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notesMasterIdLst>
    <p:notesMasterId r:id="rId15"/>
  </p:notesMasterIdLst>
  <p:handoutMasterIdLst>
    <p:handoutMasterId r:id="rId16"/>
  </p:handoutMasterIdLst>
  <p:sldIdLst>
    <p:sldId id="256" r:id="rId2"/>
    <p:sldId id="300" r:id="rId3"/>
    <p:sldId id="368" r:id="rId4"/>
    <p:sldId id="369" r:id="rId5"/>
    <p:sldId id="315" r:id="rId6"/>
    <p:sldId id="329" r:id="rId7"/>
    <p:sldId id="359" r:id="rId8"/>
    <p:sldId id="372" r:id="rId9"/>
    <p:sldId id="370" r:id="rId10"/>
    <p:sldId id="349" r:id="rId11"/>
    <p:sldId id="373" r:id="rId12"/>
    <p:sldId id="363" r:id="rId13"/>
    <p:sldId id="318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FDBEBD"/>
    <a:srgbClr val="D0FFAE"/>
    <a:srgbClr val="008040"/>
    <a:srgbClr val="51B403"/>
    <a:srgbClr val="00005B"/>
    <a:srgbClr val="9EF581"/>
    <a:srgbClr val="8DF579"/>
    <a:srgbClr val="9F0101"/>
    <a:srgbClr val="860101"/>
    <a:srgbClr val="B3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3239" autoAdjust="0"/>
    <p:restoredTop sz="89135" autoAdjust="0"/>
  </p:normalViewPr>
  <p:slideViewPr>
    <p:cSldViewPr snapToGrid="0" snapToObjects="1">
      <p:cViewPr>
        <p:scale>
          <a:sx n="63" d="100"/>
          <a:sy n="63" d="100"/>
        </p:scale>
        <p:origin x="-2480" y="-4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ophieschoenen:Desktop:GTD:2023-02-28.%20GTD%20tableau%20donn&#233;es%20centre%20francophon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sophieschoenen:Desktop:GTD:2023-02-28.%20GTD%20tableau%20donn&#233;es%20centre%20francophon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lang="en-GB" sz="2400" noProof="0"/>
            </a:pPr>
            <a:r>
              <a:rPr lang="en-GB" sz="2400" noProof="0"/>
              <a:t>Repartition</a:t>
            </a:r>
            <a:r>
              <a:rPr lang="en-GB" sz="2400" baseline="0" noProof="0"/>
              <a:t> of diagnoses</a:t>
            </a:r>
            <a:endParaRPr lang="en-GB" sz="2400" noProof="0"/>
          </a:p>
        </c:rich>
      </c:tx>
      <c:layout>
        <c:manualLayout>
          <c:xMode val="edge"/>
          <c:yMode val="edge"/>
          <c:x val="0.249220865108397"/>
          <c:y val="0.017152016644980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49524665715998"/>
          <c:y val="0.143927607299466"/>
          <c:w val="0.594776489552979"/>
          <c:h val="0.555259398687726"/>
        </c:manualLayout>
      </c:layout>
      <c:pieChart>
        <c:varyColors val="1"/>
        <c:ser>
          <c:idx val="0"/>
          <c:order val="0"/>
          <c:dLbls>
            <c:dLbl>
              <c:idx val="1"/>
              <c:layout>
                <c:manualLayout>
                  <c:x val="0.224431768863538"/>
                  <c:y val="-0.19636878880909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325311653956641"/>
                  <c:y val="0.071058354672062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3600" b="1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Feuil4!$A$1:$A$3</c:f>
              <c:strCache>
                <c:ptCount val="3"/>
                <c:pt idx="0">
                  <c:v>Non molar pregnancies</c:v>
                </c:pt>
                <c:pt idx="1">
                  <c:v>Hydatidiform moles</c:v>
                </c:pt>
                <c:pt idx="2">
                  <c:v>Histological gestational trophoblastic neoplasia</c:v>
                </c:pt>
              </c:strCache>
            </c:strRef>
          </c:cat>
          <c:val>
            <c:numRef>
              <c:f>Feuil4!$B$1:$B$3</c:f>
              <c:numCache>
                <c:formatCode>General</c:formatCode>
                <c:ptCount val="3"/>
                <c:pt idx="0">
                  <c:v>255.0</c:v>
                </c:pt>
                <c:pt idx="1">
                  <c:v>710.0</c:v>
                </c:pt>
                <c:pt idx="2">
                  <c:v>57.0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09999545332424"/>
          <c:y val="0.717002722713823"/>
          <c:w val="0.870699568065803"/>
          <c:h val="0.282997277286177"/>
        </c:manualLayout>
      </c:layout>
      <c:overlay val="0"/>
      <c:txPr>
        <a:bodyPr/>
        <a:lstStyle/>
        <a:p>
          <a:pPr>
            <a:defRPr sz="1600" b="1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fr-FR" sz="2400"/>
              <a:t>Cumulative recruitment of the French-speaking centre</a:t>
            </a:r>
          </a:p>
        </c:rich>
      </c:tx>
      <c:layout>
        <c:manualLayout>
          <c:xMode val="edge"/>
          <c:yMode val="edge"/>
          <c:x val="0.19604549240388"/>
          <c:y val="0.0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chemeClr val="accent5"/>
            </a:solidFill>
          </c:spPr>
          <c:invertIfNegative val="0"/>
          <c:cat>
            <c:numRef>
              <c:f>Feuil3!$A$13:$A$23</c:f>
              <c:numCache>
                <c:formatCode>General</c:formatCode>
                <c:ptCount val="11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  <c:pt idx="4">
                  <c:v>2016.0</c:v>
                </c:pt>
                <c:pt idx="5">
                  <c:v>2017.0</c:v>
                </c:pt>
                <c:pt idx="6">
                  <c:v>2018.0</c:v>
                </c:pt>
                <c:pt idx="7">
                  <c:v>2019.0</c:v>
                </c:pt>
                <c:pt idx="8">
                  <c:v>2020.0</c:v>
                </c:pt>
                <c:pt idx="9">
                  <c:v>2021.0</c:v>
                </c:pt>
                <c:pt idx="10">
                  <c:v>2022.0</c:v>
                </c:pt>
              </c:numCache>
            </c:numRef>
          </c:cat>
          <c:val>
            <c:numRef>
              <c:f>Feuil3!$B$13:$B$23</c:f>
              <c:numCache>
                <c:formatCode>General</c:formatCode>
                <c:ptCount val="11"/>
                <c:pt idx="0">
                  <c:v>24.0</c:v>
                </c:pt>
                <c:pt idx="1">
                  <c:v>79.0</c:v>
                </c:pt>
                <c:pt idx="2">
                  <c:v>179.0</c:v>
                </c:pt>
                <c:pt idx="3">
                  <c:v>274.0</c:v>
                </c:pt>
                <c:pt idx="4">
                  <c:v>356.0</c:v>
                </c:pt>
                <c:pt idx="5">
                  <c:v>458.0</c:v>
                </c:pt>
                <c:pt idx="6">
                  <c:v>548.0</c:v>
                </c:pt>
                <c:pt idx="7">
                  <c:v>688.0</c:v>
                </c:pt>
                <c:pt idx="8">
                  <c:v>834.0</c:v>
                </c:pt>
                <c:pt idx="9">
                  <c:v>984.0</c:v>
                </c:pt>
                <c:pt idx="10">
                  <c:v>1065.0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06652264"/>
        <c:axId val="-2107493912"/>
      </c:barChart>
      <c:catAx>
        <c:axId val="-21066522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fr-FR" sz="1800"/>
                  <a:t>Years</a:t>
                </a:r>
              </a:p>
            </c:rich>
          </c:tx>
          <c:layout>
            <c:manualLayout>
              <c:xMode val="edge"/>
              <c:yMode val="edge"/>
              <c:x val="0.514959315286594"/>
              <c:y val="0.945660294018178"/>
            </c:manualLayout>
          </c:layout>
          <c:overlay val="0"/>
        </c:title>
        <c:numFmt formatCode="@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-2107493912"/>
        <c:crosses val="autoZero"/>
        <c:auto val="1"/>
        <c:lblAlgn val="ctr"/>
        <c:lblOffset val="100"/>
        <c:noMultiLvlLbl val="0"/>
      </c:catAx>
      <c:valAx>
        <c:axId val="-2107493912"/>
        <c:scaling>
          <c:orientation val="minMax"/>
          <c:max val="100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fr-FR" sz="1800"/>
                  <a:t>Number of cases (n)</a:t>
                </a:r>
              </a:p>
            </c:rich>
          </c:tx>
          <c:layout>
            <c:manualLayout>
              <c:xMode val="edge"/>
              <c:yMode val="edge"/>
              <c:x val="0.00295372073860514"/>
              <c:y val="0.34323442470584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 i="0"/>
            </a:pPr>
            <a:endParaRPr lang="fr-FR"/>
          </a:p>
        </c:txPr>
        <c:crossAx val="-210665226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529077-E971-714F-985F-87B160EEC6BE}" type="datetimeFigureOut">
              <a:rPr lang="fr-FR" smtClean="0"/>
              <a:t>10/05/23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46252-DC01-CC42-9A32-E792357C29F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0633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352F9-1474-0C48-BF4A-0D72FF40981E}" type="datetimeFigureOut">
              <a:rPr lang="fr-FR" smtClean="0"/>
              <a:t>10/05/23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BEC9AF-3290-C344-B219-137A024F5D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79696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C9AF-3290-C344-B219-137A024F5D7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073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C9AF-3290-C344-B219-137A024F5D71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1328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C9AF-3290-C344-B219-137A024F5D71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1328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C9AF-3290-C344-B219-137A024F5D7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3814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C9AF-3290-C344-B219-137A024F5D7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1328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C9AF-3290-C344-B219-137A024F5D7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1328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C9AF-3290-C344-B219-137A024F5D7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1328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purpose of this</a:t>
            </a:r>
            <a:r>
              <a:rPr lang="fr-B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presentation, we will focuss on the french-speaking centre, which is a part of the global activity of the Belgian Registry.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C9AF-3290-C344-B219-137A024F5D71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1328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C9AF-3290-C344-B219-137A024F5D7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1328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C9AF-3290-C344-B219-137A024F5D71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1328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C9AF-3290-C344-B219-137A024F5D7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1328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F5A9-66FE-E54C-8667-BAF3BD3F7510}" type="datetime1">
              <a:rPr lang="fr-BE" smtClean="0"/>
              <a:t>10/05/23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2D2B3B-882E-40F3-A32F-6DD516915044}" type="slidenum">
              <a:rPr lang="en-US" sz="1800" smtClean="0"/>
              <a:pPr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51998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C391-1CEF-574A-9170-FC9D2BF248DA}" type="datetime1">
              <a:rPr lang="fr-BE" smtClean="0"/>
              <a:t>10/05/23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95B52-F807-EA4F-A6E9-F24633BE7D79}" type="datetime1">
              <a:rPr lang="fr-BE" smtClean="0"/>
              <a:t>10/05/23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25702-4C2B-0642-918E-AE893A36B32C}" type="datetime1">
              <a:rPr lang="fr-BE" smtClean="0"/>
              <a:t>10/05/23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F5A9-66FE-E54C-8667-BAF3BD3F7510}" type="datetime1">
              <a:rPr lang="fr-BE" smtClean="0"/>
              <a:t>10/05/23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F40EF-D974-7544-A2B2-60A9667AC934}" type="datetime1">
              <a:rPr lang="fr-BE" smtClean="0"/>
              <a:t>10/05/23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41BE5-DCD0-204B-9404-E3C0D9A5E9DB}" type="datetime1">
              <a:rPr lang="fr-BE" smtClean="0"/>
              <a:t>10/05/23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59B0-38A0-C943-A70F-5E5BC90B64AA}" type="datetime1">
              <a:rPr lang="fr-BE" smtClean="0"/>
              <a:t>10/05/23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E27D-FB61-FD4F-8EDD-3F7738F3CB6B}" type="datetime1">
              <a:rPr lang="fr-BE" smtClean="0"/>
              <a:t>10/05/23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E4296-8485-1549-BA1A-E698A1CA0F80}" type="datetime1">
              <a:rPr lang="fr-BE" smtClean="0"/>
              <a:t>10/05/23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98E0D-47EF-BB40-86BB-A91ACEC50897}" type="datetime1">
              <a:rPr lang="fr-BE" smtClean="0"/>
              <a:t>10/05/23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34EEE-0CFD-2C4A-995F-5FC8E9F9DE19}" type="datetime1">
              <a:rPr lang="fr-BE" smtClean="0"/>
              <a:t>10/05/23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85E32D8E-8BCB-7C42-A832-2466F21AC2A6}" type="datetime1">
              <a:rPr lang="fr-BE" smtClean="0"/>
              <a:t>10/05/23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jpe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355043" y="3232700"/>
            <a:ext cx="6959061" cy="1311171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GB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SCHOENEN Sophie</a:t>
            </a:r>
          </a:p>
          <a:p>
            <a:pPr algn="ctr">
              <a:lnSpc>
                <a:spcPct val="110000"/>
              </a:lnSpc>
            </a:pPr>
            <a:r>
              <a:rPr lang="en-GB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Department of Obstetrics and </a:t>
            </a:r>
            <a:r>
              <a:rPr lang="en-GB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Gynecology </a:t>
            </a:r>
          </a:p>
          <a:p>
            <a:pPr algn="ctr">
              <a:lnSpc>
                <a:spcPct val="110000"/>
              </a:lnSpc>
            </a:pPr>
            <a:r>
              <a:rPr lang="en-GB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CHU de Liège – Liège – Belgium    </a:t>
            </a:r>
          </a:p>
          <a:p>
            <a:pPr algn="ctr">
              <a:lnSpc>
                <a:spcPct val="110000"/>
              </a:lnSpc>
            </a:pPr>
            <a:r>
              <a:rPr lang="en-GB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 behalf of </a:t>
            </a:r>
            <a:r>
              <a:rPr lang="en-GB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GTD.be</a:t>
            </a:r>
            <a:r>
              <a:rPr lang="en-GB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(Pr. F. </a:t>
            </a:r>
            <a:r>
              <a:rPr lang="en-GB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Goffin</a:t>
            </a:r>
            <a:r>
              <a:rPr lang="en-GB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GB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1160120" y="0"/>
            <a:ext cx="9457079" cy="2593975"/>
          </a:xfrm>
        </p:spPr>
        <p:txBody>
          <a:bodyPr/>
          <a:lstStyle/>
          <a:p>
            <a:pPr algn="ctr">
              <a:lnSpc>
                <a:spcPct val="140000"/>
              </a:lnSpc>
            </a:pPr>
            <a:r>
              <a:rPr lang="en-US" sz="4400" b="1" dirty="0"/>
              <a:t>Gestational trophoblastic diseases:</a:t>
            </a:r>
            <a:br>
              <a:rPr lang="en-US" sz="4400" b="1" dirty="0"/>
            </a:br>
            <a:r>
              <a:rPr lang="en-US" sz="4400" b="1" dirty="0"/>
              <a:t>Update from </a:t>
            </a:r>
            <a:r>
              <a:rPr lang="en-US" sz="4400" b="1" dirty="0" smtClean="0"/>
              <a:t>Belgian </a:t>
            </a:r>
            <a:r>
              <a:rPr lang="en-US" sz="4400" b="1" dirty="0"/>
              <a:t>national </a:t>
            </a:r>
            <a:r>
              <a:rPr lang="en-US" sz="4400" b="1" dirty="0" smtClean="0"/>
              <a:t>centre</a:t>
            </a:r>
            <a:endParaRPr lang="fr-BE" sz="4400" dirty="0"/>
          </a:p>
        </p:txBody>
      </p:sp>
      <p:sp>
        <p:nvSpPr>
          <p:cNvPr id="2" name="ZoneTexte 1"/>
          <p:cNvSpPr txBox="1"/>
          <p:nvPr/>
        </p:nvSpPr>
        <p:spPr>
          <a:xfrm>
            <a:off x="4472294" y="5316436"/>
            <a:ext cx="281624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80"/>
                </a:solidFill>
              </a:rPr>
              <a:t>11th EOTTD meeting</a:t>
            </a:r>
          </a:p>
          <a:p>
            <a:pPr algn="ctr"/>
            <a:r>
              <a:rPr lang="pl-PL" sz="2400" b="1" dirty="0">
                <a:solidFill>
                  <a:srgbClr val="00005B"/>
                </a:solidFill>
              </a:rPr>
              <a:t>Warsaw</a:t>
            </a:r>
            <a:br>
              <a:rPr lang="pl-PL" sz="2400" b="1" dirty="0">
                <a:solidFill>
                  <a:srgbClr val="00005B"/>
                </a:solidFill>
              </a:rPr>
            </a:br>
            <a:r>
              <a:rPr lang="pl-PL" sz="2400" b="1" dirty="0">
                <a:solidFill>
                  <a:srgbClr val="00005B"/>
                </a:solidFill>
              </a:rPr>
              <a:t>May 11–13, 2023</a:t>
            </a:r>
            <a:r>
              <a:rPr lang="pl-PL" sz="2400" b="1" dirty="0">
                <a:solidFill>
                  <a:srgbClr val="000090"/>
                </a:solidFill>
              </a:rPr>
              <a:t> </a:t>
            </a:r>
            <a:endParaRPr lang="fr-FR" sz="2400" dirty="0"/>
          </a:p>
        </p:txBody>
      </p:sp>
      <p:pic>
        <p:nvPicPr>
          <p:cNvPr id="7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295" y="3107876"/>
            <a:ext cx="2041617" cy="204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" b="2711"/>
          <a:stretch>
            <a:fillRect/>
          </a:stretch>
        </p:blipFill>
        <p:spPr bwMode="auto">
          <a:xfrm>
            <a:off x="851742" y="2972478"/>
            <a:ext cx="2577604" cy="205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188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Connecteur droit 39">
            <a:extLst>
              <a:ext uri="{FF2B5EF4-FFF2-40B4-BE49-F238E27FC236}">
                <a16:creationId xmlns="" xmlns:a16="http://schemas.microsoft.com/office/drawing/2014/main" id="{0E1858F5-1D52-CC79-883C-68C7A9F061A4}"/>
              </a:ext>
            </a:extLst>
          </p:cNvPr>
          <p:cNvCxnSpPr/>
          <p:nvPr/>
        </p:nvCxnSpPr>
        <p:spPr>
          <a:xfrm>
            <a:off x="709096" y="337245"/>
            <a:ext cx="0" cy="6538953"/>
          </a:xfrm>
          <a:prstGeom prst="line">
            <a:avLst/>
          </a:prstGeom>
          <a:ln>
            <a:gradFill flip="none" rotWithShape="1">
              <a:gsLst>
                <a:gs pos="97000">
                  <a:schemeClr val="bg1">
                    <a:lumMod val="50000"/>
                  </a:schemeClr>
                </a:gs>
                <a:gs pos="74000">
                  <a:schemeClr val="bg1">
                    <a:lumMod val="65000"/>
                  </a:schemeClr>
                </a:gs>
                <a:gs pos="47000">
                  <a:schemeClr val="bg1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20" name="Freeform 370">
            <a:extLst>
              <a:ext uri="{FF2B5EF4-FFF2-40B4-BE49-F238E27FC236}">
                <a16:creationId xmlns="" xmlns:a16="http://schemas.microsoft.com/office/drawing/2014/main" id="{21244A0F-8397-4F97-9BAB-AFAF801782C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061029" y="2211833"/>
            <a:ext cx="482357" cy="482357"/>
          </a:xfrm>
          <a:custGeom>
            <a:avLst/>
            <a:gdLst>
              <a:gd name="T0" fmla="*/ 371 w 512"/>
              <a:gd name="T1" fmla="*/ 202 h 512"/>
              <a:gd name="T2" fmla="*/ 309 w 512"/>
              <a:gd name="T3" fmla="*/ 202 h 512"/>
              <a:gd name="T4" fmla="*/ 309 w 512"/>
              <a:gd name="T5" fmla="*/ 140 h 512"/>
              <a:gd name="T6" fmla="*/ 371 w 512"/>
              <a:gd name="T7" fmla="*/ 202 h 512"/>
              <a:gd name="T8" fmla="*/ 245 w 512"/>
              <a:gd name="T9" fmla="*/ 256 h 512"/>
              <a:gd name="T10" fmla="*/ 245 w 512"/>
              <a:gd name="T11" fmla="*/ 150 h 512"/>
              <a:gd name="T12" fmla="*/ 149 w 512"/>
              <a:gd name="T13" fmla="*/ 256 h 512"/>
              <a:gd name="T14" fmla="*/ 256 w 512"/>
              <a:gd name="T15" fmla="*/ 362 h 512"/>
              <a:gd name="T16" fmla="*/ 362 w 512"/>
              <a:gd name="T17" fmla="*/ 266 h 512"/>
              <a:gd name="T18" fmla="*/ 256 w 512"/>
              <a:gd name="T19" fmla="*/ 266 h 512"/>
              <a:gd name="T20" fmla="*/ 245 w 512"/>
              <a:gd name="T21" fmla="*/ 256 h 512"/>
              <a:gd name="T22" fmla="*/ 512 w 512"/>
              <a:gd name="T23" fmla="*/ 256 h 512"/>
              <a:gd name="T24" fmla="*/ 256 w 512"/>
              <a:gd name="T25" fmla="*/ 512 h 512"/>
              <a:gd name="T26" fmla="*/ 0 w 512"/>
              <a:gd name="T27" fmla="*/ 256 h 512"/>
              <a:gd name="T28" fmla="*/ 256 w 512"/>
              <a:gd name="T29" fmla="*/ 0 h 512"/>
              <a:gd name="T30" fmla="*/ 512 w 512"/>
              <a:gd name="T31" fmla="*/ 256 h 512"/>
              <a:gd name="T32" fmla="*/ 384 w 512"/>
              <a:gd name="T33" fmla="*/ 256 h 512"/>
              <a:gd name="T34" fmla="*/ 373 w 512"/>
              <a:gd name="T35" fmla="*/ 245 h 512"/>
              <a:gd name="T36" fmla="*/ 266 w 512"/>
              <a:gd name="T37" fmla="*/ 245 h 512"/>
              <a:gd name="T38" fmla="*/ 266 w 512"/>
              <a:gd name="T39" fmla="*/ 138 h 512"/>
              <a:gd name="T40" fmla="*/ 256 w 512"/>
              <a:gd name="T41" fmla="*/ 128 h 512"/>
              <a:gd name="T42" fmla="*/ 128 w 512"/>
              <a:gd name="T43" fmla="*/ 256 h 512"/>
              <a:gd name="T44" fmla="*/ 256 w 512"/>
              <a:gd name="T45" fmla="*/ 384 h 512"/>
              <a:gd name="T46" fmla="*/ 384 w 512"/>
              <a:gd name="T47" fmla="*/ 256 h 512"/>
              <a:gd name="T48" fmla="*/ 397 w 512"/>
              <a:gd name="T49" fmla="*/ 210 h 512"/>
              <a:gd name="T50" fmla="*/ 302 w 512"/>
              <a:gd name="T51" fmla="*/ 115 h 512"/>
              <a:gd name="T52" fmla="*/ 292 w 512"/>
              <a:gd name="T53" fmla="*/ 116 h 512"/>
              <a:gd name="T54" fmla="*/ 288 w 512"/>
              <a:gd name="T55" fmla="*/ 125 h 512"/>
              <a:gd name="T56" fmla="*/ 288 w 512"/>
              <a:gd name="T57" fmla="*/ 213 h 512"/>
              <a:gd name="T58" fmla="*/ 298 w 512"/>
              <a:gd name="T59" fmla="*/ 224 h 512"/>
              <a:gd name="T60" fmla="*/ 386 w 512"/>
              <a:gd name="T61" fmla="*/ 224 h 512"/>
              <a:gd name="T62" fmla="*/ 395 w 512"/>
              <a:gd name="T63" fmla="*/ 219 h 512"/>
              <a:gd name="T64" fmla="*/ 397 w 512"/>
              <a:gd name="T65" fmla="*/ 210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12" h="512">
                <a:moveTo>
                  <a:pt x="371" y="202"/>
                </a:moveTo>
                <a:cubicBezTo>
                  <a:pt x="309" y="202"/>
                  <a:pt x="309" y="202"/>
                  <a:pt x="309" y="202"/>
                </a:cubicBezTo>
                <a:cubicBezTo>
                  <a:pt x="309" y="140"/>
                  <a:pt x="309" y="140"/>
                  <a:pt x="309" y="140"/>
                </a:cubicBezTo>
                <a:cubicBezTo>
                  <a:pt x="336" y="153"/>
                  <a:pt x="358" y="175"/>
                  <a:pt x="371" y="202"/>
                </a:cubicBezTo>
                <a:close/>
                <a:moveTo>
                  <a:pt x="245" y="256"/>
                </a:moveTo>
                <a:cubicBezTo>
                  <a:pt x="245" y="150"/>
                  <a:pt x="245" y="150"/>
                  <a:pt x="245" y="150"/>
                </a:cubicBezTo>
                <a:cubicBezTo>
                  <a:pt x="191" y="155"/>
                  <a:pt x="149" y="200"/>
                  <a:pt x="149" y="256"/>
                </a:cubicBezTo>
                <a:cubicBezTo>
                  <a:pt x="149" y="314"/>
                  <a:pt x="197" y="362"/>
                  <a:pt x="256" y="362"/>
                </a:cubicBezTo>
                <a:cubicBezTo>
                  <a:pt x="311" y="362"/>
                  <a:pt x="356" y="320"/>
                  <a:pt x="362" y="266"/>
                </a:cubicBezTo>
                <a:cubicBezTo>
                  <a:pt x="256" y="266"/>
                  <a:pt x="256" y="266"/>
                  <a:pt x="256" y="266"/>
                </a:cubicBezTo>
                <a:cubicBezTo>
                  <a:pt x="250" y="266"/>
                  <a:pt x="245" y="262"/>
                  <a:pt x="245" y="256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84" y="256"/>
                </a:moveTo>
                <a:cubicBezTo>
                  <a:pt x="384" y="250"/>
                  <a:pt x="379" y="245"/>
                  <a:pt x="373" y="245"/>
                </a:cubicBezTo>
                <a:cubicBezTo>
                  <a:pt x="266" y="245"/>
                  <a:pt x="266" y="245"/>
                  <a:pt x="266" y="245"/>
                </a:cubicBezTo>
                <a:cubicBezTo>
                  <a:pt x="266" y="138"/>
                  <a:pt x="266" y="138"/>
                  <a:pt x="266" y="138"/>
                </a:cubicBezTo>
                <a:cubicBezTo>
                  <a:pt x="266" y="132"/>
                  <a:pt x="262" y="128"/>
                  <a:pt x="256" y="128"/>
                </a:cubicBezTo>
                <a:cubicBezTo>
                  <a:pt x="185" y="128"/>
                  <a:pt x="128" y="185"/>
                  <a:pt x="128" y="256"/>
                </a:cubicBezTo>
                <a:cubicBezTo>
                  <a:pt x="128" y="326"/>
                  <a:pt x="185" y="384"/>
                  <a:pt x="256" y="384"/>
                </a:cubicBezTo>
                <a:cubicBezTo>
                  <a:pt x="326" y="384"/>
                  <a:pt x="384" y="326"/>
                  <a:pt x="384" y="256"/>
                </a:cubicBezTo>
                <a:close/>
                <a:moveTo>
                  <a:pt x="397" y="210"/>
                </a:moveTo>
                <a:cubicBezTo>
                  <a:pt x="382" y="165"/>
                  <a:pt x="347" y="129"/>
                  <a:pt x="302" y="115"/>
                </a:cubicBezTo>
                <a:cubicBezTo>
                  <a:pt x="298" y="114"/>
                  <a:pt x="295" y="114"/>
                  <a:pt x="292" y="116"/>
                </a:cubicBezTo>
                <a:cubicBezTo>
                  <a:pt x="289" y="118"/>
                  <a:pt x="288" y="122"/>
                  <a:pt x="288" y="125"/>
                </a:cubicBezTo>
                <a:cubicBezTo>
                  <a:pt x="288" y="213"/>
                  <a:pt x="288" y="213"/>
                  <a:pt x="288" y="213"/>
                </a:cubicBezTo>
                <a:cubicBezTo>
                  <a:pt x="288" y="219"/>
                  <a:pt x="292" y="224"/>
                  <a:pt x="298" y="224"/>
                </a:cubicBezTo>
                <a:cubicBezTo>
                  <a:pt x="386" y="224"/>
                  <a:pt x="386" y="224"/>
                  <a:pt x="386" y="224"/>
                </a:cubicBezTo>
                <a:cubicBezTo>
                  <a:pt x="390" y="224"/>
                  <a:pt x="393" y="222"/>
                  <a:pt x="395" y="219"/>
                </a:cubicBezTo>
                <a:cubicBezTo>
                  <a:pt x="397" y="217"/>
                  <a:pt x="398" y="213"/>
                  <a:pt x="397" y="2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48" name="Text Placeholder 8"/>
          <p:cNvSpPr txBox="1">
            <a:spLocks/>
          </p:cNvSpPr>
          <p:nvPr/>
        </p:nvSpPr>
        <p:spPr>
          <a:xfrm>
            <a:off x="1556231" y="653518"/>
            <a:ext cx="8391525" cy="501982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sz="2800" b="1" dirty="0">
                <a:solidFill>
                  <a:srgbClr val="000000"/>
                </a:solidFill>
              </a:rPr>
              <a:t>Results</a:t>
            </a:r>
          </a:p>
        </p:txBody>
      </p:sp>
      <p:sp>
        <p:nvSpPr>
          <p:cNvPr id="25" name="Freeform 370">
            <a:extLst>
              <a:ext uri="{FF2B5EF4-FFF2-40B4-BE49-F238E27FC236}">
                <a16:creationId xmlns="" xmlns:a16="http://schemas.microsoft.com/office/drawing/2014/main" id="{BB91B65D-5C49-D476-2083-F1D58B31700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39627" y="705918"/>
            <a:ext cx="482357" cy="482357"/>
          </a:xfrm>
          <a:custGeom>
            <a:avLst/>
            <a:gdLst>
              <a:gd name="T0" fmla="*/ 371 w 512"/>
              <a:gd name="T1" fmla="*/ 202 h 512"/>
              <a:gd name="T2" fmla="*/ 309 w 512"/>
              <a:gd name="T3" fmla="*/ 202 h 512"/>
              <a:gd name="T4" fmla="*/ 309 w 512"/>
              <a:gd name="T5" fmla="*/ 140 h 512"/>
              <a:gd name="T6" fmla="*/ 371 w 512"/>
              <a:gd name="T7" fmla="*/ 202 h 512"/>
              <a:gd name="T8" fmla="*/ 245 w 512"/>
              <a:gd name="T9" fmla="*/ 256 h 512"/>
              <a:gd name="T10" fmla="*/ 245 w 512"/>
              <a:gd name="T11" fmla="*/ 150 h 512"/>
              <a:gd name="T12" fmla="*/ 149 w 512"/>
              <a:gd name="T13" fmla="*/ 256 h 512"/>
              <a:gd name="T14" fmla="*/ 256 w 512"/>
              <a:gd name="T15" fmla="*/ 362 h 512"/>
              <a:gd name="T16" fmla="*/ 362 w 512"/>
              <a:gd name="T17" fmla="*/ 266 h 512"/>
              <a:gd name="T18" fmla="*/ 256 w 512"/>
              <a:gd name="T19" fmla="*/ 266 h 512"/>
              <a:gd name="T20" fmla="*/ 245 w 512"/>
              <a:gd name="T21" fmla="*/ 256 h 512"/>
              <a:gd name="T22" fmla="*/ 512 w 512"/>
              <a:gd name="T23" fmla="*/ 256 h 512"/>
              <a:gd name="T24" fmla="*/ 256 w 512"/>
              <a:gd name="T25" fmla="*/ 512 h 512"/>
              <a:gd name="T26" fmla="*/ 0 w 512"/>
              <a:gd name="T27" fmla="*/ 256 h 512"/>
              <a:gd name="T28" fmla="*/ 256 w 512"/>
              <a:gd name="T29" fmla="*/ 0 h 512"/>
              <a:gd name="T30" fmla="*/ 512 w 512"/>
              <a:gd name="T31" fmla="*/ 256 h 512"/>
              <a:gd name="T32" fmla="*/ 384 w 512"/>
              <a:gd name="T33" fmla="*/ 256 h 512"/>
              <a:gd name="T34" fmla="*/ 373 w 512"/>
              <a:gd name="T35" fmla="*/ 245 h 512"/>
              <a:gd name="T36" fmla="*/ 266 w 512"/>
              <a:gd name="T37" fmla="*/ 245 h 512"/>
              <a:gd name="T38" fmla="*/ 266 w 512"/>
              <a:gd name="T39" fmla="*/ 138 h 512"/>
              <a:gd name="T40" fmla="*/ 256 w 512"/>
              <a:gd name="T41" fmla="*/ 128 h 512"/>
              <a:gd name="T42" fmla="*/ 128 w 512"/>
              <a:gd name="T43" fmla="*/ 256 h 512"/>
              <a:gd name="T44" fmla="*/ 256 w 512"/>
              <a:gd name="T45" fmla="*/ 384 h 512"/>
              <a:gd name="T46" fmla="*/ 384 w 512"/>
              <a:gd name="T47" fmla="*/ 256 h 512"/>
              <a:gd name="T48" fmla="*/ 397 w 512"/>
              <a:gd name="T49" fmla="*/ 210 h 512"/>
              <a:gd name="T50" fmla="*/ 302 w 512"/>
              <a:gd name="T51" fmla="*/ 115 h 512"/>
              <a:gd name="T52" fmla="*/ 292 w 512"/>
              <a:gd name="T53" fmla="*/ 116 h 512"/>
              <a:gd name="T54" fmla="*/ 288 w 512"/>
              <a:gd name="T55" fmla="*/ 125 h 512"/>
              <a:gd name="T56" fmla="*/ 288 w 512"/>
              <a:gd name="T57" fmla="*/ 213 h 512"/>
              <a:gd name="T58" fmla="*/ 298 w 512"/>
              <a:gd name="T59" fmla="*/ 224 h 512"/>
              <a:gd name="T60" fmla="*/ 386 w 512"/>
              <a:gd name="T61" fmla="*/ 224 h 512"/>
              <a:gd name="T62" fmla="*/ 395 w 512"/>
              <a:gd name="T63" fmla="*/ 219 h 512"/>
              <a:gd name="T64" fmla="*/ 397 w 512"/>
              <a:gd name="T65" fmla="*/ 210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12" h="512">
                <a:moveTo>
                  <a:pt x="371" y="202"/>
                </a:moveTo>
                <a:cubicBezTo>
                  <a:pt x="309" y="202"/>
                  <a:pt x="309" y="202"/>
                  <a:pt x="309" y="202"/>
                </a:cubicBezTo>
                <a:cubicBezTo>
                  <a:pt x="309" y="140"/>
                  <a:pt x="309" y="140"/>
                  <a:pt x="309" y="140"/>
                </a:cubicBezTo>
                <a:cubicBezTo>
                  <a:pt x="336" y="153"/>
                  <a:pt x="358" y="175"/>
                  <a:pt x="371" y="202"/>
                </a:cubicBezTo>
                <a:close/>
                <a:moveTo>
                  <a:pt x="245" y="256"/>
                </a:moveTo>
                <a:cubicBezTo>
                  <a:pt x="245" y="150"/>
                  <a:pt x="245" y="150"/>
                  <a:pt x="245" y="150"/>
                </a:cubicBezTo>
                <a:cubicBezTo>
                  <a:pt x="191" y="155"/>
                  <a:pt x="149" y="200"/>
                  <a:pt x="149" y="256"/>
                </a:cubicBezTo>
                <a:cubicBezTo>
                  <a:pt x="149" y="314"/>
                  <a:pt x="197" y="362"/>
                  <a:pt x="256" y="362"/>
                </a:cubicBezTo>
                <a:cubicBezTo>
                  <a:pt x="311" y="362"/>
                  <a:pt x="356" y="320"/>
                  <a:pt x="362" y="266"/>
                </a:cubicBezTo>
                <a:cubicBezTo>
                  <a:pt x="256" y="266"/>
                  <a:pt x="256" y="266"/>
                  <a:pt x="256" y="266"/>
                </a:cubicBezTo>
                <a:cubicBezTo>
                  <a:pt x="250" y="266"/>
                  <a:pt x="245" y="262"/>
                  <a:pt x="245" y="256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84" y="256"/>
                </a:moveTo>
                <a:cubicBezTo>
                  <a:pt x="384" y="250"/>
                  <a:pt x="379" y="245"/>
                  <a:pt x="373" y="245"/>
                </a:cubicBezTo>
                <a:cubicBezTo>
                  <a:pt x="266" y="245"/>
                  <a:pt x="266" y="245"/>
                  <a:pt x="266" y="245"/>
                </a:cubicBezTo>
                <a:cubicBezTo>
                  <a:pt x="266" y="138"/>
                  <a:pt x="266" y="138"/>
                  <a:pt x="266" y="138"/>
                </a:cubicBezTo>
                <a:cubicBezTo>
                  <a:pt x="266" y="132"/>
                  <a:pt x="262" y="128"/>
                  <a:pt x="256" y="128"/>
                </a:cubicBezTo>
                <a:cubicBezTo>
                  <a:pt x="185" y="128"/>
                  <a:pt x="128" y="185"/>
                  <a:pt x="128" y="256"/>
                </a:cubicBezTo>
                <a:cubicBezTo>
                  <a:pt x="128" y="326"/>
                  <a:pt x="185" y="384"/>
                  <a:pt x="256" y="384"/>
                </a:cubicBezTo>
                <a:cubicBezTo>
                  <a:pt x="326" y="384"/>
                  <a:pt x="384" y="326"/>
                  <a:pt x="384" y="256"/>
                </a:cubicBezTo>
                <a:close/>
                <a:moveTo>
                  <a:pt x="397" y="210"/>
                </a:moveTo>
                <a:cubicBezTo>
                  <a:pt x="382" y="165"/>
                  <a:pt x="347" y="129"/>
                  <a:pt x="302" y="115"/>
                </a:cubicBezTo>
                <a:cubicBezTo>
                  <a:pt x="298" y="114"/>
                  <a:pt x="295" y="114"/>
                  <a:pt x="292" y="116"/>
                </a:cubicBezTo>
                <a:cubicBezTo>
                  <a:pt x="289" y="118"/>
                  <a:pt x="288" y="122"/>
                  <a:pt x="288" y="125"/>
                </a:cubicBezTo>
                <a:cubicBezTo>
                  <a:pt x="288" y="213"/>
                  <a:pt x="288" y="213"/>
                  <a:pt x="288" y="213"/>
                </a:cubicBezTo>
                <a:cubicBezTo>
                  <a:pt x="288" y="219"/>
                  <a:pt x="292" y="224"/>
                  <a:pt x="298" y="224"/>
                </a:cubicBezTo>
                <a:cubicBezTo>
                  <a:pt x="386" y="224"/>
                  <a:pt x="386" y="224"/>
                  <a:pt x="386" y="224"/>
                </a:cubicBezTo>
                <a:cubicBezTo>
                  <a:pt x="390" y="224"/>
                  <a:pt x="393" y="222"/>
                  <a:pt x="395" y="219"/>
                </a:cubicBezTo>
                <a:cubicBezTo>
                  <a:pt x="397" y="217"/>
                  <a:pt x="398" y="213"/>
                  <a:pt x="397" y="210"/>
                </a:cubicBez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27" name="Freeform 538">
            <a:extLst>
              <a:ext uri="{FF2B5EF4-FFF2-40B4-BE49-F238E27FC236}">
                <a16:creationId xmlns="" xmlns:a16="http://schemas.microsoft.com/office/drawing/2014/main" id="{C5838E35-4BAF-4D1C-8012-C4ABCC243F8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1293" y="1674935"/>
            <a:ext cx="482358" cy="482358"/>
          </a:xfrm>
          <a:custGeom>
            <a:avLst/>
            <a:gdLst>
              <a:gd name="T0" fmla="*/ 226 w 512"/>
              <a:gd name="T1" fmla="*/ 352 h 512"/>
              <a:gd name="T2" fmla="*/ 286 w 512"/>
              <a:gd name="T3" fmla="*/ 352 h 512"/>
              <a:gd name="T4" fmla="*/ 279 w 512"/>
              <a:gd name="T5" fmla="*/ 394 h 512"/>
              <a:gd name="T6" fmla="*/ 233 w 512"/>
              <a:gd name="T7" fmla="*/ 394 h 512"/>
              <a:gd name="T8" fmla="*/ 226 w 512"/>
              <a:gd name="T9" fmla="*/ 352 h 512"/>
              <a:gd name="T10" fmla="*/ 256 w 512"/>
              <a:gd name="T11" fmla="*/ 117 h 512"/>
              <a:gd name="T12" fmla="*/ 178 w 512"/>
              <a:gd name="T13" fmla="*/ 191 h 512"/>
              <a:gd name="T14" fmla="*/ 194 w 512"/>
              <a:gd name="T15" fmla="*/ 242 h 512"/>
              <a:gd name="T16" fmla="*/ 224 w 512"/>
              <a:gd name="T17" fmla="*/ 309 h 512"/>
              <a:gd name="T18" fmla="*/ 224 w 512"/>
              <a:gd name="T19" fmla="*/ 330 h 512"/>
              <a:gd name="T20" fmla="*/ 245 w 512"/>
              <a:gd name="T21" fmla="*/ 330 h 512"/>
              <a:gd name="T22" fmla="*/ 245 w 512"/>
              <a:gd name="T23" fmla="*/ 249 h 512"/>
              <a:gd name="T24" fmla="*/ 227 w 512"/>
              <a:gd name="T25" fmla="*/ 231 h 512"/>
              <a:gd name="T26" fmla="*/ 227 w 512"/>
              <a:gd name="T27" fmla="*/ 216 h 512"/>
              <a:gd name="T28" fmla="*/ 242 w 512"/>
              <a:gd name="T29" fmla="*/ 216 h 512"/>
              <a:gd name="T30" fmla="*/ 256 w 512"/>
              <a:gd name="T31" fmla="*/ 230 h 512"/>
              <a:gd name="T32" fmla="*/ 269 w 512"/>
              <a:gd name="T33" fmla="*/ 216 h 512"/>
              <a:gd name="T34" fmla="*/ 285 w 512"/>
              <a:gd name="T35" fmla="*/ 216 h 512"/>
              <a:gd name="T36" fmla="*/ 285 w 512"/>
              <a:gd name="T37" fmla="*/ 231 h 512"/>
              <a:gd name="T38" fmla="*/ 266 w 512"/>
              <a:gd name="T39" fmla="*/ 249 h 512"/>
              <a:gd name="T40" fmla="*/ 266 w 512"/>
              <a:gd name="T41" fmla="*/ 330 h 512"/>
              <a:gd name="T42" fmla="*/ 288 w 512"/>
              <a:gd name="T43" fmla="*/ 330 h 512"/>
              <a:gd name="T44" fmla="*/ 288 w 512"/>
              <a:gd name="T45" fmla="*/ 309 h 512"/>
              <a:gd name="T46" fmla="*/ 318 w 512"/>
              <a:gd name="T47" fmla="*/ 243 h 512"/>
              <a:gd name="T48" fmla="*/ 334 w 512"/>
              <a:gd name="T49" fmla="*/ 191 h 512"/>
              <a:gd name="T50" fmla="*/ 256 w 512"/>
              <a:gd name="T51" fmla="*/ 117 h 512"/>
              <a:gd name="T52" fmla="*/ 512 w 512"/>
              <a:gd name="T53" fmla="*/ 256 h 512"/>
              <a:gd name="T54" fmla="*/ 256 w 512"/>
              <a:gd name="T55" fmla="*/ 512 h 512"/>
              <a:gd name="T56" fmla="*/ 0 w 512"/>
              <a:gd name="T57" fmla="*/ 256 h 512"/>
              <a:gd name="T58" fmla="*/ 256 w 512"/>
              <a:gd name="T59" fmla="*/ 0 h 512"/>
              <a:gd name="T60" fmla="*/ 512 w 512"/>
              <a:gd name="T61" fmla="*/ 256 h 512"/>
              <a:gd name="T62" fmla="*/ 356 w 512"/>
              <a:gd name="T63" fmla="*/ 191 h 512"/>
              <a:gd name="T64" fmla="*/ 256 w 512"/>
              <a:gd name="T65" fmla="*/ 96 h 512"/>
              <a:gd name="T66" fmla="*/ 256 w 512"/>
              <a:gd name="T67" fmla="*/ 96 h 512"/>
              <a:gd name="T68" fmla="*/ 256 w 512"/>
              <a:gd name="T69" fmla="*/ 96 h 512"/>
              <a:gd name="T70" fmla="*/ 256 w 512"/>
              <a:gd name="T71" fmla="*/ 96 h 512"/>
              <a:gd name="T72" fmla="*/ 255 w 512"/>
              <a:gd name="T73" fmla="*/ 96 h 512"/>
              <a:gd name="T74" fmla="*/ 157 w 512"/>
              <a:gd name="T75" fmla="*/ 191 h 512"/>
              <a:gd name="T76" fmla="*/ 176 w 512"/>
              <a:gd name="T77" fmla="*/ 254 h 512"/>
              <a:gd name="T78" fmla="*/ 202 w 512"/>
              <a:gd name="T79" fmla="*/ 309 h 512"/>
              <a:gd name="T80" fmla="*/ 202 w 512"/>
              <a:gd name="T81" fmla="*/ 341 h 512"/>
              <a:gd name="T82" fmla="*/ 203 w 512"/>
              <a:gd name="T83" fmla="*/ 342 h 512"/>
              <a:gd name="T84" fmla="*/ 202 w 512"/>
              <a:gd name="T85" fmla="*/ 343 h 512"/>
              <a:gd name="T86" fmla="*/ 213 w 512"/>
              <a:gd name="T87" fmla="*/ 407 h 512"/>
              <a:gd name="T88" fmla="*/ 224 w 512"/>
              <a:gd name="T89" fmla="*/ 416 h 512"/>
              <a:gd name="T90" fmla="*/ 288 w 512"/>
              <a:gd name="T91" fmla="*/ 416 h 512"/>
              <a:gd name="T92" fmla="*/ 298 w 512"/>
              <a:gd name="T93" fmla="*/ 407 h 512"/>
              <a:gd name="T94" fmla="*/ 309 w 512"/>
              <a:gd name="T95" fmla="*/ 343 h 512"/>
              <a:gd name="T96" fmla="*/ 309 w 512"/>
              <a:gd name="T97" fmla="*/ 342 h 512"/>
              <a:gd name="T98" fmla="*/ 309 w 512"/>
              <a:gd name="T99" fmla="*/ 341 h 512"/>
              <a:gd name="T100" fmla="*/ 309 w 512"/>
              <a:gd name="T101" fmla="*/ 309 h 512"/>
              <a:gd name="T102" fmla="*/ 336 w 512"/>
              <a:gd name="T103" fmla="*/ 254 h 512"/>
              <a:gd name="T104" fmla="*/ 356 w 512"/>
              <a:gd name="T105" fmla="*/ 191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12" h="512">
                <a:moveTo>
                  <a:pt x="226" y="352"/>
                </a:moveTo>
                <a:cubicBezTo>
                  <a:pt x="286" y="352"/>
                  <a:pt x="286" y="352"/>
                  <a:pt x="286" y="352"/>
                </a:cubicBezTo>
                <a:cubicBezTo>
                  <a:pt x="279" y="394"/>
                  <a:pt x="279" y="394"/>
                  <a:pt x="279" y="394"/>
                </a:cubicBezTo>
                <a:cubicBezTo>
                  <a:pt x="233" y="394"/>
                  <a:pt x="233" y="394"/>
                  <a:pt x="233" y="394"/>
                </a:cubicBezTo>
                <a:lnTo>
                  <a:pt x="226" y="352"/>
                </a:lnTo>
                <a:close/>
                <a:moveTo>
                  <a:pt x="256" y="117"/>
                </a:moveTo>
                <a:cubicBezTo>
                  <a:pt x="214" y="117"/>
                  <a:pt x="178" y="151"/>
                  <a:pt x="178" y="191"/>
                </a:cubicBezTo>
                <a:cubicBezTo>
                  <a:pt x="178" y="219"/>
                  <a:pt x="194" y="242"/>
                  <a:pt x="194" y="242"/>
                </a:cubicBezTo>
                <a:cubicBezTo>
                  <a:pt x="201" y="254"/>
                  <a:pt x="224" y="292"/>
                  <a:pt x="224" y="309"/>
                </a:cubicBezTo>
                <a:cubicBezTo>
                  <a:pt x="224" y="330"/>
                  <a:pt x="224" y="330"/>
                  <a:pt x="224" y="330"/>
                </a:cubicBezTo>
                <a:cubicBezTo>
                  <a:pt x="245" y="330"/>
                  <a:pt x="245" y="330"/>
                  <a:pt x="245" y="330"/>
                </a:cubicBezTo>
                <a:cubicBezTo>
                  <a:pt x="245" y="249"/>
                  <a:pt x="245" y="249"/>
                  <a:pt x="245" y="249"/>
                </a:cubicBezTo>
                <a:cubicBezTo>
                  <a:pt x="227" y="231"/>
                  <a:pt x="227" y="231"/>
                  <a:pt x="227" y="231"/>
                </a:cubicBezTo>
                <a:cubicBezTo>
                  <a:pt x="223" y="227"/>
                  <a:pt x="223" y="220"/>
                  <a:pt x="227" y="216"/>
                </a:cubicBezTo>
                <a:cubicBezTo>
                  <a:pt x="231" y="212"/>
                  <a:pt x="238" y="212"/>
                  <a:pt x="242" y="216"/>
                </a:cubicBezTo>
                <a:cubicBezTo>
                  <a:pt x="256" y="230"/>
                  <a:pt x="256" y="230"/>
                  <a:pt x="256" y="230"/>
                </a:cubicBezTo>
                <a:cubicBezTo>
                  <a:pt x="269" y="216"/>
                  <a:pt x="269" y="216"/>
                  <a:pt x="269" y="216"/>
                </a:cubicBezTo>
                <a:cubicBezTo>
                  <a:pt x="274" y="212"/>
                  <a:pt x="280" y="212"/>
                  <a:pt x="285" y="216"/>
                </a:cubicBezTo>
                <a:cubicBezTo>
                  <a:pt x="289" y="220"/>
                  <a:pt x="289" y="227"/>
                  <a:pt x="285" y="231"/>
                </a:cubicBezTo>
                <a:cubicBezTo>
                  <a:pt x="266" y="249"/>
                  <a:pt x="266" y="249"/>
                  <a:pt x="266" y="249"/>
                </a:cubicBezTo>
                <a:cubicBezTo>
                  <a:pt x="266" y="330"/>
                  <a:pt x="266" y="330"/>
                  <a:pt x="266" y="330"/>
                </a:cubicBezTo>
                <a:cubicBezTo>
                  <a:pt x="288" y="330"/>
                  <a:pt x="288" y="330"/>
                  <a:pt x="288" y="330"/>
                </a:cubicBezTo>
                <a:cubicBezTo>
                  <a:pt x="288" y="309"/>
                  <a:pt x="288" y="309"/>
                  <a:pt x="288" y="309"/>
                </a:cubicBezTo>
                <a:cubicBezTo>
                  <a:pt x="288" y="292"/>
                  <a:pt x="311" y="254"/>
                  <a:pt x="318" y="243"/>
                </a:cubicBezTo>
                <a:cubicBezTo>
                  <a:pt x="318" y="242"/>
                  <a:pt x="334" y="218"/>
                  <a:pt x="334" y="191"/>
                </a:cubicBezTo>
                <a:cubicBezTo>
                  <a:pt x="334" y="151"/>
                  <a:pt x="298" y="117"/>
                  <a:pt x="256" y="117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56" y="191"/>
                </a:moveTo>
                <a:cubicBezTo>
                  <a:pt x="356" y="140"/>
                  <a:pt x="310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5" y="96"/>
                </a:cubicBezTo>
                <a:cubicBezTo>
                  <a:pt x="202" y="96"/>
                  <a:pt x="157" y="140"/>
                  <a:pt x="157" y="191"/>
                </a:cubicBezTo>
                <a:cubicBezTo>
                  <a:pt x="157" y="225"/>
                  <a:pt x="175" y="253"/>
                  <a:pt x="176" y="254"/>
                </a:cubicBezTo>
                <a:cubicBezTo>
                  <a:pt x="189" y="275"/>
                  <a:pt x="202" y="302"/>
                  <a:pt x="202" y="309"/>
                </a:cubicBezTo>
                <a:cubicBezTo>
                  <a:pt x="202" y="341"/>
                  <a:pt x="202" y="341"/>
                  <a:pt x="202" y="341"/>
                </a:cubicBezTo>
                <a:cubicBezTo>
                  <a:pt x="202" y="341"/>
                  <a:pt x="202" y="342"/>
                  <a:pt x="203" y="342"/>
                </a:cubicBezTo>
                <a:cubicBezTo>
                  <a:pt x="203" y="342"/>
                  <a:pt x="202" y="342"/>
                  <a:pt x="202" y="343"/>
                </a:cubicBezTo>
                <a:cubicBezTo>
                  <a:pt x="213" y="407"/>
                  <a:pt x="213" y="407"/>
                  <a:pt x="213" y="407"/>
                </a:cubicBezTo>
                <a:cubicBezTo>
                  <a:pt x="214" y="412"/>
                  <a:pt x="218" y="416"/>
                  <a:pt x="224" y="416"/>
                </a:cubicBezTo>
                <a:cubicBezTo>
                  <a:pt x="288" y="416"/>
                  <a:pt x="288" y="416"/>
                  <a:pt x="288" y="416"/>
                </a:cubicBezTo>
                <a:cubicBezTo>
                  <a:pt x="293" y="416"/>
                  <a:pt x="297" y="412"/>
                  <a:pt x="298" y="407"/>
                </a:cubicBezTo>
                <a:cubicBezTo>
                  <a:pt x="309" y="343"/>
                  <a:pt x="309" y="343"/>
                  <a:pt x="309" y="343"/>
                </a:cubicBezTo>
                <a:cubicBezTo>
                  <a:pt x="309" y="342"/>
                  <a:pt x="309" y="342"/>
                  <a:pt x="309" y="342"/>
                </a:cubicBezTo>
                <a:cubicBezTo>
                  <a:pt x="309" y="342"/>
                  <a:pt x="309" y="341"/>
                  <a:pt x="309" y="341"/>
                </a:cubicBezTo>
                <a:cubicBezTo>
                  <a:pt x="309" y="309"/>
                  <a:pt x="309" y="309"/>
                  <a:pt x="309" y="309"/>
                </a:cubicBezTo>
                <a:cubicBezTo>
                  <a:pt x="309" y="302"/>
                  <a:pt x="323" y="275"/>
                  <a:pt x="336" y="254"/>
                </a:cubicBezTo>
                <a:cubicBezTo>
                  <a:pt x="337" y="253"/>
                  <a:pt x="356" y="225"/>
                  <a:pt x="356" y="191"/>
                </a:cubicBez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28" name="Freeform 370">
            <a:extLst>
              <a:ext uri="{FF2B5EF4-FFF2-40B4-BE49-F238E27FC236}">
                <a16:creationId xmlns="" xmlns:a16="http://schemas.microsoft.com/office/drawing/2014/main" id="{21244A0F-8397-4F97-9BAB-AFAF801782C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1294" y="3901709"/>
            <a:ext cx="482357" cy="482357"/>
          </a:xfrm>
          <a:custGeom>
            <a:avLst/>
            <a:gdLst>
              <a:gd name="T0" fmla="*/ 371 w 512"/>
              <a:gd name="T1" fmla="*/ 202 h 512"/>
              <a:gd name="T2" fmla="*/ 309 w 512"/>
              <a:gd name="T3" fmla="*/ 202 h 512"/>
              <a:gd name="T4" fmla="*/ 309 w 512"/>
              <a:gd name="T5" fmla="*/ 140 h 512"/>
              <a:gd name="T6" fmla="*/ 371 w 512"/>
              <a:gd name="T7" fmla="*/ 202 h 512"/>
              <a:gd name="T8" fmla="*/ 245 w 512"/>
              <a:gd name="T9" fmla="*/ 256 h 512"/>
              <a:gd name="T10" fmla="*/ 245 w 512"/>
              <a:gd name="T11" fmla="*/ 150 h 512"/>
              <a:gd name="T12" fmla="*/ 149 w 512"/>
              <a:gd name="T13" fmla="*/ 256 h 512"/>
              <a:gd name="T14" fmla="*/ 256 w 512"/>
              <a:gd name="T15" fmla="*/ 362 h 512"/>
              <a:gd name="T16" fmla="*/ 362 w 512"/>
              <a:gd name="T17" fmla="*/ 266 h 512"/>
              <a:gd name="T18" fmla="*/ 256 w 512"/>
              <a:gd name="T19" fmla="*/ 266 h 512"/>
              <a:gd name="T20" fmla="*/ 245 w 512"/>
              <a:gd name="T21" fmla="*/ 256 h 512"/>
              <a:gd name="T22" fmla="*/ 512 w 512"/>
              <a:gd name="T23" fmla="*/ 256 h 512"/>
              <a:gd name="T24" fmla="*/ 256 w 512"/>
              <a:gd name="T25" fmla="*/ 512 h 512"/>
              <a:gd name="T26" fmla="*/ 0 w 512"/>
              <a:gd name="T27" fmla="*/ 256 h 512"/>
              <a:gd name="T28" fmla="*/ 256 w 512"/>
              <a:gd name="T29" fmla="*/ 0 h 512"/>
              <a:gd name="T30" fmla="*/ 512 w 512"/>
              <a:gd name="T31" fmla="*/ 256 h 512"/>
              <a:gd name="T32" fmla="*/ 384 w 512"/>
              <a:gd name="T33" fmla="*/ 256 h 512"/>
              <a:gd name="T34" fmla="*/ 373 w 512"/>
              <a:gd name="T35" fmla="*/ 245 h 512"/>
              <a:gd name="T36" fmla="*/ 266 w 512"/>
              <a:gd name="T37" fmla="*/ 245 h 512"/>
              <a:gd name="T38" fmla="*/ 266 w 512"/>
              <a:gd name="T39" fmla="*/ 138 h 512"/>
              <a:gd name="T40" fmla="*/ 256 w 512"/>
              <a:gd name="T41" fmla="*/ 128 h 512"/>
              <a:gd name="T42" fmla="*/ 128 w 512"/>
              <a:gd name="T43" fmla="*/ 256 h 512"/>
              <a:gd name="T44" fmla="*/ 256 w 512"/>
              <a:gd name="T45" fmla="*/ 384 h 512"/>
              <a:gd name="T46" fmla="*/ 384 w 512"/>
              <a:gd name="T47" fmla="*/ 256 h 512"/>
              <a:gd name="T48" fmla="*/ 397 w 512"/>
              <a:gd name="T49" fmla="*/ 210 h 512"/>
              <a:gd name="T50" fmla="*/ 302 w 512"/>
              <a:gd name="T51" fmla="*/ 115 h 512"/>
              <a:gd name="T52" fmla="*/ 292 w 512"/>
              <a:gd name="T53" fmla="*/ 116 h 512"/>
              <a:gd name="T54" fmla="*/ 288 w 512"/>
              <a:gd name="T55" fmla="*/ 125 h 512"/>
              <a:gd name="T56" fmla="*/ 288 w 512"/>
              <a:gd name="T57" fmla="*/ 213 h 512"/>
              <a:gd name="T58" fmla="*/ 298 w 512"/>
              <a:gd name="T59" fmla="*/ 224 h 512"/>
              <a:gd name="T60" fmla="*/ 386 w 512"/>
              <a:gd name="T61" fmla="*/ 224 h 512"/>
              <a:gd name="T62" fmla="*/ 395 w 512"/>
              <a:gd name="T63" fmla="*/ 219 h 512"/>
              <a:gd name="T64" fmla="*/ 397 w 512"/>
              <a:gd name="T65" fmla="*/ 210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12" h="512">
                <a:moveTo>
                  <a:pt x="371" y="202"/>
                </a:moveTo>
                <a:cubicBezTo>
                  <a:pt x="309" y="202"/>
                  <a:pt x="309" y="202"/>
                  <a:pt x="309" y="202"/>
                </a:cubicBezTo>
                <a:cubicBezTo>
                  <a:pt x="309" y="140"/>
                  <a:pt x="309" y="140"/>
                  <a:pt x="309" y="140"/>
                </a:cubicBezTo>
                <a:cubicBezTo>
                  <a:pt x="336" y="153"/>
                  <a:pt x="358" y="175"/>
                  <a:pt x="371" y="202"/>
                </a:cubicBezTo>
                <a:close/>
                <a:moveTo>
                  <a:pt x="245" y="256"/>
                </a:moveTo>
                <a:cubicBezTo>
                  <a:pt x="245" y="150"/>
                  <a:pt x="245" y="150"/>
                  <a:pt x="245" y="150"/>
                </a:cubicBezTo>
                <a:cubicBezTo>
                  <a:pt x="191" y="155"/>
                  <a:pt x="149" y="200"/>
                  <a:pt x="149" y="256"/>
                </a:cubicBezTo>
                <a:cubicBezTo>
                  <a:pt x="149" y="314"/>
                  <a:pt x="197" y="362"/>
                  <a:pt x="256" y="362"/>
                </a:cubicBezTo>
                <a:cubicBezTo>
                  <a:pt x="311" y="362"/>
                  <a:pt x="356" y="320"/>
                  <a:pt x="362" y="266"/>
                </a:cubicBezTo>
                <a:cubicBezTo>
                  <a:pt x="256" y="266"/>
                  <a:pt x="256" y="266"/>
                  <a:pt x="256" y="266"/>
                </a:cubicBezTo>
                <a:cubicBezTo>
                  <a:pt x="250" y="266"/>
                  <a:pt x="245" y="262"/>
                  <a:pt x="245" y="256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84" y="256"/>
                </a:moveTo>
                <a:cubicBezTo>
                  <a:pt x="384" y="250"/>
                  <a:pt x="379" y="245"/>
                  <a:pt x="373" y="245"/>
                </a:cubicBezTo>
                <a:cubicBezTo>
                  <a:pt x="266" y="245"/>
                  <a:pt x="266" y="245"/>
                  <a:pt x="266" y="245"/>
                </a:cubicBezTo>
                <a:cubicBezTo>
                  <a:pt x="266" y="138"/>
                  <a:pt x="266" y="138"/>
                  <a:pt x="266" y="138"/>
                </a:cubicBezTo>
                <a:cubicBezTo>
                  <a:pt x="266" y="132"/>
                  <a:pt x="262" y="128"/>
                  <a:pt x="256" y="128"/>
                </a:cubicBezTo>
                <a:cubicBezTo>
                  <a:pt x="185" y="128"/>
                  <a:pt x="128" y="185"/>
                  <a:pt x="128" y="256"/>
                </a:cubicBezTo>
                <a:cubicBezTo>
                  <a:pt x="128" y="326"/>
                  <a:pt x="185" y="384"/>
                  <a:pt x="256" y="384"/>
                </a:cubicBezTo>
                <a:cubicBezTo>
                  <a:pt x="326" y="384"/>
                  <a:pt x="384" y="326"/>
                  <a:pt x="384" y="256"/>
                </a:cubicBezTo>
                <a:close/>
                <a:moveTo>
                  <a:pt x="397" y="210"/>
                </a:moveTo>
                <a:cubicBezTo>
                  <a:pt x="382" y="165"/>
                  <a:pt x="347" y="129"/>
                  <a:pt x="302" y="115"/>
                </a:cubicBezTo>
                <a:cubicBezTo>
                  <a:pt x="298" y="114"/>
                  <a:pt x="295" y="114"/>
                  <a:pt x="292" y="116"/>
                </a:cubicBezTo>
                <a:cubicBezTo>
                  <a:pt x="289" y="118"/>
                  <a:pt x="288" y="122"/>
                  <a:pt x="288" y="125"/>
                </a:cubicBezTo>
                <a:cubicBezTo>
                  <a:pt x="288" y="213"/>
                  <a:pt x="288" y="213"/>
                  <a:pt x="288" y="213"/>
                </a:cubicBezTo>
                <a:cubicBezTo>
                  <a:pt x="288" y="219"/>
                  <a:pt x="292" y="224"/>
                  <a:pt x="298" y="224"/>
                </a:cubicBezTo>
                <a:cubicBezTo>
                  <a:pt x="386" y="224"/>
                  <a:pt x="386" y="224"/>
                  <a:pt x="386" y="224"/>
                </a:cubicBezTo>
                <a:cubicBezTo>
                  <a:pt x="390" y="224"/>
                  <a:pt x="393" y="222"/>
                  <a:pt x="395" y="219"/>
                </a:cubicBezTo>
                <a:cubicBezTo>
                  <a:pt x="397" y="217"/>
                  <a:pt x="398" y="213"/>
                  <a:pt x="397" y="210"/>
                </a:cubicBez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grpSp>
        <p:nvGrpSpPr>
          <p:cNvPr id="29" name="Group 481">
            <a:extLst>
              <a:ext uri="{FF2B5EF4-FFF2-40B4-BE49-F238E27FC236}">
                <a16:creationId xmlns="" xmlns:a16="http://schemas.microsoft.com/office/drawing/2014/main" id="{4FF0807E-6452-40C2-852F-D96F1C5457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1084" y="4640999"/>
            <a:ext cx="482359" cy="482359"/>
            <a:chOff x="6960" y="1953"/>
            <a:chExt cx="340" cy="340"/>
          </a:xfrm>
          <a:solidFill>
            <a:srgbClr val="A6A6A6"/>
          </a:solidFill>
        </p:grpSpPr>
        <p:sp>
          <p:nvSpPr>
            <p:cNvPr id="30" name="Rectangle 482">
              <a:extLst>
                <a:ext uri="{FF2B5EF4-FFF2-40B4-BE49-F238E27FC236}">
                  <a16:creationId xmlns="" xmlns:a16="http://schemas.microsoft.com/office/drawing/2014/main" id="{8CE3AD0A-6642-4CB5-8267-01DED832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" y="2130"/>
              <a:ext cx="43" cy="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31" name="Freeform 483">
              <a:extLst>
                <a:ext uri="{FF2B5EF4-FFF2-40B4-BE49-F238E27FC236}">
                  <a16:creationId xmlns="" xmlns:a16="http://schemas.microsoft.com/office/drawing/2014/main" id="{340BFB75-C745-44D4-85CE-529F78D9BE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60" y="1953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234 w 512"/>
                <a:gd name="T11" fmla="*/ 245 h 512"/>
                <a:gd name="T12" fmla="*/ 245 w 512"/>
                <a:gd name="T13" fmla="*/ 256 h 512"/>
                <a:gd name="T14" fmla="*/ 245 w 512"/>
                <a:gd name="T15" fmla="*/ 341 h 512"/>
                <a:gd name="T16" fmla="*/ 234 w 512"/>
                <a:gd name="T17" fmla="*/ 352 h 512"/>
                <a:gd name="T18" fmla="*/ 149 w 512"/>
                <a:gd name="T19" fmla="*/ 352 h 512"/>
                <a:gd name="T20" fmla="*/ 138 w 512"/>
                <a:gd name="T21" fmla="*/ 341 h 512"/>
                <a:gd name="T22" fmla="*/ 138 w 512"/>
                <a:gd name="T23" fmla="*/ 256 h 512"/>
                <a:gd name="T24" fmla="*/ 234 w 512"/>
                <a:gd name="T25" fmla="*/ 160 h 512"/>
                <a:gd name="T26" fmla="*/ 245 w 512"/>
                <a:gd name="T27" fmla="*/ 170 h 512"/>
                <a:gd name="T28" fmla="*/ 234 w 512"/>
                <a:gd name="T29" fmla="*/ 181 h 512"/>
                <a:gd name="T30" fmla="*/ 160 w 512"/>
                <a:gd name="T31" fmla="*/ 245 h 512"/>
                <a:gd name="T32" fmla="*/ 234 w 512"/>
                <a:gd name="T33" fmla="*/ 245 h 512"/>
                <a:gd name="T34" fmla="*/ 362 w 512"/>
                <a:gd name="T35" fmla="*/ 245 h 512"/>
                <a:gd name="T36" fmla="*/ 373 w 512"/>
                <a:gd name="T37" fmla="*/ 256 h 512"/>
                <a:gd name="T38" fmla="*/ 373 w 512"/>
                <a:gd name="T39" fmla="*/ 341 h 512"/>
                <a:gd name="T40" fmla="*/ 362 w 512"/>
                <a:gd name="T41" fmla="*/ 352 h 512"/>
                <a:gd name="T42" fmla="*/ 277 w 512"/>
                <a:gd name="T43" fmla="*/ 352 h 512"/>
                <a:gd name="T44" fmla="*/ 266 w 512"/>
                <a:gd name="T45" fmla="*/ 341 h 512"/>
                <a:gd name="T46" fmla="*/ 266 w 512"/>
                <a:gd name="T47" fmla="*/ 256 h 512"/>
                <a:gd name="T48" fmla="*/ 362 w 512"/>
                <a:gd name="T49" fmla="*/ 160 h 512"/>
                <a:gd name="T50" fmla="*/ 373 w 512"/>
                <a:gd name="T51" fmla="*/ 170 h 512"/>
                <a:gd name="T52" fmla="*/ 362 w 512"/>
                <a:gd name="T53" fmla="*/ 181 h 512"/>
                <a:gd name="T54" fmla="*/ 288 w 512"/>
                <a:gd name="T55" fmla="*/ 245 h 512"/>
                <a:gd name="T56" fmla="*/ 362 w 512"/>
                <a:gd name="T57" fmla="*/ 24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  <a:moveTo>
                    <a:pt x="234" y="245"/>
                  </a:moveTo>
                  <a:cubicBezTo>
                    <a:pt x="240" y="245"/>
                    <a:pt x="245" y="250"/>
                    <a:pt x="245" y="256"/>
                  </a:cubicBezTo>
                  <a:cubicBezTo>
                    <a:pt x="245" y="341"/>
                    <a:pt x="245" y="341"/>
                    <a:pt x="245" y="341"/>
                  </a:cubicBezTo>
                  <a:cubicBezTo>
                    <a:pt x="245" y="347"/>
                    <a:pt x="240" y="352"/>
                    <a:pt x="234" y="352"/>
                  </a:cubicBezTo>
                  <a:cubicBezTo>
                    <a:pt x="149" y="352"/>
                    <a:pt x="149" y="352"/>
                    <a:pt x="149" y="352"/>
                  </a:cubicBezTo>
                  <a:cubicBezTo>
                    <a:pt x="143" y="352"/>
                    <a:pt x="138" y="347"/>
                    <a:pt x="138" y="341"/>
                  </a:cubicBezTo>
                  <a:cubicBezTo>
                    <a:pt x="138" y="256"/>
                    <a:pt x="138" y="256"/>
                    <a:pt x="138" y="256"/>
                  </a:cubicBezTo>
                  <a:cubicBezTo>
                    <a:pt x="138" y="201"/>
                    <a:pt x="180" y="160"/>
                    <a:pt x="234" y="160"/>
                  </a:cubicBezTo>
                  <a:cubicBezTo>
                    <a:pt x="240" y="160"/>
                    <a:pt x="245" y="164"/>
                    <a:pt x="245" y="170"/>
                  </a:cubicBezTo>
                  <a:cubicBezTo>
                    <a:pt x="245" y="176"/>
                    <a:pt x="240" y="181"/>
                    <a:pt x="234" y="181"/>
                  </a:cubicBezTo>
                  <a:cubicBezTo>
                    <a:pt x="195" y="181"/>
                    <a:pt x="165" y="208"/>
                    <a:pt x="160" y="245"/>
                  </a:cubicBezTo>
                  <a:lnTo>
                    <a:pt x="234" y="245"/>
                  </a:lnTo>
                  <a:close/>
                  <a:moveTo>
                    <a:pt x="362" y="245"/>
                  </a:moveTo>
                  <a:cubicBezTo>
                    <a:pt x="368" y="245"/>
                    <a:pt x="373" y="250"/>
                    <a:pt x="373" y="256"/>
                  </a:cubicBezTo>
                  <a:cubicBezTo>
                    <a:pt x="373" y="341"/>
                    <a:pt x="373" y="341"/>
                    <a:pt x="373" y="341"/>
                  </a:cubicBezTo>
                  <a:cubicBezTo>
                    <a:pt x="373" y="347"/>
                    <a:pt x="368" y="352"/>
                    <a:pt x="362" y="352"/>
                  </a:cubicBezTo>
                  <a:cubicBezTo>
                    <a:pt x="277" y="352"/>
                    <a:pt x="277" y="352"/>
                    <a:pt x="277" y="352"/>
                  </a:cubicBezTo>
                  <a:cubicBezTo>
                    <a:pt x="271" y="352"/>
                    <a:pt x="266" y="347"/>
                    <a:pt x="266" y="341"/>
                  </a:cubicBezTo>
                  <a:cubicBezTo>
                    <a:pt x="266" y="256"/>
                    <a:pt x="266" y="256"/>
                    <a:pt x="266" y="256"/>
                  </a:cubicBezTo>
                  <a:cubicBezTo>
                    <a:pt x="266" y="201"/>
                    <a:pt x="308" y="160"/>
                    <a:pt x="362" y="160"/>
                  </a:cubicBezTo>
                  <a:cubicBezTo>
                    <a:pt x="368" y="160"/>
                    <a:pt x="373" y="164"/>
                    <a:pt x="373" y="170"/>
                  </a:cubicBezTo>
                  <a:cubicBezTo>
                    <a:pt x="373" y="176"/>
                    <a:pt x="368" y="181"/>
                    <a:pt x="362" y="181"/>
                  </a:cubicBezTo>
                  <a:cubicBezTo>
                    <a:pt x="323" y="181"/>
                    <a:pt x="293" y="213"/>
                    <a:pt x="288" y="245"/>
                  </a:cubicBezTo>
                  <a:lnTo>
                    <a:pt x="362" y="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32" name="Rectangle 484">
              <a:extLst>
                <a:ext uri="{FF2B5EF4-FFF2-40B4-BE49-F238E27FC236}">
                  <a16:creationId xmlns="" xmlns:a16="http://schemas.microsoft.com/office/drawing/2014/main" id="{B85A2CF1-EB32-40A6-83BE-2E0D09B4F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6" y="2130"/>
              <a:ext cx="43" cy="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</p:grpSp>
      <p:sp>
        <p:nvSpPr>
          <p:cNvPr id="33" name="Freeform 324">
            <a:extLst>
              <a:ext uri="{FF2B5EF4-FFF2-40B4-BE49-F238E27FC236}">
                <a16:creationId xmlns="" xmlns:a16="http://schemas.microsoft.com/office/drawing/2014/main" id="{EB0871BF-D38A-4827-9209-2A6B24FF26E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41086" y="5407782"/>
            <a:ext cx="482356" cy="482356"/>
          </a:xfrm>
          <a:custGeom>
            <a:avLst/>
            <a:gdLst>
              <a:gd name="T0" fmla="*/ 264 w 512"/>
              <a:gd name="T1" fmla="*/ 120 h 512"/>
              <a:gd name="T2" fmla="*/ 343 w 512"/>
              <a:gd name="T3" fmla="*/ 151 h 512"/>
              <a:gd name="T4" fmla="*/ 341 w 512"/>
              <a:gd name="T5" fmla="*/ 156 h 512"/>
              <a:gd name="T6" fmla="*/ 331 w 512"/>
              <a:gd name="T7" fmla="*/ 161 h 512"/>
              <a:gd name="T8" fmla="*/ 326 w 512"/>
              <a:gd name="T9" fmla="*/ 167 h 512"/>
              <a:gd name="T10" fmla="*/ 291 w 512"/>
              <a:gd name="T11" fmla="*/ 256 h 512"/>
              <a:gd name="T12" fmla="*/ 294 w 512"/>
              <a:gd name="T13" fmla="*/ 268 h 512"/>
              <a:gd name="T14" fmla="*/ 315 w 512"/>
              <a:gd name="T15" fmla="*/ 285 h 512"/>
              <a:gd name="T16" fmla="*/ 306 w 512"/>
              <a:gd name="T17" fmla="*/ 308 h 512"/>
              <a:gd name="T18" fmla="*/ 186 w 512"/>
              <a:gd name="T19" fmla="*/ 262 h 512"/>
              <a:gd name="T20" fmla="*/ 195 w 512"/>
              <a:gd name="T21" fmla="*/ 239 h 512"/>
              <a:gd name="T22" fmla="*/ 221 w 512"/>
              <a:gd name="T23" fmla="*/ 240 h 512"/>
              <a:gd name="T24" fmla="*/ 232 w 512"/>
              <a:gd name="T25" fmla="*/ 233 h 512"/>
              <a:gd name="T26" fmla="*/ 266 w 512"/>
              <a:gd name="T27" fmla="*/ 144 h 512"/>
              <a:gd name="T28" fmla="*/ 266 w 512"/>
              <a:gd name="T29" fmla="*/ 136 h 512"/>
              <a:gd name="T30" fmla="*/ 261 w 512"/>
              <a:gd name="T31" fmla="*/ 126 h 512"/>
              <a:gd name="T32" fmla="*/ 264 w 512"/>
              <a:gd name="T33" fmla="*/ 120 h 512"/>
              <a:gd name="T34" fmla="*/ 512 w 512"/>
              <a:gd name="T35" fmla="*/ 256 h 512"/>
              <a:gd name="T36" fmla="*/ 256 w 512"/>
              <a:gd name="T37" fmla="*/ 512 h 512"/>
              <a:gd name="T38" fmla="*/ 0 w 512"/>
              <a:gd name="T39" fmla="*/ 256 h 512"/>
              <a:gd name="T40" fmla="*/ 256 w 512"/>
              <a:gd name="T41" fmla="*/ 0 h 512"/>
              <a:gd name="T42" fmla="*/ 512 w 512"/>
              <a:gd name="T43" fmla="*/ 256 h 512"/>
              <a:gd name="T44" fmla="*/ 361 w 512"/>
              <a:gd name="T45" fmla="*/ 134 h 512"/>
              <a:gd name="T46" fmla="*/ 261 w 512"/>
              <a:gd name="T47" fmla="*/ 96 h 512"/>
              <a:gd name="T48" fmla="*/ 247 w 512"/>
              <a:gd name="T49" fmla="*/ 102 h 512"/>
              <a:gd name="T50" fmla="*/ 240 w 512"/>
              <a:gd name="T51" fmla="*/ 122 h 512"/>
              <a:gd name="T52" fmla="*/ 240 w 512"/>
              <a:gd name="T53" fmla="*/ 131 h 512"/>
              <a:gd name="T54" fmla="*/ 244 w 512"/>
              <a:gd name="T55" fmla="*/ 140 h 512"/>
              <a:gd name="T56" fmla="*/ 214 w 512"/>
              <a:gd name="T57" fmla="*/ 219 h 512"/>
              <a:gd name="T58" fmla="*/ 188 w 512"/>
              <a:gd name="T59" fmla="*/ 218 h 512"/>
              <a:gd name="T60" fmla="*/ 178 w 512"/>
              <a:gd name="T61" fmla="*/ 224 h 512"/>
              <a:gd name="T62" fmla="*/ 163 w 512"/>
              <a:gd name="T63" fmla="*/ 264 h 512"/>
              <a:gd name="T64" fmla="*/ 163 w 512"/>
              <a:gd name="T65" fmla="*/ 272 h 512"/>
              <a:gd name="T66" fmla="*/ 169 w 512"/>
              <a:gd name="T67" fmla="*/ 278 h 512"/>
              <a:gd name="T68" fmla="*/ 229 w 512"/>
              <a:gd name="T69" fmla="*/ 301 h 512"/>
              <a:gd name="T70" fmla="*/ 194 w 512"/>
              <a:gd name="T71" fmla="*/ 391 h 512"/>
              <a:gd name="T72" fmla="*/ 200 w 512"/>
              <a:gd name="T73" fmla="*/ 404 h 512"/>
              <a:gd name="T74" fmla="*/ 204 w 512"/>
              <a:gd name="T75" fmla="*/ 405 h 512"/>
              <a:gd name="T76" fmla="*/ 214 w 512"/>
              <a:gd name="T77" fmla="*/ 398 h 512"/>
              <a:gd name="T78" fmla="*/ 248 w 512"/>
              <a:gd name="T79" fmla="*/ 308 h 512"/>
              <a:gd name="T80" fmla="*/ 308 w 512"/>
              <a:gd name="T81" fmla="*/ 331 h 512"/>
              <a:gd name="T82" fmla="*/ 312 w 512"/>
              <a:gd name="T83" fmla="*/ 332 h 512"/>
              <a:gd name="T84" fmla="*/ 322 w 512"/>
              <a:gd name="T85" fmla="*/ 325 h 512"/>
              <a:gd name="T86" fmla="*/ 337 w 512"/>
              <a:gd name="T87" fmla="*/ 285 h 512"/>
              <a:gd name="T88" fmla="*/ 334 w 512"/>
              <a:gd name="T89" fmla="*/ 273 h 512"/>
              <a:gd name="T90" fmla="*/ 314 w 512"/>
              <a:gd name="T91" fmla="*/ 257 h 512"/>
              <a:gd name="T92" fmla="*/ 344 w 512"/>
              <a:gd name="T93" fmla="*/ 178 h 512"/>
              <a:gd name="T94" fmla="*/ 354 w 512"/>
              <a:gd name="T95" fmla="*/ 174 h 512"/>
              <a:gd name="T96" fmla="*/ 359 w 512"/>
              <a:gd name="T97" fmla="*/ 168 h 512"/>
              <a:gd name="T98" fmla="*/ 367 w 512"/>
              <a:gd name="T99" fmla="*/ 148 h 512"/>
              <a:gd name="T100" fmla="*/ 361 w 512"/>
              <a:gd name="T101" fmla="*/ 134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12" h="512">
                <a:moveTo>
                  <a:pt x="264" y="120"/>
                </a:moveTo>
                <a:cubicBezTo>
                  <a:pt x="343" y="151"/>
                  <a:pt x="343" y="151"/>
                  <a:pt x="343" y="151"/>
                </a:cubicBezTo>
                <a:cubicBezTo>
                  <a:pt x="341" y="156"/>
                  <a:pt x="341" y="156"/>
                  <a:pt x="341" y="156"/>
                </a:cubicBezTo>
                <a:cubicBezTo>
                  <a:pt x="331" y="161"/>
                  <a:pt x="331" y="161"/>
                  <a:pt x="331" y="161"/>
                </a:cubicBezTo>
                <a:cubicBezTo>
                  <a:pt x="329" y="162"/>
                  <a:pt x="327" y="164"/>
                  <a:pt x="326" y="167"/>
                </a:cubicBezTo>
                <a:cubicBezTo>
                  <a:pt x="291" y="256"/>
                  <a:pt x="291" y="256"/>
                  <a:pt x="291" y="256"/>
                </a:cubicBezTo>
                <a:cubicBezTo>
                  <a:pt x="290" y="261"/>
                  <a:pt x="291" y="266"/>
                  <a:pt x="294" y="268"/>
                </a:cubicBezTo>
                <a:cubicBezTo>
                  <a:pt x="315" y="285"/>
                  <a:pt x="315" y="285"/>
                  <a:pt x="315" y="285"/>
                </a:cubicBezTo>
                <a:cubicBezTo>
                  <a:pt x="306" y="308"/>
                  <a:pt x="306" y="308"/>
                  <a:pt x="306" y="308"/>
                </a:cubicBezTo>
                <a:cubicBezTo>
                  <a:pt x="186" y="262"/>
                  <a:pt x="186" y="262"/>
                  <a:pt x="186" y="262"/>
                </a:cubicBezTo>
                <a:cubicBezTo>
                  <a:pt x="195" y="239"/>
                  <a:pt x="195" y="239"/>
                  <a:pt x="195" y="239"/>
                </a:cubicBezTo>
                <a:cubicBezTo>
                  <a:pt x="221" y="240"/>
                  <a:pt x="221" y="240"/>
                  <a:pt x="221" y="240"/>
                </a:cubicBezTo>
                <a:cubicBezTo>
                  <a:pt x="226" y="241"/>
                  <a:pt x="230" y="238"/>
                  <a:pt x="232" y="233"/>
                </a:cubicBezTo>
                <a:cubicBezTo>
                  <a:pt x="266" y="144"/>
                  <a:pt x="266" y="144"/>
                  <a:pt x="266" y="144"/>
                </a:cubicBezTo>
                <a:cubicBezTo>
                  <a:pt x="267" y="141"/>
                  <a:pt x="267" y="138"/>
                  <a:pt x="266" y="136"/>
                </a:cubicBezTo>
                <a:cubicBezTo>
                  <a:pt x="261" y="126"/>
                  <a:pt x="261" y="126"/>
                  <a:pt x="261" y="126"/>
                </a:cubicBezTo>
                <a:lnTo>
                  <a:pt x="264" y="120"/>
                </a:ln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61" y="134"/>
                </a:moveTo>
                <a:cubicBezTo>
                  <a:pt x="261" y="96"/>
                  <a:pt x="261" y="96"/>
                  <a:pt x="261" y="96"/>
                </a:cubicBezTo>
                <a:cubicBezTo>
                  <a:pt x="256" y="94"/>
                  <a:pt x="250" y="97"/>
                  <a:pt x="247" y="102"/>
                </a:cubicBezTo>
                <a:cubicBezTo>
                  <a:pt x="240" y="122"/>
                  <a:pt x="240" y="122"/>
                  <a:pt x="240" y="122"/>
                </a:cubicBezTo>
                <a:cubicBezTo>
                  <a:pt x="239" y="125"/>
                  <a:pt x="239" y="128"/>
                  <a:pt x="240" y="131"/>
                </a:cubicBezTo>
                <a:cubicBezTo>
                  <a:pt x="244" y="140"/>
                  <a:pt x="244" y="140"/>
                  <a:pt x="244" y="140"/>
                </a:cubicBezTo>
                <a:cubicBezTo>
                  <a:pt x="214" y="219"/>
                  <a:pt x="214" y="219"/>
                  <a:pt x="214" y="219"/>
                </a:cubicBezTo>
                <a:cubicBezTo>
                  <a:pt x="188" y="218"/>
                  <a:pt x="188" y="218"/>
                  <a:pt x="188" y="218"/>
                </a:cubicBezTo>
                <a:cubicBezTo>
                  <a:pt x="184" y="217"/>
                  <a:pt x="180" y="220"/>
                  <a:pt x="178" y="224"/>
                </a:cubicBezTo>
                <a:cubicBezTo>
                  <a:pt x="163" y="264"/>
                  <a:pt x="163" y="264"/>
                  <a:pt x="163" y="264"/>
                </a:cubicBezTo>
                <a:cubicBezTo>
                  <a:pt x="162" y="267"/>
                  <a:pt x="162" y="270"/>
                  <a:pt x="163" y="272"/>
                </a:cubicBezTo>
                <a:cubicBezTo>
                  <a:pt x="164" y="275"/>
                  <a:pt x="166" y="277"/>
                  <a:pt x="169" y="278"/>
                </a:cubicBezTo>
                <a:cubicBezTo>
                  <a:pt x="229" y="301"/>
                  <a:pt x="229" y="301"/>
                  <a:pt x="229" y="301"/>
                </a:cubicBezTo>
                <a:cubicBezTo>
                  <a:pt x="194" y="391"/>
                  <a:pt x="194" y="391"/>
                  <a:pt x="194" y="391"/>
                </a:cubicBezTo>
                <a:cubicBezTo>
                  <a:pt x="192" y="396"/>
                  <a:pt x="195" y="402"/>
                  <a:pt x="200" y="404"/>
                </a:cubicBezTo>
                <a:cubicBezTo>
                  <a:pt x="202" y="405"/>
                  <a:pt x="203" y="405"/>
                  <a:pt x="204" y="405"/>
                </a:cubicBezTo>
                <a:cubicBezTo>
                  <a:pt x="208" y="405"/>
                  <a:pt x="212" y="402"/>
                  <a:pt x="214" y="398"/>
                </a:cubicBezTo>
                <a:cubicBezTo>
                  <a:pt x="248" y="308"/>
                  <a:pt x="248" y="308"/>
                  <a:pt x="248" y="308"/>
                </a:cubicBezTo>
                <a:cubicBezTo>
                  <a:pt x="308" y="331"/>
                  <a:pt x="308" y="331"/>
                  <a:pt x="308" y="331"/>
                </a:cubicBezTo>
                <a:cubicBezTo>
                  <a:pt x="309" y="332"/>
                  <a:pt x="311" y="332"/>
                  <a:pt x="312" y="332"/>
                </a:cubicBezTo>
                <a:cubicBezTo>
                  <a:pt x="316" y="332"/>
                  <a:pt x="320" y="329"/>
                  <a:pt x="322" y="325"/>
                </a:cubicBezTo>
                <a:cubicBezTo>
                  <a:pt x="337" y="285"/>
                  <a:pt x="337" y="285"/>
                  <a:pt x="337" y="285"/>
                </a:cubicBezTo>
                <a:cubicBezTo>
                  <a:pt x="339" y="281"/>
                  <a:pt x="338" y="276"/>
                  <a:pt x="334" y="273"/>
                </a:cubicBezTo>
                <a:cubicBezTo>
                  <a:pt x="314" y="257"/>
                  <a:pt x="314" y="257"/>
                  <a:pt x="314" y="257"/>
                </a:cubicBezTo>
                <a:cubicBezTo>
                  <a:pt x="344" y="178"/>
                  <a:pt x="344" y="178"/>
                  <a:pt x="344" y="178"/>
                </a:cubicBezTo>
                <a:cubicBezTo>
                  <a:pt x="354" y="174"/>
                  <a:pt x="354" y="174"/>
                  <a:pt x="354" y="174"/>
                </a:cubicBezTo>
                <a:cubicBezTo>
                  <a:pt x="356" y="173"/>
                  <a:pt x="358" y="171"/>
                  <a:pt x="359" y="168"/>
                </a:cubicBezTo>
                <a:cubicBezTo>
                  <a:pt x="367" y="148"/>
                  <a:pt x="367" y="148"/>
                  <a:pt x="367" y="148"/>
                </a:cubicBezTo>
                <a:cubicBezTo>
                  <a:pt x="369" y="143"/>
                  <a:pt x="366" y="137"/>
                  <a:pt x="361" y="134"/>
                </a:cubicBez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34" name="Freeform 109">
            <a:extLst>
              <a:ext uri="{FF2B5EF4-FFF2-40B4-BE49-F238E27FC236}">
                <a16:creationId xmlns="" xmlns:a16="http://schemas.microsoft.com/office/drawing/2014/main" id="{B554BAF9-C640-41FD-B661-5CD7ABEF3EA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1294" y="3159307"/>
            <a:ext cx="512149" cy="512149"/>
          </a:xfrm>
          <a:custGeom>
            <a:avLst/>
            <a:gdLst>
              <a:gd name="T0" fmla="*/ 235 w 512"/>
              <a:gd name="T1" fmla="*/ 150 h 512"/>
              <a:gd name="T2" fmla="*/ 277 w 512"/>
              <a:gd name="T3" fmla="*/ 118 h 512"/>
              <a:gd name="T4" fmla="*/ 235 w 512"/>
              <a:gd name="T5" fmla="*/ 342 h 512"/>
              <a:gd name="T6" fmla="*/ 277 w 512"/>
              <a:gd name="T7" fmla="*/ 320 h 512"/>
              <a:gd name="T8" fmla="*/ 235 w 512"/>
              <a:gd name="T9" fmla="*/ 342 h 512"/>
              <a:gd name="T10" fmla="*/ 160 w 512"/>
              <a:gd name="T11" fmla="*/ 342 h 512"/>
              <a:gd name="T12" fmla="*/ 117 w 512"/>
              <a:gd name="T13" fmla="*/ 320 h 512"/>
              <a:gd name="T14" fmla="*/ 512 w 512"/>
              <a:gd name="T15" fmla="*/ 256 h 512"/>
              <a:gd name="T16" fmla="*/ 0 w 512"/>
              <a:gd name="T17" fmla="*/ 256 h 512"/>
              <a:gd name="T18" fmla="*/ 512 w 512"/>
              <a:gd name="T19" fmla="*/ 256 h 512"/>
              <a:gd name="T20" fmla="*/ 405 w 512"/>
              <a:gd name="T21" fmla="*/ 299 h 512"/>
              <a:gd name="T22" fmla="*/ 384 w 512"/>
              <a:gd name="T23" fmla="*/ 235 h 512"/>
              <a:gd name="T24" fmla="*/ 267 w 512"/>
              <a:gd name="T25" fmla="*/ 224 h 512"/>
              <a:gd name="T26" fmla="*/ 288 w 512"/>
              <a:gd name="T27" fmla="*/ 171 h 512"/>
              <a:gd name="T28" fmla="*/ 299 w 512"/>
              <a:gd name="T29" fmla="*/ 107 h 512"/>
              <a:gd name="T30" fmla="*/ 224 w 512"/>
              <a:gd name="T31" fmla="*/ 96 h 512"/>
              <a:gd name="T32" fmla="*/ 213 w 512"/>
              <a:gd name="T33" fmla="*/ 160 h 512"/>
              <a:gd name="T34" fmla="*/ 245 w 512"/>
              <a:gd name="T35" fmla="*/ 171 h 512"/>
              <a:gd name="T36" fmla="*/ 139 w 512"/>
              <a:gd name="T37" fmla="*/ 224 h 512"/>
              <a:gd name="T38" fmla="*/ 128 w 512"/>
              <a:gd name="T39" fmla="*/ 299 h 512"/>
              <a:gd name="T40" fmla="*/ 96 w 512"/>
              <a:gd name="T41" fmla="*/ 310 h 512"/>
              <a:gd name="T42" fmla="*/ 107 w 512"/>
              <a:gd name="T43" fmla="*/ 363 h 512"/>
              <a:gd name="T44" fmla="*/ 181 w 512"/>
              <a:gd name="T45" fmla="*/ 352 h 512"/>
              <a:gd name="T46" fmla="*/ 171 w 512"/>
              <a:gd name="T47" fmla="*/ 299 h 512"/>
              <a:gd name="T48" fmla="*/ 149 w 512"/>
              <a:gd name="T49" fmla="*/ 246 h 512"/>
              <a:gd name="T50" fmla="*/ 245 w 512"/>
              <a:gd name="T51" fmla="*/ 299 h 512"/>
              <a:gd name="T52" fmla="*/ 213 w 512"/>
              <a:gd name="T53" fmla="*/ 310 h 512"/>
              <a:gd name="T54" fmla="*/ 224 w 512"/>
              <a:gd name="T55" fmla="*/ 363 h 512"/>
              <a:gd name="T56" fmla="*/ 299 w 512"/>
              <a:gd name="T57" fmla="*/ 352 h 512"/>
              <a:gd name="T58" fmla="*/ 288 w 512"/>
              <a:gd name="T59" fmla="*/ 299 h 512"/>
              <a:gd name="T60" fmla="*/ 267 w 512"/>
              <a:gd name="T61" fmla="*/ 246 h 512"/>
              <a:gd name="T62" fmla="*/ 363 w 512"/>
              <a:gd name="T63" fmla="*/ 299 h 512"/>
              <a:gd name="T64" fmla="*/ 331 w 512"/>
              <a:gd name="T65" fmla="*/ 310 h 512"/>
              <a:gd name="T66" fmla="*/ 341 w 512"/>
              <a:gd name="T67" fmla="*/ 363 h 512"/>
              <a:gd name="T68" fmla="*/ 416 w 512"/>
              <a:gd name="T69" fmla="*/ 352 h 512"/>
              <a:gd name="T70" fmla="*/ 352 w 512"/>
              <a:gd name="T71" fmla="*/ 342 h 512"/>
              <a:gd name="T72" fmla="*/ 395 w 512"/>
              <a:gd name="T73" fmla="*/ 320 h 512"/>
              <a:gd name="T74" fmla="*/ 352 w 512"/>
              <a:gd name="T75" fmla="*/ 342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12" h="512">
                <a:moveTo>
                  <a:pt x="277" y="150"/>
                </a:moveTo>
                <a:cubicBezTo>
                  <a:pt x="235" y="150"/>
                  <a:pt x="235" y="150"/>
                  <a:pt x="235" y="150"/>
                </a:cubicBezTo>
                <a:cubicBezTo>
                  <a:pt x="235" y="118"/>
                  <a:pt x="235" y="118"/>
                  <a:pt x="235" y="118"/>
                </a:cubicBezTo>
                <a:cubicBezTo>
                  <a:pt x="277" y="118"/>
                  <a:pt x="277" y="118"/>
                  <a:pt x="277" y="118"/>
                </a:cubicBezTo>
                <a:lnTo>
                  <a:pt x="277" y="150"/>
                </a:lnTo>
                <a:close/>
                <a:moveTo>
                  <a:pt x="235" y="342"/>
                </a:moveTo>
                <a:cubicBezTo>
                  <a:pt x="277" y="342"/>
                  <a:pt x="277" y="342"/>
                  <a:pt x="277" y="342"/>
                </a:cubicBezTo>
                <a:cubicBezTo>
                  <a:pt x="277" y="320"/>
                  <a:pt x="277" y="320"/>
                  <a:pt x="277" y="320"/>
                </a:cubicBezTo>
                <a:cubicBezTo>
                  <a:pt x="235" y="320"/>
                  <a:pt x="235" y="320"/>
                  <a:pt x="235" y="320"/>
                </a:cubicBezTo>
                <a:lnTo>
                  <a:pt x="235" y="342"/>
                </a:lnTo>
                <a:close/>
                <a:moveTo>
                  <a:pt x="117" y="342"/>
                </a:moveTo>
                <a:cubicBezTo>
                  <a:pt x="160" y="342"/>
                  <a:pt x="160" y="342"/>
                  <a:pt x="160" y="342"/>
                </a:cubicBezTo>
                <a:cubicBezTo>
                  <a:pt x="160" y="320"/>
                  <a:pt x="160" y="320"/>
                  <a:pt x="160" y="320"/>
                </a:cubicBezTo>
                <a:cubicBezTo>
                  <a:pt x="117" y="320"/>
                  <a:pt x="117" y="320"/>
                  <a:pt x="117" y="320"/>
                </a:cubicBezTo>
                <a:lnTo>
                  <a:pt x="117" y="342"/>
                </a:lnTo>
                <a:close/>
                <a:moveTo>
                  <a:pt x="512" y="256"/>
                </a:moveTo>
                <a:cubicBezTo>
                  <a:pt x="512" y="398"/>
                  <a:pt x="397" y="512"/>
                  <a:pt x="256" y="512"/>
                </a:cubicBezTo>
                <a:cubicBezTo>
                  <a:pt x="115" y="512"/>
                  <a:pt x="0" y="398"/>
                  <a:pt x="0" y="256"/>
                </a:cubicBezTo>
                <a:cubicBezTo>
                  <a:pt x="0" y="115"/>
                  <a:pt x="115" y="0"/>
                  <a:pt x="256" y="0"/>
                </a:cubicBezTo>
                <a:cubicBezTo>
                  <a:pt x="397" y="0"/>
                  <a:pt x="512" y="115"/>
                  <a:pt x="512" y="256"/>
                </a:cubicBezTo>
                <a:close/>
                <a:moveTo>
                  <a:pt x="416" y="310"/>
                </a:moveTo>
                <a:cubicBezTo>
                  <a:pt x="416" y="304"/>
                  <a:pt x="411" y="299"/>
                  <a:pt x="405" y="299"/>
                </a:cubicBezTo>
                <a:cubicBezTo>
                  <a:pt x="384" y="299"/>
                  <a:pt x="384" y="299"/>
                  <a:pt x="384" y="299"/>
                </a:cubicBezTo>
                <a:cubicBezTo>
                  <a:pt x="384" y="235"/>
                  <a:pt x="384" y="235"/>
                  <a:pt x="384" y="235"/>
                </a:cubicBezTo>
                <a:cubicBezTo>
                  <a:pt x="384" y="229"/>
                  <a:pt x="379" y="224"/>
                  <a:pt x="373" y="224"/>
                </a:cubicBezTo>
                <a:cubicBezTo>
                  <a:pt x="267" y="224"/>
                  <a:pt x="267" y="224"/>
                  <a:pt x="267" y="224"/>
                </a:cubicBezTo>
                <a:cubicBezTo>
                  <a:pt x="267" y="171"/>
                  <a:pt x="267" y="171"/>
                  <a:pt x="267" y="171"/>
                </a:cubicBezTo>
                <a:cubicBezTo>
                  <a:pt x="288" y="171"/>
                  <a:pt x="288" y="171"/>
                  <a:pt x="288" y="171"/>
                </a:cubicBezTo>
                <a:cubicBezTo>
                  <a:pt x="294" y="171"/>
                  <a:pt x="299" y="166"/>
                  <a:pt x="299" y="160"/>
                </a:cubicBezTo>
                <a:cubicBezTo>
                  <a:pt x="299" y="107"/>
                  <a:pt x="299" y="107"/>
                  <a:pt x="299" y="107"/>
                </a:cubicBezTo>
                <a:cubicBezTo>
                  <a:pt x="299" y="101"/>
                  <a:pt x="294" y="96"/>
                  <a:pt x="288" y="96"/>
                </a:cubicBezTo>
                <a:cubicBezTo>
                  <a:pt x="224" y="96"/>
                  <a:pt x="224" y="96"/>
                  <a:pt x="224" y="96"/>
                </a:cubicBezTo>
                <a:cubicBezTo>
                  <a:pt x="218" y="96"/>
                  <a:pt x="213" y="101"/>
                  <a:pt x="213" y="107"/>
                </a:cubicBezTo>
                <a:cubicBezTo>
                  <a:pt x="213" y="160"/>
                  <a:pt x="213" y="160"/>
                  <a:pt x="213" y="160"/>
                </a:cubicBezTo>
                <a:cubicBezTo>
                  <a:pt x="213" y="166"/>
                  <a:pt x="218" y="171"/>
                  <a:pt x="224" y="171"/>
                </a:cubicBezTo>
                <a:cubicBezTo>
                  <a:pt x="245" y="171"/>
                  <a:pt x="245" y="171"/>
                  <a:pt x="245" y="171"/>
                </a:cubicBezTo>
                <a:cubicBezTo>
                  <a:pt x="245" y="224"/>
                  <a:pt x="245" y="224"/>
                  <a:pt x="245" y="224"/>
                </a:cubicBezTo>
                <a:cubicBezTo>
                  <a:pt x="139" y="224"/>
                  <a:pt x="139" y="224"/>
                  <a:pt x="139" y="224"/>
                </a:cubicBezTo>
                <a:cubicBezTo>
                  <a:pt x="133" y="224"/>
                  <a:pt x="128" y="229"/>
                  <a:pt x="128" y="235"/>
                </a:cubicBezTo>
                <a:cubicBezTo>
                  <a:pt x="128" y="299"/>
                  <a:pt x="128" y="299"/>
                  <a:pt x="128" y="299"/>
                </a:cubicBezTo>
                <a:cubicBezTo>
                  <a:pt x="107" y="299"/>
                  <a:pt x="107" y="299"/>
                  <a:pt x="107" y="299"/>
                </a:cubicBezTo>
                <a:cubicBezTo>
                  <a:pt x="101" y="299"/>
                  <a:pt x="96" y="304"/>
                  <a:pt x="96" y="310"/>
                </a:cubicBezTo>
                <a:cubicBezTo>
                  <a:pt x="96" y="352"/>
                  <a:pt x="96" y="352"/>
                  <a:pt x="96" y="352"/>
                </a:cubicBezTo>
                <a:cubicBezTo>
                  <a:pt x="96" y="358"/>
                  <a:pt x="101" y="363"/>
                  <a:pt x="107" y="363"/>
                </a:cubicBezTo>
                <a:cubicBezTo>
                  <a:pt x="171" y="363"/>
                  <a:pt x="171" y="363"/>
                  <a:pt x="171" y="363"/>
                </a:cubicBezTo>
                <a:cubicBezTo>
                  <a:pt x="177" y="363"/>
                  <a:pt x="181" y="358"/>
                  <a:pt x="181" y="352"/>
                </a:cubicBezTo>
                <a:cubicBezTo>
                  <a:pt x="181" y="310"/>
                  <a:pt x="181" y="310"/>
                  <a:pt x="181" y="310"/>
                </a:cubicBezTo>
                <a:cubicBezTo>
                  <a:pt x="181" y="304"/>
                  <a:pt x="177" y="299"/>
                  <a:pt x="171" y="299"/>
                </a:cubicBezTo>
                <a:cubicBezTo>
                  <a:pt x="149" y="299"/>
                  <a:pt x="149" y="299"/>
                  <a:pt x="149" y="299"/>
                </a:cubicBezTo>
                <a:cubicBezTo>
                  <a:pt x="149" y="246"/>
                  <a:pt x="149" y="246"/>
                  <a:pt x="149" y="246"/>
                </a:cubicBezTo>
                <a:cubicBezTo>
                  <a:pt x="245" y="246"/>
                  <a:pt x="245" y="246"/>
                  <a:pt x="245" y="246"/>
                </a:cubicBezTo>
                <a:cubicBezTo>
                  <a:pt x="245" y="299"/>
                  <a:pt x="245" y="299"/>
                  <a:pt x="245" y="299"/>
                </a:cubicBezTo>
                <a:cubicBezTo>
                  <a:pt x="224" y="299"/>
                  <a:pt x="224" y="299"/>
                  <a:pt x="224" y="299"/>
                </a:cubicBezTo>
                <a:cubicBezTo>
                  <a:pt x="218" y="299"/>
                  <a:pt x="213" y="304"/>
                  <a:pt x="213" y="310"/>
                </a:cubicBezTo>
                <a:cubicBezTo>
                  <a:pt x="213" y="352"/>
                  <a:pt x="213" y="352"/>
                  <a:pt x="213" y="352"/>
                </a:cubicBezTo>
                <a:cubicBezTo>
                  <a:pt x="213" y="358"/>
                  <a:pt x="218" y="363"/>
                  <a:pt x="224" y="363"/>
                </a:cubicBezTo>
                <a:cubicBezTo>
                  <a:pt x="288" y="363"/>
                  <a:pt x="288" y="363"/>
                  <a:pt x="288" y="363"/>
                </a:cubicBezTo>
                <a:cubicBezTo>
                  <a:pt x="294" y="363"/>
                  <a:pt x="299" y="358"/>
                  <a:pt x="299" y="352"/>
                </a:cubicBezTo>
                <a:cubicBezTo>
                  <a:pt x="299" y="310"/>
                  <a:pt x="299" y="310"/>
                  <a:pt x="299" y="310"/>
                </a:cubicBezTo>
                <a:cubicBezTo>
                  <a:pt x="299" y="304"/>
                  <a:pt x="294" y="299"/>
                  <a:pt x="288" y="299"/>
                </a:cubicBezTo>
                <a:cubicBezTo>
                  <a:pt x="267" y="299"/>
                  <a:pt x="267" y="299"/>
                  <a:pt x="267" y="299"/>
                </a:cubicBezTo>
                <a:cubicBezTo>
                  <a:pt x="267" y="246"/>
                  <a:pt x="267" y="246"/>
                  <a:pt x="267" y="246"/>
                </a:cubicBezTo>
                <a:cubicBezTo>
                  <a:pt x="363" y="246"/>
                  <a:pt x="363" y="246"/>
                  <a:pt x="363" y="246"/>
                </a:cubicBezTo>
                <a:cubicBezTo>
                  <a:pt x="363" y="299"/>
                  <a:pt x="363" y="299"/>
                  <a:pt x="363" y="299"/>
                </a:cubicBezTo>
                <a:cubicBezTo>
                  <a:pt x="341" y="299"/>
                  <a:pt x="341" y="299"/>
                  <a:pt x="341" y="299"/>
                </a:cubicBezTo>
                <a:cubicBezTo>
                  <a:pt x="335" y="299"/>
                  <a:pt x="331" y="304"/>
                  <a:pt x="331" y="310"/>
                </a:cubicBezTo>
                <a:cubicBezTo>
                  <a:pt x="331" y="352"/>
                  <a:pt x="331" y="352"/>
                  <a:pt x="331" y="352"/>
                </a:cubicBezTo>
                <a:cubicBezTo>
                  <a:pt x="331" y="358"/>
                  <a:pt x="335" y="363"/>
                  <a:pt x="341" y="363"/>
                </a:cubicBezTo>
                <a:cubicBezTo>
                  <a:pt x="405" y="363"/>
                  <a:pt x="405" y="363"/>
                  <a:pt x="405" y="363"/>
                </a:cubicBezTo>
                <a:cubicBezTo>
                  <a:pt x="411" y="363"/>
                  <a:pt x="416" y="358"/>
                  <a:pt x="416" y="352"/>
                </a:cubicBezTo>
                <a:lnTo>
                  <a:pt x="416" y="310"/>
                </a:lnTo>
                <a:close/>
                <a:moveTo>
                  <a:pt x="352" y="342"/>
                </a:moveTo>
                <a:cubicBezTo>
                  <a:pt x="395" y="342"/>
                  <a:pt x="395" y="342"/>
                  <a:pt x="395" y="342"/>
                </a:cubicBezTo>
                <a:cubicBezTo>
                  <a:pt x="395" y="320"/>
                  <a:pt x="395" y="320"/>
                  <a:pt x="395" y="320"/>
                </a:cubicBezTo>
                <a:cubicBezTo>
                  <a:pt x="352" y="320"/>
                  <a:pt x="352" y="320"/>
                  <a:pt x="352" y="320"/>
                </a:cubicBezTo>
                <a:lnTo>
                  <a:pt x="352" y="342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grpSp>
        <p:nvGrpSpPr>
          <p:cNvPr id="35" name="Group 681">
            <a:extLst>
              <a:ext uri="{FF2B5EF4-FFF2-40B4-BE49-F238E27FC236}">
                <a16:creationId xmlns="" xmlns:a16="http://schemas.microsoft.com/office/drawing/2014/main" id="{B0C7F96C-4C0A-4BE4-BA59-AD43FBEA744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1291" y="2412427"/>
            <a:ext cx="482358" cy="482358"/>
            <a:chOff x="6210" y="2696"/>
            <a:chExt cx="340" cy="340"/>
          </a:xfrm>
          <a:solidFill>
            <a:srgbClr val="A6A6A6"/>
          </a:solidFill>
        </p:grpSpPr>
        <p:sp>
          <p:nvSpPr>
            <p:cNvPr id="36" name="Freeform 682">
              <a:extLst>
                <a:ext uri="{FF2B5EF4-FFF2-40B4-BE49-F238E27FC236}">
                  <a16:creationId xmlns="" xmlns:a16="http://schemas.microsoft.com/office/drawing/2014/main" id="{31A4477D-E653-4EBB-A05D-905E9CD6E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" y="2911"/>
              <a:ext cx="57" cy="49"/>
            </a:xfrm>
            <a:custGeom>
              <a:avLst/>
              <a:gdLst>
                <a:gd name="T0" fmla="*/ 51 w 85"/>
                <a:gd name="T1" fmla="*/ 3 h 73"/>
                <a:gd name="T2" fmla="*/ 43 w 85"/>
                <a:gd name="T3" fmla="*/ 0 h 73"/>
                <a:gd name="T4" fmla="*/ 34 w 85"/>
                <a:gd name="T5" fmla="*/ 3 h 73"/>
                <a:gd name="T6" fmla="*/ 16 w 85"/>
                <a:gd name="T7" fmla="*/ 9 h 73"/>
                <a:gd name="T8" fmla="*/ 11 w 85"/>
                <a:gd name="T9" fmla="*/ 9 h 73"/>
                <a:gd name="T10" fmla="*/ 0 w 85"/>
                <a:gd name="T11" fmla="*/ 2 h 73"/>
                <a:gd name="T12" fmla="*/ 0 w 85"/>
                <a:gd name="T13" fmla="*/ 73 h 73"/>
                <a:gd name="T14" fmla="*/ 37 w 85"/>
                <a:gd name="T15" fmla="*/ 51 h 73"/>
                <a:gd name="T16" fmla="*/ 48 w 85"/>
                <a:gd name="T17" fmla="*/ 51 h 73"/>
                <a:gd name="T18" fmla="*/ 85 w 85"/>
                <a:gd name="T19" fmla="*/ 73 h 73"/>
                <a:gd name="T20" fmla="*/ 85 w 85"/>
                <a:gd name="T21" fmla="*/ 2 h 73"/>
                <a:gd name="T22" fmla="*/ 75 w 85"/>
                <a:gd name="T23" fmla="*/ 9 h 73"/>
                <a:gd name="T24" fmla="*/ 51 w 85"/>
                <a:gd name="T25" fmla="*/ 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73">
                  <a:moveTo>
                    <a:pt x="51" y="3"/>
                  </a:moveTo>
                  <a:cubicBezTo>
                    <a:pt x="49" y="2"/>
                    <a:pt x="44" y="0"/>
                    <a:pt x="43" y="0"/>
                  </a:cubicBezTo>
                  <a:cubicBezTo>
                    <a:pt x="41" y="0"/>
                    <a:pt x="37" y="2"/>
                    <a:pt x="34" y="3"/>
                  </a:cubicBezTo>
                  <a:cubicBezTo>
                    <a:pt x="29" y="6"/>
                    <a:pt x="23" y="9"/>
                    <a:pt x="16" y="9"/>
                  </a:cubicBezTo>
                  <a:cubicBezTo>
                    <a:pt x="14" y="9"/>
                    <a:pt x="12" y="9"/>
                    <a:pt x="11" y="9"/>
                  </a:cubicBezTo>
                  <a:cubicBezTo>
                    <a:pt x="6" y="7"/>
                    <a:pt x="3" y="5"/>
                    <a:pt x="0" y="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41" y="49"/>
                    <a:pt x="45" y="49"/>
                    <a:pt x="48" y="51"/>
                  </a:cubicBezTo>
                  <a:cubicBezTo>
                    <a:pt x="85" y="73"/>
                    <a:pt x="85" y="73"/>
                    <a:pt x="85" y="73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2" y="5"/>
                    <a:pt x="79" y="7"/>
                    <a:pt x="75" y="9"/>
                  </a:cubicBezTo>
                  <a:cubicBezTo>
                    <a:pt x="66" y="11"/>
                    <a:pt x="58" y="7"/>
                    <a:pt x="5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37" name="Freeform 683">
              <a:extLst>
                <a:ext uri="{FF2B5EF4-FFF2-40B4-BE49-F238E27FC236}">
                  <a16:creationId xmlns="" xmlns:a16="http://schemas.microsoft.com/office/drawing/2014/main" id="{470A2CA5-1AC5-4CF4-B618-04120D58F5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4" y="2772"/>
              <a:ext cx="132" cy="131"/>
            </a:xfrm>
            <a:custGeom>
              <a:avLst/>
              <a:gdLst>
                <a:gd name="T0" fmla="*/ 188 w 198"/>
                <a:gd name="T1" fmla="*/ 99 h 198"/>
                <a:gd name="T2" fmla="*/ 194 w 198"/>
                <a:gd name="T3" fmla="*/ 81 h 198"/>
                <a:gd name="T4" fmla="*/ 198 w 198"/>
                <a:gd name="T5" fmla="*/ 72 h 198"/>
                <a:gd name="T6" fmla="*/ 190 w 198"/>
                <a:gd name="T7" fmla="*/ 67 h 198"/>
                <a:gd name="T8" fmla="*/ 176 w 198"/>
                <a:gd name="T9" fmla="*/ 54 h 198"/>
                <a:gd name="T10" fmla="*/ 172 w 198"/>
                <a:gd name="T11" fmla="*/ 36 h 198"/>
                <a:gd name="T12" fmla="*/ 171 w 198"/>
                <a:gd name="T13" fmla="*/ 26 h 198"/>
                <a:gd name="T14" fmla="*/ 162 w 198"/>
                <a:gd name="T15" fmla="*/ 25 h 198"/>
                <a:gd name="T16" fmla="*/ 143 w 198"/>
                <a:gd name="T17" fmla="*/ 21 h 198"/>
                <a:gd name="T18" fmla="*/ 131 w 198"/>
                <a:gd name="T19" fmla="*/ 7 h 198"/>
                <a:gd name="T20" fmla="*/ 125 w 198"/>
                <a:gd name="T21" fmla="*/ 0 h 198"/>
                <a:gd name="T22" fmla="*/ 117 w 198"/>
                <a:gd name="T23" fmla="*/ 4 h 198"/>
                <a:gd name="T24" fmla="*/ 99 w 198"/>
                <a:gd name="T25" fmla="*/ 9 h 198"/>
                <a:gd name="T26" fmla="*/ 80 w 198"/>
                <a:gd name="T27" fmla="*/ 5 h 198"/>
                <a:gd name="T28" fmla="*/ 72 w 198"/>
                <a:gd name="T29" fmla="*/ 3 h 198"/>
                <a:gd name="T30" fmla="*/ 72 w 198"/>
                <a:gd name="T31" fmla="*/ 3 h 198"/>
                <a:gd name="T32" fmla="*/ 67 w 198"/>
                <a:gd name="T33" fmla="*/ 9 h 198"/>
                <a:gd name="T34" fmla="*/ 54 w 198"/>
                <a:gd name="T35" fmla="*/ 22 h 198"/>
                <a:gd name="T36" fmla="*/ 35 w 198"/>
                <a:gd name="T37" fmla="*/ 26 h 198"/>
                <a:gd name="T38" fmla="*/ 26 w 198"/>
                <a:gd name="T39" fmla="*/ 27 h 198"/>
                <a:gd name="T40" fmla="*/ 25 w 198"/>
                <a:gd name="T41" fmla="*/ 36 h 198"/>
                <a:gd name="T42" fmla="*/ 21 w 198"/>
                <a:gd name="T43" fmla="*/ 54 h 198"/>
                <a:gd name="T44" fmla="*/ 7 w 198"/>
                <a:gd name="T45" fmla="*/ 67 h 198"/>
                <a:gd name="T46" fmla="*/ 0 w 198"/>
                <a:gd name="T47" fmla="*/ 73 h 198"/>
                <a:gd name="T48" fmla="*/ 3 w 198"/>
                <a:gd name="T49" fmla="*/ 81 h 198"/>
                <a:gd name="T50" fmla="*/ 9 w 198"/>
                <a:gd name="T51" fmla="*/ 99 h 198"/>
                <a:gd name="T52" fmla="*/ 3 w 198"/>
                <a:gd name="T53" fmla="*/ 117 h 198"/>
                <a:gd name="T54" fmla="*/ 0 w 198"/>
                <a:gd name="T55" fmla="*/ 126 h 198"/>
                <a:gd name="T56" fmla="*/ 7 w 198"/>
                <a:gd name="T57" fmla="*/ 131 h 198"/>
                <a:gd name="T58" fmla="*/ 21 w 198"/>
                <a:gd name="T59" fmla="*/ 144 h 198"/>
                <a:gd name="T60" fmla="*/ 25 w 198"/>
                <a:gd name="T61" fmla="*/ 162 h 198"/>
                <a:gd name="T62" fmla="*/ 26 w 198"/>
                <a:gd name="T63" fmla="*/ 172 h 198"/>
                <a:gd name="T64" fmla="*/ 35 w 198"/>
                <a:gd name="T65" fmla="*/ 173 h 198"/>
                <a:gd name="T66" fmla="*/ 54 w 198"/>
                <a:gd name="T67" fmla="*/ 177 h 198"/>
                <a:gd name="T68" fmla="*/ 67 w 198"/>
                <a:gd name="T69" fmla="*/ 191 h 198"/>
                <a:gd name="T70" fmla="*/ 72 w 198"/>
                <a:gd name="T71" fmla="*/ 198 h 198"/>
                <a:gd name="T72" fmla="*/ 80 w 198"/>
                <a:gd name="T73" fmla="*/ 194 h 198"/>
                <a:gd name="T74" fmla="*/ 99 w 198"/>
                <a:gd name="T75" fmla="*/ 189 h 198"/>
                <a:gd name="T76" fmla="*/ 117 w 198"/>
                <a:gd name="T77" fmla="*/ 193 h 198"/>
                <a:gd name="T78" fmla="*/ 125 w 198"/>
                <a:gd name="T79" fmla="*/ 195 h 198"/>
                <a:gd name="T80" fmla="*/ 125 w 198"/>
                <a:gd name="T81" fmla="*/ 195 h 198"/>
                <a:gd name="T82" fmla="*/ 131 w 198"/>
                <a:gd name="T83" fmla="*/ 189 h 198"/>
                <a:gd name="T84" fmla="*/ 143 w 198"/>
                <a:gd name="T85" fmla="*/ 176 h 198"/>
                <a:gd name="T86" fmla="*/ 162 w 198"/>
                <a:gd name="T87" fmla="*/ 172 h 198"/>
                <a:gd name="T88" fmla="*/ 171 w 198"/>
                <a:gd name="T89" fmla="*/ 171 h 198"/>
                <a:gd name="T90" fmla="*/ 172 w 198"/>
                <a:gd name="T91" fmla="*/ 162 h 198"/>
                <a:gd name="T92" fmla="*/ 176 w 198"/>
                <a:gd name="T93" fmla="*/ 144 h 198"/>
                <a:gd name="T94" fmla="*/ 190 w 198"/>
                <a:gd name="T95" fmla="*/ 131 h 198"/>
                <a:gd name="T96" fmla="*/ 198 w 198"/>
                <a:gd name="T97" fmla="*/ 125 h 198"/>
                <a:gd name="T98" fmla="*/ 194 w 198"/>
                <a:gd name="T99" fmla="*/ 117 h 198"/>
                <a:gd name="T100" fmla="*/ 188 w 198"/>
                <a:gd name="T101" fmla="*/ 99 h 198"/>
                <a:gd name="T102" fmla="*/ 99 w 198"/>
                <a:gd name="T103" fmla="*/ 152 h 198"/>
                <a:gd name="T104" fmla="*/ 45 w 198"/>
                <a:gd name="T105" fmla="*/ 99 h 198"/>
                <a:gd name="T106" fmla="*/ 99 w 198"/>
                <a:gd name="T107" fmla="*/ 46 h 198"/>
                <a:gd name="T108" fmla="*/ 152 w 198"/>
                <a:gd name="T109" fmla="*/ 99 h 198"/>
                <a:gd name="T110" fmla="*/ 99 w 198"/>
                <a:gd name="T111" fmla="*/ 152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8" h="198">
                  <a:moveTo>
                    <a:pt x="188" y="99"/>
                  </a:moveTo>
                  <a:cubicBezTo>
                    <a:pt x="188" y="92"/>
                    <a:pt x="191" y="86"/>
                    <a:pt x="194" y="81"/>
                  </a:cubicBezTo>
                  <a:cubicBezTo>
                    <a:pt x="195" y="78"/>
                    <a:pt x="198" y="74"/>
                    <a:pt x="198" y="72"/>
                  </a:cubicBezTo>
                  <a:cubicBezTo>
                    <a:pt x="197" y="71"/>
                    <a:pt x="193" y="69"/>
                    <a:pt x="190" y="67"/>
                  </a:cubicBezTo>
                  <a:cubicBezTo>
                    <a:pt x="185" y="64"/>
                    <a:pt x="180" y="60"/>
                    <a:pt x="176" y="54"/>
                  </a:cubicBezTo>
                  <a:cubicBezTo>
                    <a:pt x="173" y="48"/>
                    <a:pt x="173" y="42"/>
                    <a:pt x="172" y="36"/>
                  </a:cubicBezTo>
                  <a:cubicBezTo>
                    <a:pt x="172" y="33"/>
                    <a:pt x="172" y="28"/>
                    <a:pt x="171" y="26"/>
                  </a:cubicBezTo>
                  <a:cubicBezTo>
                    <a:pt x="170" y="26"/>
                    <a:pt x="165" y="26"/>
                    <a:pt x="162" y="25"/>
                  </a:cubicBezTo>
                  <a:cubicBezTo>
                    <a:pt x="156" y="25"/>
                    <a:pt x="149" y="25"/>
                    <a:pt x="143" y="21"/>
                  </a:cubicBezTo>
                  <a:cubicBezTo>
                    <a:pt x="138" y="18"/>
                    <a:pt x="134" y="12"/>
                    <a:pt x="131" y="7"/>
                  </a:cubicBezTo>
                  <a:cubicBezTo>
                    <a:pt x="129" y="5"/>
                    <a:pt x="126" y="1"/>
                    <a:pt x="125" y="0"/>
                  </a:cubicBezTo>
                  <a:cubicBezTo>
                    <a:pt x="124" y="0"/>
                    <a:pt x="120" y="2"/>
                    <a:pt x="117" y="4"/>
                  </a:cubicBezTo>
                  <a:cubicBezTo>
                    <a:pt x="112" y="6"/>
                    <a:pt x="106" y="9"/>
                    <a:pt x="99" y="9"/>
                  </a:cubicBezTo>
                  <a:cubicBezTo>
                    <a:pt x="92" y="9"/>
                    <a:pt x="86" y="8"/>
                    <a:pt x="80" y="5"/>
                  </a:cubicBezTo>
                  <a:cubicBezTo>
                    <a:pt x="78" y="4"/>
                    <a:pt x="73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1" y="3"/>
                    <a:pt x="68" y="6"/>
                    <a:pt x="67" y="9"/>
                  </a:cubicBezTo>
                  <a:cubicBezTo>
                    <a:pt x="63" y="14"/>
                    <a:pt x="60" y="19"/>
                    <a:pt x="54" y="22"/>
                  </a:cubicBezTo>
                  <a:cubicBezTo>
                    <a:pt x="48" y="26"/>
                    <a:pt x="41" y="26"/>
                    <a:pt x="35" y="26"/>
                  </a:cubicBezTo>
                  <a:cubicBezTo>
                    <a:pt x="32" y="26"/>
                    <a:pt x="27" y="26"/>
                    <a:pt x="26" y="27"/>
                  </a:cubicBezTo>
                  <a:cubicBezTo>
                    <a:pt x="26" y="28"/>
                    <a:pt x="25" y="33"/>
                    <a:pt x="25" y="36"/>
                  </a:cubicBezTo>
                  <a:cubicBezTo>
                    <a:pt x="25" y="42"/>
                    <a:pt x="24" y="48"/>
                    <a:pt x="21" y="54"/>
                  </a:cubicBezTo>
                  <a:cubicBezTo>
                    <a:pt x="18" y="60"/>
                    <a:pt x="12" y="64"/>
                    <a:pt x="7" y="67"/>
                  </a:cubicBezTo>
                  <a:cubicBezTo>
                    <a:pt x="5" y="69"/>
                    <a:pt x="0" y="71"/>
                    <a:pt x="0" y="73"/>
                  </a:cubicBezTo>
                  <a:cubicBezTo>
                    <a:pt x="0" y="74"/>
                    <a:pt x="2" y="78"/>
                    <a:pt x="3" y="81"/>
                  </a:cubicBezTo>
                  <a:cubicBezTo>
                    <a:pt x="6" y="86"/>
                    <a:pt x="9" y="92"/>
                    <a:pt x="9" y="99"/>
                  </a:cubicBezTo>
                  <a:cubicBezTo>
                    <a:pt x="9" y="106"/>
                    <a:pt x="6" y="112"/>
                    <a:pt x="3" y="117"/>
                  </a:cubicBezTo>
                  <a:cubicBezTo>
                    <a:pt x="2" y="120"/>
                    <a:pt x="0" y="124"/>
                    <a:pt x="0" y="126"/>
                  </a:cubicBezTo>
                  <a:cubicBezTo>
                    <a:pt x="0" y="127"/>
                    <a:pt x="5" y="129"/>
                    <a:pt x="7" y="131"/>
                  </a:cubicBezTo>
                  <a:cubicBezTo>
                    <a:pt x="12" y="134"/>
                    <a:pt x="18" y="138"/>
                    <a:pt x="21" y="144"/>
                  </a:cubicBezTo>
                  <a:cubicBezTo>
                    <a:pt x="24" y="150"/>
                    <a:pt x="25" y="156"/>
                    <a:pt x="25" y="162"/>
                  </a:cubicBezTo>
                  <a:cubicBezTo>
                    <a:pt x="25" y="165"/>
                    <a:pt x="26" y="170"/>
                    <a:pt x="26" y="172"/>
                  </a:cubicBezTo>
                  <a:cubicBezTo>
                    <a:pt x="27" y="172"/>
                    <a:pt x="32" y="172"/>
                    <a:pt x="35" y="173"/>
                  </a:cubicBezTo>
                  <a:cubicBezTo>
                    <a:pt x="41" y="173"/>
                    <a:pt x="48" y="173"/>
                    <a:pt x="54" y="177"/>
                  </a:cubicBezTo>
                  <a:cubicBezTo>
                    <a:pt x="60" y="180"/>
                    <a:pt x="63" y="186"/>
                    <a:pt x="67" y="191"/>
                  </a:cubicBezTo>
                  <a:cubicBezTo>
                    <a:pt x="68" y="193"/>
                    <a:pt x="71" y="197"/>
                    <a:pt x="72" y="198"/>
                  </a:cubicBezTo>
                  <a:cubicBezTo>
                    <a:pt x="73" y="198"/>
                    <a:pt x="78" y="196"/>
                    <a:pt x="80" y="194"/>
                  </a:cubicBezTo>
                  <a:cubicBezTo>
                    <a:pt x="86" y="192"/>
                    <a:pt x="92" y="189"/>
                    <a:pt x="99" y="189"/>
                  </a:cubicBezTo>
                  <a:cubicBezTo>
                    <a:pt x="106" y="189"/>
                    <a:pt x="112" y="190"/>
                    <a:pt x="117" y="193"/>
                  </a:cubicBezTo>
                  <a:cubicBezTo>
                    <a:pt x="120" y="194"/>
                    <a:pt x="124" y="195"/>
                    <a:pt x="125" y="195"/>
                  </a:cubicBezTo>
                  <a:cubicBezTo>
                    <a:pt x="125" y="195"/>
                    <a:pt x="125" y="195"/>
                    <a:pt x="125" y="195"/>
                  </a:cubicBezTo>
                  <a:cubicBezTo>
                    <a:pt x="126" y="195"/>
                    <a:pt x="129" y="192"/>
                    <a:pt x="131" y="189"/>
                  </a:cubicBezTo>
                  <a:cubicBezTo>
                    <a:pt x="134" y="184"/>
                    <a:pt x="138" y="179"/>
                    <a:pt x="143" y="176"/>
                  </a:cubicBezTo>
                  <a:cubicBezTo>
                    <a:pt x="149" y="172"/>
                    <a:pt x="156" y="172"/>
                    <a:pt x="162" y="172"/>
                  </a:cubicBezTo>
                  <a:cubicBezTo>
                    <a:pt x="165" y="172"/>
                    <a:pt x="170" y="172"/>
                    <a:pt x="171" y="171"/>
                  </a:cubicBezTo>
                  <a:cubicBezTo>
                    <a:pt x="172" y="170"/>
                    <a:pt x="172" y="165"/>
                    <a:pt x="172" y="162"/>
                  </a:cubicBezTo>
                  <a:cubicBezTo>
                    <a:pt x="173" y="156"/>
                    <a:pt x="173" y="150"/>
                    <a:pt x="176" y="144"/>
                  </a:cubicBezTo>
                  <a:cubicBezTo>
                    <a:pt x="180" y="138"/>
                    <a:pt x="185" y="134"/>
                    <a:pt x="190" y="131"/>
                  </a:cubicBezTo>
                  <a:cubicBezTo>
                    <a:pt x="193" y="129"/>
                    <a:pt x="197" y="127"/>
                    <a:pt x="198" y="125"/>
                  </a:cubicBezTo>
                  <a:cubicBezTo>
                    <a:pt x="198" y="124"/>
                    <a:pt x="195" y="120"/>
                    <a:pt x="194" y="117"/>
                  </a:cubicBezTo>
                  <a:cubicBezTo>
                    <a:pt x="191" y="112"/>
                    <a:pt x="188" y="106"/>
                    <a:pt x="188" y="99"/>
                  </a:cubicBezTo>
                  <a:close/>
                  <a:moveTo>
                    <a:pt x="99" y="152"/>
                  </a:moveTo>
                  <a:cubicBezTo>
                    <a:pt x="69" y="152"/>
                    <a:pt x="45" y="128"/>
                    <a:pt x="45" y="99"/>
                  </a:cubicBezTo>
                  <a:cubicBezTo>
                    <a:pt x="45" y="70"/>
                    <a:pt x="69" y="46"/>
                    <a:pt x="99" y="46"/>
                  </a:cubicBezTo>
                  <a:cubicBezTo>
                    <a:pt x="128" y="46"/>
                    <a:pt x="152" y="70"/>
                    <a:pt x="152" y="99"/>
                  </a:cubicBezTo>
                  <a:cubicBezTo>
                    <a:pt x="152" y="128"/>
                    <a:pt x="128" y="152"/>
                    <a:pt x="99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38" name="Oval 684">
              <a:extLst>
                <a:ext uri="{FF2B5EF4-FFF2-40B4-BE49-F238E27FC236}">
                  <a16:creationId xmlns="" xmlns:a16="http://schemas.microsoft.com/office/drawing/2014/main" id="{C7DF85E4-97FB-4ADE-8294-01B21AEF7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9" y="2816"/>
              <a:ext cx="42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39" name="Freeform 685">
              <a:extLst>
                <a:ext uri="{FF2B5EF4-FFF2-40B4-BE49-F238E27FC236}">
                  <a16:creationId xmlns="" xmlns:a16="http://schemas.microsoft.com/office/drawing/2014/main" id="{23DCB8B0-8FB8-4BF8-8A7A-B4C38FD1DD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10" y="2696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375 w 512"/>
                <a:gd name="T11" fmla="*/ 245 h 512"/>
                <a:gd name="T12" fmla="*/ 359 w 512"/>
                <a:gd name="T13" fmla="*/ 263 h 512"/>
                <a:gd name="T14" fmla="*/ 352 w 512"/>
                <a:gd name="T15" fmla="*/ 268 h 512"/>
                <a:gd name="T16" fmla="*/ 351 w 512"/>
                <a:gd name="T17" fmla="*/ 278 h 512"/>
                <a:gd name="T18" fmla="*/ 343 w 512"/>
                <a:gd name="T19" fmla="*/ 300 h 512"/>
                <a:gd name="T20" fmla="*/ 320 w 512"/>
                <a:gd name="T21" fmla="*/ 308 h 512"/>
                <a:gd name="T22" fmla="*/ 320 w 512"/>
                <a:gd name="T23" fmla="*/ 308 h 512"/>
                <a:gd name="T24" fmla="*/ 320 w 512"/>
                <a:gd name="T25" fmla="*/ 416 h 512"/>
                <a:gd name="T26" fmla="*/ 314 w 512"/>
                <a:gd name="T27" fmla="*/ 425 h 512"/>
                <a:gd name="T28" fmla="*/ 309 w 512"/>
                <a:gd name="T29" fmla="*/ 426 h 512"/>
                <a:gd name="T30" fmla="*/ 304 w 512"/>
                <a:gd name="T31" fmla="*/ 425 h 512"/>
                <a:gd name="T32" fmla="*/ 256 w 512"/>
                <a:gd name="T33" fmla="*/ 396 h 512"/>
                <a:gd name="T34" fmla="*/ 208 w 512"/>
                <a:gd name="T35" fmla="*/ 425 h 512"/>
                <a:gd name="T36" fmla="*/ 197 w 512"/>
                <a:gd name="T37" fmla="*/ 425 h 512"/>
                <a:gd name="T38" fmla="*/ 192 w 512"/>
                <a:gd name="T39" fmla="*/ 416 h 512"/>
                <a:gd name="T40" fmla="*/ 192 w 512"/>
                <a:gd name="T41" fmla="*/ 308 h 512"/>
                <a:gd name="T42" fmla="*/ 191 w 512"/>
                <a:gd name="T43" fmla="*/ 308 h 512"/>
                <a:gd name="T44" fmla="*/ 168 w 512"/>
                <a:gd name="T45" fmla="*/ 300 h 512"/>
                <a:gd name="T46" fmla="*/ 161 w 512"/>
                <a:gd name="T47" fmla="*/ 278 h 512"/>
                <a:gd name="T48" fmla="*/ 160 w 512"/>
                <a:gd name="T49" fmla="*/ 268 h 512"/>
                <a:gd name="T50" fmla="*/ 152 w 512"/>
                <a:gd name="T51" fmla="*/ 263 h 512"/>
                <a:gd name="T52" fmla="*/ 136 w 512"/>
                <a:gd name="T53" fmla="*/ 245 h 512"/>
                <a:gd name="T54" fmla="*/ 141 w 512"/>
                <a:gd name="T55" fmla="*/ 222 h 512"/>
                <a:gd name="T56" fmla="*/ 145 w 512"/>
                <a:gd name="T57" fmla="*/ 213 h 512"/>
                <a:gd name="T58" fmla="*/ 141 w 512"/>
                <a:gd name="T59" fmla="*/ 204 h 512"/>
                <a:gd name="T60" fmla="*/ 136 w 512"/>
                <a:gd name="T61" fmla="*/ 181 h 512"/>
                <a:gd name="T62" fmla="*/ 152 w 512"/>
                <a:gd name="T63" fmla="*/ 163 h 512"/>
                <a:gd name="T64" fmla="*/ 160 w 512"/>
                <a:gd name="T65" fmla="*/ 158 h 512"/>
                <a:gd name="T66" fmla="*/ 161 w 512"/>
                <a:gd name="T67" fmla="*/ 148 h 512"/>
                <a:gd name="T68" fmla="*/ 168 w 512"/>
                <a:gd name="T69" fmla="*/ 126 h 512"/>
                <a:gd name="T70" fmla="*/ 191 w 512"/>
                <a:gd name="T71" fmla="*/ 118 h 512"/>
                <a:gd name="T72" fmla="*/ 200 w 512"/>
                <a:gd name="T73" fmla="*/ 117 h 512"/>
                <a:gd name="T74" fmla="*/ 206 w 512"/>
                <a:gd name="T75" fmla="*/ 110 h 512"/>
                <a:gd name="T76" fmla="*/ 224 w 512"/>
                <a:gd name="T77" fmla="*/ 93 h 512"/>
                <a:gd name="T78" fmla="*/ 247 w 512"/>
                <a:gd name="T79" fmla="*/ 99 h 512"/>
                <a:gd name="T80" fmla="*/ 256 w 512"/>
                <a:gd name="T81" fmla="*/ 102 h 512"/>
                <a:gd name="T82" fmla="*/ 264 w 512"/>
                <a:gd name="T83" fmla="*/ 99 h 512"/>
                <a:gd name="T84" fmla="*/ 288 w 512"/>
                <a:gd name="T85" fmla="*/ 93 h 512"/>
                <a:gd name="T86" fmla="*/ 306 w 512"/>
                <a:gd name="T87" fmla="*/ 110 h 512"/>
                <a:gd name="T88" fmla="*/ 311 w 512"/>
                <a:gd name="T89" fmla="*/ 117 h 512"/>
                <a:gd name="T90" fmla="*/ 320 w 512"/>
                <a:gd name="T91" fmla="*/ 118 h 512"/>
                <a:gd name="T92" fmla="*/ 343 w 512"/>
                <a:gd name="T93" fmla="*/ 126 h 512"/>
                <a:gd name="T94" fmla="*/ 351 w 512"/>
                <a:gd name="T95" fmla="*/ 148 h 512"/>
                <a:gd name="T96" fmla="*/ 352 w 512"/>
                <a:gd name="T97" fmla="*/ 158 h 512"/>
                <a:gd name="T98" fmla="*/ 359 w 512"/>
                <a:gd name="T99" fmla="*/ 163 h 512"/>
                <a:gd name="T100" fmla="*/ 375 w 512"/>
                <a:gd name="T101" fmla="*/ 181 h 512"/>
                <a:gd name="T102" fmla="*/ 370 w 512"/>
                <a:gd name="T103" fmla="*/ 204 h 512"/>
                <a:gd name="T104" fmla="*/ 367 w 512"/>
                <a:gd name="T105" fmla="*/ 213 h 512"/>
                <a:gd name="T106" fmla="*/ 370 w 512"/>
                <a:gd name="T107" fmla="*/ 222 h 512"/>
                <a:gd name="T108" fmla="*/ 375 w 512"/>
                <a:gd name="T109" fmla="*/ 24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  <a:moveTo>
                    <a:pt x="375" y="245"/>
                  </a:moveTo>
                  <a:cubicBezTo>
                    <a:pt x="373" y="254"/>
                    <a:pt x="365" y="259"/>
                    <a:pt x="359" y="263"/>
                  </a:cubicBezTo>
                  <a:cubicBezTo>
                    <a:pt x="356" y="265"/>
                    <a:pt x="353" y="267"/>
                    <a:pt x="352" y="268"/>
                  </a:cubicBezTo>
                  <a:cubicBezTo>
                    <a:pt x="351" y="270"/>
                    <a:pt x="351" y="274"/>
                    <a:pt x="351" y="278"/>
                  </a:cubicBezTo>
                  <a:cubicBezTo>
                    <a:pt x="350" y="285"/>
                    <a:pt x="350" y="294"/>
                    <a:pt x="343" y="300"/>
                  </a:cubicBezTo>
                  <a:cubicBezTo>
                    <a:pt x="337" y="307"/>
                    <a:pt x="328" y="307"/>
                    <a:pt x="320" y="308"/>
                  </a:cubicBezTo>
                  <a:cubicBezTo>
                    <a:pt x="320" y="308"/>
                    <a:pt x="320" y="308"/>
                    <a:pt x="320" y="308"/>
                  </a:cubicBezTo>
                  <a:cubicBezTo>
                    <a:pt x="320" y="416"/>
                    <a:pt x="320" y="416"/>
                    <a:pt x="320" y="416"/>
                  </a:cubicBezTo>
                  <a:cubicBezTo>
                    <a:pt x="320" y="420"/>
                    <a:pt x="318" y="423"/>
                    <a:pt x="314" y="425"/>
                  </a:cubicBezTo>
                  <a:cubicBezTo>
                    <a:pt x="313" y="426"/>
                    <a:pt x="311" y="426"/>
                    <a:pt x="309" y="426"/>
                  </a:cubicBezTo>
                  <a:cubicBezTo>
                    <a:pt x="307" y="426"/>
                    <a:pt x="305" y="426"/>
                    <a:pt x="304" y="425"/>
                  </a:cubicBezTo>
                  <a:cubicBezTo>
                    <a:pt x="256" y="396"/>
                    <a:pt x="256" y="396"/>
                    <a:pt x="256" y="396"/>
                  </a:cubicBezTo>
                  <a:cubicBezTo>
                    <a:pt x="208" y="425"/>
                    <a:pt x="208" y="425"/>
                    <a:pt x="208" y="425"/>
                  </a:cubicBezTo>
                  <a:cubicBezTo>
                    <a:pt x="205" y="427"/>
                    <a:pt x="200" y="427"/>
                    <a:pt x="197" y="425"/>
                  </a:cubicBezTo>
                  <a:cubicBezTo>
                    <a:pt x="194" y="423"/>
                    <a:pt x="192" y="420"/>
                    <a:pt x="192" y="416"/>
                  </a:cubicBezTo>
                  <a:cubicBezTo>
                    <a:pt x="192" y="308"/>
                    <a:pt x="192" y="308"/>
                    <a:pt x="192" y="308"/>
                  </a:cubicBezTo>
                  <a:cubicBezTo>
                    <a:pt x="191" y="308"/>
                    <a:pt x="191" y="308"/>
                    <a:pt x="191" y="308"/>
                  </a:cubicBezTo>
                  <a:cubicBezTo>
                    <a:pt x="184" y="307"/>
                    <a:pt x="175" y="307"/>
                    <a:pt x="168" y="300"/>
                  </a:cubicBezTo>
                  <a:cubicBezTo>
                    <a:pt x="162" y="294"/>
                    <a:pt x="161" y="285"/>
                    <a:pt x="161" y="278"/>
                  </a:cubicBezTo>
                  <a:cubicBezTo>
                    <a:pt x="161" y="274"/>
                    <a:pt x="160" y="270"/>
                    <a:pt x="160" y="268"/>
                  </a:cubicBezTo>
                  <a:cubicBezTo>
                    <a:pt x="159" y="267"/>
                    <a:pt x="155" y="265"/>
                    <a:pt x="152" y="263"/>
                  </a:cubicBezTo>
                  <a:cubicBezTo>
                    <a:pt x="146" y="259"/>
                    <a:pt x="139" y="254"/>
                    <a:pt x="136" y="245"/>
                  </a:cubicBezTo>
                  <a:cubicBezTo>
                    <a:pt x="134" y="236"/>
                    <a:pt x="138" y="228"/>
                    <a:pt x="141" y="222"/>
                  </a:cubicBezTo>
                  <a:cubicBezTo>
                    <a:pt x="143" y="219"/>
                    <a:pt x="145" y="215"/>
                    <a:pt x="145" y="213"/>
                  </a:cubicBezTo>
                  <a:cubicBezTo>
                    <a:pt x="145" y="211"/>
                    <a:pt x="143" y="207"/>
                    <a:pt x="141" y="204"/>
                  </a:cubicBezTo>
                  <a:cubicBezTo>
                    <a:pt x="138" y="198"/>
                    <a:pt x="134" y="190"/>
                    <a:pt x="136" y="181"/>
                  </a:cubicBezTo>
                  <a:cubicBezTo>
                    <a:pt x="139" y="172"/>
                    <a:pt x="146" y="167"/>
                    <a:pt x="152" y="163"/>
                  </a:cubicBezTo>
                  <a:cubicBezTo>
                    <a:pt x="155" y="161"/>
                    <a:pt x="159" y="159"/>
                    <a:pt x="160" y="158"/>
                  </a:cubicBezTo>
                  <a:cubicBezTo>
                    <a:pt x="160" y="156"/>
                    <a:pt x="161" y="152"/>
                    <a:pt x="161" y="148"/>
                  </a:cubicBezTo>
                  <a:cubicBezTo>
                    <a:pt x="161" y="141"/>
                    <a:pt x="162" y="132"/>
                    <a:pt x="168" y="126"/>
                  </a:cubicBezTo>
                  <a:cubicBezTo>
                    <a:pt x="175" y="119"/>
                    <a:pt x="184" y="119"/>
                    <a:pt x="191" y="118"/>
                  </a:cubicBezTo>
                  <a:cubicBezTo>
                    <a:pt x="194" y="118"/>
                    <a:pt x="199" y="118"/>
                    <a:pt x="200" y="117"/>
                  </a:cubicBezTo>
                  <a:cubicBezTo>
                    <a:pt x="202" y="116"/>
                    <a:pt x="204" y="112"/>
                    <a:pt x="206" y="110"/>
                  </a:cubicBezTo>
                  <a:cubicBezTo>
                    <a:pt x="210" y="104"/>
                    <a:pt x="215" y="96"/>
                    <a:pt x="224" y="93"/>
                  </a:cubicBezTo>
                  <a:cubicBezTo>
                    <a:pt x="232" y="91"/>
                    <a:pt x="240" y="95"/>
                    <a:pt x="247" y="99"/>
                  </a:cubicBezTo>
                  <a:cubicBezTo>
                    <a:pt x="250" y="100"/>
                    <a:pt x="254" y="102"/>
                    <a:pt x="256" y="102"/>
                  </a:cubicBezTo>
                  <a:cubicBezTo>
                    <a:pt x="257" y="102"/>
                    <a:pt x="262" y="100"/>
                    <a:pt x="264" y="99"/>
                  </a:cubicBezTo>
                  <a:cubicBezTo>
                    <a:pt x="271" y="95"/>
                    <a:pt x="279" y="91"/>
                    <a:pt x="288" y="93"/>
                  </a:cubicBezTo>
                  <a:cubicBezTo>
                    <a:pt x="297" y="96"/>
                    <a:pt x="302" y="104"/>
                    <a:pt x="306" y="110"/>
                  </a:cubicBezTo>
                  <a:cubicBezTo>
                    <a:pt x="307" y="112"/>
                    <a:pt x="310" y="116"/>
                    <a:pt x="311" y="117"/>
                  </a:cubicBezTo>
                  <a:cubicBezTo>
                    <a:pt x="313" y="118"/>
                    <a:pt x="317" y="118"/>
                    <a:pt x="320" y="118"/>
                  </a:cubicBezTo>
                  <a:cubicBezTo>
                    <a:pt x="328" y="119"/>
                    <a:pt x="337" y="119"/>
                    <a:pt x="343" y="126"/>
                  </a:cubicBezTo>
                  <a:cubicBezTo>
                    <a:pt x="350" y="132"/>
                    <a:pt x="350" y="141"/>
                    <a:pt x="351" y="148"/>
                  </a:cubicBezTo>
                  <a:cubicBezTo>
                    <a:pt x="351" y="152"/>
                    <a:pt x="351" y="156"/>
                    <a:pt x="352" y="158"/>
                  </a:cubicBezTo>
                  <a:cubicBezTo>
                    <a:pt x="353" y="159"/>
                    <a:pt x="356" y="161"/>
                    <a:pt x="359" y="163"/>
                  </a:cubicBezTo>
                  <a:cubicBezTo>
                    <a:pt x="365" y="167"/>
                    <a:pt x="373" y="172"/>
                    <a:pt x="375" y="181"/>
                  </a:cubicBezTo>
                  <a:cubicBezTo>
                    <a:pt x="378" y="190"/>
                    <a:pt x="373" y="198"/>
                    <a:pt x="370" y="204"/>
                  </a:cubicBezTo>
                  <a:cubicBezTo>
                    <a:pt x="369" y="207"/>
                    <a:pt x="367" y="211"/>
                    <a:pt x="367" y="213"/>
                  </a:cubicBezTo>
                  <a:cubicBezTo>
                    <a:pt x="367" y="215"/>
                    <a:pt x="369" y="219"/>
                    <a:pt x="370" y="222"/>
                  </a:cubicBezTo>
                  <a:cubicBezTo>
                    <a:pt x="373" y="228"/>
                    <a:pt x="378" y="236"/>
                    <a:pt x="375" y="2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</p:grp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" y="-18378"/>
            <a:ext cx="11390488" cy="599519"/>
          </a:xfrm>
          <a:solidFill>
            <a:schemeClr val="tx2"/>
          </a:solidFill>
        </p:spPr>
        <p:txBody>
          <a:bodyPr/>
          <a:lstStyle/>
          <a:p>
            <a:r>
              <a:rPr lang="en-US" sz="1800" b="1" dirty="0">
                <a:solidFill>
                  <a:schemeClr val="bg1"/>
                </a:solidFill>
              </a:rPr>
              <a:t>Gestational trophoblastic diseases: Update from the </a:t>
            </a:r>
            <a:r>
              <a:rPr lang="en-US" sz="1800" b="1" dirty="0" smtClean="0">
                <a:solidFill>
                  <a:schemeClr val="bg1"/>
                </a:solidFill>
              </a:rPr>
              <a:t>Belgian </a:t>
            </a:r>
            <a:r>
              <a:rPr lang="en-US" sz="1800" b="1" dirty="0">
                <a:solidFill>
                  <a:schemeClr val="bg1"/>
                </a:solidFill>
              </a:rPr>
              <a:t>national </a:t>
            </a:r>
            <a:r>
              <a:rPr lang="en-US" sz="1800" b="1" dirty="0" smtClean="0">
                <a:solidFill>
                  <a:schemeClr val="bg1"/>
                </a:solidFill>
              </a:rPr>
              <a:t>centre </a:t>
            </a:r>
            <a:endParaRPr lang="fr-BE" sz="1800" b="1" dirty="0">
              <a:solidFill>
                <a:schemeClr val="bg1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1039627" y="1184046"/>
            <a:ext cx="10251524" cy="1838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endParaRPr lang="en-GB" sz="2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GB" sz="2400" b="1" dirty="0">
                <a:solidFill>
                  <a:srgbClr val="000000"/>
                </a:solidFill>
                <a:latin typeface="Calibri"/>
                <a:cs typeface="Calibri"/>
              </a:rPr>
              <a:t>Importance of pathological review of GTD: result of the Belgian GTD Registry </a:t>
            </a:r>
          </a:p>
          <a:p>
            <a:pPr marL="1257300" lvl="2" indent="-342900">
              <a:lnSpc>
                <a:spcPct val="200000"/>
              </a:lnSpc>
              <a:buFont typeface="Lucida Grande"/>
              <a:buChar char="-"/>
            </a:pPr>
            <a:r>
              <a:rPr lang="en-GB" sz="2800" b="1" dirty="0">
                <a:solidFill>
                  <a:schemeClr val="accent6"/>
                </a:solidFill>
                <a:latin typeface="Calibri"/>
                <a:cs typeface="Calibri"/>
              </a:rPr>
              <a:t>35% of global discordance </a:t>
            </a:r>
            <a:r>
              <a:rPr lang="en-GB" sz="2800" b="1" dirty="0" smtClean="0">
                <a:solidFill>
                  <a:schemeClr val="accent6"/>
                </a:solidFill>
                <a:latin typeface="Calibri"/>
                <a:cs typeface="Calibri"/>
              </a:rPr>
              <a:t>rate</a:t>
            </a:r>
            <a:endParaRPr lang="en-GB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257300" lvl="2" indent="-342900">
              <a:lnSpc>
                <a:spcPct val="200000"/>
              </a:lnSpc>
              <a:buFont typeface="Lucida Grande"/>
              <a:buChar char="-"/>
            </a:pPr>
            <a:endParaRPr lang="en-GB" sz="3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1136781" y="1908675"/>
            <a:ext cx="13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43" name="ZoneTexte 42"/>
          <p:cNvSpPr txBox="1"/>
          <p:nvPr/>
        </p:nvSpPr>
        <p:spPr>
          <a:xfrm>
            <a:off x="1018041" y="2824140"/>
            <a:ext cx="8296474" cy="1715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endParaRPr lang="en-GB" sz="2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257300" lvl="2" indent="-342900">
              <a:lnSpc>
                <a:spcPct val="200000"/>
              </a:lnSpc>
              <a:buFont typeface="Lucida Grande"/>
              <a:buChar char="-"/>
            </a:pPr>
            <a:r>
              <a:rPr lang="en-GB" sz="2800" b="1" dirty="0" smtClean="0">
                <a:solidFill>
                  <a:srgbClr val="094DAB"/>
                </a:solidFill>
                <a:latin typeface="Calibri"/>
                <a:cs typeface="Calibri"/>
              </a:rPr>
              <a:t>95</a:t>
            </a:r>
            <a:r>
              <a:rPr lang="en-GB" sz="2800" b="1" dirty="0">
                <a:solidFill>
                  <a:srgbClr val="094DAB"/>
                </a:solidFill>
                <a:latin typeface="Calibri"/>
                <a:cs typeface="Calibri"/>
              </a:rPr>
              <a:t>% </a:t>
            </a:r>
            <a:r>
              <a:rPr lang="en-GB" sz="2800" dirty="0">
                <a:solidFill>
                  <a:srgbClr val="000000"/>
                </a:solidFill>
                <a:latin typeface="Calibri"/>
                <a:cs typeface="Calibri"/>
              </a:rPr>
              <a:t>of </a:t>
            </a:r>
            <a:r>
              <a:rPr lang="en-GB" sz="28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COMPLETE 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moles </a:t>
            </a:r>
            <a:r>
              <a:rPr lang="en-GB" sz="2800" dirty="0">
                <a:solidFill>
                  <a:srgbClr val="000000"/>
                </a:solidFill>
                <a:latin typeface="Calibri"/>
                <a:cs typeface="Calibri"/>
              </a:rPr>
              <a:t>(CHM) are </a:t>
            </a:r>
            <a:r>
              <a:rPr lang="en-GB" sz="2800" b="1" dirty="0">
                <a:solidFill>
                  <a:srgbClr val="000000"/>
                </a:solidFill>
                <a:latin typeface="Calibri"/>
                <a:cs typeface="Calibri"/>
              </a:rPr>
              <a:t>confirmed</a:t>
            </a:r>
            <a:r>
              <a:rPr lang="en-GB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GB" sz="28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lvl="2">
              <a:lnSpc>
                <a:spcPct val="200000"/>
              </a:lnSpc>
            </a:pPr>
            <a:endParaRPr lang="en-GB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257300" lvl="2" indent="-342900">
              <a:lnSpc>
                <a:spcPct val="200000"/>
              </a:lnSpc>
              <a:buFont typeface="Lucida Grande"/>
              <a:buChar char="-"/>
            </a:pPr>
            <a:endParaRPr lang="en-GB" sz="3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1036718" y="3841850"/>
            <a:ext cx="7725192" cy="1038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57300" lvl="2" indent="-342900">
              <a:lnSpc>
                <a:spcPct val="200000"/>
              </a:lnSpc>
              <a:buFont typeface="Lucida Grande"/>
              <a:buChar char="-"/>
            </a:pPr>
            <a:r>
              <a:rPr lang="en-GB" sz="2800" b="1" dirty="0" smtClean="0">
                <a:solidFill>
                  <a:srgbClr val="000000"/>
                </a:solidFill>
                <a:latin typeface="Calibri"/>
                <a:cs typeface="Calibri"/>
              </a:rPr>
              <a:t>only </a:t>
            </a:r>
            <a:r>
              <a:rPr lang="en-GB" sz="2800" b="1" dirty="0" smtClean="0">
                <a:solidFill>
                  <a:srgbClr val="008040"/>
                </a:solidFill>
                <a:latin typeface="Calibri"/>
                <a:cs typeface="Calibri"/>
              </a:rPr>
              <a:t>61</a:t>
            </a:r>
            <a:r>
              <a:rPr lang="en-GB" sz="2800" b="1" dirty="0">
                <a:solidFill>
                  <a:srgbClr val="008040"/>
                </a:solidFill>
                <a:latin typeface="Calibri"/>
                <a:cs typeface="Calibri"/>
              </a:rPr>
              <a:t>% </a:t>
            </a:r>
            <a:r>
              <a:rPr lang="en-GB" sz="2800" dirty="0">
                <a:solidFill>
                  <a:srgbClr val="000000"/>
                </a:solidFill>
                <a:latin typeface="Calibri"/>
                <a:cs typeface="Calibri"/>
              </a:rPr>
              <a:t>of </a:t>
            </a:r>
            <a:r>
              <a:rPr lang="en-GB" sz="2800" b="1" dirty="0" smtClean="0">
                <a:solidFill>
                  <a:srgbClr val="008040"/>
                </a:solidFill>
                <a:latin typeface="Calibri"/>
                <a:cs typeface="Calibri"/>
              </a:rPr>
              <a:t>PARTIAL </a:t>
            </a:r>
            <a:r>
              <a:rPr lang="en-GB" sz="2800" b="1" dirty="0">
                <a:solidFill>
                  <a:srgbClr val="008040"/>
                </a:solidFill>
                <a:latin typeface="Calibri"/>
                <a:cs typeface="Calibri"/>
              </a:rPr>
              <a:t>moles </a:t>
            </a:r>
            <a:r>
              <a:rPr lang="en-GB" sz="2800" dirty="0">
                <a:solidFill>
                  <a:srgbClr val="000000"/>
                </a:solidFill>
                <a:latin typeface="Calibri"/>
                <a:cs typeface="Calibri"/>
              </a:rPr>
              <a:t>(PHM)</a:t>
            </a:r>
            <a:r>
              <a:rPr lang="en-GB" sz="2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GB" sz="2800" dirty="0">
                <a:solidFill>
                  <a:srgbClr val="000000"/>
                </a:solidFill>
                <a:cs typeface="Calibri"/>
              </a:rPr>
              <a:t>are </a:t>
            </a:r>
            <a:r>
              <a:rPr lang="en-GB" sz="2800" b="1" dirty="0">
                <a:solidFill>
                  <a:srgbClr val="000000"/>
                </a:solidFill>
                <a:cs typeface="Calibri"/>
              </a:rPr>
              <a:t>confirmed</a:t>
            </a:r>
            <a:r>
              <a:rPr lang="en-GB" sz="2800" dirty="0">
                <a:solidFill>
                  <a:srgbClr val="000000"/>
                </a:solidFill>
                <a:cs typeface="Calibri"/>
              </a:rPr>
              <a:t> </a:t>
            </a:r>
            <a:endParaRPr lang="en-GB"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257300" lvl="2" indent="-342900">
              <a:lnSpc>
                <a:spcPct val="200000"/>
              </a:lnSpc>
              <a:buFont typeface="Lucida Grande"/>
              <a:buChar char="-"/>
            </a:pPr>
            <a:endParaRPr lang="en-GB" sz="3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26622" y="4861922"/>
            <a:ext cx="10551006" cy="882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lnSpc>
                <a:spcPct val="200000"/>
              </a:lnSpc>
              <a:buFont typeface="Lucida Grande"/>
              <a:buChar char="-"/>
            </a:pPr>
            <a:r>
              <a:rPr lang="en-GB" sz="2800" b="1" dirty="0">
                <a:solidFill>
                  <a:srgbClr val="000000"/>
                </a:solidFill>
                <a:cs typeface="Calibri"/>
              </a:rPr>
              <a:t>42% </a:t>
            </a:r>
            <a:r>
              <a:rPr lang="en-GB" sz="2800" dirty="0">
                <a:solidFill>
                  <a:srgbClr val="000000"/>
                </a:solidFill>
                <a:cs typeface="Calibri"/>
              </a:rPr>
              <a:t>of </a:t>
            </a:r>
            <a:r>
              <a:rPr lang="en-GB" sz="2800" b="1" dirty="0">
                <a:solidFill>
                  <a:srgbClr val="000000"/>
                </a:solidFill>
                <a:cs typeface="Calibri"/>
              </a:rPr>
              <a:t>GTN</a:t>
            </a:r>
            <a:r>
              <a:rPr lang="en-GB" sz="2800" dirty="0">
                <a:solidFill>
                  <a:srgbClr val="000000"/>
                </a:solidFill>
                <a:cs typeface="Calibri"/>
              </a:rPr>
              <a:t> initial diagnosis </a:t>
            </a:r>
            <a:r>
              <a:rPr lang="en-GB" sz="2800" b="1" dirty="0">
                <a:solidFill>
                  <a:srgbClr val="000000"/>
                </a:solidFill>
                <a:cs typeface="Calibri"/>
              </a:rPr>
              <a:t>modified  </a:t>
            </a:r>
            <a:r>
              <a:rPr lang="en-GB" sz="2400" dirty="0">
                <a:solidFill>
                  <a:srgbClr val="000000"/>
                </a:solidFill>
                <a:cs typeface="Calibri"/>
              </a:rPr>
              <a:t>(13% NMP – 27% moles)</a:t>
            </a:r>
          </a:p>
        </p:txBody>
      </p:sp>
      <p:grpSp>
        <p:nvGrpSpPr>
          <p:cNvPr id="6" name="Grouper 5"/>
          <p:cNvGrpSpPr/>
          <p:nvPr/>
        </p:nvGrpSpPr>
        <p:grpSpPr>
          <a:xfrm>
            <a:off x="841648" y="2253849"/>
            <a:ext cx="10285116" cy="3855928"/>
            <a:chOff x="979347" y="2488075"/>
            <a:chExt cx="10285116" cy="3855928"/>
          </a:xfrm>
        </p:grpSpPr>
        <p:sp>
          <p:nvSpPr>
            <p:cNvPr id="2" name="ZoneTexte 1"/>
            <p:cNvSpPr txBox="1"/>
            <p:nvPr/>
          </p:nvSpPr>
          <p:spPr>
            <a:xfrm>
              <a:off x="979347" y="2488075"/>
              <a:ext cx="10285116" cy="385592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38100" cmpd="sng">
              <a:solidFill>
                <a:srgbClr val="0C66E4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sz="2800" b="1" dirty="0"/>
            </a:p>
            <a:p>
              <a:r>
                <a:rPr lang="fr-FR" sz="2800" b="1" dirty="0"/>
                <a:t> </a:t>
              </a:r>
              <a:r>
                <a:rPr lang="fr-FR" sz="2800" b="1" dirty="0" smtClean="0"/>
                <a:t>         </a:t>
              </a:r>
              <a:r>
                <a:rPr lang="fr-FR" sz="2400" b="1" dirty="0" smtClean="0"/>
                <a:t>LONDON </a:t>
              </a:r>
              <a:r>
                <a:rPr lang="fr-FR" sz="2400" b="1" dirty="0"/>
                <a:t>(</a:t>
              </a:r>
              <a:r>
                <a:rPr lang="fr-FR" sz="2400" b="1" dirty="0" err="1"/>
                <a:t>Paradinas</a:t>
              </a:r>
              <a:r>
                <a:rPr lang="fr-FR" sz="2400" b="1" dirty="0"/>
                <a:t>, 1998): confirmation of 96% CHM – 64% PHM</a:t>
              </a:r>
            </a:p>
            <a:p>
              <a:endParaRPr lang="fr-FR" sz="2400" b="1" dirty="0"/>
            </a:p>
            <a:p>
              <a:r>
                <a:rPr lang="fr-FR" sz="2400" b="1" dirty="0"/>
                <a:t> </a:t>
              </a:r>
              <a:r>
                <a:rPr lang="fr-FR" sz="2400" b="1" dirty="0" smtClean="0"/>
                <a:t>         </a:t>
              </a:r>
              <a:r>
                <a:rPr lang="fr-FR" sz="2800" b="1" dirty="0" smtClean="0"/>
                <a:t> </a:t>
              </a:r>
              <a:r>
                <a:rPr lang="fr-FR" sz="2400" b="1" dirty="0" smtClean="0"/>
                <a:t>FRANCE </a:t>
              </a:r>
              <a:r>
                <a:rPr lang="fr-FR" sz="2400" b="1" dirty="0"/>
                <a:t>(</a:t>
              </a:r>
              <a:r>
                <a:rPr lang="fr-FR" sz="2400" b="1" dirty="0" err="1"/>
                <a:t>Golfier</a:t>
              </a:r>
              <a:r>
                <a:rPr lang="fr-FR" sz="2400" b="1" dirty="0"/>
                <a:t>, 2011): confirmation of 96% CHM – 64% PHM – 64% GCC</a:t>
              </a:r>
            </a:p>
            <a:p>
              <a:pPr>
                <a:lnSpc>
                  <a:spcPct val="140000"/>
                </a:lnSpc>
              </a:pPr>
              <a:endParaRPr lang="fr-FR" sz="2000" dirty="0"/>
            </a:p>
            <a:p>
              <a:pPr marL="285750" indent="-285750" algn="ctr">
                <a:lnSpc>
                  <a:spcPct val="140000"/>
                </a:lnSpc>
                <a:buFont typeface="Wingdings" charset="0"/>
                <a:buChar char="à"/>
              </a:pPr>
              <a:r>
                <a:rPr lang="en-US" sz="2400" dirty="0"/>
                <a:t> Despite the pathologists’ awareness of the diagnostic challenge of GTD, </a:t>
              </a:r>
            </a:p>
            <a:p>
              <a:pPr algn="ctr">
                <a:lnSpc>
                  <a:spcPct val="140000"/>
                </a:lnSpc>
              </a:pPr>
              <a:r>
                <a:rPr lang="en-US" sz="2400" dirty="0"/>
                <a:t>this rate has been </a:t>
              </a:r>
              <a:r>
                <a:rPr lang="en-US" sz="2400" b="1" u="sng" dirty="0">
                  <a:solidFill>
                    <a:srgbClr val="B30101"/>
                  </a:solidFill>
                </a:rPr>
                <a:t>remarkably consistent over decades</a:t>
              </a:r>
              <a:r>
                <a:rPr lang="en-US" sz="2400" dirty="0"/>
                <a:t>. </a:t>
              </a:r>
            </a:p>
            <a:p>
              <a:pPr algn="ctr">
                <a:lnSpc>
                  <a:spcPct val="140000"/>
                </a:lnSpc>
              </a:pPr>
              <a:endParaRPr lang="en-US" sz="1050" dirty="0"/>
            </a:p>
            <a:p>
              <a:pPr algn="ctr">
                <a:lnSpc>
                  <a:spcPct val="140000"/>
                </a:lnSpc>
              </a:pPr>
              <a:endParaRPr lang="en-US" sz="2000" dirty="0"/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5780" y="3025503"/>
              <a:ext cx="548975" cy="329385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4"/>
            <a:srcRect t="17199" b="19558"/>
            <a:stretch/>
          </p:blipFill>
          <p:spPr>
            <a:xfrm>
              <a:off x="1173068" y="3824026"/>
              <a:ext cx="561688" cy="3552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5840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Connecteur droit 54"/>
          <p:cNvCxnSpPr/>
          <p:nvPr/>
        </p:nvCxnSpPr>
        <p:spPr>
          <a:xfrm>
            <a:off x="2894582" y="5426550"/>
            <a:ext cx="0" cy="368215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="" xmlns:a16="http://schemas.microsoft.com/office/drawing/2014/main" id="{0E1858F5-1D52-CC79-883C-68C7A9F061A4}"/>
              </a:ext>
            </a:extLst>
          </p:cNvPr>
          <p:cNvCxnSpPr/>
          <p:nvPr/>
        </p:nvCxnSpPr>
        <p:spPr>
          <a:xfrm>
            <a:off x="709096" y="337245"/>
            <a:ext cx="0" cy="6538953"/>
          </a:xfrm>
          <a:prstGeom prst="line">
            <a:avLst/>
          </a:prstGeom>
          <a:ln>
            <a:gradFill flip="none" rotWithShape="1">
              <a:gsLst>
                <a:gs pos="97000">
                  <a:schemeClr val="bg1">
                    <a:lumMod val="50000"/>
                  </a:schemeClr>
                </a:gs>
                <a:gs pos="74000">
                  <a:schemeClr val="bg1">
                    <a:lumMod val="65000"/>
                  </a:schemeClr>
                </a:gs>
                <a:gs pos="47000">
                  <a:schemeClr val="bg1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48" name="Text Placeholder 8"/>
          <p:cNvSpPr txBox="1">
            <a:spLocks/>
          </p:cNvSpPr>
          <p:nvPr/>
        </p:nvSpPr>
        <p:spPr>
          <a:xfrm>
            <a:off x="1556231" y="653518"/>
            <a:ext cx="8391525" cy="501982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sz="2800" b="1" dirty="0">
                <a:solidFill>
                  <a:srgbClr val="000000"/>
                </a:solidFill>
              </a:rPr>
              <a:t>Results</a:t>
            </a:r>
          </a:p>
        </p:txBody>
      </p:sp>
      <p:sp>
        <p:nvSpPr>
          <p:cNvPr id="25" name="Freeform 370">
            <a:extLst>
              <a:ext uri="{FF2B5EF4-FFF2-40B4-BE49-F238E27FC236}">
                <a16:creationId xmlns="" xmlns:a16="http://schemas.microsoft.com/office/drawing/2014/main" id="{BB91B65D-5C49-D476-2083-F1D58B31700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39627" y="705918"/>
            <a:ext cx="482357" cy="482357"/>
          </a:xfrm>
          <a:custGeom>
            <a:avLst/>
            <a:gdLst>
              <a:gd name="T0" fmla="*/ 371 w 512"/>
              <a:gd name="T1" fmla="*/ 202 h 512"/>
              <a:gd name="T2" fmla="*/ 309 w 512"/>
              <a:gd name="T3" fmla="*/ 202 h 512"/>
              <a:gd name="T4" fmla="*/ 309 w 512"/>
              <a:gd name="T5" fmla="*/ 140 h 512"/>
              <a:gd name="T6" fmla="*/ 371 w 512"/>
              <a:gd name="T7" fmla="*/ 202 h 512"/>
              <a:gd name="T8" fmla="*/ 245 w 512"/>
              <a:gd name="T9" fmla="*/ 256 h 512"/>
              <a:gd name="T10" fmla="*/ 245 w 512"/>
              <a:gd name="T11" fmla="*/ 150 h 512"/>
              <a:gd name="T12" fmla="*/ 149 w 512"/>
              <a:gd name="T13" fmla="*/ 256 h 512"/>
              <a:gd name="T14" fmla="*/ 256 w 512"/>
              <a:gd name="T15" fmla="*/ 362 h 512"/>
              <a:gd name="T16" fmla="*/ 362 w 512"/>
              <a:gd name="T17" fmla="*/ 266 h 512"/>
              <a:gd name="T18" fmla="*/ 256 w 512"/>
              <a:gd name="T19" fmla="*/ 266 h 512"/>
              <a:gd name="T20" fmla="*/ 245 w 512"/>
              <a:gd name="T21" fmla="*/ 256 h 512"/>
              <a:gd name="T22" fmla="*/ 512 w 512"/>
              <a:gd name="T23" fmla="*/ 256 h 512"/>
              <a:gd name="T24" fmla="*/ 256 w 512"/>
              <a:gd name="T25" fmla="*/ 512 h 512"/>
              <a:gd name="T26" fmla="*/ 0 w 512"/>
              <a:gd name="T27" fmla="*/ 256 h 512"/>
              <a:gd name="T28" fmla="*/ 256 w 512"/>
              <a:gd name="T29" fmla="*/ 0 h 512"/>
              <a:gd name="T30" fmla="*/ 512 w 512"/>
              <a:gd name="T31" fmla="*/ 256 h 512"/>
              <a:gd name="T32" fmla="*/ 384 w 512"/>
              <a:gd name="T33" fmla="*/ 256 h 512"/>
              <a:gd name="T34" fmla="*/ 373 w 512"/>
              <a:gd name="T35" fmla="*/ 245 h 512"/>
              <a:gd name="T36" fmla="*/ 266 w 512"/>
              <a:gd name="T37" fmla="*/ 245 h 512"/>
              <a:gd name="T38" fmla="*/ 266 w 512"/>
              <a:gd name="T39" fmla="*/ 138 h 512"/>
              <a:gd name="T40" fmla="*/ 256 w 512"/>
              <a:gd name="T41" fmla="*/ 128 h 512"/>
              <a:gd name="T42" fmla="*/ 128 w 512"/>
              <a:gd name="T43" fmla="*/ 256 h 512"/>
              <a:gd name="T44" fmla="*/ 256 w 512"/>
              <a:gd name="T45" fmla="*/ 384 h 512"/>
              <a:gd name="T46" fmla="*/ 384 w 512"/>
              <a:gd name="T47" fmla="*/ 256 h 512"/>
              <a:gd name="T48" fmla="*/ 397 w 512"/>
              <a:gd name="T49" fmla="*/ 210 h 512"/>
              <a:gd name="T50" fmla="*/ 302 w 512"/>
              <a:gd name="T51" fmla="*/ 115 h 512"/>
              <a:gd name="T52" fmla="*/ 292 w 512"/>
              <a:gd name="T53" fmla="*/ 116 h 512"/>
              <a:gd name="T54" fmla="*/ 288 w 512"/>
              <a:gd name="T55" fmla="*/ 125 h 512"/>
              <a:gd name="T56" fmla="*/ 288 w 512"/>
              <a:gd name="T57" fmla="*/ 213 h 512"/>
              <a:gd name="T58" fmla="*/ 298 w 512"/>
              <a:gd name="T59" fmla="*/ 224 h 512"/>
              <a:gd name="T60" fmla="*/ 386 w 512"/>
              <a:gd name="T61" fmla="*/ 224 h 512"/>
              <a:gd name="T62" fmla="*/ 395 w 512"/>
              <a:gd name="T63" fmla="*/ 219 h 512"/>
              <a:gd name="T64" fmla="*/ 397 w 512"/>
              <a:gd name="T65" fmla="*/ 210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12" h="512">
                <a:moveTo>
                  <a:pt x="371" y="202"/>
                </a:moveTo>
                <a:cubicBezTo>
                  <a:pt x="309" y="202"/>
                  <a:pt x="309" y="202"/>
                  <a:pt x="309" y="202"/>
                </a:cubicBezTo>
                <a:cubicBezTo>
                  <a:pt x="309" y="140"/>
                  <a:pt x="309" y="140"/>
                  <a:pt x="309" y="140"/>
                </a:cubicBezTo>
                <a:cubicBezTo>
                  <a:pt x="336" y="153"/>
                  <a:pt x="358" y="175"/>
                  <a:pt x="371" y="202"/>
                </a:cubicBezTo>
                <a:close/>
                <a:moveTo>
                  <a:pt x="245" y="256"/>
                </a:moveTo>
                <a:cubicBezTo>
                  <a:pt x="245" y="150"/>
                  <a:pt x="245" y="150"/>
                  <a:pt x="245" y="150"/>
                </a:cubicBezTo>
                <a:cubicBezTo>
                  <a:pt x="191" y="155"/>
                  <a:pt x="149" y="200"/>
                  <a:pt x="149" y="256"/>
                </a:cubicBezTo>
                <a:cubicBezTo>
                  <a:pt x="149" y="314"/>
                  <a:pt x="197" y="362"/>
                  <a:pt x="256" y="362"/>
                </a:cubicBezTo>
                <a:cubicBezTo>
                  <a:pt x="311" y="362"/>
                  <a:pt x="356" y="320"/>
                  <a:pt x="362" y="266"/>
                </a:cubicBezTo>
                <a:cubicBezTo>
                  <a:pt x="256" y="266"/>
                  <a:pt x="256" y="266"/>
                  <a:pt x="256" y="266"/>
                </a:cubicBezTo>
                <a:cubicBezTo>
                  <a:pt x="250" y="266"/>
                  <a:pt x="245" y="262"/>
                  <a:pt x="245" y="256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84" y="256"/>
                </a:moveTo>
                <a:cubicBezTo>
                  <a:pt x="384" y="250"/>
                  <a:pt x="379" y="245"/>
                  <a:pt x="373" y="245"/>
                </a:cubicBezTo>
                <a:cubicBezTo>
                  <a:pt x="266" y="245"/>
                  <a:pt x="266" y="245"/>
                  <a:pt x="266" y="245"/>
                </a:cubicBezTo>
                <a:cubicBezTo>
                  <a:pt x="266" y="138"/>
                  <a:pt x="266" y="138"/>
                  <a:pt x="266" y="138"/>
                </a:cubicBezTo>
                <a:cubicBezTo>
                  <a:pt x="266" y="132"/>
                  <a:pt x="262" y="128"/>
                  <a:pt x="256" y="128"/>
                </a:cubicBezTo>
                <a:cubicBezTo>
                  <a:pt x="185" y="128"/>
                  <a:pt x="128" y="185"/>
                  <a:pt x="128" y="256"/>
                </a:cubicBezTo>
                <a:cubicBezTo>
                  <a:pt x="128" y="326"/>
                  <a:pt x="185" y="384"/>
                  <a:pt x="256" y="384"/>
                </a:cubicBezTo>
                <a:cubicBezTo>
                  <a:pt x="326" y="384"/>
                  <a:pt x="384" y="326"/>
                  <a:pt x="384" y="256"/>
                </a:cubicBezTo>
                <a:close/>
                <a:moveTo>
                  <a:pt x="397" y="210"/>
                </a:moveTo>
                <a:cubicBezTo>
                  <a:pt x="382" y="165"/>
                  <a:pt x="347" y="129"/>
                  <a:pt x="302" y="115"/>
                </a:cubicBezTo>
                <a:cubicBezTo>
                  <a:pt x="298" y="114"/>
                  <a:pt x="295" y="114"/>
                  <a:pt x="292" y="116"/>
                </a:cubicBezTo>
                <a:cubicBezTo>
                  <a:pt x="289" y="118"/>
                  <a:pt x="288" y="122"/>
                  <a:pt x="288" y="125"/>
                </a:cubicBezTo>
                <a:cubicBezTo>
                  <a:pt x="288" y="213"/>
                  <a:pt x="288" y="213"/>
                  <a:pt x="288" y="213"/>
                </a:cubicBezTo>
                <a:cubicBezTo>
                  <a:pt x="288" y="219"/>
                  <a:pt x="292" y="224"/>
                  <a:pt x="298" y="224"/>
                </a:cubicBezTo>
                <a:cubicBezTo>
                  <a:pt x="386" y="224"/>
                  <a:pt x="386" y="224"/>
                  <a:pt x="386" y="224"/>
                </a:cubicBezTo>
                <a:cubicBezTo>
                  <a:pt x="390" y="224"/>
                  <a:pt x="393" y="222"/>
                  <a:pt x="395" y="219"/>
                </a:cubicBezTo>
                <a:cubicBezTo>
                  <a:pt x="397" y="217"/>
                  <a:pt x="398" y="213"/>
                  <a:pt x="397" y="210"/>
                </a:cubicBez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27" name="Freeform 538">
            <a:extLst>
              <a:ext uri="{FF2B5EF4-FFF2-40B4-BE49-F238E27FC236}">
                <a16:creationId xmlns="" xmlns:a16="http://schemas.microsoft.com/office/drawing/2014/main" id="{C5838E35-4BAF-4D1C-8012-C4ABCC243F8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1293" y="1674935"/>
            <a:ext cx="482358" cy="482358"/>
          </a:xfrm>
          <a:custGeom>
            <a:avLst/>
            <a:gdLst>
              <a:gd name="T0" fmla="*/ 226 w 512"/>
              <a:gd name="T1" fmla="*/ 352 h 512"/>
              <a:gd name="T2" fmla="*/ 286 w 512"/>
              <a:gd name="T3" fmla="*/ 352 h 512"/>
              <a:gd name="T4" fmla="*/ 279 w 512"/>
              <a:gd name="T5" fmla="*/ 394 h 512"/>
              <a:gd name="T6" fmla="*/ 233 w 512"/>
              <a:gd name="T7" fmla="*/ 394 h 512"/>
              <a:gd name="T8" fmla="*/ 226 w 512"/>
              <a:gd name="T9" fmla="*/ 352 h 512"/>
              <a:gd name="T10" fmla="*/ 256 w 512"/>
              <a:gd name="T11" fmla="*/ 117 h 512"/>
              <a:gd name="T12" fmla="*/ 178 w 512"/>
              <a:gd name="T13" fmla="*/ 191 h 512"/>
              <a:gd name="T14" fmla="*/ 194 w 512"/>
              <a:gd name="T15" fmla="*/ 242 h 512"/>
              <a:gd name="T16" fmla="*/ 224 w 512"/>
              <a:gd name="T17" fmla="*/ 309 h 512"/>
              <a:gd name="T18" fmla="*/ 224 w 512"/>
              <a:gd name="T19" fmla="*/ 330 h 512"/>
              <a:gd name="T20" fmla="*/ 245 w 512"/>
              <a:gd name="T21" fmla="*/ 330 h 512"/>
              <a:gd name="T22" fmla="*/ 245 w 512"/>
              <a:gd name="T23" fmla="*/ 249 h 512"/>
              <a:gd name="T24" fmla="*/ 227 w 512"/>
              <a:gd name="T25" fmla="*/ 231 h 512"/>
              <a:gd name="T26" fmla="*/ 227 w 512"/>
              <a:gd name="T27" fmla="*/ 216 h 512"/>
              <a:gd name="T28" fmla="*/ 242 w 512"/>
              <a:gd name="T29" fmla="*/ 216 h 512"/>
              <a:gd name="T30" fmla="*/ 256 w 512"/>
              <a:gd name="T31" fmla="*/ 230 h 512"/>
              <a:gd name="T32" fmla="*/ 269 w 512"/>
              <a:gd name="T33" fmla="*/ 216 h 512"/>
              <a:gd name="T34" fmla="*/ 285 w 512"/>
              <a:gd name="T35" fmla="*/ 216 h 512"/>
              <a:gd name="T36" fmla="*/ 285 w 512"/>
              <a:gd name="T37" fmla="*/ 231 h 512"/>
              <a:gd name="T38" fmla="*/ 266 w 512"/>
              <a:gd name="T39" fmla="*/ 249 h 512"/>
              <a:gd name="T40" fmla="*/ 266 w 512"/>
              <a:gd name="T41" fmla="*/ 330 h 512"/>
              <a:gd name="T42" fmla="*/ 288 w 512"/>
              <a:gd name="T43" fmla="*/ 330 h 512"/>
              <a:gd name="T44" fmla="*/ 288 w 512"/>
              <a:gd name="T45" fmla="*/ 309 h 512"/>
              <a:gd name="T46" fmla="*/ 318 w 512"/>
              <a:gd name="T47" fmla="*/ 243 h 512"/>
              <a:gd name="T48" fmla="*/ 334 w 512"/>
              <a:gd name="T49" fmla="*/ 191 h 512"/>
              <a:gd name="T50" fmla="*/ 256 w 512"/>
              <a:gd name="T51" fmla="*/ 117 h 512"/>
              <a:gd name="T52" fmla="*/ 512 w 512"/>
              <a:gd name="T53" fmla="*/ 256 h 512"/>
              <a:gd name="T54" fmla="*/ 256 w 512"/>
              <a:gd name="T55" fmla="*/ 512 h 512"/>
              <a:gd name="T56" fmla="*/ 0 w 512"/>
              <a:gd name="T57" fmla="*/ 256 h 512"/>
              <a:gd name="T58" fmla="*/ 256 w 512"/>
              <a:gd name="T59" fmla="*/ 0 h 512"/>
              <a:gd name="T60" fmla="*/ 512 w 512"/>
              <a:gd name="T61" fmla="*/ 256 h 512"/>
              <a:gd name="T62" fmla="*/ 356 w 512"/>
              <a:gd name="T63" fmla="*/ 191 h 512"/>
              <a:gd name="T64" fmla="*/ 256 w 512"/>
              <a:gd name="T65" fmla="*/ 96 h 512"/>
              <a:gd name="T66" fmla="*/ 256 w 512"/>
              <a:gd name="T67" fmla="*/ 96 h 512"/>
              <a:gd name="T68" fmla="*/ 256 w 512"/>
              <a:gd name="T69" fmla="*/ 96 h 512"/>
              <a:gd name="T70" fmla="*/ 256 w 512"/>
              <a:gd name="T71" fmla="*/ 96 h 512"/>
              <a:gd name="T72" fmla="*/ 255 w 512"/>
              <a:gd name="T73" fmla="*/ 96 h 512"/>
              <a:gd name="T74" fmla="*/ 157 w 512"/>
              <a:gd name="T75" fmla="*/ 191 h 512"/>
              <a:gd name="T76" fmla="*/ 176 w 512"/>
              <a:gd name="T77" fmla="*/ 254 h 512"/>
              <a:gd name="T78" fmla="*/ 202 w 512"/>
              <a:gd name="T79" fmla="*/ 309 h 512"/>
              <a:gd name="T80" fmla="*/ 202 w 512"/>
              <a:gd name="T81" fmla="*/ 341 h 512"/>
              <a:gd name="T82" fmla="*/ 203 w 512"/>
              <a:gd name="T83" fmla="*/ 342 h 512"/>
              <a:gd name="T84" fmla="*/ 202 w 512"/>
              <a:gd name="T85" fmla="*/ 343 h 512"/>
              <a:gd name="T86" fmla="*/ 213 w 512"/>
              <a:gd name="T87" fmla="*/ 407 h 512"/>
              <a:gd name="T88" fmla="*/ 224 w 512"/>
              <a:gd name="T89" fmla="*/ 416 h 512"/>
              <a:gd name="T90" fmla="*/ 288 w 512"/>
              <a:gd name="T91" fmla="*/ 416 h 512"/>
              <a:gd name="T92" fmla="*/ 298 w 512"/>
              <a:gd name="T93" fmla="*/ 407 h 512"/>
              <a:gd name="T94" fmla="*/ 309 w 512"/>
              <a:gd name="T95" fmla="*/ 343 h 512"/>
              <a:gd name="T96" fmla="*/ 309 w 512"/>
              <a:gd name="T97" fmla="*/ 342 h 512"/>
              <a:gd name="T98" fmla="*/ 309 w 512"/>
              <a:gd name="T99" fmla="*/ 341 h 512"/>
              <a:gd name="T100" fmla="*/ 309 w 512"/>
              <a:gd name="T101" fmla="*/ 309 h 512"/>
              <a:gd name="T102" fmla="*/ 336 w 512"/>
              <a:gd name="T103" fmla="*/ 254 h 512"/>
              <a:gd name="T104" fmla="*/ 356 w 512"/>
              <a:gd name="T105" fmla="*/ 191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12" h="512">
                <a:moveTo>
                  <a:pt x="226" y="352"/>
                </a:moveTo>
                <a:cubicBezTo>
                  <a:pt x="286" y="352"/>
                  <a:pt x="286" y="352"/>
                  <a:pt x="286" y="352"/>
                </a:cubicBezTo>
                <a:cubicBezTo>
                  <a:pt x="279" y="394"/>
                  <a:pt x="279" y="394"/>
                  <a:pt x="279" y="394"/>
                </a:cubicBezTo>
                <a:cubicBezTo>
                  <a:pt x="233" y="394"/>
                  <a:pt x="233" y="394"/>
                  <a:pt x="233" y="394"/>
                </a:cubicBezTo>
                <a:lnTo>
                  <a:pt x="226" y="352"/>
                </a:lnTo>
                <a:close/>
                <a:moveTo>
                  <a:pt x="256" y="117"/>
                </a:moveTo>
                <a:cubicBezTo>
                  <a:pt x="214" y="117"/>
                  <a:pt x="178" y="151"/>
                  <a:pt x="178" y="191"/>
                </a:cubicBezTo>
                <a:cubicBezTo>
                  <a:pt x="178" y="219"/>
                  <a:pt x="194" y="242"/>
                  <a:pt x="194" y="242"/>
                </a:cubicBezTo>
                <a:cubicBezTo>
                  <a:pt x="201" y="254"/>
                  <a:pt x="224" y="292"/>
                  <a:pt x="224" y="309"/>
                </a:cubicBezTo>
                <a:cubicBezTo>
                  <a:pt x="224" y="330"/>
                  <a:pt x="224" y="330"/>
                  <a:pt x="224" y="330"/>
                </a:cubicBezTo>
                <a:cubicBezTo>
                  <a:pt x="245" y="330"/>
                  <a:pt x="245" y="330"/>
                  <a:pt x="245" y="330"/>
                </a:cubicBezTo>
                <a:cubicBezTo>
                  <a:pt x="245" y="249"/>
                  <a:pt x="245" y="249"/>
                  <a:pt x="245" y="249"/>
                </a:cubicBezTo>
                <a:cubicBezTo>
                  <a:pt x="227" y="231"/>
                  <a:pt x="227" y="231"/>
                  <a:pt x="227" y="231"/>
                </a:cubicBezTo>
                <a:cubicBezTo>
                  <a:pt x="223" y="227"/>
                  <a:pt x="223" y="220"/>
                  <a:pt x="227" y="216"/>
                </a:cubicBezTo>
                <a:cubicBezTo>
                  <a:pt x="231" y="212"/>
                  <a:pt x="238" y="212"/>
                  <a:pt x="242" y="216"/>
                </a:cubicBezTo>
                <a:cubicBezTo>
                  <a:pt x="256" y="230"/>
                  <a:pt x="256" y="230"/>
                  <a:pt x="256" y="230"/>
                </a:cubicBezTo>
                <a:cubicBezTo>
                  <a:pt x="269" y="216"/>
                  <a:pt x="269" y="216"/>
                  <a:pt x="269" y="216"/>
                </a:cubicBezTo>
                <a:cubicBezTo>
                  <a:pt x="274" y="212"/>
                  <a:pt x="280" y="212"/>
                  <a:pt x="285" y="216"/>
                </a:cubicBezTo>
                <a:cubicBezTo>
                  <a:pt x="289" y="220"/>
                  <a:pt x="289" y="227"/>
                  <a:pt x="285" y="231"/>
                </a:cubicBezTo>
                <a:cubicBezTo>
                  <a:pt x="266" y="249"/>
                  <a:pt x="266" y="249"/>
                  <a:pt x="266" y="249"/>
                </a:cubicBezTo>
                <a:cubicBezTo>
                  <a:pt x="266" y="330"/>
                  <a:pt x="266" y="330"/>
                  <a:pt x="266" y="330"/>
                </a:cubicBezTo>
                <a:cubicBezTo>
                  <a:pt x="288" y="330"/>
                  <a:pt x="288" y="330"/>
                  <a:pt x="288" y="330"/>
                </a:cubicBezTo>
                <a:cubicBezTo>
                  <a:pt x="288" y="309"/>
                  <a:pt x="288" y="309"/>
                  <a:pt x="288" y="309"/>
                </a:cubicBezTo>
                <a:cubicBezTo>
                  <a:pt x="288" y="292"/>
                  <a:pt x="311" y="254"/>
                  <a:pt x="318" y="243"/>
                </a:cubicBezTo>
                <a:cubicBezTo>
                  <a:pt x="318" y="242"/>
                  <a:pt x="334" y="218"/>
                  <a:pt x="334" y="191"/>
                </a:cubicBezTo>
                <a:cubicBezTo>
                  <a:pt x="334" y="151"/>
                  <a:pt x="298" y="117"/>
                  <a:pt x="256" y="117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56" y="191"/>
                </a:moveTo>
                <a:cubicBezTo>
                  <a:pt x="356" y="140"/>
                  <a:pt x="310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5" y="96"/>
                </a:cubicBezTo>
                <a:cubicBezTo>
                  <a:pt x="202" y="96"/>
                  <a:pt x="157" y="140"/>
                  <a:pt x="157" y="191"/>
                </a:cubicBezTo>
                <a:cubicBezTo>
                  <a:pt x="157" y="225"/>
                  <a:pt x="175" y="253"/>
                  <a:pt x="176" y="254"/>
                </a:cubicBezTo>
                <a:cubicBezTo>
                  <a:pt x="189" y="275"/>
                  <a:pt x="202" y="302"/>
                  <a:pt x="202" y="309"/>
                </a:cubicBezTo>
                <a:cubicBezTo>
                  <a:pt x="202" y="341"/>
                  <a:pt x="202" y="341"/>
                  <a:pt x="202" y="341"/>
                </a:cubicBezTo>
                <a:cubicBezTo>
                  <a:pt x="202" y="341"/>
                  <a:pt x="202" y="342"/>
                  <a:pt x="203" y="342"/>
                </a:cubicBezTo>
                <a:cubicBezTo>
                  <a:pt x="203" y="342"/>
                  <a:pt x="202" y="342"/>
                  <a:pt x="202" y="343"/>
                </a:cubicBezTo>
                <a:cubicBezTo>
                  <a:pt x="213" y="407"/>
                  <a:pt x="213" y="407"/>
                  <a:pt x="213" y="407"/>
                </a:cubicBezTo>
                <a:cubicBezTo>
                  <a:pt x="214" y="412"/>
                  <a:pt x="218" y="416"/>
                  <a:pt x="224" y="416"/>
                </a:cubicBezTo>
                <a:cubicBezTo>
                  <a:pt x="288" y="416"/>
                  <a:pt x="288" y="416"/>
                  <a:pt x="288" y="416"/>
                </a:cubicBezTo>
                <a:cubicBezTo>
                  <a:pt x="293" y="416"/>
                  <a:pt x="297" y="412"/>
                  <a:pt x="298" y="407"/>
                </a:cubicBezTo>
                <a:cubicBezTo>
                  <a:pt x="309" y="343"/>
                  <a:pt x="309" y="343"/>
                  <a:pt x="309" y="343"/>
                </a:cubicBezTo>
                <a:cubicBezTo>
                  <a:pt x="309" y="342"/>
                  <a:pt x="309" y="342"/>
                  <a:pt x="309" y="342"/>
                </a:cubicBezTo>
                <a:cubicBezTo>
                  <a:pt x="309" y="342"/>
                  <a:pt x="309" y="341"/>
                  <a:pt x="309" y="341"/>
                </a:cubicBezTo>
                <a:cubicBezTo>
                  <a:pt x="309" y="309"/>
                  <a:pt x="309" y="309"/>
                  <a:pt x="309" y="309"/>
                </a:cubicBezTo>
                <a:cubicBezTo>
                  <a:pt x="309" y="302"/>
                  <a:pt x="323" y="275"/>
                  <a:pt x="336" y="254"/>
                </a:cubicBezTo>
                <a:cubicBezTo>
                  <a:pt x="337" y="253"/>
                  <a:pt x="356" y="225"/>
                  <a:pt x="356" y="191"/>
                </a:cubicBez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28" name="Freeform 370">
            <a:extLst>
              <a:ext uri="{FF2B5EF4-FFF2-40B4-BE49-F238E27FC236}">
                <a16:creationId xmlns="" xmlns:a16="http://schemas.microsoft.com/office/drawing/2014/main" id="{21244A0F-8397-4F97-9BAB-AFAF801782C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1294" y="3901709"/>
            <a:ext cx="482357" cy="482357"/>
          </a:xfrm>
          <a:custGeom>
            <a:avLst/>
            <a:gdLst>
              <a:gd name="T0" fmla="*/ 371 w 512"/>
              <a:gd name="T1" fmla="*/ 202 h 512"/>
              <a:gd name="T2" fmla="*/ 309 w 512"/>
              <a:gd name="T3" fmla="*/ 202 h 512"/>
              <a:gd name="T4" fmla="*/ 309 w 512"/>
              <a:gd name="T5" fmla="*/ 140 h 512"/>
              <a:gd name="T6" fmla="*/ 371 w 512"/>
              <a:gd name="T7" fmla="*/ 202 h 512"/>
              <a:gd name="T8" fmla="*/ 245 w 512"/>
              <a:gd name="T9" fmla="*/ 256 h 512"/>
              <a:gd name="T10" fmla="*/ 245 w 512"/>
              <a:gd name="T11" fmla="*/ 150 h 512"/>
              <a:gd name="T12" fmla="*/ 149 w 512"/>
              <a:gd name="T13" fmla="*/ 256 h 512"/>
              <a:gd name="T14" fmla="*/ 256 w 512"/>
              <a:gd name="T15" fmla="*/ 362 h 512"/>
              <a:gd name="T16" fmla="*/ 362 w 512"/>
              <a:gd name="T17" fmla="*/ 266 h 512"/>
              <a:gd name="T18" fmla="*/ 256 w 512"/>
              <a:gd name="T19" fmla="*/ 266 h 512"/>
              <a:gd name="T20" fmla="*/ 245 w 512"/>
              <a:gd name="T21" fmla="*/ 256 h 512"/>
              <a:gd name="T22" fmla="*/ 512 w 512"/>
              <a:gd name="T23" fmla="*/ 256 h 512"/>
              <a:gd name="T24" fmla="*/ 256 w 512"/>
              <a:gd name="T25" fmla="*/ 512 h 512"/>
              <a:gd name="T26" fmla="*/ 0 w 512"/>
              <a:gd name="T27" fmla="*/ 256 h 512"/>
              <a:gd name="T28" fmla="*/ 256 w 512"/>
              <a:gd name="T29" fmla="*/ 0 h 512"/>
              <a:gd name="T30" fmla="*/ 512 w 512"/>
              <a:gd name="T31" fmla="*/ 256 h 512"/>
              <a:gd name="T32" fmla="*/ 384 w 512"/>
              <a:gd name="T33" fmla="*/ 256 h 512"/>
              <a:gd name="T34" fmla="*/ 373 w 512"/>
              <a:gd name="T35" fmla="*/ 245 h 512"/>
              <a:gd name="T36" fmla="*/ 266 w 512"/>
              <a:gd name="T37" fmla="*/ 245 h 512"/>
              <a:gd name="T38" fmla="*/ 266 w 512"/>
              <a:gd name="T39" fmla="*/ 138 h 512"/>
              <a:gd name="T40" fmla="*/ 256 w 512"/>
              <a:gd name="T41" fmla="*/ 128 h 512"/>
              <a:gd name="T42" fmla="*/ 128 w 512"/>
              <a:gd name="T43" fmla="*/ 256 h 512"/>
              <a:gd name="T44" fmla="*/ 256 w 512"/>
              <a:gd name="T45" fmla="*/ 384 h 512"/>
              <a:gd name="T46" fmla="*/ 384 w 512"/>
              <a:gd name="T47" fmla="*/ 256 h 512"/>
              <a:gd name="T48" fmla="*/ 397 w 512"/>
              <a:gd name="T49" fmla="*/ 210 h 512"/>
              <a:gd name="T50" fmla="*/ 302 w 512"/>
              <a:gd name="T51" fmla="*/ 115 h 512"/>
              <a:gd name="T52" fmla="*/ 292 w 512"/>
              <a:gd name="T53" fmla="*/ 116 h 512"/>
              <a:gd name="T54" fmla="*/ 288 w 512"/>
              <a:gd name="T55" fmla="*/ 125 h 512"/>
              <a:gd name="T56" fmla="*/ 288 w 512"/>
              <a:gd name="T57" fmla="*/ 213 h 512"/>
              <a:gd name="T58" fmla="*/ 298 w 512"/>
              <a:gd name="T59" fmla="*/ 224 h 512"/>
              <a:gd name="T60" fmla="*/ 386 w 512"/>
              <a:gd name="T61" fmla="*/ 224 h 512"/>
              <a:gd name="T62" fmla="*/ 395 w 512"/>
              <a:gd name="T63" fmla="*/ 219 h 512"/>
              <a:gd name="T64" fmla="*/ 397 w 512"/>
              <a:gd name="T65" fmla="*/ 210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12" h="512">
                <a:moveTo>
                  <a:pt x="371" y="202"/>
                </a:moveTo>
                <a:cubicBezTo>
                  <a:pt x="309" y="202"/>
                  <a:pt x="309" y="202"/>
                  <a:pt x="309" y="202"/>
                </a:cubicBezTo>
                <a:cubicBezTo>
                  <a:pt x="309" y="140"/>
                  <a:pt x="309" y="140"/>
                  <a:pt x="309" y="140"/>
                </a:cubicBezTo>
                <a:cubicBezTo>
                  <a:pt x="336" y="153"/>
                  <a:pt x="358" y="175"/>
                  <a:pt x="371" y="202"/>
                </a:cubicBezTo>
                <a:close/>
                <a:moveTo>
                  <a:pt x="245" y="256"/>
                </a:moveTo>
                <a:cubicBezTo>
                  <a:pt x="245" y="150"/>
                  <a:pt x="245" y="150"/>
                  <a:pt x="245" y="150"/>
                </a:cubicBezTo>
                <a:cubicBezTo>
                  <a:pt x="191" y="155"/>
                  <a:pt x="149" y="200"/>
                  <a:pt x="149" y="256"/>
                </a:cubicBezTo>
                <a:cubicBezTo>
                  <a:pt x="149" y="314"/>
                  <a:pt x="197" y="362"/>
                  <a:pt x="256" y="362"/>
                </a:cubicBezTo>
                <a:cubicBezTo>
                  <a:pt x="311" y="362"/>
                  <a:pt x="356" y="320"/>
                  <a:pt x="362" y="266"/>
                </a:cubicBezTo>
                <a:cubicBezTo>
                  <a:pt x="256" y="266"/>
                  <a:pt x="256" y="266"/>
                  <a:pt x="256" y="266"/>
                </a:cubicBezTo>
                <a:cubicBezTo>
                  <a:pt x="250" y="266"/>
                  <a:pt x="245" y="262"/>
                  <a:pt x="245" y="256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84" y="256"/>
                </a:moveTo>
                <a:cubicBezTo>
                  <a:pt x="384" y="250"/>
                  <a:pt x="379" y="245"/>
                  <a:pt x="373" y="245"/>
                </a:cubicBezTo>
                <a:cubicBezTo>
                  <a:pt x="266" y="245"/>
                  <a:pt x="266" y="245"/>
                  <a:pt x="266" y="245"/>
                </a:cubicBezTo>
                <a:cubicBezTo>
                  <a:pt x="266" y="138"/>
                  <a:pt x="266" y="138"/>
                  <a:pt x="266" y="138"/>
                </a:cubicBezTo>
                <a:cubicBezTo>
                  <a:pt x="266" y="132"/>
                  <a:pt x="262" y="128"/>
                  <a:pt x="256" y="128"/>
                </a:cubicBezTo>
                <a:cubicBezTo>
                  <a:pt x="185" y="128"/>
                  <a:pt x="128" y="185"/>
                  <a:pt x="128" y="256"/>
                </a:cubicBezTo>
                <a:cubicBezTo>
                  <a:pt x="128" y="326"/>
                  <a:pt x="185" y="384"/>
                  <a:pt x="256" y="384"/>
                </a:cubicBezTo>
                <a:cubicBezTo>
                  <a:pt x="326" y="384"/>
                  <a:pt x="384" y="326"/>
                  <a:pt x="384" y="256"/>
                </a:cubicBezTo>
                <a:close/>
                <a:moveTo>
                  <a:pt x="397" y="210"/>
                </a:moveTo>
                <a:cubicBezTo>
                  <a:pt x="382" y="165"/>
                  <a:pt x="347" y="129"/>
                  <a:pt x="302" y="115"/>
                </a:cubicBezTo>
                <a:cubicBezTo>
                  <a:pt x="298" y="114"/>
                  <a:pt x="295" y="114"/>
                  <a:pt x="292" y="116"/>
                </a:cubicBezTo>
                <a:cubicBezTo>
                  <a:pt x="289" y="118"/>
                  <a:pt x="288" y="122"/>
                  <a:pt x="288" y="125"/>
                </a:cubicBezTo>
                <a:cubicBezTo>
                  <a:pt x="288" y="213"/>
                  <a:pt x="288" y="213"/>
                  <a:pt x="288" y="213"/>
                </a:cubicBezTo>
                <a:cubicBezTo>
                  <a:pt x="288" y="219"/>
                  <a:pt x="292" y="224"/>
                  <a:pt x="298" y="224"/>
                </a:cubicBezTo>
                <a:cubicBezTo>
                  <a:pt x="386" y="224"/>
                  <a:pt x="386" y="224"/>
                  <a:pt x="386" y="224"/>
                </a:cubicBezTo>
                <a:cubicBezTo>
                  <a:pt x="390" y="224"/>
                  <a:pt x="393" y="222"/>
                  <a:pt x="395" y="219"/>
                </a:cubicBezTo>
                <a:cubicBezTo>
                  <a:pt x="397" y="217"/>
                  <a:pt x="398" y="213"/>
                  <a:pt x="397" y="210"/>
                </a:cubicBez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grpSp>
        <p:nvGrpSpPr>
          <p:cNvPr id="29" name="Group 481">
            <a:extLst>
              <a:ext uri="{FF2B5EF4-FFF2-40B4-BE49-F238E27FC236}">
                <a16:creationId xmlns="" xmlns:a16="http://schemas.microsoft.com/office/drawing/2014/main" id="{4FF0807E-6452-40C2-852F-D96F1C5457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1084" y="4640999"/>
            <a:ext cx="482359" cy="482359"/>
            <a:chOff x="6960" y="1953"/>
            <a:chExt cx="340" cy="340"/>
          </a:xfrm>
          <a:solidFill>
            <a:srgbClr val="A6A6A6"/>
          </a:solidFill>
        </p:grpSpPr>
        <p:sp>
          <p:nvSpPr>
            <p:cNvPr id="30" name="Rectangle 482">
              <a:extLst>
                <a:ext uri="{FF2B5EF4-FFF2-40B4-BE49-F238E27FC236}">
                  <a16:creationId xmlns="" xmlns:a16="http://schemas.microsoft.com/office/drawing/2014/main" id="{8CE3AD0A-6642-4CB5-8267-01DED832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" y="2130"/>
              <a:ext cx="43" cy="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31" name="Freeform 483">
              <a:extLst>
                <a:ext uri="{FF2B5EF4-FFF2-40B4-BE49-F238E27FC236}">
                  <a16:creationId xmlns="" xmlns:a16="http://schemas.microsoft.com/office/drawing/2014/main" id="{340BFB75-C745-44D4-85CE-529F78D9BE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60" y="1953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234 w 512"/>
                <a:gd name="T11" fmla="*/ 245 h 512"/>
                <a:gd name="T12" fmla="*/ 245 w 512"/>
                <a:gd name="T13" fmla="*/ 256 h 512"/>
                <a:gd name="T14" fmla="*/ 245 w 512"/>
                <a:gd name="T15" fmla="*/ 341 h 512"/>
                <a:gd name="T16" fmla="*/ 234 w 512"/>
                <a:gd name="T17" fmla="*/ 352 h 512"/>
                <a:gd name="T18" fmla="*/ 149 w 512"/>
                <a:gd name="T19" fmla="*/ 352 h 512"/>
                <a:gd name="T20" fmla="*/ 138 w 512"/>
                <a:gd name="T21" fmla="*/ 341 h 512"/>
                <a:gd name="T22" fmla="*/ 138 w 512"/>
                <a:gd name="T23" fmla="*/ 256 h 512"/>
                <a:gd name="T24" fmla="*/ 234 w 512"/>
                <a:gd name="T25" fmla="*/ 160 h 512"/>
                <a:gd name="T26" fmla="*/ 245 w 512"/>
                <a:gd name="T27" fmla="*/ 170 h 512"/>
                <a:gd name="T28" fmla="*/ 234 w 512"/>
                <a:gd name="T29" fmla="*/ 181 h 512"/>
                <a:gd name="T30" fmla="*/ 160 w 512"/>
                <a:gd name="T31" fmla="*/ 245 h 512"/>
                <a:gd name="T32" fmla="*/ 234 w 512"/>
                <a:gd name="T33" fmla="*/ 245 h 512"/>
                <a:gd name="T34" fmla="*/ 362 w 512"/>
                <a:gd name="T35" fmla="*/ 245 h 512"/>
                <a:gd name="T36" fmla="*/ 373 w 512"/>
                <a:gd name="T37" fmla="*/ 256 h 512"/>
                <a:gd name="T38" fmla="*/ 373 w 512"/>
                <a:gd name="T39" fmla="*/ 341 h 512"/>
                <a:gd name="T40" fmla="*/ 362 w 512"/>
                <a:gd name="T41" fmla="*/ 352 h 512"/>
                <a:gd name="T42" fmla="*/ 277 w 512"/>
                <a:gd name="T43" fmla="*/ 352 h 512"/>
                <a:gd name="T44" fmla="*/ 266 w 512"/>
                <a:gd name="T45" fmla="*/ 341 h 512"/>
                <a:gd name="T46" fmla="*/ 266 w 512"/>
                <a:gd name="T47" fmla="*/ 256 h 512"/>
                <a:gd name="T48" fmla="*/ 362 w 512"/>
                <a:gd name="T49" fmla="*/ 160 h 512"/>
                <a:gd name="T50" fmla="*/ 373 w 512"/>
                <a:gd name="T51" fmla="*/ 170 h 512"/>
                <a:gd name="T52" fmla="*/ 362 w 512"/>
                <a:gd name="T53" fmla="*/ 181 h 512"/>
                <a:gd name="T54" fmla="*/ 288 w 512"/>
                <a:gd name="T55" fmla="*/ 245 h 512"/>
                <a:gd name="T56" fmla="*/ 362 w 512"/>
                <a:gd name="T57" fmla="*/ 24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  <a:moveTo>
                    <a:pt x="234" y="245"/>
                  </a:moveTo>
                  <a:cubicBezTo>
                    <a:pt x="240" y="245"/>
                    <a:pt x="245" y="250"/>
                    <a:pt x="245" y="256"/>
                  </a:cubicBezTo>
                  <a:cubicBezTo>
                    <a:pt x="245" y="341"/>
                    <a:pt x="245" y="341"/>
                    <a:pt x="245" y="341"/>
                  </a:cubicBezTo>
                  <a:cubicBezTo>
                    <a:pt x="245" y="347"/>
                    <a:pt x="240" y="352"/>
                    <a:pt x="234" y="352"/>
                  </a:cubicBezTo>
                  <a:cubicBezTo>
                    <a:pt x="149" y="352"/>
                    <a:pt x="149" y="352"/>
                    <a:pt x="149" y="352"/>
                  </a:cubicBezTo>
                  <a:cubicBezTo>
                    <a:pt x="143" y="352"/>
                    <a:pt x="138" y="347"/>
                    <a:pt x="138" y="341"/>
                  </a:cubicBezTo>
                  <a:cubicBezTo>
                    <a:pt x="138" y="256"/>
                    <a:pt x="138" y="256"/>
                    <a:pt x="138" y="256"/>
                  </a:cubicBezTo>
                  <a:cubicBezTo>
                    <a:pt x="138" y="201"/>
                    <a:pt x="180" y="160"/>
                    <a:pt x="234" y="160"/>
                  </a:cubicBezTo>
                  <a:cubicBezTo>
                    <a:pt x="240" y="160"/>
                    <a:pt x="245" y="164"/>
                    <a:pt x="245" y="170"/>
                  </a:cubicBezTo>
                  <a:cubicBezTo>
                    <a:pt x="245" y="176"/>
                    <a:pt x="240" y="181"/>
                    <a:pt x="234" y="181"/>
                  </a:cubicBezTo>
                  <a:cubicBezTo>
                    <a:pt x="195" y="181"/>
                    <a:pt x="165" y="208"/>
                    <a:pt x="160" y="245"/>
                  </a:cubicBezTo>
                  <a:lnTo>
                    <a:pt x="234" y="245"/>
                  </a:lnTo>
                  <a:close/>
                  <a:moveTo>
                    <a:pt x="362" y="245"/>
                  </a:moveTo>
                  <a:cubicBezTo>
                    <a:pt x="368" y="245"/>
                    <a:pt x="373" y="250"/>
                    <a:pt x="373" y="256"/>
                  </a:cubicBezTo>
                  <a:cubicBezTo>
                    <a:pt x="373" y="341"/>
                    <a:pt x="373" y="341"/>
                    <a:pt x="373" y="341"/>
                  </a:cubicBezTo>
                  <a:cubicBezTo>
                    <a:pt x="373" y="347"/>
                    <a:pt x="368" y="352"/>
                    <a:pt x="362" y="352"/>
                  </a:cubicBezTo>
                  <a:cubicBezTo>
                    <a:pt x="277" y="352"/>
                    <a:pt x="277" y="352"/>
                    <a:pt x="277" y="352"/>
                  </a:cubicBezTo>
                  <a:cubicBezTo>
                    <a:pt x="271" y="352"/>
                    <a:pt x="266" y="347"/>
                    <a:pt x="266" y="341"/>
                  </a:cubicBezTo>
                  <a:cubicBezTo>
                    <a:pt x="266" y="256"/>
                    <a:pt x="266" y="256"/>
                    <a:pt x="266" y="256"/>
                  </a:cubicBezTo>
                  <a:cubicBezTo>
                    <a:pt x="266" y="201"/>
                    <a:pt x="308" y="160"/>
                    <a:pt x="362" y="160"/>
                  </a:cubicBezTo>
                  <a:cubicBezTo>
                    <a:pt x="368" y="160"/>
                    <a:pt x="373" y="164"/>
                    <a:pt x="373" y="170"/>
                  </a:cubicBezTo>
                  <a:cubicBezTo>
                    <a:pt x="373" y="176"/>
                    <a:pt x="368" y="181"/>
                    <a:pt x="362" y="181"/>
                  </a:cubicBezTo>
                  <a:cubicBezTo>
                    <a:pt x="323" y="181"/>
                    <a:pt x="293" y="213"/>
                    <a:pt x="288" y="245"/>
                  </a:cubicBezTo>
                  <a:lnTo>
                    <a:pt x="362" y="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32" name="Rectangle 484">
              <a:extLst>
                <a:ext uri="{FF2B5EF4-FFF2-40B4-BE49-F238E27FC236}">
                  <a16:creationId xmlns="" xmlns:a16="http://schemas.microsoft.com/office/drawing/2014/main" id="{B85A2CF1-EB32-40A6-83BE-2E0D09B4F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6" y="2130"/>
              <a:ext cx="43" cy="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</p:grpSp>
      <p:sp>
        <p:nvSpPr>
          <p:cNvPr id="33" name="Freeform 324">
            <a:extLst>
              <a:ext uri="{FF2B5EF4-FFF2-40B4-BE49-F238E27FC236}">
                <a16:creationId xmlns="" xmlns:a16="http://schemas.microsoft.com/office/drawing/2014/main" id="{EB0871BF-D38A-4827-9209-2A6B24FF26E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41086" y="5407782"/>
            <a:ext cx="482356" cy="482356"/>
          </a:xfrm>
          <a:custGeom>
            <a:avLst/>
            <a:gdLst>
              <a:gd name="T0" fmla="*/ 264 w 512"/>
              <a:gd name="T1" fmla="*/ 120 h 512"/>
              <a:gd name="T2" fmla="*/ 343 w 512"/>
              <a:gd name="T3" fmla="*/ 151 h 512"/>
              <a:gd name="T4" fmla="*/ 341 w 512"/>
              <a:gd name="T5" fmla="*/ 156 h 512"/>
              <a:gd name="T6" fmla="*/ 331 w 512"/>
              <a:gd name="T7" fmla="*/ 161 h 512"/>
              <a:gd name="T8" fmla="*/ 326 w 512"/>
              <a:gd name="T9" fmla="*/ 167 h 512"/>
              <a:gd name="T10" fmla="*/ 291 w 512"/>
              <a:gd name="T11" fmla="*/ 256 h 512"/>
              <a:gd name="T12" fmla="*/ 294 w 512"/>
              <a:gd name="T13" fmla="*/ 268 h 512"/>
              <a:gd name="T14" fmla="*/ 315 w 512"/>
              <a:gd name="T15" fmla="*/ 285 h 512"/>
              <a:gd name="T16" fmla="*/ 306 w 512"/>
              <a:gd name="T17" fmla="*/ 308 h 512"/>
              <a:gd name="T18" fmla="*/ 186 w 512"/>
              <a:gd name="T19" fmla="*/ 262 h 512"/>
              <a:gd name="T20" fmla="*/ 195 w 512"/>
              <a:gd name="T21" fmla="*/ 239 h 512"/>
              <a:gd name="T22" fmla="*/ 221 w 512"/>
              <a:gd name="T23" fmla="*/ 240 h 512"/>
              <a:gd name="T24" fmla="*/ 232 w 512"/>
              <a:gd name="T25" fmla="*/ 233 h 512"/>
              <a:gd name="T26" fmla="*/ 266 w 512"/>
              <a:gd name="T27" fmla="*/ 144 h 512"/>
              <a:gd name="T28" fmla="*/ 266 w 512"/>
              <a:gd name="T29" fmla="*/ 136 h 512"/>
              <a:gd name="T30" fmla="*/ 261 w 512"/>
              <a:gd name="T31" fmla="*/ 126 h 512"/>
              <a:gd name="T32" fmla="*/ 264 w 512"/>
              <a:gd name="T33" fmla="*/ 120 h 512"/>
              <a:gd name="T34" fmla="*/ 512 w 512"/>
              <a:gd name="T35" fmla="*/ 256 h 512"/>
              <a:gd name="T36" fmla="*/ 256 w 512"/>
              <a:gd name="T37" fmla="*/ 512 h 512"/>
              <a:gd name="T38" fmla="*/ 0 w 512"/>
              <a:gd name="T39" fmla="*/ 256 h 512"/>
              <a:gd name="T40" fmla="*/ 256 w 512"/>
              <a:gd name="T41" fmla="*/ 0 h 512"/>
              <a:gd name="T42" fmla="*/ 512 w 512"/>
              <a:gd name="T43" fmla="*/ 256 h 512"/>
              <a:gd name="T44" fmla="*/ 361 w 512"/>
              <a:gd name="T45" fmla="*/ 134 h 512"/>
              <a:gd name="T46" fmla="*/ 261 w 512"/>
              <a:gd name="T47" fmla="*/ 96 h 512"/>
              <a:gd name="T48" fmla="*/ 247 w 512"/>
              <a:gd name="T49" fmla="*/ 102 h 512"/>
              <a:gd name="T50" fmla="*/ 240 w 512"/>
              <a:gd name="T51" fmla="*/ 122 h 512"/>
              <a:gd name="T52" fmla="*/ 240 w 512"/>
              <a:gd name="T53" fmla="*/ 131 h 512"/>
              <a:gd name="T54" fmla="*/ 244 w 512"/>
              <a:gd name="T55" fmla="*/ 140 h 512"/>
              <a:gd name="T56" fmla="*/ 214 w 512"/>
              <a:gd name="T57" fmla="*/ 219 h 512"/>
              <a:gd name="T58" fmla="*/ 188 w 512"/>
              <a:gd name="T59" fmla="*/ 218 h 512"/>
              <a:gd name="T60" fmla="*/ 178 w 512"/>
              <a:gd name="T61" fmla="*/ 224 h 512"/>
              <a:gd name="T62" fmla="*/ 163 w 512"/>
              <a:gd name="T63" fmla="*/ 264 h 512"/>
              <a:gd name="T64" fmla="*/ 163 w 512"/>
              <a:gd name="T65" fmla="*/ 272 h 512"/>
              <a:gd name="T66" fmla="*/ 169 w 512"/>
              <a:gd name="T67" fmla="*/ 278 h 512"/>
              <a:gd name="T68" fmla="*/ 229 w 512"/>
              <a:gd name="T69" fmla="*/ 301 h 512"/>
              <a:gd name="T70" fmla="*/ 194 w 512"/>
              <a:gd name="T71" fmla="*/ 391 h 512"/>
              <a:gd name="T72" fmla="*/ 200 w 512"/>
              <a:gd name="T73" fmla="*/ 404 h 512"/>
              <a:gd name="T74" fmla="*/ 204 w 512"/>
              <a:gd name="T75" fmla="*/ 405 h 512"/>
              <a:gd name="T76" fmla="*/ 214 w 512"/>
              <a:gd name="T77" fmla="*/ 398 h 512"/>
              <a:gd name="T78" fmla="*/ 248 w 512"/>
              <a:gd name="T79" fmla="*/ 308 h 512"/>
              <a:gd name="T80" fmla="*/ 308 w 512"/>
              <a:gd name="T81" fmla="*/ 331 h 512"/>
              <a:gd name="T82" fmla="*/ 312 w 512"/>
              <a:gd name="T83" fmla="*/ 332 h 512"/>
              <a:gd name="T84" fmla="*/ 322 w 512"/>
              <a:gd name="T85" fmla="*/ 325 h 512"/>
              <a:gd name="T86" fmla="*/ 337 w 512"/>
              <a:gd name="T87" fmla="*/ 285 h 512"/>
              <a:gd name="T88" fmla="*/ 334 w 512"/>
              <a:gd name="T89" fmla="*/ 273 h 512"/>
              <a:gd name="T90" fmla="*/ 314 w 512"/>
              <a:gd name="T91" fmla="*/ 257 h 512"/>
              <a:gd name="T92" fmla="*/ 344 w 512"/>
              <a:gd name="T93" fmla="*/ 178 h 512"/>
              <a:gd name="T94" fmla="*/ 354 w 512"/>
              <a:gd name="T95" fmla="*/ 174 h 512"/>
              <a:gd name="T96" fmla="*/ 359 w 512"/>
              <a:gd name="T97" fmla="*/ 168 h 512"/>
              <a:gd name="T98" fmla="*/ 367 w 512"/>
              <a:gd name="T99" fmla="*/ 148 h 512"/>
              <a:gd name="T100" fmla="*/ 361 w 512"/>
              <a:gd name="T101" fmla="*/ 134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12" h="512">
                <a:moveTo>
                  <a:pt x="264" y="120"/>
                </a:moveTo>
                <a:cubicBezTo>
                  <a:pt x="343" y="151"/>
                  <a:pt x="343" y="151"/>
                  <a:pt x="343" y="151"/>
                </a:cubicBezTo>
                <a:cubicBezTo>
                  <a:pt x="341" y="156"/>
                  <a:pt x="341" y="156"/>
                  <a:pt x="341" y="156"/>
                </a:cubicBezTo>
                <a:cubicBezTo>
                  <a:pt x="331" y="161"/>
                  <a:pt x="331" y="161"/>
                  <a:pt x="331" y="161"/>
                </a:cubicBezTo>
                <a:cubicBezTo>
                  <a:pt x="329" y="162"/>
                  <a:pt x="327" y="164"/>
                  <a:pt x="326" y="167"/>
                </a:cubicBezTo>
                <a:cubicBezTo>
                  <a:pt x="291" y="256"/>
                  <a:pt x="291" y="256"/>
                  <a:pt x="291" y="256"/>
                </a:cubicBezTo>
                <a:cubicBezTo>
                  <a:pt x="290" y="261"/>
                  <a:pt x="291" y="266"/>
                  <a:pt x="294" y="268"/>
                </a:cubicBezTo>
                <a:cubicBezTo>
                  <a:pt x="315" y="285"/>
                  <a:pt x="315" y="285"/>
                  <a:pt x="315" y="285"/>
                </a:cubicBezTo>
                <a:cubicBezTo>
                  <a:pt x="306" y="308"/>
                  <a:pt x="306" y="308"/>
                  <a:pt x="306" y="308"/>
                </a:cubicBezTo>
                <a:cubicBezTo>
                  <a:pt x="186" y="262"/>
                  <a:pt x="186" y="262"/>
                  <a:pt x="186" y="262"/>
                </a:cubicBezTo>
                <a:cubicBezTo>
                  <a:pt x="195" y="239"/>
                  <a:pt x="195" y="239"/>
                  <a:pt x="195" y="239"/>
                </a:cubicBezTo>
                <a:cubicBezTo>
                  <a:pt x="221" y="240"/>
                  <a:pt x="221" y="240"/>
                  <a:pt x="221" y="240"/>
                </a:cubicBezTo>
                <a:cubicBezTo>
                  <a:pt x="226" y="241"/>
                  <a:pt x="230" y="238"/>
                  <a:pt x="232" y="233"/>
                </a:cubicBezTo>
                <a:cubicBezTo>
                  <a:pt x="266" y="144"/>
                  <a:pt x="266" y="144"/>
                  <a:pt x="266" y="144"/>
                </a:cubicBezTo>
                <a:cubicBezTo>
                  <a:pt x="267" y="141"/>
                  <a:pt x="267" y="138"/>
                  <a:pt x="266" y="136"/>
                </a:cubicBezTo>
                <a:cubicBezTo>
                  <a:pt x="261" y="126"/>
                  <a:pt x="261" y="126"/>
                  <a:pt x="261" y="126"/>
                </a:cubicBezTo>
                <a:lnTo>
                  <a:pt x="264" y="120"/>
                </a:ln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61" y="134"/>
                </a:moveTo>
                <a:cubicBezTo>
                  <a:pt x="261" y="96"/>
                  <a:pt x="261" y="96"/>
                  <a:pt x="261" y="96"/>
                </a:cubicBezTo>
                <a:cubicBezTo>
                  <a:pt x="256" y="94"/>
                  <a:pt x="250" y="97"/>
                  <a:pt x="247" y="102"/>
                </a:cubicBezTo>
                <a:cubicBezTo>
                  <a:pt x="240" y="122"/>
                  <a:pt x="240" y="122"/>
                  <a:pt x="240" y="122"/>
                </a:cubicBezTo>
                <a:cubicBezTo>
                  <a:pt x="239" y="125"/>
                  <a:pt x="239" y="128"/>
                  <a:pt x="240" y="131"/>
                </a:cubicBezTo>
                <a:cubicBezTo>
                  <a:pt x="244" y="140"/>
                  <a:pt x="244" y="140"/>
                  <a:pt x="244" y="140"/>
                </a:cubicBezTo>
                <a:cubicBezTo>
                  <a:pt x="214" y="219"/>
                  <a:pt x="214" y="219"/>
                  <a:pt x="214" y="219"/>
                </a:cubicBezTo>
                <a:cubicBezTo>
                  <a:pt x="188" y="218"/>
                  <a:pt x="188" y="218"/>
                  <a:pt x="188" y="218"/>
                </a:cubicBezTo>
                <a:cubicBezTo>
                  <a:pt x="184" y="217"/>
                  <a:pt x="180" y="220"/>
                  <a:pt x="178" y="224"/>
                </a:cubicBezTo>
                <a:cubicBezTo>
                  <a:pt x="163" y="264"/>
                  <a:pt x="163" y="264"/>
                  <a:pt x="163" y="264"/>
                </a:cubicBezTo>
                <a:cubicBezTo>
                  <a:pt x="162" y="267"/>
                  <a:pt x="162" y="270"/>
                  <a:pt x="163" y="272"/>
                </a:cubicBezTo>
                <a:cubicBezTo>
                  <a:pt x="164" y="275"/>
                  <a:pt x="166" y="277"/>
                  <a:pt x="169" y="278"/>
                </a:cubicBezTo>
                <a:cubicBezTo>
                  <a:pt x="229" y="301"/>
                  <a:pt x="229" y="301"/>
                  <a:pt x="229" y="301"/>
                </a:cubicBezTo>
                <a:cubicBezTo>
                  <a:pt x="194" y="391"/>
                  <a:pt x="194" y="391"/>
                  <a:pt x="194" y="391"/>
                </a:cubicBezTo>
                <a:cubicBezTo>
                  <a:pt x="192" y="396"/>
                  <a:pt x="195" y="402"/>
                  <a:pt x="200" y="404"/>
                </a:cubicBezTo>
                <a:cubicBezTo>
                  <a:pt x="202" y="405"/>
                  <a:pt x="203" y="405"/>
                  <a:pt x="204" y="405"/>
                </a:cubicBezTo>
                <a:cubicBezTo>
                  <a:pt x="208" y="405"/>
                  <a:pt x="212" y="402"/>
                  <a:pt x="214" y="398"/>
                </a:cubicBezTo>
                <a:cubicBezTo>
                  <a:pt x="248" y="308"/>
                  <a:pt x="248" y="308"/>
                  <a:pt x="248" y="308"/>
                </a:cubicBezTo>
                <a:cubicBezTo>
                  <a:pt x="308" y="331"/>
                  <a:pt x="308" y="331"/>
                  <a:pt x="308" y="331"/>
                </a:cubicBezTo>
                <a:cubicBezTo>
                  <a:pt x="309" y="332"/>
                  <a:pt x="311" y="332"/>
                  <a:pt x="312" y="332"/>
                </a:cubicBezTo>
                <a:cubicBezTo>
                  <a:pt x="316" y="332"/>
                  <a:pt x="320" y="329"/>
                  <a:pt x="322" y="325"/>
                </a:cubicBezTo>
                <a:cubicBezTo>
                  <a:pt x="337" y="285"/>
                  <a:pt x="337" y="285"/>
                  <a:pt x="337" y="285"/>
                </a:cubicBezTo>
                <a:cubicBezTo>
                  <a:pt x="339" y="281"/>
                  <a:pt x="338" y="276"/>
                  <a:pt x="334" y="273"/>
                </a:cubicBezTo>
                <a:cubicBezTo>
                  <a:pt x="314" y="257"/>
                  <a:pt x="314" y="257"/>
                  <a:pt x="314" y="257"/>
                </a:cubicBezTo>
                <a:cubicBezTo>
                  <a:pt x="344" y="178"/>
                  <a:pt x="344" y="178"/>
                  <a:pt x="344" y="178"/>
                </a:cubicBezTo>
                <a:cubicBezTo>
                  <a:pt x="354" y="174"/>
                  <a:pt x="354" y="174"/>
                  <a:pt x="354" y="174"/>
                </a:cubicBezTo>
                <a:cubicBezTo>
                  <a:pt x="356" y="173"/>
                  <a:pt x="358" y="171"/>
                  <a:pt x="359" y="168"/>
                </a:cubicBezTo>
                <a:cubicBezTo>
                  <a:pt x="367" y="148"/>
                  <a:pt x="367" y="148"/>
                  <a:pt x="367" y="148"/>
                </a:cubicBezTo>
                <a:cubicBezTo>
                  <a:pt x="369" y="143"/>
                  <a:pt x="366" y="137"/>
                  <a:pt x="361" y="134"/>
                </a:cubicBez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34" name="Freeform 109">
            <a:extLst>
              <a:ext uri="{FF2B5EF4-FFF2-40B4-BE49-F238E27FC236}">
                <a16:creationId xmlns="" xmlns:a16="http://schemas.microsoft.com/office/drawing/2014/main" id="{B554BAF9-C640-41FD-B661-5CD7ABEF3EA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1294" y="3159307"/>
            <a:ext cx="512149" cy="512149"/>
          </a:xfrm>
          <a:custGeom>
            <a:avLst/>
            <a:gdLst>
              <a:gd name="T0" fmla="*/ 235 w 512"/>
              <a:gd name="T1" fmla="*/ 150 h 512"/>
              <a:gd name="T2" fmla="*/ 277 w 512"/>
              <a:gd name="T3" fmla="*/ 118 h 512"/>
              <a:gd name="T4" fmla="*/ 235 w 512"/>
              <a:gd name="T5" fmla="*/ 342 h 512"/>
              <a:gd name="T6" fmla="*/ 277 w 512"/>
              <a:gd name="T7" fmla="*/ 320 h 512"/>
              <a:gd name="T8" fmla="*/ 235 w 512"/>
              <a:gd name="T9" fmla="*/ 342 h 512"/>
              <a:gd name="T10" fmla="*/ 160 w 512"/>
              <a:gd name="T11" fmla="*/ 342 h 512"/>
              <a:gd name="T12" fmla="*/ 117 w 512"/>
              <a:gd name="T13" fmla="*/ 320 h 512"/>
              <a:gd name="T14" fmla="*/ 512 w 512"/>
              <a:gd name="T15" fmla="*/ 256 h 512"/>
              <a:gd name="T16" fmla="*/ 0 w 512"/>
              <a:gd name="T17" fmla="*/ 256 h 512"/>
              <a:gd name="T18" fmla="*/ 512 w 512"/>
              <a:gd name="T19" fmla="*/ 256 h 512"/>
              <a:gd name="T20" fmla="*/ 405 w 512"/>
              <a:gd name="T21" fmla="*/ 299 h 512"/>
              <a:gd name="T22" fmla="*/ 384 w 512"/>
              <a:gd name="T23" fmla="*/ 235 h 512"/>
              <a:gd name="T24" fmla="*/ 267 w 512"/>
              <a:gd name="T25" fmla="*/ 224 h 512"/>
              <a:gd name="T26" fmla="*/ 288 w 512"/>
              <a:gd name="T27" fmla="*/ 171 h 512"/>
              <a:gd name="T28" fmla="*/ 299 w 512"/>
              <a:gd name="T29" fmla="*/ 107 h 512"/>
              <a:gd name="T30" fmla="*/ 224 w 512"/>
              <a:gd name="T31" fmla="*/ 96 h 512"/>
              <a:gd name="T32" fmla="*/ 213 w 512"/>
              <a:gd name="T33" fmla="*/ 160 h 512"/>
              <a:gd name="T34" fmla="*/ 245 w 512"/>
              <a:gd name="T35" fmla="*/ 171 h 512"/>
              <a:gd name="T36" fmla="*/ 139 w 512"/>
              <a:gd name="T37" fmla="*/ 224 h 512"/>
              <a:gd name="T38" fmla="*/ 128 w 512"/>
              <a:gd name="T39" fmla="*/ 299 h 512"/>
              <a:gd name="T40" fmla="*/ 96 w 512"/>
              <a:gd name="T41" fmla="*/ 310 h 512"/>
              <a:gd name="T42" fmla="*/ 107 w 512"/>
              <a:gd name="T43" fmla="*/ 363 h 512"/>
              <a:gd name="T44" fmla="*/ 181 w 512"/>
              <a:gd name="T45" fmla="*/ 352 h 512"/>
              <a:gd name="T46" fmla="*/ 171 w 512"/>
              <a:gd name="T47" fmla="*/ 299 h 512"/>
              <a:gd name="T48" fmla="*/ 149 w 512"/>
              <a:gd name="T49" fmla="*/ 246 h 512"/>
              <a:gd name="T50" fmla="*/ 245 w 512"/>
              <a:gd name="T51" fmla="*/ 299 h 512"/>
              <a:gd name="T52" fmla="*/ 213 w 512"/>
              <a:gd name="T53" fmla="*/ 310 h 512"/>
              <a:gd name="T54" fmla="*/ 224 w 512"/>
              <a:gd name="T55" fmla="*/ 363 h 512"/>
              <a:gd name="T56" fmla="*/ 299 w 512"/>
              <a:gd name="T57" fmla="*/ 352 h 512"/>
              <a:gd name="T58" fmla="*/ 288 w 512"/>
              <a:gd name="T59" fmla="*/ 299 h 512"/>
              <a:gd name="T60" fmla="*/ 267 w 512"/>
              <a:gd name="T61" fmla="*/ 246 h 512"/>
              <a:gd name="T62" fmla="*/ 363 w 512"/>
              <a:gd name="T63" fmla="*/ 299 h 512"/>
              <a:gd name="T64" fmla="*/ 331 w 512"/>
              <a:gd name="T65" fmla="*/ 310 h 512"/>
              <a:gd name="T66" fmla="*/ 341 w 512"/>
              <a:gd name="T67" fmla="*/ 363 h 512"/>
              <a:gd name="T68" fmla="*/ 416 w 512"/>
              <a:gd name="T69" fmla="*/ 352 h 512"/>
              <a:gd name="T70" fmla="*/ 352 w 512"/>
              <a:gd name="T71" fmla="*/ 342 h 512"/>
              <a:gd name="T72" fmla="*/ 395 w 512"/>
              <a:gd name="T73" fmla="*/ 320 h 512"/>
              <a:gd name="T74" fmla="*/ 352 w 512"/>
              <a:gd name="T75" fmla="*/ 342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12" h="512">
                <a:moveTo>
                  <a:pt x="277" y="150"/>
                </a:moveTo>
                <a:cubicBezTo>
                  <a:pt x="235" y="150"/>
                  <a:pt x="235" y="150"/>
                  <a:pt x="235" y="150"/>
                </a:cubicBezTo>
                <a:cubicBezTo>
                  <a:pt x="235" y="118"/>
                  <a:pt x="235" y="118"/>
                  <a:pt x="235" y="118"/>
                </a:cubicBezTo>
                <a:cubicBezTo>
                  <a:pt x="277" y="118"/>
                  <a:pt x="277" y="118"/>
                  <a:pt x="277" y="118"/>
                </a:cubicBezTo>
                <a:lnTo>
                  <a:pt x="277" y="150"/>
                </a:lnTo>
                <a:close/>
                <a:moveTo>
                  <a:pt x="235" y="342"/>
                </a:moveTo>
                <a:cubicBezTo>
                  <a:pt x="277" y="342"/>
                  <a:pt x="277" y="342"/>
                  <a:pt x="277" y="342"/>
                </a:cubicBezTo>
                <a:cubicBezTo>
                  <a:pt x="277" y="320"/>
                  <a:pt x="277" y="320"/>
                  <a:pt x="277" y="320"/>
                </a:cubicBezTo>
                <a:cubicBezTo>
                  <a:pt x="235" y="320"/>
                  <a:pt x="235" y="320"/>
                  <a:pt x="235" y="320"/>
                </a:cubicBezTo>
                <a:lnTo>
                  <a:pt x="235" y="342"/>
                </a:lnTo>
                <a:close/>
                <a:moveTo>
                  <a:pt x="117" y="342"/>
                </a:moveTo>
                <a:cubicBezTo>
                  <a:pt x="160" y="342"/>
                  <a:pt x="160" y="342"/>
                  <a:pt x="160" y="342"/>
                </a:cubicBezTo>
                <a:cubicBezTo>
                  <a:pt x="160" y="320"/>
                  <a:pt x="160" y="320"/>
                  <a:pt x="160" y="320"/>
                </a:cubicBezTo>
                <a:cubicBezTo>
                  <a:pt x="117" y="320"/>
                  <a:pt x="117" y="320"/>
                  <a:pt x="117" y="320"/>
                </a:cubicBezTo>
                <a:lnTo>
                  <a:pt x="117" y="342"/>
                </a:lnTo>
                <a:close/>
                <a:moveTo>
                  <a:pt x="512" y="256"/>
                </a:moveTo>
                <a:cubicBezTo>
                  <a:pt x="512" y="398"/>
                  <a:pt x="397" y="512"/>
                  <a:pt x="256" y="512"/>
                </a:cubicBezTo>
                <a:cubicBezTo>
                  <a:pt x="115" y="512"/>
                  <a:pt x="0" y="398"/>
                  <a:pt x="0" y="256"/>
                </a:cubicBezTo>
                <a:cubicBezTo>
                  <a:pt x="0" y="115"/>
                  <a:pt x="115" y="0"/>
                  <a:pt x="256" y="0"/>
                </a:cubicBezTo>
                <a:cubicBezTo>
                  <a:pt x="397" y="0"/>
                  <a:pt x="512" y="115"/>
                  <a:pt x="512" y="256"/>
                </a:cubicBezTo>
                <a:close/>
                <a:moveTo>
                  <a:pt x="416" y="310"/>
                </a:moveTo>
                <a:cubicBezTo>
                  <a:pt x="416" y="304"/>
                  <a:pt x="411" y="299"/>
                  <a:pt x="405" y="299"/>
                </a:cubicBezTo>
                <a:cubicBezTo>
                  <a:pt x="384" y="299"/>
                  <a:pt x="384" y="299"/>
                  <a:pt x="384" y="299"/>
                </a:cubicBezTo>
                <a:cubicBezTo>
                  <a:pt x="384" y="235"/>
                  <a:pt x="384" y="235"/>
                  <a:pt x="384" y="235"/>
                </a:cubicBezTo>
                <a:cubicBezTo>
                  <a:pt x="384" y="229"/>
                  <a:pt x="379" y="224"/>
                  <a:pt x="373" y="224"/>
                </a:cubicBezTo>
                <a:cubicBezTo>
                  <a:pt x="267" y="224"/>
                  <a:pt x="267" y="224"/>
                  <a:pt x="267" y="224"/>
                </a:cubicBezTo>
                <a:cubicBezTo>
                  <a:pt x="267" y="171"/>
                  <a:pt x="267" y="171"/>
                  <a:pt x="267" y="171"/>
                </a:cubicBezTo>
                <a:cubicBezTo>
                  <a:pt x="288" y="171"/>
                  <a:pt x="288" y="171"/>
                  <a:pt x="288" y="171"/>
                </a:cubicBezTo>
                <a:cubicBezTo>
                  <a:pt x="294" y="171"/>
                  <a:pt x="299" y="166"/>
                  <a:pt x="299" y="160"/>
                </a:cubicBezTo>
                <a:cubicBezTo>
                  <a:pt x="299" y="107"/>
                  <a:pt x="299" y="107"/>
                  <a:pt x="299" y="107"/>
                </a:cubicBezTo>
                <a:cubicBezTo>
                  <a:pt x="299" y="101"/>
                  <a:pt x="294" y="96"/>
                  <a:pt x="288" y="96"/>
                </a:cubicBezTo>
                <a:cubicBezTo>
                  <a:pt x="224" y="96"/>
                  <a:pt x="224" y="96"/>
                  <a:pt x="224" y="96"/>
                </a:cubicBezTo>
                <a:cubicBezTo>
                  <a:pt x="218" y="96"/>
                  <a:pt x="213" y="101"/>
                  <a:pt x="213" y="107"/>
                </a:cubicBezTo>
                <a:cubicBezTo>
                  <a:pt x="213" y="160"/>
                  <a:pt x="213" y="160"/>
                  <a:pt x="213" y="160"/>
                </a:cubicBezTo>
                <a:cubicBezTo>
                  <a:pt x="213" y="166"/>
                  <a:pt x="218" y="171"/>
                  <a:pt x="224" y="171"/>
                </a:cubicBezTo>
                <a:cubicBezTo>
                  <a:pt x="245" y="171"/>
                  <a:pt x="245" y="171"/>
                  <a:pt x="245" y="171"/>
                </a:cubicBezTo>
                <a:cubicBezTo>
                  <a:pt x="245" y="224"/>
                  <a:pt x="245" y="224"/>
                  <a:pt x="245" y="224"/>
                </a:cubicBezTo>
                <a:cubicBezTo>
                  <a:pt x="139" y="224"/>
                  <a:pt x="139" y="224"/>
                  <a:pt x="139" y="224"/>
                </a:cubicBezTo>
                <a:cubicBezTo>
                  <a:pt x="133" y="224"/>
                  <a:pt x="128" y="229"/>
                  <a:pt x="128" y="235"/>
                </a:cubicBezTo>
                <a:cubicBezTo>
                  <a:pt x="128" y="299"/>
                  <a:pt x="128" y="299"/>
                  <a:pt x="128" y="299"/>
                </a:cubicBezTo>
                <a:cubicBezTo>
                  <a:pt x="107" y="299"/>
                  <a:pt x="107" y="299"/>
                  <a:pt x="107" y="299"/>
                </a:cubicBezTo>
                <a:cubicBezTo>
                  <a:pt x="101" y="299"/>
                  <a:pt x="96" y="304"/>
                  <a:pt x="96" y="310"/>
                </a:cubicBezTo>
                <a:cubicBezTo>
                  <a:pt x="96" y="352"/>
                  <a:pt x="96" y="352"/>
                  <a:pt x="96" y="352"/>
                </a:cubicBezTo>
                <a:cubicBezTo>
                  <a:pt x="96" y="358"/>
                  <a:pt x="101" y="363"/>
                  <a:pt x="107" y="363"/>
                </a:cubicBezTo>
                <a:cubicBezTo>
                  <a:pt x="171" y="363"/>
                  <a:pt x="171" y="363"/>
                  <a:pt x="171" y="363"/>
                </a:cubicBezTo>
                <a:cubicBezTo>
                  <a:pt x="177" y="363"/>
                  <a:pt x="181" y="358"/>
                  <a:pt x="181" y="352"/>
                </a:cubicBezTo>
                <a:cubicBezTo>
                  <a:pt x="181" y="310"/>
                  <a:pt x="181" y="310"/>
                  <a:pt x="181" y="310"/>
                </a:cubicBezTo>
                <a:cubicBezTo>
                  <a:pt x="181" y="304"/>
                  <a:pt x="177" y="299"/>
                  <a:pt x="171" y="299"/>
                </a:cubicBezTo>
                <a:cubicBezTo>
                  <a:pt x="149" y="299"/>
                  <a:pt x="149" y="299"/>
                  <a:pt x="149" y="299"/>
                </a:cubicBezTo>
                <a:cubicBezTo>
                  <a:pt x="149" y="246"/>
                  <a:pt x="149" y="246"/>
                  <a:pt x="149" y="246"/>
                </a:cubicBezTo>
                <a:cubicBezTo>
                  <a:pt x="245" y="246"/>
                  <a:pt x="245" y="246"/>
                  <a:pt x="245" y="246"/>
                </a:cubicBezTo>
                <a:cubicBezTo>
                  <a:pt x="245" y="299"/>
                  <a:pt x="245" y="299"/>
                  <a:pt x="245" y="299"/>
                </a:cubicBezTo>
                <a:cubicBezTo>
                  <a:pt x="224" y="299"/>
                  <a:pt x="224" y="299"/>
                  <a:pt x="224" y="299"/>
                </a:cubicBezTo>
                <a:cubicBezTo>
                  <a:pt x="218" y="299"/>
                  <a:pt x="213" y="304"/>
                  <a:pt x="213" y="310"/>
                </a:cubicBezTo>
                <a:cubicBezTo>
                  <a:pt x="213" y="352"/>
                  <a:pt x="213" y="352"/>
                  <a:pt x="213" y="352"/>
                </a:cubicBezTo>
                <a:cubicBezTo>
                  <a:pt x="213" y="358"/>
                  <a:pt x="218" y="363"/>
                  <a:pt x="224" y="363"/>
                </a:cubicBezTo>
                <a:cubicBezTo>
                  <a:pt x="288" y="363"/>
                  <a:pt x="288" y="363"/>
                  <a:pt x="288" y="363"/>
                </a:cubicBezTo>
                <a:cubicBezTo>
                  <a:pt x="294" y="363"/>
                  <a:pt x="299" y="358"/>
                  <a:pt x="299" y="352"/>
                </a:cubicBezTo>
                <a:cubicBezTo>
                  <a:pt x="299" y="310"/>
                  <a:pt x="299" y="310"/>
                  <a:pt x="299" y="310"/>
                </a:cubicBezTo>
                <a:cubicBezTo>
                  <a:pt x="299" y="304"/>
                  <a:pt x="294" y="299"/>
                  <a:pt x="288" y="299"/>
                </a:cubicBezTo>
                <a:cubicBezTo>
                  <a:pt x="267" y="299"/>
                  <a:pt x="267" y="299"/>
                  <a:pt x="267" y="299"/>
                </a:cubicBezTo>
                <a:cubicBezTo>
                  <a:pt x="267" y="246"/>
                  <a:pt x="267" y="246"/>
                  <a:pt x="267" y="246"/>
                </a:cubicBezTo>
                <a:cubicBezTo>
                  <a:pt x="363" y="246"/>
                  <a:pt x="363" y="246"/>
                  <a:pt x="363" y="246"/>
                </a:cubicBezTo>
                <a:cubicBezTo>
                  <a:pt x="363" y="299"/>
                  <a:pt x="363" y="299"/>
                  <a:pt x="363" y="299"/>
                </a:cubicBezTo>
                <a:cubicBezTo>
                  <a:pt x="341" y="299"/>
                  <a:pt x="341" y="299"/>
                  <a:pt x="341" y="299"/>
                </a:cubicBezTo>
                <a:cubicBezTo>
                  <a:pt x="335" y="299"/>
                  <a:pt x="331" y="304"/>
                  <a:pt x="331" y="310"/>
                </a:cubicBezTo>
                <a:cubicBezTo>
                  <a:pt x="331" y="352"/>
                  <a:pt x="331" y="352"/>
                  <a:pt x="331" y="352"/>
                </a:cubicBezTo>
                <a:cubicBezTo>
                  <a:pt x="331" y="358"/>
                  <a:pt x="335" y="363"/>
                  <a:pt x="341" y="363"/>
                </a:cubicBezTo>
                <a:cubicBezTo>
                  <a:pt x="405" y="363"/>
                  <a:pt x="405" y="363"/>
                  <a:pt x="405" y="363"/>
                </a:cubicBezTo>
                <a:cubicBezTo>
                  <a:pt x="411" y="363"/>
                  <a:pt x="416" y="358"/>
                  <a:pt x="416" y="352"/>
                </a:cubicBezTo>
                <a:lnTo>
                  <a:pt x="416" y="310"/>
                </a:lnTo>
                <a:close/>
                <a:moveTo>
                  <a:pt x="352" y="342"/>
                </a:moveTo>
                <a:cubicBezTo>
                  <a:pt x="395" y="342"/>
                  <a:pt x="395" y="342"/>
                  <a:pt x="395" y="342"/>
                </a:cubicBezTo>
                <a:cubicBezTo>
                  <a:pt x="395" y="320"/>
                  <a:pt x="395" y="320"/>
                  <a:pt x="395" y="320"/>
                </a:cubicBezTo>
                <a:cubicBezTo>
                  <a:pt x="352" y="320"/>
                  <a:pt x="352" y="320"/>
                  <a:pt x="352" y="320"/>
                </a:cubicBezTo>
                <a:lnTo>
                  <a:pt x="352" y="342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grpSp>
        <p:nvGrpSpPr>
          <p:cNvPr id="35" name="Group 681">
            <a:extLst>
              <a:ext uri="{FF2B5EF4-FFF2-40B4-BE49-F238E27FC236}">
                <a16:creationId xmlns="" xmlns:a16="http://schemas.microsoft.com/office/drawing/2014/main" id="{B0C7F96C-4C0A-4BE4-BA59-AD43FBEA744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1291" y="2412427"/>
            <a:ext cx="482358" cy="482358"/>
            <a:chOff x="6210" y="2696"/>
            <a:chExt cx="340" cy="340"/>
          </a:xfrm>
          <a:solidFill>
            <a:srgbClr val="A6A6A6"/>
          </a:solidFill>
        </p:grpSpPr>
        <p:sp>
          <p:nvSpPr>
            <p:cNvPr id="36" name="Freeform 682">
              <a:extLst>
                <a:ext uri="{FF2B5EF4-FFF2-40B4-BE49-F238E27FC236}">
                  <a16:creationId xmlns="" xmlns:a16="http://schemas.microsoft.com/office/drawing/2014/main" id="{31A4477D-E653-4EBB-A05D-905E9CD6E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" y="2911"/>
              <a:ext cx="57" cy="49"/>
            </a:xfrm>
            <a:custGeom>
              <a:avLst/>
              <a:gdLst>
                <a:gd name="T0" fmla="*/ 51 w 85"/>
                <a:gd name="T1" fmla="*/ 3 h 73"/>
                <a:gd name="T2" fmla="*/ 43 w 85"/>
                <a:gd name="T3" fmla="*/ 0 h 73"/>
                <a:gd name="T4" fmla="*/ 34 w 85"/>
                <a:gd name="T5" fmla="*/ 3 h 73"/>
                <a:gd name="T6" fmla="*/ 16 w 85"/>
                <a:gd name="T7" fmla="*/ 9 h 73"/>
                <a:gd name="T8" fmla="*/ 11 w 85"/>
                <a:gd name="T9" fmla="*/ 9 h 73"/>
                <a:gd name="T10" fmla="*/ 0 w 85"/>
                <a:gd name="T11" fmla="*/ 2 h 73"/>
                <a:gd name="T12" fmla="*/ 0 w 85"/>
                <a:gd name="T13" fmla="*/ 73 h 73"/>
                <a:gd name="T14" fmla="*/ 37 w 85"/>
                <a:gd name="T15" fmla="*/ 51 h 73"/>
                <a:gd name="T16" fmla="*/ 48 w 85"/>
                <a:gd name="T17" fmla="*/ 51 h 73"/>
                <a:gd name="T18" fmla="*/ 85 w 85"/>
                <a:gd name="T19" fmla="*/ 73 h 73"/>
                <a:gd name="T20" fmla="*/ 85 w 85"/>
                <a:gd name="T21" fmla="*/ 2 h 73"/>
                <a:gd name="T22" fmla="*/ 75 w 85"/>
                <a:gd name="T23" fmla="*/ 9 h 73"/>
                <a:gd name="T24" fmla="*/ 51 w 85"/>
                <a:gd name="T25" fmla="*/ 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73">
                  <a:moveTo>
                    <a:pt x="51" y="3"/>
                  </a:moveTo>
                  <a:cubicBezTo>
                    <a:pt x="49" y="2"/>
                    <a:pt x="44" y="0"/>
                    <a:pt x="43" y="0"/>
                  </a:cubicBezTo>
                  <a:cubicBezTo>
                    <a:pt x="41" y="0"/>
                    <a:pt x="37" y="2"/>
                    <a:pt x="34" y="3"/>
                  </a:cubicBezTo>
                  <a:cubicBezTo>
                    <a:pt x="29" y="6"/>
                    <a:pt x="23" y="9"/>
                    <a:pt x="16" y="9"/>
                  </a:cubicBezTo>
                  <a:cubicBezTo>
                    <a:pt x="14" y="9"/>
                    <a:pt x="12" y="9"/>
                    <a:pt x="11" y="9"/>
                  </a:cubicBezTo>
                  <a:cubicBezTo>
                    <a:pt x="6" y="7"/>
                    <a:pt x="3" y="5"/>
                    <a:pt x="0" y="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41" y="49"/>
                    <a:pt x="45" y="49"/>
                    <a:pt x="48" y="51"/>
                  </a:cubicBezTo>
                  <a:cubicBezTo>
                    <a:pt x="85" y="73"/>
                    <a:pt x="85" y="73"/>
                    <a:pt x="85" y="73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2" y="5"/>
                    <a:pt x="79" y="7"/>
                    <a:pt x="75" y="9"/>
                  </a:cubicBezTo>
                  <a:cubicBezTo>
                    <a:pt x="66" y="11"/>
                    <a:pt x="58" y="7"/>
                    <a:pt x="5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37" name="Freeform 683">
              <a:extLst>
                <a:ext uri="{FF2B5EF4-FFF2-40B4-BE49-F238E27FC236}">
                  <a16:creationId xmlns="" xmlns:a16="http://schemas.microsoft.com/office/drawing/2014/main" id="{470A2CA5-1AC5-4CF4-B618-04120D58F5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4" y="2772"/>
              <a:ext cx="132" cy="131"/>
            </a:xfrm>
            <a:custGeom>
              <a:avLst/>
              <a:gdLst>
                <a:gd name="T0" fmla="*/ 188 w 198"/>
                <a:gd name="T1" fmla="*/ 99 h 198"/>
                <a:gd name="T2" fmla="*/ 194 w 198"/>
                <a:gd name="T3" fmla="*/ 81 h 198"/>
                <a:gd name="T4" fmla="*/ 198 w 198"/>
                <a:gd name="T5" fmla="*/ 72 h 198"/>
                <a:gd name="T6" fmla="*/ 190 w 198"/>
                <a:gd name="T7" fmla="*/ 67 h 198"/>
                <a:gd name="T8" fmla="*/ 176 w 198"/>
                <a:gd name="T9" fmla="*/ 54 h 198"/>
                <a:gd name="T10" fmla="*/ 172 w 198"/>
                <a:gd name="T11" fmla="*/ 36 h 198"/>
                <a:gd name="T12" fmla="*/ 171 w 198"/>
                <a:gd name="T13" fmla="*/ 26 h 198"/>
                <a:gd name="T14" fmla="*/ 162 w 198"/>
                <a:gd name="T15" fmla="*/ 25 h 198"/>
                <a:gd name="T16" fmla="*/ 143 w 198"/>
                <a:gd name="T17" fmla="*/ 21 h 198"/>
                <a:gd name="T18" fmla="*/ 131 w 198"/>
                <a:gd name="T19" fmla="*/ 7 h 198"/>
                <a:gd name="T20" fmla="*/ 125 w 198"/>
                <a:gd name="T21" fmla="*/ 0 h 198"/>
                <a:gd name="T22" fmla="*/ 117 w 198"/>
                <a:gd name="T23" fmla="*/ 4 h 198"/>
                <a:gd name="T24" fmla="*/ 99 w 198"/>
                <a:gd name="T25" fmla="*/ 9 h 198"/>
                <a:gd name="T26" fmla="*/ 80 w 198"/>
                <a:gd name="T27" fmla="*/ 5 h 198"/>
                <a:gd name="T28" fmla="*/ 72 w 198"/>
                <a:gd name="T29" fmla="*/ 3 h 198"/>
                <a:gd name="T30" fmla="*/ 72 w 198"/>
                <a:gd name="T31" fmla="*/ 3 h 198"/>
                <a:gd name="T32" fmla="*/ 67 w 198"/>
                <a:gd name="T33" fmla="*/ 9 h 198"/>
                <a:gd name="T34" fmla="*/ 54 w 198"/>
                <a:gd name="T35" fmla="*/ 22 h 198"/>
                <a:gd name="T36" fmla="*/ 35 w 198"/>
                <a:gd name="T37" fmla="*/ 26 h 198"/>
                <a:gd name="T38" fmla="*/ 26 w 198"/>
                <a:gd name="T39" fmla="*/ 27 h 198"/>
                <a:gd name="T40" fmla="*/ 25 w 198"/>
                <a:gd name="T41" fmla="*/ 36 h 198"/>
                <a:gd name="T42" fmla="*/ 21 w 198"/>
                <a:gd name="T43" fmla="*/ 54 h 198"/>
                <a:gd name="T44" fmla="*/ 7 w 198"/>
                <a:gd name="T45" fmla="*/ 67 h 198"/>
                <a:gd name="T46" fmla="*/ 0 w 198"/>
                <a:gd name="T47" fmla="*/ 73 h 198"/>
                <a:gd name="T48" fmla="*/ 3 w 198"/>
                <a:gd name="T49" fmla="*/ 81 h 198"/>
                <a:gd name="T50" fmla="*/ 9 w 198"/>
                <a:gd name="T51" fmla="*/ 99 h 198"/>
                <a:gd name="T52" fmla="*/ 3 w 198"/>
                <a:gd name="T53" fmla="*/ 117 h 198"/>
                <a:gd name="T54" fmla="*/ 0 w 198"/>
                <a:gd name="T55" fmla="*/ 126 h 198"/>
                <a:gd name="T56" fmla="*/ 7 w 198"/>
                <a:gd name="T57" fmla="*/ 131 h 198"/>
                <a:gd name="T58" fmla="*/ 21 w 198"/>
                <a:gd name="T59" fmla="*/ 144 h 198"/>
                <a:gd name="T60" fmla="*/ 25 w 198"/>
                <a:gd name="T61" fmla="*/ 162 h 198"/>
                <a:gd name="T62" fmla="*/ 26 w 198"/>
                <a:gd name="T63" fmla="*/ 172 h 198"/>
                <a:gd name="T64" fmla="*/ 35 w 198"/>
                <a:gd name="T65" fmla="*/ 173 h 198"/>
                <a:gd name="T66" fmla="*/ 54 w 198"/>
                <a:gd name="T67" fmla="*/ 177 h 198"/>
                <a:gd name="T68" fmla="*/ 67 w 198"/>
                <a:gd name="T69" fmla="*/ 191 h 198"/>
                <a:gd name="T70" fmla="*/ 72 w 198"/>
                <a:gd name="T71" fmla="*/ 198 h 198"/>
                <a:gd name="T72" fmla="*/ 80 w 198"/>
                <a:gd name="T73" fmla="*/ 194 h 198"/>
                <a:gd name="T74" fmla="*/ 99 w 198"/>
                <a:gd name="T75" fmla="*/ 189 h 198"/>
                <a:gd name="T76" fmla="*/ 117 w 198"/>
                <a:gd name="T77" fmla="*/ 193 h 198"/>
                <a:gd name="T78" fmla="*/ 125 w 198"/>
                <a:gd name="T79" fmla="*/ 195 h 198"/>
                <a:gd name="T80" fmla="*/ 125 w 198"/>
                <a:gd name="T81" fmla="*/ 195 h 198"/>
                <a:gd name="T82" fmla="*/ 131 w 198"/>
                <a:gd name="T83" fmla="*/ 189 h 198"/>
                <a:gd name="T84" fmla="*/ 143 w 198"/>
                <a:gd name="T85" fmla="*/ 176 h 198"/>
                <a:gd name="T86" fmla="*/ 162 w 198"/>
                <a:gd name="T87" fmla="*/ 172 h 198"/>
                <a:gd name="T88" fmla="*/ 171 w 198"/>
                <a:gd name="T89" fmla="*/ 171 h 198"/>
                <a:gd name="T90" fmla="*/ 172 w 198"/>
                <a:gd name="T91" fmla="*/ 162 h 198"/>
                <a:gd name="T92" fmla="*/ 176 w 198"/>
                <a:gd name="T93" fmla="*/ 144 h 198"/>
                <a:gd name="T94" fmla="*/ 190 w 198"/>
                <a:gd name="T95" fmla="*/ 131 h 198"/>
                <a:gd name="T96" fmla="*/ 198 w 198"/>
                <a:gd name="T97" fmla="*/ 125 h 198"/>
                <a:gd name="T98" fmla="*/ 194 w 198"/>
                <a:gd name="T99" fmla="*/ 117 h 198"/>
                <a:gd name="T100" fmla="*/ 188 w 198"/>
                <a:gd name="T101" fmla="*/ 99 h 198"/>
                <a:gd name="T102" fmla="*/ 99 w 198"/>
                <a:gd name="T103" fmla="*/ 152 h 198"/>
                <a:gd name="T104" fmla="*/ 45 w 198"/>
                <a:gd name="T105" fmla="*/ 99 h 198"/>
                <a:gd name="T106" fmla="*/ 99 w 198"/>
                <a:gd name="T107" fmla="*/ 46 h 198"/>
                <a:gd name="T108" fmla="*/ 152 w 198"/>
                <a:gd name="T109" fmla="*/ 99 h 198"/>
                <a:gd name="T110" fmla="*/ 99 w 198"/>
                <a:gd name="T111" fmla="*/ 152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8" h="198">
                  <a:moveTo>
                    <a:pt x="188" y="99"/>
                  </a:moveTo>
                  <a:cubicBezTo>
                    <a:pt x="188" y="92"/>
                    <a:pt x="191" y="86"/>
                    <a:pt x="194" y="81"/>
                  </a:cubicBezTo>
                  <a:cubicBezTo>
                    <a:pt x="195" y="78"/>
                    <a:pt x="198" y="74"/>
                    <a:pt x="198" y="72"/>
                  </a:cubicBezTo>
                  <a:cubicBezTo>
                    <a:pt x="197" y="71"/>
                    <a:pt x="193" y="69"/>
                    <a:pt x="190" y="67"/>
                  </a:cubicBezTo>
                  <a:cubicBezTo>
                    <a:pt x="185" y="64"/>
                    <a:pt x="180" y="60"/>
                    <a:pt x="176" y="54"/>
                  </a:cubicBezTo>
                  <a:cubicBezTo>
                    <a:pt x="173" y="48"/>
                    <a:pt x="173" y="42"/>
                    <a:pt x="172" y="36"/>
                  </a:cubicBezTo>
                  <a:cubicBezTo>
                    <a:pt x="172" y="33"/>
                    <a:pt x="172" y="28"/>
                    <a:pt x="171" y="26"/>
                  </a:cubicBezTo>
                  <a:cubicBezTo>
                    <a:pt x="170" y="26"/>
                    <a:pt x="165" y="26"/>
                    <a:pt x="162" y="25"/>
                  </a:cubicBezTo>
                  <a:cubicBezTo>
                    <a:pt x="156" y="25"/>
                    <a:pt x="149" y="25"/>
                    <a:pt x="143" y="21"/>
                  </a:cubicBezTo>
                  <a:cubicBezTo>
                    <a:pt x="138" y="18"/>
                    <a:pt x="134" y="12"/>
                    <a:pt x="131" y="7"/>
                  </a:cubicBezTo>
                  <a:cubicBezTo>
                    <a:pt x="129" y="5"/>
                    <a:pt x="126" y="1"/>
                    <a:pt x="125" y="0"/>
                  </a:cubicBezTo>
                  <a:cubicBezTo>
                    <a:pt x="124" y="0"/>
                    <a:pt x="120" y="2"/>
                    <a:pt x="117" y="4"/>
                  </a:cubicBezTo>
                  <a:cubicBezTo>
                    <a:pt x="112" y="6"/>
                    <a:pt x="106" y="9"/>
                    <a:pt x="99" y="9"/>
                  </a:cubicBezTo>
                  <a:cubicBezTo>
                    <a:pt x="92" y="9"/>
                    <a:pt x="86" y="8"/>
                    <a:pt x="80" y="5"/>
                  </a:cubicBezTo>
                  <a:cubicBezTo>
                    <a:pt x="78" y="4"/>
                    <a:pt x="73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1" y="3"/>
                    <a:pt x="68" y="6"/>
                    <a:pt x="67" y="9"/>
                  </a:cubicBezTo>
                  <a:cubicBezTo>
                    <a:pt x="63" y="14"/>
                    <a:pt x="60" y="19"/>
                    <a:pt x="54" y="22"/>
                  </a:cubicBezTo>
                  <a:cubicBezTo>
                    <a:pt x="48" y="26"/>
                    <a:pt x="41" y="26"/>
                    <a:pt x="35" y="26"/>
                  </a:cubicBezTo>
                  <a:cubicBezTo>
                    <a:pt x="32" y="26"/>
                    <a:pt x="27" y="26"/>
                    <a:pt x="26" y="27"/>
                  </a:cubicBezTo>
                  <a:cubicBezTo>
                    <a:pt x="26" y="28"/>
                    <a:pt x="25" y="33"/>
                    <a:pt x="25" y="36"/>
                  </a:cubicBezTo>
                  <a:cubicBezTo>
                    <a:pt x="25" y="42"/>
                    <a:pt x="24" y="48"/>
                    <a:pt x="21" y="54"/>
                  </a:cubicBezTo>
                  <a:cubicBezTo>
                    <a:pt x="18" y="60"/>
                    <a:pt x="12" y="64"/>
                    <a:pt x="7" y="67"/>
                  </a:cubicBezTo>
                  <a:cubicBezTo>
                    <a:pt x="5" y="69"/>
                    <a:pt x="0" y="71"/>
                    <a:pt x="0" y="73"/>
                  </a:cubicBezTo>
                  <a:cubicBezTo>
                    <a:pt x="0" y="74"/>
                    <a:pt x="2" y="78"/>
                    <a:pt x="3" y="81"/>
                  </a:cubicBezTo>
                  <a:cubicBezTo>
                    <a:pt x="6" y="86"/>
                    <a:pt x="9" y="92"/>
                    <a:pt x="9" y="99"/>
                  </a:cubicBezTo>
                  <a:cubicBezTo>
                    <a:pt x="9" y="106"/>
                    <a:pt x="6" y="112"/>
                    <a:pt x="3" y="117"/>
                  </a:cubicBezTo>
                  <a:cubicBezTo>
                    <a:pt x="2" y="120"/>
                    <a:pt x="0" y="124"/>
                    <a:pt x="0" y="126"/>
                  </a:cubicBezTo>
                  <a:cubicBezTo>
                    <a:pt x="0" y="127"/>
                    <a:pt x="5" y="129"/>
                    <a:pt x="7" y="131"/>
                  </a:cubicBezTo>
                  <a:cubicBezTo>
                    <a:pt x="12" y="134"/>
                    <a:pt x="18" y="138"/>
                    <a:pt x="21" y="144"/>
                  </a:cubicBezTo>
                  <a:cubicBezTo>
                    <a:pt x="24" y="150"/>
                    <a:pt x="25" y="156"/>
                    <a:pt x="25" y="162"/>
                  </a:cubicBezTo>
                  <a:cubicBezTo>
                    <a:pt x="25" y="165"/>
                    <a:pt x="26" y="170"/>
                    <a:pt x="26" y="172"/>
                  </a:cubicBezTo>
                  <a:cubicBezTo>
                    <a:pt x="27" y="172"/>
                    <a:pt x="32" y="172"/>
                    <a:pt x="35" y="173"/>
                  </a:cubicBezTo>
                  <a:cubicBezTo>
                    <a:pt x="41" y="173"/>
                    <a:pt x="48" y="173"/>
                    <a:pt x="54" y="177"/>
                  </a:cubicBezTo>
                  <a:cubicBezTo>
                    <a:pt x="60" y="180"/>
                    <a:pt x="63" y="186"/>
                    <a:pt x="67" y="191"/>
                  </a:cubicBezTo>
                  <a:cubicBezTo>
                    <a:pt x="68" y="193"/>
                    <a:pt x="71" y="197"/>
                    <a:pt x="72" y="198"/>
                  </a:cubicBezTo>
                  <a:cubicBezTo>
                    <a:pt x="73" y="198"/>
                    <a:pt x="78" y="196"/>
                    <a:pt x="80" y="194"/>
                  </a:cubicBezTo>
                  <a:cubicBezTo>
                    <a:pt x="86" y="192"/>
                    <a:pt x="92" y="189"/>
                    <a:pt x="99" y="189"/>
                  </a:cubicBezTo>
                  <a:cubicBezTo>
                    <a:pt x="106" y="189"/>
                    <a:pt x="112" y="190"/>
                    <a:pt x="117" y="193"/>
                  </a:cubicBezTo>
                  <a:cubicBezTo>
                    <a:pt x="120" y="194"/>
                    <a:pt x="124" y="195"/>
                    <a:pt x="125" y="195"/>
                  </a:cubicBezTo>
                  <a:cubicBezTo>
                    <a:pt x="125" y="195"/>
                    <a:pt x="125" y="195"/>
                    <a:pt x="125" y="195"/>
                  </a:cubicBezTo>
                  <a:cubicBezTo>
                    <a:pt x="126" y="195"/>
                    <a:pt x="129" y="192"/>
                    <a:pt x="131" y="189"/>
                  </a:cubicBezTo>
                  <a:cubicBezTo>
                    <a:pt x="134" y="184"/>
                    <a:pt x="138" y="179"/>
                    <a:pt x="143" y="176"/>
                  </a:cubicBezTo>
                  <a:cubicBezTo>
                    <a:pt x="149" y="172"/>
                    <a:pt x="156" y="172"/>
                    <a:pt x="162" y="172"/>
                  </a:cubicBezTo>
                  <a:cubicBezTo>
                    <a:pt x="165" y="172"/>
                    <a:pt x="170" y="172"/>
                    <a:pt x="171" y="171"/>
                  </a:cubicBezTo>
                  <a:cubicBezTo>
                    <a:pt x="172" y="170"/>
                    <a:pt x="172" y="165"/>
                    <a:pt x="172" y="162"/>
                  </a:cubicBezTo>
                  <a:cubicBezTo>
                    <a:pt x="173" y="156"/>
                    <a:pt x="173" y="150"/>
                    <a:pt x="176" y="144"/>
                  </a:cubicBezTo>
                  <a:cubicBezTo>
                    <a:pt x="180" y="138"/>
                    <a:pt x="185" y="134"/>
                    <a:pt x="190" y="131"/>
                  </a:cubicBezTo>
                  <a:cubicBezTo>
                    <a:pt x="193" y="129"/>
                    <a:pt x="197" y="127"/>
                    <a:pt x="198" y="125"/>
                  </a:cubicBezTo>
                  <a:cubicBezTo>
                    <a:pt x="198" y="124"/>
                    <a:pt x="195" y="120"/>
                    <a:pt x="194" y="117"/>
                  </a:cubicBezTo>
                  <a:cubicBezTo>
                    <a:pt x="191" y="112"/>
                    <a:pt x="188" y="106"/>
                    <a:pt x="188" y="99"/>
                  </a:cubicBezTo>
                  <a:close/>
                  <a:moveTo>
                    <a:pt x="99" y="152"/>
                  </a:moveTo>
                  <a:cubicBezTo>
                    <a:pt x="69" y="152"/>
                    <a:pt x="45" y="128"/>
                    <a:pt x="45" y="99"/>
                  </a:cubicBezTo>
                  <a:cubicBezTo>
                    <a:pt x="45" y="70"/>
                    <a:pt x="69" y="46"/>
                    <a:pt x="99" y="46"/>
                  </a:cubicBezTo>
                  <a:cubicBezTo>
                    <a:pt x="128" y="46"/>
                    <a:pt x="152" y="70"/>
                    <a:pt x="152" y="99"/>
                  </a:cubicBezTo>
                  <a:cubicBezTo>
                    <a:pt x="152" y="128"/>
                    <a:pt x="128" y="152"/>
                    <a:pt x="99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38" name="Oval 684">
              <a:extLst>
                <a:ext uri="{FF2B5EF4-FFF2-40B4-BE49-F238E27FC236}">
                  <a16:creationId xmlns="" xmlns:a16="http://schemas.microsoft.com/office/drawing/2014/main" id="{C7DF85E4-97FB-4ADE-8294-01B21AEF7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9" y="2816"/>
              <a:ext cx="42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39" name="Freeform 685">
              <a:extLst>
                <a:ext uri="{FF2B5EF4-FFF2-40B4-BE49-F238E27FC236}">
                  <a16:creationId xmlns="" xmlns:a16="http://schemas.microsoft.com/office/drawing/2014/main" id="{23DCB8B0-8FB8-4BF8-8A7A-B4C38FD1DD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10" y="2696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375 w 512"/>
                <a:gd name="T11" fmla="*/ 245 h 512"/>
                <a:gd name="T12" fmla="*/ 359 w 512"/>
                <a:gd name="T13" fmla="*/ 263 h 512"/>
                <a:gd name="T14" fmla="*/ 352 w 512"/>
                <a:gd name="T15" fmla="*/ 268 h 512"/>
                <a:gd name="T16" fmla="*/ 351 w 512"/>
                <a:gd name="T17" fmla="*/ 278 h 512"/>
                <a:gd name="T18" fmla="*/ 343 w 512"/>
                <a:gd name="T19" fmla="*/ 300 h 512"/>
                <a:gd name="T20" fmla="*/ 320 w 512"/>
                <a:gd name="T21" fmla="*/ 308 h 512"/>
                <a:gd name="T22" fmla="*/ 320 w 512"/>
                <a:gd name="T23" fmla="*/ 308 h 512"/>
                <a:gd name="T24" fmla="*/ 320 w 512"/>
                <a:gd name="T25" fmla="*/ 416 h 512"/>
                <a:gd name="T26" fmla="*/ 314 w 512"/>
                <a:gd name="T27" fmla="*/ 425 h 512"/>
                <a:gd name="T28" fmla="*/ 309 w 512"/>
                <a:gd name="T29" fmla="*/ 426 h 512"/>
                <a:gd name="T30" fmla="*/ 304 w 512"/>
                <a:gd name="T31" fmla="*/ 425 h 512"/>
                <a:gd name="T32" fmla="*/ 256 w 512"/>
                <a:gd name="T33" fmla="*/ 396 h 512"/>
                <a:gd name="T34" fmla="*/ 208 w 512"/>
                <a:gd name="T35" fmla="*/ 425 h 512"/>
                <a:gd name="T36" fmla="*/ 197 w 512"/>
                <a:gd name="T37" fmla="*/ 425 h 512"/>
                <a:gd name="T38" fmla="*/ 192 w 512"/>
                <a:gd name="T39" fmla="*/ 416 h 512"/>
                <a:gd name="T40" fmla="*/ 192 w 512"/>
                <a:gd name="T41" fmla="*/ 308 h 512"/>
                <a:gd name="T42" fmla="*/ 191 w 512"/>
                <a:gd name="T43" fmla="*/ 308 h 512"/>
                <a:gd name="T44" fmla="*/ 168 w 512"/>
                <a:gd name="T45" fmla="*/ 300 h 512"/>
                <a:gd name="T46" fmla="*/ 161 w 512"/>
                <a:gd name="T47" fmla="*/ 278 h 512"/>
                <a:gd name="T48" fmla="*/ 160 w 512"/>
                <a:gd name="T49" fmla="*/ 268 h 512"/>
                <a:gd name="T50" fmla="*/ 152 w 512"/>
                <a:gd name="T51" fmla="*/ 263 h 512"/>
                <a:gd name="T52" fmla="*/ 136 w 512"/>
                <a:gd name="T53" fmla="*/ 245 h 512"/>
                <a:gd name="T54" fmla="*/ 141 w 512"/>
                <a:gd name="T55" fmla="*/ 222 h 512"/>
                <a:gd name="T56" fmla="*/ 145 w 512"/>
                <a:gd name="T57" fmla="*/ 213 h 512"/>
                <a:gd name="T58" fmla="*/ 141 w 512"/>
                <a:gd name="T59" fmla="*/ 204 h 512"/>
                <a:gd name="T60" fmla="*/ 136 w 512"/>
                <a:gd name="T61" fmla="*/ 181 h 512"/>
                <a:gd name="T62" fmla="*/ 152 w 512"/>
                <a:gd name="T63" fmla="*/ 163 h 512"/>
                <a:gd name="T64" fmla="*/ 160 w 512"/>
                <a:gd name="T65" fmla="*/ 158 h 512"/>
                <a:gd name="T66" fmla="*/ 161 w 512"/>
                <a:gd name="T67" fmla="*/ 148 h 512"/>
                <a:gd name="T68" fmla="*/ 168 w 512"/>
                <a:gd name="T69" fmla="*/ 126 h 512"/>
                <a:gd name="T70" fmla="*/ 191 w 512"/>
                <a:gd name="T71" fmla="*/ 118 h 512"/>
                <a:gd name="T72" fmla="*/ 200 w 512"/>
                <a:gd name="T73" fmla="*/ 117 h 512"/>
                <a:gd name="T74" fmla="*/ 206 w 512"/>
                <a:gd name="T75" fmla="*/ 110 h 512"/>
                <a:gd name="T76" fmla="*/ 224 w 512"/>
                <a:gd name="T77" fmla="*/ 93 h 512"/>
                <a:gd name="T78" fmla="*/ 247 w 512"/>
                <a:gd name="T79" fmla="*/ 99 h 512"/>
                <a:gd name="T80" fmla="*/ 256 w 512"/>
                <a:gd name="T81" fmla="*/ 102 h 512"/>
                <a:gd name="T82" fmla="*/ 264 w 512"/>
                <a:gd name="T83" fmla="*/ 99 h 512"/>
                <a:gd name="T84" fmla="*/ 288 w 512"/>
                <a:gd name="T85" fmla="*/ 93 h 512"/>
                <a:gd name="T86" fmla="*/ 306 w 512"/>
                <a:gd name="T87" fmla="*/ 110 h 512"/>
                <a:gd name="T88" fmla="*/ 311 w 512"/>
                <a:gd name="T89" fmla="*/ 117 h 512"/>
                <a:gd name="T90" fmla="*/ 320 w 512"/>
                <a:gd name="T91" fmla="*/ 118 h 512"/>
                <a:gd name="T92" fmla="*/ 343 w 512"/>
                <a:gd name="T93" fmla="*/ 126 h 512"/>
                <a:gd name="T94" fmla="*/ 351 w 512"/>
                <a:gd name="T95" fmla="*/ 148 h 512"/>
                <a:gd name="T96" fmla="*/ 352 w 512"/>
                <a:gd name="T97" fmla="*/ 158 h 512"/>
                <a:gd name="T98" fmla="*/ 359 w 512"/>
                <a:gd name="T99" fmla="*/ 163 h 512"/>
                <a:gd name="T100" fmla="*/ 375 w 512"/>
                <a:gd name="T101" fmla="*/ 181 h 512"/>
                <a:gd name="T102" fmla="*/ 370 w 512"/>
                <a:gd name="T103" fmla="*/ 204 h 512"/>
                <a:gd name="T104" fmla="*/ 367 w 512"/>
                <a:gd name="T105" fmla="*/ 213 h 512"/>
                <a:gd name="T106" fmla="*/ 370 w 512"/>
                <a:gd name="T107" fmla="*/ 222 h 512"/>
                <a:gd name="T108" fmla="*/ 375 w 512"/>
                <a:gd name="T109" fmla="*/ 24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  <a:moveTo>
                    <a:pt x="375" y="245"/>
                  </a:moveTo>
                  <a:cubicBezTo>
                    <a:pt x="373" y="254"/>
                    <a:pt x="365" y="259"/>
                    <a:pt x="359" y="263"/>
                  </a:cubicBezTo>
                  <a:cubicBezTo>
                    <a:pt x="356" y="265"/>
                    <a:pt x="353" y="267"/>
                    <a:pt x="352" y="268"/>
                  </a:cubicBezTo>
                  <a:cubicBezTo>
                    <a:pt x="351" y="270"/>
                    <a:pt x="351" y="274"/>
                    <a:pt x="351" y="278"/>
                  </a:cubicBezTo>
                  <a:cubicBezTo>
                    <a:pt x="350" y="285"/>
                    <a:pt x="350" y="294"/>
                    <a:pt x="343" y="300"/>
                  </a:cubicBezTo>
                  <a:cubicBezTo>
                    <a:pt x="337" y="307"/>
                    <a:pt x="328" y="307"/>
                    <a:pt x="320" y="308"/>
                  </a:cubicBezTo>
                  <a:cubicBezTo>
                    <a:pt x="320" y="308"/>
                    <a:pt x="320" y="308"/>
                    <a:pt x="320" y="308"/>
                  </a:cubicBezTo>
                  <a:cubicBezTo>
                    <a:pt x="320" y="416"/>
                    <a:pt x="320" y="416"/>
                    <a:pt x="320" y="416"/>
                  </a:cubicBezTo>
                  <a:cubicBezTo>
                    <a:pt x="320" y="420"/>
                    <a:pt x="318" y="423"/>
                    <a:pt x="314" y="425"/>
                  </a:cubicBezTo>
                  <a:cubicBezTo>
                    <a:pt x="313" y="426"/>
                    <a:pt x="311" y="426"/>
                    <a:pt x="309" y="426"/>
                  </a:cubicBezTo>
                  <a:cubicBezTo>
                    <a:pt x="307" y="426"/>
                    <a:pt x="305" y="426"/>
                    <a:pt x="304" y="425"/>
                  </a:cubicBezTo>
                  <a:cubicBezTo>
                    <a:pt x="256" y="396"/>
                    <a:pt x="256" y="396"/>
                    <a:pt x="256" y="396"/>
                  </a:cubicBezTo>
                  <a:cubicBezTo>
                    <a:pt x="208" y="425"/>
                    <a:pt x="208" y="425"/>
                    <a:pt x="208" y="425"/>
                  </a:cubicBezTo>
                  <a:cubicBezTo>
                    <a:pt x="205" y="427"/>
                    <a:pt x="200" y="427"/>
                    <a:pt x="197" y="425"/>
                  </a:cubicBezTo>
                  <a:cubicBezTo>
                    <a:pt x="194" y="423"/>
                    <a:pt x="192" y="420"/>
                    <a:pt x="192" y="416"/>
                  </a:cubicBezTo>
                  <a:cubicBezTo>
                    <a:pt x="192" y="308"/>
                    <a:pt x="192" y="308"/>
                    <a:pt x="192" y="308"/>
                  </a:cubicBezTo>
                  <a:cubicBezTo>
                    <a:pt x="191" y="308"/>
                    <a:pt x="191" y="308"/>
                    <a:pt x="191" y="308"/>
                  </a:cubicBezTo>
                  <a:cubicBezTo>
                    <a:pt x="184" y="307"/>
                    <a:pt x="175" y="307"/>
                    <a:pt x="168" y="300"/>
                  </a:cubicBezTo>
                  <a:cubicBezTo>
                    <a:pt x="162" y="294"/>
                    <a:pt x="161" y="285"/>
                    <a:pt x="161" y="278"/>
                  </a:cubicBezTo>
                  <a:cubicBezTo>
                    <a:pt x="161" y="274"/>
                    <a:pt x="160" y="270"/>
                    <a:pt x="160" y="268"/>
                  </a:cubicBezTo>
                  <a:cubicBezTo>
                    <a:pt x="159" y="267"/>
                    <a:pt x="155" y="265"/>
                    <a:pt x="152" y="263"/>
                  </a:cubicBezTo>
                  <a:cubicBezTo>
                    <a:pt x="146" y="259"/>
                    <a:pt x="139" y="254"/>
                    <a:pt x="136" y="245"/>
                  </a:cubicBezTo>
                  <a:cubicBezTo>
                    <a:pt x="134" y="236"/>
                    <a:pt x="138" y="228"/>
                    <a:pt x="141" y="222"/>
                  </a:cubicBezTo>
                  <a:cubicBezTo>
                    <a:pt x="143" y="219"/>
                    <a:pt x="145" y="215"/>
                    <a:pt x="145" y="213"/>
                  </a:cubicBezTo>
                  <a:cubicBezTo>
                    <a:pt x="145" y="211"/>
                    <a:pt x="143" y="207"/>
                    <a:pt x="141" y="204"/>
                  </a:cubicBezTo>
                  <a:cubicBezTo>
                    <a:pt x="138" y="198"/>
                    <a:pt x="134" y="190"/>
                    <a:pt x="136" y="181"/>
                  </a:cubicBezTo>
                  <a:cubicBezTo>
                    <a:pt x="139" y="172"/>
                    <a:pt x="146" y="167"/>
                    <a:pt x="152" y="163"/>
                  </a:cubicBezTo>
                  <a:cubicBezTo>
                    <a:pt x="155" y="161"/>
                    <a:pt x="159" y="159"/>
                    <a:pt x="160" y="158"/>
                  </a:cubicBezTo>
                  <a:cubicBezTo>
                    <a:pt x="160" y="156"/>
                    <a:pt x="161" y="152"/>
                    <a:pt x="161" y="148"/>
                  </a:cubicBezTo>
                  <a:cubicBezTo>
                    <a:pt x="161" y="141"/>
                    <a:pt x="162" y="132"/>
                    <a:pt x="168" y="126"/>
                  </a:cubicBezTo>
                  <a:cubicBezTo>
                    <a:pt x="175" y="119"/>
                    <a:pt x="184" y="119"/>
                    <a:pt x="191" y="118"/>
                  </a:cubicBezTo>
                  <a:cubicBezTo>
                    <a:pt x="194" y="118"/>
                    <a:pt x="199" y="118"/>
                    <a:pt x="200" y="117"/>
                  </a:cubicBezTo>
                  <a:cubicBezTo>
                    <a:pt x="202" y="116"/>
                    <a:pt x="204" y="112"/>
                    <a:pt x="206" y="110"/>
                  </a:cubicBezTo>
                  <a:cubicBezTo>
                    <a:pt x="210" y="104"/>
                    <a:pt x="215" y="96"/>
                    <a:pt x="224" y="93"/>
                  </a:cubicBezTo>
                  <a:cubicBezTo>
                    <a:pt x="232" y="91"/>
                    <a:pt x="240" y="95"/>
                    <a:pt x="247" y="99"/>
                  </a:cubicBezTo>
                  <a:cubicBezTo>
                    <a:pt x="250" y="100"/>
                    <a:pt x="254" y="102"/>
                    <a:pt x="256" y="102"/>
                  </a:cubicBezTo>
                  <a:cubicBezTo>
                    <a:pt x="257" y="102"/>
                    <a:pt x="262" y="100"/>
                    <a:pt x="264" y="99"/>
                  </a:cubicBezTo>
                  <a:cubicBezTo>
                    <a:pt x="271" y="95"/>
                    <a:pt x="279" y="91"/>
                    <a:pt x="288" y="93"/>
                  </a:cubicBezTo>
                  <a:cubicBezTo>
                    <a:pt x="297" y="96"/>
                    <a:pt x="302" y="104"/>
                    <a:pt x="306" y="110"/>
                  </a:cubicBezTo>
                  <a:cubicBezTo>
                    <a:pt x="307" y="112"/>
                    <a:pt x="310" y="116"/>
                    <a:pt x="311" y="117"/>
                  </a:cubicBezTo>
                  <a:cubicBezTo>
                    <a:pt x="313" y="118"/>
                    <a:pt x="317" y="118"/>
                    <a:pt x="320" y="118"/>
                  </a:cubicBezTo>
                  <a:cubicBezTo>
                    <a:pt x="328" y="119"/>
                    <a:pt x="337" y="119"/>
                    <a:pt x="343" y="126"/>
                  </a:cubicBezTo>
                  <a:cubicBezTo>
                    <a:pt x="350" y="132"/>
                    <a:pt x="350" y="141"/>
                    <a:pt x="351" y="148"/>
                  </a:cubicBezTo>
                  <a:cubicBezTo>
                    <a:pt x="351" y="152"/>
                    <a:pt x="351" y="156"/>
                    <a:pt x="352" y="158"/>
                  </a:cubicBezTo>
                  <a:cubicBezTo>
                    <a:pt x="353" y="159"/>
                    <a:pt x="356" y="161"/>
                    <a:pt x="359" y="163"/>
                  </a:cubicBezTo>
                  <a:cubicBezTo>
                    <a:pt x="365" y="167"/>
                    <a:pt x="373" y="172"/>
                    <a:pt x="375" y="181"/>
                  </a:cubicBezTo>
                  <a:cubicBezTo>
                    <a:pt x="378" y="190"/>
                    <a:pt x="373" y="198"/>
                    <a:pt x="370" y="204"/>
                  </a:cubicBezTo>
                  <a:cubicBezTo>
                    <a:pt x="369" y="207"/>
                    <a:pt x="367" y="211"/>
                    <a:pt x="367" y="213"/>
                  </a:cubicBezTo>
                  <a:cubicBezTo>
                    <a:pt x="367" y="215"/>
                    <a:pt x="369" y="219"/>
                    <a:pt x="370" y="222"/>
                  </a:cubicBezTo>
                  <a:cubicBezTo>
                    <a:pt x="373" y="228"/>
                    <a:pt x="378" y="236"/>
                    <a:pt x="375" y="2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</p:grp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" y="-18378"/>
            <a:ext cx="11390488" cy="599519"/>
          </a:xfrm>
          <a:solidFill>
            <a:schemeClr val="tx2"/>
          </a:solidFill>
        </p:spPr>
        <p:txBody>
          <a:bodyPr/>
          <a:lstStyle/>
          <a:p>
            <a:r>
              <a:rPr lang="en-US" sz="1800" b="1" dirty="0">
                <a:solidFill>
                  <a:schemeClr val="bg1"/>
                </a:solidFill>
              </a:rPr>
              <a:t>Gestational trophoblastic diseases: Update from the </a:t>
            </a:r>
            <a:r>
              <a:rPr lang="en-US" sz="1800" b="1" dirty="0" smtClean="0">
                <a:solidFill>
                  <a:schemeClr val="bg1"/>
                </a:solidFill>
              </a:rPr>
              <a:t>Belgian </a:t>
            </a:r>
            <a:r>
              <a:rPr lang="en-US" sz="1800" b="1" dirty="0">
                <a:solidFill>
                  <a:schemeClr val="bg1"/>
                </a:solidFill>
              </a:rPr>
              <a:t>national </a:t>
            </a:r>
            <a:r>
              <a:rPr lang="en-US" sz="1800" b="1" dirty="0" smtClean="0">
                <a:solidFill>
                  <a:schemeClr val="bg1"/>
                </a:solidFill>
              </a:rPr>
              <a:t>centre </a:t>
            </a:r>
            <a:endParaRPr lang="fr-BE" sz="1800" b="1" dirty="0">
              <a:solidFill>
                <a:schemeClr val="bg1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1074680" y="1206898"/>
            <a:ext cx="7545655" cy="670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endParaRPr lang="en-GB" sz="2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GB" sz="2400" b="1" dirty="0">
                <a:solidFill>
                  <a:srgbClr val="000000"/>
                </a:solidFill>
                <a:latin typeface="Calibri"/>
                <a:cs typeface="Calibri"/>
              </a:rPr>
              <a:t>Focus on the </a:t>
            </a:r>
            <a:r>
              <a:rPr lang="en-GB" sz="2400" b="1" dirty="0">
                <a:solidFill>
                  <a:srgbClr val="2143FF"/>
                </a:solidFill>
                <a:latin typeface="Calibri"/>
                <a:cs typeface="Calibri"/>
              </a:rPr>
              <a:t>French-speaking </a:t>
            </a:r>
            <a:r>
              <a:rPr lang="en-GB" sz="2400" b="1" dirty="0">
                <a:solidFill>
                  <a:srgbClr val="000000"/>
                </a:solidFill>
                <a:latin typeface="Calibri"/>
                <a:cs typeface="Calibri"/>
              </a:rPr>
              <a:t>centre from 2012 to 2022 </a:t>
            </a:r>
            <a:endParaRPr lang="en-GB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257300" lvl="2" indent="-342900">
              <a:lnSpc>
                <a:spcPct val="130000"/>
              </a:lnSpc>
              <a:buFont typeface="Lucida Grande"/>
              <a:buChar char="-"/>
            </a:pPr>
            <a:endParaRPr lang="en-GB" sz="3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4" name="ZoneTexte 6"/>
          <p:cNvSpPr txBox="1">
            <a:spLocks noChangeArrowheads="1"/>
          </p:cNvSpPr>
          <p:nvPr/>
        </p:nvSpPr>
        <p:spPr bwMode="auto">
          <a:xfrm>
            <a:off x="2874422" y="1941341"/>
            <a:ext cx="2259453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fr-FR" sz="2400" b="1" dirty="0" smtClean="0">
                <a:latin typeface="+mn-lt"/>
              </a:rPr>
              <a:t>Complete moles</a:t>
            </a:r>
            <a:endParaRPr lang="fr-FR" sz="2400" b="1" dirty="0">
              <a:latin typeface="+mn-lt"/>
            </a:endParaRPr>
          </a:p>
          <a:p>
            <a:pPr algn="ctr" eaLnBrk="1" hangingPunct="1">
              <a:defRPr/>
            </a:pPr>
            <a:r>
              <a:rPr lang="fr-FR" sz="2400" dirty="0">
                <a:latin typeface="+mn-lt"/>
              </a:rPr>
              <a:t>n</a:t>
            </a:r>
            <a:r>
              <a:rPr lang="fr-FR" sz="2400" dirty="0" smtClean="0">
                <a:latin typeface="+mn-lt"/>
              </a:rPr>
              <a:t>=422</a:t>
            </a:r>
            <a:endParaRPr lang="fr-FR" sz="2400" dirty="0">
              <a:latin typeface="+mn-lt"/>
            </a:endParaRPr>
          </a:p>
        </p:txBody>
      </p:sp>
      <p:sp>
        <p:nvSpPr>
          <p:cNvPr id="44" name="ZoneTexte 8"/>
          <p:cNvSpPr txBox="1">
            <a:spLocks noChangeArrowheads="1"/>
          </p:cNvSpPr>
          <p:nvPr/>
        </p:nvSpPr>
        <p:spPr bwMode="auto">
          <a:xfrm>
            <a:off x="6009659" y="1941990"/>
            <a:ext cx="2161169" cy="830997"/>
          </a:xfrm>
          <a:prstGeom prst="rect">
            <a:avLst/>
          </a:prstGeom>
          <a:noFill/>
          <a:ln w="57150" cmpd="sng">
            <a:solidFill>
              <a:schemeClr val="accent3"/>
            </a:solidFill>
          </a:ln>
        </p:spPr>
        <p:txBody>
          <a:bodyPr wrap="none">
            <a:spAutoFit/>
          </a:bodyPr>
          <a:lstStyle>
            <a:lvl1pPr eaLnBrk="0" hangingPunct="0"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fr-FR" sz="2400" b="1" dirty="0">
                <a:latin typeface="+mn-lt"/>
              </a:rPr>
              <a:t>Non </a:t>
            </a:r>
            <a:r>
              <a:rPr lang="fr-FR" sz="2400" b="1" dirty="0" err="1">
                <a:latin typeface="+mn-lt"/>
              </a:rPr>
              <a:t>molar</a:t>
            </a:r>
            <a:r>
              <a:rPr lang="fr-FR" sz="2400" b="1" dirty="0">
                <a:latin typeface="+mn-lt"/>
              </a:rPr>
              <a:t> GTN</a:t>
            </a:r>
          </a:p>
          <a:p>
            <a:pPr algn="ctr" eaLnBrk="1" hangingPunct="1">
              <a:defRPr/>
            </a:pPr>
            <a:r>
              <a:rPr lang="fr-FR" sz="2400" dirty="0">
                <a:latin typeface="+mn-lt"/>
              </a:rPr>
              <a:t>n=</a:t>
            </a:r>
            <a:r>
              <a:rPr lang="fr-FR" sz="2400" dirty="0" smtClean="0">
                <a:latin typeface="+mn-lt"/>
              </a:rPr>
              <a:t>57</a:t>
            </a:r>
            <a:endParaRPr lang="fr-FR" sz="2400" dirty="0">
              <a:latin typeface="+mn-lt"/>
            </a:endParaRPr>
          </a:p>
        </p:txBody>
      </p:sp>
      <p:sp>
        <p:nvSpPr>
          <p:cNvPr id="46" name="ZoneTexte 6"/>
          <p:cNvSpPr txBox="1">
            <a:spLocks noChangeArrowheads="1"/>
          </p:cNvSpPr>
          <p:nvPr/>
        </p:nvSpPr>
        <p:spPr bwMode="auto">
          <a:xfrm>
            <a:off x="5349449" y="4146907"/>
            <a:ext cx="1544837" cy="830997"/>
          </a:xfrm>
          <a:prstGeom prst="rect">
            <a:avLst/>
          </a:prstGeom>
          <a:noFill/>
          <a:ln w="57150" cmpd="sng">
            <a:solidFill>
              <a:srgbClr val="800000"/>
            </a:solidFill>
          </a:ln>
        </p:spPr>
        <p:txBody>
          <a:bodyPr wrap="square">
            <a:spAutoFit/>
          </a:bodyPr>
          <a:lstStyle>
            <a:lvl1pPr eaLnBrk="0" hangingPunct="0"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fr-FR" sz="2400" b="1" dirty="0">
                <a:latin typeface="+mn-lt"/>
              </a:rPr>
              <a:t>GTN</a:t>
            </a:r>
          </a:p>
          <a:p>
            <a:pPr algn="ctr" eaLnBrk="1" hangingPunct="1">
              <a:defRPr/>
            </a:pPr>
            <a:r>
              <a:rPr lang="fr-FR" sz="2400" dirty="0">
                <a:latin typeface="+mn-lt"/>
              </a:rPr>
              <a:t>n</a:t>
            </a:r>
            <a:r>
              <a:rPr lang="fr-FR" sz="2400" dirty="0" smtClean="0">
                <a:latin typeface="+mn-lt"/>
              </a:rPr>
              <a:t>=168</a:t>
            </a:r>
            <a:endParaRPr lang="fr-FR" sz="2400" dirty="0">
              <a:latin typeface="+mn-lt"/>
            </a:endParaRPr>
          </a:p>
        </p:txBody>
      </p:sp>
      <p:cxnSp>
        <p:nvCxnSpPr>
          <p:cNvPr id="49" name="Connecteur en angle 5"/>
          <p:cNvCxnSpPr>
            <a:cxnSpLocks noChangeShapeType="1"/>
            <a:stCxn id="44" idx="2"/>
            <a:endCxn id="46" idx="0"/>
          </p:cNvCxnSpPr>
          <p:nvPr/>
        </p:nvCxnSpPr>
        <p:spPr bwMode="auto">
          <a:xfrm rot="5400000">
            <a:off x="5919096" y="2975759"/>
            <a:ext cx="1373920" cy="968376"/>
          </a:xfrm>
          <a:prstGeom prst="bentConnector3">
            <a:avLst>
              <a:gd name="adj1" fmla="val 50000"/>
            </a:avLst>
          </a:pr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cteur droit 8"/>
          <p:cNvCxnSpPr>
            <a:stCxn id="24" idx="2"/>
            <a:endCxn id="10" idx="0"/>
          </p:cNvCxnSpPr>
          <p:nvPr/>
        </p:nvCxnSpPr>
        <p:spPr>
          <a:xfrm flipH="1">
            <a:off x="4000188" y="2772338"/>
            <a:ext cx="3961" cy="313863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894582" y="3086201"/>
            <a:ext cx="2211212" cy="830997"/>
          </a:xfrm>
          <a:prstGeom prst="rect">
            <a:avLst/>
          </a:prstGeom>
          <a:ln w="57150" cmpd="sng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2400" b="1" dirty="0"/>
              <a:t>Post-</a:t>
            </a:r>
            <a:r>
              <a:rPr lang="fr-FR" sz="2400" b="1" dirty="0" err="1"/>
              <a:t>molar</a:t>
            </a:r>
            <a:r>
              <a:rPr lang="fr-FR" sz="2400" b="1" dirty="0"/>
              <a:t> GTN</a:t>
            </a:r>
          </a:p>
          <a:p>
            <a:pPr algn="ctr"/>
            <a:r>
              <a:rPr lang="fr-FR" sz="2400" dirty="0"/>
              <a:t>n = </a:t>
            </a:r>
            <a:r>
              <a:rPr lang="fr-FR" sz="2400" dirty="0" smtClean="0"/>
              <a:t>111 (26%</a:t>
            </a:r>
            <a:r>
              <a:rPr lang="fr-FR" sz="2400" dirty="0"/>
              <a:t>)</a:t>
            </a:r>
          </a:p>
        </p:txBody>
      </p:sp>
      <p:cxnSp>
        <p:nvCxnSpPr>
          <p:cNvPr id="15" name="Connecteur droit 14"/>
          <p:cNvCxnSpPr/>
          <p:nvPr/>
        </p:nvCxnSpPr>
        <p:spPr>
          <a:xfrm>
            <a:off x="5133875" y="3469899"/>
            <a:ext cx="1016074" cy="0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 flipV="1">
            <a:off x="6099337" y="5030990"/>
            <a:ext cx="0" cy="393298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 flipV="1">
            <a:off x="6099337" y="5388952"/>
            <a:ext cx="2922696" cy="18830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 flipV="1">
            <a:off x="2894582" y="5406394"/>
            <a:ext cx="3204755" cy="22870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>
            <a:endCxn id="53" idx="0"/>
          </p:cNvCxnSpPr>
          <p:nvPr/>
        </p:nvCxnSpPr>
        <p:spPr>
          <a:xfrm>
            <a:off x="9022033" y="5402838"/>
            <a:ext cx="0" cy="368215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6"/>
          <p:cNvSpPr txBox="1">
            <a:spLocks noChangeArrowheads="1"/>
          </p:cNvSpPr>
          <p:nvPr/>
        </p:nvSpPr>
        <p:spPr bwMode="auto">
          <a:xfrm>
            <a:off x="7379213" y="5771053"/>
            <a:ext cx="3285640" cy="830997"/>
          </a:xfrm>
          <a:prstGeom prst="rect">
            <a:avLst/>
          </a:prstGeom>
          <a:solidFill>
            <a:srgbClr val="FDBEBD"/>
          </a:solidFill>
          <a:ln w="28575" cmpd="sng">
            <a:solidFill>
              <a:srgbClr val="800000"/>
            </a:solidFill>
          </a:ln>
        </p:spPr>
        <p:txBody>
          <a:bodyPr wrap="square">
            <a:spAutoFit/>
          </a:bodyPr>
          <a:lstStyle>
            <a:lvl1pPr eaLnBrk="0" hangingPunct="0"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fr-FR" sz="2400" b="1" dirty="0" smtClean="0">
                <a:latin typeface="+mn-lt"/>
              </a:rPr>
              <a:t>7% High</a:t>
            </a:r>
            <a:r>
              <a:rPr lang="fr-FR" sz="2400" b="1" dirty="0">
                <a:latin typeface="+mn-lt"/>
              </a:rPr>
              <a:t>-risk GTN </a:t>
            </a:r>
            <a:endParaRPr lang="fr-FR" sz="2400" b="1" dirty="0" smtClean="0">
              <a:latin typeface="+mn-lt"/>
            </a:endParaRPr>
          </a:p>
          <a:p>
            <a:pPr algn="ctr" eaLnBrk="1" hangingPunct="1">
              <a:defRPr/>
            </a:pPr>
            <a:r>
              <a:rPr lang="fr-FR" sz="2400" dirty="0" smtClean="0">
                <a:latin typeface="+mn-lt"/>
              </a:rPr>
              <a:t>FIGO </a:t>
            </a:r>
            <a:r>
              <a:rPr lang="fr-FR" sz="2400" dirty="0">
                <a:latin typeface="+mn-lt"/>
              </a:rPr>
              <a:t>score </a:t>
            </a:r>
            <a:r>
              <a:rPr lang="fr-FR" sz="2400" dirty="0" smtClean="0"/>
              <a:t>≥ </a:t>
            </a:r>
            <a:r>
              <a:rPr lang="fr-FR" sz="2400" dirty="0" smtClean="0">
                <a:latin typeface="+mn-lt"/>
              </a:rPr>
              <a:t>7 </a:t>
            </a:r>
            <a:endParaRPr lang="fr-FR" sz="2400" dirty="0">
              <a:latin typeface="+mn-lt"/>
            </a:endParaRPr>
          </a:p>
        </p:txBody>
      </p:sp>
      <p:sp>
        <p:nvSpPr>
          <p:cNvPr id="54" name="ZoneTexte 6"/>
          <p:cNvSpPr txBox="1">
            <a:spLocks noChangeArrowheads="1"/>
          </p:cNvSpPr>
          <p:nvPr/>
        </p:nvSpPr>
        <p:spPr bwMode="auto">
          <a:xfrm>
            <a:off x="1257179" y="5769844"/>
            <a:ext cx="3251334" cy="830997"/>
          </a:xfrm>
          <a:prstGeom prst="rect">
            <a:avLst/>
          </a:prstGeom>
          <a:solidFill>
            <a:srgbClr val="D0FFAE"/>
          </a:solidFill>
          <a:ln w="28575" cmpd="sng">
            <a:solidFill>
              <a:srgbClr val="51B403"/>
            </a:solidFill>
          </a:ln>
        </p:spPr>
        <p:txBody>
          <a:bodyPr wrap="square">
            <a:spAutoFit/>
          </a:bodyPr>
          <a:lstStyle>
            <a:lvl1pPr eaLnBrk="0" hangingPunct="0"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fr-FR" sz="2400" b="1" dirty="0" smtClean="0">
                <a:latin typeface="+mn-lt"/>
              </a:rPr>
              <a:t>93% Low</a:t>
            </a:r>
            <a:r>
              <a:rPr lang="fr-FR" sz="2400" b="1" dirty="0">
                <a:latin typeface="+mn-lt"/>
              </a:rPr>
              <a:t>-risk GTN </a:t>
            </a:r>
            <a:endParaRPr lang="fr-FR" sz="2400" dirty="0">
              <a:latin typeface="+mn-lt"/>
            </a:endParaRPr>
          </a:p>
          <a:p>
            <a:pPr algn="ctr" eaLnBrk="1" hangingPunct="1">
              <a:defRPr/>
            </a:pPr>
            <a:r>
              <a:rPr lang="fr-FR" sz="2400" dirty="0" smtClean="0">
                <a:latin typeface="+mn-lt"/>
              </a:rPr>
              <a:t>FIGO </a:t>
            </a:r>
            <a:r>
              <a:rPr lang="fr-FR" sz="2400" dirty="0">
                <a:latin typeface="+mn-lt"/>
              </a:rPr>
              <a:t>score </a:t>
            </a:r>
            <a:r>
              <a:rPr lang="fr-FR" sz="2400" dirty="0" smtClean="0">
                <a:latin typeface="+mn-lt"/>
              </a:rPr>
              <a:t>≤ 6</a:t>
            </a:r>
            <a:endParaRPr lang="fr-FR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5517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Connecteur droit 49">
            <a:extLst>
              <a:ext uri="{FF2B5EF4-FFF2-40B4-BE49-F238E27FC236}">
                <a16:creationId xmlns="" xmlns:a16="http://schemas.microsoft.com/office/drawing/2014/main" id="{0E1858F5-1D52-CC79-883C-68C7A9F061A4}"/>
              </a:ext>
            </a:extLst>
          </p:cNvPr>
          <p:cNvCxnSpPr/>
          <p:nvPr/>
        </p:nvCxnSpPr>
        <p:spPr>
          <a:xfrm>
            <a:off x="709096" y="337245"/>
            <a:ext cx="0" cy="6538953"/>
          </a:xfrm>
          <a:prstGeom prst="line">
            <a:avLst/>
          </a:prstGeom>
          <a:ln>
            <a:gradFill flip="none" rotWithShape="1">
              <a:gsLst>
                <a:gs pos="97000">
                  <a:schemeClr val="bg1">
                    <a:lumMod val="50000"/>
                  </a:schemeClr>
                </a:gs>
                <a:gs pos="74000">
                  <a:schemeClr val="bg1">
                    <a:lumMod val="65000"/>
                  </a:schemeClr>
                </a:gs>
                <a:gs pos="47000">
                  <a:schemeClr val="bg1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grpSp>
        <p:nvGrpSpPr>
          <p:cNvPr id="27" name="Group 481">
            <a:extLst>
              <a:ext uri="{FF2B5EF4-FFF2-40B4-BE49-F238E27FC236}">
                <a16:creationId xmlns="" xmlns:a16="http://schemas.microsoft.com/office/drawing/2014/main" id="{4FF0807E-6452-40C2-852F-D96F1C5457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090819" y="2900987"/>
            <a:ext cx="482359" cy="482359"/>
            <a:chOff x="6960" y="1953"/>
            <a:chExt cx="340" cy="340"/>
          </a:xfrm>
          <a:solidFill>
            <a:schemeClr val="bg1"/>
          </a:solidFill>
        </p:grpSpPr>
        <p:sp>
          <p:nvSpPr>
            <p:cNvPr id="28" name="Rectangle 482">
              <a:extLst>
                <a:ext uri="{FF2B5EF4-FFF2-40B4-BE49-F238E27FC236}">
                  <a16:creationId xmlns="" xmlns:a16="http://schemas.microsoft.com/office/drawing/2014/main" id="{8CE3AD0A-6642-4CB5-8267-01DED832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" y="2130"/>
              <a:ext cx="43" cy="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29" name="Freeform 483">
              <a:extLst>
                <a:ext uri="{FF2B5EF4-FFF2-40B4-BE49-F238E27FC236}">
                  <a16:creationId xmlns="" xmlns:a16="http://schemas.microsoft.com/office/drawing/2014/main" id="{340BFB75-C745-44D4-85CE-529F78D9BE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60" y="1953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234 w 512"/>
                <a:gd name="T11" fmla="*/ 245 h 512"/>
                <a:gd name="T12" fmla="*/ 245 w 512"/>
                <a:gd name="T13" fmla="*/ 256 h 512"/>
                <a:gd name="T14" fmla="*/ 245 w 512"/>
                <a:gd name="T15" fmla="*/ 341 h 512"/>
                <a:gd name="T16" fmla="*/ 234 w 512"/>
                <a:gd name="T17" fmla="*/ 352 h 512"/>
                <a:gd name="T18" fmla="*/ 149 w 512"/>
                <a:gd name="T19" fmla="*/ 352 h 512"/>
                <a:gd name="T20" fmla="*/ 138 w 512"/>
                <a:gd name="T21" fmla="*/ 341 h 512"/>
                <a:gd name="T22" fmla="*/ 138 w 512"/>
                <a:gd name="T23" fmla="*/ 256 h 512"/>
                <a:gd name="T24" fmla="*/ 234 w 512"/>
                <a:gd name="T25" fmla="*/ 160 h 512"/>
                <a:gd name="T26" fmla="*/ 245 w 512"/>
                <a:gd name="T27" fmla="*/ 170 h 512"/>
                <a:gd name="T28" fmla="*/ 234 w 512"/>
                <a:gd name="T29" fmla="*/ 181 h 512"/>
                <a:gd name="T30" fmla="*/ 160 w 512"/>
                <a:gd name="T31" fmla="*/ 245 h 512"/>
                <a:gd name="T32" fmla="*/ 234 w 512"/>
                <a:gd name="T33" fmla="*/ 245 h 512"/>
                <a:gd name="T34" fmla="*/ 362 w 512"/>
                <a:gd name="T35" fmla="*/ 245 h 512"/>
                <a:gd name="T36" fmla="*/ 373 w 512"/>
                <a:gd name="T37" fmla="*/ 256 h 512"/>
                <a:gd name="T38" fmla="*/ 373 w 512"/>
                <a:gd name="T39" fmla="*/ 341 h 512"/>
                <a:gd name="T40" fmla="*/ 362 w 512"/>
                <a:gd name="T41" fmla="*/ 352 h 512"/>
                <a:gd name="T42" fmla="*/ 277 w 512"/>
                <a:gd name="T43" fmla="*/ 352 h 512"/>
                <a:gd name="T44" fmla="*/ 266 w 512"/>
                <a:gd name="T45" fmla="*/ 341 h 512"/>
                <a:gd name="T46" fmla="*/ 266 w 512"/>
                <a:gd name="T47" fmla="*/ 256 h 512"/>
                <a:gd name="T48" fmla="*/ 362 w 512"/>
                <a:gd name="T49" fmla="*/ 160 h 512"/>
                <a:gd name="T50" fmla="*/ 373 w 512"/>
                <a:gd name="T51" fmla="*/ 170 h 512"/>
                <a:gd name="T52" fmla="*/ 362 w 512"/>
                <a:gd name="T53" fmla="*/ 181 h 512"/>
                <a:gd name="T54" fmla="*/ 288 w 512"/>
                <a:gd name="T55" fmla="*/ 245 h 512"/>
                <a:gd name="T56" fmla="*/ 362 w 512"/>
                <a:gd name="T57" fmla="*/ 24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  <a:moveTo>
                    <a:pt x="234" y="245"/>
                  </a:moveTo>
                  <a:cubicBezTo>
                    <a:pt x="240" y="245"/>
                    <a:pt x="245" y="250"/>
                    <a:pt x="245" y="256"/>
                  </a:cubicBezTo>
                  <a:cubicBezTo>
                    <a:pt x="245" y="341"/>
                    <a:pt x="245" y="341"/>
                    <a:pt x="245" y="341"/>
                  </a:cubicBezTo>
                  <a:cubicBezTo>
                    <a:pt x="245" y="347"/>
                    <a:pt x="240" y="352"/>
                    <a:pt x="234" y="352"/>
                  </a:cubicBezTo>
                  <a:cubicBezTo>
                    <a:pt x="149" y="352"/>
                    <a:pt x="149" y="352"/>
                    <a:pt x="149" y="352"/>
                  </a:cubicBezTo>
                  <a:cubicBezTo>
                    <a:pt x="143" y="352"/>
                    <a:pt x="138" y="347"/>
                    <a:pt x="138" y="341"/>
                  </a:cubicBezTo>
                  <a:cubicBezTo>
                    <a:pt x="138" y="256"/>
                    <a:pt x="138" y="256"/>
                    <a:pt x="138" y="256"/>
                  </a:cubicBezTo>
                  <a:cubicBezTo>
                    <a:pt x="138" y="201"/>
                    <a:pt x="180" y="160"/>
                    <a:pt x="234" y="160"/>
                  </a:cubicBezTo>
                  <a:cubicBezTo>
                    <a:pt x="240" y="160"/>
                    <a:pt x="245" y="164"/>
                    <a:pt x="245" y="170"/>
                  </a:cubicBezTo>
                  <a:cubicBezTo>
                    <a:pt x="245" y="176"/>
                    <a:pt x="240" y="181"/>
                    <a:pt x="234" y="181"/>
                  </a:cubicBezTo>
                  <a:cubicBezTo>
                    <a:pt x="195" y="181"/>
                    <a:pt x="165" y="208"/>
                    <a:pt x="160" y="245"/>
                  </a:cubicBezTo>
                  <a:lnTo>
                    <a:pt x="234" y="245"/>
                  </a:lnTo>
                  <a:close/>
                  <a:moveTo>
                    <a:pt x="362" y="245"/>
                  </a:moveTo>
                  <a:cubicBezTo>
                    <a:pt x="368" y="245"/>
                    <a:pt x="373" y="250"/>
                    <a:pt x="373" y="256"/>
                  </a:cubicBezTo>
                  <a:cubicBezTo>
                    <a:pt x="373" y="341"/>
                    <a:pt x="373" y="341"/>
                    <a:pt x="373" y="341"/>
                  </a:cubicBezTo>
                  <a:cubicBezTo>
                    <a:pt x="373" y="347"/>
                    <a:pt x="368" y="352"/>
                    <a:pt x="362" y="352"/>
                  </a:cubicBezTo>
                  <a:cubicBezTo>
                    <a:pt x="277" y="352"/>
                    <a:pt x="277" y="352"/>
                    <a:pt x="277" y="352"/>
                  </a:cubicBezTo>
                  <a:cubicBezTo>
                    <a:pt x="271" y="352"/>
                    <a:pt x="266" y="347"/>
                    <a:pt x="266" y="341"/>
                  </a:cubicBezTo>
                  <a:cubicBezTo>
                    <a:pt x="266" y="256"/>
                    <a:pt x="266" y="256"/>
                    <a:pt x="266" y="256"/>
                  </a:cubicBezTo>
                  <a:cubicBezTo>
                    <a:pt x="266" y="201"/>
                    <a:pt x="308" y="160"/>
                    <a:pt x="362" y="160"/>
                  </a:cubicBezTo>
                  <a:cubicBezTo>
                    <a:pt x="368" y="160"/>
                    <a:pt x="373" y="164"/>
                    <a:pt x="373" y="170"/>
                  </a:cubicBezTo>
                  <a:cubicBezTo>
                    <a:pt x="373" y="176"/>
                    <a:pt x="368" y="181"/>
                    <a:pt x="362" y="181"/>
                  </a:cubicBezTo>
                  <a:cubicBezTo>
                    <a:pt x="323" y="181"/>
                    <a:pt x="293" y="213"/>
                    <a:pt x="288" y="245"/>
                  </a:cubicBezTo>
                  <a:lnTo>
                    <a:pt x="362" y="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30" name="Rectangle 484">
              <a:extLst>
                <a:ext uri="{FF2B5EF4-FFF2-40B4-BE49-F238E27FC236}">
                  <a16:creationId xmlns="" xmlns:a16="http://schemas.microsoft.com/office/drawing/2014/main" id="{B85A2CF1-EB32-40A6-83BE-2E0D09B4F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6" y="2130"/>
              <a:ext cx="43" cy="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1271154" y="1423725"/>
            <a:ext cx="9241624" cy="2631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2400" b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"/>
                <a:cs typeface="Calibri"/>
              </a:rPr>
              <a:t>Our strengths:</a:t>
            </a:r>
          </a:p>
          <a:p>
            <a:pPr marL="1257300" lvl="2" indent="-342900">
              <a:lnSpc>
                <a:spcPct val="130000"/>
              </a:lnSpc>
              <a:buFont typeface="Lucida Grande"/>
              <a:buChar char="-"/>
            </a:pPr>
            <a:r>
              <a:rPr lang="en-GB" sz="2000" b="1" smtClean="0">
                <a:solidFill>
                  <a:srgbClr val="000000"/>
                </a:solidFill>
                <a:latin typeface="Calibri"/>
                <a:cs typeface="Calibri"/>
              </a:rPr>
              <a:t>Centralised registration </a:t>
            </a:r>
            <a:r>
              <a:rPr lang="en-GB" sz="2000" smtClean="0">
                <a:solidFill>
                  <a:srgbClr val="000000"/>
                </a:solidFill>
                <a:latin typeface="Calibri"/>
                <a:cs typeface="Calibri"/>
              </a:rPr>
              <a:t>with 2 reference centres </a:t>
            </a:r>
          </a:p>
          <a:p>
            <a:pPr marL="1257300" lvl="2" indent="-342900">
              <a:lnSpc>
                <a:spcPct val="130000"/>
              </a:lnSpc>
              <a:buFont typeface="Lucida Grande"/>
              <a:buChar char="-"/>
            </a:pPr>
            <a:r>
              <a:rPr lang="en-GB" sz="2000" b="1" smtClean="0">
                <a:solidFill>
                  <a:srgbClr val="000000"/>
                </a:solidFill>
                <a:latin typeface="Calibri"/>
                <a:cs typeface="Calibri"/>
              </a:rPr>
              <a:t>Systematic anatomopathological review </a:t>
            </a:r>
          </a:p>
          <a:p>
            <a:pPr marL="1257300" lvl="2" indent="-342900">
              <a:lnSpc>
                <a:spcPct val="130000"/>
              </a:lnSpc>
              <a:buFont typeface="Lucida Grande"/>
              <a:buChar char="-"/>
            </a:pPr>
            <a:r>
              <a:rPr lang="en-GB" sz="2000" b="1" smtClean="0">
                <a:solidFill>
                  <a:srgbClr val="000000"/>
                </a:solidFill>
                <a:latin typeface="Calibri"/>
                <a:cs typeface="Calibri"/>
              </a:rPr>
              <a:t>Networking</a:t>
            </a:r>
            <a:r>
              <a:rPr lang="en-GB" sz="2000" smtClean="0">
                <a:solidFill>
                  <a:srgbClr val="000000"/>
                </a:solidFill>
                <a:latin typeface="Calibri"/>
                <a:cs typeface="Calibri"/>
              </a:rPr>
              <a:t> with GTD centres thanks to </a:t>
            </a:r>
            <a:r>
              <a:rPr lang="en-GB" sz="2000" b="1" smtClean="0">
                <a:solidFill>
                  <a:srgbClr val="000000"/>
                </a:solidFill>
                <a:latin typeface="Calibri"/>
                <a:cs typeface="Calibri"/>
              </a:rPr>
              <a:t>EOTTD: international studies </a:t>
            </a:r>
          </a:p>
          <a:p>
            <a:pPr marL="2171700" lvl="4" indent="-342900">
              <a:lnSpc>
                <a:spcPct val="130000"/>
              </a:lnSpc>
              <a:buFont typeface="Wingdings" charset="2"/>
              <a:buChar char="Ø"/>
            </a:pPr>
            <a:r>
              <a:rPr lang="en-GB" sz="2000" b="1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Gestational choriocarcinoma and hCG normalization </a:t>
            </a:r>
          </a:p>
          <a:p>
            <a:pPr marL="2171700" lvl="4" indent="-342900">
              <a:lnSpc>
                <a:spcPct val="130000"/>
              </a:lnSpc>
              <a:buFont typeface="Wingdings" charset="2"/>
              <a:buChar char="Ø"/>
            </a:pPr>
            <a:r>
              <a:rPr lang="en-GB" sz="2000" b="1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Study PIT-MEX </a:t>
            </a:r>
            <a:endParaRPr lang="en-GB" sz="2000" b="1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2202269" y="11832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2" name="ZoneTexte 41"/>
          <p:cNvSpPr txBox="1"/>
          <p:nvPr/>
        </p:nvSpPr>
        <p:spPr>
          <a:xfrm>
            <a:off x="2202269" y="11832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4" name="Text Placeholder 8"/>
          <p:cNvSpPr txBox="1">
            <a:spLocks/>
          </p:cNvSpPr>
          <p:nvPr/>
        </p:nvSpPr>
        <p:spPr>
          <a:xfrm>
            <a:off x="1635254" y="785824"/>
            <a:ext cx="8391525" cy="501982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sz="2800" b="1" dirty="0">
                <a:solidFill>
                  <a:srgbClr val="000000"/>
                </a:solidFill>
              </a:rPr>
              <a:t>Discussion</a:t>
            </a:r>
          </a:p>
        </p:txBody>
      </p:sp>
      <p:grpSp>
        <p:nvGrpSpPr>
          <p:cNvPr id="5" name="Group 481">
            <a:extLst>
              <a:ext uri="{FF2B5EF4-FFF2-40B4-BE49-F238E27FC236}">
                <a16:creationId xmlns="" xmlns:a16="http://schemas.microsoft.com/office/drawing/2014/main" id="{CA046237-17B3-2CA5-0712-D20831F361F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9767" y="795635"/>
            <a:ext cx="482359" cy="482359"/>
            <a:chOff x="6960" y="1953"/>
            <a:chExt cx="340" cy="340"/>
          </a:xfrm>
          <a:solidFill>
            <a:schemeClr val="tx2">
              <a:lumMod val="25000"/>
              <a:lumOff val="75000"/>
            </a:schemeClr>
          </a:solidFill>
        </p:grpSpPr>
        <p:sp>
          <p:nvSpPr>
            <p:cNvPr id="6" name="Rectangle 482">
              <a:extLst>
                <a:ext uri="{FF2B5EF4-FFF2-40B4-BE49-F238E27FC236}">
                  <a16:creationId xmlns="" xmlns:a16="http://schemas.microsoft.com/office/drawing/2014/main" id="{05155ACB-A2AA-5055-CB93-64E74B7A2C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" y="2130"/>
              <a:ext cx="43" cy="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7" name="Freeform 483">
              <a:extLst>
                <a:ext uri="{FF2B5EF4-FFF2-40B4-BE49-F238E27FC236}">
                  <a16:creationId xmlns="" xmlns:a16="http://schemas.microsoft.com/office/drawing/2014/main" id="{E9C5F507-F1CE-E876-4F30-6AE66FF621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60" y="1953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234 w 512"/>
                <a:gd name="T11" fmla="*/ 245 h 512"/>
                <a:gd name="T12" fmla="*/ 245 w 512"/>
                <a:gd name="T13" fmla="*/ 256 h 512"/>
                <a:gd name="T14" fmla="*/ 245 w 512"/>
                <a:gd name="T15" fmla="*/ 341 h 512"/>
                <a:gd name="T16" fmla="*/ 234 w 512"/>
                <a:gd name="T17" fmla="*/ 352 h 512"/>
                <a:gd name="T18" fmla="*/ 149 w 512"/>
                <a:gd name="T19" fmla="*/ 352 h 512"/>
                <a:gd name="T20" fmla="*/ 138 w 512"/>
                <a:gd name="T21" fmla="*/ 341 h 512"/>
                <a:gd name="T22" fmla="*/ 138 w 512"/>
                <a:gd name="T23" fmla="*/ 256 h 512"/>
                <a:gd name="T24" fmla="*/ 234 w 512"/>
                <a:gd name="T25" fmla="*/ 160 h 512"/>
                <a:gd name="T26" fmla="*/ 245 w 512"/>
                <a:gd name="T27" fmla="*/ 170 h 512"/>
                <a:gd name="T28" fmla="*/ 234 w 512"/>
                <a:gd name="T29" fmla="*/ 181 h 512"/>
                <a:gd name="T30" fmla="*/ 160 w 512"/>
                <a:gd name="T31" fmla="*/ 245 h 512"/>
                <a:gd name="T32" fmla="*/ 234 w 512"/>
                <a:gd name="T33" fmla="*/ 245 h 512"/>
                <a:gd name="T34" fmla="*/ 362 w 512"/>
                <a:gd name="T35" fmla="*/ 245 h 512"/>
                <a:gd name="T36" fmla="*/ 373 w 512"/>
                <a:gd name="T37" fmla="*/ 256 h 512"/>
                <a:gd name="T38" fmla="*/ 373 w 512"/>
                <a:gd name="T39" fmla="*/ 341 h 512"/>
                <a:gd name="T40" fmla="*/ 362 w 512"/>
                <a:gd name="T41" fmla="*/ 352 h 512"/>
                <a:gd name="T42" fmla="*/ 277 w 512"/>
                <a:gd name="T43" fmla="*/ 352 h 512"/>
                <a:gd name="T44" fmla="*/ 266 w 512"/>
                <a:gd name="T45" fmla="*/ 341 h 512"/>
                <a:gd name="T46" fmla="*/ 266 w 512"/>
                <a:gd name="T47" fmla="*/ 256 h 512"/>
                <a:gd name="T48" fmla="*/ 362 w 512"/>
                <a:gd name="T49" fmla="*/ 160 h 512"/>
                <a:gd name="T50" fmla="*/ 373 w 512"/>
                <a:gd name="T51" fmla="*/ 170 h 512"/>
                <a:gd name="T52" fmla="*/ 362 w 512"/>
                <a:gd name="T53" fmla="*/ 181 h 512"/>
                <a:gd name="T54" fmla="*/ 288 w 512"/>
                <a:gd name="T55" fmla="*/ 245 h 512"/>
                <a:gd name="T56" fmla="*/ 362 w 512"/>
                <a:gd name="T57" fmla="*/ 24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  <a:moveTo>
                    <a:pt x="234" y="245"/>
                  </a:moveTo>
                  <a:cubicBezTo>
                    <a:pt x="240" y="245"/>
                    <a:pt x="245" y="250"/>
                    <a:pt x="245" y="256"/>
                  </a:cubicBezTo>
                  <a:cubicBezTo>
                    <a:pt x="245" y="341"/>
                    <a:pt x="245" y="341"/>
                    <a:pt x="245" y="341"/>
                  </a:cubicBezTo>
                  <a:cubicBezTo>
                    <a:pt x="245" y="347"/>
                    <a:pt x="240" y="352"/>
                    <a:pt x="234" y="352"/>
                  </a:cubicBezTo>
                  <a:cubicBezTo>
                    <a:pt x="149" y="352"/>
                    <a:pt x="149" y="352"/>
                    <a:pt x="149" y="352"/>
                  </a:cubicBezTo>
                  <a:cubicBezTo>
                    <a:pt x="143" y="352"/>
                    <a:pt x="138" y="347"/>
                    <a:pt x="138" y="341"/>
                  </a:cubicBezTo>
                  <a:cubicBezTo>
                    <a:pt x="138" y="256"/>
                    <a:pt x="138" y="256"/>
                    <a:pt x="138" y="256"/>
                  </a:cubicBezTo>
                  <a:cubicBezTo>
                    <a:pt x="138" y="201"/>
                    <a:pt x="180" y="160"/>
                    <a:pt x="234" y="160"/>
                  </a:cubicBezTo>
                  <a:cubicBezTo>
                    <a:pt x="240" y="160"/>
                    <a:pt x="245" y="164"/>
                    <a:pt x="245" y="170"/>
                  </a:cubicBezTo>
                  <a:cubicBezTo>
                    <a:pt x="245" y="176"/>
                    <a:pt x="240" y="181"/>
                    <a:pt x="234" y="181"/>
                  </a:cubicBezTo>
                  <a:cubicBezTo>
                    <a:pt x="195" y="181"/>
                    <a:pt x="165" y="208"/>
                    <a:pt x="160" y="245"/>
                  </a:cubicBezTo>
                  <a:lnTo>
                    <a:pt x="234" y="245"/>
                  </a:lnTo>
                  <a:close/>
                  <a:moveTo>
                    <a:pt x="362" y="245"/>
                  </a:moveTo>
                  <a:cubicBezTo>
                    <a:pt x="368" y="245"/>
                    <a:pt x="373" y="250"/>
                    <a:pt x="373" y="256"/>
                  </a:cubicBezTo>
                  <a:cubicBezTo>
                    <a:pt x="373" y="341"/>
                    <a:pt x="373" y="341"/>
                    <a:pt x="373" y="341"/>
                  </a:cubicBezTo>
                  <a:cubicBezTo>
                    <a:pt x="373" y="347"/>
                    <a:pt x="368" y="352"/>
                    <a:pt x="362" y="352"/>
                  </a:cubicBezTo>
                  <a:cubicBezTo>
                    <a:pt x="277" y="352"/>
                    <a:pt x="277" y="352"/>
                    <a:pt x="277" y="352"/>
                  </a:cubicBezTo>
                  <a:cubicBezTo>
                    <a:pt x="271" y="352"/>
                    <a:pt x="266" y="347"/>
                    <a:pt x="266" y="341"/>
                  </a:cubicBezTo>
                  <a:cubicBezTo>
                    <a:pt x="266" y="256"/>
                    <a:pt x="266" y="256"/>
                    <a:pt x="266" y="256"/>
                  </a:cubicBezTo>
                  <a:cubicBezTo>
                    <a:pt x="266" y="201"/>
                    <a:pt x="308" y="160"/>
                    <a:pt x="362" y="160"/>
                  </a:cubicBezTo>
                  <a:cubicBezTo>
                    <a:pt x="368" y="160"/>
                    <a:pt x="373" y="164"/>
                    <a:pt x="373" y="170"/>
                  </a:cubicBezTo>
                  <a:cubicBezTo>
                    <a:pt x="373" y="176"/>
                    <a:pt x="368" y="181"/>
                    <a:pt x="362" y="181"/>
                  </a:cubicBezTo>
                  <a:cubicBezTo>
                    <a:pt x="323" y="181"/>
                    <a:pt x="293" y="213"/>
                    <a:pt x="288" y="245"/>
                  </a:cubicBezTo>
                  <a:lnTo>
                    <a:pt x="362" y="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9" name="Rectangle 484">
              <a:extLst>
                <a:ext uri="{FF2B5EF4-FFF2-40B4-BE49-F238E27FC236}">
                  <a16:creationId xmlns="" xmlns:a16="http://schemas.microsoft.com/office/drawing/2014/main" id="{9100C3C3-7215-EE88-AC7B-DC45E56BC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6" y="2130"/>
              <a:ext cx="43" cy="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</p:grpSp>
      <p:sp>
        <p:nvSpPr>
          <p:cNvPr id="32" name="Freeform 538">
            <a:extLst>
              <a:ext uri="{FF2B5EF4-FFF2-40B4-BE49-F238E27FC236}">
                <a16:creationId xmlns="" xmlns:a16="http://schemas.microsoft.com/office/drawing/2014/main" id="{C5838E35-4BAF-4D1C-8012-C4ABCC243F8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767" y="1674935"/>
            <a:ext cx="482358" cy="482358"/>
          </a:xfrm>
          <a:custGeom>
            <a:avLst/>
            <a:gdLst>
              <a:gd name="T0" fmla="*/ 226 w 512"/>
              <a:gd name="T1" fmla="*/ 352 h 512"/>
              <a:gd name="T2" fmla="*/ 286 w 512"/>
              <a:gd name="T3" fmla="*/ 352 h 512"/>
              <a:gd name="T4" fmla="*/ 279 w 512"/>
              <a:gd name="T5" fmla="*/ 394 h 512"/>
              <a:gd name="T6" fmla="*/ 233 w 512"/>
              <a:gd name="T7" fmla="*/ 394 h 512"/>
              <a:gd name="T8" fmla="*/ 226 w 512"/>
              <a:gd name="T9" fmla="*/ 352 h 512"/>
              <a:gd name="T10" fmla="*/ 256 w 512"/>
              <a:gd name="T11" fmla="*/ 117 h 512"/>
              <a:gd name="T12" fmla="*/ 178 w 512"/>
              <a:gd name="T13" fmla="*/ 191 h 512"/>
              <a:gd name="T14" fmla="*/ 194 w 512"/>
              <a:gd name="T15" fmla="*/ 242 h 512"/>
              <a:gd name="T16" fmla="*/ 224 w 512"/>
              <a:gd name="T17" fmla="*/ 309 h 512"/>
              <a:gd name="T18" fmla="*/ 224 w 512"/>
              <a:gd name="T19" fmla="*/ 330 h 512"/>
              <a:gd name="T20" fmla="*/ 245 w 512"/>
              <a:gd name="T21" fmla="*/ 330 h 512"/>
              <a:gd name="T22" fmla="*/ 245 w 512"/>
              <a:gd name="T23" fmla="*/ 249 h 512"/>
              <a:gd name="T24" fmla="*/ 227 w 512"/>
              <a:gd name="T25" fmla="*/ 231 h 512"/>
              <a:gd name="T26" fmla="*/ 227 w 512"/>
              <a:gd name="T27" fmla="*/ 216 h 512"/>
              <a:gd name="T28" fmla="*/ 242 w 512"/>
              <a:gd name="T29" fmla="*/ 216 h 512"/>
              <a:gd name="T30" fmla="*/ 256 w 512"/>
              <a:gd name="T31" fmla="*/ 230 h 512"/>
              <a:gd name="T32" fmla="*/ 269 w 512"/>
              <a:gd name="T33" fmla="*/ 216 h 512"/>
              <a:gd name="T34" fmla="*/ 285 w 512"/>
              <a:gd name="T35" fmla="*/ 216 h 512"/>
              <a:gd name="T36" fmla="*/ 285 w 512"/>
              <a:gd name="T37" fmla="*/ 231 h 512"/>
              <a:gd name="T38" fmla="*/ 266 w 512"/>
              <a:gd name="T39" fmla="*/ 249 h 512"/>
              <a:gd name="T40" fmla="*/ 266 w 512"/>
              <a:gd name="T41" fmla="*/ 330 h 512"/>
              <a:gd name="T42" fmla="*/ 288 w 512"/>
              <a:gd name="T43" fmla="*/ 330 h 512"/>
              <a:gd name="T44" fmla="*/ 288 w 512"/>
              <a:gd name="T45" fmla="*/ 309 h 512"/>
              <a:gd name="T46" fmla="*/ 318 w 512"/>
              <a:gd name="T47" fmla="*/ 243 h 512"/>
              <a:gd name="T48" fmla="*/ 334 w 512"/>
              <a:gd name="T49" fmla="*/ 191 h 512"/>
              <a:gd name="T50" fmla="*/ 256 w 512"/>
              <a:gd name="T51" fmla="*/ 117 h 512"/>
              <a:gd name="T52" fmla="*/ 512 w 512"/>
              <a:gd name="T53" fmla="*/ 256 h 512"/>
              <a:gd name="T54" fmla="*/ 256 w 512"/>
              <a:gd name="T55" fmla="*/ 512 h 512"/>
              <a:gd name="T56" fmla="*/ 0 w 512"/>
              <a:gd name="T57" fmla="*/ 256 h 512"/>
              <a:gd name="T58" fmla="*/ 256 w 512"/>
              <a:gd name="T59" fmla="*/ 0 h 512"/>
              <a:gd name="T60" fmla="*/ 512 w 512"/>
              <a:gd name="T61" fmla="*/ 256 h 512"/>
              <a:gd name="T62" fmla="*/ 356 w 512"/>
              <a:gd name="T63" fmla="*/ 191 h 512"/>
              <a:gd name="T64" fmla="*/ 256 w 512"/>
              <a:gd name="T65" fmla="*/ 96 h 512"/>
              <a:gd name="T66" fmla="*/ 256 w 512"/>
              <a:gd name="T67" fmla="*/ 96 h 512"/>
              <a:gd name="T68" fmla="*/ 256 w 512"/>
              <a:gd name="T69" fmla="*/ 96 h 512"/>
              <a:gd name="T70" fmla="*/ 256 w 512"/>
              <a:gd name="T71" fmla="*/ 96 h 512"/>
              <a:gd name="T72" fmla="*/ 255 w 512"/>
              <a:gd name="T73" fmla="*/ 96 h 512"/>
              <a:gd name="T74" fmla="*/ 157 w 512"/>
              <a:gd name="T75" fmla="*/ 191 h 512"/>
              <a:gd name="T76" fmla="*/ 176 w 512"/>
              <a:gd name="T77" fmla="*/ 254 h 512"/>
              <a:gd name="T78" fmla="*/ 202 w 512"/>
              <a:gd name="T79" fmla="*/ 309 h 512"/>
              <a:gd name="T80" fmla="*/ 202 w 512"/>
              <a:gd name="T81" fmla="*/ 341 h 512"/>
              <a:gd name="T82" fmla="*/ 203 w 512"/>
              <a:gd name="T83" fmla="*/ 342 h 512"/>
              <a:gd name="T84" fmla="*/ 202 w 512"/>
              <a:gd name="T85" fmla="*/ 343 h 512"/>
              <a:gd name="T86" fmla="*/ 213 w 512"/>
              <a:gd name="T87" fmla="*/ 407 h 512"/>
              <a:gd name="T88" fmla="*/ 224 w 512"/>
              <a:gd name="T89" fmla="*/ 416 h 512"/>
              <a:gd name="T90" fmla="*/ 288 w 512"/>
              <a:gd name="T91" fmla="*/ 416 h 512"/>
              <a:gd name="T92" fmla="*/ 298 w 512"/>
              <a:gd name="T93" fmla="*/ 407 h 512"/>
              <a:gd name="T94" fmla="*/ 309 w 512"/>
              <a:gd name="T95" fmla="*/ 343 h 512"/>
              <a:gd name="T96" fmla="*/ 309 w 512"/>
              <a:gd name="T97" fmla="*/ 342 h 512"/>
              <a:gd name="T98" fmla="*/ 309 w 512"/>
              <a:gd name="T99" fmla="*/ 341 h 512"/>
              <a:gd name="T100" fmla="*/ 309 w 512"/>
              <a:gd name="T101" fmla="*/ 309 h 512"/>
              <a:gd name="T102" fmla="*/ 336 w 512"/>
              <a:gd name="T103" fmla="*/ 254 h 512"/>
              <a:gd name="T104" fmla="*/ 356 w 512"/>
              <a:gd name="T105" fmla="*/ 191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12" h="512">
                <a:moveTo>
                  <a:pt x="226" y="352"/>
                </a:moveTo>
                <a:cubicBezTo>
                  <a:pt x="286" y="352"/>
                  <a:pt x="286" y="352"/>
                  <a:pt x="286" y="352"/>
                </a:cubicBezTo>
                <a:cubicBezTo>
                  <a:pt x="279" y="394"/>
                  <a:pt x="279" y="394"/>
                  <a:pt x="279" y="394"/>
                </a:cubicBezTo>
                <a:cubicBezTo>
                  <a:pt x="233" y="394"/>
                  <a:pt x="233" y="394"/>
                  <a:pt x="233" y="394"/>
                </a:cubicBezTo>
                <a:lnTo>
                  <a:pt x="226" y="352"/>
                </a:lnTo>
                <a:close/>
                <a:moveTo>
                  <a:pt x="256" y="117"/>
                </a:moveTo>
                <a:cubicBezTo>
                  <a:pt x="214" y="117"/>
                  <a:pt x="178" y="151"/>
                  <a:pt x="178" y="191"/>
                </a:cubicBezTo>
                <a:cubicBezTo>
                  <a:pt x="178" y="219"/>
                  <a:pt x="194" y="242"/>
                  <a:pt x="194" y="242"/>
                </a:cubicBezTo>
                <a:cubicBezTo>
                  <a:pt x="201" y="254"/>
                  <a:pt x="224" y="292"/>
                  <a:pt x="224" y="309"/>
                </a:cubicBezTo>
                <a:cubicBezTo>
                  <a:pt x="224" y="330"/>
                  <a:pt x="224" y="330"/>
                  <a:pt x="224" y="330"/>
                </a:cubicBezTo>
                <a:cubicBezTo>
                  <a:pt x="245" y="330"/>
                  <a:pt x="245" y="330"/>
                  <a:pt x="245" y="330"/>
                </a:cubicBezTo>
                <a:cubicBezTo>
                  <a:pt x="245" y="249"/>
                  <a:pt x="245" y="249"/>
                  <a:pt x="245" y="249"/>
                </a:cubicBezTo>
                <a:cubicBezTo>
                  <a:pt x="227" y="231"/>
                  <a:pt x="227" y="231"/>
                  <a:pt x="227" y="231"/>
                </a:cubicBezTo>
                <a:cubicBezTo>
                  <a:pt x="223" y="227"/>
                  <a:pt x="223" y="220"/>
                  <a:pt x="227" y="216"/>
                </a:cubicBezTo>
                <a:cubicBezTo>
                  <a:pt x="231" y="212"/>
                  <a:pt x="238" y="212"/>
                  <a:pt x="242" y="216"/>
                </a:cubicBezTo>
                <a:cubicBezTo>
                  <a:pt x="256" y="230"/>
                  <a:pt x="256" y="230"/>
                  <a:pt x="256" y="230"/>
                </a:cubicBezTo>
                <a:cubicBezTo>
                  <a:pt x="269" y="216"/>
                  <a:pt x="269" y="216"/>
                  <a:pt x="269" y="216"/>
                </a:cubicBezTo>
                <a:cubicBezTo>
                  <a:pt x="274" y="212"/>
                  <a:pt x="280" y="212"/>
                  <a:pt x="285" y="216"/>
                </a:cubicBezTo>
                <a:cubicBezTo>
                  <a:pt x="289" y="220"/>
                  <a:pt x="289" y="227"/>
                  <a:pt x="285" y="231"/>
                </a:cubicBezTo>
                <a:cubicBezTo>
                  <a:pt x="266" y="249"/>
                  <a:pt x="266" y="249"/>
                  <a:pt x="266" y="249"/>
                </a:cubicBezTo>
                <a:cubicBezTo>
                  <a:pt x="266" y="330"/>
                  <a:pt x="266" y="330"/>
                  <a:pt x="266" y="330"/>
                </a:cubicBezTo>
                <a:cubicBezTo>
                  <a:pt x="288" y="330"/>
                  <a:pt x="288" y="330"/>
                  <a:pt x="288" y="330"/>
                </a:cubicBezTo>
                <a:cubicBezTo>
                  <a:pt x="288" y="309"/>
                  <a:pt x="288" y="309"/>
                  <a:pt x="288" y="309"/>
                </a:cubicBezTo>
                <a:cubicBezTo>
                  <a:pt x="288" y="292"/>
                  <a:pt x="311" y="254"/>
                  <a:pt x="318" y="243"/>
                </a:cubicBezTo>
                <a:cubicBezTo>
                  <a:pt x="318" y="242"/>
                  <a:pt x="334" y="218"/>
                  <a:pt x="334" y="191"/>
                </a:cubicBezTo>
                <a:cubicBezTo>
                  <a:pt x="334" y="151"/>
                  <a:pt x="298" y="117"/>
                  <a:pt x="256" y="117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56" y="191"/>
                </a:moveTo>
                <a:cubicBezTo>
                  <a:pt x="356" y="140"/>
                  <a:pt x="310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5" y="96"/>
                </a:cubicBezTo>
                <a:cubicBezTo>
                  <a:pt x="202" y="96"/>
                  <a:pt x="157" y="140"/>
                  <a:pt x="157" y="191"/>
                </a:cubicBezTo>
                <a:cubicBezTo>
                  <a:pt x="157" y="225"/>
                  <a:pt x="175" y="253"/>
                  <a:pt x="176" y="254"/>
                </a:cubicBezTo>
                <a:cubicBezTo>
                  <a:pt x="189" y="275"/>
                  <a:pt x="202" y="302"/>
                  <a:pt x="202" y="309"/>
                </a:cubicBezTo>
                <a:cubicBezTo>
                  <a:pt x="202" y="341"/>
                  <a:pt x="202" y="341"/>
                  <a:pt x="202" y="341"/>
                </a:cubicBezTo>
                <a:cubicBezTo>
                  <a:pt x="202" y="341"/>
                  <a:pt x="202" y="342"/>
                  <a:pt x="203" y="342"/>
                </a:cubicBezTo>
                <a:cubicBezTo>
                  <a:pt x="203" y="342"/>
                  <a:pt x="202" y="342"/>
                  <a:pt x="202" y="343"/>
                </a:cubicBezTo>
                <a:cubicBezTo>
                  <a:pt x="213" y="407"/>
                  <a:pt x="213" y="407"/>
                  <a:pt x="213" y="407"/>
                </a:cubicBezTo>
                <a:cubicBezTo>
                  <a:pt x="214" y="412"/>
                  <a:pt x="218" y="416"/>
                  <a:pt x="224" y="416"/>
                </a:cubicBezTo>
                <a:cubicBezTo>
                  <a:pt x="288" y="416"/>
                  <a:pt x="288" y="416"/>
                  <a:pt x="288" y="416"/>
                </a:cubicBezTo>
                <a:cubicBezTo>
                  <a:pt x="293" y="416"/>
                  <a:pt x="297" y="412"/>
                  <a:pt x="298" y="407"/>
                </a:cubicBezTo>
                <a:cubicBezTo>
                  <a:pt x="309" y="343"/>
                  <a:pt x="309" y="343"/>
                  <a:pt x="309" y="343"/>
                </a:cubicBezTo>
                <a:cubicBezTo>
                  <a:pt x="309" y="342"/>
                  <a:pt x="309" y="342"/>
                  <a:pt x="309" y="342"/>
                </a:cubicBezTo>
                <a:cubicBezTo>
                  <a:pt x="309" y="342"/>
                  <a:pt x="309" y="341"/>
                  <a:pt x="309" y="341"/>
                </a:cubicBezTo>
                <a:cubicBezTo>
                  <a:pt x="309" y="309"/>
                  <a:pt x="309" y="309"/>
                  <a:pt x="309" y="309"/>
                </a:cubicBezTo>
                <a:cubicBezTo>
                  <a:pt x="309" y="302"/>
                  <a:pt x="323" y="275"/>
                  <a:pt x="336" y="254"/>
                </a:cubicBezTo>
                <a:cubicBezTo>
                  <a:pt x="337" y="253"/>
                  <a:pt x="356" y="225"/>
                  <a:pt x="356" y="19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33" name="Freeform 370">
            <a:extLst>
              <a:ext uri="{FF2B5EF4-FFF2-40B4-BE49-F238E27FC236}">
                <a16:creationId xmlns="" xmlns:a16="http://schemas.microsoft.com/office/drawing/2014/main" id="{21244A0F-8397-4F97-9BAB-AFAF801782C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768" y="3901709"/>
            <a:ext cx="482357" cy="482357"/>
          </a:xfrm>
          <a:custGeom>
            <a:avLst/>
            <a:gdLst>
              <a:gd name="T0" fmla="*/ 371 w 512"/>
              <a:gd name="T1" fmla="*/ 202 h 512"/>
              <a:gd name="T2" fmla="*/ 309 w 512"/>
              <a:gd name="T3" fmla="*/ 202 h 512"/>
              <a:gd name="T4" fmla="*/ 309 w 512"/>
              <a:gd name="T5" fmla="*/ 140 h 512"/>
              <a:gd name="T6" fmla="*/ 371 w 512"/>
              <a:gd name="T7" fmla="*/ 202 h 512"/>
              <a:gd name="T8" fmla="*/ 245 w 512"/>
              <a:gd name="T9" fmla="*/ 256 h 512"/>
              <a:gd name="T10" fmla="*/ 245 w 512"/>
              <a:gd name="T11" fmla="*/ 150 h 512"/>
              <a:gd name="T12" fmla="*/ 149 w 512"/>
              <a:gd name="T13" fmla="*/ 256 h 512"/>
              <a:gd name="T14" fmla="*/ 256 w 512"/>
              <a:gd name="T15" fmla="*/ 362 h 512"/>
              <a:gd name="T16" fmla="*/ 362 w 512"/>
              <a:gd name="T17" fmla="*/ 266 h 512"/>
              <a:gd name="T18" fmla="*/ 256 w 512"/>
              <a:gd name="T19" fmla="*/ 266 h 512"/>
              <a:gd name="T20" fmla="*/ 245 w 512"/>
              <a:gd name="T21" fmla="*/ 256 h 512"/>
              <a:gd name="T22" fmla="*/ 512 w 512"/>
              <a:gd name="T23" fmla="*/ 256 h 512"/>
              <a:gd name="T24" fmla="*/ 256 w 512"/>
              <a:gd name="T25" fmla="*/ 512 h 512"/>
              <a:gd name="T26" fmla="*/ 0 w 512"/>
              <a:gd name="T27" fmla="*/ 256 h 512"/>
              <a:gd name="T28" fmla="*/ 256 w 512"/>
              <a:gd name="T29" fmla="*/ 0 h 512"/>
              <a:gd name="T30" fmla="*/ 512 w 512"/>
              <a:gd name="T31" fmla="*/ 256 h 512"/>
              <a:gd name="T32" fmla="*/ 384 w 512"/>
              <a:gd name="T33" fmla="*/ 256 h 512"/>
              <a:gd name="T34" fmla="*/ 373 w 512"/>
              <a:gd name="T35" fmla="*/ 245 h 512"/>
              <a:gd name="T36" fmla="*/ 266 w 512"/>
              <a:gd name="T37" fmla="*/ 245 h 512"/>
              <a:gd name="T38" fmla="*/ 266 w 512"/>
              <a:gd name="T39" fmla="*/ 138 h 512"/>
              <a:gd name="T40" fmla="*/ 256 w 512"/>
              <a:gd name="T41" fmla="*/ 128 h 512"/>
              <a:gd name="T42" fmla="*/ 128 w 512"/>
              <a:gd name="T43" fmla="*/ 256 h 512"/>
              <a:gd name="T44" fmla="*/ 256 w 512"/>
              <a:gd name="T45" fmla="*/ 384 h 512"/>
              <a:gd name="T46" fmla="*/ 384 w 512"/>
              <a:gd name="T47" fmla="*/ 256 h 512"/>
              <a:gd name="T48" fmla="*/ 397 w 512"/>
              <a:gd name="T49" fmla="*/ 210 h 512"/>
              <a:gd name="T50" fmla="*/ 302 w 512"/>
              <a:gd name="T51" fmla="*/ 115 h 512"/>
              <a:gd name="T52" fmla="*/ 292 w 512"/>
              <a:gd name="T53" fmla="*/ 116 h 512"/>
              <a:gd name="T54" fmla="*/ 288 w 512"/>
              <a:gd name="T55" fmla="*/ 125 h 512"/>
              <a:gd name="T56" fmla="*/ 288 w 512"/>
              <a:gd name="T57" fmla="*/ 213 h 512"/>
              <a:gd name="T58" fmla="*/ 298 w 512"/>
              <a:gd name="T59" fmla="*/ 224 h 512"/>
              <a:gd name="T60" fmla="*/ 386 w 512"/>
              <a:gd name="T61" fmla="*/ 224 h 512"/>
              <a:gd name="T62" fmla="*/ 395 w 512"/>
              <a:gd name="T63" fmla="*/ 219 h 512"/>
              <a:gd name="T64" fmla="*/ 397 w 512"/>
              <a:gd name="T65" fmla="*/ 210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12" h="512">
                <a:moveTo>
                  <a:pt x="371" y="202"/>
                </a:moveTo>
                <a:cubicBezTo>
                  <a:pt x="309" y="202"/>
                  <a:pt x="309" y="202"/>
                  <a:pt x="309" y="202"/>
                </a:cubicBezTo>
                <a:cubicBezTo>
                  <a:pt x="309" y="140"/>
                  <a:pt x="309" y="140"/>
                  <a:pt x="309" y="140"/>
                </a:cubicBezTo>
                <a:cubicBezTo>
                  <a:pt x="336" y="153"/>
                  <a:pt x="358" y="175"/>
                  <a:pt x="371" y="202"/>
                </a:cubicBezTo>
                <a:close/>
                <a:moveTo>
                  <a:pt x="245" y="256"/>
                </a:moveTo>
                <a:cubicBezTo>
                  <a:pt x="245" y="150"/>
                  <a:pt x="245" y="150"/>
                  <a:pt x="245" y="150"/>
                </a:cubicBezTo>
                <a:cubicBezTo>
                  <a:pt x="191" y="155"/>
                  <a:pt x="149" y="200"/>
                  <a:pt x="149" y="256"/>
                </a:cubicBezTo>
                <a:cubicBezTo>
                  <a:pt x="149" y="314"/>
                  <a:pt x="197" y="362"/>
                  <a:pt x="256" y="362"/>
                </a:cubicBezTo>
                <a:cubicBezTo>
                  <a:pt x="311" y="362"/>
                  <a:pt x="356" y="320"/>
                  <a:pt x="362" y="266"/>
                </a:cubicBezTo>
                <a:cubicBezTo>
                  <a:pt x="256" y="266"/>
                  <a:pt x="256" y="266"/>
                  <a:pt x="256" y="266"/>
                </a:cubicBezTo>
                <a:cubicBezTo>
                  <a:pt x="250" y="266"/>
                  <a:pt x="245" y="262"/>
                  <a:pt x="245" y="256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84" y="256"/>
                </a:moveTo>
                <a:cubicBezTo>
                  <a:pt x="384" y="250"/>
                  <a:pt x="379" y="245"/>
                  <a:pt x="373" y="245"/>
                </a:cubicBezTo>
                <a:cubicBezTo>
                  <a:pt x="266" y="245"/>
                  <a:pt x="266" y="245"/>
                  <a:pt x="266" y="245"/>
                </a:cubicBezTo>
                <a:cubicBezTo>
                  <a:pt x="266" y="138"/>
                  <a:pt x="266" y="138"/>
                  <a:pt x="266" y="138"/>
                </a:cubicBezTo>
                <a:cubicBezTo>
                  <a:pt x="266" y="132"/>
                  <a:pt x="262" y="128"/>
                  <a:pt x="256" y="128"/>
                </a:cubicBezTo>
                <a:cubicBezTo>
                  <a:pt x="185" y="128"/>
                  <a:pt x="128" y="185"/>
                  <a:pt x="128" y="256"/>
                </a:cubicBezTo>
                <a:cubicBezTo>
                  <a:pt x="128" y="326"/>
                  <a:pt x="185" y="384"/>
                  <a:pt x="256" y="384"/>
                </a:cubicBezTo>
                <a:cubicBezTo>
                  <a:pt x="326" y="384"/>
                  <a:pt x="384" y="326"/>
                  <a:pt x="384" y="256"/>
                </a:cubicBezTo>
                <a:close/>
                <a:moveTo>
                  <a:pt x="397" y="210"/>
                </a:moveTo>
                <a:cubicBezTo>
                  <a:pt x="382" y="165"/>
                  <a:pt x="347" y="129"/>
                  <a:pt x="302" y="115"/>
                </a:cubicBezTo>
                <a:cubicBezTo>
                  <a:pt x="298" y="114"/>
                  <a:pt x="295" y="114"/>
                  <a:pt x="292" y="116"/>
                </a:cubicBezTo>
                <a:cubicBezTo>
                  <a:pt x="289" y="118"/>
                  <a:pt x="288" y="122"/>
                  <a:pt x="288" y="125"/>
                </a:cubicBezTo>
                <a:cubicBezTo>
                  <a:pt x="288" y="213"/>
                  <a:pt x="288" y="213"/>
                  <a:pt x="288" y="213"/>
                </a:cubicBezTo>
                <a:cubicBezTo>
                  <a:pt x="288" y="219"/>
                  <a:pt x="292" y="224"/>
                  <a:pt x="298" y="224"/>
                </a:cubicBezTo>
                <a:cubicBezTo>
                  <a:pt x="386" y="224"/>
                  <a:pt x="386" y="224"/>
                  <a:pt x="386" y="224"/>
                </a:cubicBezTo>
                <a:cubicBezTo>
                  <a:pt x="390" y="224"/>
                  <a:pt x="393" y="222"/>
                  <a:pt x="395" y="219"/>
                </a:cubicBezTo>
                <a:cubicBezTo>
                  <a:pt x="397" y="217"/>
                  <a:pt x="398" y="213"/>
                  <a:pt x="397" y="21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grpSp>
        <p:nvGrpSpPr>
          <p:cNvPr id="34" name="Group 481">
            <a:extLst>
              <a:ext uri="{FF2B5EF4-FFF2-40B4-BE49-F238E27FC236}">
                <a16:creationId xmlns="" xmlns:a16="http://schemas.microsoft.com/office/drawing/2014/main" id="{4FF0807E-6452-40C2-852F-D96F1C5457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9558" y="4640999"/>
            <a:ext cx="482359" cy="482359"/>
            <a:chOff x="6960" y="1953"/>
            <a:chExt cx="340" cy="340"/>
          </a:xfrm>
          <a:solidFill>
            <a:schemeClr val="tx2">
              <a:lumMod val="25000"/>
              <a:lumOff val="75000"/>
            </a:schemeClr>
          </a:solidFill>
        </p:grpSpPr>
        <p:sp>
          <p:nvSpPr>
            <p:cNvPr id="35" name="Rectangle 482">
              <a:extLst>
                <a:ext uri="{FF2B5EF4-FFF2-40B4-BE49-F238E27FC236}">
                  <a16:creationId xmlns="" xmlns:a16="http://schemas.microsoft.com/office/drawing/2014/main" id="{8CE3AD0A-6642-4CB5-8267-01DED832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" y="2130"/>
              <a:ext cx="43" cy="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36" name="Freeform 483">
              <a:extLst>
                <a:ext uri="{FF2B5EF4-FFF2-40B4-BE49-F238E27FC236}">
                  <a16:creationId xmlns="" xmlns:a16="http://schemas.microsoft.com/office/drawing/2014/main" id="{340BFB75-C745-44D4-85CE-529F78D9BE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60" y="1953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234 w 512"/>
                <a:gd name="T11" fmla="*/ 245 h 512"/>
                <a:gd name="T12" fmla="*/ 245 w 512"/>
                <a:gd name="T13" fmla="*/ 256 h 512"/>
                <a:gd name="T14" fmla="*/ 245 w 512"/>
                <a:gd name="T15" fmla="*/ 341 h 512"/>
                <a:gd name="T16" fmla="*/ 234 w 512"/>
                <a:gd name="T17" fmla="*/ 352 h 512"/>
                <a:gd name="T18" fmla="*/ 149 w 512"/>
                <a:gd name="T19" fmla="*/ 352 h 512"/>
                <a:gd name="T20" fmla="*/ 138 w 512"/>
                <a:gd name="T21" fmla="*/ 341 h 512"/>
                <a:gd name="T22" fmla="*/ 138 w 512"/>
                <a:gd name="T23" fmla="*/ 256 h 512"/>
                <a:gd name="T24" fmla="*/ 234 w 512"/>
                <a:gd name="T25" fmla="*/ 160 h 512"/>
                <a:gd name="T26" fmla="*/ 245 w 512"/>
                <a:gd name="T27" fmla="*/ 170 h 512"/>
                <a:gd name="T28" fmla="*/ 234 w 512"/>
                <a:gd name="T29" fmla="*/ 181 h 512"/>
                <a:gd name="T30" fmla="*/ 160 w 512"/>
                <a:gd name="T31" fmla="*/ 245 h 512"/>
                <a:gd name="T32" fmla="*/ 234 w 512"/>
                <a:gd name="T33" fmla="*/ 245 h 512"/>
                <a:gd name="T34" fmla="*/ 362 w 512"/>
                <a:gd name="T35" fmla="*/ 245 h 512"/>
                <a:gd name="T36" fmla="*/ 373 w 512"/>
                <a:gd name="T37" fmla="*/ 256 h 512"/>
                <a:gd name="T38" fmla="*/ 373 w 512"/>
                <a:gd name="T39" fmla="*/ 341 h 512"/>
                <a:gd name="T40" fmla="*/ 362 w 512"/>
                <a:gd name="T41" fmla="*/ 352 h 512"/>
                <a:gd name="T42" fmla="*/ 277 w 512"/>
                <a:gd name="T43" fmla="*/ 352 h 512"/>
                <a:gd name="T44" fmla="*/ 266 w 512"/>
                <a:gd name="T45" fmla="*/ 341 h 512"/>
                <a:gd name="T46" fmla="*/ 266 w 512"/>
                <a:gd name="T47" fmla="*/ 256 h 512"/>
                <a:gd name="T48" fmla="*/ 362 w 512"/>
                <a:gd name="T49" fmla="*/ 160 h 512"/>
                <a:gd name="T50" fmla="*/ 373 w 512"/>
                <a:gd name="T51" fmla="*/ 170 h 512"/>
                <a:gd name="T52" fmla="*/ 362 w 512"/>
                <a:gd name="T53" fmla="*/ 181 h 512"/>
                <a:gd name="T54" fmla="*/ 288 w 512"/>
                <a:gd name="T55" fmla="*/ 245 h 512"/>
                <a:gd name="T56" fmla="*/ 362 w 512"/>
                <a:gd name="T57" fmla="*/ 24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  <a:moveTo>
                    <a:pt x="234" y="245"/>
                  </a:moveTo>
                  <a:cubicBezTo>
                    <a:pt x="240" y="245"/>
                    <a:pt x="245" y="250"/>
                    <a:pt x="245" y="256"/>
                  </a:cubicBezTo>
                  <a:cubicBezTo>
                    <a:pt x="245" y="341"/>
                    <a:pt x="245" y="341"/>
                    <a:pt x="245" y="341"/>
                  </a:cubicBezTo>
                  <a:cubicBezTo>
                    <a:pt x="245" y="347"/>
                    <a:pt x="240" y="352"/>
                    <a:pt x="234" y="352"/>
                  </a:cubicBezTo>
                  <a:cubicBezTo>
                    <a:pt x="149" y="352"/>
                    <a:pt x="149" y="352"/>
                    <a:pt x="149" y="352"/>
                  </a:cubicBezTo>
                  <a:cubicBezTo>
                    <a:pt x="143" y="352"/>
                    <a:pt x="138" y="347"/>
                    <a:pt x="138" y="341"/>
                  </a:cubicBezTo>
                  <a:cubicBezTo>
                    <a:pt x="138" y="256"/>
                    <a:pt x="138" y="256"/>
                    <a:pt x="138" y="256"/>
                  </a:cubicBezTo>
                  <a:cubicBezTo>
                    <a:pt x="138" y="201"/>
                    <a:pt x="180" y="160"/>
                    <a:pt x="234" y="160"/>
                  </a:cubicBezTo>
                  <a:cubicBezTo>
                    <a:pt x="240" y="160"/>
                    <a:pt x="245" y="164"/>
                    <a:pt x="245" y="170"/>
                  </a:cubicBezTo>
                  <a:cubicBezTo>
                    <a:pt x="245" y="176"/>
                    <a:pt x="240" y="181"/>
                    <a:pt x="234" y="181"/>
                  </a:cubicBezTo>
                  <a:cubicBezTo>
                    <a:pt x="195" y="181"/>
                    <a:pt x="165" y="208"/>
                    <a:pt x="160" y="245"/>
                  </a:cubicBezTo>
                  <a:lnTo>
                    <a:pt x="234" y="245"/>
                  </a:lnTo>
                  <a:close/>
                  <a:moveTo>
                    <a:pt x="362" y="245"/>
                  </a:moveTo>
                  <a:cubicBezTo>
                    <a:pt x="368" y="245"/>
                    <a:pt x="373" y="250"/>
                    <a:pt x="373" y="256"/>
                  </a:cubicBezTo>
                  <a:cubicBezTo>
                    <a:pt x="373" y="341"/>
                    <a:pt x="373" y="341"/>
                    <a:pt x="373" y="341"/>
                  </a:cubicBezTo>
                  <a:cubicBezTo>
                    <a:pt x="373" y="347"/>
                    <a:pt x="368" y="352"/>
                    <a:pt x="362" y="352"/>
                  </a:cubicBezTo>
                  <a:cubicBezTo>
                    <a:pt x="277" y="352"/>
                    <a:pt x="277" y="352"/>
                    <a:pt x="277" y="352"/>
                  </a:cubicBezTo>
                  <a:cubicBezTo>
                    <a:pt x="271" y="352"/>
                    <a:pt x="266" y="347"/>
                    <a:pt x="266" y="341"/>
                  </a:cubicBezTo>
                  <a:cubicBezTo>
                    <a:pt x="266" y="256"/>
                    <a:pt x="266" y="256"/>
                    <a:pt x="266" y="256"/>
                  </a:cubicBezTo>
                  <a:cubicBezTo>
                    <a:pt x="266" y="201"/>
                    <a:pt x="308" y="160"/>
                    <a:pt x="362" y="160"/>
                  </a:cubicBezTo>
                  <a:cubicBezTo>
                    <a:pt x="368" y="160"/>
                    <a:pt x="373" y="164"/>
                    <a:pt x="373" y="170"/>
                  </a:cubicBezTo>
                  <a:cubicBezTo>
                    <a:pt x="373" y="176"/>
                    <a:pt x="368" y="181"/>
                    <a:pt x="362" y="181"/>
                  </a:cubicBezTo>
                  <a:cubicBezTo>
                    <a:pt x="323" y="181"/>
                    <a:pt x="293" y="213"/>
                    <a:pt x="288" y="245"/>
                  </a:cubicBezTo>
                  <a:lnTo>
                    <a:pt x="362" y="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37" name="Rectangle 484">
              <a:extLst>
                <a:ext uri="{FF2B5EF4-FFF2-40B4-BE49-F238E27FC236}">
                  <a16:creationId xmlns="" xmlns:a16="http://schemas.microsoft.com/office/drawing/2014/main" id="{B85A2CF1-EB32-40A6-83BE-2E0D09B4F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6" y="2130"/>
              <a:ext cx="43" cy="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</p:grpSp>
      <p:sp>
        <p:nvSpPr>
          <p:cNvPr id="40" name="Freeform 324">
            <a:extLst>
              <a:ext uri="{FF2B5EF4-FFF2-40B4-BE49-F238E27FC236}">
                <a16:creationId xmlns="" xmlns:a16="http://schemas.microsoft.com/office/drawing/2014/main" id="{EB0871BF-D38A-4827-9209-2A6B24FF26E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9560" y="5407782"/>
            <a:ext cx="482356" cy="482356"/>
          </a:xfrm>
          <a:custGeom>
            <a:avLst/>
            <a:gdLst>
              <a:gd name="T0" fmla="*/ 264 w 512"/>
              <a:gd name="T1" fmla="*/ 120 h 512"/>
              <a:gd name="T2" fmla="*/ 343 w 512"/>
              <a:gd name="T3" fmla="*/ 151 h 512"/>
              <a:gd name="T4" fmla="*/ 341 w 512"/>
              <a:gd name="T5" fmla="*/ 156 h 512"/>
              <a:gd name="T6" fmla="*/ 331 w 512"/>
              <a:gd name="T7" fmla="*/ 161 h 512"/>
              <a:gd name="T8" fmla="*/ 326 w 512"/>
              <a:gd name="T9" fmla="*/ 167 h 512"/>
              <a:gd name="T10" fmla="*/ 291 w 512"/>
              <a:gd name="T11" fmla="*/ 256 h 512"/>
              <a:gd name="T12" fmla="*/ 294 w 512"/>
              <a:gd name="T13" fmla="*/ 268 h 512"/>
              <a:gd name="T14" fmla="*/ 315 w 512"/>
              <a:gd name="T15" fmla="*/ 285 h 512"/>
              <a:gd name="T16" fmla="*/ 306 w 512"/>
              <a:gd name="T17" fmla="*/ 308 h 512"/>
              <a:gd name="T18" fmla="*/ 186 w 512"/>
              <a:gd name="T19" fmla="*/ 262 h 512"/>
              <a:gd name="T20" fmla="*/ 195 w 512"/>
              <a:gd name="T21" fmla="*/ 239 h 512"/>
              <a:gd name="T22" fmla="*/ 221 w 512"/>
              <a:gd name="T23" fmla="*/ 240 h 512"/>
              <a:gd name="T24" fmla="*/ 232 w 512"/>
              <a:gd name="T25" fmla="*/ 233 h 512"/>
              <a:gd name="T26" fmla="*/ 266 w 512"/>
              <a:gd name="T27" fmla="*/ 144 h 512"/>
              <a:gd name="T28" fmla="*/ 266 w 512"/>
              <a:gd name="T29" fmla="*/ 136 h 512"/>
              <a:gd name="T30" fmla="*/ 261 w 512"/>
              <a:gd name="T31" fmla="*/ 126 h 512"/>
              <a:gd name="T32" fmla="*/ 264 w 512"/>
              <a:gd name="T33" fmla="*/ 120 h 512"/>
              <a:gd name="T34" fmla="*/ 512 w 512"/>
              <a:gd name="T35" fmla="*/ 256 h 512"/>
              <a:gd name="T36" fmla="*/ 256 w 512"/>
              <a:gd name="T37" fmla="*/ 512 h 512"/>
              <a:gd name="T38" fmla="*/ 0 w 512"/>
              <a:gd name="T39" fmla="*/ 256 h 512"/>
              <a:gd name="T40" fmla="*/ 256 w 512"/>
              <a:gd name="T41" fmla="*/ 0 h 512"/>
              <a:gd name="T42" fmla="*/ 512 w 512"/>
              <a:gd name="T43" fmla="*/ 256 h 512"/>
              <a:gd name="T44" fmla="*/ 361 w 512"/>
              <a:gd name="T45" fmla="*/ 134 h 512"/>
              <a:gd name="T46" fmla="*/ 261 w 512"/>
              <a:gd name="T47" fmla="*/ 96 h 512"/>
              <a:gd name="T48" fmla="*/ 247 w 512"/>
              <a:gd name="T49" fmla="*/ 102 h 512"/>
              <a:gd name="T50" fmla="*/ 240 w 512"/>
              <a:gd name="T51" fmla="*/ 122 h 512"/>
              <a:gd name="T52" fmla="*/ 240 w 512"/>
              <a:gd name="T53" fmla="*/ 131 h 512"/>
              <a:gd name="T54" fmla="*/ 244 w 512"/>
              <a:gd name="T55" fmla="*/ 140 h 512"/>
              <a:gd name="T56" fmla="*/ 214 w 512"/>
              <a:gd name="T57" fmla="*/ 219 h 512"/>
              <a:gd name="T58" fmla="*/ 188 w 512"/>
              <a:gd name="T59" fmla="*/ 218 h 512"/>
              <a:gd name="T60" fmla="*/ 178 w 512"/>
              <a:gd name="T61" fmla="*/ 224 h 512"/>
              <a:gd name="T62" fmla="*/ 163 w 512"/>
              <a:gd name="T63" fmla="*/ 264 h 512"/>
              <a:gd name="T64" fmla="*/ 163 w 512"/>
              <a:gd name="T65" fmla="*/ 272 h 512"/>
              <a:gd name="T66" fmla="*/ 169 w 512"/>
              <a:gd name="T67" fmla="*/ 278 h 512"/>
              <a:gd name="T68" fmla="*/ 229 w 512"/>
              <a:gd name="T69" fmla="*/ 301 h 512"/>
              <a:gd name="T70" fmla="*/ 194 w 512"/>
              <a:gd name="T71" fmla="*/ 391 h 512"/>
              <a:gd name="T72" fmla="*/ 200 w 512"/>
              <a:gd name="T73" fmla="*/ 404 h 512"/>
              <a:gd name="T74" fmla="*/ 204 w 512"/>
              <a:gd name="T75" fmla="*/ 405 h 512"/>
              <a:gd name="T76" fmla="*/ 214 w 512"/>
              <a:gd name="T77" fmla="*/ 398 h 512"/>
              <a:gd name="T78" fmla="*/ 248 w 512"/>
              <a:gd name="T79" fmla="*/ 308 h 512"/>
              <a:gd name="T80" fmla="*/ 308 w 512"/>
              <a:gd name="T81" fmla="*/ 331 h 512"/>
              <a:gd name="T82" fmla="*/ 312 w 512"/>
              <a:gd name="T83" fmla="*/ 332 h 512"/>
              <a:gd name="T84" fmla="*/ 322 w 512"/>
              <a:gd name="T85" fmla="*/ 325 h 512"/>
              <a:gd name="T86" fmla="*/ 337 w 512"/>
              <a:gd name="T87" fmla="*/ 285 h 512"/>
              <a:gd name="T88" fmla="*/ 334 w 512"/>
              <a:gd name="T89" fmla="*/ 273 h 512"/>
              <a:gd name="T90" fmla="*/ 314 w 512"/>
              <a:gd name="T91" fmla="*/ 257 h 512"/>
              <a:gd name="T92" fmla="*/ 344 w 512"/>
              <a:gd name="T93" fmla="*/ 178 h 512"/>
              <a:gd name="T94" fmla="*/ 354 w 512"/>
              <a:gd name="T95" fmla="*/ 174 h 512"/>
              <a:gd name="T96" fmla="*/ 359 w 512"/>
              <a:gd name="T97" fmla="*/ 168 h 512"/>
              <a:gd name="T98" fmla="*/ 367 w 512"/>
              <a:gd name="T99" fmla="*/ 148 h 512"/>
              <a:gd name="T100" fmla="*/ 361 w 512"/>
              <a:gd name="T101" fmla="*/ 134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12" h="512">
                <a:moveTo>
                  <a:pt x="264" y="120"/>
                </a:moveTo>
                <a:cubicBezTo>
                  <a:pt x="343" y="151"/>
                  <a:pt x="343" y="151"/>
                  <a:pt x="343" y="151"/>
                </a:cubicBezTo>
                <a:cubicBezTo>
                  <a:pt x="341" y="156"/>
                  <a:pt x="341" y="156"/>
                  <a:pt x="341" y="156"/>
                </a:cubicBezTo>
                <a:cubicBezTo>
                  <a:pt x="331" y="161"/>
                  <a:pt x="331" y="161"/>
                  <a:pt x="331" y="161"/>
                </a:cubicBezTo>
                <a:cubicBezTo>
                  <a:pt x="329" y="162"/>
                  <a:pt x="327" y="164"/>
                  <a:pt x="326" y="167"/>
                </a:cubicBezTo>
                <a:cubicBezTo>
                  <a:pt x="291" y="256"/>
                  <a:pt x="291" y="256"/>
                  <a:pt x="291" y="256"/>
                </a:cubicBezTo>
                <a:cubicBezTo>
                  <a:pt x="290" y="261"/>
                  <a:pt x="291" y="266"/>
                  <a:pt x="294" y="268"/>
                </a:cubicBezTo>
                <a:cubicBezTo>
                  <a:pt x="315" y="285"/>
                  <a:pt x="315" y="285"/>
                  <a:pt x="315" y="285"/>
                </a:cubicBezTo>
                <a:cubicBezTo>
                  <a:pt x="306" y="308"/>
                  <a:pt x="306" y="308"/>
                  <a:pt x="306" y="308"/>
                </a:cubicBezTo>
                <a:cubicBezTo>
                  <a:pt x="186" y="262"/>
                  <a:pt x="186" y="262"/>
                  <a:pt x="186" y="262"/>
                </a:cubicBezTo>
                <a:cubicBezTo>
                  <a:pt x="195" y="239"/>
                  <a:pt x="195" y="239"/>
                  <a:pt x="195" y="239"/>
                </a:cubicBezTo>
                <a:cubicBezTo>
                  <a:pt x="221" y="240"/>
                  <a:pt x="221" y="240"/>
                  <a:pt x="221" y="240"/>
                </a:cubicBezTo>
                <a:cubicBezTo>
                  <a:pt x="226" y="241"/>
                  <a:pt x="230" y="238"/>
                  <a:pt x="232" y="233"/>
                </a:cubicBezTo>
                <a:cubicBezTo>
                  <a:pt x="266" y="144"/>
                  <a:pt x="266" y="144"/>
                  <a:pt x="266" y="144"/>
                </a:cubicBezTo>
                <a:cubicBezTo>
                  <a:pt x="267" y="141"/>
                  <a:pt x="267" y="138"/>
                  <a:pt x="266" y="136"/>
                </a:cubicBezTo>
                <a:cubicBezTo>
                  <a:pt x="261" y="126"/>
                  <a:pt x="261" y="126"/>
                  <a:pt x="261" y="126"/>
                </a:cubicBezTo>
                <a:lnTo>
                  <a:pt x="264" y="120"/>
                </a:ln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61" y="134"/>
                </a:moveTo>
                <a:cubicBezTo>
                  <a:pt x="261" y="96"/>
                  <a:pt x="261" y="96"/>
                  <a:pt x="261" y="96"/>
                </a:cubicBezTo>
                <a:cubicBezTo>
                  <a:pt x="256" y="94"/>
                  <a:pt x="250" y="97"/>
                  <a:pt x="247" y="102"/>
                </a:cubicBezTo>
                <a:cubicBezTo>
                  <a:pt x="240" y="122"/>
                  <a:pt x="240" y="122"/>
                  <a:pt x="240" y="122"/>
                </a:cubicBezTo>
                <a:cubicBezTo>
                  <a:pt x="239" y="125"/>
                  <a:pt x="239" y="128"/>
                  <a:pt x="240" y="131"/>
                </a:cubicBezTo>
                <a:cubicBezTo>
                  <a:pt x="244" y="140"/>
                  <a:pt x="244" y="140"/>
                  <a:pt x="244" y="140"/>
                </a:cubicBezTo>
                <a:cubicBezTo>
                  <a:pt x="214" y="219"/>
                  <a:pt x="214" y="219"/>
                  <a:pt x="214" y="219"/>
                </a:cubicBezTo>
                <a:cubicBezTo>
                  <a:pt x="188" y="218"/>
                  <a:pt x="188" y="218"/>
                  <a:pt x="188" y="218"/>
                </a:cubicBezTo>
                <a:cubicBezTo>
                  <a:pt x="184" y="217"/>
                  <a:pt x="180" y="220"/>
                  <a:pt x="178" y="224"/>
                </a:cubicBezTo>
                <a:cubicBezTo>
                  <a:pt x="163" y="264"/>
                  <a:pt x="163" y="264"/>
                  <a:pt x="163" y="264"/>
                </a:cubicBezTo>
                <a:cubicBezTo>
                  <a:pt x="162" y="267"/>
                  <a:pt x="162" y="270"/>
                  <a:pt x="163" y="272"/>
                </a:cubicBezTo>
                <a:cubicBezTo>
                  <a:pt x="164" y="275"/>
                  <a:pt x="166" y="277"/>
                  <a:pt x="169" y="278"/>
                </a:cubicBezTo>
                <a:cubicBezTo>
                  <a:pt x="229" y="301"/>
                  <a:pt x="229" y="301"/>
                  <a:pt x="229" y="301"/>
                </a:cubicBezTo>
                <a:cubicBezTo>
                  <a:pt x="194" y="391"/>
                  <a:pt x="194" y="391"/>
                  <a:pt x="194" y="391"/>
                </a:cubicBezTo>
                <a:cubicBezTo>
                  <a:pt x="192" y="396"/>
                  <a:pt x="195" y="402"/>
                  <a:pt x="200" y="404"/>
                </a:cubicBezTo>
                <a:cubicBezTo>
                  <a:pt x="202" y="405"/>
                  <a:pt x="203" y="405"/>
                  <a:pt x="204" y="405"/>
                </a:cubicBezTo>
                <a:cubicBezTo>
                  <a:pt x="208" y="405"/>
                  <a:pt x="212" y="402"/>
                  <a:pt x="214" y="398"/>
                </a:cubicBezTo>
                <a:cubicBezTo>
                  <a:pt x="248" y="308"/>
                  <a:pt x="248" y="308"/>
                  <a:pt x="248" y="308"/>
                </a:cubicBezTo>
                <a:cubicBezTo>
                  <a:pt x="308" y="331"/>
                  <a:pt x="308" y="331"/>
                  <a:pt x="308" y="331"/>
                </a:cubicBezTo>
                <a:cubicBezTo>
                  <a:pt x="309" y="332"/>
                  <a:pt x="311" y="332"/>
                  <a:pt x="312" y="332"/>
                </a:cubicBezTo>
                <a:cubicBezTo>
                  <a:pt x="316" y="332"/>
                  <a:pt x="320" y="329"/>
                  <a:pt x="322" y="325"/>
                </a:cubicBezTo>
                <a:cubicBezTo>
                  <a:pt x="337" y="285"/>
                  <a:pt x="337" y="285"/>
                  <a:pt x="337" y="285"/>
                </a:cubicBezTo>
                <a:cubicBezTo>
                  <a:pt x="339" y="281"/>
                  <a:pt x="338" y="276"/>
                  <a:pt x="334" y="273"/>
                </a:cubicBezTo>
                <a:cubicBezTo>
                  <a:pt x="314" y="257"/>
                  <a:pt x="314" y="257"/>
                  <a:pt x="314" y="257"/>
                </a:cubicBezTo>
                <a:cubicBezTo>
                  <a:pt x="344" y="178"/>
                  <a:pt x="344" y="178"/>
                  <a:pt x="344" y="178"/>
                </a:cubicBezTo>
                <a:cubicBezTo>
                  <a:pt x="354" y="174"/>
                  <a:pt x="354" y="174"/>
                  <a:pt x="354" y="174"/>
                </a:cubicBezTo>
                <a:cubicBezTo>
                  <a:pt x="356" y="173"/>
                  <a:pt x="358" y="171"/>
                  <a:pt x="359" y="168"/>
                </a:cubicBezTo>
                <a:cubicBezTo>
                  <a:pt x="367" y="148"/>
                  <a:pt x="367" y="148"/>
                  <a:pt x="367" y="148"/>
                </a:cubicBezTo>
                <a:cubicBezTo>
                  <a:pt x="369" y="143"/>
                  <a:pt x="366" y="137"/>
                  <a:pt x="361" y="134"/>
                </a:cubicBez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41" name="Freeform 109">
            <a:extLst>
              <a:ext uri="{FF2B5EF4-FFF2-40B4-BE49-F238E27FC236}">
                <a16:creationId xmlns="" xmlns:a16="http://schemas.microsoft.com/office/drawing/2014/main" id="{B554BAF9-C640-41FD-B661-5CD7ABEF3EA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768" y="3159307"/>
            <a:ext cx="512149" cy="512149"/>
          </a:xfrm>
          <a:custGeom>
            <a:avLst/>
            <a:gdLst>
              <a:gd name="T0" fmla="*/ 235 w 512"/>
              <a:gd name="T1" fmla="*/ 150 h 512"/>
              <a:gd name="T2" fmla="*/ 277 w 512"/>
              <a:gd name="T3" fmla="*/ 118 h 512"/>
              <a:gd name="T4" fmla="*/ 235 w 512"/>
              <a:gd name="T5" fmla="*/ 342 h 512"/>
              <a:gd name="T6" fmla="*/ 277 w 512"/>
              <a:gd name="T7" fmla="*/ 320 h 512"/>
              <a:gd name="T8" fmla="*/ 235 w 512"/>
              <a:gd name="T9" fmla="*/ 342 h 512"/>
              <a:gd name="T10" fmla="*/ 160 w 512"/>
              <a:gd name="T11" fmla="*/ 342 h 512"/>
              <a:gd name="T12" fmla="*/ 117 w 512"/>
              <a:gd name="T13" fmla="*/ 320 h 512"/>
              <a:gd name="T14" fmla="*/ 512 w 512"/>
              <a:gd name="T15" fmla="*/ 256 h 512"/>
              <a:gd name="T16" fmla="*/ 0 w 512"/>
              <a:gd name="T17" fmla="*/ 256 h 512"/>
              <a:gd name="T18" fmla="*/ 512 w 512"/>
              <a:gd name="T19" fmla="*/ 256 h 512"/>
              <a:gd name="T20" fmla="*/ 405 w 512"/>
              <a:gd name="T21" fmla="*/ 299 h 512"/>
              <a:gd name="T22" fmla="*/ 384 w 512"/>
              <a:gd name="T23" fmla="*/ 235 h 512"/>
              <a:gd name="T24" fmla="*/ 267 w 512"/>
              <a:gd name="T25" fmla="*/ 224 h 512"/>
              <a:gd name="T26" fmla="*/ 288 w 512"/>
              <a:gd name="T27" fmla="*/ 171 h 512"/>
              <a:gd name="T28" fmla="*/ 299 w 512"/>
              <a:gd name="T29" fmla="*/ 107 h 512"/>
              <a:gd name="T30" fmla="*/ 224 w 512"/>
              <a:gd name="T31" fmla="*/ 96 h 512"/>
              <a:gd name="T32" fmla="*/ 213 w 512"/>
              <a:gd name="T33" fmla="*/ 160 h 512"/>
              <a:gd name="T34" fmla="*/ 245 w 512"/>
              <a:gd name="T35" fmla="*/ 171 h 512"/>
              <a:gd name="T36" fmla="*/ 139 w 512"/>
              <a:gd name="T37" fmla="*/ 224 h 512"/>
              <a:gd name="T38" fmla="*/ 128 w 512"/>
              <a:gd name="T39" fmla="*/ 299 h 512"/>
              <a:gd name="T40" fmla="*/ 96 w 512"/>
              <a:gd name="T41" fmla="*/ 310 h 512"/>
              <a:gd name="T42" fmla="*/ 107 w 512"/>
              <a:gd name="T43" fmla="*/ 363 h 512"/>
              <a:gd name="T44" fmla="*/ 181 w 512"/>
              <a:gd name="T45" fmla="*/ 352 h 512"/>
              <a:gd name="T46" fmla="*/ 171 w 512"/>
              <a:gd name="T47" fmla="*/ 299 h 512"/>
              <a:gd name="T48" fmla="*/ 149 w 512"/>
              <a:gd name="T49" fmla="*/ 246 h 512"/>
              <a:gd name="T50" fmla="*/ 245 w 512"/>
              <a:gd name="T51" fmla="*/ 299 h 512"/>
              <a:gd name="T52" fmla="*/ 213 w 512"/>
              <a:gd name="T53" fmla="*/ 310 h 512"/>
              <a:gd name="T54" fmla="*/ 224 w 512"/>
              <a:gd name="T55" fmla="*/ 363 h 512"/>
              <a:gd name="T56" fmla="*/ 299 w 512"/>
              <a:gd name="T57" fmla="*/ 352 h 512"/>
              <a:gd name="T58" fmla="*/ 288 w 512"/>
              <a:gd name="T59" fmla="*/ 299 h 512"/>
              <a:gd name="T60" fmla="*/ 267 w 512"/>
              <a:gd name="T61" fmla="*/ 246 h 512"/>
              <a:gd name="T62" fmla="*/ 363 w 512"/>
              <a:gd name="T63" fmla="*/ 299 h 512"/>
              <a:gd name="T64" fmla="*/ 331 w 512"/>
              <a:gd name="T65" fmla="*/ 310 h 512"/>
              <a:gd name="T66" fmla="*/ 341 w 512"/>
              <a:gd name="T67" fmla="*/ 363 h 512"/>
              <a:gd name="T68" fmla="*/ 416 w 512"/>
              <a:gd name="T69" fmla="*/ 352 h 512"/>
              <a:gd name="T70" fmla="*/ 352 w 512"/>
              <a:gd name="T71" fmla="*/ 342 h 512"/>
              <a:gd name="T72" fmla="*/ 395 w 512"/>
              <a:gd name="T73" fmla="*/ 320 h 512"/>
              <a:gd name="T74" fmla="*/ 352 w 512"/>
              <a:gd name="T75" fmla="*/ 342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12" h="512">
                <a:moveTo>
                  <a:pt x="277" y="150"/>
                </a:moveTo>
                <a:cubicBezTo>
                  <a:pt x="235" y="150"/>
                  <a:pt x="235" y="150"/>
                  <a:pt x="235" y="150"/>
                </a:cubicBezTo>
                <a:cubicBezTo>
                  <a:pt x="235" y="118"/>
                  <a:pt x="235" y="118"/>
                  <a:pt x="235" y="118"/>
                </a:cubicBezTo>
                <a:cubicBezTo>
                  <a:pt x="277" y="118"/>
                  <a:pt x="277" y="118"/>
                  <a:pt x="277" y="118"/>
                </a:cubicBezTo>
                <a:lnTo>
                  <a:pt x="277" y="150"/>
                </a:lnTo>
                <a:close/>
                <a:moveTo>
                  <a:pt x="235" y="342"/>
                </a:moveTo>
                <a:cubicBezTo>
                  <a:pt x="277" y="342"/>
                  <a:pt x="277" y="342"/>
                  <a:pt x="277" y="342"/>
                </a:cubicBezTo>
                <a:cubicBezTo>
                  <a:pt x="277" y="320"/>
                  <a:pt x="277" y="320"/>
                  <a:pt x="277" y="320"/>
                </a:cubicBezTo>
                <a:cubicBezTo>
                  <a:pt x="235" y="320"/>
                  <a:pt x="235" y="320"/>
                  <a:pt x="235" y="320"/>
                </a:cubicBezTo>
                <a:lnTo>
                  <a:pt x="235" y="342"/>
                </a:lnTo>
                <a:close/>
                <a:moveTo>
                  <a:pt x="117" y="342"/>
                </a:moveTo>
                <a:cubicBezTo>
                  <a:pt x="160" y="342"/>
                  <a:pt x="160" y="342"/>
                  <a:pt x="160" y="342"/>
                </a:cubicBezTo>
                <a:cubicBezTo>
                  <a:pt x="160" y="320"/>
                  <a:pt x="160" y="320"/>
                  <a:pt x="160" y="320"/>
                </a:cubicBezTo>
                <a:cubicBezTo>
                  <a:pt x="117" y="320"/>
                  <a:pt x="117" y="320"/>
                  <a:pt x="117" y="320"/>
                </a:cubicBezTo>
                <a:lnTo>
                  <a:pt x="117" y="342"/>
                </a:lnTo>
                <a:close/>
                <a:moveTo>
                  <a:pt x="512" y="256"/>
                </a:moveTo>
                <a:cubicBezTo>
                  <a:pt x="512" y="398"/>
                  <a:pt x="397" y="512"/>
                  <a:pt x="256" y="512"/>
                </a:cubicBezTo>
                <a:cubicBezTo>
                  <a:pt x="115" y="512"/>
                  <a:pt x="0" y="398"/>
                  <a:pt x="0" y="256"/>
                </a:cubicBezTo>
                <a:cubicBezTo>
                  <a:pt x="0" y="115"/>
                  <a:pt x="115" y="0"/>
                  <a:pt x="256" y="0"/>
                </a:cubicBezTo>
                <a:cubicBezTo>
                  <a:pt x="397" y="0"/>
                  <a:pt x="512" y="115"/>
                  <a:pt x="512" y="256"/>
                </a:cubicBezTo>
                <a:close/>
                <a:moveTo>
                  <a:pt x="416" y="310"/>
                </a:moveTo>
                <a:cubicBezTo>
                  <a:pt x="416" y="304"/>
                  <a:pt x="411" y="299"/>
                  <a:pt x="405" y="299"/>
                </a:cubicBezTo>
                <a:cubicBezTo>
                  <a:pt x="384" y="299"/>
                  <a:pt x="384" y="299"/>
                  <a:pt x="384" y="299"/>
                </a:cubicBezTo>
                <a:cubicBezTo>
                  <a:pt x="384" y="235"/>
                  <a:pt x="384" y="235"/>
                  <a:pt x="384" y="235"/>
                </a:cubicBezTo>
                <a:cubicBezTo>
                  <a:pt x="384" y="229"/>
                  <a:pt x="379" y="224"/>
                  <a:pt x="373" y="224"/>
                </a:cubicBezTo>
                <a:cubicBezTo>
                  <a:pt x="267" y="224"/>
                  <a:pt x="267" y="224"/>
                  <a:pt x="267" y="224"/>
                </a:cubicBezTo>
                <a:cubicBezTo>
                  <a:pt x="267" y="171"/>
                  <a:pt x="267" y="171"/>
                  <a:pt x="267" y="171"/>
                </a:cubicBezTo>
                <a:cubicBezTo>
                  <a:pt x="288" y="171"/>
                  <a:pt x="288" y="171"/>
                  <a:pt x="288" y="171"/>
                </a:cubicBezTo>
                <a:cubicBezTo>
                  <a:pt x="294" y="171"/>
                  <a:pt x="299" y="166"/>
                  <a:pt x="299" y="160"/>
                </a:cubicBezTo>
                <a:cubicBezTo>
                  <a:pt x="299" y="107"/>
                  <a:pt x="299" y="107"/>
                  <a:pt x="299" y="107"/>
                </a:cubicBezTo>
                <a:cubicBezTo>
                  <a:pt x="299" y="101"/>
                  <a:pt x="294" y="96"/>
                  <a:pt x="288" y="96"/>
                </a:cubicBezTo>
                <a:cubicBezTo>
                  <a:pt x="224" y="96"/>
                  <a:pt x="224" y="96"/>
                  <a:pt x="224" y="96"/>
                </a:cubicBezTo>
                <a:cubicBezTo>
                  <a:pt x="218" y="96"/>
                  <a:pt x="213" y="101"/>
                  <a:pt x="213" y="107"/>
                </a:cubicBezTo>
                <a:cubicBezTo>
                  <a:pt x="213" y="160"/>
                  <a:pt x="213" y="160"/>
                  <a:pt x="213" y="160"/>
                </a:cubicBezTo>
                <a:cubicBezTo>
                  <a:pt x="213" y="166"/>
                  <a:pt x="218" y="171"/>
                  <a:pt x="224" y="171"/>
                </a:cubicBezTo>
                <a:cubicBezTo>
                  <a:pt x="245" y="171"/>
                  <a:pt x="245" y="171"/>
                  <a:pt x="245" y="171"/>
                </a:cubicBezTo>
                <a:cubicBezTo>
                  <a:pt x="245" y="224"/>
                  <a:pt x="245" y="224"/>
                  <a:pt x="245" y="224"/>
                </a:cubicBezTo>
                <a:cubicBezTo>
                  <a:pt x="139" y="224"/>
                  <a:pt x="139" y="224"/>
                  <a:pt x="139" y="224"/>
                </a:cubicBezTo>
                <a:cubicBezTo>
                  <a:pt x="133" y="224"/>
                  <a:pt x="128" y="229"/>
                  <a:pt x="128" y="235"/>
                </a:cubicBezTo>
                <a:cubicBezTo>
                  <a:pt x="128" y="299"/>
                  <a:pt x="128" y="299"/>
                  <a:pt x="128" y="299"/>
                </a:cubicBezTo>
                <a:cubicBezTo>
                  <a:pt x="107" y="299"/>
                  <a:pt x="107" y="299"/>
                  <a:pt x="107" y="299"/>
                </a:cubicBezTo>
                <a:cubicBezTo>
                  <a:pt x="101" y="299"/>
                  <a:pt x="96" y="304"/>
                  <a:pt x="96" y="310"/>
                </a:cubicBezTo>
                <a:cubicBezTo>
                  <a:pt x="96" y="352"/>
                  <a:pt x="96" y="352"/>
                  <a:pt x="96" y="352"/>
                </a:cubicBezTo>
                <a:cubicBezTo>
                  <a:pt x="96" y="358"/>
                  <a:pt x="101" y="363"/>
                  <a:pt x="107" y="363"/>
                </a:cubicBezTo>
                <a:cubicBezTo>
                  <a:pt x="171" y="363"/>
                  <a:pt x="171" y="363"/>
                  <a:pt x="171" y="363"/>
                </a:cubicBezTo>
                <a:cubicBezTo>
                  <a:pt x="177" y="363"/>
                  <a:pt x="181" y="358"/>
                  <a:pt x="181" y="352"/>
                </a:cubicBezTo>
                <a:cubicBezTo>
                  <a:pt x="181" y="310"/>
                  <a:pt x="181" y="310"/>
                  <a:pt x="181" y="310"/>
                </a:cubicBezTo>
                <a:cubicBezTo>
                  <a:pt x="181" y="304"/>
                  <a:pt x="177" y="299"/>
                  <a:pt x="171" y="299"/>
                </a:cubicBezTo>
                <a:cubicBezTo>
                  <a:pt x="149" y="299"/>
                  <a:pt x="149" y="299"/>
                  <a:pt x="149" y="299"/>
                </a:cubicBezTo>
                <a:cubicBezTo>
                  <a:pt x="149" y="246"/>
                  <a:pt x="149" y="246"/>
                  <a:pt x="149" y="246"/>
                </a:cubicBezTo>
                <a:cubicBezTo>
                  <a:pt x="245" y="246"/>
                  <a:pt x="245" y="246"/>
                  <a:pt x="245" y="246"/>
                </a:cubicBezTo>
                <a:cubicBezTo>
                  <a:pt x="245" y="299"/>
                  <a:pt x="245" y="299"/>
                  <a:pt x="245" y="299"/>
                </a:cubicBezTo>
                <a:cubicBezTo>
                  <a:pt x="224" y="299"/>
                  <a:pt x="224" y="299"/>
                  <a:pt x="224" y="299"/>
                </a:cubicBezTo>
                <a:cubicBezTo>
                  <a:pt x="218" y="299"/>
                  <a:pt x="213" y="304"/>
                  <a:pt x="213" y="310"/>
                </a:cubicBezTo>
                <a:cubicBezTo>
                  <a:pt x="213" y="352"/>
                  <a:pt x="213" y="352"/>
                  <a:pt x="213" y="352"/>
                </a:cubicBezTo>
                <a:cubicBezTo>
                  <a:pt x="213" y="358"/>
                  <a:pt x="218" y="363"/>
                  <a:pt x="224" y="363"/>
                </a:cubicBezTo>
                <a:cubicBezTo>
                  <a:pt x="288" y="363"/>
                  <a:pt x="288" y="363"/>
                  <a:pt x="288" y="363"/>
                </a:cubicBezTo>
                <a:cubicBezTo>
                  <a:pt x="294" y="363"/>
                  <a:pt x="299" y="358"/>
                  <a:pt x="299" y="352"/>
                </a:cubicBezTo>
                <a:cubicBezTo>
                  <a:pt x="299" y="310"/>
                  <a:pt x="299" y="310"/>
                  <a:pt x="299" y="310"/>
                </a:cubicBezTo>
                <a:cubicBezTo>
                  <a:pt x="299" y="304"/>
                  <a:pt x="294" y="299"/>
                  <a:pt x="288" y="299"/>
                </a:cubicBezTo>
                <a:cubicBezTo>
                  <a:pt x="267" y="299"/>
                  <a:pt x="267" y="299"/>
                  <a:pt x="267" y="299"/>
                </a:cubicBezTo>
                <a:cubicBezTo>
                  <a:pt x="267" y="246"/>
                  <a:pt x="267" y="246"/>
                  <a:pt x="267" y="246"/>
                </a:cubicBezTo>
                <a:cubicBezTo>
                  <a:pt x="363" y="246"/>
                  <a:pt x="363" y="246"/>
                  <a:pt x="363" y="246"/>
                </a:cubicBezTo>
                <a:cubicBezTo>
                  <a:pt x="363" y="299"/>
                  <a:pt x="363" y="299"/>
                  <a:pt x="363" y="299"/>
                </a:cubicBezTo>
                <a:cubicBezTo>
                  <a:pt x="341" y="299"/>
                  <a:pt x="341" y="299"/>
                  <a:pt x="341" y="299"/>
                </a:cubicBezTo>
                <a:cubicBezTo>
                  <a:pt x="335" y="299"/>
                  <a:pt x="331" y="304"/>
                  <a:pt x="331" y="310"/>
                </a:cubicBezTo>
                <a:cubicBezTo>
                  <a:pt x="331" y="352"/>
                  <a:pt x="331" y="352"/>
                  <a:pt x="331" y="352"/>
                </a:cubicBezTo>
                <a:cubicBezTo>
                  <a:pt x="331" y="358"/>
                  <a:pt x="335" y="363"/>
                  <a:pt x="341" y="363"/>
                </a:cubicBezTo>
                <a:cubicBezTo>
                  <a:pt x="405" y="363"/>
                  <a:pt x="405" y="363"/>
                  <a:pt x="405" y="363"/>
                </a:cubicBezTo>
                <a:cubicBezTo>
                  <a:pt x="411" y="363"/>
                  <a:pt x="416" y="358"/>
                  <a:pt x="416" y="352"/>
                </a:cubicBezTo>
                <a:lnTo>
                  <a:pt x="416" y="310"/>
                </a:lnTo>
                <a:close/>
                <a:moveTo>
                  <a:pt x="352" y="342"/>
                </a:moveTo>
                <a:cubicBezTo>
                  <a:pt x="395" y="342"/>
                  <a:pt x="395" y="342"/>
                  <a:pt x="395" y="342"/>
                </a:cubicBezTo>
                <a:cubicBezTo>
                  <a:pt x="395" y="320"/>
                  <a:pt x="395" y="320"/>
                  <a:pt x="395" y="320"/>
                </a:cubicBezTo>
                <a:cubicBezTo>
                  <a:pt x="352" y="320"/>
                  <a:pt x="352" y="320"/>
                  <a:pt x="352" y="320"/>
                </a:cubicBezTo>
                <a:lnTo>
                  <a:pt x="352" y="34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grpSp>
        <p:nvGrpSpPr>
          <p:cNvPr id="43" name="Group 681">
            <a:extLst>
              <a:ext uri="{FF2B5EF4-FFF2-40B4-BE49-F238E27FC236}">
                <a16:creationId xmlns="" xmlns:a16="http://schemas.microsoft.com/office/drawing/2014/main" id="{B0C7F96C-4C0A-4BE4-BA59-AD43FBEA744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9765" y="2412427"/>
            <a:ext cx="482358" cy="482358"/>
            <a:chOff x="6210" y="2696"/>
            <a:chExt cx="340" cy="340"/>
          </a:xfrm>
          <a:solidFill>
            <a:schemeClr val="bg1">
              <a:lumMod val="65000"/>
            </a:schemeClr>
          </a:solidFill>
        </p:grpSpPr>
        <p:sp>
          <p:nvSpPr>
            <p:cNvPr id="46" name="Freeform 682">
              <a:extLst>
                <a:ext uri="{FF2B5EF4-FFF2-40B4-BE49-F238E27FC236}">
                  <a16:creationId xmlns="" xmlns:a16="http://schemas.microsoft.com/office/drawing/2014/main" id="{31A4477D-E653-4EBB-A05D-905E9CD6E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" y="2911"/>
              <a:ext cx="57" cy="49"/>
            </a:xfrm>
            <a:custGeom>
              <a:avLst/>
              <a:gdLst>
                <a:gd name="T0" fmla="*/ 51 w 85"/>
                <a:gd name="T1" fmla="*/ 3 h 73"/>
                <a:gd name="T2" fmla="*/ 43 w 85"/>
                <a:gd name="T3" fmla="*/ 0 h 73"/>
                <a:gd name="T4" fmla="*/ 34 w 85"/>
                <a:gd name="T5" fmla="*/ 3 h 73"/>
                <a:gd name="T6" fmla="*/ 16 w 85"/>
                <a:gd name="T7" fmla="*/ 9 h 73"/>
                <a:gd name="T8" fmla="*/ 11 w 85"/>
                <a:gd name="T9" fmla="*/ 9 h 73"/>
                <a:gd name="T10" fmla="*/ 0 w 85"/>
                <a:gd name="T11" fmla="*/ 2 h 73"/>
                <a:gd name="T12" fmla="*/ 0 w 85"/>
                <a:gd name="T13" fmla="*/ 73 h 73"/>
                <a:gd name="T14" fmla="*/ 37 w 85"/>
                <a:gd name="T15" fmla="*/ 51 h 73"/>
                <a:gd name="T16" fmla="*/ 48 w 85"/>
                <a:gd name="T17" fmla="*/ 51 h 73"/>
                <a:gd name="T18" fmla="*/ 85 w 85"/>
                <a:gd name="T19" fmla="*/ 73 h 73"/>
                <a:gd name="T20" fmla="*/ 85 w 85"/>
                <a:gd name="T21" fmla="*/ 2 h 73"/>
                <a:gd name="T22" fmla="*/ 75 w 85"/>
                <a:gd name="T23" fmla="*/ 9 h 73"/>
                <a:gd name="T24" fmla="*/ 51 w 85"/>
                <a:gd name="T25" fmla="*/ 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73">
                  <a:moveTo>
                    <a:pt x="51" y="3"/>
                  </a:moveTo>
                  <a:cubicBezTo>
                    <a:pt x="49" y="2"/>
                    <a:pt x="44" y="0"/>
                    <a:pt x="43" y="0"/>
                  </a:cubicBezTo>
                  <a:cubicBezTo>
                    <a:pt x="41" y="0"/>
                    <a:pt x="37" y="2"/>
                    <a:pt x="34" y="3"/>
                  </a:cubicBezTo>
                  <a:cubicBezTo>
                    <a:pt x="29" y="6"/>
                    <a:pt x="23" y="9"/>
                    <a:pt x="16" y="9"/>
                  </a:cubicBezTo>
                  <a:cubicBezTo>
                    <a:pt x="14" y="9"/>
                    <a:pt x="12" y="9"/>
                    <a:pt x="11" y="9"/>
                  </a:cubicBezTo>
                  <a:cubicBezTo>
                    <a:pt x="6" y="7"/>
                    <a:pt x="3" y="5"/>
                    <a:pt x="0" y="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41" y="49"/>
                    <a:pt x="45" y="49"/>
                    <a:pt x="48" y="51"/>
                  </a:cubicBezTo>
                  <a:cubicBezTo>
                    <a:pt x="85" y="73"/>
                    <a:pt x="85" y="73"/>
                    <a:pt x="85" y="73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2" y="5"/>
                    <a:pt x="79" y="7"/>
                    <a:pt x="75" y="9"/>
                  </a:cubicBezTo>
                  <a:cubicBezTo>
                    <a:pt x="66" y="11"/>
                    <a:pt x="58" y="7"/>
                    <a:pt x="5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47" name="Freeform 683">
              <a:extLst>
                <a:ext uri="{FF2B5EF4-FFF2-40B4-BE49-F238E27FC236}">
                  <a16:creationId xmlns="" xmlns:a16="http://schemas.microsoft.com/office/drawing/2014/main" id="{470A2CA5-1AC5-4CF4-B618-04120D58F5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4" y="2772"/>
              <a:ext cx="132" cy="131"/>
            </a:xfrm>
            <a:custGeom>
              <a:avLst/>
              <a:gdLst>
                <a:gd name="T0" fmla="*/ 188 w 198"/>
                <a:gd name="T1" fmla="*/ 99 h 198"/>
                <a:gd name="T2" fmla="*/ 194 w 198"/>
                <a:gd name="T3" fmla="*/ 81 h 198"/>
                <a:gd name="T4" fmla="*/ 198 w 198"/>
                <a:gd name="T5" fmla="*/ 72 h 198"/>
                <a:gd name="T6" fmla="*/ 190 w 198"/>
                <a:gd name="T7" fmla="*/ 67 h 198"/>
                <a:gd name="T8" fmla="*/ 176 w 198"/>
                <a:gd name="T9" fmla="*/ 54 h 198"/>
                <a:gd name="T10" fmla="*/ 172 w 198"/>
                <a:gd name="T11" fmla="*/ 36 h 198"/>
                <a:gd name="T12" fmla="*/ 171 w 198"/>
                <a:gd name="T13" fmla="*/ 26 h 198"/>
                <a:gd name="T14" fmla="*/ 162 w 198"/>
                <a:gd name="T15" fmla="*/ 25 h 198"/>
                <a:gd name="T16" fmla="*/ 143 w 198"/>
                <a:gd name="T17" fmla="*/ 21 h 198"/>
                <a:gd name="T18" fmla="*/ 131 w 198"/>
                <a:gd name="T19" fmla="*/ 7 h 198"/>
                <a:gd name="T20" fmla="*/ 125 w 198"/>
                <a:gd name="T21" fmla="*/ 0 h 198"/>
                <a:gd name="T22" fmla="*/ 117 w 198"/>
                <a:gd name="T23" fmla="*/ 4 h 198"/>
                <a:gd name="T24" fmla="*/ 99 w 198"/>
                <a:gd name="T25" fmla="*/ 9 h 198"/>
                <a:gd name="T26" fmla="*/ 80 w 198"/>
                <a:gd name="T27" fmla="*/ 5 h 198"/>
                <a:gd name="T28" fmla="*/ 72 w 198"/>
                <a:gd name="T29" fmla="*/ 3 h 198"/>
                <a:gd name="T30" fmla="*/ 72 w 198"/>
                <a:gd name="T31" fmla="*/ 3 h 198"/>
                <a:gd name="T32" fmla="*/ 67 w 198"/>
                <a:gd name="T33" fmla="*/ 9 h 198"/>
                <a:gd name="T34" fmla="*/ 54 w 198"/>
                <a:gd name="T35" fmla="*/ 22 h 198"/>
                <a:gd name="T36" fmla="*/ 35 w 198"/>
                <a:gd name="T37" fmla="*/ 26 h 198"/>
                <a:gd name="T38" fmla="*/ 26 w 198"/>
                <a:gd name="T39" fmla="*/ 27 h 198"/>
                <a:gd name="T40" fmla="*/ 25 w 198"/>
                <a:gd name="T41" fmla="*/ 36 h 198"/>
                <a:gd name="T42" fmla="*/ 21 w 198"/>
                <a:gd name="T43" fmla="*/ 54 h 198"/>
                <a:gd name="T44" fmla="*/ 7 w 198"/>
                <a:gd name="T45" fmla="*/ 67 h 198"/>
                <a:gd name="T46" fmla="*/ 0 w 198"/>
                <a:gd name="T47" fmla="*/ 73 h 198"/>
                <a:gd name="T48" fmla="*/ 3 w 198"/>
                <a:gd name="T49" fmla="*/ 81 h 198"/>
                <a:gd name="T50" fmla="*/ 9 w 198"/>
                <a:gd name="T51" fmla="*/ 99 h 198"/>
                <a:gd name="T52" fmla="*/ 3 w 198"/>
                <a:gd name="T53" fmla="*/ 117 h 198"/>
                <a:gd name="T54" fmla="*/ 0 w 198"/>
                <a:gd name="T55" fmla="*/ 126 h 198"/>
                <a:gd name="T56" fmla="*/ 7 w 198"/>
                <a:gd name="T57" fmla="*/ 131 h 198"/>
                <a:gd name="T58" fmla="*/ 21 w 198"/>
                <a:gd name="T59" fmla="*/ 144 h 198"/>
                <a:gd name="T60" fmla="*/ 25 w 198"/>
                <a:gd name="T61" fmla="*/ 162 h 198"/>
                <a:gd name="T62" fmla="*/ 26 w 198"/>
                <a:gd name="T63" fmla="*/ 172 h 198"/>
                <a:gd name="T64" fmla="*/ 35 w 198"/>
                <a:gd name="T65" fmla="*/ 173 h 198"/>
                <a:gd name="T66" fmla="*/ 54 w 198"/>
                <a:gd name="T67" fmla="*/ 177 h 198"/>
                <a:gd name="T68" fmla="*/ 67 w 198"/>
                <a:gd name="T69" fmla="*/ 191 h 198"/>
                <a:gd name="T70" fmla="*/ 72 w 198"/>
                <a:gd name="T71" fmla="*/ 198 h 198"/>
                <a:gd name="T72" fmla="*/ 80 w 198"/>
                <a:gd name="T73" fmla="*/ 194 h 198"/>
                <a:gd name="T74" fmla="*/ 99 w 198"/>
                <a:gd name="T75" fmla="*/ 189 h 198"/>
                <a:gd name="T76" fmla="*/ 117 w 198"/>
                <a:gd name="T77" fmla="*/ 193 h 198"/>
                <a:gd name="T78" fmla="*/ 125 w 198"/>
                <a:gd name="T79" fmla="*/ 195 h 198"/>
                <a:gd name="T80" fmla="*/ 125 w 198"/>
                <a:gd name="T81" fmla="*/ 195 h 198"/>
                <a:gd name="T82" fmla="*/ 131 w 198"/>
                <a:gd name="T83" fmla="*/ 189 h 198"/>
                <a:gd name="T84" fmla="*/ 143 w 198"/>
                <a:gd name="T85" fmla="*/ 176 h 198"/>
                <a:gd name="T86" fmla="*/ 162 w 198"/>
                <a:gd name="T87" fmla="*/ 172 h 198"/>
                <a:gd name="T88" fmla="*/ 171 w 198"/>
                <a:gd name="T89" fmla="*/ 171 h 198"/>
                <a:gd name="T90" fmla="*/ 172 w 198"/>
                <a:gd name="T91" fmla="*/ 162 h 198"/>
                <a:gd name="T92" fmla="*/ 176 w 198"/>
                <a:gd name="T93" fmla="*/ 144 h 198"/>
                <a:gd name="T94" fmla="*/ 190 w 198"/>
                <a:gd name="T95" fmla="*/ 131 h 198"/>
                <a:gd name="T96" fmla="*/ 198 w 198"/>
                <a:gd name="T97" fmla="*/ 125 h 198"/>
                <a:gd name="T98" fmla="*/ 194 w 198"/>
                <a:gd name="T99" fmla="*/ 117 h 198"/>
                <a:gd name="T100" fmla="*/ 188 w 198"/>
                <a:gd name="T101" fmla="*/ 99 h 198"/>
                <a:gd name="T102" fmla="*/ 99 w 198"/>
                <a:gd name="T103" fmla="*/ 152 h 198"/>
                <a:gd name="T104" fmla="*/ 45 w 198"/>
                <a:gd name="T105" fmla="*/ 99 h 198"/>
                <a:gd name="T106" fmla="*/ 99 w 198"/>
                <a:gd name="T107" fmla="*/ 46 h 198"/>
                <a:gd name="T108" fmla="*/ 152 w 198"/>
                <a:gd name="T109" fmla="*/ 99 h 198"/>
                <a:gd name="T110" fmla="*/ 99 w 198"/>
                <a:gd name="T111" fmla="*/ 152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8" h="198">
                  <a:moveTo>
                    <a:pt x="188" y="99"/>
                  </a:moveTo>
                  <a:cubicBezTo>
                    <a:pt x="188" y="92"/>
                    <a:pt x="191" y="86"/>
                    <a:pt x="194" y="81"/>
                  </a:cubicBezTo>
                  <a:cubicBezTo>
                    <a:pt x="195" y="78"/>
                    <a:pt x="198" y="74"/>
                    <a:pt x="198" y="72"/>
                  </a:cubicBezTo>
                  <a:cubicBezTo>
                    <a:pt x="197" y="71"/>
                    <a:pt x="193" y="69"/>
                    <a:pt x="190" y="67"/>
                  </a:cubicBezTo>
                  <a:cubicBezTo>
                    <a:pt x="185" y="64"/>
                    <a:pt x="180" y="60"/>
                    <a:pt x="176" y="54"/>
                  </a:cubicBezTo>
                  <a:cubicBezTo>
                    <a:pt x="173" y="48"/>
                    <a:pt x="173" y="42"/>
                    <a:pt x="172" y="36"/>
                  </a:cubicBezTo>
                  <a:cubicBezTo>
                    <a:pt x="172" y="33"/>
                    <a:pt x="172" y="28"/>
                    <a:pt x="171" y="26"/>
                  </a:cubicBezTo>
                  <a:cubicBezTo>
                    <a:pt x="170" y="26"/>
                    <a:pt x="165" y="26"/>
                    <a:pt x="162" y="25"/>
                  </a:cubicBezTo>
                  <a:cubicBezTo>
                    <a:pt x="156" y="25"/>
                    <a:pt x="149" y="25"/>
                    <a:pt x="143" y="21"/>
                  </a:cubicBezTo>
                  <a:cubicBezTo>
                    <a:pt x="138" y="18"/>
                    <a:pt x="134" y="12"/>
                    <a:pt x="131" y="7"/>
                  </a:cubicBezTo>
                  <a:cubicBezTo>
                    <a:pt x="129" y="5"/>
                    <a:pt x="126" y="1"/>
                    <a:pt x="125" y="0"/>
                  </a:cubicBezTo>
                  <a:cubicBezTo>
                    <a:pt x="124" y="0"/>
                    <a:pt x="120" y="2"/>
                    <a:pt x="117" y="4"/>
                  </a:cubicBezTo>
                  <a:cubicBezTo>
                    <a:pt x="112" y="6"/>
                    <a:pt x="106" y="9"/>
                    <a:pt x="99" y="9"/>
                  </a:cubicBezTo>
                  <a:cubicBezTo>
                    <a:pt x="92" y="9"/>
                    <a:pt x="86" y="8"/>
                    <a:pt x="80" y="5"/>
                  </a:cubicBezTo>
                  <a:cubicBezTo>
                    <a:pt x="78" y="4"/>
                    <a:pt x="73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1" y="3"/>
                    <a:pt x="68" y="6"/>
                    <a:pt x="67" y="9"/>
                  </a:cubicBezTo>
                  <a:cubicBezTo>
                    <a:pt x="63" y="14"/>
                    <a:pt x="60" y="19"/>
                    <a:pt x="54" y="22"/>
                  </a:cubicBezTo>
                  <a:cubicBezTo>
                    <a:pt x="48" y="26"/>
                    <a:pt x="41" y="26"/>
                    <a:pt x="35" y="26"/>
                  </a:cubicBezTo>
                  <a:cubicBezTo>
                    <a:pt x="32" y="26"/>
                    <a:pt x="27" y="26"/>
                    <a:pt x="26" y="27"/>
                  </a:cubicBezTo>
                  <a:cubicBezTo>
                    <a:pt x="26" y="28"/>
                    <a:pt x="25" y="33"/>
                    <a:pt x="25" y="36"/>
                  </a:cubicBezTo>
                  <a:cubicBezTo>
                    <a:pt x="25" y="42"/>
                    <a:pt x="24" y="48"/>
                    <a:pt x="21" y="54"/>
                  </a:cubicBezTo>
                  <a:cubicBezTo>
                    <a:pt x="18" y="60"/>
                    <a:pt x="12" y="64"/>
                    <a:pt x="7" y="67"/>
                  </a:cubicBezTo>
                  <a:cubicBezTo>
                    <a:pt x="5" y="69"/>
                    <a:pt x="0" y="71"/>
                    <a:pt x="0" y="73"/>
                  </a:cubicBezTo>
                  <a:cubicBezTo>
                    <a:pt x="0" y="74"/>
                    <a:pt x="2" y="78"/>
                    <a:pt x="3" y="81"/>
                  </a:cubicBezTo>
                  <a:cubicBezTo>
                    <a:pt x="6" y="86"/>
                    <a:pt x="9" y="92"/>
                    <a:pt x="9" y="99"/>
                  </a:cubicBezTo>
                  <a:cubicBezTo>
                    <a:pt x="9" y="106"/>
                    <a:pt x="6" y="112"/>
                    <a:pt x="3" y="117"/>
                  </a:cubicBezTo>
                  <a:cubicBezTo>
                    <a:pt x="2" y="120"/>
                    <a:pt x="0" y="124"/>
                    <a:pt x="0" y="126"/>
                  </a:cubicBezTo>
                  <a:cubicBezTo>
                    <a:pt x="0" y="127"/>
                    <a:pt x="5" y="129"/>
                    <a:pt x="7" y="131"/>
                  </a:cubicBezTo>
                  <a:cubicBezTo>
                    <a:pt x="12" y="134"/>
                    <a:pt x="18" y="138"/>
                    <a:pt x="21" y="144"/>
                  </a:cubicBezTo>
                  <a:cubicBezTo>
                    <a:pt x="24" y="150"/>
                    <a:pt x="25" y="156"/>
                    <a:pt x="25" y="162"/>
                  </a:cubicBezTo>
                  <a:cubicBezTo>
                    <a:pt x="25" y="165"/>
                    <a:pt x="26" y="170"/>
                    <a:pt x="26" y="172"/>
                  </a:cubicBezTo>
                  <a:cubicBezTo>
                    <a:pt x="27" y="172"/>
                    <a:pt x="32" y="172"/>
                    <a:pt x="35" y="173"/>
                  </a:cubicBezTo>
                  <a:cubicBezTo>
                    <a:pt x="41" y="173"/>
                    <a:pt x="48" y="173"/>
                    <a:pt x="54" y="177"/>
                  </a:cubicBezTo>
                  <a:cubicBezTo>
                    <a:pt x="60" y="180"/>
                    <a:pt x="63" y="186"/>
                    <a:pt x="67" y="191"/>
                  </a:cubicBezTo>
                  <a:cubicBezTo>
                    <a:pt x="68" y="193"/>
                    <a:pt x="71" y="197"/>
                    <a:pt x="72" y="198"/>
                  </a:cubicBezTo>
                  <a:cubicBezTo>
                    <a:pt x="73" y="198"/>
                    <a:pt x="78" y="196"/>
                    <a:pt x="80" y="194"/>
                  </a:cubicBezTo>
                  <a:cubicBezTo>
                    <a:pt x="86" y="192"/>
                    <a:pt x="92" y="189"/>
                    <a:pt x="99" y="189"/>
                  </a:cubicBezTo>
                  <a:cubicBezTo>
                    <a:pt x="106" y="189"/>
                    <a:pt x="112" y="190"/>
                    <a:pt x="117" y="193"/>
                  </a:cubicBezTo>
                  <a:cubicBezTo>
                    <a:pt x="120" y="194"/>
                    <a:pt x="124" y="195"/>
                    <a:pt x="125" y="195"/>
                  </a:cubicBezTo>
                  <a:cubicBezTo>
                    <a:pt x="125" y="195"/>
                    <a:pt x="125" y="195"/>
                    <a:pt x="125" y="195"/>
                  </a:cubicBezTo>
                  <a:cubicBezTo>
                    <a:pt x="126" y="195"/>
                    <a:pt x="129" y="192"/>
                    <a:pt x="131" y="189"/>
                  </a:cubicBezTo>
                  <a:cubicBezTo>
                    <a:pt x="134" y="184"/>
                    <a:pt x="138" y="179"/>
                    <a:pt x="143" y="176"/>
                  </a:cubicBezTo>
                  <a:cubicBezTo>
                    <a:pt x="149" y="172"/>
                    <a:pt x="156" y="172"/>
                    <a:pt x="162" y="172"/>
                  </a:cubicBezTo>
                  <a:cubicBezTo>
                    <a:pt x="165" y="172"/>
                    <a:pt x="170" y="172"/>
                    <a:pt x="171" y="171"/>
                  </a:cubicBezTo>
                  <a:cubicBezTo>
                    <a:pt x="172" y="170"/>
                    <a:pt x="172" y="165"/>
                    <a:pt x="172" y="162"/>
                  </a:cubicBezTo>
                  <a:cubicBezTo>
                    <a:pt x="173" y="156"/>
                    <a:pt x="173" y="150"/>
                    <a:pt x="176" y="144"/>
                  </a:cubicBezTo>
                  <a:cubicBezTo>
                    <a:pt x="180" y="138"/>
                    <a:pt x="185" y="134"/>
                    <a:pt x="190" y="131"/>
                  </a:cubicBezTo>
                  <a:cubicBezTo>
                    <a:pt x="193" y="129"/>
                    <a:pt x="197" y="127"/>
                    <a:pt x="198" y="125"/>
                  </a:cubicBezTo>
                  <a:cubicBezTo>
                    <a:pt x="198" y="124"/>
                    <a:pt x="195" y="120"/>
                    <a:pt x="194" y="117"/>
                  </a:cubicBezTo>
                  <a:cubicBezTo>
                    <a:pt x="191" y="112"/>
                    <a:pt x="188" y="106"/>
                    <a:pt x="188" y="99"/>
                  </a:cubicBezTo>
                  <a:close/>
                  <a:moveTo>
                    <a:pt x="99" y="152"/>
                  </a:moveTo>
                  <a:cubicBezTo>
                    <a:pt x="69" y="152"/>
                    <a:pt x="45" y="128"/>
                    <a:pt x="45" y="99"/>
                  </a:cubicBezTo>
                  <a:cubicBezTo>
                    <a:pt x="45" y="70"/>
                    <a:pt x="69" y="46"/>
                    <a:pt x="99" y="46"/>
                  </a:cubicBezTo>
                  <a:cubicBezTo>
                    <a:pt x="128" y="46"/>
                    <a:pt x="152" y="70"/>
                    <a:pt x="152" y="99"/>
                  </a:cubicBezTo>
                  <a:cubicBezTo>
                    <a:pt x="152" y="128"/>
                    <a:pt x="128" y="152"/>
                    <a:pt x="99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48" name="Oval 684">
              <a:extLst>
                <a:ext uri="{FF2B5EF4-FFF2-40B4-BE49-F238E27FC236}">
                  <a16:creationId xmlns="" xmlns:a16="http://schemas.microsoft.com/office/drawing/2014/main" id="{C7DF85E4-97FB-4ADE-8294-01B21AEF7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9" y="2816"/>
              <a:ext cx="42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49" name="Freeform 685">
              <a:extLst>
                <a:ext uri="{FF2B5EF4-FFF2-40B4-BE49-F238E27FC236}">
                  <a16:creationId xmlns="" xmlns:a16="http://schemas.microsoft.com/office/drawing/2014/main" id="{23DCB8B0-8FB8-4BF8-8A7A-B4C38FD1DD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10" y="2696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375 w 512"/>
                <a:gd name="T11" fmla="*/ 245 h 512"/>
                <a:gd name="T12" fmla="*/ 359 w 512"/>
                <a:gd name="T13" fmla="*/ 263 h 512"/>
                <a:gd name="T14" fmla="*/ 352 w 512"/>
                <a:gd name="T15" fmla="*/ 268 h 512"/>
                <a:gd name="T16" fmla="*/ 351 w 512"/>
                <a:gd name="T17" fmla="*/ 278 h 512"/>
                <a:gd name="T18" fmla="*/ 343 w 512"/>
                <a:gd name="T19" fmla="*/ 300 h 512"/>
                <a:gd name="T20" fmla="*/ 320 w 512"/>
                <a:gd name="T21" fmla="*/ 308 h 512"/>
                <a:gd name="T22" fmla="*/ 320 w 512"/>
                <a:gd name="T23" fmla="*/ 308 h 512"/>
                <a:gd name="T24" fmla="*/ 320 w 512"/>
                <a:gd name="T25" fmla="*/ 416 h 512"/>
                <a:gd name="T26" fmla="*/ 314 w 512"/>
                <a:gd name="T27" fmla="*/ 425 h 512"/>
                <a:gd name="T28" fmla="*/ 309 w 512"/>
                <a:gd name="T29" fmla="*/ 426 h 512"/>
                <a:gd name="T30" fmla="*/ 304 w 512"/>
                <a:gd name="T31" fmla="*/ 425 h 512"/>
                <a:gd name="T32" fmla="*/ 256 w 512"/>
                <a:gd name="T33" fmla="*/ 396 h 512"/>
                <a:gd name="T34" fmla="*/ 208 w 512"/>
                <a:gd name="T35" fmla="*/ 425 h 512"/>
                <a:gd name="T36" fmla="*/ 197 w 512"/>
                <a:gd name="T37" fmla="*/ 425 h 512"/>
                <a:gd name="T38" fmla="*/ 192 w 512"/>
                <a:gd name="T39" fmla="*/ 416 h 512"/>
                <a:gd name="T40" fmla="*/ 192 w 512"/>
                <a:gd name="T41" fmla="*/ 308 h 512"/>
                <a:gd name="T42" fmla="*/ 191 w 512"/>
                <a:gd name="T43" fmla="*/ 308 h 512"/>
                <a:gd name="T44" fmla="*/ 168 w 512"/>
                <a:gd name="T45" fmla="*/ 300 h 512"/>
                <a:gd name="T46" fmla="*/ 161 w 512"/>
                <a:gd name="T47" fmla="*/ 278 h 512"/>
                <a:gd name="T48" fmla="*/ 160 w 512"/>
                <a:gd name="T49" fmla="*/ 268 h 512"/>
                <a:gd name="T50" fmla="*/ 152 w 512"/>
                <a:gd name="T51" fmla="*/ 263 h 512"/>
                <a:gd name="T52" fmla="*/ 136 w 512"/>
                <a:gd name="T53" fmla="*/ 245 h 512"/>
                <a:gd name="T54" fmla="*/ 141 w 512"/>
                <a:gd name="T55" fmla="*/ 222 h 512"/>
                <a:gd name="T56" fmla="*/ 145 w 512"/>
                <a:gd name="T57" fmla="*/ 213 h 512"/>
                <a:gd name="T58" fmla="*/ 141 w 512"/>
                <a:gd name="T59" fmla="*/ 204 h 512"/>
                <a:gd name="T60" fmla="*/ 136 w 512"/>
                <a:gd name="T61" fmla="*/ 181 h 512"/>
                <a:gd name="T62" fmla="*/ 152 w 512"/>
                <a:gd name="T63" fmla="*/ 163 h 512"/>
                <a:gd name="T64" fmla="*/ 160 w 512"/>
                <a:gd name="T65" fmla="*/ 158 h 512"/>
                <a:gd name="T66" fmla="*/ 161 w 512"/>
                <a:gd name="T67" fmla="*/ 148 h 512"/>
                <a:gd name="T68" fmla="*/ 168 w 512"/>
                <a:gd name="T69" fmla="*/ 126 h 512"/>
                <a:gd name="T70" fmla="*/ 191 w 512"/>
                <a:gd name="T71" fmla="*/ 118 h 512"/>
                <a:gd name="T72" fmla="*/ 200 w 512"/>
                <a:gd name="T73" fmla="*/ 117 h 512"/>
                <a:gd name="T74" fmla="*/ 206 w 512"/>
                <a:gd name="T75" fmla="*/ 110 h 512"/>
                <a:gd name="T76" fmla="*/ 224 w 512"/>
                <a:gd name="T77" fmla="*/ 93 h 512"/>
                <a:gd name="T78" fmla="*/ 247 w 512"/>
                <a:gd name="T79" fmla="*/ 99 h 512"/>
                <a:gd name="T80" fmla="*/ 256 w 512"/>
                <a:gd name="T81" fmla="*/ 102 h 512"/>
                <a:gd name="T82" fmla="*/ 264 w 512"/>
                <a:gd name="T83" fmla="*/ 99 h 512"/>
                <a:gd name="T84" fmla="*/ 288 w 512"/>
                <a:gd name="T85" fmla="*/ 93 h 512"/>
                <a:gd name="T86" fmla="*/ 306 w 512"/>
                <a:gd name="T87" fmla="*/ 110 h 512"/>
                <a:gd name="T88" fmla="*/ 311 w 512"/>
                <a:gd name="T89" fmla="*/ 117 h 512"/>
                <a:gd name="T90" fmla="*/ 320 w 512"/>
                <a:gd name="T91" fmla="*/ 118 h 512"/>
                <a:gd name="T92" fmla="*/ 343 w 512"/>
                <a:gd name="T93" fmla="*/ 126 h 512"/>
                <a:gd name="T94" fmla="*/ 351 w 512"/>
                <a:gd name="T95" fmla="*/ 148 h 512"/>
                <a:gd name="T96" fmla="*/ 352 w 512"/>
                <a:gd name="T97" fmla="*/ 158 h 512"/>
                <a:gd name="T98" fmla="*/ 359 w 512"/>
                <a:gd name="T99" fmla="*/ 163 h 512"/>
                <a:gd name="T100" fmla="*/ 375 w 512"/>
                <a:gd name="T101" fmla="*/ 181 h 512"/>
                <a:gd name="T102" fmla="*/ 370 w 512"/>
                <a:gd name="T103" fmla="*/ 204 h 512"/>
                <a:gd name="T104" fmla="*/ 367 w 512"/>
                <a:gd name="T105" fmla="*/ 213 h 512"/>
                <a:gd name="T106" fmla="*/ 370 w 512"/>
                <a:gd name="T107" fmla="*/ 222 h 512"/>
                <a:gd name="T108" fmla="*/ 375 w 512"/>
                <a:gd name="T109" fmla="*/ 24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  <a:moveTo>
                    <a:pt x="375" y="245"/>
                  </a:moveTo>
                  <a:cubicBezTo>
                    <a:pt x="373" y="254"/>
                    <a:pt x="365" y="259"/>
                    <a:pt x="359" y="263"/>
                  </a:cubicBezTo>
                  <a:cubicBezTo>
                    <a:pt x="356" y="265"/>
                    <a:pt x="353" y="267"/>
                    <a:pt x="352" y="268"/>
                  </a:cubicBezTo>
                  <a:cubicBezTo>
                    <a:pt x="351" y="270"/>
                    <a:pt x="351" y="274"/>
                    <a:pt x="351" y="278"/>
                  </a:cubicBezTo>
                  <a:cubicBezTo>
                    <a:pt x="350" y="285"/>
                    <a:pt x="350" y="294"/>
                    <a:pt x="343" y="300"/>
                  </a:cubicBezTo>
                  <a:cubicBezTo>
                    <a:pt x="337" y="307"/>
                    <a:pt x="328" y="307"/>
                    <a:pt x="320" y="308"/>
                  </a:cubicBezTo>
                  <a:cubicBezTo>
                    <a:pt x="320" y="308"/>
                    <a:pt x="320" y="308"/>
                    <a:pt x="320" y="308"/>
                  </a:cubicBezTo>
                  <a:cubicBezTo>
                    <a:pt x="320" y="416"/>
                    <a:pt x="320" y="416"/>
                    <a:pt x="320" y="416"/>
                  </a:cubicBezTo>
                  <a:cubicBezTo>
                    <a:pt x="320" y="420"/>
                    <a:pt x="318" y="423"/>
                    <a:pt x="314" y="425"/>
                  </a:cubicBezTo>
                  <a:cubicBezTo>
                    <a:pt x="313" y="426"/>
                    <a:pt x="311" y="426"/>
                    <a:pt x="309" y="426"/>
                  </a:cubicBezTo>
                  <a:cubicBezTo>
                    <a:pt x="307" y="426"/>
                    <a:pt x="305" y="426"/>
                    <a:pt x="304" y="425"/>
                  </a:cubicBezTo>
                  <a:cubicBezTo>
                    <a:pt x="256" y="396"/>
                    <a:pt x="256" y="396"/>
                    <a:pt x="256" y="396"/>
                  </a:cubicBezTo>
                  <a:cubicBezTo>
                    <a:pt x="208" y="425"/>
                    <a:pt x="208" y="425"/>
                    <a:pt x="208" y="425"/>
                  </a:cubicBezTo>
                  <a:cubicBezTo>
                    <a:pt x="205" y="427"/>
                    <a:pt x="200" y="427"/>
                    <a:pt x="197" y="425"/>
                  </a:cubicBezTo>
                  <a:cubicBezTo>
                    <a:pt x="194" y="423"/>
                    <a:pt x="192" y="420"/>
                    <a:pt x="192" y="416"/>
                  </a:cubicBezTo>
                  <a:cubicBezTo>
                    <a:pt x="192" y="308"/>
                    <a:pt x="192" y="308"/>
                    <a:pt x="192" y="308"/>
                  </a:cubicBezTo>
                  <a:cubicBezTo>
                    <a:pt x="191" y="308"/>
                    <a:pt x="191" y="308"/>
                    <a:pt x="191" y="308"/>
                  </a:cubicBezTo>
                  <a:cubicBezTo>
                    <a:pt x="184" y="307"/>
                    <a:pt x="175" y="307"/>
                    <a:pt x="168" y="300"/>
                  </a:cubicBezTo>
                  <a:cubicBezTo>
                    <a:pt x="162" y="294"/>
                    <a:pt x="161" y="285"/>
                    <a:pt x="161" y="278"/>
                  </a:cubicBezTo>
                  <a:cubicBezTo>
                    <a:pt x="161" y="274"/>
                    <a:pt x="160" y="270"/>
                    <a:pt x="160" y="268"/>
                  </a:cubicBezTo>
                  <a:cubicBezTo>
                    <a:pt x="159" y="267"/>
                    <a:pt x="155" y="265"/>
                    <a:pt x="152" y="263"/>
                  </a:cubicBezTo>
                  <a:cubicBezTo>
                    <a:pt x="146" y="259"/>
                    <a:pt x="139" y="254"/>
                    <a:pt x="136" y="245"/>
                  </a:cubicBezTo>
                  <a:cubicBezTo>
                    <a:pt x="134" y="236"/>
                    <a:pt x="138" y="228"/>
                    <a:pt x="141" y="222"/>
                  </a:cubicBezTo>
                  <a:cubicBezTo>
                    <a:pt x="143" y="219"/>
                    <a:pt x="145" y="215"/>
                    <a:pt x="145" y="213"/>
                  </a:cubicBezTo>
                  <a:cubicBezTo>
                    <a:pt x="145" y="211"/>
                    <a:pt x="143" y="207"/>
                    <a:pt x="141" y="204"/>
                  </a:cubicBezTo>
                  <a:cubicBezTo>
                    <a:pt x="138" y="198"/>
                    <a:pt x="134" y="190"/>
                    <a:pt x="136" y="181"/>
                  </a:cubicBezTo>
                  <a:cubicBezTo>
                    <a:pt x="139" y="172"/>
                    <a:pt x="146" y="167"/>
                    <a:pt x="152" y="163"/>
                  </a:cubicBezTo>
                  <a:cubicBezTo>
                    <a:pt x="155" y="161"/>
                    <a:pt x="159" y="159"/>
                    <a:pt x="160" y="158"/>
                  </a:cubicBezTo>
                  <a:cubicBezTo>
                    <a:pt x="160" y="156"/>
                    <a:pt x="161" y="152"/>
                    <a:pt x="161" y="148"/>
                  </a:cubicBezTo>
                  <a:cubicBezTo>
                    <a:pt x="161" y="141"/>
                    <a:pt x="162" y="132"/>
                    <a:pt x="168" y="126"/>
                  </a:cubicBezTo>
                  <a:cubicBezTo>
                    <a:pt x="175" y="119"/>
                    <a:pt x="184" y="119"/>
                    <a:pt x="191" y="118"/>
                  </a:cubicBezTo>
                  <a:cubicBezTo>
                    <a:pt x="194" y="118"/>
                    <a:pt x="199" y="118"/>
                    <a:pt x="200" y="117"/>
                  </a:cubicBezTo>
                  <a:cubicBezTo>
                    <a:pt x="202" y="116"/>
                    <a:pt x="204" y="112"/>
                    <a:pt x="206" y="110"/>
                  </a:cubicBezTo>
                  <a:cubicBezTo>
                    <a:pt x="210" y="104"/>
                    <a:pt x="215" y="96"/>
                    <a:pt x="224" y="93"/>
                  </a:cubicBezTo>
                  <a:cubicBezTo>
                    <a:pt x="232" y="91"/>
                    <a:pt x="240" y="95"/>
                    <a:pt x="247" y="99"/>
                  </a:cubicBezTo>
                  <a:cubicBezTo>
                    <a:pt x="250" y="100"/>
                    <a:pt x="254" y="102"/>
                    <a:pt x="256" y="102"/>
                  </a:cubicBezTo>
                  <a:cubicBezTo>
                    <a:pt x="257" y="102"/>
                    <a:pt x="262" y="100"/>
                    <a:pt x="264" y="99"/>
                  </a:cubicBezTo>
                  <a:cubicBezTo>
                    <a:pt x="271" y="95"/>
                    <a:pt x="279" y="91"/>
                    <a:pt x="288" y="93"/>
                  </a:cubicBezTo>
                  <a:cubicBezTo>
                    <a:pt x="297" y="96"/>
                    <a:pt x="302" y="104"/>
                    <a:pt x="306" y="110"/>
                  </a:cubicBezTo>
                  <a:cubicBezTo>
                    <a:pt x="307" y="112"/>
                    <a:pt x="310" y="116"/>
                    <a:pt x="311" y="117"/>
                  </a:cubicBezTo>
                  <a:cubicBezTo>
                    <a:pt x="313" y="118"/>
                    <a:pt x="317" y="118"/>
                    <a:pt x="320" y="118"/>
                  </a:cubicBezTo>
                  <a:cubicBezTo>
                    <a:pt x="328" y="119"/>
                    <a:pt x="337" y="119"/>
                    <a:pt x="343" y="126"/>
                  </a:cubicBezTo>
                  <a:cubicBezTo>
                    <a:pt x="350" y="132"/>
                    <a:pt x="350" y="141"/>
                    <a:pt x="351" y="148"/>
                  </a:cubicBezTo>
                  <a:cubicBezTo>
                    <a:pt x="351" y="152"/>
                    <a:pt x="351" y="156"/>
                    <a:pt x="352" y="158"/>
                  </a:cubicBezTo>
                  <a:cubicBezTo>
                    <a:pt x="353" y="159"/>
                    <a:pt x="356" y="161"/>
                    <a:pt x="359" y="163"/>
                  </a:cubicBezTo>
                  <a:cubicBezTo>
                    <a:pt x="365" y="167"/>
                    <a:pt x="373" y="172"/>
                    <a:pt x="375" y="181"/>
                  </a:cubicBezTo>
                  <a:cubicBezTo>
                    <a:pt x="378" y="190"/>
                    <a:pt x="373" y="198"/>
                    <a:pt x="370" y="204"/>
                  </a:cubicBezTo>
                  <a:cubicBezTo>
                    <a:pt x="369" y="207"/>
                    <a:pt x="367" y="211"/>
                    <a:pt x="367" y="213"/>
                  </a:cubicBezTo>
                  <a:cubicBezTo>
                    <a:pt x="367" y="215"/>
                    <a:pt x="369" y="219"/>
                    <a:pt x="370" y="222"/>
                  </a:cubicBezTo>
                  <a:cubicBezTo>
                    <a:pt x="373" y="228"/>
                    <a:pt x="378" y="236"/>
                    <a:pt x="375" y="2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</p:grp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" y="-18378"/>
            <a:ext cx="11390488" cy="599519"/>
          </a:xfrm>
          <a:solidFill>
            <a:schemeClr val="tx2"/>
          </a:solidFill>
        </p:spPr>
        <p:txBody>
          <a:bodyPr/>
          <a:lstStyle/>
          <a:p>
            <a:r>
              <a:rPr lang="en-US" sz="1800" b="1" dirty="0">
                <a:solidFill>
                  <a:schemeClr val="bg1"/>
                </a:solidFill>
              </a:rPr>
              <a:t>Gestational trophoblastic diseases: Update from the </a:t>
            </a:r>
            <a:r>
              <a:rPr lang="en-US" sz="1800" b="1" dirty="0" smtClean="0">
                <a:solidFill>
                  <a:schemeClr val="bg1"/>
                </a:solidFill>
              </a:rPr>
              <a:t>Belgian </a:t>
            </a:r>
            <a:r>
              <a:rPr lang="en-US" sz="1800" b="1" dirty="0">
                <a:solidFill>
                  <a:schemeClr val="bg1"/>
                </a:solidFill>
              </a:rPr>
              <a:t>national </a:t>
            </a:r>
            <a:r>
              <a:rPr lang="en-US" sz="1800" b="1" dirty="0" smtClean="0">
                <a:solidFill>
                  <a:schemeClr val="bg1"/>
                </a:solidFill>
              </a:rPr>
              <a:t>centre</a:t>
            </a:r>
            <a:endParaRPr lang="fr-BE" sz="1800" b="1" dirty="0">
              <a:solidFill>
                <a:schemeClr val="bg1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330739" y="4055214"/>
            <a:ext cx="10193526" cy="2631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24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"/>
                <a:cs typeface="Calibri"/>
              </a:rPr>
              <a:t>Our weaknesses:</a:t>
            </a:r>
          </a:p>
          <a:p>
            <a:pPr marL="1257300" lvl="2" indent="-342900">
              <a:lnSpc>
                <a:spcPct val="130000"/>
              </a:lnSpc>
              <a:buFont typeface="Lucida Grande"/>
              <a:buChar char="-"/>
            </a:pPr>
            <a:r>
              <a:rPr lang="en-GB" sz="2000" b="1" dirty="0" smtClean="0">
                <a:latin typeface="Calibri"/>
                <a:cs typeface="Calibri"/>
              </a:rPr>
              <a:t>Small population </a:t>
            </a:r>
          </a:p>
          <a:p>
            <a:pPr marL="1257300" lvl="2" indent="-342900">
              <a:lnSpc>
                <a:spcPct val="130000"/>
              </a:lnSpc>
              <a:buFont typeface="Lucida Grande"/>
              <a:buChar char="-"/>
            </a:pPr>
            <a:r>
              <a:rPr lang="en-GB" sz="2000" b="1" dirty="0" smtClean="0">
                <a:latin typeface="Calibri"/>
                <a:cs typeface="Calibri"/>
              </a:rPr>
              <a:t>Registration on a voluntary-basis </a:t>
            </a:r>
            <a:r>
              <a:rPr lang="en-GB" sz="2000" dirty="0" smtClean="0">
                <a:latin typeface="Calibri"/>
                <a:cs typeface="Calibri"/>
              </a:rPr>
              <a:t>(less PHM recruited than CHM)</a:t>
            </a:r>
          </a:p>
          <a:p>
            <a:pPr marL="1257300" lvl="2" indent="-342900">
              <a:lnSpc>
                <a:spcPct val="130000"/>
              </a:lnSpc>
              <a:buFont typeface="Lucida Grande"/>
              <a:buChar char="-"/>
            </a:pPr>
            <a:r>
              <a:rPr lang="en-GB" sz="2000" b="1" dirty="0" smtClean="0">
                <a:latin typeface="Calibri"/>
                <a:cs typeface="Calibri"/>
              </a:rPr>
              <a:t>Limited access to genetic analyses </a:t>
            </a:r>
            <a:r>
              <a:rPr lang="en-GB" sz="2000" dirty="0" smtClean="0">
                <a:latin typeface="Calibri"/>
                <a:cs typeface="Calibri"/>
              </a:rPr>
              <a:t>(</a:t>
            </a:r>
            <a:r>
              <a:rPr lang="en-GB" sz="2000" dirty="0" err="1" smtClean="0">
                <a:latin typeface="Calibri"/>
                <a:cs typeface="Calibri"/>
              </a:rPr>
              <a:t>ploidy</a:t>
            </a:r>
            <a:r>
              <a:rPr lang="en-GB" sz="2000" dirty="0" smtClean="0">
                <a:latin typeface="Calibri"/>
                <a:cs typeface="Calibri"/>
              </a:rPr>
              <a:t>, genotyping)</a:t>
            </a:r>
            <a:endParaRPr lang="en-GB" sz="2000" b="1" dirty="0" smtClean="0">
              <a:latin typeface="Calibri"/>
              <a:cs typeface="Calibri"/>
            </a:endParaRPr>
          </a:p>
          <a:p>
            <a:pPr marL="1257300" lvl="2" indent="-342900">
              <a:lnSpc>
                <a:spcPct val="130000"/>
              </a:lnSpc>
              <a:buFont typeface="Lucida Grande"/>
              <a:buChar char="-"/>
            </a:pPr>
            <a:r>
              <a:rPr lang="en-GB" sz="2000" b="1" dirty="0" smtClean="0">
                <a:latin typeface="Calibri"/>
                <a:cs typeface="Calibri"/>
              </a:rPr>
              <a:t>hCG test:</a:t>
            </a:r>
            <a:r>
              <a:rPr lang="en-GB" sz="2000" dirty="0" smtClean="0">
                <a:latin typeface="Calibri"/>
                <a:cs typeface="Calibri"/>
              </a:rPr>
              <a:t> no reference procedure – no centralization </a:t>
            </a:r>
            <a:endParaRPr lang="en-GB" sz="2000" b="1" dirty="0" smtClean="0">
              <a:latin typeface="Calibri"/>
              <a:cs typeface="Calibri"/>
            </a:endParaRPr>
          </a:p>
          <a:p>
            <a:pPr marL="1257300" lvl="2" indent="-342900">
              <a:lnSpc>
                <a:spcPct val="130000"/>
              </a:lnSpc>
              <a:buFont typeface="Lucida Grande"/>
              <a:buChar char="-"/>
            </a:pPr>
            <a:r>
              <a:rPr lang="en-GB" sz="2000" b="1" dirty="0" smtClean="0">
                <a:latin typeface="Calibri"/>
                <a:cs typeface="Calibri"/>
              </a:rPr>
              <a:t>Treatments not centralised</a:t>
            </a:r>
            <a:r>
              <a:rPr lang="en-GB" sz="2000" b="1" dirty="0" smtClean="0">
                <a:cs typeface="Calibri"/>
              </a:rPr>
              <a:t>: </a:t>
            </a:r>
            <a:r>
              <a:rPr lang="en-GB" sz="2000" dirty="0" smtClean="0">
                <a:cs typeface="Calibri"/>
              </a:rPr>
              <a:t>gynaecologists decide whether or not to apply them </a:t>
            </a:r>
            <a:endParaRPr lang="en-GB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0183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necteur droit 34">
            <a:extLst>
              <a:ext uri="{FF2B5EF4-FFF2-40B4-BE49-F238E27FC236}">
                <a16:creationId xmlns="" xmlns:a16="http://schemas.microsoft.com/office/drawing/2014/main" id="{0E1858F5-1D52-CC79-883C-68C7A9F061A4}"/>
              </a:ext>
            </a:extLst>
          </p:cNvPr>
          <p:cNvCxnSpPr/>
          <p:nvPr/>
        </p:nvCxnSpPr>
        <p:spPr>
          <a:xfrm>
            <a:off x="709096" y="337245"/>
            <a:ext cx="0" cy="6538953"/>
          </a:xfrm>
          <a:prstGeom prst="line">
            <a:avLst/>
          </a:prstGeom>
          <a:ln>
            <a:gradFill flip="none" rotWithShape="1">
              <a:gsLst>
                <a:gs pos="97000">
                  <a:schemeClr val="bg1">
                    <a:lumMod val="50000"/>
                  </a:schemeClr>
                </a:gs>
                <a:gs pos="74000">
                  <a:schemeClr val="bg1">
                    <a:lumMod val="65000"/>
                  </a:schemeClr>
                </a:gs>
                <a:gs pos="47000">
                  <a:schemeClr val="bg1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2" name="ZoneTexte 1"/>
          <p:cNvSpPr txBox="1"/>
          <p:nvPr/>
        </p:nvSpPr>
        <p:spPr>
          <a:xfrm>
            <a:off x="2787119" y="11832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30" name="Text Placeholder 8"/>
          <p:cNvSpPr txBox="1">
            <a:spLocks/>
          </p:cNvSpPr>
          <p:nvPr/>
        </p:nvSpPr>
        <p:spPr>
          <a:xfrm>
            <a:off x="1556231" y="785824"/>
            <a:ext cx="8391525" cy="501982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sz="2800" b="1" dirty="0">
                <a:solidFill>
                  <a:srgbClr val="000000"/>
                </a:solidFill>
              </a:rPr>
              <a:t>Conclusions</a:t>
            </a:r>
          </a:p>
        </p:txBody>
      </p:sp>
      <p:pic>
        <p:nvPicPr>
          <p:cNvPr id="131" name="Image 130"/>
          <p:cNvPicPr>
            <a:picLocks noChangeAspect="1"/>
          </p:cNvPicPr>
          <p:nvPr/>
        </p:nvPicPr>
        <p:blipFill rotWithShape="1">
          <a:blip r:embed="rId3">
            <a:alphaModFix amt="1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2" b="93125" l="7682" r="89974">
                        <a14:foregroundMark x1="40885" y1="75000" x2="40885" y2="75000"/>
                        <a14:foregroundMark x1="38542" y1="77292" x2="38542" y2="77292"/>
                        <a14:foregroundMark x1="45313" y1="73021" x2="45313" y2="73021"/>
                        <a14:foregroundMark x1="45052" y1="67813" x2="45052" y2="67813"/>
                        <a14:foregroundMark x1="35938" y1="65729" x2="35938" y2="65729"/>
                        <a14:foregroundMark x1="27995" y1="68229" x2="27995" y2="68229"/>
                        <a14:foregroundMark x1="28255" y1="86667" x2="28255" y2="86667"/>
                        <a14:foregroundMark x1="30729" y1="85938" x2="30729" y2="85938"/>
                        <a14:foregroundMark x1="58073" y1="88438" x2="58073" y2="88438"/>
                        <a14:foregroundMark x1="62370" y1="82604" x2="62370" y2="82604"/>
                        <a14:foregroundMark x1="67188" y1="77083" x2="67188" y2="77083"/>
                        <a14:foregroundMark x1="66276" y1="70313" x2="66276" y2="70313"/>
                        <a14:foregroundMark x1="67057" y1="66354" x2="67057" y2="66354"/>
                        <a14:foregroundMark x1="64714" y1="65938" x2="64714" y2="65938"/>
                        <a14:foregroundMark x1="65885" y1="72292" x2="65885" y2="72292"/>
                        <a14:foregroundMark x1="65365" y1="73438" x2="65365" y2="73438"/>
                        <a14:foregroundMark x1="49479" y1="90729" x2="49479" y2="90729"/>
                        <a14:foregroundMark x1="41016" y1="90729" x2="41016" y2="90729"/>
                        <a14:foregroundMark x1="34505" y1="89375" x2="34505" y2="89375"/>
                        <a14:foregroundMark x1="27474" y1="82604" x2="27474" y2="82604"/>
                        <a14:foregroundMark x1="24219" y1="78958" x2="24219" y2="78958"/>
                        <a14:foregroundMark x1="23828" y1="74583" x2="23828" y2="74583"/>
                        <a14:foregroundMark x1="23828" y1="71146" x2="23828" y2="71146"/>
                        <a14:foregroundMark x1="50911" y1="89375" x2="50911" y2="89375"/>
                        <a14:foregroundMark x1="37370" y1="89375" x2="37370" y2="89375"/>
                        <a14:foregroundMark x1="42448" y1="90104" x2="42448" y2="90104"/>
                        <a14:foregroundMark x1="40365" y1="64375" x2="40365" y2="64375"/>
                        <a14:foregroundMark x1="34245" y1="64583" x2="34245" y2="64583"/>
                        <a14:foregroundMark x1="43359" y1="66146" x2="43359" y2="66146"/>
                        <a14:foregroundMark x1="46875" y1="69167" x2="46875" y2="69167"/>
                        <a14:foregroundMark x1="61849" y1="85313" x2="61849" y2="85313"/>
                        <a14:foregroundMark x1="67057" y1="82292" x2="67057" y2="82292"/>
                        <a14:foregroundMark x1="68229" y1="78438" x2="68229" y2="78438"/>
                        <a14:foregroundMark x1="67969" y1="72813" x2="67969" y2="72813"/>
                        <a14:foregroundMark x1="68620" y1="69792" x2="68620" y2="69792"/>
                        <a14:foregroundMark x1="68620" y1="67813" x2="68620" y2="67813"/>
                        <a14:foregroundMark x1="66276" y1="58438" x2="66276" y2="58438"/>
                        <a14:foregroundMark x1="65885" y1="56875" x2="65885" y2="56875"/>
                        <a14:foregroundMark x1="66536" y1="60729" x2="66536" y2="60729"/>
                        <a14:foregroundMark x1="38932" y1="74167" x2="38932" y2="74167"/>
                        <a14:foregroundMark x1="35938" y1="74167" x2="35938" y2="74167"/>
                        <a14:foregroundMark x1="34766" y1="75521" x2="34766" y2="75521"/>
                        <a14:foregroundMark x1="21615" y1="74792" x2="21615" y2="7479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4005" r="19667" b="7124"/>
          <a:stretch/>
        </p:blipFill>
        <p:spPr>
          <a:xfrm>
            <a:off x="5015831" y="1"/>
            <a:ext cx="4931925" cy="6840351"/>
          </a:xfrm>
          <a:prstGeom prst="rect">
            <a:avLst/>
          </a:prstGeom>
        </p:spPr>
      </p:pic>
      <p:sp>
        <p:nvSpPr>
          <p:cNvPr id="21" name="Freeform 324">
            <a:extLst>
              <a:ext uri="{FF2B5EF4-FFF2-40B4-BE49-F238E27FC236}">
                <a16:creationId xmlns="" xmlns:a16="http://schemas.microsoft.com/office/drawing/2014/main" id="{4684C1DF-56DE-9784-6B39-31A6203F281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73875" y="871501"/>
            <a:ext cx="482356" cy="482356"/>
          </a:xfrm>
          <a:custGeom>
            <a:avLst/>
            <a:gdLst>
              <a:gd name="T0" fmla="*/ 264 w 512"/>
              <a:gd name="T1" fmla="*/ 120 h 512"/>
              <a:gd name="T2" fmla="*/ 343 w 512"/>
              <a:gd name="T3" fmla="*/ 151 h 512"/>
              <a:gd name="T4" fmla="*/ 341 w 512"/>
              <a:gd name="T5" fmla="*/ 156 h 512"/>
              <a:gd name="T6" fmla="*/ 331 w 512"/>
              <a:gd name="T7" fmla="*/ 161 h 512"/>
              <a:gd name="T8" fmla="*/ 326 w 512"/>
              <a:gd name="T9" fmla="*/ 167 h 512"/>
              <a:gd name="T10" fmla="*/ 291 w 512"/>
              <a:gd name="T11" fmla="*/ 256 h 512"/>
              <a:gd name="T12" fmla="*/ 294 w 512"/>
              <a:gd name="T13" fmla="*/ 268 h 512"/>
              <a:gd name="T14" fmla="*/ 315 w 512"/>
              <a:gd name="T15" fmla="*/ 285 h 512"/>
              <a:gd name="T16" fmla="*/ 306 w 512"/>
              <a:gd name="T17" fmla="*/ 308 h 512"/>
              <a:gd name="T18" fmla="*/ 186 w 512"/>
              <a:gd name="T19" fmla="*/ 262 h 512"/>
              <a:gd name="T20" fmla="*/ 195 w 512"/>
              <a:gd name="T21" fmla="*/ 239 h 512"/>
              <a:gd name="T22" fmla="*/ 221 w 512"/>
              <a:gd name="T23" fmla="*/ 240 h 512"/>
              <a:gd name="T24" fmla="*/ 232 w 512"/>
              <a:gd name="T25" fmla="*/ 233 h 512"/>
              <a:gd name="T26" fmla="*/ 266 w 512"/>
              <a:gd name="T27" fmla="*/ 144 h 512"/>
              <a:gd name="T28" fmla="*/ 266 w 512"/>
              <a:gd name="T29" fmla="*/ 136 h 512"/>
              <a:gd name="T30" fmla="*/ 261 w 512"/>
              <a:gd name="T31" fmla="*/ 126 h 512"/>
              <a:gd name="T32" fmla="*/ 264 w 512"/>
              <a:gd name="T33" fmla="*/ 120 h 512"/>
              <a:gd name="T34" fmla="*/ 512 w 512"/>
              <a:gd name="T35" fmla="*/ 256 h 512"/>
              <a:gd name="T36" fmla="*/ 256 w 512"/>
              <a:gd name="T37" fmla="*/ 512 h 512"/>
              <a:gd name="T38" fmla="*/ 0 w 512"/>
              <a:gd name="T39" fmla="*/ 256 h 512"/>
              <a:gd name="T40" fmla="*/ 256 w 512"/>
              <a:gd name="T41" fmla="*/ 0 h 512"/>
              <a:gd name="T42" fmla="*/ 512 w 512"/>
              <a:gd name="T43" fmla="*/ 256 h 512"/>
              <a:gd name="T44" fmla="*/ 361 w 512"/>
              <a:gd name="T45" fmla="*/ 134 h 512"/>
              <a:gd name="T46" fmla="*/ 261 w 512"/>
              <a:gd name="T47" fmla="*/ 96 h 512"/>
              <a:gd name="T48" fmla="*/ 247 w 512"/>
              <a:gd name="T49" fmla="*/ 102 h 512"/>
              <a:gd name="T50" fmla="*/ 240 w 512"/>
              <a:gd name="T51" fmla="*/ 122 h 512"/>
              <a:gd name="T52" fmla="*/ 240 w 512"/>
              <a:gd name="T53" fmla="*/ 131 h 512"/>
              <a:gd name="T54" fmla="*/ 244 w 512"/>
              <a:gd name="T55" fmla="*/ 140 h 512"/>
              <a:gd name="T56" fmla="*/ 214 w 512"/>
              <a:gd name="T57" fmla="*/ 219 h 512"/>
              <a:gd name="T58" fmla="*/ 188 w 512"/>
              <a:gd name="T59" fmla="*/ 218 h 512"/>
              <a:gd name="T60" fmla="*/ 178 w 512"/>
              <a:gd name="T61" fmla="*/ 224 h 512"/>
              <a:gd name="T62" fmla="*/ 163 w 512"/>
              <a:gd name="T63" fmla="*/ 264 h 512"/>
              <a:gd name="T64" fmla="*/ 163 w 512"/>
              <a:gd name="T65" fmla="*/ 272 h 512"/>
              <a:gd name="T66" fmla="*/ 169 w 512"/>
              <a:gd name="T67" fmla="*/ 278 h 512"/>
              <a:gd name="T68" fmla="*/ 229 w 512"/>
              <a:gd name="T69" fmla="*/ 301 h 512"/>
              <a:gd name="T70" fmla="*/ 194 w 512"/>
              <a:gd name="T71" fmla="*/ 391 h 512"/>
              <a:gd name="T72" fmla="*/ 200 w 512"/>
              <a:gd name="T73" fmla="*/ 404 h 512"/>
              <a:gd name="T74" fmla="*/ 204 w 512"/>
              <a:gd name="T75" fmla="*/ 405 h 512"/>
              <a:gd name="T76" fmla="*/ 214 w 512"/>
              <a:gd name="T77" fmla="*/ 398 h 512"/>
              <a:gd name="T78" fmla="*/ 248 w 512"/>
              <a:gd name="T79" fmla="*/ 308 h 512"/>
              <a:gd name="T80" fmla="*/ 308 w 512"/>
              <a:gd name="T81" fmla="*/ 331 h 512"/>
              <a:gd name="T82" fmla="*/ 312 w 512"/>
              <a:gd name="T83" fmla="*/ 332 h 512"/>
              <a:gd name="T84" fmla="*/ 322 w 512"/>
              <a:gd name="T85" fmla="*/ 325 h 512"/>
              <a:gd name="T86" fmla="*/ 337 w 512"/>
              <a:gd name="T87" fmla="*/ 285 h 512"/>
              <a:gd name="T88" fmla="*/ 334 w 512"/>
              <a:gd name="T89" fmla="*/ 273 h 512"/>
              <a:gd name="T90" fmla="*/ 314 w 512"/>
              <a:gd name="T91" fmla="*/ 257 h 512"/>
              <a:gd name="T92" fmla="*/ 344 w 512"/>
              <a:gd name="T93" fmla="*/ 178 h 512"/>
              <a:gd name="T94" fmla="*/ 354 w 512"/>
              <a:gd name="T95" fmla="*/ 174 h 512"/>
              <a:gd name="T96" fmla="*/ 359 w 512"/>
              <a:gd name="T97" fmla="*/ 168 h 512"/>
              <a:gd name="T98" fmla="*/ 367 w 512"/>
              <a:gd name="T99" fmla="*/ 148 h 512"/>
              <a:gd name="T100" fmla="*/ 361 w 512"/>
              <a:gd name="T101" fmla="*/ 134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12" h="512">
                <a:moveTo>
                  <a:pt x="264" y="120"/>
                </a:moveTo>
                <a:cubicBezTo>
                  <a:pt x="343" y="151"/>
                  <a:pt x="343" y="151"/>
                  <a:pt x="343" y="151"/>
                </a:cubicBezTo>
                <a:cubicBezTo>
                  <a:pt x="341" y="156"/>
                  <a:pt x="341" y="156"/>
                  <a:pt x="341" y="156"/>
                </a:cubicBezTo>
                <a:cubicBezTo>
                  <a:pt x="331" y="161"/>
                  <a:pt x="331" y="161"/>
                  <a:pt x="331" y="161"/>
                </a:cubicBezTo>
                <a:cubicBezTo>
                  <a:pt x="329" y="162"/>
                  <a:pt x="327" y="164"/>
                  <a:pt x="326" y="167"/>
                </a:cubicBezTo>
                <a:cubicBezTo>
                  <a:pt x="291" y="256"/>
                  <a:pt x="291" y="256"/>
                  <a:pt x="291" y="256"/>
                </a:cubicBezTo>
                <a:cubicBezTo>
                  <a:pt x="290" y="261"/>
                  <a:pt x="291" y="266"/>
                  <a:pt x="294" y="268"/>
                </a:cubicBezTo>
                <a:cubicBezTo>
                  <a:pt x="315" y="285"/>
                  <a:pt x="315" y="285"/>
                  <a:pt x="315" y="285"/>
                </a:cubicBezTo>
                <a:cubicBezTo>
                  <a:pt x="306" y="308"/>
                  <a:pt x="306" y="308"/>
                  <a:pt x="306" y="308"/>
                </a:cubicBezTo>
                <a:cubicBezTo>
                  <a:pt x="186" y="262"/>
                  <a:pt x="186" y="262"/>
                  <a:pt x="186" y="262"/>
                </a:cubicBezTo>
                <a:cubicBezTo>
                  <a:pt x="195" y="239"/>
                  <a:pt x="195" y="239"/>
                  <a:pt x="195" y="239"/>
                </a:cubicBezTo>
                <a:cubicBezTo>
                  <a:pt x="221" y="240"/>
                  <a:pt x="221" y="240"/>
                  <a:pt x="221" y="240"/>
                </a:cubicBezTo>
                <a:cubicBezTo>
                  <a:pt x="226" y="241"/>
                  <a:pt x="230" y="238"/>
                  <a:pt x="232" y="233"/>
                </a:cubicBezTo>
                <a:cubicBezTo>
                  <a:pt x="266" y="144"/>
                  <a:pt x="266" y="144"/>
                  <a:pt x="266" y="144"/>
                </a:cubicBezTo>
                <a:cubicBezTo>
                  <a:pt x="267" y="141"/>
                  <a:pt x="267" y="138"/>
                  <a:pt x="266" y="136"/>
                </a:cubicBezTo>
                <a:cubicBezTo>
                  <a:pt x="261" y="126"/>
                  <a:pt x="261" y="126"/>
                  <a:pt x="261" y="126"/>
                </a:cubicBezTo>
                <a:lnTo>
                  <a:pt x="264" y="120"/>
                </a:ln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61" y="134"/>
                </a:moveTo>
                <a:cubicBezTo>
                  <a:pt x="261" y="96"/>
                  <a:pt x="261" y="96"/>
                  <a:pt x="261" y="96"/>
                </a:cubicBezTo>
                <a:cubicBezTo>
                  <a:pt x="256" y="94"/>
                  <a:pt x="250" y="97"/>
                  <a:pt x="247" y="102"/>
                </a:cubicBezTo>
                <a:cubicBezTo>
                  <a:pt x="240" y="122"/>
                  <a:pt x="240" y="122"/>
                  <a:pt x="240" y="122"/>
                </a:cubicBezTo>
                <a:cubicBezTo>
                  <a:pt x="239" y="125"/>
                  <a:pt x="239" y="128"/>
                  <a:pt x="240" y="131"/>
                </a:cubicBezTo>
                <a:cubicBezTo>
                  <a:pt x="244" y="140"/>
                  <a:pt x="244" y="140"/>
                  <a:pt x="244" y="140"/>
                </a:cubicBezTo>
                <a:cubicBezTo>
                  <a:pt x="214" y="219"/>
                  <a:pt x="214" y="219"/>
                  <a:pt x="214" y="219"/>
                </a:cubicBezTo>
                <a:cubicBezTo>
                  <a:pt x="188" y="218"/>
                  <a:pt x="188" y="218"/>
                  <a:pt x="188" y="218"/>
                </a:cubicBezTo>
                <a:cubicBezTo>
                  <a:pt x="184" y="217"/>
                  <a:pt x="180" y="220"/>
                  <a:pt x="178" y="224"/>
                </a:cubicBezTo>
                <a:cubicBezTo>
                  <a:pt x="163" y="264"/>
                  <a:pt x="163" y="264"/>
                  <a:pt x="163" y="264"/>
                </a:cubicBezTo>
                <a:cubicBezTo>
                  <a:pt x="162" y="267"/>
                  <a:pt x="162" y="270"/>
                  <a:pt x="163" y="272"/>
                </a:cubicBezTo>
                <a:cubicBezTo>
                  <a:pt x="164" y="275"/>
                  <a:pt x="166" y="277"/>
                  <a:pt x="169" y="278"/>
                </a:cubicBezTo>
                <a:cubicBezTo>
                  <a:pt x="229" y="301"/>
                  <a:pt x="229" y="301"/>
                  <a:pt x="229" y="301"/>
                </a:cubicBezTo>
                <a:cubicBezTo>
                  <a:pt x="194" y="391"/>
                  <a:pt x="194" y="391"/>
                  <a:pt x="194" y="391"/>
                </a:cubicBezTo>
                <a:cubicBezTo>
                  <a:pt x="192" y="396"/>
                  <a:pt x="195" y="402"/>
                  <a:pt x="200" y="404"/>
                </a:cubicBezTo>
                <a:cubicBezTo>
                  <a:pt x="202" y="405"/>
                  <a:pt x="203" y="405"/>
                  <a:pt x="204" y="405"/>
                </a:cubicBezTo>
                <a:cubicBezTo>
                  <a:pt x="208" y="405"/>
                  <a:pt x="212" y="402"/>
                  <a:pt x="214" y="398"/>
                </a:cubicBezTo>
                <a:cubicBezTo>
                  <a:pt x="248" y="308"/>
                  <a:pt x="248" y="308"/>
                  <a:pt x="248" y="308"/>
                </a:cubicBezTo>
                <a:cubicBezTo>
                  <a:pt x="308" y="331"/>
                  <a:pt x="308" y="331"/>
                  <a:pt x="308" y="331"/>
                </a:cubicBezTo>
                <a:cubicBezTo>
                  <a:pt x="309" y="332"/>
                  <a:pt x="311" y="332"/>
                  <a:pt x="312" y="332"/>
                </a:cubicBezTo>
                <a:cubicBezTo>
                  <a:pt x="316" y="332"/>
                  <a:pt x="320" y="329"/>
                  <a:pt x="322" y="325"/>
                </a:cubicBezTo>
                <a:cubicBezTo>
                  <a:pt x="337" y="285"/>
                  <a:pt x="337" y="285"/>
                  <a:pt x="337" y="285"/>
                </a:cubicBezTo>
                <a:cubicBezTo>
                  <a:pt x="339" y="281"/>
                  <a:pt x="338" y="276"/>
                  <a:pt x="334" y="273"/>
                </a:cubicBezTo>
                <a:cubicBezTo>
                  <a:pt x="314" y="257"/>
                  <a:pt x="314" y="257"/>
                  <a:pt x="314" y="257"/>
                </a:cubicBezTo>
                <a:cubicBezTo>
                  <a:pt x="344" y="178"/>
                  <a:pt x="344" y="178"/>
                  <a:pt x="344" y="178"/>
                </a:cubicBezTo>
                <a:cubicBezTo>
                  <a:pt x="354" y="174"/>
                  <a:pt x="354" y="174"/>
                  <a:pt x="354" y="174"/>
                </a:cubicBezTo>
                <a:cubicBezTo>
                  <a:pt x="356" y="173"/>
                  <a:pt x="358" y="171"/>
                  <a:pt x="359" y="168"/>
                </a:cubicBezTo>
                <a:cubicBezTo>
                  <a:pt x="367" y="148"/>
                  <a:pt x="367" y="148"/>
                  <a:pt x="367" y="148"/>
                </a:cubicBezTo>
                <a:cubicBezTo>
                  <a:pt x="369" y="143"/>
                  <a:pt x="366" y="137"/>
                  <a:pt x="361" y="134"/>
                </a:cubicBezTo>
                <a:close/>
              </a:path>
            </a:pathLst>
          </a:custGeom>
          <a:solidFill>
            <a:srgbClr val="B8BEE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22" name="Freeform 538">
            <a:extLst>
              <a:ext uri="{FF2B5EF4-FFF2-40B4-BE49-F238E27FC236}">
                <a16:creationId xmlns="" xmlns:a16="http://schemas.microsoft.com/office/drawing/2014/main" id="{C5838E35-4BAF-4D1C-8012-C4ABCC243F8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1293" y="1674935"/>
            <a:ext cx="482358" cy="482358"/>
          </a:xfrm>
          <a:custGeom>
            <a:avLst/>
            <a:gdLst>
              <a:gd name="T0" fmla="*/ 226 w 512"/>
              <a:gd name="T1" fmla="*/ 352 h 512"/>
              <a:gd name="T2" fmla="*/ 286 w 512"/>
              <a:gd name="T3" fmla="*/ 352 h 512"/>
              <a:gd name="T4" fmla="*/ 279 w 512"/>
              <a:gd name="T5" fmla="*/ 394 h 512"/>
              <a:gd name="T6" fmla="*/ 233 w 512"/>
              <a:gd name="T7" fmla="*/ 394 h 512"/>
              <a:gd name="T8" fmla="*/ 226 w 512"/>
              <a:gd name="T9" fmla="*/ 352 h 512"/>
              <a:gd name="T10" fmla="*/ 256 w 512"/>
              <a:gd name="T11" fmla="*/ 117 h 512"/>
              <a:gd name="T12" fmla="*/ 178 w 512"/>
              <a:gd name="T13" fmla="*/ 191 h 512"/>
              <a:gd name="T14" fmla="*/ 194 w 512"/>
              <a:gd name="T15" fmla="*/ 242 h 512"/>
              <a:gd name="T16" fmla="*/ 224 w 512"/>
              <a:gd name="T17" fmla="*/ 309 h 512"/>
              <a:gd name="T18" fmla="*/ 224 w 512"/>
              <a:gd name="T19" fmla="*/ 330 h 512"/>
              <a:gd name="T20" fmla="*/ 245 w 512"/>
              <a:gd name="T21" fmla="*/ 330 h 512"/>
              <a:gd name="T22" fmla="*/ 245 w 512"/>
              <a:gd name="T23" fmla="*/ 249 h 512"/>
              <a:gd name="T24" fmla="*/ 227 w 512"/>
              <a:gd name="T25" fmla="*/ 231 h 512"/>
              <a:gd name="T26" fmla="*/ 227 w 512"/>
              <a:gd name="T27" fmla="*/ 216 h 512"/>
              <a:gd name="T28" fmla="*/ 242 w 512"/>
              <a:gd name="T29" fmla="*/ 216 h 512"/>
              <a:gd name="T30" fmla="*/ 256 w 512"/>
              <a:gd name="T31" fmla="*/ 230 h 512"/>
              <a:gd name="T32" fmla="*/ 269 w 512"/>
              <a:gd name="T33" fmla="*/ 216 h 512"/>
              <a:gd name="T34" fmla="*/ 285 w 512"/>
              <a:gd name="T35" fmla="*/ 216 h 512"/>
              <a:gd name="T36" fmla="*/ 285 w 512"/>
              <a:gd name="T37" fmla="*/ 231 h 512"/>
              <a:gd name="T38" fmla="*/ 266 w 512"/>
              <a:gd name="T39" fmla="*/ 249 h 512"/>
              <a:gd name="T40" fmla="*/ 266 w 512"/>
              <a:gd name="T41" fmla="*/ 330 h 512"/>
              <a:gd name="T42" fmla="*/ 288 w 512"/>
              <a:gd name="T43" fmla="*/ 330 h 512"/>
              <a:gd name="T44" fmla="*/ 288 w 512"/>
              <a:gd name="T45" fmla="*/ 309 h 512"/>
              <a:gd name="T46" fmla="*/ 318 w 512"/>
              <a:gd name="T47" fmla="*/ 243 h 512"/>
              <a:gd name="T48" fmla="*/ 334 w 512"/>
              <a:gd name="T49" fmla="*/ 191 h 512"/>
              <a:gd name="T50" fmla="*/ 256 w 512"/>
              <a:gd name="T51" fmla="*/ 117 h 512"/>
              <a:gd name="T52" fmla="*/ 512 w 512"/>
              <a:gd name="T53" fmla="*/ 256 h 512"/>
              <a:gd name="T54" fmla="*/ 256 w 512"/>
              <a:gd name="T55" fmla="*/ 512 h 512"/>
              <a:gd name="T56" fmla="*/ 0 w 512"/>
              <a:gd name="T57" fmla="*/ 256 h 512"/>
              <a:gd name="T58" fmla="*/ 256 w 512"/>
              <a:gd name="T59" fmla="*/ 0 h 512"/>
              <a:gd name="T60" fmla="*/ 512 w 512"/>
              <a:gd name="T61" fmla="*/ 256 h 512"/>
              <a:gd name="T62" fmla="*/ 356 w 512"/>
              <a:gd name="T63" fmla="*/ 191 h 512"/>
              <a:gd name="T64" fmla="*/ 256 w 512"/>
              <a:gd name="T65" fmla="*/ 96 h 512"/>
              <a:gd name="T66" fmla="*/ 256 w 512"/>
              <a:gd name="T67" fmla="*/ 96 h 512"/>
              <a:gd name="T68" fmla="*/ 256 w 512"/>
              <a:gd name="T69" fmla="*/ 96 h 512"/>
              <a:gd name="T70" fmla="*/ 256 w 512"/>
              <a:gd name="T71" fmla="*/ 96 h 512"/>
              <a:gd name="T72" fmla="*/ 255 w 512"/>
              <a:gd name="T73" fmla="*/ 96 h 512"/>
              <a:gd name="T74" fmla="*/ 157 w 512"/>
              <a:gd name="T75" fmla="*/ 191 h 512"/>
              <a:gd name="T76" fmla="*/ 176 w 512"/>
              <a:gd name="T77" fmla="*/ 254 h 512"/>
              <a:gd name="T78" fmla="*/ 202 w 512"/>
              <a:gd name="T79" fmla="*/ 309 h 512"/>
              <a:gd name="T80" fmla="*/ 202 w 512"/>
              <a:gd name="T81" fmla="*/ 341 h 512"/>
              <a:gd name="T82" fmla="*/ 203 w 512"/>
              <a:gd name="T83" fmla="*/ 342 h 512"/>
              <a:gd name="T84" fmla="*/ 202 w 512"/>
              <a:gd name="T85" fmla="*/ 343 h 512"/>
              <a:gd name="T86" fmla="*/ 213 w 512"/>
              <a:gd name="T87" fmla="*/ 407 h 512"/>
              <a:gd name="T88" fmla="*/ 224 w 512"/>
              <a:gd name="T89" fmla="*/ 416 h 512"/>
              <a:gd name="T90" fmla="*/ 288 w 512"/>
              <a:gd name="T91" fmla="*/ 416 h 512"/>
              <a:gd name="T92" fmla="*/ 298 w 512"/>
              <a:gd name="T93" fmla="*/ 407 h 512"/>
              <a:gd name="T94" fmla="*/ 309 w 512"/>
              <a:gd name="T95" fmla="*/ 343 h 512"/>
              <a:gd name="T96" fmla="*/ 309 w 512"/>
              <a:gd name="T97" fmla="*/ 342 h 512"/>
              <a:gd name="T98" fmla="*/ 309 w 512"/>
              <a:gd name="T99" fmla="*/ 341 h 512"/>
              <a:gd name="T100" fmla="*/ 309 w 512"/>
              <a:gd name="T101" fmla="*/ 309 h 512"/>
              <a:gd name="T102" fmla="*/ 336 w 512"/>
              <a:gd name="T103" fmla="*/ 254 h 512"/>
              <a:gd name="T104" fmla="*/ 356 w 512"/>
              <a:gd name="T105" fmla="*/ 191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12" h="512">
                <a:moveTo>
                  <a:pt x="226" y="352"/>
                </a:moveTo>
                <a:cubicBezTo>
                  <a:pt x="286" y="352"/>
                  <a:pt x="286" y="352"/>
                  <a:pt x="286" y="352"/>
                </a:cubicBezTo>
                <a:cubicBezTo>
                  <a:pt x="279" y="394"/>
                  <a:pt x="279" y="394"/>
                  <a:pt x="279" y="394"/>
                </a:cubicBezTo>
                <a:cubicBezTo>
                  <a:pt x="233" y="394"/>
                  <a:pt x="233" y="394"/>
                  <a:pt x="233" y="394"/>
                </a:cubicBezTo>
                <a:lnTo>
                  <a:pt x="226" y="352"/>
                </a:lnTo>
                <a:close/>
                <a:moveTo>
                  <a:pt x="256" y="117"/>
                </a:moveTo>
                <a:cubicBezTo>
                  <a:pt x="214" y="117"/>
                  <a:pt x="178" y="151"/>
                  <a:pt x="178" y="191"/>
                </a:cubicBezTo>
                <a:cubicBezTo>
                  <a:pt x="178" y="219"/>
                  <a:pt x="194" y="242"/>
                  <a:pt x="194" y="242"/>
                </a:cubicBezTo>
                <a:cubicBezTo>
                  <a:pt x="201" y="254"/>
                  <a:pt x="224" y="292"/>
                  <a:pt x="224" y="309"/>
                </a:cubicBezTo>
                <a:cubicBezTo>
                  <a:pt x="224" y="330"/>
                  <a:pt x="224" y="330"/>
                  <a:pt x="224" y="330"/>
                </a:cubicBezTo>
                <a:cubicBezTo>
                  <a:pt x="245" y="330"/>
                  <a:pt x="245" y="330"/>
                  <a:pt x="245" y="330"/>
                </a:cubicBezTo>
                <a:cubicBezTo>
                  <a:pt x="245" y="249"/>
                  <a:pt x="245" y="249"/>
                  <a:pt x="245" y="249"/>
                </a:cubicBezTo>
                <a:cubicBezTo>
                  <a:pt x="227" y="231"/>
                  <a:pt x="227" y="231"/>
                  <a:pt x="227" y="231"/>
                </a:cubicBezTo>
                <a:cubicBezTo>
                  <a:pt x="223" y="227"/>
                  <a:pt x="223" y="220"/>
                  <a:pt x="227" y="216"/>
                </a:cubicBezTo>
                <a:cubicBezTo>
                  <a:pt x="231" y="212"/>
                  <a:pt x="238" y="212"/>
                  <a:pt x="242" y="216"/>
                </a:cubicBezTo>
                <a:cubicBezTo>
                  <a:pt x="256" y="230"/>
                  <a:pt x="256" y="230"/>
                  <a:pt x="256" y="230"/>
                </a:cubicBezTo>
                <a:cubicBezTo>
                  <a:pt x="269" y="216"/>
                  <a:pt x="269" y="216"/>
                  <a:pt x="269" y="216"/>
                </a:cubicBezTo>
                <a:cubicBezTo>
                  <a:pt x="274" y="212"/>
                  <a:pt x="280" y="212"/>
                  <a:pt x="285" y="216"/>
                </a:cubicBezTo>
                <a:cubicBezTo>
                  <a:pt x="289" y="220"/>
                  <a:pt x="289" y="227"/>
                  <a:pt x="285" y="231"/>
                </a:cubicBezTo>
                <a:cubicBezTo>
                  <a:pt x="266" y="249"/>
                  <a:pt x="266" y="249"/>
                  <a:pt x="266" y="249"/>
                </a:cubicBezTo>
                <a:cubicBezTo>
                  <a:pt x="266" y="330"/>
                  <a:pt x="266" y="330"/>
                  <a:pt x="266" y="330"/>
                </a:cubicBezTo>
                <a:cubicBezTo>
                  <a:pt x="288" y="330"/>
                  <a:pt x="288" y="330"/>
                  <a:pt x="288" y="330"/>
                </a:cubicBezTo>
                <a:cubicBezTo>
                  <a:pt x="288" y="309"/>
                  <a:pt x="288" y="309"/>
                  <a:pt x="288" y="309"/>
                </a:cubicBezTo>
                <a:cubicBezTo>
                  <a:pt x="288" y="292"/>
                  <a:pt x="311" y="254"/>
                  <a:pt x="318" y="243"/>
                </a:cubicBezTo>
                <a:cubicBezTo>
                  <a:pt x="318" y="242"/>
                  <a:pt x="334" y="218"/>
                  <a:pt x="334" y="191"/>
                </a:cubicBezTo>
                <a:cubicBezTo>
                  <a:pt x="334" y="151"/>
                  <a:pt x="298" y="117"/>
                  <a:pt x="256" y="117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56" y="191"/>
                </a:moveTo>
                <a:cubicBezTo>
                  <a:pt x="356" y="140"/>
                  <a:pt x="310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5" y="96"/>
                </a:cubicBezTo>
                <a:cubicBezTo>
                  <a:pt x="202" y="96"/>
                  <a:pt x="157" y="140"/>
                  <a:pt x="157" y="191"/>
                </a:cubicBezTo>
                <a:cubicBezTo>
                  <a:pt x="157" y="225"/>
                  <a:pt x="175" y="253"/>
                  <a:pt x="176" y="254"/>
                </a:cubicBezTo>
                <a:cubicBezTo>
                  <a:pt x="189" y="275"/>
                  <a:pt x="202" y="302"/>
                  <a:pt x="202" y="309"/>
                </a:cubicBezTo>
                <a:cubicBezTo>
                  <a:pt x="202" y="341"/>
                  <a:pt x="202" y="341"/>
                  <a:pt x="202" y="341"/>
                </a:cubicBezTo>
                <a:cubicBezTo>
                  <a:pt x="202" y="341"/>
                  <a:pt x="202" y="342"/>
                  <a:pt x="203" y="342"/>
                </a:cubicBezTo>
                <a:cubicBezTo>
                  <a:pt x="203" y="342"/>
                  <a:pt x="202" y="342"/>
                  <a:pt x="202" y="343"/>
                </a:cubicBezTo>
                <a:cubicBezTo>
                  <a:pt x="213" y="407"/>
                  <a:pt x="213" y="407"/>
                  <a:pt x="213" y="407"/>
                </a:cubicBezTo>
                <a:cubicBezTo>
                  <a:pt x="214" y="412"/>
                  <a:pt x="218" y="416"/>
                  <a:pt x="224" y="416"/>
                </a:cubicBezTo>
                <a:cubicBezTo>
                  <a:pt x="288" y="416"/>
                  <a:pt x="288" y="416"/>
                  <a:pt x="288" y="416"/>
                </a:cubicBezTo>
                <a:cubicBezTo>
                  <a:pt x="293" y="416"/>
                  <a:pt x="297" y="412"/>
                  <a:pt x="298" y="407"/>
                </a:cubicBezTo>
                <a:cubicBezTo>
                  <a:pt x="309" y="343"/>
                  <a:pt x="309" y="343"/>
                  <a:pt x="309" y="343"/>
                </a:cubicBezTo>
                <a:cubicBezTo>
                  <a:pt x="309" y="342"/>
                  <a:pt x="309" y="342"/>
                  <a:pt x="309" y="342"/>
                </a:cubicBezTo>
                <a:cubicBezTo>
                  <a:pt x="309" y="342"/>
                  <a:pt x="309" y="341"/>
                  <a:pt x="309" y="341"/>
                </a:cubicBezTo>
                <a:cubicBezTo>
                  <a:pt x="309" y="309"/>
                  <a:pt x="309" y="309"/>
                  <a:pt x="309" y="309"/>
                </a:cubicBezTo>
                <a:cubicBezTo>
                  <a:pt x="309" y="302"/>
                  <a:pt x="323" y="275"/>
                  <a:pt x="336" y="254"/>
                </a:cubicBezTo>
                <a:cubicBezTo>
                  <a:pt x="337" y="253"/>
                  <a:pt x="356" y="225"/>
                  <a:pt x="356" y="191"/>
                </a:cubicBez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23" name="Freeform 370">
            <a:extLst>
              <a:ext uri="{FF2B5EF4-FFF2-40B4-BE49-F238E27FC236}">
                <a16:creationId xmlns="" xmlns:a16="http://schemas.microsoft.com/office/drawing/2014/main" id="{21244A0F-8397-4F97-9BAB-AFAF801782C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1294" y="3901709"/>
            <a:ext cx="482357" cy="482357"/>
          </a:xfrm>
          <a:custGeom>
            <a:avLst/>
            <a:gdLst>
              <a:gd name="T0" fmla="*/ 371 w 512"/>
              <a:gd name="T1" fmla="*/ 202 h 512"/>
              <a:gd name="T2" fmla="*/ 309 w 512"/>
              <a:gd name="T3" fmla="*/ 202 h 512"/>
              <a:gd name="T4" fmla="*/ 309 w 512"/>
              <a:gd name="T5" fmla="*/ 140 h 512"/>
              <a:gd name="T6" fmla="*/ 371 w 512"/>
              <a:gd name="T7" fmla="*/ 202 h 512"/>
              <a:gd name="T8" fmla="*/ 245 w 512"/>
              <a:gd name="T9" fmla="*/ 256 h 512"/>
              <a:gd name="T10" fmla="*/ 245 w 512"/>
              <a:gd name="T11" fmla="*/ 150 h 512"/>
              <a:gd name="T12" fmla="*/ 149 w 512"/>
              <a:gd name="T13" fmla="*/ 256 h 512"/>
              <a:gd name="T14" fmla="*/ 256 w 512"/>
              <a:gd name="T15" fmla="*/ 362 h 512"/>
              <a:gd name="T16" fmla="*/ 362 w 512"/>
              <a:gd name="T17" fmla="*/ 266 h 512"/>
              <a:gd name="T18" fmla="*/ 256 w 512"/>
              <a:gd name="T19" fmla="*/ 266 h 512"/>
              <a:gd name="T20" fmla="*/ 245 w 512"/>
              <a:gd name="T21" fmla="*/ 256 h 512"/>
              <a:gd name="T22" fmla="*/ 512 w 512"/>
              <a:gd name="T23" fmla="*/ 256 h 512"/>
              <a:gd name="T24" fmla="*/ 256 w 512"/>
              <a:gd name="T25" fmla="*/ 512 h 512"/>
              <a:gd name="T26" fmla="*/ 0 w 512"/>
              <a:gd name="T27" fmla="*/ 256 h 512"/>
              <a:gd name="T28" fmla="*/ 256 w 512"/>
              <a:gd name="T29" fmla="*/ 0 h 512"/>
              <a:gd name="T30" fmla="*/ 512 w 512"/>
              <a:gd name="T31" fmla="*/ 256 h 512"/>
              <a:gd name="T32" fmla="*/ 384 w 512"/>
              <a:gd name="T33" fmla="*/ 256 h 512"/>
              <a:gd name="T34" fmla="*/ 373 w 512"/>
              <a:gd name="T35" fmla="*/ 245 h 512"/>
              <a:gd name="T36" fmla="*/ 266 w 512"/>
              <a:gd name="T37" fmla="*/ 245 h 512"/>
              <a:gd name="T38" fmla="*/ 266 w 512"/>
              <a:gd name="T39" fmla="*/ 138 h 512"/>
              <a:gd name="T40" fmla="*/ 256 w 512"/>
              <a:gd name="T41" fmla="*/ 128 h 512"/>
              <a:gd name="T42" fmla="*/ 128 w 512"/>
              <a:gd name="T43" fmla="*/ 256 h 512"/>
              <a:gd name="T44" fmla="*/ 256 w 512"/>
              <a:gd name="T45" fmla="*/ 384 h 512"/>
              <a:gd name="T46" fmla="*/ 384 w 512"/>
              <a:gd name="T47" fmla="*/ 256 h 512"/>
              <a:gd name="T48" fmla="*/ 397 w 512"/>
              <a:gd name="T49" fmla="*/ 210 h 512"/>
              <a:gd name="T50" fmla="*/ 302 w 512"/>
              <a:gd name="T51" fmla="*/ 115 h 512"/>
              <a:gd name="T52" fmla="*/ 292 w 512"/>
              <a:gd name="T53" fmla="*/ 116 h 512"/>
              <a:gd name="T54" fmla="*/ 288 w 512"/>
              <a:gd name="T55" fmla="*/ 125 h 512"/>
              <a:gd name="T56" fmla="*/ 288 w 512"/>
              <a:gd name="T57" fmla="*/ 213 h 512"/>
              <a:gd name="T58" fmla="*/ 298 w 512"/>
              <a:gd name="T59" fmla="*/ 224 h 512"/>
              <a:gd name="T60" fmla="*/ 386 w 512"/>
              <a:gd name="T61" fmla="*/ 224 h 512"/>
              <a:gd name="T62" fmla="*/ 395 w 512"/>
              <a:gd name="T63" fmla="*/ 219 h 512"/>
              <a:gd name="T64" fmla="*/ 397 w 512"/>
              <a:gd name="T65" fmla="*/ 210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12" h="512">
                <a:moveTo>
                  <a:pt x="371" y="202"/>
                </a:moveTo>
                <a:cubicBezTo>
                  <a:pt x="309" y="202"/>
                  <a:pt x="309" y="202"/>
                  <a:pt x="309" y="202"/>
                </a:cubicBezTo>
                <a:cubicBezTo>
                  <a:pt x="309" y="140"/>
                  <a:pt x="309" y="140"/>
                  <a:pt x="309" y="140"/>
                </a:cubicBezTo>
                <a:cubicBezTo>
                  <a:pt x="336" y="153"/>
                  <a:pt x="358" y="175"/>
                  <a:pt x="371" y="202"/>
                </a:cubicBezTo>
                <a:close/>
                <a:moveTo>
                  <a:pt x="245" y="256"/>
                </a:moveTo>
                <a:cubicBezTo>
                  <a:pt x="245" y="150"/>
                  <a:pt x="245" y="150"/>
                  <a:pt x="245" y="150"/>
                </a:cubicBezTo>
                <a:cubicBezTo>
                  <a:pt x="191" y="155"/>
                  <a:pt x="149" y="200"/>
                  <a:pt x="149" y="256"/>
                </a:cubicBezTo>
                <a:cubicBezTo>
                  <a:pt x="149" y="314"/>
                  <a:pt x="197" y="362"/>
                  <a:pt x="256" y="362"/>
                </a:cubicBezTo>
                <a:cubicBezTo>
                  <a:pt x="311" y="362"/>
                  <a:pt x="356" y="320"/>
                  <a:pt x="362" y="266"/>
                </a:cubicBezTo>
                <a:cubicBezTo>
                  <a:pt x="256" y="266"/>
                  <a:pt x="256" y="266"/>
                  <a:pt x="256" y="266"/>
                </a:cubicBezTo>
                <a:cubicBezTo>
                  <a:pt x="250" y="266"/>
                  <a:pt x="245" y="262"/>
                  <a:pt x="245" y="256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84" y="256"/>
                </a:moveTo>
                <a:cubicBezTo>
                  <a:pt x="384" y="250"/>
                  <a:pt x="379" y="245"/>
                  <a:pt x="373" y="245"/>
                </a:cubicBezTo>
                <a:cubicBezTo>
                  <a:pt x="266" y="245"/>
                  <a:pt x="266" y="245"/>
                  <a:pt x="266" y="245"/>
                </a:cubicBezTo>
                <a:cubicBezTo>
                  <a:pt x="266" y="138"/>
                  <a:pt x="266" y="138"/>
                  <a:pt x="266" y="138"/>
                </a:cubicBezTo>
                <a:cubicBezTo>
                  <a:pt x="266" y="132"/>
                  <a:pt x="262" y="128"/>
                  <a:pt x="256" y="128"/>
                </a:cubicBezTo>
                <a:cubicBezTo>
                  <a:pt x="185" y="128"/>
                  <a:pt x="128" y="185"/>
                  <a:pt x="128" y="256"/>
                </a:cubicBezTo>
                <a:cubicBezTo>
                  <a:pt x="128" y="326"/>
                  <a:pt x="185" y="384"/>
                  <a:pt x="256" y="384"/>
                </a:cubicBezTo>
                <a:cubicBezTo>
                  <a:pt x="326" y="384"/>
                  <a:pt x="384" y="326"/>
                  <a:pt x="384" y="256"/>
                </a:cubicBezTo>
                <a:close/>
                <a:moveTo>
                  <a:pt x="397" y="210"/>
                </a:moveTo>
                <a:cubicBezTo>
                  <a:pt x="382" y="165"/>
                  <a:pt x="347" y="129"/>
                  <a:pt x="302" y="115"/>
                </a:cubicBezTo>
                <a:cubicBezTo>
                  <a:pt x="298" y="114"/>
                  <a:pt x="295" y="114"/>
                  <a:pt x="292" y="116"/>
                </a:cubicBezTo>
                <a:cubicBezTo>
                  <a:pt x="289" y="118"/>
                  <a:pt x="288" y="122"/>
                  <a:pt x="288" y="125"/>
                </a:cubicBezTo>
                <a:cubicBezTo>
                  <a:pt x="288" y="213"/>
                  <a:pt x="288" y="213"/>
                  <a:pt x="288" y="213"/>
                </a:cubicBezTo>
                <a:cubicBezTo>
                  <a:pt x="288" y="219"/>
                  <a:pt x="292" y="224"/>
                  <a:pt x="298" y="224"/>
                </a:cubicBezTo>
                <a:cubicBezTo>
                  <a:pt x="386" y="224"/>
                  <a:pt x="386" y="224"/>
                  <a:pt x="386" y="224"/>
                </a:cubicBezTo>
                <a:cubicBezTo>
                  <a:pt x="390" y="224"/>
                  <a:pt x="393" y="222"/>
                  <a:pt x="395" y="219"/>
                </a:cubicBezTo>
                <a:cubicBezTo>
                  <a:pt x="397" y="217"/>
                  <a:pt x="398" y="213"/>
                  <a:pt x="397" y="210"/>
                </a:cubicBez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grpSp>
        <p:nvGrpSpPr>
          <p:cNvPr id="24" name="Group 481">
            <a:extLst>
              <a:ext uri="{FF2B5EF4-FFF2-40B4-BE49-F238E27FC236}">
                <a16:creationId xmlns="" xmlns:a16="http://schemas.microsoft.com/office/drawing/2014/main" id="{4FF0807E-6452-40C2-852F-D96F1C5457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1084" y="4640999"/>
            <a:ext cx="482359" cy="482359"/>
            <a:chOff x="6960" y="1953"/>
            <a:chExt cx="340" cy="340"/>
          </a:xfrm>
          <a:solidFill>
            <a:srgbClr val="A6A6A6"/>
          </a:solidFill>
        </p:grpSpPr>
        <p:sp>
          <p:nvSpPr>
            <p:cNvPr id="25" name="Rectangle 482">
              <a:extLst>
                <a:ext uri="{FF2B5EF4-FFF2-40B4-BE49-F238E27FC236}">
                  <a16:creationId xmlns="" xmlns:a16="http://schemas.microsoft.com/office/drawing/2014/main" id="{8CE3AD0A-6642-4CB5-8267-01DED832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" y="2130"/>
              <a:ext cx="43" cy="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26" name="Freeform 483">
              <a:extLst>
                <a:ext uri="{FF2B5EF4-FFF2-40B4-BE49-F238E27FC236}">
                  <a16:creationId xmlns="" xmlns:a16="http://schemas.microsoft.com/office/drawing/2014/main" id="{340BFB75-C745-44D4-85CE-529F78D9BE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60" y="1953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234 w 512"/>
                <a:gd name="T11" fmla="*/ 245 h 512"/>
                <a:gd name="T12" fmla="*/ 245 w 512"/>
                <a:gd name="T13" fmla="*/ 256 h 512"/>
                <a:gd name="T14" fmla="*/ 245 w 512"/>
                <a:gd name="T15" fmla="*/ 341 h 512"/>
                <a:gd name="T16" fmla="*/ 234 w 512"/>
                <a:gd name="T17" fmla="*/ 352 h 512"/>
                <a:gd name="T18" fmla="*/ 149 w 512"/>
                <a:gd name="T19" fmla="*/ 352 h 512"/>
                <a:gd name="T20" fmla="*/ 138 w 512"/>
                <a:gd name="T21" fmla="*/ 341 h 512"/>
                <a:gd name="T22" fmla="*/ 138 w 512"/>
                <a:gd name="T23" fmla="*/ 256 h 512"/>
                <a:gd name="T24" fmla="*/ 234 w 512"/>
                <a:gd name="T25" fmla="*/ 160 h 512"/>
                <a:gd name="T26" fmla="*/ 245 w 512"/>
                <a:gd name="T27" fmla="*/ 170 h 512"/>
                <a:gd name="T28" fmla="*/ 234 w 512"/>
                <a:gd name="T29" fmla="*/ 181 h 512"/>
                <a:gd name="T30" fmla="*/ 160 w 512"/>
                <a:gd name="T31" fmla="*/ 245 h 512"/>
                <a:gd name="T32" fmla="*/ 234 w 512"/>
                <a:gd name="T33" fmla="*/ 245 h 512"/>
                <a:gd name="T34" fmla="*/ 362 w 512"/>
                <a:gd name="T35" fmla="*/ 245 h 512"/>
                <a:gd name="T36" fmla="*/ 373 w 512"/>
                <a:gd name="T37" fmla="*/ 256 h 512"/>
                <a:gd name="T38" fmla="*/ 373 w 512"/>
                <a:gd name="T39" fmla="*/ 341 h 512"/>
                <a:gd name="T40" fmla="*/ 362 w 512"/>
                <a:gd name="T41" fmla="*/ 352 h 512"/>
                <a:gd name="T42" fmla="*/ 277 w 512"/>
                <a:gd name="T43" fmla="*/ 352 h 512"/>
                <a:gd name="T44" fmla="*/ 266 w 512"/>
                <a:gd name="T45" fmla="*/ 341 h 512"/>
                <a:gd name="T46" fmla="*/ 266 w 512"/>
                <a:gd name="T47" fmla="*/ 256 h 512"/>
                <a:gd name="T48" fmla="*/ 362 w 512"/>
                <a:gd name="T49" fmla="*/ 160 h 512"/>
                <a:gd name="T50" fmla="*/ 373 w 512"/>
                <a:gd name="T51" fmla="*/ 170 h 512"/>
                <a:gd name="T52" fmla="*/ 362 w 512"/>
                <a:gd name="T53" fmla="*/ 181 h 512"/>
                <a:gd name="T54" fmla="*/ 288 w 512"/>
                <a:gd name="T55" fmla="*/ 245 h 512"/>
                <a:gd name="T56" fmla="*/ 362 w 512"/>
                <a:gd name="T57" fmla="*/ 24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  <a:moveTo>
                    <a:pt x="234" y="245"/>
                  </a:moveTo>
                  <a:cubicBezTo>
                    <a:pt x="240" y="245"/>
                    <a:pt x="245" y="250"/>
                    <a:pt x="245" y="256"/>
                  </a:cubicBezTo>
                  <a:cubicBezTo>
                    <a:pt x="245" y="341"/>
                    <a:pt x="245" y="341"/>
                    <a:pt x="245" y="341"/>
                  </a:cubicBezTo>
                  <a:cubicBezTo>
                    <a:pt x="245" y="347"/>
                    <a:pt x="240" y="352"/>
                    <a:pt x="234" y="352"/>
                  </a:cubicBezTo>
                  <a:cubicBezTo>
                    <a:pt x="149" y="352"/>
                    <a:pt x="149" y="352"/>
                    <a:pt x="149" y="352"/>
                  </a:cubicBezTo>
                  <a:cubicBezTo>
                    <a:pt x="143" y="352"/>
                    <a:pt x="138" y="347"/>
                    <a:pt x="138" y="341"/>
                  </a:cubicBezTo>
                  <a:cubicBezTo>
                    <a:pt x="138" y="256"/>
                    <a:pt x="138" y="256"/>
                    <a:pt x="138" y="256"/>
                  </a:cubicBezTo>
                  <a:cubicBezTo>
                    <a:pt x="138" y="201"/>
                    <a:pt x="180" y="160"/>
                    <a:pt x="234" y="160"/>
                  </a:cubicBezTo>
                  <a:cubicBezTo>
                    <a:pt x="240" y="160"/>
                    <a:pt x="245" y="164"/>
                    <a:pt x="245" y="170"/>
                  </a:cubicBezTo>
                  <a:cubicBezTo>
                    <a:pt x="245" y="176"/>
                    <a:pt x="240" y="181"/>
                    <a:pt x="234" y="181"/>
                  </a:cubicBezTo>
                  <a:cubicBezTo>
                    <a:pt x="195" y="181"/>
                    <a:pt x="165" y="208"/>
                    <a:pt x="160" y="245"/>
                  </a:cubicBezTo>
                  <a:lnTo>
                    <a:pt x="234" y="245"/>
                  </a:lnTo>
                  <a:close/>
                  <a:moveTo>
                    <a:pt x="362" y="245"/>
                  </a:moveTo>
                  <a:cubicBezTo>
                    <a:pt x="368" y="245"/>
                    <a:pt x="373" y="250"/>
                    <a:pt x="373" y="256"/>
                  </a:cubicBezTo>
                  <a:cubicBezTo>
                    <a:pt x="373" y="341"/>
                    <a:pt x="373" y="341"/>
                    <a:pt x="373" y="341"/>
                  </a:cubicBezTo>
                  <a:cubicBezTo>
                    <a:pt x="373" y="347"/>
                    <a:pt x="368" y="352"/>
                    <a:pt x="362" y="352"/>
                  </a:cubicBezTo>
                  <a:cubicBezTo>
                    <a:pt x="277" y="352"/>
                    <a:pt x="277" y="352"/>
                    <a:pt x="277" y="352"/>
                  </a:cubicBezTo>
                  <a:cubicBezTo>
                    <a:pt x="271" y="352"/>
                    <a:pt x="266" y="347"/>
                    <a:pt x="266" y="341"/>
                  </a:cubicBezTo>
                  <a:cubicBezTo>
                    <a:pt x="266" y="256"/>
                    <a:pt x="266" y="256"/>
                    <a:pt x="266" y="256"/>
                  </a:cubicBezTo>
                  <a:cubicBezTo>
                    <a:pt x="266" y="201"/>
                    <a:pt x="308" y="160"/>
                    <a:pt x="362" y="160"/>
                  </a:cubicBezTo>
                  <a:cubicBezTo>
                    <a:pt x="368" y="160"/>
                    <a:pt x="373" y="164"/>
                    <a:pt x="373" y="170"/>
                  </a:cubicBezTo>
                  <a:cubicBezTo>
                    <a:pt x="373" y="176"/>
                    <a:pt x="368" y="181"/>
                    <a:pt x="362" y="181"/>
                  </a:cubicBezTo>
                  <a:cubicBezTo>
                    <a:pt x="323" y="181"/>
                    <a:pt x="293" y="213"/>
                    <a:pt x="288" y="245"/>
                  </a:cubicBezTo>
                  <a:lnTo>
                    <a:pt x="362" y="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27" name="Rectangle 484">
              <a:extLst>
                <a:ext uri="{FF2B5EF4-FFF2-40B4-BE49-F238E27FC236}">
                  <a16:creationId xmlns="" xmlns:a16="http://schemas.microsoft.com/office/drawing/2014/main" id="{B85A2CF1-EB32-40A6-83BE-2E0D09B4F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6" y="2130"/>
              <a:ext cx="43" cy="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</p:grpSp>
      <p:sp>
        <p:nvSpPr>
          <p:cNvPr id="28" name="Freeform 324">
            <a:extLst>
              <a:ext uri="{FF2B5EF4-FFF2-40B4-BE49-F238E27FC236}">
                <a16:creationId xmlns="" xmlns:a16="http://schemas.microsoft.com/office/drawing/2014/main" id="{EB0871BF-D38A-4827-9209-2A6B24FF26E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41086" y="5407782"/>
            <a:ext cx="482356" cy="482356"/>
          </a:xfrm>
          <a:custGeom>
            <a:avLst/>
            <a:gdLst>
              <a:gd name="T0" fmla="*/ 264 w 512"/>
              <a:gd name="T1" fmla="*/ 120 h 512"/>
              <a:gd name="T2" fmla="*/ 343 w 512"/>
              <a:gd name="T3" fmla="*/ 151 h 512"/>
              <a:gd name="T4" fmla="*/ 341 w 512"/>
              <a:gd name="T5" fmla="*/ 156 h 512"/>
              <a:gd name="T6" fmla="*/ 331 w 512"/>
              <a:gd name="T7" fmla="*/ 161 h 512"/>
              <a:gd name="T8" fmla="*/ 326 w 512"/>
              <a:gd name="T9" fmla="*/ 167 h 512"/>
              <a:gd name="T10" fmla="*/ 291 w 512"/>
              <a:gd name="T11" fmla="*/ 256 h 512"/>
              <a:gd name="T12" fmla="*/ 294 w 512"/>
              <a:gd name="T13" fmla="*/ 268 h 512"/>
              <a:gd name="T14" fmla="*/ 315 w 512"/>
              <a:gd name="T15" fmla="*/ 285 h 512"/>
              <a:gd name="T16" fmla="*/ 306 w 512"/>
              <a:gd name="T17" fmla="*/ 308 h 512"/>
              <a:gd name="T18" fmla="*/ 186 w 512"/>
              <a:gd name="T19" fmla="*/ 262 h 512"/>
              <a:gd name="T20" fmla="*/ 195 w 512"/>
              <a:gd name="T21" fmla="*/ 239 h 512"/>
              <a:gd name="T22" fmla="*/ 221 w 512"/>
              <a:gd name="T23" fmla="*/ 240 h 512"/>
              <a:gd name="T24" fmla="*/ 232 w 512"/>
              <a:gd name="T25" fmla="*/ 233 h 512"/>
              <a:gd name="T26" fmla="*/ 266 w 512"/>
              <a:gd name="T27" fmla="*/ 144 h 512"/>
              <a:gd name="T28" fmla="*/ 266 w 512"/>
              <a:gd name="T29" fmla="*/ 136 h 512"/>
              <a:gd name="T30" fmla="*/ 261 w 512"/>
              <a:gd name="T31" fmla="*/ 126 h 512"/>
              <a:gd name="T32" fmla="*/ 264 w 512"/>
              <a:gd name="T33" fmla="*/ 120 h 512"/>
              <a:gd name="T34" fmla="*/ 512 w 512"/>
              <a:gd name="T35" fmla="*/ 256 h 512"/>
              <a:gd name="T36" fmla="*/ 256 w 512"/>
              <a:gd name="T37" fmla="*/ 512 h 512"/>
              <a:gd name="T38" fmla="*/ 0 w 512"/>
              <a:gd name="T39" fmla="*/ 256 h 512"/>
              <a:gd name="T40" fmla="*/ 256 w 512"/>
              <a:gd name="T41" fmla="*/ 0 h 512"/>
              <a:gd name="T42" fmla="*/ 512 w 512"/>
              <a:gd name="T43" fmla="*/ 256 h 512"/>
              <a:gd name="T44" fmla="*/ 361 w 512"/>
              <a:gd name="T45" fmla="*/ 134 h 512"/>
              <a:gd name="T46" fmla="*/ 261 w 512"/>
              <a:gd name="T47" fmla="*/ 96 h 512"/>
              <a:gd name="T48" fmla="*/ 247 w 512"/>
              <a:gd name="T49" fmla="*/ 102 h 512"/>
              <a:gd name="T50" fmla="*/ 240 w 512"/>
              <a:gd name="T51" fmla="*/ 122 h 512"/>
              <a:gd name="T52" fmla="*/ 240 w 512"/>
              <a:gd name="T53" fmla="*/ 131 h 512"/>
              <a:gd name="T54" fmla="*/ 244 w 512"/>
              <a:gd name="T55" fmla="*/ 140 h 512"/>
              <a:gd name="T56" fmla="*/ 214 w 512"/>
              <a:gd name="T57" fmla="*/ 219 h 512"/>
              <a:gd name="T58" fmla="*/ 188 w 512"/>
              <a:gd name="T59" fmla="*/ 218 h 512"/>
              <a:gd name="T60" fmla="*/ 178 w 512"/>
              <a:gd name="T61" fmla="*/ 224 h 512"/>
              <a:gd name="T62" fmla="*/ 163 w 512"/>
              <a:gd name="T63" fmla="*/ 264 h 512"/>
              <a:gd name="T64" fmla="*/ 163 w 512"/>
              <a:gd name="T65" fmla="*/ 272 h 512"/>
              <a:gd name="T66" fmla="*/ 169 w 512"/>
              <a:gd name="T67" fmla="*/ 278 h 512"/>
              <a:gd name="T68" fmla="*/ 229 w 512"/>
              <a:gd name="T69" fmla="*/ 301 h 512"/>
              <a:gd name="T70" fmla="*/ 194 w 512"/>
              <a:gd name="T71" fmla="*/ 391 h 512"/>
              <a:gd name="T72" fmla="*/ 200 w 512"/>
              <a:gd name="T73" fmla="*/ 404 h 512"/>
              <a:gd name="T74" fmla="*/ 204 w 512"/>
              <a:gd name="T75" fmla="*/ 405 h 512"/>
              <a:gd name="T76" fmla="*/ 214 w 512"/>
              <a:gd name="T77" fmla="*/ 398 h 512"/>
              <a:gd name="T78" fmla="*/ 248 w 512"/>
              <a:gd name="T79" fmla="*/ 308 h 512"/>
              <a:gd name="T80" fmla="*/ 308 w 512"/>
              <a:gd name="T81" fmla="*/ 331 h 512"/>
              <a:gd name="T82" fmla="*/ 312 w 512"/>
              <a:gd name="T83" fmla="*/ 332 h 512"/>
              <a:gd name="T84" fmla="*/ 322 w 512"/>
              <a:gd name="T85" fmla="*/ 325 h 512"/>
              <a:gd name="T86" fmla="*/ 337 w 512"/>
              <a:gd name="T87" fmla="*/ 285 h 512"/>
              <a:gd name="T88" fmla="*/ 334 w 512"/>
              <a:gd name="T89" fmla="*/ 273 h 512"/>
              <a:gd name="T90" fmla="*/ 314 w 512"/>
              <a:gd name="T91" fmla="*/ 257 h 512"/>
              <a:gd name="T92" fmla="*/ 344 w 512"/>
              <a:gd name="T93" fmla="*/ 178 h 512"/>
              <a:gd name="T94" fmla="*/ 354 w 512"/>
              <a:gd name="T95" fmla="*/ 174 h 512"/>
              <a:gd name="T96" fmla="*/ 359 w 512"/>
              <a:gd name="T97" fmla="*/ 168 h 512"/>
              <a:gd name="T98" fmla="*/ 367 w 512"/>
              <a:gd name="T99" fmla="*/ 148 h 512"/>
              <a:gd name="T100" fmla="*/ 361 w 512"/>
              <a:gd name="T101" fmla="*/ 134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12" h="512">
                <a:moveTo>
                  <a:pt x="264" y="120"/>
                </a:moveTo>
                <a:cubicBezTo>
                  <a:pt x="343" y="151"/>
                  <a:pt x="343" y="151"/>
                  <a:pt x="343" y="151"/>
                </a:cubicBezTo>
                <a:cubicBezTo>
                  <a:pt x="341" y="156"/>
                  <a:pt x="341" y="156"/>
                  <a:pt x="341" y="156"/>
                </a:cubicBezTo>
                <a:cubicBezTo>
                  <a:pt x="331" y="161"/>
                  <a:pt x="331" y="161"/>
                  <a:pt x="331" y="161"/>
                </a:cubicBezTo>
                <a:cubicBezTo>
                  <a:pt x="329" y="162"/>
                  <a:pt x="327" y="164"/>
                  <a:pt x="326" y="167"/>
                </a:cubicBezTo>
                <a:cubicBezTo>
                  <a:pt x="291" y="256"/>
                  <a:pt x="291" y="256"/>
                  <a:pt x="291" y="256"/>
                </a:cubicBezTo>
                <a:cubicBezTo>
                  <a:pt x="290" y="261"/>
                  <a:pt x="291" y="266"/>
                  <a:pt x="294" y="268"/>
                </a:cubicBezTo>
                <a:cubicBezTo>
                  <a:pt x="315" y="285"/>
                  <a:pt x="315" y="285"/>
                  <a:pt x="315" y="285"/>
                </a:cubicBezTo>
                <a:cubicBezTo>
                  <a:pt x="306" y="308"/>
                  <a:pt x="306" y="308"/>
                  <a:pt x="306" y="308"/>
                </a:cubicBezTo>
                <a:cubicBezTo>
                  <a:pt x="186" y="262"/>
                  <a:pt x="186" y="262"/>
                  <a:pt x="186" y="262"/>
                </a:cubicBezTo>
                <a:cubicBezTo>
                  <a:pt x="195" y="239"/>
                  <a:pt x="195" y="239"/>
                  <a:pt x="195" y="239"/>
                </a:cubicBezTo>
                <a:cubicBezTo>
                  <a:pt x="221" y="240"/>
                  <a:pt x="221" y="240"/>
                  <a:pt x="221" y="240"/>
                </a:cubicBezTo>
                <a:cubicBezTo>
                  <a:pt x="226" y="241"/>
                  <a:pt x="230" y="238"/>
                  <a:pt x="232" y="233"/>
                </a:cubicBezTo>
                <a:cubicBezTo>
                  <a:pt x="266" y="144"/>
                  <a:pt x="266" y="144"/>
                  <a:pt x="266" y="144"/>
                </a:cubicBezTo>
                <a:cubicBezTo>
                  <a:pt x="267" y="141"/>
                  <a:pt x="267" y="138"/>
                  <a:pt x="266" y="136"/>
                </a:cubicBezTo>
                <a:cubicBezTo>
                  <a:pt x="261" y="126"/>
                  <a:pt x="261" y="126"/>
                  <a:pt x="261" y="126"/>
                </a:cubicBezTo>
                <a:lnTo>
                  <a:pt x="264" y="120"/>
                </a:ln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61" y="134"/>
                </a:moveTo>
                <a:cubicBezTo>
                  <a:pt x="261" y="96"/>
                  <a:pt x="261" y="96"/>
                  <a:pt x="261" y="96"/>
                </a:cubicBezTo>
                <a:cubicBezTo>
                  <a:pt x="256" y="94"/>
                  <a:pt x="250" y="97"/>
                  <a:pt x="247" y="102"/>
                </a:cubicBezTo>
                <a:cubicBezTo>
                  <a:pt x="240" y="122"/>
                  <a:pt x="240" y="122"/>
                  <a:pt x="240" y="122"/>
                </a:cubicBezTo>
                <a:cubicBezTo>
                  <a:pt x="239" y="125"/>
                  <a:pt x="239" y="128"/>
                  <a:pt x="240" y="131"/>
                </a:cubicBezTo>
                <a:cubicBezTo>
                  <a:pt x="244" y="140"/>
                  <a:pt x="244" y="140"/>
                  <a:pt x="244" y="140"/>
                </a:cubicBezTo>
                <a:cubicBezTo>
                  <a:pt x="214" y="219"/>
                  <a:pt x="214" y="219"/>
                  <a:pt x="214" y="219"/>
                </a:cubicBezTo>
                <a:cubicBezTo>
                  <a:pt x="188" y="218"/>
                  <a:pt x="188" y="218"/>
                  <a:pt x="188" y="218"/>
                </a:cubicBezTo>
                <a:cubicBezTo>
                  <a:pt x="184" y="217"/>
                  <a:pt x="180" y="220"/>
                  <a:pt x="178" y="224"/>
                </a:cubicBezTo>
                <a:cubicBezTo>
                  <a:pt x="163" y="264"/>
                  <a:pt x="163" y="264"/>
                  <a:pt x="163" y="264"/>
                </a:cubicBezTo>
                <a:cubicBezTo>
                  <a:pt x="162" y="267"/>
                  <a:pt x="162" y="270"/>
                  <a:pt x="163" y="272"/>
                </a:cubicBezTo>
                <a:cubicBezTo>
                  <a:pt x="164" y="275"/>
                  <a:pt x="166" y="277"/>
                  <a:pt x="169" y="278"/>
                </a:cubicBezTo>
                <a:cubicBezTo>
                  <a:pt x="229" y="301"/>
                  <a:pt x="229" y="301"/>
                  <a:pt x="229" y="301"/>
                </a:cubicBezTo>
                <a:cubicBezTo>
                  <a:pt x="194" y="391"/>
                  <a:pt x="194" y="391"/>
                  <a:pt x="194" y="391"/>
                </a:cubicBezTo>
                <a:cubicBezTo>
                  <a:pt x="192" y="396"/>
                  <a:pt x="195" y="402"/>
                  <a:pt x="200" y="404"/>
                </a:cubicBezTo>
                <a:cubicBezTo>
                  <a:pt x="202" y="405"/>
                  <a:pt x="203" y="405"/>
                  <a:pt x="204" y="405"/>
                </a:cubicBezTo>
                <a:cubicBezTo>
                  <a:pt x="208" y="405"/>
                  <a:pt x="212" y="402"/>
                  <a:pt x="214" y="398"/>
                </a:cubicBezTo>
                <a:cubicBezTo>
                  <a:pt x="248" y="308"/>
                  <a:pt x="248" y="308"/>
                  <a:pt x="248" y="308"/>
                </a:cubicBezTo>
                <a:cubicBezTo>
                  <a:pt x="308" y="331"/>
                  <a:pt x="308" y="331"/>
                  <a:pt x="308" y="331"/>
                </a:cubicBezTo>
                <a:cubicBezTo>
                  <a:pt x="309" y="332"/>
                  <a:pt x="311" y="332"/>
                  <a:pt x="312" y="332"/>
                </a:cubicBezTo>
                <a:cubicBezTo>
                  <a:pt x="316" y="332"/>
                  <a:pt x="320" y="329"/>
                  <a:pt x="322" y="325"/>
                </a:cubicBezTo>
                <a:cubicBezTo>
                  <a:pt x="337" y="285"/>
                  <a:pt x="337" y="285"/>
                  <a:pt x="337" y="285"/>
                </a:cubicBezTo>
                <a:cubicBezTo>
                  <a:pt x="339" y="281"/>
                  <a:pt x="338" y="276"/>
                  <a:pt x="334" y="273"/>
                </a:cubicBezTo>
                <a:cubicBezTo>
                  <a:pt x="314" y="257"/>
                  <a:pt x="314" y="257"/>
                  <a:pt x="314" y="257"/>
                </a:cubicBezTo>
                <a:cubicBezTo>
                  <a:pt x="344" y="178"/>
                  <a:pt x="344" y="178"/>
                  <a:pt x="344" y="178"/>
                </a:cubicBezTo>
                <a:cubicBezTo>
                  <a:pt x="354" y="174"/>
                  <a:pt x="354" y="174"/>
                  <a:pt x="354" y="174"/>
                </a:cubicBezTo>
                <a:cubicBezTo>
                  <a:pt x="356" y="173"/>
                  <a:pt x="358" y="171"/>
                  <a:pt x="359" y="168"/>
                </a:cubicBezTo>
                <a:cubicBezTo>
                  <a:pt x="367" y="148"/>
                  <a:pt x="367" y="148"/>
                  <a:pt x="367" y="148"/>
                </a:cubicBezTo>
                <a:cubicBezTo>
                  <a:pt x="369" y="143"/>
                  <a:pt x="366" y="137"/>
                  <a:pt x="361" y="134"/>
                </a:cubicBezTo>
                <a:close/>
              </a:path>
            </a:pathLst>
          </a:custGeom>
          <a:solidFill>
            <a:srgbClr val="B8BEE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29" name="Freeform 109">
            <a:extLst>
              <a:ext uri="{FF2B5EF4-FFF2-40B4-BE49-F238E27FC236}">
                <a16:creationId xmlns="" xmlns:a16="http://schemas.microsoft.com/office/drawing/2014/main" id="{B554BAF9-C640-41FD-B661-5CD7ABEF3EA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1294" y="3159307"/>
            <a:ext cx="512149" cy="512149"/>
          </a:xfrm>
          <a:custGeom>
            <a:avLst/>
            <a:gdLst>
              <a:gd name="T0" fmla="*/ 235 w 512"/>
              <a:gd name="T1" fmla="*/ 150 h 512"/>
              <a:gd name="T2" fmla="*/ 277 w 512"/>
              <a:gd name="T3" fmla="*/ 118 h 512"/>
              <a:gd name="T4" fmla="*/ 235 w 512"/>
              <a:gd name="T5" fmla="*/ 342 h 512"/>
              <a:gd name="T6" fmla="*/ 277 w 512"/>
              <a:gd name="T7" fmla="*/ 320 h 512"/>
              <a:gd name="T8" fmla="*/ 235 w 512"/>
              <a:gd name="T9" fmla="*/ 342 h 512"/>
              <a:gd name="T10" fmla="*/ 160 w 512"/>
              <a:gd name="T11" fmla="*/ 342 h 512"/>
              <a:gd name="T12" fmla="*/ 117 w 512"/>
              <a:gd name="T13" fmla="*/ 320 h 512"/>
              <a:gd name="T14" fmla="*/ 512 w 512"/>
              <a:gd name="T15" fmla="*/ 256 h 512"/>
              <a:gd name="T16" fmla="*/ 0 w 512"/>
              <a:gd name="T17" fmla="*/ 256 h 512"/>
              <a:gd name="T18" fmla="*/ 512 w 512"/>
              <a:gd name="T19" fmla="*/ 256 h 512"/>
              <a:gd name="T20" fmla="*/ 405 w 512"/>
              <a:gd name="T21" fmla="*/ 299 h 512"/>
              <a:gd name="T22" fmla="*/ 384 w 512"/>
              <a:gd name="T23" fmla="*/ 235 h 512"/>
              <a:gd name="T24" fmla="*/ 267 w 512"/>
              <a:gd name="T25" fmla="*/ 224 h 512"/>
              <a:gd name="T26" fmla="*/ 288 w 512"/>
              <a:gd name="T27" fmla="*/ 171 h 512"/>
              <a:gd name="T28" fmla="*/ 299 w 512"/>
              <a:gd name="T29" fmla="*/ 107 h 512"/>
              <a:gd name="T30" fmla="*/ 224 w 512"/>
              <a:gd name="T31" fmla="*/ 96 h 512"/>
              <a:gd name="T32" fmla="*/ 213 w 512"/>
              <a:gd name="T33" fmla="*/ 160 h 512"/>
              <a:gd name="T34" fmla="*/ 245 w 512"/>
              <a:gd name="T35" fmla="*/ 171 h 512"/>
              <a:gd name="T36" fmla="*/ 139 w 512"/>
              <a:gd name="T37" fmla="*/ 224 h 512"/>
              <a:gd name="T38" fmla="*/ 128 w 512"/>
              <a:gd name="T39" fmla="*/ 299 h 512"/>
              <a:gd name="T40" fmla="*/ 96 w 512"/>
              <a:gd name="T41" fmla="*/ 310 h 512"/>
              <a:gd name="T42" fmla="*/ 107 w 512"/>
              <a:gd name="T43" fmla="*/ 363 h 512"/>
              <a:gd name="T44" fmla="*/ 181 w 512"/>
              <a:gd name="T45" fmla="*/ 352 h 512"/>
              <a:gd name="T46" fmla="*/ 171 w 512"/>
              <a:gd name="T47" fmla="*/ 299 h 512"/>
              <a:gd name="T48" fmla="*/ 149 w 512"/>
              <a:gd name="T49" fmla="*/ 246 h 512"/>
              <a:gd name="T50" fmla="*/ 245 w 512"/>
              <a:gd name="T51" fmla="*/ 299 h 512"/>
              <a:gd name="T52" fmla="*/ 213 w 512"/>
              <a:gd name="T53" fmla="*/ 310 h 512"/>
              <a:gd name="T54" fmla="*/ 224 w 512"/>
              <a:gd name="T55" fmla="*/ 363 h 512"/>
              <a:gd name="T56" fmla="*/ 299 w 512"/>
              <a:gd name="T57" fmla="*/ 352 h 512"/>
              <a:gd name="T58" fmla="*/ 288 w 512"/>
              <a:gd name="T59" fmla="*/ 299 h 512"/>
              <a:gd name="T60" fmla="*/ 267 w 512"/>
              <a:gd name="T61" fmla="*/ 246 h 512"/>
              <a:gd name="T62" fmla="*/ 363 w 512"/>
              <a:gd name="T63" fmla="*/ 299 h 512"/>
              <a:gd name="T64" fmla="*/ 331 w 512"/>
              <a:gd name="T65" fmla="*/ 310 h 512"/>
              <a:gd name="T66" fmla="*/ 341 w 512"/>
              <a:gd name="T67" fmla="*/ 363 h 512"/>
              <a:gd name="T68" fmla="*/ 416 w 512"/>
              <a:gd name="T69" fmla="*/ 352 h 512"/>
              <a:gd name="T70" fmla="*/ 352 w 512"/>
              <a:gd name="T71" fmla="*/ 342 h 512"/>
              <a:gd name="T72" fmla="*/ 395 w 512"/>
              <a:gd name="T73" fmla="*/ 320 h 512"/>
              <a:gd name="T74" fmla="*/ 352 w 512"/>
              <a:gd name="T75" fmla="*/ 342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12" h="512">
                <a:moveTo>
                  <a:pt x="277" y="150"/>
                </a:moveTo>
                <a:cubicBezTo>
                  <a:pt x="235" y="150"/>
                  <a:pt x="235" y="150"/>
                  <a:pt x="235" y="150"/>
                </a:cubicBezTo>
                <a:cubicBezTo>
                  <a:pt x="235" y="118"/>
                  <a:pt x="235" y="118"/>
                  <a:pt x="235" y="118"/>
                </a:cubicBezTo>
                <a:cubicBezTo>
                  <a:pt x="277" y="118"/>
                  <a:pt x="277" y="118"/>
                  <a:pt x="277" y="118"/>
                </a:cubicBezTo>
                <a:lnTo>
                  <a:pt x="277" y="150"/>
                </a:lnTo>
                <a:close/>
                <a:moveTo>
                  <a:pt x="235" y="342"/>
                </a:moveTo>
                <a:cubicBezTo>
                  <a:pt x="277" y="342"/>
                  <a:pt x="277" y="342"/>
                  <a:pt x="277" y="342"/>
                </a:cubicBezTo>
                <a:cubicBezTo>
                  <a:pt x="277" y="320"/>
                  <a:pt x="277" y="320"/>
                  <a:pt x="277" y="320"/>
                </a:cubicBezTo>
                <a:cubicBezTo>
                  <a:pt x="235" y="320"/>
                  <a:pt x="235" y="320"/>
                  <a:pt x="235" y="320"/>
                </a:cubicBezTo>
                <a:lnTo>
                  <a:pt x="235" y="342"/>
                </a:lnTo>
                <a:close/>
                <a:moveTo>
                  <a:pt x="117" y="342"/>
                </a:moveTo>
                <a:cubicBezTo>
                  <a:pt x="160" y="342"/>
                  <a:pt x="160" y="342"/>
                  <a:pt x="160" y="342"/>
                </a:cubicBezTo>
                <a:cubicBezTo>
                  <a:pt x="160" y="320"/>
                  <a:pt x="160" y="320"/>
                  <a:pt x="160" y="320"/>
                </a:cubicBezTo>
                <a:cubicBezTo>
                  <a:pt x="117" y="320"/>
                  <a:pt x="117" y="320"/>
                  <a:pt x="117" y="320"/>
                </a:cubicBezTo>
                <a:lnTo>
                  <a:pt x="117" y="342"/>
                </a:lnTo>
                <a:close/>
                <a:moveTo>
                  <a:pt x="512" y="256"/>
                </a:moveTo>
                <a:cubicBezTo>
                  <a:pt x="512" y="398"/>
                  <a:pt x="397" y="512"/>
                  <a:pt x="256" y="512"/>
                </a:cubicBezTo>
                <a:cubicBezTo>
                  <a:pt x="115" y="512"/>
                  <a:pt x="0" y="398"/>
                  <a:pt x="0" y="256"/>
                </a:cubicBezTo>
                <a:cubicBezTo>
                  <a:pt x="0" y="115"/>
                  <a:pt x="115" y="0"/>
                  <a:pt x="256" y="0"/>
                </a:cubicBezTo>
                <a:cubicBezTo>
                  <a:pt x="397" y="0"/>
                  <a:pt x="512" y="115"/>
                  <a:pt x="512" y="256"/>
                </a:cubicBezTo>
                <a:close/>
                <a:moveTo>
                  <a:pt x="416" y="310"/>
                </a:moveTo>
                <a:cubicBezTo>
                  <a:pt x="416" y="304"/>
                  <a:pt x="411" y="299"/>
                  <a:pt x="405" y="299"/>
                </a:cubicBezTo>
                <a:cubicBezTo>
                  <a:pt x="384" y="299"/>
                  <a:pt x="384" y="299"/>
                  <a:pt x="384" y="299"/>
                </a:cubicBezTo>
                <a:cubicBezTo>
                  <a:pt x="384" y="235"/>
                  <a:pt x="384" y="235"/>
                  <a:pt x="384" y="235"/>
                </a:cubicBezTo>
                <a:cubicBezTo>
                  <a:pt x="384" y="229"/>
                  <a:pt x="379" y="224"/>
                  <a:pt x="373" y="224"/>
                </a:cubicBezTo>
                <a:cubicBezTo>
                  <a:pt x="267" y="224"/>
                  <a:pt x="267" y="224"/>
                  <a:pt x="267" y="224"/>
                </a:cubicBezTo>
                <a:cubicBezTo>
                  <a:pt x="267" y="171"/>
                  <a:pt x="267" y="171"/>
                  <a:pt x="267" y="171"/>
                </a:cubicBezTo>
                <a:cubicBezTo>
                  <a:pt x="288" y="171"/>
                  <a:pt x="288" y="171"/>
                  <a:pt x="288" y="171"/>
                </a:cubicBezTo>
                <a:cubicBezTo>
                  <a:pt x="294" y="171"/>
                  <a:pt x="299" y="166"/>
                  <a:pt x="299" y="160"/>
                </a:cubicBezTo>
                <a:cubicBezTo>
                  <a:pt x="299" y="107"/>
                  <a:pt x="299" y="107"/>
                  <a:pt x="299" y="107"/>
                </a:cubicBezTo>
                <a:cubicBezTo>
                  <a:pt x="299" y="101"/>
                  <a:pt x="294" y="96"/>
                  <a:pt x="288" y="96"/>
                </a:cubicBezTo>
                <a:cubicBezTo>
                  <a:pt x="224" y="96"/>
                  <a:pt x="224" y="96"/>
                  <a:pt x="224" y="96"/>
                </a:cubicBezTo>
                <a:cubicBezTo>
                  <a:pt x="218" y="96"/>
                  <a:pt x="213" y="101"/>
                  <a:pt x="213" y="107"/>
                </a:cubicBezTo>
                <a:cubicBezTo>
                  <a:pt x="213" y="160"/>
                  <a:pt x="213" y="160"/>
                  <a:pt x="213" y="160"/>
                </a:cubicBezTo>
                <a:cubicBezTo>
                  <a:pt x="213" y="166"/>
                  <a:pt x="218" y="171"/>
                  <a:pt x="224" y="171"/>
                </a:cubicBezTo>
                <a:cubicBezTo>
                  <a:pt x="245" y="171"/>
                  <a:pt x="245" y="171"/>
                  <a:pt x="245" y="171"/>
                </a:cubicBezTo>
                <a:cubicBezTo>
                  <a:pt x="245" y="224"/>
                  <a:pt x="245" y="224"/>
                  <a:pt x="245" y="224"/>
                </a:cubicBezTo>
                <a:cubicBezTo>
                  <a:pt x="139" y="224"/>
                  <a:pt x="139" y="224"/>
                  <a:pt x="139" y="224"/>
                </a:cubicBezTo>
                <a:cubicBezTo>
                  <a:pt x="133" y="224"/>
                  <a:pt x="128" y="229"/>
                  <a:pt x="128" y="235"/>
                </a:cubicBezTo>
                <a:cubicBezTo>
                  <a:pt x="128" y="299"/>
                  <a:pt x="128" y="299"/>
                  <a:pt x="128" y="299"/>
                </a:cubicBezTo>
                <a:cubicBezTo>
                  <a:pt x="107" y="299"/>
                  <a:pt x="107" y="299"/>
                  <a:pt x="107" y="299"/>
                </a:cubicBezTo>
                <a:cubicBezTo>
                  <a:pt x="101" y="299"/>
                  <a:pt x="96" y="304"/>
                  <a:pt x="96" y="310"/>
                </a:cubicBezTo>
                <a:cubicBezTo>
                  <a:pt x="96" y="352"/>
                  <a:pt x="96" y="352"/>
                  <a:pt x="96" y="352"/>
                </a:cubicBezTo>
                <a:cubicBezTo>
                  <a:pt x="96" y="358"/>
                  <a:pt x="101" y="363"/>
                  <a:pt x="107" y="363"/>
                </a:cubicBezTo>
                <a:cubicBezTo>
                  <a:pt x="171" y="363"/>
                  <a:pt x="171" y="363"/>
                  <a:pt x="171" y="363"/>
                </a:cubicBezTo>
                <a:cubicBezTo>
                  <a:pt x="177" y="363"/>
                  <a:pt x="181" y="358"/>
                  <a:pt x="181" y="352"/>
                </a:cubicBezTo>
                <a:cubicBezTo>
                  <a:pt x="181" y="310"/>
                  <a:pt x="181" y="310"/>
                  <a:pt x="181" y="310"/>
                </a:cubicBezTo>
                <a:cubicBezTo>
                  <a:pt x="181" y="304"/>
                  <a:pt x="177" y="299"/>
                  <a:pt x="171" y="299"/>
                </a:cubicBezTo>
                <a:cubicBezTo>
                  <a:pt x="149" y="299"/>
                  <a:pt x="149" y="299"/>
                  <a:pt x="149" y="299"/>
                </a:cubicBezTo>
                <a:cubicBezTo>
                  <a:pt x="149" y="246"/>
                  <a:pt x="149" y="246"/>
                  <a:pt x="149" y="246"/>
                </a:cubicBezTo>
                <a:cubicBezTo>
                  <a:pt x="245" y="246"/>
                  <a:pt x="245" y="246"/>
                  <a:pt x="245" y="246"/>
                </a:cubicBezTo>
                <a:cubicBezTo>
                  <a:pt x="245" y="299"/>
                  <a:pt x="245" y="299"/>
                  <a:pt x="245" y="299"/>
                </a:cubicBezTo>
                <a:cubicBezTo>
                  <a:pt x="224" y="299"/>
                  <a:pt x="224" y="299"/>
                  <a:pt x="224" y="299"/>
                </a:cubicBezTo>
                <a:cubicBezTo>
                  <a:pt x="218" y="299"/>
                  <a:pt x="213" y="304"/>
                  <a:pt x="213" y="310"/>
                </a:cubicBezTo>
                <a:cubicBezTo>
                  <a:pt x="213" y="352"/>
                  <a:pt x="213" y="352"/>
                  <a:pt x="213" y="352"/>
                </a:cubicBezTo>
                <a:cubicBezTo>
                  <a:pt x="213" y="358"/>
                  <a:pt x="218" y="363"/>
                  <a:pt x="224" y="363"/>
                </a:cubicBezTo>
                <a:cubicBezTo>
                  <a:pt x="288" y="363"/>
                  <a:pt x="288" y="363"/>
                  <a:pt x="288" y="363"/>
                </a:cubicBezTo>
                <a:cubicBezTo>
                  <a:pt x="294" y="363"/>
                  <a:pt x="299" y="358"/>
                  <a:pt x="299" y="352"/>
                </a:cubicBezTo>
                <a:cubicBezTo>
                  <a:pt x="299" y="310"/>
                  <a:pt x="299" y="310"/>
                  <a:pt x="299" y="310"/>
                </a:cubicBezTo>
                <a:cubicBezTo>
                  <a:pt x="299" y="304"/>
                  <a:pt x="294" y="299"/>
                  <a:pt x="288" y="299"/>
                </a:cubicBezTo>
                <a:cubicBezTo>
                  <a:pt x="267" y="299"/>
                  <a:pt x="267" y="299"/>
                  <a:pt x="267" y="299"/>
                </a:cubicBezTo>
                <a:cubicBezTo>
                  <a:pt x="267" y="246"/>
                  <a:pt x="267" y="246"/>
                  <a:pt x="267" y="246"/>
                </a:cubicBezTo>
                <a:cubicBezTo>
                  <a:pt x="363" y="246"/>
                  <a:pt x="363" y="246"/>
                  <a:pt x="363" y="246"/>
                </a:cubicBezTo>
                <a:cubicBezTo>
                  <a:pt x="363" y="299"/>
                  <a:pt x="363" y="299"/>
                  <a:pt x="363" y="299"/>
                </a:cubicBezTo>
                <a:cubicBezTo>
                  <a:pt x="341" y="299"/>
                  <a:pt x="341" y="299"/>
                  <a:pt x="341" y="299"/>
                </a:cubicBezTo>
                <a:cubicBezTo>
                  <a:pt x="335" y="299"/>
                  <a:pt x="331" y="304"/>
                  <a:pt x="331" y="310"/>
                </a:cubicBezTo>
                <a:cubicBezTo>
                  <a:pt x="331" y="352"/>
                  <a:pt x="331" y="352"/>
                  <a:pt x="331" y="352"/>
                </a:cubicBezTo>
                <a:cubicBezTo>
                  <a:pt x="331" y="358"/>
                  <a:pt x="335" y="363"/>
                  <a:pt x="341" y="363"/>
                </a:cubicBezTo>
                <a:cubicBezTo>
                  <a:pt x="405" y="363"/>
                  <a:pt x="405" y="363"/>
                  <a:pt x="405" y="363"/>
                </a:cubicBezTo>
                <a:cubicBezTo>
                  <a:pt x="411" y="363"/>
                  <a:pt x="416" y="358"/>
                  <a:pt x="416" y="352"/>
                </a:cubicBezTo>
                <a:lnTo>
                  <a:pt x="416" y="310"/>
                </a:lnTo>
                <a:close/>
                <a:moveTo>
                  <a:pt x="352" y="342"/>
                </a:moveTo>
                <a:cubicBezTo>
                  <a:pt x="395" y="342"/>
                  <a:pt x="395" y="342"/>
                  <a:pt x="395" y="342"/>
                </a:cubicBezTo>
                <a:cubicBezTo>
                  <a:pt x="395" y="320"/>
                  <a:pt x="395" y="320"/>
                  <a:pt x="395" y="320"/>
                </a:cubicBezTo>
                <a:cubicBezTo>
                  <a:pt x="352" y="320"/>
                  <a:pt x="352" y="320"/>
                  <a:pt x="352" y="320"/>
                </a:cubicBezTo>
                <a:lnTo>
                  <a:pt x="352" y="342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grpSp>
        <p:nvGrpSpPr>
          <p:cNvPr id="30" name="Group 681">
            <a:extLst>
              <a:ext uri="{FF2B5EF4-FFF2-40B4-BE49-F238E27FC236}">
                <a16:creationId xmlns="" xmlns:a16="http://schemas.microsoft.com/office/drawing/2014/main" id="{B0C7F96C-4C0A-4BE4-BA59-AD43FBEA744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1291" y="2412427"/>
            <a:ext cx="482358" cy="482358"/>
            <a:chOff x="6210" y="2696"/>
            <a:chExt cx="340" cy="340"/>
          </a:xfrm>
          <a:solidFill>
            <a:srgbClr val="A6A6A6"/>
          </a:solidFill>
        </p:grpSpPr>
        <p:sp>
          <p:nvSpPr>
            <p:cNvPr id="31" name="Freeform 682">
              <a:extLst>
                <a:ext uri="{FF2B5EF4-FFF2-40B4-BE49-F238E27FC236}">
                  <a16:creationId xmlns="" xmlns:a16="http://schemas.microsoft.com/office/drawing/2014/main" id="{31A4477D-E653-4EBB-A05D-905E9CD6E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" y="2911"/>
              <a:ext cx="57" cy="49"/>
            </a:xfrm>
            <a:custGeom>
              <a:avLst/>
              <a:gdLst>
                <a:gd name="T0" fmla="*/ 51 w 85"/>
                <a:gd name="T1" fmla="*/ 3 h 73"/>
                <a:gd name="T2" fmla="*/ 43 w 85"/>
                <a:gd name="T3" fmla="*/ 0 h 73"/>
                <a:gd name="T4" fmla="*/ 34 w 85"/>
                <a:gd name="T5" fmla="*/ 3 h 73"/>
                <a:gd name="T6" fmla="*/ 16 w 85"/>
                <a:gd name="T7" fmla="*/ 9 h 73"/>
                <a:gd name="T8" fmla="*/ 11 w 85"/>
                <a:gd name="T9" fmla="*/ 9 h 73"/>
                <a:gd name="T10" fmla="*/ 0 w 85"/>
                <a:gd name="T11" fmla="*/ 2 h 73"/>
                <a:gd name="T12" fmla="*/ 0 w 85"/>
                <a:gd name="T13" fmla="*/ 73 h 73"/>
                <a:gd name="T14" fmla="*/ 37 w 85"/>
                <a:gd name="T15" fmla="*/ 51 h 73"/>
                <a:gd name="T16" fmla="*/ 48 w 85"/>
                <a:gd name="T17" fmla="*/ 51 h 73"/>
                <a:gd name="T18" fmla="*/ 85 w 85"/>
                <a:gd name="T19" fmla="*/ 73 h 73"/>
                <a:gd name="T20" fmla="*/ 85 w 85"/>
                <a:gd name="T21" fmla="*/ 2 h 73"/>
                <a:gd name="T22" fmla="*/ 75 w 85"/>
                <a:gd name="T23" fmla="*/ 9 h 73"/>
                <a:gd name="T24" fmla="*/ 51 w 85"/>
                <a:gd name="T25" fmla="*/ 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73">
                  <a:moveTo>
                    <a:pt x="51" y="3"/>
                  </a:moveTo>
                  <a:cubicBezTo>
                    <a:pt x="49" y="2"/>
                    <a:pt x="44" y="0"/>
                    <a:pt x="43" y="0"/>
                  </a:cubicBezTo>
                  <a:cubicBezTo>
                    <a:pt x="41" y="0"/>
                    <a:pt x="37" y="2"/>
                    <a:pt x="34" y="3"/>
                  </a:cubicBezTo>
                  <a:cubicBezTo>
                    <a:pt x="29" y="6"/>
                    <a:pt x="23" y="9"/>
                    <a:pt x="16" y="9"/>
                  </a:cubicBezTo>
                  <a:cubicBezTo>
                    <a:pt x="14" y="9"/>
                    <a:pt x="12" y="9"/>
                    <a:pt x="11" y="9"/>
                  </a:cubicBezTo>
                  <a:cubicBezTo>
                    <a:pt x="6" y="7"/>
                    <a:pt x="3" y="5"/>
                    <a:pt x="0" y="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41" y="49"/>
                    <a:pt x="45" y="49"/>
                    <a:pt x="48" y="51"/>
                  </a:cubicBezTo>
                  <a:cubicBezTo>
                    <a:pt x="85" y="73"/>
                    <a:pt x="85" y="73"/>
                    <a:pt x="85" y="73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2" y="5"/>
                    <a:pt x="79" y="7"/>
                    <a:pt x="75" y="9"/>
                  </a:cubicBezTo>
                  <a:cubicBezTo>
                    <a:pt x="66" y="11"/>
                    <a:pt x="58" y="7"/>
                    <a:pt x="5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32" name="Freeform 683">
              <a:extLst>
                <a:ext uri="{FF2B5EF4-FFF2-40B4-BE49-F238E27FC236}">
                  <a16:creationId xmlns="" xmlns:a16="http://schemas.microsoft.com/office/drawing/2014/main" id="{470A2CA5-1AC5-4CF4-B618-04120D58F5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4" y="2772"/>
              <a:ext cx="132" cy="131"/>
            </a:xfrm>
            <a:custGeom>
              <a:avLst/>
              <a:gdLst>
                <a:gd name="T0" fmla="*/ 188 w 198"/>
                <a:gd name="T1" fmla="*/ 99 h 198"/>
                <a:gd name="T2" fmla="*/ 194 w 198"/>
                <a:gd name="T3" fmla="*/ 81 h 198"/>
                <a:gd name="T4" fmla="*/ 198 w 198"/>
                <a:gd name="T5" fmla="*/ 72 h 198"/>
                <a:gd name="T6" fmla="*/ 190 w 198"/>
                <a:gd name="T7" fmla="*/ 67 h 198"/>
                <a:gd name="T8" fmla="*/ 176 w 198"/>
                <a:gd name="T9" fmla="*/ 54 h 198"/>
                <a:gd name="T10" fmla="*/ 172 w 198"/>
                <a:gd name="T11" fmla="*/ 36 h 198"/>
                <a:gd name="T12" fmla="*/ 171 w 198"/>
                <a:gd name="T13" fmla="*/ 26 h 198"/>
                <a:gd name="T14" fmla="*/ 162 w 198"/>
                <a:gd name="T15" fmla="*/ 25 h 198"/>
                <a:gd name="T16" fmla="*/ 143 w 198"/>
                <a:gd name="T17" fmla="*/ 21 h 198"/>
                <a:gd name="T18" fmla="*/ 131 w 198"/>
                <a:gd name="T19" fmla="*/ 7 h 198"/>
                <a:gd name="T20" fmla="*/ 125 w 198"/>
                <a:gd name="T21" fmla="*/ 0 h 198"/>
                <a:gd name="T22" fmla="*/ 117 w 198"/>
                <a:gd name="T23" fmla="*/ 4 h 198"/>
                <a:gd name="T24" fmla="*/ 99 w 198"/>
                <a:gd name="T25" fmla="*/ 9 h 198"/>
                <a:gd name="T26" fmla="*/ 80 w 198"/>
                <a:gd name="T27" fmla="*/ 5 h 198"/>
                <a:gd name="T28" fmla="*/ 72 w 198"/>
                <a:gd name="T29" fmla="*/ 3 h 198"/>
                <a:gd name="T30" fmla="*/ 72 w 198"/>
                <a:gd name="T31" fmla="*/ 3 h 198"/>
                <a:gd name="T32" fmla="*/ 67 w 198"/>
                <a:gd name="T33" fmla="*/ 9 h 198"/>
                <a:gd name="T34" fmla="*/ 54 w 198"/>
                <a:gd name="T35" fmla="*/ 22 h 198"/>
                <a:gd name="T36" fmla="*/ 35 w 198"/>
                <a:gd name="T37" fmla="*/ 26 h 198"/>
                <a:gd name="T38" fmla="*/ 26 w 198"/>
                <a:gd name="T39" fmla="*/ 27 h 198"/>
                <a:gd name="T40" fmla="*/ 25 w 198"/>
                <a:gd name="T41" fmla="*/ 36 h 198"/>
                <a:gd name="T42" fmla="*/ 21 w 198"/>
                <a:gd name="T43" fmla="*/ 54 h 198"/>
                <a:gd name="T44" fmla="*/ 7 w 198"/>
                <a:gd name="T45" fmla="*/ 67 h 198"/>
                <a:gd name="T46" fmla="*/ 0 w 198"/>
                <a:gd name="T47" fmla="*/ 73 h 198"/>
                <a:gd name="T48" fmla="*/ 3 w 198"/>
                <a:gd name="T49" fmla="*/ 81 h 198"/>
                <a:gd name="T50" fmla="*/ 9 w 198"/>
                <a:gd name="T51" fmla="*/ 99 h 198"/>
                <a:gd name="T52" fmla="*/ 3 w 198"/>
                <a:gd name="T53" fmla="*/ 117 h 198"/>
                <a:gd name="T54" fmla="*/ 0 w 198"/>
                <a:gd name="T55" fmla="*/ 126 h 198"/>
                <a:gd name="T56" fmla="*/ 7 w 198"/>
                <a:gd name="T57" fmla="*/ 131 h 198"/>
                <a:gd name="T58" fmla="*/ 21 w 198"/>
                <a:gd name="T59" fmla="*/ 144 h 198"/>
                <a:gd name="T60" fmla="*/ 25 w 198"/>
                <a:gd name="T61" fmla="*/ 162 h 198"/>
                <a:gd name="T62" fmla="*/ 26 w 198"/>
                <a:gd name="T63" fmla="*/ 172 h 198"/>
                <a:gd name="T64" fmla="*/ 35 w 198"/>
                <a:gd name="T65" fmla="*/ 173 h 198"/>
                <a:gd name="T66" fmla="*/ 54 w 198"/>
                <a:gd name="T67" fmla="*/ 177 h 198"/>
                <a:gd name="T68" fmla="*/ 67 w 198"/>
                <a:gd name="T69" fmla="*/ 191 h 198"/>
                <a:gd name="T70" fmla="*/ 72 w 198"/>
                <a:gd name="T71" fmla="*/ 198 h 198"/>
                <a:gd name="T72" fmla="*/ 80 w 198"/>
                <a:gd name="T73" fmla="*/ 194 h 198"/>
                <a:gd name="T74" fmla="*/ 99 w 198"/>
                <a:gd name="T75" fmla="*/ 189 h 198"/>
                <a:gd name="T76" fmla="*/ 117 w 198"/>
                <a:gd name="T77" fmla="*/ 193 h 198"/>
                <a:gd name="T78" fmla="*/ 125 w 198"/>
                <a:gd name="T79" fmla="*/ 195 h 198"/>
                <a:gd name="T80" fmla="*/ 125 w 198"/>
                <a:gd name="T81" fmla="*/ 195 h 198"/>
                <a:gd name="T82" fmla="*/ 131 w 198"/>
                <a:gd name="T83" fmla="*/ 189 h 198"/>
                <a:gd name="T84" fmla="*/ 143 w 198"/>
                <a:gd name="T85" fmla="*/ 176 h 198"/>
                <a:gd name="T86" fmla="*/ 162 w 198"/>
                <a:gd name="T87" fmla="*/ 172 h 198"/>
                <a:gd name="T88" fmla="*/ 171 w 198"/>
                <a:gd name="T89" fmla="*/ 171 h 198"/>
                <a:gd name="T90" fmla="*/ 172 w 198"/>
                <a:gd name="T91" fmla="*/ 162 h 198"/>
                <a:gd name="T92" fmla="*/ 176 w 198"/>
                <a:gd name="T93" fmla="*/ 144 h 198"/>
                <a:gd name="T94" fmla="*/ 190 w 198"/>
                <a:gd name="T95" fmla="*/ 131 h 198"/>
                <a:gd name="T96" fmla="*/ 198 w 198"/>
                <a:gd name="T97" fmla="*/ 125 h 198"/>
                <a:gd name="T98" fmla="*/ 194 w 198"/>
                <a:gd name="T99" fmla="*/ 117 h 198"/>
                <a:gd name="T100" fmla="*/ 188 w 198"/>
                <a:gd name="T101" fmla="*/ 99 h 198"/>
                <a:gd name="T102" fmla="*/ 99 w 198"/>
                <a:gd name="T103" fmla="*/ 152 h 198"/>
                <a:gd name="T104" fmla="*/ 45 w 198"/>
                <a:gd name="T105" fmla="*/ 99 h 198"/>
                <a:gd name="T106" fmla="*/ 99 w 198"/>
                <a:gd name="T107" fmla="*/ 46 h 198"/>
                <a:gd name="T108" fmla="*/ 152 w 198"/>
                <a:gd name="T109" fmla="*/ 99 h 198"/>
                <a:gd name="T110" fmla="*/ 99 w 198"/>
                <a:gd name="T111" fmla="*/ 152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8" h="198">
                  <a:moveTo>
                    <a:pt x="188" y="99"/>
                  </a:moveTo>
                  <a:cubicBezTo>
                    <a:pt x="188" y="92"/>
                    <a:pt x="191" y="86"/>
                    <a:pt x="194" y="81"/>
                  </a:cubicBezTo>
                  <a:cubicBezTo>
                    <a:pt x="195" y="78"/>
                    <a:pt x="198" y="74"/>
                    <a:pt x="198" y="72"/>
                  </a:cubicBezTo>
                  <a:cubicBezTo>
                    <a:pt x="197" y="71"/>
                    <a:pt x="193" y="69"/>
                    <a:pt x="190" y="67"/>
                  </a:cubicBezTo>
                  <a:cubicBezTo>
                    <a:pt x="185" y="64"/>
                    <a:pt x="180" y="60"/>
                    <a:pt x="176" y="54"/>
                  </a:cubicBezTo>
                  <a:cubicBezTo>
                    <a:pt x="173" y="48"/>
                    <a:pt x="173" y="42"/>
                    <a:pt x="172" y="36"/>
                  </a:cubicBezTo>
                  <a:cubicBezTo>
                    <a:pt x="172" y="33"/>
                    <a:pt x="172" y="28"/>
                    <a:pt x="171" y="26"/>
                  </a:cubicBezTo>
                  <a:cubicBezTo>
                    <a:pt x="170" y="26"/>
                    <a:pt x="165" y="26"/>
                    <a:pt x="162" y="25"/>
                  </a:cubicBezTo>
                  <a:cubicBezTo>
                    <a:pt x="156" y="25"/>
                    <a:pt x="149" y="25"/>
                    <a:pt x="143" y="21"/>
                  </a:cubicBezTo>
                  <a:cubicBezTo>
                    <a:pt x="138" y="18"/>
                    <a:pt x="134" y="12"/>
                    <a:pt x="131" y="7"/>
                  </a:cubicBezTo>
                  <a:cubicBezTo>
                    <a:pt x="129" y="5"/>
                    <a:pt x="126" y="1"/>
                    <a:pt x="125" y="0"/>
                  </a:cubicBezTo>
                  <a:cubicBezTo>
                    <a:pt x="124" y="0"/>
                    <a:pt x="120" y="2"/>
                    <a:pt x="117" y="4"/>
                  </a:cubicBezTo>
                  <a:cubicBezTo>
                    <a:pt x="112" y="6"/>
                    <a:pt x="106" y="9"/>
                    <a:pt x="99" y="9"/>
                  </a:cubicBezTo>
                  <a:cubicBezTo>
                    <a:pt x="92" y="9"/>
                    <a:pt x="86" y="8"/>
                    <a:pt x="80" y="5"/>
                  </a:cubicBezTo>
                  <a:cubicBezTo>
                    <a:pt x="78" y="4"/>
                    <a:pt x="73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1" y="3"/>
                    <a:pt x="68" y="6"/>
                    <a:pt x="67" y="9"/>
                  </a:cubicBezTo>
                  <a:cubicBezTo>
                    <a:pt x="63" y="14"/>
                    <a:pt x="60" y="19"/>
                    <a:pt x="54" y="22"/>
                  </a:cubicBezTo>
                  <a:cubicBezTo>
                    <a:pt x="48" y="26"/>
                    <a:pt x="41" y="26"/>
                    <a:pt x="35" y="26"/>
                  </a:cubicBezTo>
                  <a:cubicBezTo>
                    <a:pt x="32" y="26"/>
                    <a:pt x="27" y="26"/>
                    <a:pt x="26" y="27"/>
                  </a:cubicBezTo>
                  <a:cubicBezTo>
                    <a:pt x="26" y="28"/>
                    <a:pt x="25" y="33"/>
                    <a:pt x="25" y="36"/>
                  </a:cubicBezTo>
                  <a:cubicBezTo>
                    <a:pt x="25" y="42"/>
                    <a:pt x="24" y="48"/>
                    <a:pt x="21" y="54"/>
                  </a:cubicBezTo>
                  <a:cubicBezTo>
                    <a:pt x="18" y="60"/>
                    <a:pt x="12" y="64"/>
                    <a:pt x="7" y="67"/>
                  </a:cubicBezTo>
                  <a:cubicBezTo>
                    <a:pt x="5" y="69"/>
                    <a:pt x="0" y="71"/>
                    <a:pt x="0" y="73"/>
                  </a:cubicBezTo>
                  <a:cubicBezTo>
                    <a:pt x="0" y="74"/>
                    <a:pt x="2" y="78"/>
                    <a:pt x="3" y="81"/>
                  </a:cubicBezTo>
                  <a:cubicBezTo>
                    <a:pt x="6" y="86"/>
                    <a:pt x="9" y="92"/>
                    <a:pt x="9" y="99"/>
                  </a:cubicBezTo>
                  <a:cubicBezTo>
                    <a:pt x="9" y="106"/>
                    <a:pt x="6" y="112"/>
                    <a:pt x="3" y="117"/>
                  </a:cubicBezTo>
                  <a:cubicBezTo>
                    <a:pt x="2" y="120"/>
                    <a:pt x="0" y="124"/>
                    <a:pt x="0" y="126"/>
                  </a:cubicBezTo>
                  <a:cubicBezTo>
                    <a:pt x="0" y="127"/>
                    <a:pt x="5" y="129"/>
                    <a:pt x="7" y="131"/>
                  </a:cubicBezTo>
                  <a:cubicBezTo>
                    <a:pt x="12" y="134"/>
                    <a:pt x="18" y="138"/>
                    <a:pt x="21" y="144"/>
                  </a:cubicBezTo>
                  <a:cubicBezTo>
                    <a:pt x="24" y="150"/>
                    <a:pt x="25" y="156"/>
                    <a:pt x="25" y="162"/>
                  </a:cubicBezTo>
                  <a:cubicBezTo>
                    <a:pt x="25" y="165"/>
                    <a:pt x="26" y="170"/>
                    <a:pt x="26" y="172"/>
                  </a:cubicBezTo>
                  <a:cubicBezTo>
                    <a:pt x="27" y="172"/>
                    <a:pt x="32" y="172"/>
                    <a:pt x="35" y="173"/>
                  </a:cubicBezTo>
                  <a:cubicBezTo>
                    <a:pt x="41" y="173"/>
                    <a:pt x="48" y="173"/>
                    <a:pt x="54" y="177"/>
                  </a:cubicBezTo>
                  <a:cubicBezTo>
                    <a:pt x="60" y="180"/>
                    <a:pt x="63" y="186"/>
                    <a:pt x="67" y="191"/>
                  </a:cubicBezTo>
                  <a:cubicBezTo>
                    <a:pt x="68" y="193"/>
                    <a:pt x="71" y="197"/>
                    <a:pt x="72" y="198"/>
                  </a:cubicBezTo>
                  <a:cubicBezTo>
                    <a:pt x="73" y="198"/>
                    <a:pt x="78" y="196"/>
                    <a:pt x="80" y="194"/>
                  </a:cubicBezTo>
                  <a:cubicBezTo>
                    <a:pt x="86" y="192"/>
                    <a:pt x="92" y="189"/>
                    <a:pt x="99" y="189"/>
                  </a:cubicBezTo>
                  <a:cubicBezTo>
                    <a:pt x="106" y="189"/>
                    <a:pt x="112" y="190"/>
                    <a:pt x="117" y="193"/>
                  </a:cubicBezTo>
                  <a:cubicBezTo>
                    <a:pt x="120" y="194"/>
                    <a:pt x="124" y="195"/>
                    <a:pt x="125" y="195"/>
                  </a:cubicBezTo>
                  <a:cubicBezTo>
                    <a:pt x="125" y="195"/>
                    <a:pt x="125" y="195"/>
                    <a:pt x="125" y="195"/>
                  </a:cubicBezTo>
                  <a:cubicBezTo>
                    <a:pt x="126" y="195"/>
                    <a:pt x="129" y="192"/>
                    <a:pt x="131" y="189"/>
                  </a:cubicBezTo>
                  <a:cubicBezTo>
                    <a:pt x="134" y="184"/>
                    <a:pt x="138" y="179"/>
                    <a:pt x="143" y="176"/>
                  </a:cubicBezTo>
                  <a:cubicBezTo>
                    <a:pt x="149" y="172"/>
                    <a:pt x="156" y="172"/>
                    <a:pt x="162" y="172"/>
                  </a:cubicBezTo>
                  <a:cubicBezTo>
                    <a:pt x="165" y="172"/>
                    <a:pt x="170" y="172"/>
                    <a:pt x="171" y="171"/>
                  </a:cubicBezTo>
                  <a:cubicBezTo>
                    <a:pt x="172" y="170"/>
                    <a:pt x="172" y="165"/>
                    <a:pt x="172" y="162"/>
                  </a:cubicBezTo>
                  <a:cubicBezTo>
                    <a:pt x="173" y="156"/>
                    <a:pt x="173" y="150"/>
                    <a:pt x="176" y="144"/>
                  </a:cubicBezTo>
                  <a:cubicBezTo>
                    <a:pt x="180" y="138"/>
                    <a:pt x="185" y="134"/>
                    <a:pt x="190" y="131"/>
                  </a:cubicBezTo>
                  <a:cubicBezTo>
                    <a:pt x="193" y="129"/>
                    <a:pt x="197" y="127"/>
                    <a:pt x="198" y="125"/>
                  </a:cubicBezTo>
                  <a:cubicBezTo>
                    <a:pt x="198" y="124"/>
                    <a:pt x="195" y="120"/>
                    <a:pt x="194" y="117"/>
                  </a:cubicBezTo>
                  <a:cubicBezTo>
                    <a:pt x="191" y="112"/>
                    <a:pt x="188" y="106"/>
                    <a:pt x="188" y="99"/>
                  </a:cubicBezTo>
                  <a:close/>
                  <a:moveTo>
                    <a:pt x="99" y="152"/>
                  </a:moveTo>
                  <a:cubicBezTo>
                    <a:pt x="69" y="152"/>
                    <a:pt x="45" y="128"/>
                    <a:pt x="45" y="99"/>
                  </a:cubicBezTo>
                  <a:cubicBezTo>
                    <a:pt x="45" y="70"/>
                    <a:pt x="69" y="46"/>
                    <a:pt x="99" y="46"/>
                  </a:cubicBezTo>
                  <a:cubicBezTo>
                    <a:pt x="128" y="46"/>
                    <a:pt x="152" y="70"/>
                    <a:pt x="152" y="99"/>
                  </a:cubicBezTo>
                  <a:cubicBezTo>
                    <a:pt x="152" y="128"/>
                    <a:pt x="128" y="152"/>
                    <a:pt x="99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33" name="Oval 684">
              <a:extLst>
                <a:ext uri="{FF2B5EF4-FFF2-40B4-BE49-F238E27FC236}">
                  <a16:creationId xmlns="" xmlns:a16="http://schemas.microsoft.com/office/drawing/2014/main" id="{C7DF85E4-97FB-4ADE-8294-01B21AEF7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9" y="2816"/>
              <a:ext cx="42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34" name="Freeform 685">
              <a:extLst>
                <a:ext uri="{FF2B5EF4-FFF2-40B4-BE49-F238E27FC236}">
                  <a16:creationId xmlns="" xmlns:a16="http://schemas.microsoft.com/office/drawing/2014/main" id="{23DCB8B0-8FB8-4BF8-8A7A-B4C38FD1DD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10" y="2696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375 w 512"/>
                <a:gd name="T11" fmla="*/ 245 h 512"/>
                <a:gd name="T12" fmla="*/ 359 w 512"/>
                <a:gd name="T13" fmla="*/ 263 h 512"/>
                <a:gd name="T14" fmla="*/ 352 w 512"/>
                <a:gd name="T15" fmla="*/ 268 h 512"/>
                <a:gd name="T16" fmla="*/ 351 w 512"/>
                <a:gd name="T17" fmla="*/ 278 h 512"/>
                <a:gd name="T18" fmla="*/ 343 w 512"/>
                <a:gd name="T19" fmla="*/ 300 h 512"/>
                <a:gd name="T20" fmla="*/ 320 w 512"/>
                <a:gd name="T21" fmla="*/ 308 h 512"/>
                <a:gd name="T22" fmla="*/ 320 w 512"/>
                <a:gd name="T23" fmla="*/ 308 h 512"/>
                <a:gd name="T24" fmla="*/ 320 w 512"/>
                <a:gd name="T25" fmla="*/ 416 h 512"/>
                <a:gd name="T26" fmla="*/ 314 w 512"/>
                <a:gd name="T27" fmla="*/ 425 h 512"/>
                <a:gd name="T28" fmla="*/ 309 w 512"/>
                <a:gd name="T29" fmla="*/ 426 h 512"/>
                <a:gd name="T30" fmla="*/ 304 w 512"/>
                <a:gd name="T31" fmla="*/ 425 h 512"/>
                <a:gd name="T32" fmla="*/ 256 w 512"/>
                <a:gd name="T33" fmla="*/ 396 h 512"/>
                <a:gd name="T34" fmla="*/ 208 w 512"/>
                <a:gd name="T35" fmla="*/ 425 h 512"/>
                <a:gd name="T36" fmla="*/ 197 w 512"/>
                <a:gd name="T37" fmla="*/ 425 h 512"/>
                <a:gd name="T38" fmla="*/ 192 w 512"/>
                <a:gd name="T39" fmla="*/ 416 h 512"/>
                <a:gd name="T40" fmla="*/ 192 w 512"/>
                <a:gd name="T41" fmla="*/ 308 h 512"/>
                <a:gd name="T42" fmla="*/ 191 w 512"/>
                <a:gd name="T43" fmla="*/ 308 h 512"/>
                <a:gd name="T44" fmla="*/ 168 w 512"/>
                <a:gd name="T45" fmla="*/ 300 h 512"/>
                <a:gd name="T46" fmla="*/ 161 w 512"/>
                <a:gd name="T47" fmla="*/ 278 h 512"/>
                <a:gd name="T48" fmla="*/ 160 w 512"/>
                <a:gd name="T49" fmla="*/ 268 h 512"/>
                <a:gd name="T50" fmla="*/ 152 w 512"/>
                <a:gd name="T51" fmla="*/ 263 h 512"/>
                <a:gd name="T52" fmla="*/ 136 w 512"/>
                <a:gd name="T53" fmla="*/ 245 h 512"/>
                <a:gd name="T54" fmla="*/ 141 w 512"/>
                <a:gd name="T55" fmla="*/ 222 h 512"/>
                <a:gd name="T56" fmla="*/ 145 w 512"/>
                <a:gd name="T57" fmla="*/ 213 h 512"/>
                <a:gd name="T58" fmla="*/ 141 w 512"/>
                <a:gd name="T59" fmla="*/ 204 h 512"/>
                <a:gd name="T60" fmla="*/ 136 w 512"/>
                <a:gd name="T61" fmla="*/ 181 h 512"/>
                <a:gd name="T62" fmla="*/ 152 w 512"/>
                <a:gd name="T63" fmla="*/ 163 h 512"/>
                <a:gd name="T64" fmla="*/ 160 w 512"/>
                <a:gd name="T65" fmla="*/ 158 h 512"/>
                <a:gd name="T66" fmla="*/ 161 w 512"/>
                <a:gd name="T67" fmla="*/ 148 h 512"/>
                <a:gd name="T68" fmla="*/ 168 w 512"/>
                <a:gd name="T69" fmla="*/ 126 h 512"/>
                <a:gd name="T70" fmla="*/ 191 w 512"/>
                <a:gd name="T71" fmla="*/ 118 h 512"/>
                <a:gd name="T72" fmla="*/ 200 w 512"/>
                <a:gd name="T73" fmla="*/ 117 h 512"/>
                <a:gd name="T74" fmla="*/ 206 w 512"/>
                <a:gd name="T75" fmla="*/ 110 h 512"/>
                <a:gd name="T76" fmla="*/ 224 w 512"/>
                <a:gd name="T77" fmla="*/ 93 h 512"/>
                <a:gd name="T78" fmla="*/ 247 w 512"/>
                <a:gd name="T79" fmla="*/ 99 h 512"/>
                <a:gd name="T80" fmla="*/ 256 w 512"/>
                <a:gd name="T81" fmla="*/ 102 h 512"/>
                <a:gd name="T82" fmla="*/ 264 w 512"/>
                <a:gd name="T83" fmla="*/ 99 h 512"/>
                <a:gd name="T84" fmla="*/ 288 w 512"/>
                <a:gd name="T85" fmla="*/ 93 h 512"/>
                <a:gd name="T86" fmla="*/ 306 w 512"/>
                <a:gd name="T87" fmla="*/ 110 h 512"/>
                <a:gd name="T88" fmla="*/ 311 w 512"/>
                <a:gd name="T89" fmla="*/ 117 h 512"/>
                <a:gd name="T90" fmla="*/ 320 w 512"/>
                <a:gd name="T91" fmla="*/ 118 h 512"/>
                <a:gd name="T92" fmla="*/ 343 w 512"/>
                <a:gd name="T93" fmla="*/ 126 h 512"/>
                <a:gd name="T94" fmla="*/ 351 w 512"/>
                <a:gd name="T95" fmla="*/ 148 h 512"/>
                <a:gd name="T96" fmla="*/ 352 w 512"/>
                <a:gd name="T97" fmla="*/ 158 h 512"/>
                <a:gd name="T98" fmla="*/ 359 w 512"/>
                <a:gd name="T99" fmla="*/ 163 h 512"/>
                <a:gd name="T100" fmla="*/ 375 w 512"/>
                <a:gd name="T101" fmla="*/ 181 h 512"/>
                <a:gd name="T102" fmla="*/ 370 w 512"/>
                <a:gd name="T103" fmla="*/ 204 h 512"/>
                <a:gd name="T104" fmla="*/ 367 w 512"/>
                <a:gd name="T105" fmla="*/ 213 h 512"/>
                <a:gd name="T106" fmla="*/ 370 w 512"/>
                <a:gd name="T107" fmla="*/ 222 h 512"/>
                <a:gd name="T108" fmla="*/ 375 w 512"/>
                <a:gd name="T109" fmla="*/ 24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  <a:moveTo>
                    <a:pt x="375" y="245"/>
                  </a:moveTo>
                  <a:cubicBezTo>
                    <a:pt x="373" y="254"/>
                    <a:pt x="365" y="259"/>
                    <a:pt x="359" y="263"/>
                  </a:cubicBezTo>
                  <a:cubicBezTo>
                    <a:pt x="356" y="265"/>
                    <a:pt x="353" y="267"/>
                    <a:pt x="352" y="268"/>
                  </a:cubicBezTo>
                  <a:cubicBezTo>
                    <a:pt x="351" y="270"/>
                    <a:pt x="351" y="274"/>
                    <a:pt x="351" y="278"/>
                  </a:cubicBezTo>
                  <a:cubicBezTo>
                    <a:pt x="350" y="285"/>
                    <a:pt x="350" y="294"/>
                    <a:pt x="343" y="300"/>
                  </a:cubicBezTo>
                  <a:cubicBezTo>
                    <a:pt x="337" y="307"/>
                    <a:pt x="328" y="307"/>
                    <a:pt x="320" y="308"/>
                  </a:cubicBezTo>
                  <a:cubicBezTo>
                    <a:pt x="320" y="308"/>
                    <a:pt x="320" y="308"/>
                    <a:pt x="320" y="308"/>
                  </a:cubicBezTo>
                  <a:cubicBezTo>
                    <a:pt x="320" y="416"/>
                    <a:pt x="320" y="416"/>
                    <a:pt x="320" y="416"/>
                  </a:cubicBezTo>
                  <a:cubicBezTo>
                    <a:pt x="320" y="420"/>
                    <a:pt x="318" y="423"/>
                    <a:pt x="314" y="425"/>
                  </a:cubicBezTo>
                  <a:cubicBezTo>
                    <a:pt x="313" y="426"/>
                    <a:pt x="311" y="426"/>
                    <a:pt x="309" y="426"/>
                  </a:cubicBezTo>
                  <a:cubicBezTo>
                    <a:pt x="307" y="426"/>
                    <a:pt x="305" y="426"/>
                    <a:pt x="304" y="425"/>
                  </a:cubicBezTo>
                  <a:cubicBezTo>
                    <a:pt x="256" y="396"/>
                    <a:pt x="256" y="396"/>
                    <a:pt x="256" y="396"/>
                  </a:cubicBezTo>
                  <a:cubicBezTo>
                    <a:pt x="208" y="425"/>
                    <a:pt x="208" y="425"/>
                    <a:pt x="208" y="425"/>
                  </a:cubicBezTo>
                  <a:cubicBezTo>
                    <a:pt x="205" y="427"/>
                    <a:pt x="200" y="427"/>
                    <a:pt x="197" y="425"/>
                  </a:cubicBezTo>
                  <a:cubicBezTo>
                    <a:pt x="194" y="423"/>
                    <a:pt x="192" y="420"/>
                    <a:pt x="192" y="416"/>
                  </a:cubicBezTo>
                  <a:cubicBezTo>
                    <a:pt x="192" y="308"/>
                    <a:pt x="192" y="308"/>
                    <a:pt x="192" y="308"/>
                  </a:cubicBezTo>
                  <a:cubicBezTo>
                    <a:pt x="191" y="308"/>
                    <a:pt x="191" y="308"/>
                    <a:pt x="191" y="308"/>
                  </a:cubicBezTo>
                  <a:cubicBezTo>
                    <a:pt x="184" y="307"/>
                    <a:pt x="175" y="307"/>
                    <a:pt x="168" y="300"/>
                  </a:cubicBezTo>
                  <a:cubicBezTo>
                    <a:pt x="162" y="294"/>
                    <a:pt x="161" y="285"/>
                    <a:pt x="161" y="278"/>
                  </a:cubicBezTo>
                  <a:cubicBezTo>
                    <a:pt x="161" y="274"/>
                    <a:pt x="160" y="270"/>
                    <a:pt x="160" y="268"/>
                  </a:cubicBezTo>
                  <a:cubicBezTo>
                    <a:pt x="159" y="267"/>
                    <a:pt x="155" y="265"/>
                    <a:pt x="152" y="263"/>
                  </a:cubicBezTo>
                  <a:cubicBezTo>
                    <a:pt x="146" y="259"/>
                    <a:pt x="139" y="254"/>
                    <a:pt x="136" y="245"/>
                  </a:cubicBezTo>
                  <a:cubicBezTo>
                    <a:pt x="134" y="236"/>
                    <a:pt x="138" y="228"/>
                    <a:pt x="141" y="222"/>
                  </a:cubicBezTo>
                  <a:cubicBezTo>
                    <a:pt x="143" y="219"/>
                    <a:pt x="145" y="215"/>
                    <a:pt x="145" y="213"/>
                  </a:cubicBezTo>
                  <a:cubicBezTo>
                    <a:pt x="145" y="211"/>
                    <a:pt x="143" y="207"/>
                    <a:pt x="141" y="204"/>
                  </a:cubicBezTo>
                  <a:cubicBezTo>
                    <a:pt x="138" y="198"/>
                    <a:pt x="134" y="190"/>
                    <a:pt x="136" y="181"/>
                  </a:cubicBezTo>
                  <a:cubicBezTo>
                    <a:pt x="139" y="172"/>
                    <a:pt x="146" y="167"/>
                    <a:pt x="152" y="163"/>
                  </a:cubicBezTo>
                  <a:cubicBezTo>
                    <a:pt x="155" y="161"/>
                    <a:pt x="159" y="159"/>
                    <a:pt x="160" y="158"/>
                  </a:cubicBezTo>
                  <a:cubicBezTo>
                    <a:pt x="160" y="156"/>
                    <a:pt x="161" y="152"/>
                    <a:pt x="161" y="148"/>
                  </a:cubicBezTo>
                  <a:cubicBezTo>
                    <a:pt x="161" y="141"/>
                    <a:pt x="162" y="132"/>
                    <a:pt x="168" y="126"/>
                  </a:cubicBezTo>
                  <a:cubicBezTo>
                    <a:pt x="175" y="119"/>
                    <a:pt x="184" y="119"/>
                    <a:pt x="191" y="118"/>
                  </a:cubicBezTo>
                  <a:cubicBezTo>
                    <a:pt x="194" y="118"/>
                    <a:pt x="199" y="118"/>
                    <a:pt x="200" y="117"/>
                  </a:cubicBezTo>
                  <a:cubicBezTo>
                    <a:pt x="202" y="116"/>
                    <a:pt x="204" y="112"/>
                    <a:pt x="206" y="110"/>
                  </a:cubicBezTo>
                  <a:cubicBezTo>
                    <a:pt x="210" y="104"/>
                    <a:pt x="215" y="96"/>
                    <a:pt x="224" y="93"/>
                  </a:cubicBezTo>
                  <a:cubicBezTo>
                    <a:pt x="232" y="91"/>
                    <a:pt x="240" y="95"/>
                    <a:pt x="247" y="99"/>
                  </a:cubicBezTo>
                  <a:cubicBezTo>
                    <a:pt x="250" y="100"/>
                    <a:pt x="254" y="102"/>
                    <a:pt x="256" y="102"/>
                  </a:cubicBezTo>
                  <a:cubicBezTo>
                    <a:pt x="257" y="102"/>
                    <a:pt x="262" y="100"/>
                    <a:pt x="264" y="99"/>
                  </a:cubicBezTo>
                  <a:cubicBezTo>
                    <a:pt x="271" y="95"/>
                    <a:pt x="279" y="91"/>
                    <a:pt x="288" y="93"/>
                  </a:cubicBezTo>
                  <a:cubicBezTo>
                    <a:pt x="297" y="96"/>
                    <a:pt x="302" y="104"/>
                    <a:pt x="306" y="110"/>
                  </a:cubicBezTo>
                  <a:cubicBezTo>
                    <a:pt x="307" y="112"/>
                    <a:pt x="310" y="116"/>
                    <a:pt x="311" y="117"/>
                  </a:cubicBezTo>
                  <a:cubicBezTo>
                    <a:pt x="313" y="118"/>
                    <a:pt x="317" y="118"/>
                    <a:pt x="320" y="118"/>
                  </a:cubicBezTo>
                  <a:cubicBezTo>
                    <a:pt x="328" y="119"/>
                    <a:pt x="337" y="119"/>
                    <a:pt x="343" y="126"/>
                  </a:cubicBezTo>
                  <a:cubicBezTo>
                    <a:pt x="350" y="132"/>
                    <a:pt x="350" y="141"/>
                    <a:pt x="351" y="148"/>
                  </a:cubicBezTo>
                  <a:cubicBezTo>
                    <a:pt x="351" y="152"/>
                    <a:pt x="351" y="156"/>
                    <a:pt x="352" y="158"/>
                  </a:cubicBezTo>
                  <a:cubicBezTo>
                    <a:pt x="353" y="159"/>
                    <a:pt x="356" y="161"/>
                    <a:pt x="359" y="163"/>
                  </a:cubicBezTo>
                  <a:cubicBezTo>
                    <a:pt x="365" y="167"/>
                    <a:pt x="373" y="172"/>
                    <a:pt x="375" y="181"/>
                  </a:cubicBezTo>
                  <a:cubicBezTo>
                    <a:pt x="378" y="190"/>
                    <a:pt x="373" y="198"/>
                    <a:pt x="370" y="204"/>
                  </a:cubicBezTo>
                  <a:cubicBezTo>
                    <a:pt x="369" y="207"/>
                    <a:pt x="367" y="211"/>
                    <a:pt x="367" y="213"/>
                  </a:cubicBezTo>
                  <a:cubicBezTo>
                    <a:pt x="367" y="215"/>
                    <a:pt x="369" y="219"/>
                    <a:pt x="370" y="222"/>
                  </a:cubicBezTo>
                  <a:cubicBezTo>
                    <a:pt x="373" y="228"/>
                    <a:pt x="378" y="236"/>
                    <a:pt x="375" y="2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</p:grp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1" y="-18378"/>
            <a:ext cx="11390488" cy="599519"/>
          </a:xfrm>
          <a:solidFill>
            <a:schemeClr val="tx2"/>
          </a:solidFill>
        </p:spPr>
        <p:txBody>
          <a:bodyPr/>
          <a:lstStyle/>
          <a:p>
            <a:r>
              <a:rPr lang="en-US" sz="1800" b="1" dirty="0">
                <a:solidFill>
                  <a:schemeClr val="bg1"/>
                </a:solidFill>
              </a:rPr>
              <a:t>Gestational trophoblastic diseases: Update from the </a:t>
            </a:r>
            <a:r>
              <a:rPr lang="en-US" sz="1800" b="1" dirty="0" smtClean="0">
                <a:solidFill>
                  <a:schemeClr val="bg1"/>
                </a:solidFill>
              </a:rPr>
              <a:t>Belgian </a:t>
            </a:r>
            <a:r>
              <a:rPr lang="en-US" sz="1800" b="1" dirty="0">
                <a:solidFill>
                  <a:schemeClr val="bg1"/>
                </a:solidFill>
              </a:rPr>
              <a:t>national </a:t>
            </a:r>
            <a:r>
              <a:rPr lang="en-US" sz="1800" b="1" dirty="0" smtClean="0">
                <a:solidFill>
                  <a:schemeClr val="bg1"/>
                </a:solidFill>
              </a:rPr>
              <a:t>centre</a:t>
            </a:r>
            <a:endParaRPr lang="fr-BE" sz="1800" b="1" dirty="0">
              <a:solidFill>
                <a:schemeClr val="bg1"/>
              </a:solidFill>
            </a:endParaRPr>
          </a:p>
        </p:txBody>
      </p:sp>
      <p:sp>
        <p:nvSpPr>
          <p:cNvPr id="36" name="ZoneTexte 2"/>
          <p:cNvSpPr txBox="1">
            <a:spLocks noChangeArrowheads="1"/>
          </p:cNvSpPr>
          <p:nvPr/>
        </p:nvSpPr>
        <p:spPr bwMode="auto">
          <a:xfrm>
            <a:off x="2573604" y="3503319"/>
            <a:ext cx="813126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sz="2000" dirty="0">
                <a:latin typeface="Arial" charset="0"/>
              </a:rPr>
              <a:t>The patients &amp; colleagues,</a:t>
            </a:r>
          </a:p>
          <a:p>
            <a:pPr eaLnBrk="1" hangingPunct="1">
              <a:buFont typeface="Arial" charset="0"/>
              <a:buChar char="•"/>
            </a:pPr>
            <a:r>
              <a:rPr lang="en-GB" sz="2000" dirty="0">
                <a:latin typeface="Arial" charset="0"/>
              </a:rPr>
              <a:t>The pathologists :</a:t>
            </a:r>
          </a:p>
          <a:p>
            <a:pPr lvl="1" eaLnBrk="1" hangingPunct="1">
              <a:buFont typeface="Arial" charset="0"/>
              <a:buChar char="•"/>
            </a:pPr>
            <a:r>
              <a:rPr lang="en-GB" sz="2000" dirty="0">
                <a:latin typeface="Arial" charset="0"/>
              </a:rPr>
              <a:t>K Delbecque (</a:t>
            </a:r>
            <a:r>
              <a:rPr lang="en-GB" sz="2000" dirty="0" err="1">
                <a:latin typeface="Arial" charset="0"/>
              </a:rPr>
              <a:t>Ulg</a:t>
            </a:r>
            <a:r>
              <a:rPr lang="en-GB" sz="2000" dirty="0">
                <a:latin typeface="Arial" charset="0"/>
              </a:rPr>
              <a:t>), P </a:t>
            </a:r>
            <a:r>
              <a:rPr lang="en-GB" sz="2000" dirty="0" err="1">
                <a:latin typeface="Arial" charset="0"/>
              </a:rPr>
              <a:t>Delvenne</a:t>
            </a:r>
            <a:r>
              <a:rPr lang="en-GB" sz="2000" dirty="0">
                <a:latin typeface="Arial" charset="0"/>
              </a:rPr>
              <a:t> (</a:t>
            </a:r>
            <a:r>
              <a:rPr lang="en-GB" sz="2000" dirty="0" err="1">
                <a:latin typeface="Arial" charset="0"/>
              </a:rPr>
              <a:t>Ulg</a:t>
            </a:r>
            <a:r>
              <a:rPr lang="en-GB" sz="2000" dirty="0">
                <a:latin typeface="Arial" charset="0"/>
              </a:rPr>
              <a:t>)</a:t>
            </a:r>
          </a:p>
          <a:p>
            <a:pPr lvl="1" eaLnBrk="1" hangingPunct="1">
              <a:buFont typeface="Arial" charset="0"/>
              <a:buChar char="•"/>
            </a:pPr>
            <a:r>
              <a:rPr lang="en-GB" sz="2000" dirty="0">
                <a:latin typeface="Arial" charset="0"/>
              </a:rPr>
              <a:t>E </a:t>
            </a:r>
            <a:r>
              <a:rPr lang="en-GB" sz="2000" dirty="0" err="1">
                <a:latin typeface="Arial" charset="0"/>
              </a:rPr>
              <a:t>Marbaix</a:t>
            </a:r>
            <a:r>
              <a:rPr lang="en-GB" sz="2000" dirty="0">
                <a:latin typeface="Arial" charset="0"/>
              </a:rPr>
              <a:t> &amp; M Van </a:t>
            </a:r>
            <a:r>
              <a:rPr lang="en-GB" sz="2000" dirty="0" err="1">
                <a:latin typeface="Arial" charset="0"/>
              </a:rPr>
              <a:t>Bockstal</a:t>
            </a:r>
            <a:r>
              <a:rPr lang="en-GB" sz="2000" dirty="0">
                <a:latin typeface="Arial" charset="0"/>
              </a:rPr>
              <a:t> (UCL), JC Noel (ULB)</a:t>
            </a:r>
          </a:p>
          <a:p>
            <a:pPr lvl="1" eaLnBrk="1" hangingPunct="1">
              <a:buFont typeface="Arial" charset="0"/>
              <a:buChar char="•"/>
            </a:pPr>
            <a:r>
              <a:rPr lang="en-GB" sz="2000" dirty="0">
                <a:latin typeface="Arial" charset="0"/>
              </a:rPr>
              <a:t>AS Van </a:t>
            </a:r>
            <a:r>
              <a:rPr lang="en-GB" sz="2000" dirty="0" err="1">
                <a:latin typeface="Arial" charset="0"/>
              </a:rPr>
              <a:t>Rompuy</a:t>
            </a:r>
            <a:r>
              <a:rPr lang="en-GB" sz="2000" dirty="0">
                <a:latin typeface="Arial" charset="0"/>
              </a:rPr>
              <a:t> &amp; P </a:t>
            </a:r>
            <a:r>
              <a:rPr lang="en-GB" sz="2000" dirty="0" err="1">
                <a:latin typeface="Arial" charset="0"/>
              </a:rPr>
              <a:t>Moermans</a:t>
            </a:r>
            <a:r>
              <a:rPr lang="en-GB" sz="2000" dirty="0">
                <a:latin typeface="Arial" charset="0"/>
              </a:rPr>
              <a:t> (KUL)</a:t>
            </a:r>
          </a:p>
          <a:p>
            <a:pPr eaLnBrk="1" hangingPunct="1">
              <a:buFont typeface="Arial" charset="0"/>
              <a:buChar char="•"/>
            </a:pPr>
            <a:r>
              <a:rPr lang="en-GB" sz="2000" dirty="0" err="1" smtClean="0">
                <a:latin typeface="Arial" charset="0"/>
              </a:rPr>
              <a:t>Pr</a:t>
            </a:r>
            <a:r>
              <a:rPr lang="en-GB" sz="2000" dirty="0" smtClean="0">
                <a:latin typeface="Arial" charset="0"/>
              </a:rPr>
              <a:t> F </a:t>
            </a:r>
            <a:r>
              <a:rPr lang="en-GB" sz="2000" dirty="0" err="1" smtClean="0">
                <a:latin typeface="Arial" charset="0"/>
              </a:rPr>
              <a:t>Goffin</a:t>
            </a:r>
            <a:r>
              <a:rPr lang="en-GB" sz="2000" dirty="0" smtClean="0">
                <a:latin typeface="Arial" charset="0"/>
              </a:rPr>
              <a:t> for the </a:t>
            </a:r>
            <a:r>
              <a:rPr lang="en-GB" sz="2000" dirty="0" err="1" smtClean="0">
                <a:latin typeface="Arial" charset="0"/>
              </a:rPr>
              <a:t>french</a:t>
            </a:r>
            <a:r>
              <a:rPr lang="en-GB" sz="2000" dirty="0" smtClean="0">
                <a:latin typeface="Arial" charset="0"/>
              </a:rPr>
              <a:t>-speaking centre</a:t>
            </a:r>
          </a:p>
          <a:p>
            <a:pPr eaLnBrk="1" hangingPunct="1">
              <a:buFont typeface="Arial" charset="0"/>
              <a:buChar char="•"/>
            </a:pPr>
            <a:r>
              <a:rPr lang="en-GB" sz="2000" dirty="0" err="1" smtClean="0">
                <a:latin typeface="Arial" charset="0"/>
              </a:rPr>
              <a:t>Pr</a:t>
            </a:r>
            <a:r>
              <a:rPr lang="en-GB" sz="2000" dirty="0" smtClean="0">
                <a:latin typeface="Arial" charset="0"/>
              </a:rPr>
              <a:t> </a:t>
            </a:r>
            <a:r>
              <a:rPr lang="en-GB" sz="2000" dirty="0">
                <a:latin typeface="Arial" charset="0"/>
              </a:rPr>
              <a:t>S</a:t>
            </a:r>
            <a:r>
              <a:rPr lang="en-GB" sz="2000" dirty="0" smtClean="0">
                <a:latin typeface="Arial" charset="0"/>
              </a:rPr>
              <a:t> Han for the </a:t>
            </a:r>
            <a:r>
              <a:rPr lang="en-GB" sz="2000" dirty="0" err="1" smtClean="0">
                <a:latin typeface="Arial" charset="0"/>
              </a:rPr>
              <a:t>dutch</a:t>
            </a:r>
            <a:r>
              <a:rPr lang="en-GB" sz="2000" dirty="0" smtClean="0">
                <a:latin typeface="Arial" charset="0"/>
              </a:rPr>
              <a:t>-speaking centre</a:t>
            </a:r>
            <a:endParaRPr lang="en-GB" sz="2000" dirty="0">
              <a:latin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GB" sz="2000" dirty="0">
                <a:latin typeface="Arial" charset="0"/>
              </a:rPr>
              <a:t>Data Managers</a:t>
            </a: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4718338" y="2835484"/>
            <a:ext cx="2754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sz="2800" b="1" dirty="0" err="1">
                <a:solidFill>
                  <a:srgbClr val="00116E"/>
                </a:solidFill>
              </a:rPr>
              <a:t>Many</a:t>
            </a:r>
            <a:r>
              <a:rPr lang="fr-FR" sz="2800" b="1" dirty="0">
                <a:solidFill>
                  <a:srgbClr val="00116E"/>
                </a:solidFill>
              </a:rPr>
              <a:t> </a:t>
            </a:r>
            <a:r>
              <a:rPr lang="fr-FR" sz="2800" b="1" dirty="0" err="1">
                <a:solidFill>
                  <a:srgbClr val="00116E"/>
                </a:solidFill>
              </a:rPr>
              <a:t>Thanks</a:t>
            </a:r>
            <a:r>
              <a:rPr lang="fr-FR" sz="2800" b="1" dirty="0">
                <a:solidFill>
                  <a:srgbClr val="00116E"/>
                </a:solidFill>
              </a:rPr>
              <a:t> to :</a:t>
            </a:r>
          </a:p>
        </p:txBody>
      </p:sp>
      <p:pic>
        <p:nvPicPr>
          <p:cNvPr id="39" name="Afbeelding 11" descr="BGOG v.2_zonder_onderteks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119" y="1155753"/>
            <a:ext cx="2078038" cy="191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age 1" descr="Image 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31" y="1362496"/>
            <a:ext cx="2025650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0" t="29005" r="27727" b="13219"/>
          <a:stretch>
            <a:fillRect/>
          </a:stretch>
        </p:blipFill>
        <p:spPr bwMode="auto">
          <a:xfrm>
            <a:off x="7217651" y="1426668"/>
            <a:ext cx="1471525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 3" descr="Image 1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6" y="2043885"/>
            <a:ext cx="155575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 4" descr="Image 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68"/>
          <a:stretch>
            <a:fillRect/>
          </a:stretch>
        </p:blipFill>
        <p:spPr bwMode="auto">
          <a:xfrm>
            <a:off x="9429309" y="2129610"/>
            <a:ext cx="148907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Imag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089" y="6187256"/>
            <a:ext cx="1560783" cy="56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11"/>
          <a:srcRect t="26722" b="23548"/>
          <a:stretch/>
        </p:blipFill>
        <p:spPr>
          <a:xfrm>
            <a:off x="4368994" y="6187256"/>
            <a:ext cx="1293674" cy="6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12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2" b="93125" l="7682" r="89974">
                        <a14:foregroundMark x1="40885" y1="75000" x2="40885" y2="75000"/>
                        <a14:foregroundMark x1="38542" y1="77292" x2="38542" y2="77292"/>
                        <a14:foregroundMark x1="45313" y1="73021" x2="45313" y2="73021"/>
                        <a14:foregroundMark x1="45052" y1="67813" x2="45052" y2="67813"/>
                        <a14:foregroundMark x1="35938" y1="65729" x2="35938" y2="65729"/>
                        <a14:foregroundMark x1="27995" y1="68229" x2="27995" y2="68229"/>
                        <a14:foregroundMark x1="28255" y1="86667" x2="28255" y2="86667"/>
                        <a14:foregroundMark x1="30729" y1="85938" x2="30729" y2="85938"/>
                        <a14:foregroundMark x1="58073" y1="88438" x2="58073" y2="88438"/>
                        <a14:foregroundMark x1="62370" y1="82604" x2="62370" y2="82604"/>
                        <a14:foregroundMark x1="67188" y1="77083" x2="67188" y2="77083"/>
                        <a14:foregroundMark x1="66276" y1="70313" x2="66276" y2="70313"/>
                        <a14:foregroundMark x1="67057" y1="66354" x2="67057" y2="66354"/>
                        <a14:foregroundMark x1="64714" y1="65938" x2="64714" y2="65938"/>
                        <a14:foregroundMark x1="65885" y1="72292" x2="65885" y2="72292"/>
                        <a14:foregroundMark x1="65365" y1="73438" x2="65365" y2="73438"/>
                        <a14:foregroundMark x1="49479" y1="90729" x2="49479" y2="90729"/>
                        <a14:foregroundMark x1="41016" y1="90729" x2="41016" y2="90729"/>
                        <a14:foregroundMark x1="34505" y1="89375" x2="34505" y2="89375"/>
                        <a14:foregroundMark x1="27474" y1="82604" x2="27474" y2="82604"/>
                        <a14:foregroundMark x1="24219" y1="78958" x2="24219" y2="78958"/>
                        <a14:foregroundMark x1="23828" y1="74583" x2="23828" y2="74583"/>
                        <a14:foregroundMark x1="23828" y1="71146" x2="23828" y2="71146"/>
                        <a14:foregroundMark x1="50911" y1="89375" x2="50911" y2="89375"/>
                        <a14:foregroundMark x1="37370" y1="89375" x2="37370" y2="89375"/>
                        <a14:foregroundMark x1="42448" y1="90104" x2="42448" y2="90104"/>
                        <a14:foregroundMark x1="40365" y1="64375" x2="40365" y2="64375"/>
                        <a14:foregroundMark x1="34245" y1="64583" x2="34245" y2="64583"/>
                        <a14:foregroundMark x1="43359" y1="66146" x2="43359" y2="66146"/>
                        <a14:foregroundMark x1="46875" y1="69167" x2="46875" y2="69167"/>
                        <a14:foregroundMark x1="61849" y1="85313" x2="61849" y2="85313"/>
                        <a14:foregroundMark x1="67057" y1="82292" x2="67057" y2="82292"/>
                        <a14:foregroundMark x1="68229" y1="78438" x2="68229" y2="78438"/>
                        <a14:foregroundMark x1="67969" y1="72813" x2="67969" y2="72813"/>
                        <a14:foregroundMark x1="68620" y1="69792" x2="68620" y2="69792"/>
                        <a14:foregroundMark x1="68620" y1="67813" x2="68620" y2="67813"/>
                        <a14:foregroundMark x1="66276" y1="58438" x2="66276" y2="58438"/>
                        <a14:foregroundMark x1="65885" y1="56875" x2="65885" y2="56875"/>
                        <a14:foregroundMark x1="66536" y1="60729" x2="66536" y2="60729"/>
                        <a14:foregroundMark x1="38932" y1="74167" x2="38932" y2="74167"/>
                        <a14:foregroundMark x1="35938" y1="74167" x2="35938" y2="74167"/>
                        <a14:foregroundMark x1="34766" y1="75521" x2="34766" y2="75521"/>
                        <a14:foregroundMark x1="21615" y1="74792" x2="21615" y2="7479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4005" r="19667" b="7124"/>
          <a:stretch/>
        </p:blipFill>
        <p:spPr>
          <a:xfrm>
            <a:off x="5578087" y="570279"/>
            <a:ext cx="4520753" cy="6270074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58783" y="1417638"/>
            <a:ext cx="7450948" cy="4800600"/>
          </a:xfrm>
        </p:spPr>
        <p:txBody>
          <a:bodyPr>
            <a:normAutofit lnSpcReduction="10000"/>
          </a:bodyPr>
          <a:lstStyle/>
          <a:p>
            <a:pPr marL="114300" indent="0">
              <a:lnSpc>
                <a:spcPct val="200000"/>
              </a:lnSpc>
              <a:buNone/>
            </a:pPr>
            <a:r>
              <a:rPr lang="en-GB" sz="2400" dirty="0"/>
              <a:t>Background</a:t>
            </a:r>
          </a:p>
          <a:p>
            <a:pPr marL="114300" indent="0">
              <a:lnSpc>
                <a:spcPct val="200000"/>
              </a:lnSpc>
              <a:buNone/>
            </a:pPr>
            <a:r>
              <a:rPr lang="en-GB" sz="2400" dirty="0"/>
              <a:t>Objective </a:t>
            </a:r>
          </a:p>
          <a:p>
            <a:pPr marL="114300" indent="0">
              <a:lnSpc>
                <a:spcPct val="200000"/>
              </a:lnSpc>
              <a:buNone/>
            </a:pPr>
            <a:r>
              <a:rPr lang="en-GB" sz="2400" dirty="0" smtClean="0"/>
              <a:t>Material </a:t>
            </a:r>
            <a:r>
              <a:rPr lang="en-GB" sz="2400" dirty="0"/>
              <a:t>and methods</a:t>
            </a:r>
          </a:p>
          <a:p>
            <a:pPr marL="114300" indent="0">
              <a:lnSpc>
                <a:spcPct val="200000"/>
              </a:lnSpc>
              <a:buNone/>
            </a:pPr>
            <a:r>
              <a:rPr lang="en-GB" sz="2400" dirty="0"/>
              <a:t>Results </a:t>
            </a:r>
          </a:p>
          <a:p>
            <a:pPr marL="114300" indent="0">
              <a:lnSpc>
                <a:spcPct val="200000"/>
              </a:lnSpc>
              <a:buNone/>
            </a:pPr>
            <a:r>
              <a:rPr lang="en-GB" sz="2400" dirty="0"/>
              <a:t>Discussion </a:t>
            </a:r>
          </a:p>
          <a:p>
            <a:pPr marL="114300" indent="0">
              <a:lnSpc>
                <a:spcPct val="200000"/>
              </a:lnSpc>
              <a:buNone/>
            </a:pPr>
            <a:r>
              <a:rPr lang="en-GB" sz="2400" dirty="0"/>
              <a:t>Conclusion</a:t>
            </a:r>
          </a:p>
          <a:p>
            <a:pPr>
              <a:lnSpc>
                <a:spcPct val="200000"/>
              </a:lnSpc>
            </a:pPr>
            <a:endParaRPr lang="en-GB" sz="2400" dirty="0"/>
          </a:p>
          <a:p>
            <a:pPr>
              <a:lnSpc>
                <a:spcPct val="200000"/>
              </a:lnSpc>
            </a:pPr>
            <a:endParaRPr lang="en-GB" sz="2400" dirty="0"/>
          </a:p>
        </p:txBody>
      </p:sp>
      <p:sp>
        <p:nvSpPr>
          <p:cNvPr id="16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10055788" y="5648960"/>
            <a:ext cx="548640" cy="396240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13" name="Freeform 538">
            <a:extLst>
              <a:ext uri="{FF2B5EF4-FFF2-40B4-BE49-F238E27FC236}">
                <a16:creationId xmlns="" xmlns:a16="http://schemas.microsoft.com/office/drawing/2014/main" id="{C5838E35-4BAF-4D1C-8012-C4ABCC243F8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76425" y="1674935"/>
            <a:ext cx="482358" cy="482358"/>
          </a:xfrm>
          <a:custGeom>
            <a:avLst/>
            <a:gdLst>
              <a:gd name="T0" fmla="*/ 226 w 512"/>
              <a:gd name="T1" fmla="*/ 352 h 512"/>
              <a:gd name="T2" fmla="*/ 286 w 512"/>
              <a:gd name="T3" fmla="*/ 352 h 512"/>
              <a:gd name="T4" fmla="*/ 279 w 512"/>
              <a:gd name="T5" fmla="*/ 394 h 512"/>
              <a:gd name="T6" fmla="*/ 233 w 512"/>
              <a:gd name="T7" fmla="*/ 394 h 512"/>
              <a:gd name="T8" fmla="*/ 226 w 512"/>
              <a:gd name="T9" fmla="*/ 352 h 512"/>
              <a:gd name="T10" fmla="*/ 256 w 512"/>
              <a:gd name="T11" fmla="*/ 117 h 512"/>
              <a:gd name="T12" fmla="*/ 178 w 512"/>
              <a:gd name="T13" fmla="*/ 191 h 512"/>
              <a:gd name="T14" fmla="*/ 194 w 512"/>
              <a:gd name="T15" fmla="*/ 242 h 512"/>
              <a:gd name="T16" fmla="*/ 224 w 512"/>
              <a:gd name="T17" fmla="*/ 309 h 512"/>
              <a:gd name="T18" fmla="*/ 224 w 512"/>
              <a:gd name="T19" fmla="*/ 330 h 512"/>
              <a:gd name="T20" fmla="*/ 245 w 512"/>
              <a:gd name="T21" fmla="*/ 330 h 512"/>
              <a:gd name="T22" fmla="*/ 245 w 512"/>
              <a:gd name="T23" fmla="*/ 249 h 512"/>
              <a:gd name="T24" fmla="*/ 227 w 512"/>
              <a:gd name="T25" fmla="*/ 231 h 512"/>
              <a:gd name="T26" fmla="*/ 227 w 512"/>
              <a:gd name="T27" fmla="*/ 216 h 512"/>
              <a:gd name="T28" fmla="*/ 242 w 512"/>
              <a:gd name="T29" fmla="*/ 216 h 512"/>
              <a:gd name="T30" fmla="*/ 256 w 512"/>
              <a:gd name="T31" fmla="*/ 230 h 512"/>
              <a:gd name="T32" fmla="*/ 269 w 512"/>
              <a:gd name="T33" fmla="*/ 216 h 512"/>
              <a:gd name="T34" fmla="*/ 285 w 512"/>
              <a:gd name="T35" fmla="*/ 216 h 512"/>
              <a:gd name="T36" fmla="*/ 285 w 512"/>
              <a:gd name="T37" fmla="*/ 231 h 512"/>
              <a:gd name="T38" fmla="*/ 266 w 512"/>
              <a:gd name="T39" fmla="*/ 249 h 512"/>
              <a:gd name="T40" fmla="*/ 266 w 512"/>
              <a:gd name="T41" fmla="*/ 330 h 512"/>
              <a:gd name="T42" fmla="*/ 288 w 512"/>
              <a:gd name="T43" fmla="*/ 330 h 512"/>
              <a:gd name="T44" fmla="*/ 288 w 512"/>
              <a:gd name="T45" fmla="*/ 309 h 512"/>
              <a:gd name="T46" fmla="*/ 318 w 512"/>
              <a:gd name="T47" fmla="*/ 243 h 512"/>
              <a:gd name="T48" fmla="*/ 334 w 512"/>
              <a:gd name="T49" fmla="*/ 191 h 512"/>
              <a:gd name="T50" fmla="*/ 256 w 512"/>
              <a:gd name="T51" fmla="*/ 117 h 512"/>
              <a:gd name="T52" fmla="*/ 512 w 512"/>
              <a:gd name="T53" fmla="*/ 256 h 512"/>
              <a:gd name="T54" fmla="*/ 256 w 512"/>
              <a:gd name="T55" fmla="*/ 512 h 512"/>
              <a:gd name="T56" fmla="*/ 0 w 512"/>
              <a:gd name="T57" fmla="*/ 256 h 512"/>
              <a:gd name="T58" fmla="*/ 256 w 512"/>
              <a:gd name="T59" fmla="*/ 0 h 512"/>
              <a:gd name="T60" fmla="*/ 512 w 512"/>
              <a:gd name="T61" fmla="*/ 256 h 512"/>
              <a:gd name="T62" fmla="*/ 356 w 512"/>
              <a:gd name="T63" fmla="*/ 191 h 512"/>
              <a:gd name="T64" fmla="*/ 256 w 512"/>
              <a:gd name="T65" fmla="*/ 96 h 512"/>
              <a:gd name="T66" fmla="*/ 256 w 512"/>
              <a:gd name="T67" fmla="*/ 96 h 512"/>
              <a:gd name="T68" fmla="*/ 256 w 512"/>
              <a:gd name="T69" fmla="*/ 96 h 512"/>
              <a:gd name="T70" fmla="*/ 256 w 512"/>
              <a:gd name="T71" fmla="*/ 96 h 512"/>
              <a:gd name="T72" fmla="*/ 255 w 512"/>
              <a:gd name="T73" fmla="*/ 96 h 512"/>
              <a:gd name="T74" fmla="*/ 157 w 512"/>
              <a:gd name="T75" fmla="*/ 191 h 512"/>
              <a:gd name="T76" fmla="*/ 176 w 512"/>
              <a:gd name="T77" fmla="*/ 254 h 512"/>
              <a:gd name="T78" fmla="*/ 202 w 512"/>
              <a:gd name="T79" fmla="*/ 309 h 512"/>
              <a:gd name="T80" fmla="*/ 202 w 512"/>
              <a:gd name="T81" fmla="*/ 341 h 512"/>
              <a:gd name="T82" fmla="*/ 203 w 512"/>
              <a:gd name="T83" fmla="*/ 342 h 512"/>
              <a:gd name="T84" fmla="*/ 202 w 512"/>
              <a:gd name="T85" fmla="*/ 343 h 512"/>
              <a:gd name="T86" fmla="*/ 213 w 512"/>
              <a:gd name="T87" fmla="*/ 407 h 512"/>
              <a:gd name="T88" fmla="*/ 224 w 512"/>
              <a:gd name="T89" fmla="*/ 416 h 512"/>
              <a:gd name="T90" fmla="*/ 288 w 512"/>
              <a:gd name="T91" fmla="*/ 416 h 512"/>
              <a:gd name="T92" fmla="*/ 298 w 512"/>
              <a:gd name="T93" fmla="*/ 407 h 512"/>
              <a:gd name="T94" fmla="*/ 309 w 512"/>
              <a:gd name="T95" fmla="*/ 343 h 512"/>
              <a:gd name="T96" fmla="*/ 309 w 512"/>
              <a:gd name="T97" fmla="*/ 342 h 512"/>
              <a:gd name="T98" fmla="*/ 309 w 512"/>
              <a:gd name="T99" fmla="*/ 341 h 512"/>
              <a:gd name="T100" fmla="*/ 309 w 512"/>
              <a:gd name="T101" fmla="*/ 309 h 512"/>
              <a:gd name="T102" fmla="*/ 336 w 512"/>
              <a:gd name="T103" fmla="*/ 254 h 512"/>
              <a:gd name="T104" fmla="*/ 356 w 512"/>
              <a:gd name="T105" fmla="*/ 191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12" h="512">
                <a:moveTo>
                  <a:pt x="226" y="352"/>
                </a:moveTo>
                <a:cubicBezTo>
                  <a:pt x="286" y="352"/>
                  <a:pt x="286" y="352"/>
                  <a:pt x="286" y="352"/>
                </a:cubicBezTo>
                <a:cubicBezTo>
                  <a:pt x="279" y="394"/>
                  <a:pt x="279" y="394"/>
                  <a:pt x="279" y="394"/>
                </a:cubicBezTo>
                <a:cubicBezTo>
                  <a:pt x="233" y="394"/>
                  <a:pt x="233" y="394"/>
                  <a:pt x="233" y="394"/>
                </a:cubicBezTo>
                <a:lnTo>
                  <a:pt x="226" y="352"/>
                </a:lnTo>
                <a:close/>
                <a:moveTo>
                  <a:pt x="256" y="117"/>
                </a:moveTo>
                <a:cubicBezTo>
                  <a:pt x="214" y="117"/>
                  <a:pt x="178" y="151"/>
                  <a:pt x="178" y="191"/>
                </a:cubicBezTo>
                <a:cubicBezTo>
                  <a:pt x="178" y="219"/>
                  <a:pt x="194" y="242"/>
                  <a:pt x="194" y="242"/>
                </a:cubicBezTo>
                <a:cubicBezTo>
                  <a:pt x="201" y="254"/>
                  <a:pt x="224" y="292"/>
                  <a:pt x="224" y="309"/>
                </a:cubicBezTo>
                <a:cubicBezTo>
                  <a:pt x="224" y="330"/>
                  <a:pt x="224" y="330"/>
                  <a:pt x="224" y="330"/>
                </a:cubicBezTo>
                <a:cubicBezTo>
                  <a:pt x="245" y="330"/>
                  <a:pt x="245" y="330"/>
                  <a:pt x="245" y="330"/>
                </a:cubicBezTo>
                <a:cubicBezTo>
                  <a:pt x="245" y="249"/>
                  <a:pt x="245" y="249"/>
                  <a:pt x="245" y="249"/>
                </a:cubicBezTo>
                <a:cubicBezTo>
                  <a:pt x="227" y="231"/>
                  <a:pt x="227" y="231"/>
                  <a:pt x="227" y="231"/>
                </a:cubicBezTo>
                <a:cubicBezTo>
                  <a:pt x="223" y="227"/>
                  <a:pt x="223" y="220"/>
                  <a:pt x="227" y="216"/>
                </a:cubicBezTo>
                <a:cubicBezTo>
                  <a:pt x="231" y="212"/>
                  <a:pt x="238" y="212"/>
                  <a:pt x="242" y="216"/>
                </a:cubicBezTo>
                <a:cubicBezTo>
                  <a:pt x="256" y="230"/>
                  <a:pt x="256" y="230"/>
                  <a:pt x="256" y="230"/>
                </a:cubicBezTo>
                <a:cubicBezTo>
                  <a:pt x="269" y="216"/>
                  <a:pt x="269" y="216"/>
                  <a:pt x="269" y="216"/>
                </a:cubicBezTo>
                <a:cubicBezTo>
                  <a:pt x="274" y="212"/>
                  <a:pt x="280" y="212"/>
                  <a:pt x="285" y="216"/>
                </a:cubicBezTo>
                <a:cubicBezTo>
                  <a:pt x="289" y="220"/>
                  <a:pt x="289" y="227"/>
                  <a:pt x="285" y="231"/>
                </a:cubicBezTo>
                <a:cubicBezTo>
                  <a:pt x="266" y="249"/>
                  <a:pt x="266" y="249"/>
                  <a:pt x="266" y="249"/>
                </a:cubicBezTo>
                <a:cubicBezTo>
                  <a:pt x="266" y="330"/>
                  <a:pt x="266" y="330"/>
                  <a:pt x="266" y="330"/>
                </a:cubicBezTo>
                <a:cubicBezTo>
                  <a:pt x="288" y="330"/>
                  <a:pt x="288" y="330"/>
                  <a:pt x="288" y="330"/>
                </a:cubicBezTo>
                <a:cubicBezTo>
                  <a:pt x="288" y="309"/>
                  <a:pt x="288" y="309"/>
                  <a:pt x="288" y="309"/>
                </a:cubicBezTo>
                <a:cubicBezTo>
                  <a:pt x="288" y="292"/>
                  <a:pt x="311" y="254"/>
                  <a:pt x="318" y="243"/>
                </a:cubicBezTo>
                <a:cubicBezTo>
                  <a:pt x="318" y="242"/>
                  <a:pt x="334" y="218"/>
                  <a:pt x="334" y="191"/>
                </a:cubicBezTo>
                <a:cubicBezTo>
                  <a:pt x="334" y="151"/>
                  <a:pt x="298" y="117"/>
                  <a:pt x="256" y="117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56" y="191"/>
                </a:moveTo>
                <a:cubicBezTo>
                  <a:pt x="356" y="140"/>
                  <a:pt x="310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5" y="96"/>
                </a:cubicBezTo>
                <a:cubicBezTo>
                  <a:pt x="202" y="96"/>
                  <a:pt x="157" y="140"/>
                  <a:pt x="157" y="191"/>
                </a:cubicBezTo>
                <a:cubicBezTo>
                  <a:pt x="157" y="225"/>
                  <a:pt x="175" y="253"/>
                  <a:pt x="176" y="254"/>
                </a:cubicBezTo>
                <a:cubicBezTo>
                  <a:pt x="189" y="275"/>
                  <a:pt x="202" y="302"/>
                  <a:pt x="202" y="309"/>
                </a:cubicBezTo>
                <a:cubicBezTo>
                  <a:pt x="202" y="341"/>
                  <a:pt x="202" y="341"/>
                  <a:pt x="202" y="341"/>
                </a:cubicBezTo>
                <a:cubicBezTo>
                  <a:pt x="202" y="341"/>
                  <a:pt x="202" y="342"/>
                  <a:pt x="203" y="342"/>
                </a:cubicBezTo>
                <a:cubicBezTo>
                  <a:pt x="203" y="342"/>
                  <a:pt x="202" y="342"/>
                  <a:pt x="202" y="343"/>
                </a:cubicBezTo>
                <a:cubicBezTo>
                  <a:pt x="213" y="407"/>
                  <a:pt x="213" y="407"/>
                  <a:pt x="213" y="407"/>
                </a:cubicBezTo>
                <a:cubicBezTo>
                  <a:pt x="214" y="412"/>
                  <a:pt x="218" y="416"/>
                  <a:pt x="224" y="416"/>
                </a:cubicBezTo>
                <a:cubicBezTo>
                  <a:pt x="288" y="416"/>
                  <a:pt x="288" y="416"/>
                  <a:pt x="288" y="416"/>
                </a:cubicBezTo>
                <a:cubicBezTo>
                  <a:pt x="293" y="416"/>
                  <a:pt x="297" y="412"/>
                  <a:pt x="298" y="407"/>
                </a:cubicBezTo>
                <a:cubicBezTo>
                  <a:pt x="309" y="343"/>
                  <a:pt x="309" y="343"/>
                  <a:pt x="309" y="343"/>
                </a:cubicBezTo>
                <a:cubicBezTo>
                  <a:pt x="309" y="342"/>
                  <a:pt x="309" y="342"/>
                  <a:pt x="309" y="342"/>
                </a:cubicBezTo>
                <a:cubicBezTo>
                  <a:pt x="309" y="342"/>
                  <a:pt x="309" y="341"/>
                  <a:pt x="309" y="341"/>
                </a:cubicBezTo>
                <a:cubicBezTo>
                  <a:pt x="309" y="309"/>
                  <a:pt x="309" y="309"/>
                  <a:pt x="309" y="309"/>
                </a:cubicBezTo>
                <a:cubicBezTo>
                  <a:pt x="309" y="302"/>
                  <a:pt x="323" y="275"/>
                  <a:pt x="336" y="254"/>
                </a:cubicBezTo>
                <a:cubicBezTo>
                  <a:pt x="337" y="253"/>
                  <a:pt x="356" y="225"/>
                  <a:pt x="356" y="19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19" name="Freeform 370">
            <a:extLst>
              <a:ext uri="{FF2B5EF4-FFF2-40B4-BE49-F238E27FC236}">
                <a16:creationId xmlns="" xmlns:a16="http://schemas.microsoft.com/office/drawing/2014/main" id="{21244A0F-8397-4F97-9BAB-AFAF801782C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76426" y="3901709"/>
            <a:ext cx="482357" cy="482357"/>
          </a:xfrm>
          <a:custGeom>
            <a:avLst/>
            <a:gdLst>
              <a:gd name="T0" fmla="*/ 371 w 512"/>
              <a:gd name="T1" fmla="*/ 202 h 512"/>
              <a:gd name="T2" fmla="*/ 309 w 512"/>
              <a:gd name="T3" fmla="*/ 202 h 512"/>
              <a:gd name="T4" fmla="*/ 309 w 512"/>
              <a:gd name="T5" fmla="*/ 140 h 512"/>
              <a:gd name="T6" fmla="*/ 371 w 512"/>
              <a:gd name="T7" fmla="*/ 202 h 512"/>
              <a:gd name="T8" fmla="*/ 245 w 512"/>
              <a:gd name="T9" fmla="*/ 256 h 512"/>
              <a:gd name="T10" fmla="*/ 245 w 512"/>
              <a:gd name="T11" fmla="*/ 150 h 512"/>
              <a:gd name="T12" fmla="*/ 149 w 512"/>
              <a:gd name="T13" fmla="*/ 256 h 512"/>
              <a:gd name="T14" fmla="*/ 256 w 512"/>
              <a:gd name="T15" fmla="*/ 362 h 512"/>
              <a:gd name="T16" fmla="*/ 362 w 512"/>
              <a:gd name="T17" fmla="*/ 266 h 512"/>
              <a:gd name="T18" fmla="*/ 256 w 512"/>
              <a:gd name="T19" fmla="*/ 266 h 512"/>
              <a:gd name="T20" fmla="*/ 245 w 512"/>
              <a:gd name="T21" fmla="*/ 256 h 512"/>
              <a:gd name="T22" fmla="*/ 512 w 512"/>
              <a:gd name="T23" fmla="*/ 256 h 512"/>
              <a:gd name="T24" fmla="*/ 256 w 512"/>
              <a:gd name="T25" fmla="*/ 512 h 512"/>
              <a:gd name="T26" fmla="*/ 0 w 512"/>
              <a:gd name="T27" fmla="*/ 256 h 512"/>
              <a:gd name="T28" fmla="*/ 256 w 512"/>
              <a:gd name="T29" fmla="*/ 0 h 512"/>
              <a:gd name="T30" fmla="*/ 512 w 512"/>
              <a:gd name="T31" fmla="*/ 256 h 512"/>
              <a:gd name="T32" fmla="*/ 384 w 512"/>
              <a:gd name="T33" fmla="*/ 256 h 512"/>
              <a:gd name="T34" fmla="*/ 373 w 512"/>
              <a:gd name="T35" fmla="*/ 245 h 512"/>
              <a:gd name="T36" fmla="*/ 266 w 512"/>
              <a:gd name="T37" fmla="*/ 245 h 512"/>
              <a:gd name="T38" fmla="*/ 266 w 512"/>
              <a:gd name="T39" fmla="*/ 138 h 512"/>
              <a:gd name="T40" fmla="*/ 256 w 512"/>
              <a:gd name="T41" fmla="*/ 128 h 512"/>
              <a:gd name="T42" fmla="*/ 128 w 512"/>
              <a:gd name="T43" fmla="*/ 256 h 512"/>
              <a:gd name="T44" fmla="*/ 256 w 512"/>
              <a:gd name="T45" fmla="*/ 384 h 512"/>
              <a:gd name="T46" fmla="*/ 384 w 512"/>
              <a:gd name="T47" fmla="*/ 256 h 512"/>
              <a:gd name="T48" fmla="*/ 397 w 512"/>
              <a:gd name="T49" fmla="*/ 210 h 512"/>
              <a:gd name="T50" fmla="*/ 302 w 512"/>
              <a:gd name="T51" fmla="*/ 115 h 512"/>
              <a:gd name="T52" fmla="*/ 292 w 512"/>
              <a:gd name="T53" fmla="*/ 116 h 512"/>
              <a:gd name="T54" fmla="*/ 288 w 512"/>
              <a:gd name="T55" fmla="*/ 125 h 512"/>
              <a:gd name="T56" fmla="*/ 288 w 512"/>
              <a:gd name="T57" fmla="*/ 213 h 512"/>
              <a:gd name="T58" fmla="*/ 298 w 512"/>
              <a:gd name="T59" fmla="*/ 224 h 512"/>
              <a:gd name="T60" fmla="*/ 386 w 512"/>
              <a:gd name="T61" fmla="*/ 224 h 512"/>
              <a:gd name="T62" fmla="*/ 395 w 512"/>
              <a:gd name="T63" fmla="*/ 219 h 512"/>
              <a:gd name="T64" fmla="*/ 397 w 512"/>
              <a:gd name="T65" fmla="*/ 210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12" h="512">
                <a:moveTo>
                  <a:pt x="371" y="202"/>
                </a:moveTo>
                <a:cubicBezTo>
                  <a:pt x="309" y="202"/>
                  <a:pt x="309" y="202"/>
                  <a:pt x="309" y="202"/>
                </a:cubicBezTo>
                <a:cubicBezTo>
                  <a:pt x="309" y="140"/>
                  <a:pt x="309" y="140"/>
                  <a:pt x="309" y="140"/>
                </a:cubicBezTo>
                <a:cubicBezTo>
                  <a:pt x="336" y="153"/>
                  <a:pt x="358" y="175"/>
                  <a:pt x="371" y="202"/>
                </a:cubicBezTo>
                <a:close/>
                <a:moveTo>
                  <a:pt x="245" y="256"/>
                </a:moveTo>
                <a:cubicBezTo>
                  <a:pt x="245" y="150"/>
                  <a:pt x="245" y="150"/>
                  <a:pt x="245" y="150"/>
                </a:cubicBezTo>
                <a:cubicBezTo>
                  <a:pt x="191" y="155"/>
                  <a:pt x="149" y="200"/>
                  <a:pt x="149" y="256"/>
                </a:cubicBezTo>
                <a:cubicBezTo>
                  <a:pt x="149" y="314"/>
                  <a:pt x="197" y="362"/>
                  <a:pt x="256" y="362"/>
                </a:cubicBezTo>
                <a:cubicBezTo>
                  <a:pt x="311" y="362"/>
                  <a:pt x="356" y="320"/>
                  <a:pt x="362" y="266"/>
                </a:cubicBezTo>
                <a:cubicBezTo>
                  <a:pt x="256" y="266"/>
                  <a:pt x="256" y="266"/>
                  <a:pt x="256" y="266"/>
                </a:cubicBezTo>
                <a:cubicBezTo>
                  <a:pt x="250" y="266"/>
                  <a:pt x="245" y="262"/>
                  <a:pt x="245" y="256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84" y="256"/>
                </a:moveTo>
                <a:cubicBezTo>
                  <a:pt x="384" y="250"/>
                  <a:pt x="379" y="245"/>
                  <a:pt x="373" y="245"/>
                </a:cubicBezTo>
                <a:cubicBezTo>
                  <a:pt x="266" y="245"/>
                  <a:pt x="266" y="245"/>
                  <a:pt x="266" y="245"/>
                </a:cubicBezTo>
                <a:cubicBezTo>
                  <a:pt x="266" y="138"/>
                  <a:pt x="266" y="138"/>
                  <a:pt x="266" y="138"/>
                </a:cubicBezTo>
                <a:cubicBezTo>
                  <a:pt x="266" y="132"/>
                  <a:pt x="262" y="128"/>
                  <a:pt x="256" y="128"/>
                </a:cubicBezTo>
                <a:cubicBezTo>
                  <a:pt x="185" y="128"/>
                  <a:pt x="128" y="185"/>
                  <a:pt x="128" y="256"/>
                </a:cubicBezTo>
                <a:cubicBezTo>
                  <a:pt x="128" y="326"/>
                  <a:pt x="185" y="384"/>
                  <a:pt x="256" y="384"/>
                </a:cubicBezTo>
                <a:cubicBezTo>
                  <a:pt x="326" y="384"/>
                  <a:pt x="384" y="326"/>
                  <a:pt x="384" y="256"/>
                </a:cubicBezTo>
                <a:close/>
                <a:moveTo>
                  <a:pt x="397" y="210"/>
                </a:moveTo>
                <a:cubicBezTo>
                  <a:pt x="382" y="165"/>
                  <a:pt x="347" y="129"/>
                  <a:pt x="302" y="115"/>
                </a:cubicBezTo>
                <a:cubicBezTo>
                  <a:pt x="298" y="114"/>
                  <a:pt x="295" y="114"/>
                  <a:pt x="292" y="116"/>
                </a:cubicBezTo>
                <a:cubicBezTo>
                  <a:pt x="289" y="118"/>
                  <a:pt x="288" y="122"/>
                  <a:pt x="288" y="125"/>
                </a:cubicBezTo>
                <a:cubicBezTo>
                  <a:pt x="288" y="213"/>
                  <a:pt x="288" y="213"/>
                  <a:pt x="288" y="213"/>
                </a:cubicBezTo>
                <a:cubicBezTo>
                  <a:pt x="288" y="219"/>
                  <a:pt x="292" y="224"/>
                  <a:pt x="298" y="224"/>
                </a:cubicBezTo>
                <a:cubicBezTo>
                  <a:pt x="386" y="224"/>
                  <a:pt x="386" y="224"/>
                  <a:pt x="386" y="224"/>
                </a:cubicBezTo>
                <a:cubicBezTo>
                  <a:pt x="390" y="224"/>
                  <a:pt x="393" y="222"/>
                  <a:pt x="395" y="219"/>
                </a:cubicBezTo>
                <a:cubicBezTo>
                  <a:pt x="397" y="217"/>
                  <a:pt x="398" y="213"/>
                  <a:pt x="397" y="210"/>
                </a:cubicBez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grpSp>
        <p:nvGrpSpPr>
          <p:cNvPr id="20" name="Group 481">
            <a:extLst>
              <a:ext uri="{FF2B5EF4-FFF2-40B4-BE49-F238E27FC236}">
                <a16:creationId xmlns="" xmlns:a16="http://schemas.microsoft.com/office/drawing/2014/main" id="{4FF0807E-6452-40C2-852F-D96F1C5457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76426" y="4640999"/>
            <a:ext cx="482359" cy="482359"/>
            <a:chOff x="6960" y="1953"/>
            <a:chExt cx="340" cy="340"/>
          </a:xfrm>
          <a:solidFill>
            <a:schemeClr val="tx2">
              <a:lumMod val="25000"/>
              <a:lumOff val="75000"/>
            </a:schemeClr>
          </a:solidFill>
        </p:grpSpPr>
        <p:sp>
          <p:nvSpPr>
            <p:cNvPr id="21" name="Rectangle 482">
              <a:extLst>
                <a:ext uri="{FF2B5EF4-FFF2-40B4-BE49-F238E27FC236}">
                  <a16:creationId xmlns="" xmlns:a16="http://schemas.microsoft.com/office/drawing/2014/main" id="{8CE3AD0A-6642-4CB5-8267-01DED832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" y="2130"/>
              <a:ext cx="43" cy="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22" name="Freeform 483">
              <a:extLst>
                <a:ext uri="{FF2B5EF4-FFF2-40B4-BE49-F238E27FC236}">
                  <a16:creationId xmlns="" xmlns:a16="http://schemas.microsoft.com/office/drawing/2014/main" id="{340BFB75-C745-44D4-85CE-529F78D9BE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60" y="1953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234 w 512"/>
                <a:gd name="T11" fmla="*/ 245 h 512"/>
                <a:gd name="T12" fmla="*/ 245 w 512"/>
                <a:gd name="T13" fmla="*/ 256 h 512"/>
                <a:gd name="T14" fmla="*/ 245 w 512"/>
                <a:gd name="T15" fmla="*/ 341 h 512"/>
                <a:gd name="T16" fmla="*/ 234 w 512"/>
                <a:gd name="T17" fmla="*/ 352 h 512"/>
                <a:gd name="T18" fmla="*/ 149 w 512"/>
                <a:gd name="T19" fmla="*/ 352 h 512"/>
                <a:gd name="T20" fmla="*/ 138 w 512"/>
                <a:gd name="T21" fmla="*/ 341 h 512"/>
                <a:gd name="T22" fmla="*/ 138 w 512"/>
                <a:gd name="T23" fmla="*/ 256 h 512"/>
                <a:gd name="T24" fmla="*/ 234 w 512"/>
                <a:gd name="T25" fmla="*/ 160 h 512"/>
                <a:gd name="T26" fmla="*/ 245 w 512"/>
                <a:gd name="T27" fmla="*/ 170 h 512"/>
                <a:gd name="T28" fmla="*/ 234 w 512"/>
                <a:gd name="T29" fmla="*/ 181 h 512"/>
                <a:gd name="T30" fmla="*/ 160 w 512"/>
                <a:gd name="T31" fmla="*/ 245 h 512"/>
                <a:gd name="T32" fmla="*/ 234 w 512"/>
                <a:gd name="T33" fmla="*/ 245 h 512"/>
                <a:gd name="T34" fmla="*/ 362 w 512"/>
                <a:gd name="T35" fmla="*/ 245 h 512"/>
                <a:gd name="T36" fmla="*/ 373 w 512"/>
                <a:gd name="T37" fmla="*/ 256 h 512"/>
                <a:gd name="T38" fmla="*/ 373 w 512"/>
                <a:gd name="T39" fmla="*/ 341 h 512"/>
                <a:gd name="T40" fmla="*/ 362 w 512"/>
                <a:gd name="T41" fmla="*/ 352 h 512"/>
                <a:gd name="T42" fmla="*/ 277 w 512"/>
                <a:gd name="T43" fmla="*/ 352 h 512"/>
                <a:gd name="T44" fmla="*/ 266 w 512"/>
                <a:gd name="T45" fmla="*/ 341 h 512"/>
                <a:gd name="T46" fmla="*/ 266 w 512"/>
                <a:gd name="T47" fmla="*/ 256 h 512"/>
                <a:gd name="T48" fmla="*/ 362 w 512"/>
                <a:gd name="T49" fmla="*/ 160 h 512"/>
                <a:gd name="T50" fmla="*/ 373 w 512"/>
                <a:gd name="T51" fmla="*/ 170 h 512"/>
                <a:gd name="T52" fmla="*/ 362 w 512"/>
                <a:gd name="T53" fmla="*/ 181 h 512"/>
                <a:gd name="T54" fmla="*/ 288 w 512"/>
                <a:gd name="T55" fmla="*/ 245 h 512"/>
                <a:gd name="T56" fmla="*/ 362 w 512"/>
                <a:gd name="T57" fmla="*/ 24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  <a:moveTo>
                    <a:pt x="234" y="245"/>
                  </a:moveTo>
                  <a:cubicBezTo>
                    <a:pt x="240" y="245"/>
                    <a:pt x="245" y="250"/>
                    <a:pt x="245" y="256"/>
                  </a:cubicBezTo>
                  <a:cubicBezTo>
                    <a:pt x="245" y="341"/>
                    <a:pt x="245" y="341"/>
                    <a:pt x="245" y="341"/>
                  </a:cubicBezTo>
                  <a:cubicBezTo>
                    <a:pt x="245" y="347"/>
                    <a:pt x="240" y="352"/>
                    <a:pt x="234" y="352"/>
                  </a:cubicBezTo>
                  <a:cubicBezTo>
                    <a:pt x="149" y="352"/>
                    <a:pt x="149" y="352"/>
                    <a:pt x="149" y="352"/>
                  </a:cubicBezTo>
                  <a:cubicBezTo>
                    <a:pt x="143" y="352"/>
                    <a:pt x="138" y="347"/>
                    <a:pt x="138" y="341"/>
                  </a:cubicBezTo>
                  <a:cubicBezTo>
                    <a:pt x="138" y="256"/>
                    <a:pt x="138" y="256"/>
                    <a:pt x="138" y="256"/>
                  </a:cubicBezTo>
                  <a:cubicBezTo>
                    <a:pt x="138" y="201"/>
                    <a:pt x="180" y="160"/>
                    <a:pt x="234" y="160"/>
                  </a:cubicBezTo>
                  <a:cubicBezTo>
                    <a:pt x="240" y="160"/>
                    <a:pt x="245" y="164"/>
                    <a:pt x="245" y="170"/>
                  </a:cubicBezTo>
                  <a:cubicBezTo>
                    <a:pt x="245" y="176"/>
                    <a:pt x="240" y="181"/>
                    <a:pt x="234" y="181"/>
                  </a:cubicBezTo>
                  <a:cubicBezTo>
                    <a:pt x="195" y="181"/>
                    <a:pt x="165" y="208"/>
                    <a:pt x="160" y="245"/>
                  </a:cubicBezTo>
                  <a:lnTo>
                    <a:pt x="234" y="245"/>
                  </a:lnTo>
                  <a:close/>
                  <a:moveTo>
                    <a:pt x="362" y="245"/>
                  </a:moveTo>
                  <a:cubicBezTo>
                    <a:pt x="368" y="245"/>
                    <a:pt x="373" y="250"/>
                    <a:pt x="373" y="256"/>
                  </a:cubicBezTo>
                  <a:cubicBezTo>
                    <a:pt x="373" y="341"/>
                    <a:pt x="373" y="341"/>
                    <a:pt x="373" y="341"/>
                  </a:cubicBezTo>
                  <a:cubicBezTo>
                    <a:pt x="373" y="347"/>
                    <a:pt x="368" y="352"/>
                    <a:pt x="362" y="352"/>
                  </a:cubicBezTo>
                  <a:cubicBezTo>
                    <a:pt x="277" y="352"/>
                    <a:pt x="277" y="352"/>
                    <a:pt x="277" y="352"/>
                  </a:cubicBezTo>
                  <a:cubicBezTo>
                    <a:pt x="271" y="352"/>
                    <a:pt x="266" y="347"/>
                    <a:pt x="266" y="341"/>
                  </a:cubicBezTo>
                  <a:cubicBezTo>
                    <a:pt x="266" y="256"/>
                    <a:pt x="266" y="256"/>
                    <a:pt x="266" y="256"/>
                  </a:cubicBezTo>
                  <a:cubicBezTo>
                    <a:pt x="266" y="201"/>
                    <a:pt x="308" y="160"/>
                    <a:pt x="362" y="160"/>
                  </a:cubicBezTo>
                  <a:cubicBezTo>
                    <a:pt x="368" y="160"/>
                    <a:pt x="373" y="164"/>
                    <a:pt x="373" y="170"/>
                  </a:cubicBezTo>
                  <a:cubicBezTo>
                    <a:pt x="373" y="176"/>
                    <a:pt x="368" y="181"/>
                    <a:pt x="362" y="181"/>
                  </a:cubicBezTo>
                  <a:cubicBezTo>
                    <a:pt x="323" y="181"/>
                    <a:pt x="293" y="213"/>
                    <a:pt x="288" y="245"/>
                  </a:cubicBezTo>
                  <a:lnTo>
                    <a:pt x="362" y="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23" name="Rectangle 484">
              <a:extLst>
                <a:ext uri="{FF2B5EF4-FFF2-40B4-BE49-F238E27FC236}">
                  <a16:creationId xmlns="" xmlns:a16="http://schemas.microsoft.com/office/drawing/2014/main" id="{B85A2CF1-EB32-40A6-83BE-2E0D09B4F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6" y="2130"/>
              <a:ext cx="43" cy="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</p:grpSp>
      <p:sp>
        <p:nvSpPr>
          <p:cNvPr id="24" name="Freeform 324">
            <a:extLst>
              <a:ext uri="{FF2B5EF4-FFF2-40B4-BE49-F238E27FC236}">
                <a16:creationId xmlns="" xmlns:a16="http://schemas.microsoft.com/office/drawing/2014/main" id="{EB0871BF-D38A-4827-9209-2A6B24FF26E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76429" y="5407782"/>
            <a:ext cx="482356" cy="482356"/>
          </a:xfrm>
          <a:custGeom>
            <a:avLst/>
            <a:gdLst>
              <a:gd name="T0" fmla="*/ 264 w 512"/>
              <a:gd name="T1" fmla="*/ 120 h 512"/>
              <a:gd name="T2" fmla="*/ 343 w 512"/>
              <a:gd name="T3" fmla="*/ 151 h 512"/>
              <a:gd name="T4" fmla="*/ 341 w 512"/>
              <a:gd name="T5" fmla="*/ 156 h 512"/>
              <a:gd name="T6" fmla="*/ 331 w 512"/>
              <a:gd name="T7" fmla="*/ 161 h 512"/>
              <a:gd name="T8" fmla="*/ 326 w 512"/>
              <a:gd name="T9" fmla="*/ 167 h 512"/>
              <a:gd name="T10" fmla="*/ 291 w 512"/>
              <a:gd name="T11" fmla="*/ 256 h 512"/>
              <a:gd name="T12" fmla="*/ 294 w 512"/>
              <a:gd name="T13" fmla="*/ 268 h 512"/>
              <a:gd name="T14" fmla="*/ 315 w 512"/>
              <a:gd name="T15" fmla="*/ 285 h 512"/>
              <a:gd name="T16" fmla="*/ 306 w 512"/>
              <a:gd name="T17" fmla="*/ 308 h 512"/>
              <a:gd name="T18" fmla="*/ 186 w 512"/>
              <a:gd name="T19" fmla="*/ 262 h 512"/>
              <a:gd name="T20" fmla="*/ 195 w 512"/>
              <a:gd name="T21" fmla="*/ 239 h 512"/>
              <a:gd name="T22" fmla="*/ 221 w 512"/>
              <a:gd name="T23" fmla="*/ 240 h 512"/>
              <a:gd name="T24" fmla="*/ 232 w 512"/>
              <a:gd name="T25" fmla="*/ 233 h 512"/>
              <a:gd name="T26" fmla="*/ 266 w 512"/>
              <a:gd name="T27" fmla="*/ 144 h 512"/>
              <a:gd name="T28" fmla="*/ 266 w 512"/>
              <a:gd name="T29" fmla="*/ 136 h 512"/>
              <a:gd name="T30" fmla="*/ 261 w 512"/>
              <a:gd name="T31" fmla="*/ 126 h 512"/>
              <a:gd name="T32" fmla="*/ 264 w 512"/>
              <a:gd name="T33" fmla="*/ 120 h 512"/>
              <a:gd name="T34" fmla="*/ 512 w 512"/>
              <a:gd name="T35" fmla="*/ 256 h 512"/>
              <a:gd name="T36" fmla="*/ 256 w 512"/>
              <a:gd name="T37" fmla="*/ 512 h 512"/>
              <a:gd name="T38" fmla="*/ 0 w 512"/>
              <a:gd name="T39" fmla="*/ 256 h 512"/>
              <a:gd name="T40" fmla="*/ 256 w 512"/>
              <a:gd name="T41" fmla="*/ 0 h 512"/>
              <a:gd name="T42" fmla="*/ 512 w 512"/>
              <a:gd name="T43" fmla="*/ 256 h 512"/>
              <a:gd name="T44" fmla="*/ 361 w 512"/>
              <a:gd name="T45" fmla="*/ 134 h 512"/>
              <a:gd name="T46" fmla="*/ 261 w 512"/>
              <a:gd name="T47" fmla="*/ 96 h 512"/>
              <a:gd name="T48" fmla="*/ 247 w 512"/>
              <a:gd name="T49" fmla="*/ 102 h 512"/>
              <a:gd name="T50" fmla="*/ 240 w 512"/>
              <a:gd name="T51" fmla="*/ 122 h 512"/>
              <a:gd name="T52" fmla="*/ 240 w 512"/>
              <a:gd name="T53" fmla="*/ 131 h 512"/>
              <a:gd name="T54" fmla="*/ 244 w 512"/>
              <a:gd name="T55" fmla="*/ 140 h 512"/>
              <a:gd name="T56" fmla="*/ 214 w 512"/>
              <a:gd name="T57" fmla="*/ 219 h 512"/>
              <a:gd name="T58" fmla="*/ 188 w 512"/>
              <a:gd name="T59" fmla="*/ 218 h 512"/>
              <a:gd name="T60" fmla="*/ 178 w 512"/>
              <a:gd name="T61" fmla="*/ 224 h 512"/>
              <a:gd name="T62" fmla="*/ 163 w 512"/>
              <a:gd name="T63" fmla="*/ 264 h 512"/>
              <a:gd name="T64" fmla="*/ 163 w 512"/>
              <a:gd name="T65" fmla="*/ 272 h 512"/>
              <a:gd name="T66" fmla="*/ 169 w 512"/>
              <a:gd name="T67" fmla="*/ 278 h 512"/>
              <a:gd name="T68" fmla="*/ 229 w 512"/>
              <a:gd name="T69" fmla="*/ 301 h 512"/>
              <a:gd name="T70" fmla="*/ 194 w 512"/>
              <a:gd name="T71" fmla="*/ 391 h 512"/>
              <a:gd name="T72" fmla="*/ 200 w 512"/>
              <a:gd name="T73" fmla="*/ 404 h 512"/>
              <a:gd name="T74" fmla="*/ 204 w 512"/>
              <a:gd name="T75" fmla="*/ 405 h 512"/>
              <a:gd name="T76" fmla="*/ 214 w 512"/>
              <a:gd name="T77" fmla="*/ 398 h 512"/>
              <a:gd name="T78" fmla="*/ 248 w 512"/>
              <a:gd name="T79" fmla="*/ 308 h 512"/>
              <a:gd name="T80" fmla="*/ 308 w 512"/>
              <a:gd name="T81" fmla="*/ 331 h 512"/>
              <a:gd name="T82" fmla="*/ 312 w 512"/>
              <a:gd name="T83" fmla="*/ 332 h 512"/>
              <a:gd name="T84" fmla="*/ 322 w 512"/>
              <a:gd name="T85" fmla="*/ 325 h 512"/>
              <a:gd name="T86" fmla="*/ 337 w 512"/>
              <a:gd name="T87" fmla="*/ 285 h 512"/>
              <a:gd name="T88" fmla="*/ 334 w 512"/>
              <a:gd name="T89" fmla="*/ 273 h 512"/>
              <a:gd name="T90" fmla="*/ 314 w 512"/>
              <a:gd name="T91" fmla="*/ 257 h 512"/>
              <a:gd name="T92" fmla="*/ 344 w 512"/>
              <a:gd name="T93" fmla="*/ 178 h 512"/>
              <a:gd name="T94" fmla="*/ 354 w 512"/>
              <a:gd name="T95" fmla="*/ 174 h 512"/>
              <a:gd name="T96" fmla="*/ 359 w 512"/>
              <a:gd name="T97" fmla="*/ 168 h 512"/>
              <a:gd name="T98" fmla="*/ 367 w 512"/>
              <a:gd name="T99" fmla="*/ 148 h 512"/>
              <a:gd name="T100" fmla="*/ 361 w 512"/>
              <a:gd name="T101" fmla="*/ 134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12" h="512">
                <a:moveTo>
                  <a:pt x="264" y="120"/>
                </a:moveTo>
                <a:cubicBezTo>
                  <a:pt x="343" y="151"/>
                  <a:pt x="343" y="151"/>
                  <a:pt x="343" y="151"/>
                </a:cubicBezTo>
                <a:cubicBezTo>
                  <a:pt x="341" y="156"/>
                  <a:pt x="341" y="156"/>
                  <a:pt x="341" y="156"/>
                </a:cubicBezTo>
                <a:cubicBezTo>
                  <a:pt x="331" y="161"/>
                  <a:pt x="331" y="161"/>
                  <a:pt x="331" y="161"/>
                </a:cubicBezTo>
                <a:cubicBezTo>
                  <a:pt x="329" y="162"/>
                  <a:pt x="327" y="164"/>
                  <a:pt x="326" y="167"/>
                </a:cubicBezTo>
                <a:cubicBezTo>
                  <a:pt x="291" y="256"/>
                  <a:pt x="291" y="256"/>
                  <a:pt x="291" y="256"/>
                </a:cubicBezTo>
                <a:cubicBezTo>
                  <a:pt x="290" y="261"/>
                  <a:pt x="291" y="266"/>
                  <a:pt x="294" y="268"/>
                </a:cubicBezTo>
                <a:cubicBezTo>
                  <a:pt x="315" y="285"/>
                  <a:pt x="315" y="285"/>
                  <a:pt x="315" y="285"/>
                </a:cubicBezTo>
                <a:cubicBezTo>
                  <a:pt x="306" y="308"/>
                  <a:pt x="306" y="308"/>
                  <a:pt x="306" y="308"/>
                </a:cubicBezTo>
                <a:cubicBezTo>
                  <a:pt x="186" y="262"/>
                  <a:pt x="186" y="262"/>
                  <a:pt x="186" y="262"/>
                </a:cubicBezTo>
                <a:cubicBezTo>
                  <a:pt x="195" y="239"/>
                  <a:pt x="195" y="239"/>
                  <a:pt x="195" y="239"/>
                </a:cubicBezTo>
                <a:cubicBezTo>
                  <a:pt x="221" y="240"/>
                  <a:pt x="221" y="240"/>
                  <a:pt x="221" y="240"/>
                </a:cubicBezTo>
                <a:cubicBezTo>
                  <a:pt x="226" y="241"/>
                  <a:pt x="230" y="238"/>
                  <a:pt x="232" y="233"/>
                </a:cubicBezTo>
                <a:cubicBezTo>
                  <a:pt x="266" y="144"/>
                  <a:pt x="266" y="144"/>
                  <a:pt x="266" y="144"/>
                </a:cubicBezTo>
                <a:cubicBezTo>
                  <a:pt x="267" y="141"/>
                  <a:pt x="267" y="138"/>
                  <a:pt x="266" y="136"/>
                </a:cubicBezTo>
                <a:cubicBezTo>
                  <a:pt x="261" y="126"/>
                  <a:pt x="261" y="126"/>
                  <a:pt x="261" y="126"/>
                </a:cubicBezTo>
                <a:lnTo>
                  <a:pt x="264" y="120"/>
                </a:ln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61" y="134"/>
                </a:moveTo>
                <a:cubicBezTo>
                  <a:pt x="261" y="96"/>
                  <a:pt x="261" y="96"/>
                  <a:pt x="261" y="96"/>
                </a:cubicBezTo>
                <a:cubicBezTo>
                  <a:pt x="256" y="94"/>
                  <a:pt x="250" y="97"/>
                  <a:pt x="247" y="102"/>
                </a:cubicBezTo>
                <a:cubicBezTo>
                  <a:pt x="240" y="122"/>
                  <a:pt x="240" y="122"/>
                  <a:pt x="240" y="122"/>
                </a:cubicBezTo>
                <a:cubicBezTo>
                  <a:pt x="239" y="125"/>
                  <a:pt x="239" y="128"/>
                  <a:pt x="240" y="131"/>
                </a:cubicBezTo>
                <a:cubicBezTo>
                  <a:pt x="244" y="140"/>
                  <a:pt x="244" y="140"/>
                  <a:pt x="244" y="140"/>
                </a:cubicBezTo>
                <a:cubicBezTo>
                  <a:pt x="214" y="219"/>
                  <a:pt x="214" y="219"/>
                  <a:pt x="214" y="219"/>
                </a:cubicBezTo>
                <a:cubicBezTo>
                  <a:pt x="188" y="218"/>
                  <a:pt x="188" y="218"/>
                  <a:pt x="188" y="218"/>
                </a:cubicBezTo>
                <a:cubicBezTo>
                  <a:pt x="184" y="217"/>
                  <a:pt x="180" y="220"/>
                  <a:pt x="178" y="224"/>
                </a:cubicBezTo>
                <a:cubicBezTo>
                  <a:pt x="163" y="264"/>
                  <a:pt x="163" y="264"/>
                  <a:pt x="163" y="264"/>
                </a:cubicBezTo>
                <a:cubicBezTo>
                  <a:pt x="162" y="267"/>
                  <a:pt x="162" y="270"/>
                  <a:pt x="163" y="272"/>
                </a:cubicBezTo>
                <a:cubicBezTo>
                  <a:pt x="164" y="275"/>
                  <a:pt x="166" y="277"/>
                  <a:pt x="169" y="278"/>
                </a:cubicBezTo>
                <a:cubicBezTo>
                  <a:pt x="229" y="301"/>
                  <a:pt x="229" y="301"/>
                  <a:pt x="229" y="301"/>
                </a:cubicBezTo>
                <a:cubicBezTo>
                  <a:pt x="194" y="391"/>
                  <a:pt x="194" y="391"/>
                  <a:pt x="194" y="391"/>
                </a:cubicBezTo>
                <a:cubicBezTo>
                  <a:pt x="192" y="396"/>
                  <a:pt x="195" y="402"/>
                  <a:pt x="200" y="404"/>
                </a:cubicBezTo>
                <a:cubicBezTo>
                  <a:pt x="202" y="405"/>
                  <a:pt x="203" y="405"/>
                  <a:pt x="204" y="405"/>
                </a:cubicBezTo>
                <a:cubicBezTo>
                  <a:pt x="208" y="405"/>
                  <a:pt x="212" y="402"/>
                  <a:pt x="214" y="398"/>
                </a:cubicBezTo>
                <a:cubicBezTo>
                  <a:pt x="248" y="308"/>
                  <a:pt x="248" y="308"/>
                  <a:pt x="248" y="308"/>
                </a:cubicBezTo>
                <a:cubicBezTo>
                  <a:pt x="308" y="331"/>
                  <a:pt x="308" y="331"/>
                  <a:pt x="308" y="331"/>
                </a:cubicBezTo>
                <a:cubicBezTo>
                  <a:pt x="309" y="332"/>
                  <a:pt x="311" y="332"/>
                  <a:pt x="312" y="332"/>
                </a:cubicBezTo>
                <a:cubicBezTo>
                  <a:pt x="316" y="332"/>
                  <a:pt x="320" y="329"/>
                  <a:pt x="322" y="325"/>
                </a:cubicBezTo>
                <a:cubicBezTo>
                  <a:pt x="337" y="285"/>
                  <a:pt x="337" y="285"/>
                  <a:pt x="337" y="285"/>
                </a:cubicBezTo>
                <a:cubicBezTo>
                  <a:pt x="339" y="281"/>
                  <a:pt x="338" y="276"/>
                  <a:pt x="334" y="273"/>
                </a:cubicBezTo>
                <a:cubicBezTo>
                  <a:pt x="314" y="257"/>
                  <a:pt x="314" y="257"/>
                  <a:pt x="314" y="257"/>
                </a:cubicBezTo>
                <a:cubicBezTo>
                  <a:pt x="344" y="178"/>
                  <a:pt x="344" y="178"/>
                  <a:pt x="344" y="178"/>
                </a:cubicBezTo>
                <a:cubicBezTo>
                  <a:pt x="354" y="174"/>
                  <a:pt x="354" y="174"/>
                  <a:pt x="354" y="174"/>
                </a:cubicBezTo>
                <a:cubicBezTo>
                  <a:pt x="356" y="173"/>
                  <a:pt x="358" y="171"/>
                  <a:pt x="359" y="168"/>
                </a:cubicBezTo>
                <a:cubicBezTo>
                  <a:pt x="367" y="148"/>
                  <a:pt x="367" y="148"/>
                  <a:pt x="367" y="148"/>
                </a:cubicBezTo>
                <a:cubicBezTo>
                  <a:pt x="369" y="143"/>
                  <a:pt x="366" y="137"/>
                  <a:pt x="361" y="134"/>
                </a:cubicBezTo>
                <a:close/>
              </a:path>
            </a:pathLst>
          </a:custGeom>
          <a:solidFill>
            <a:srgbClr val="B8BEE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14" name="Freeform 109">
            <a:extLst>
              <a:ext uri="{FF2B5EF4-FFF2-40B4-BE49-F238E27FC236}">
                <a16:creationId xmlns="" xmlns:a16="http://schemas.microsoft.com/office/drawing/2014/main" id="{B554BAF9-C640-41FD-B661-5CD7ABEF3EA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46634" y="3159307"/>
            <a:ext cx="512149" cy="512149"/>
          </a:xfrm>
          <a:custGeom>
            <a:avLst/>
            <a:gdLst>
              <a:gd name="T0" fmla="*/ 235 w 512"/>
              <a:gd name="T1" fmla="*/ 150 h 512"/>
              <a:gd name="T2" fmla="*/ 277 w 512"/>
              <a:gd name="T3" fmla="*/ 118 h 512"/>
              <a:gd name="T4" fmla="*/ 235 w 512"/>
              <a:gd name="T5" fmla="*/ 342 h 512"/>
              <a:gd name="T6" fmla="*/ 277 w 512"/>
              <a:gd name="T7" fmla="*/ 320 h 512"/>
              <a:gd name="T8" fmla="*/ 235 w 512"/>
              <a:gd name="T9" fmla="*/ 342 h 512"/>
              <a:gd name="T10" fmla="*/ 160 w 512"/>
              <a:gd name="T11" fmla="*/ 342 h 512"/>
              <a:gd name="T12" fmla="*/ 117 w 512"/>
              <a:gd name="T13" fmla="*/ 320 h 512"/>
              <a:gd name="T14" fmla="*/ 512 w 512"/>
              <a:gd name="T15" fmla="*/ 256 h 512"/>
              <a:gd name="T16" fmla="*/ 0 w 512"/>
              <a:gd name="T17" fmla="*/ 256 h 512"/>
              <a:gd name="T18" fmla="*/ 512 w 512"/>
              <a:gd name="T19" fmla="*/ 256 h 512"/>
              <a:gd name="T20" fmla="*/ 405 w 512"/>
              <a:gd name="T21" fmla="*/ 299 h 512"/>
              <a:gd name="T22" fmla="*/ 384 w 512"/>
              <a:gd name="T23" fmla="*/ 235 h 512"/>
              <a:gd name="T24" fmla="*/ 267 w 512"/>
              <a:gd name="T25" fmla="*/ 224 h 512"/>
              <a:gd name="T26" fmla="*/ 288 w 512"/>
              <a:gd name="T27" fmla="*/ 171 h 512"/>
              <a:gd name="T28" fmla="*/ 299 w 512"/>
              <a:gd name="T29" fmla="*/ 107 h 512"/>
              <a:gd name="T30" fmla="*/ 224 w 512"/>
              <a:gd name="T31" fmla="*/ 96 h 512"/>
              <a:gd name="T32" fmla="*/ 213 w 512"/>
              <a:gd name="T33" fmla="*/ 160 h 512"/>
              <a:gd name="T34" fmla="*/ 245 w 512"/>
              <a:gd name="T35" fmla="*/ 171 h 512"/>
              <a:gd name="T36" fmla="*/ 139 w 512"/>
              <a:gd name="T37" fmla="*/ 224 h 512"/>
              <a:gd name="T38" fmla="*/ 128 w 512"/>
              <a:gd name="T39" fmla="*/ 299 h 512"/>
              <a:gd name="T40" fmla="*/ 96 w 512"/>
              <a:gd name="T41" fmla="*/ 310 h 512"/>
              <a:gd name="T42" fmla="*/ 107 w 512"/>
              <a:gd name="T43" fmla="*/ 363 h 512"/>
              <a:gd name="T44" fmla="*/ 181 w 512"/>
              <a:gd name="T45" fmla="*/ 352 h 512"/>
              <a:gd name="T46" fmla="*/ 171 w 512"/>
              <a:gd name="T47" fmla="*/ 299 h 512"/>
              <a:gd name="T48" fmla="*/ 149 w 512"/>
              <a:gd name="T49" fmla="*/ 246 h 512"/>
              <a:gd name="T50" fmla="*/ 245 w 512"/>
              <a:gd name="T51" fmla="*/ 299 h 512"/>
              <a:gd name="T52" fmla="*/ 213 w 512"/>
              <a:gd name="T53" fmla="*/ 310 h 512"/>
              <a:gd name="T54" fmla="*/ 224 w 512"/>
              <a:gd name="T55" fmla="*/ 363 h 512"/>
              <a:gd name="T56" fmla="*/ 299 w 512"/>
              <a:gd name="T57" fmla="*/ 352 h 512"/>
              <a:gd name="T58" fmla="*/ 288 w 512"/>
              <a:gd name="T59" fmla="*/ 299 h 512"/>
              <a:gd name="T60" fmla="*/ 267 w 512"/>
              <a:gd name="T61" fmla="*/ 246 h 512"/>
              <a:gd name="T62" fmla="*/ 363 w 512"/>
              <a:gd name="T63" fmla="*/ 299 h 512"/>
              <a:gd name="T64" fmla="*/ 331 w 512"/>
              <a:gd name="T65" fmla="*/ 310 h 512"/>
              <a:gd name="T66" fmla="*/ 341 w 512"/>
              <a:gd name="T67" fmla="*/ 363 h 512"/>
              <a:gd name="T68" fmla="*/ 416 w 512"/>
              <a:gd name="T69" fmla="*/ 352 h 512"/>
              <a:gd name="T70" fmla="*/ 352 w 512"/>
              <a:gd name="T71" fmla="*/ 342 h 512"/>
              <a:gd name="T72" fmla="*/ 395 w 512"/>
              <a:gd name="T73" fmla="*/ 320 h 512"/>
              <a:gd name="T74" fmla="*/ 352 w 512"/>
              <a:gd name="T75" fmla="*/ 342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12" h="512">
                <a:moveTo>
                  <a:pt x="277" y="150"/>
                </a:moveTo>
                <a:cubicBezTo>
                  <a:pt x="235" y="150"/>
                  <a:pt x="235" y="150"/>
                  <a:pt x="235" y="150"/>
                </a:cubicBezTo>
                <a:cubicBezTo>
                  <a:pt x="235" y="118"/>
                  <a:pt x="235" y="118"/>
                  <a:pt x="235" y="118"/>
                </a:cubicBezTo>
                <a:cubicBezTo>
                  <a:pt x="277" y="118"/>
                  <a:pt x="277" y="118"/>
                  <a:pt x="277" y="118"/>
                </a:cubicBezTo>
                <a:lnTo>
                  <a:pt x="277" y="150"/>
                </a:lnTo>
                <a:close/>
                <a:moveTo>
                  <a:pt x="235" y="342"/>
                </a:moveTo>
                <a:cubicBezTo>
                  <a:pt x="277" y="342"/>
                  <a:pt x="277" y="342"/>
                  <a:pt x="277" y="342"/>
                </a:cubicBezTo>
                <a:cubicBezTo>
                  <a:pt x="277" y="320"/>
                  <a:pt x="277" y="320"/>
                  <a:pt x="277" y="320"/>
                </a:cubicBezTo>
                <a:cubicBezTo>
                  <a:pt x="235" y="320"/>
                  <a:pt x="235" y="320"/>
                  <a:pt x="235" y="320"/>
                </a:cubicBezTo>
                <a:lnTo>
                  <a:pt x="235" y="342"/>
                </a:lnTo>
                <a:close/>
                <a:moveTo>
                  <a:pt x="117" y="342"/>
                </a:moveTo>
                <a:cubicBezTo>
                  <a:pt x="160" y="342"/>
                  <a:pt x="160" y="342"/>
                  <a:pt x="160" y="342"/>
                </a:cubicBezTo>
                <a:cubicBezTo>
                  <a:pt x="160" y="320"/>
                  <a:pt x="160" y="320"/>
                  <a:pt x="160" y="320"/>
                </a:cubicBezTo>
                <a:cubicBezTo>
                  <a:pt x="117" y="320"/>
                  <a:pt x="117" y="320"/>
                  <a:pt x="117" y="320"/>
                </a:cubicBezTo>
                <a:lnTo>
                  <a:pt x="117" y="342"/>
                </a:lnTo>
                <a:close/>
                <a:moveTo>
                  <a:pt x="512" y="256"/>
                </a:moveTo>
                <a:cubicBezTo>
                  <a:pt x="512" y="398"/>
                  <a:pt x="397" y="512"/>
                  <a:pt x="256" y="512"/>
                </a:cubicBezTo>
                <a:cubicBezTo>
                  <a:pt x="115" y="512"/>
                  <a:pt x="0" y="398"/>
                  <a:pt x="0" y="256"/>
                </a:cubicBezTo>
                <a:cubicBezTo>
                  <a:pt x="0" y="115"/>
                  <a:pt x="115" y="0"/>
                  <a:pt x="256" y="0"/>
                </a:cubicBezTo>
                <a:cubicBezTo>
                  <a:pt x="397" y="0"/>
                  <a:pt x="512" y="115"/>
                  <a:pt x="512" y="256"/>
                </a:cubicBezTo>
                <a:close/>
                <a:moveTo>
                  <a:pt x="416" y="310"/>
                </a:moveTo>
                <a:cubicBezTo>
                  <a:pt x="416" y="304"/>
                  <a:pt x="411" y="299"/>
                  <a:pt x="405" y="299"/>
                </a:cubicBezTo>
                <a:cubicBezTo>
                  <a:pt x="384" y="299"/>
                  <a:pt x="384" y="299"/>
                  <a:pt x="384" y="299"/>
                </a:cubicBezTo>
                <a:cubicBezTo>
                  <a:pt x="384" y="235"/>
                  <a:pt x="384" y="235"/>
                  <a:pt x="384" y="235"/>
                </a:cubicBezTo>
                <a:cubicBezTo>
                  <a:pt x="384" y="229"/>
                  <a:pt x="379" y="224"/>
                  <a:pt x="373" y="224"/>
                </a:cubicBezTo>
                <a:cubicBezTo>
                  <a:pt x="267" y="224"/>
                  <a:pt x="267" y="224"/>
                  <a:pt x="267" y="224"/>
                </a:cubicBezTo>
                <a:cubicBezTo>
                  <a:pt x="267" y="171"/>
                  <a:pt x="267" y="171"/>
                  <a:pt x="267" y="171"/>
                </a:cubicBezTo>
                <a:cubicBezTo>
                  <a:pt x="288" y="171"/>
                  <a:pt x="288" y="171"/>
                  <a:pt x="288" y="171"/>
                </a:cubicBezTo>
                <a:cubicBezTo>
                  <a:pt x="294" y="171"/>
                  <a:pt x="299" y="166"/>
                  <a:pt x="299" y="160"/>
                </a:cubicBezTo>
                <a:cubicBezTo>
                  <a:pt x="299" y="107"/>
                  <a:pt x="299" y="107"/>
                  <a:pt x="299" y="107"/>
                </a:cubicBezTo>
                <a:cubicBezTo>
                  <a:pt x="299" y="101"/>
                  <a:pt x="294" y="96"/>
                  <a:pt x="288" y="96"/>
                </a:cubicBezTo>
                <a:cubicBezTo>
                  <a:pt x="224" y="96"/>
                  <a:pt x="224" y="96"/>
                  <a:pt x="224" y="96"/>
                </a:cubicBezTo>
                <a:cubicBezTo>
                  <a:pt x="218" y="96"/>
                  <a:pt x="213" y="101"/>
                  <a:pt x="213" y="107"/>
                </a:cubicBezTo>
                <a:cubicBezTo>
                  <a:pt x="213" y="160"/>
                  <a:pt x="213" y="160"/>
                  <a:pt x="213" y="160"/>
                </a:cubicBezTo>
                <a:cubicBezTo>
                  <a:pt x="213" y="166"/>
                  <a:pt x="218" y="171"/>
                  <a:pt x="224" y="171"/>
                </a:cubicBezTo>
                <a:cubicBezTo>
                  <a:pt x="245" y="171"/>
                  <a:pt x="245" y="171"/>
                  <a:pt x="245" y="171"/>
                </a:cubicBezTo>
                <a:cubicBezTo>
                  <a:pt x="245" y="224"/>
                  <a:pt x="245" y="224"/>
                  <a:pt x="245" y="224"/>
                </a:cubicBezTo>
                <a:cubicBezTo>
                  <a:pt x="139" y="224"/>
                  <a:pt x="139" y="224"/>
                  <a:pt x="139" y="224"/>
                </a:cubicBezTo>
                <a:cubicBezTo>
                  <a:pt x="133" y="224"/>
                  <a:pt x="128" y="229"/>
                  <a:pt x="128" y="235"/>
                </a:cubicBezTo>
                <a:cubicBezTo>
                  <a:pt x="128" y="299"/>
                  <a:pt x="128" y="299"/>
                  <a:pt x="128" y="299"/>
                </a:cubicBezTo>
                <a:cubicBezTo>
                  <a:pt x="107" y="299"/>
                  <a:pt x="107" y="299"/>
                  <a:pt x="107" y="299"/>
                </a:cubicBezTo>
                <a:cubicBezTo>
                  <a:pt x="101" y="299"/>
                  <a:pt x="96" y="304"/>
                  <a:pt x="96" y="310"/>
                </a:cubicBezTo>
                <a:cubicBezTo>
                  <a:pt x="96" y="352"/>
                  <a:pt x="96" y="352"/>
                  <a:pt x="96" y="352"/>
                </a:cubicBezTo>
                <a:cubicBezTo>
                  <a:pt x="96" y="358"/>
                  <a:pt x="101" y="363"/>
                  <a:pt x="107" y="363"/>
                </a:cubicBezTo>
                <a:cubicBezTo>
                  <a:pt x="171" y="363"/>
                  <a:pt x="171" y="363"/>
                  <a:pt x="171" y="363"/>
                </a:cubicBezTo>
                <a:cubicBezTo>
                  <a:pt x="177" y="363"/>
                  <a:pt x="181" y="358"/>
                  <a:pt x="181" y="352"/>
                </a:cubicBezTo>
                <a:cubicBezTo>
                  <a:pt x="181" y="310"/>
                  <a:pt x="181" y="310"/>
                  <a:pt x="181" y="310"/>
                </a:cubicBezTo>
                <a:cubicBezTo>
                  <a:pt x="181" y="304"/>
                  <a:pt x="177" y="299"/>
                  <a:pt x="171" y="299"/>
                </a:cubicBezTo>
                <a:cubicBezTo>
                  <a:pt x="149" y="299"/>
                  <a:pt x="149" y="299"/>
                  <a:pt x="149" y="299"/>
                </a:cubicBezTo>
                <a:cubicBezTo>
                  <a:pt x="149" y="246"/>
                  <a:pt x="149" y="246"/>
                  <a:pt x="149" y="246"/>
                </a:cubicBezTo>
                <a:cubicBezTo>
                  <a:pt x="245" y="246"/>
                  <a:pt x="245" y="246"/>
                  <a:pt x="245" y="246"/>
                </a:cubicBezTo>
                <a:cubicBezTo>
                  <a:pt x="245" y="299"/>
                  <a:pt x="245" y="299"/>
                  <a:pt x="245" y="299"/>
                </a:cubicBezTo>
                <a:cubicBezTo>
                  <a:pt x="224" y="299"/>
                  <a:pt x="224" y="299"/>
                  <a:pt x="224" y="299"/>
                </a:cubicBezTo>
                <a:cubicBezTo>
                  <a:pt x="218" y="299"/>
                  <a:pt x="213" y="304"/>
                  <a:pt x="213" y="310"/>
                </a:cubicBezTo>
                <a:cubicBezTo>
                  <a:pt x="213" y="352"/>
                  <a:pt x="213" y="352"/>
                  <a:pt x="213" y="352"/>
                </a:cubicBezTo>
                <a:cubicBezTo>
                  <a:pt x="213" y="358"/>
                  <a:pt x="218" y="363"/>
                  <a:pt x="224" y="363"/>
                </a:cubicBezTo>
                <a:cubicBezTo>
                  <a:pt x="288" y="363"/>
                  <a:pt x="288" y="363"/>
                  <a:pt x="288" y="363"/>
                </a:cubicBezTo>
                <a:cubicBezTo>
                  <a:pt x="294" y="363"/>
                  <a:pt x="299" y="358"/>
                  <a:pt x="299" y="352"/>
                </a:cubicBezTo>
                <a:cubicBezTo>
                  <a:pt x="299" y="310"/>
                  <a:pt x="299" y="310"/>
                  <a:pt x="299" y="310"/>
                </a:cubicBezTo>
                <a:cubicBezTo>
                  <a:pt x="299" y="304"/>
                  <a:pt x="294" y="299"/>
                  <a:pt x="288" y="299"/>
                </a:cubicBezTo>
                <a:cubicBezTo>
                  <a:pt x="267" y="299"/>
                  <a:pt x="267" y="299"/>
                  <a:pt x="267" y="299"/>
                </a:cubicBezTo>
                <a:cubicBezTo>
                  <a:pt x="267" y="246"/>
                  <a:pt x="267" y="246"/>
                  <a:pt x="267" y="246"/>
                </a:cubicBezTo>
                <a:cubicBezTo>
                  <a:pt x="363" y="246"/>
                  <a:pt x="363" y="246"/>
                  <a:pt x="363" y="246"/>
                </a:cubicBezTo>
                <a:cubicBezTo>
                  <a:pt x="363" y="299"/>
                  <a:pt x="363" y="299"/>
                  <a:pt x="363" y="299"/>
                </a:cubicBezTo>
                <a:cubicBezTo>
                  <a:pt x="341" y="299"/>
                  <a:pt x="341" y="299"/>
                  <a:pt x="341" y="299"/>
                </a:cubicBezTo>
                <a:cubicBezTo>
                  <a:pt x="335" y="299"/>
                  <a:pt x="331" y="304"/>
                  <a:pt x="331" y="310"/>
                </a:cubicBezTo>
                <a:cubicBezTo>
                  <a:pt x="331" y="352"/>
                  <a:pt x="331" y="352"/>
                  <a:pt x="331" y="352"/>
                </a:cubicBezTo>
                <a:cubicBezTo>
                  <a:pt x="331" y="358"/>
                  <a:pt x="335" y="363"/>
                  <a:pt x="341" y="363"/>
                </a:cubicBezTo>
                <a:cubicBezTo>
                  <a:pt x="405" y="363"/>
                  <a:pt x="405" y="363"/>
                  <a:pt x="405" y="363"/>
                </a:cubicBezTo>
                <a:cubicBezTo>
                  <a:pt x="411" y="363"/>
                  <a:pt x="416" y="358"/>
                  <a:pt x="416" y="352"/>
                </a:cubicBezTo>
                <a:lnTo>
                  <a:pt x="416" y="310"/>
                </a:lnTo>
                <a:close/>
                <a:moveTo>
                  <a:pt x="352" y="342"/>
                </a:moveTo>
                <a:cubicBezTo>
                  <a:pt x="395" y="342"/>
                  <a:pt x="395" y="342"/>
                  <a:pt x="395" y="342"/>
                </a:cubicBezTo>
                <a:cubicBezTo>
                  <a:pt x="395" y="320"/>
                  <a:pt x="395" y="320"/>
                  <a:pt x="395" y="320"/>
                </a:cubicBezTo>
                <a:cubicBezTo>
                  <a:pt x="352" y="320"/>
                  <a:pt x="352" y="320"/>
                  <a:pt x="352" y="320"/>
                </a:cubicBezTo>
                <a:lnTo>
                  <a:pt x="352" y="342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grpSp>
        <p:nvGrpSpPr>
          <p:cNvPr id="18" name="Group 681">
            <a:extLst>
              <a:ext uri="{FF2B5EF4-FFF2-40B4-BE49-F238E27FC236}">
                <a16:creationId xmlns="" xmlns:a16="http://schemas.microsoft.com/office/drawing/2014/main" id="{B0C7F96C-4C0A-4BE4-BA59-AD43FBEA744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76423" y="2412427"/>
            <a:ext cx="482358" cy="482358"/>
            <a:chOff x="6210" y="2696"/>
            <a:chExt cx="340" cy="340"/>
          </a:xfrm>
          <a:solidFill>
            <a:schemeClr val="tx2">
              <a:lumMod val="90000"/>
              <a:lumOff val="10000"/>
            </a:schemeClr>
          </a:solidFill>
        </p:grpSpPr>
        <p:sp>
          <p:nvSpPr>
            <p:cNvPr id="25" name="Freeform 682">
              <a:extLst>
                <a:ext uri="{FF2B5EF4-FFF2-40B4-BE49-F238E27FC236}">
                  <a16:creationId xmlns="" xmlns:a16="http://schemas.microsoft.com/office/drawing/2014/main" id="{31A4477D-E653-4EBB-A05D-905E9CD6E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" y="2911"/>
              <a:ext cx="57" cy="49"/>
            </a:xfrm>
            <a:custGeom>
              <a:avLst/>
              <a:gdLst>
                <a:gd name="T0" fmla="*/ 51 w 85"/>
                <a:gd name="T1" fmla="*/ 3 h 73"/>
                <a:gd name="T2" fmla="*/ 43 w 85"/>
                <a:gd name="T3" fmla="*/ 0 h 73"/>
                <a:gd name="T4" fmla="*/ 34 w 85"/>
                <a:gd name="T5" fmla="*/ 3 h 73"/>
                <a:gd name="T6" fmla="*/ 16 w 85"/>
                <a:gd name="T7" fmla="*/ 9 h 73"/>
                <a:gd name="T8" fmla="*/ 11 w 85"/>
                <a:gd name="T9" fmla="*/ 9 h 73"/>
                <a:gd name="T10" fmla="*/ 0 w 85"/>
                <a:gd name="T11" fmla="*/ 2 h 73"/>
                <a:gd name="T12" fmla="*/ 0 w 85"/>
                <a:gd name="T13" fmla="*/ 73 h 73"/>
                <a:gd name="T14" fmla="*/ 37 w 85"/>
                <a:gd name="T15" fmla="*/ 51 h 73"/>
                <a:gd name="T16" fmla="*/ 48 w 85"/>
                <a:gd name="T17" fmla="*/ 51 h 73"/>
                <a:gd name="T18" fmla="*/ 85 w 85"/>
                <a:gd name="T19" fmla="*/ 73 h 73"/>
                <a:gd name="T20" fmla="*/ 85 w 85"/>
                <a:gd name="T21" fmla="*/ 2 h 73"/>
                <a:gd name="T22" fmla="*/ 75 w 85"/>
                <a:gd name="T23" fmla="*/ 9 h 73"/>
                <a:gd name="T24" fmla="*/ 51 w 85"/>
                <a:gd name="T25" fmla="*/ 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73">
                  <a:moveTo>
                    <a:pt x="51" y="3"/>
                  </a:moveTo>
                  <a:cubicBezTo>
                    <a:pt x="49" y="2"/>
                    <a:pt x="44" y="0"/>
                    <a:pt x="43" y="0"/>
                  </a:cubicBezTo>
                  <a:cubicBezTo>
                    <a:pt x="41" y="0"/>
                    <a:pt x="37" y="2"/>
                    <a:pt x="34" y="3"/>
                  </a:cubicBezTo>
                  <a:cubicBezTo>
                    <a:pt x="29" y="6"/>
                    <a:pt x="23" y="9"/>
                    <a:pt x="16" y="9"/>
                  </a:cubicBezTo>
                  <a:cubicBezTo>
                    <a:pt x="14" y="9"/>
                    <a:pt x="12" y="9"/>
                    <a:pt x="11" y="9"/>
                  </a:cubicBezTo>
                  <a:cubicBezTo>
                    <a:pt x="6" y="7"/>
                    <a:pt x="3" y="5"/>
                    <a:pt x="0" y="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41" y="49"/>
                    <a:pt x="45" y="49"/>
                    <a:pt x="48" y="51"/>
                  </a:cubicBezTo>
                  <a:cubicBezTo>
                    <a:pt x="85" y="73"/>
                    <a:pt x="85" y="73"/>
                    <a:pt x="85" y="73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2" y="5"/>
                    <a:pt x="79" y="7"/>
                    <a:pt x="75" y="9"/>
                  </a:cubicBezTo>
                  <a:cubicBezTo>
                    <a:pt x="66" y="11"/>
                    <a:pt x="58" y="7"/>
                    <a:pt x="5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26" name="Freeform 683">
              <a:extLst>
                <a:ext uri="{FF2B5EF4-FFF2-40B4-BE49-F238E27FC236}">
                  <a16:creationId xmlns="" xmlns:a16="http://schemas.microsoft.com/office/drawing/2014/main" id="{470A2CA5-1AC5-4CF4-B618-04120D58F5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4" y="2772"/>
              <a:ext cx="132" cy="131"/>
            </a:xfrm>
            <a:custGeom>
              <a:avLst/>
              <a:gdLst>
                <a:gd name="T0" fmla="*/ 188 w 198"/>
                <a:gd name="T1" fmla="*/ 99 h 198"/>
                <a:gd name="T2" fmla="*/ 194 w 198"/>
                <a:gd name="T3" fmla="*/ 81 h 198"/>
                <a:gd name="T4" fmla="*/ 198 w 198"/>
                <a:gd name="T5" fmla="*/ 72 h 198"/>
                <a:gd name="T6" fmla="*/ 190 w 198"/>
                <a:gd name="T7" fmla="*/ 67 h 198"/>
                <a:gd name="T8" fmla="*/ 176 w 198"/>
                <a:gd name="T9" fmla="*/ 54 h 198"/>
                <a:gd name="T10" fmla="*/ 172 w 198"/>
                <a:gd name="T11" fmla="*/ 36 h 198"/>
                <a:gd name="T12" fmla="*/ 171 w 198"/>
                <a:gd name="T13" fmla="*/ 26 h 198"/>
                <a:gd name="T14" fmla="*/ 162 w 198"/>
                <a:gd name="T15" fmla="*/ 25 h 198"/>
                <a:gd name="T16" fmla="*/ 143 w 198"/>
                <a:gd name="T17" fmla="*/ 21 h 198"/>
                <a:gd name="T18" fmla="*/ 131 w 198"/>
                <a:gd name="T19" fmla="*/ 7 h 198"/>
                <a:gd name="T20" fmla="*/ 125 w 198"/>
                <a:gd name="T21" fmla="*/ 0 h 198"/>
                <a:gd name="T22" fmla="*/ 117 w 198"/>
                <a:gd name="T23" fmla="*/ 4 h 198"/>
                <a:gd name="T24" fmla="*/ 99 w 198"/>
                <a:gd name="T25" fmla="*/ 9 h 198"/>
                <a:gd name="T26" fmla="*/ 80 w 198"/>
                <a:gd name="T27" fmla="*/ 5 h 198"/>
                <a:gd name="T28" fmla="*/ 72 w 198"/>
                <a:gd name="T29" fmla="*/ 3 h 198"/>
                <a:gd name="T30" fmla="*/ 72 w 198"/>
                <a:gd name="T31" fmla="*/ 3 h 198"/>
                <a:gd name="T32" fmla="*/ 67 w 198"/>
                <a:gd name="T33" fmla="*/ 9 h 198"/>
                <a:gd name="T34" fmla="*/ 54 w 198"/>
                <a:gd name="T35" fmla="*/ 22 h 198"/>
                <a:gd name="T36" fmla="*/ 35 w 198"/>
                <a:gd name="T37" fmla="*/ 26 h 198"/>
                <a:gd name="T38" fmla="*/ 26 w 198"/>
                <a:gd name="T39" fmla="*/ 27 h 198"/>
                <a:gd name="T40" fmla="*/ 25 w 198"/>
                <a:gd name="T41" fmla="*/ 36 h 198"/>
                <a:gd name="T42" fmla="*/ 21 w 198"/>
                <a:gd name="T43" fmla="*/ 54 h 198"/>
                <a:gd name="T44" fmla="*/ 7 w 198"/>
                <a:gd name="T45" fmla="*/ 67 h 198"/>
                <a:gd name="T46" fmla="*/ 0 w 198"/>
                <a:gd name="T47" fmla="*/ 73 h 198"/>
                <a:gd name="T48" fmla="*/ 3 w 198"/>
                <a:gd name="T49" fmla="*/ 81 h 198"/>
                <a:gd name="T50" fmla="*/ 9 w 198"/>
                <a:gd name="T51" fmla="*/ 99 h 198"/>
                <a:gd name="T52" fmla="*/ 3 w 198"/>
                <a:gd name="T53" fmla="*/ 117 h 198"/>
                <a:gd name="T54" fmla="*/ 0 w 198"/>
                <a:gd name="T55" fmla="*/ 126 h 198"/>
                <a:gd name="T56" fmla="*/ 7 w 198"/>
                <a:gd name="T57" fmla="*/ 131 h 198"/>
                <a:gd name="T58" fmla="*/ 21 w 198"/>
                <a:gd name="T59" fmla="*/ 144 h 198"/>
                <a:gd name="T60" fmla="*/ 25 w 198"/>
                <a:gd name="T61" fmla="*/ 162 h 198"/>
                <a:gd name="T62" fmla="*/ 26 w 198"/>
                <a:gd name="T63" fmla="*/ 172 h 198"/>
                <a:gd name="T64" fmla="*/ 35 w 198"/>
                <a:gd name="T65" fmla="*/ 173 h 198"/>
                <a:gd name="T66" fmla="*/ 54 w 198"/>
                <a:gd name="T67" fmla="*/ 177 h 198"/>
                <a:gd name="T68" fmla="*/ 67 w 198"/>
                <a:gd name="T69" fmla="*/ 191 h 198"/>
                <a:gd name="T70" fmla="*/ 72 w 198"/>
                <a:gd name="T71" fmla="*/ 198 h 198"/>
                <a:gd name="T72" fmla="*/ 80 w 198"/>
                <a:gd name="T73" fmla="*/ 194 h 198"/>
                <a:gd name="T74" fmla="*/ 99 w 198"/>
                <a:gd name="T75" fmla="*/ 189 h 198"/>
                <a:gd name="T76" fmla="*/ 117 w 198"/>
                <a:gd name="T77" fmla="*/ 193 h 198"/>
                <a:gd name="T78" fmla="*/ 125 w 198"/>
                <a:gd name="T79" fmla="*/ 195 h 198"/>
                <a:gd name="T80" fmla="*/ 125 w 198"/>
                <a:gd name="T81" fmla="*/ 195 h 198"/>
                <a:gd name="T82" fmla="*/ 131 w 198"/>
                <a:gd name="T83" fmla="*/ 189 h 198"/>
                <a:gd name="T84" fmla="*/ 143 w 198"/>
                <a:gd name="T85" fmla="*/ 176 h 198"/>
                <a:gd name="T86" fmla="*/ 162 w 198"/>
                <a:gd name="T87" fmla="*/ 172 h 198"/>
                <a:gd name="T88" fmla="*/ 171 w 198"/>
                <a:gd name="T89" fmla="*/ 171 h 198"/>
                <a:gd name="T90" fmla="*/ 172 w 198"/>
                <a:gd name="T91" fmla="*/ 162 h 198"/>
                <a:gd name="T92" fmla="*/ 176 w 198"/>
                <a:gd name="T93" fmla="*/ 144 h 198"/>
                <a:gd name="T94" fmla="*/ 190 w 198"/>
                <a:gd name="T95" fmla="*/ 131 h 198"/>
                <a:gd name="T96" fmla="*/ 198 w 198"/>
                <a:gd name="T97" fmla="*/ 125 h 198"/>
                <a:gd name="T98" fmla="*/ 194 w 198"/>
                <a:gd name="T99" fmla="*/ 117 h 198"/>
                <a:gd name="T100" fmla="*/ 188 w 198"/>
                <a:gd name="T101" fmla="*/ 99 h 198"/>
                <a:gd name="T102" fmla="*/ 99 w 198"/>
                <a:gd name="T103" fmla="*/ 152 h 198"/>
                <a:gd name="T104" fmla="*/ 45 w 198"/>
                <a:gd name="T105" fmla="*/ 99 h 198"/>
                <a:gd name="T106" fmla="*/ 99 w 198"/>
                <a:gd name="T107" fmla="*/ 46 h 198"/>
                <a:gd name="T108" fmla="*/ 152 w 198"/>
                <a:gd name="T109" fmla="*/ 99 h 198"/>
                <a:gd name="T110" fmla="*/ 99 w 198"/>
                <a:gd name="T111" fmla="*/ 152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8" h="198">
                  <a:moveTo>
                    <a:pt x="188" y="99"/>
                  </a:moveTo>
                  <a:cubicBezTo>
                    <a:pt x="188" y="92"/>
                    <a:pt x="191" y="86"/>
                    <a:pt x="194" y="81"/>
                  </a:cubicBezTo>
                  <a:cubicBezTo>
                    <a:pt x="195" y="78"/>
                    <a:pt x="198" y="74"/>
                    <a:pt x="198" y="72"/>
                  </a:cubicBezTo>
                  <a:cubicBezTo>
                    <a:pt x="197" y="71"/>
                    <a:pt x="193" y="69"/>
                    <a:pt x="190" y="67"/>
                  </a:cubicBezTo>
                  <a:cubicBezTo>
                    <a:pt x="185" y="64"/>
                    <a:pt x="180" y="60"/>
                    <a:pt x="176" y="54"/>
                  </a:cubicBezTo>
                  <a:cubicBezTo>
                    <a:pt x="173" y="48"/>
                    <a:pt x="173" y="42"/>
                    <a:pt x="172" y="36"/>
                  </a:cubicBezTo>
                  <a:cubicBezTo>
                    <a:pt x="172" y="33"/>
                    <a:pt x="172" y="28"/>
                    <a:pt x="171" y="26"/>
                  </a:cubicBezTo>
                  <a:cubicBezTo>
                    <a:pt x="170" y="26"/>
                    <a:pt x="165" y="26"/>
                    <a:pt x="162" y="25"/>
                  </a:cubicBezTo>
                  <a:cubicBezTo>
                    <a:pt x="156" y="25"/>
                    <a:pt x="149" y="25"/>
                    <a:pt x="143" y="21"/>
                  </a:cubicBezTo>
                  <a:cubicBezTo>
                    <a:pt x="138" y="18"/>
                    <a:pt x="134" y="12"/>
                    <a:pt x="131" y="7"/>
                  </a:cubicBezTo>
                  <a:cubicBezTo>
                    <a:pt x="129" y="5"/>
                    <a:pt x="126" y="1"/>
                    <a:pt x="125" y="0"/>
                  </a:cubicBezTo>
                  <a:cubicBezTo>
                    <a:pt x="124" y="0"/>
                    <a:pt x="120" y="2"/>
                    <a:pt x="117" y="4"/>
                  </a:cubicBezTo>
                  <a:cubicBezTo>
                    <a:pt x="112" y="6"/>
                    <a:pt x="106" y="9"/>
                    <a:pt x="99" y="9"/>
                  </a:cubicBezTo>
                  <a:cubicBezTo>
                    <a:pt x="92" y="9"/>
                    <a:pt x="86" y="8"/>
                    <a:pt x="80" y="5"/>
                  </a:cubicBezTo>
                  <a:cubicBezTo>
                    <a:pt x="78" y="4"/>
                    <a:pt x="73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1" y="3"/>
                    <a:pt x="68" y="6"/>
                    <a:pt x="67" y="9"/>
                  </a:cubicBezTo>
                  <a:cubicBezTo>
                    <a:pt x="63" y="14"/>
                    <a:pt x="60" y="19"/>
                    <a:pt x="54" y="22"/>
                  </a:cubicBezTo>
                  <a:cubicBezTo>
                    <a:pt x="48" y="26"/>
                    <a:pt x="41" y="26"/>
                    <a:pt x="35" y="26"/>
                  </a:cubicBezTo>
                  <a:cubicBezTo>
                    <a:pt x="32" y="26"/>
                    <a:pt x="27" y="26"/>
                    <a:pt x="26" y="27"/>
                  </a:cubicBezTo>
                  <a:cubicBezTo>
                    <a:pt x="26" y="28"/>
                    <a:pt x="25" y="33"/>
                    <a:pt x="25" y="36"/>
                  </a:cubicBezTo>
                  <a:cubicBezTo>
                    <a:pt x="25" y="42"/>
                    <a:pt x="24" y="48"/>
                    <a:pt x="21" y="54"/>
                  </a:cubicBezTo>
                  <a:cubicBezTo>
                    <a:pt x="18" y="60"/>
                    <a:pt x="12" y="64"/>
                    <a:pt x="7" y="67"/>
                  </a:cubicBezTo>
                  <a:cubicBezTo>
                    <a:pt x="5" y="69"/>
                    <a:pt x="0" y="71"/>
                    <a:pt x="0" y="73"/>
                  </a:cubicBezTo>
                  <a:cubicBezTo>
                    <a:pt x="0" y="74"/>
                    <a:pt x="2" y="78"/>
                    <a:pt x="3" y="81"/>
                  </a:cubicBezTo>
                  <a:cubicBezTo>
                    <a:pt x="6" y="86"/>
                    <a:pt x="9" y="92"/>
                    <a:pt x="9" y="99"/>
                  </a:cubicBezTo>
                  <a:cubicBezTo>
                    <a:pt x="9" y="106"/>
                    <a:pt x="6" y="112"/>
                    <a:pt x="3" y="117"/>
                  </a:cubicBezTo>
                  <a:cubicBezTo>
                    <a:pt x="2" y="120"/>
                    <a:pt x="0" y="124"/>
                    <a:pt x="0" y="126"/>
                  </a:cubicBezTo>
                  <a:cubicBezTo>
                    <a:pt x="0" y="127"/>
                    <a:pt x="5" y="129"/>
                    <a:pt x="7" y="131"/>
                  </a:cubicBezTo>
                  <a:cubicBezTo>
                    <a:pt x="12" y="134"/>
                    <a:pt x="18" y="138"/>
                    <a:pt x="21" y="144"/>
                  </a:cubicBezTo>
                  <a:cubicBezTo>
                    <a:pt x="24" y="150"/>
                    <a:pt x="25" y="156"/>
                    <a:pt x="25" y="162"/>
                  </a:cubicBezTo>
                  <a:cubicBezTo>
                    <a:pt x="25" y="165"/>
                    <a:pt x="26" y="170"/>
                    <a:pt x="26" y="172"/>
                  </a:cubicBezTo>
                  <a:cubicBezTo>
                    <a:pt x="27" y="172"/>
                    <a:pt x="32" y="172"/>
                    <a:pt x="35" y="173"/>
                  </a:cubicBezTo>
                  <a:cubicBezTo>
                    <a:pt x="41" y="173"/>
                    <a:pt x="48" y="173"/>
                    <a:pt x="54" y="177"/>
                  </a:cubicBezTo>
                  <a:cubicBezTo>
                    <a:pt x="60" y="180"/>
                    <a:pt x="63" y="186"/>
                    <a:pt x="67" y="191"/>
                  </a:cubicBezTo>
                  <a:cubicBezTo>
                    <a:pt x="68" y="193"/>
                    <a:pt x="71" y="197"/>
                    <a:pt x="72" y="198"/>
                  </a:cubicBezTo>
                  <a:cubicBezTo>
                    <a:pt x="73" y="198"/>
                    <a:pt x="78" y="196"/>
                    <a:pt x="80" y="194"/>
                  </a:cubicBezTo>
                  <a:cubicBezTo>
                    <a:pt x="86" y="192"/>
                    <a:pt x="92" y="189"/>
                    <a:pt x="99" y="189"/>
                  </a:cubicBezTo>
                  <a:cubicBezTo>
                    <a:pt x="106" y="189"/>
                    <a:pt x="112" y="190"/>
                    <a:pt x="117" y="193"/>
                  </a:cubicBezTo>
                  <a:cubicBezTo>
                    <a:pt x="120" y="194"/>
                    <a:pt x="124" y="195"/>
                    <a:pt x="125" y="195"/>
                  </a:cubicBezTo>
                  <a:cubicBezTo>
                    <a:pt x="125" y="195"/>
                    <a:pt x="125" y="195"/>
                    <a:pt x="125" y="195"/>
                  </a:cubicBezTo>
                  <a:cubicBezTo>
                    <a:pt x="126" y="195"/>
                    <a:pt x="129" y="192"/>
                    <a:pt x="131" y="189"/>
                  </a:cubicBezTo>
                  <a:cubicBezTo>
                    <a:pt x="134" y="184"/>
                    <a:pt x="138" y="179"/>
                    <a:pt x="143" y="176"/>
                  </a:cubicBezTo>
                  <a:cubicBezTo>
                    <a:pt x="149" y="172"/>
                    <a:pt x="156" y="172"/>
                    <a:pt x="162" y="172"/>
                  </a:cubicBezTo>
                  <a:cubicBezTo>
                    <a:pt x="165" y="172"/>
                    <a:pt x="170" y="172"/>
                    <a:pt x="171" y="171"/>
                  </a:cubicBezTo>
                  <a:cubicBezTo>
                    <a:pt x="172" y="170"/>
                    <a:pt x="172" y="165"/>
                    <a:pt x="172" y="162"/>
                  </a:cubicBezTo>
                  <a:cubicBezTo>
                    <a:pt x="173" y="156"/>
                    <a:pt x="173" y="150"/>
                    <a:pt x="176" y="144"/>
                  </a:cubicBezTo>
                  <a:cubicBezTo>
                    <a:pt x="180" y="138"/>
                    <a:pt x="185" y="134"/>
                    <a:pt x="190" y="131"/>
                  </a:cubicBezTo>
                  <a:cubicBezTo>
                    <a:pt x="193" y="129"/>
                    <a:pt x="197" y="127"/>
                    <a:pt x="198" y="125"/>
                  </a:cubicBezTo>
                  <a:cubicBezTo>
                    <a:pt x="198" y="124"/>
                    <a:pt x="195" y="120"/>
                    <a:pt x="194" y="117"/>
                  </a:cubicBezTo>
                  <a:cubicBezTo>
                    <a:pt x="191" y="112"/>
                    <a:pt x="188" y="106"/>
                    <a:pt x="188" y="99"/>
                  </a:cubicBezTo>
                  <a:close/>
                  <a:moveTo>
                    <a:pt x="99" y="152"/>
                  </a:moveTo>
                  <a:cubicBezTo>
                    <a:pt x="69" y="152"/>
                    <a:pt x="45" y="128"/>
                    <a:pt x="45" y="99"/>
                  </a:cubicBezTo>
                  <a:cubicBezTo>
                    <a:pt x="45" y="70"/>
                    <a:pt x="69" y="46"/>
                    <a:pt x="99" y="46"/>
                  </a:cubicBezTo>
                  <a:cubicBezTo>
                    <a:pt x="128" y="46"/>
                    <a:pt x="152" y="70"/>
                    <a:pt x="152" y="99"/>
                  </a:cubicBezTo>
                  <a:cubicBezTo>
                    <a:pt x="152" y="128"/>
                    <a:pt x="128" y="152"/>
                    <a:pt x="99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27" name="Oval 684">
              <a:extLst>
                <a:ext uri="{FF2B5EF4-FFF2-40B4-BE49-F238E27FC236}">
                  <a16:creationId xmlns="" xmlns:a16="http://schemas.microsoft.com/office/drawing/2014/main" id="{C7DF85E4-97FB-4ADE-8294-01B21AEF7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9" y="2816"/>
              <a:ext cx="42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28" name="Freeform 685">
              <a:extLst>
                <a:ext uri="{FF2B5EF4-FFF2-40B4-BE49-F238E27FC236}">
                  <a16:creationId xmlns="" xmlns:a16="http://schemas.microsoft.com/office/drawing/2014/main" id="{23DCB8B0-8FB8-4BF8-8A7A-B4C38FD1DD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10" y="2696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375 w 512"/>
                <a:gd name="T11" fmla="*/ 245 h 512"/>
                <a:gd name="T12" fmla="*/ 359 w 512"/>
                <a:gd name="T13" fmla="*/ 263 h 512"/>
                <a:gd name="T14" fmla="*/ 352 w 512"/>
                <a:gd name="T15" fmla="*/ 268 h 512"/>
                <a:gd name="T16" fmla="*/ 351 w 512"/>
                <a:gd name="T17" fmla="*/ 278 h 512"/>
                <a:gd name="T18" fmla="*/ 343 w 512"/>
                <a:gd name="T19" fmla="*/ 300 h 512"/>
                <a:gd name="T20" fmla="*/ 320 w 512"/>
                <a:gd name="T21" fmla="*/ 308 h 512"/>
                <a:gd name="T22" fmla="*/ 320 w 512"/>
                <a:gd name="T23" fmla="*/ 308 h 512"/>
                <a:gd name="T24" fmla="*/ 320 w 512"/>
                <a:gd name="T25" fmla="*/ 416 h 512"/>
                <a:gd name="T26" fmla="*/ 314 w 512"/>
                <a:gd name="T27" fmla="*/ 425 h 512"/>
                <a:gd name="T28" fmla="*/ 309 w 512"/>
                <a:gd name="T29" fmla="*/ 426 h 512"/>
                <a:gd name="T30" fmla="*/ 304 w 512"/>
                <a:gd name="T31" fmla="*/ 425 h 512"/>
                <a:gd name="T32" fmla="*/ 256 w 512"/>
                <a:gd name="T33" fmla="*/ 396 h 512"/>
                <a:gd name="T34" fmla="*/ 208 w 512"/>
                <a:gd name="T35" fmla="*/ 425 h 512"/>
                <a:gd name="T36" fmla="*/ 197 w 512"/>
                <a:gd name="T37" fmla="*/ 425 h 512"/>
                <a:gd name="T38" fmla="*/ 192 w 512"/>
                <a:gd name="T39" fmla="*/ 416 h 512"/>
                <a:gd name="T40" fmla="*/ 192 w 512"/>
                <a:gd name="T41" fmla="*/ 308 h 512"/>
                <a:gd name="T42" fmla="*/ 191 w 512"/>
                <a:gd name="T43" fmla="*/ 308 h 512"/>
                <a:gd name="T44" fmla="*/ 168 w 512"/>
                <a:gd name="T45" fmla="*/ 300 h 512"/>
                <a:gd name="T46" fmla="*/ 161 w 512"/>
                <a:gd name="T47" fmla="*/ 278 h 512"/>
                <a:gd name="T48" fmla="*/ 160 w 512"/>
                <a:gd name="T49" fmla="*/ 268 h 512"/>
                <a:gd name="T50" fmla="*/ 152 w 512"/>
                <a:gd name="T51" fmla="*/ 263 h 512"/>
                <a:gd name="T52" fmla="*/ 136 w 512"/>
                <a:gd name="T53" fmla="*/ 245 h 512"/>
                <a:gd name="T54" fmla="*/ 141 w 512"/>
                <a:gd name="T55" fmla="*/ 222 h 512"/>
                <a:gd name="T56" fmla="*/ 145 w 512"/>
                <a:gd name="T57" fmla="*/ 213 h 512"/>
                <a:gd name="T58" fmla="*/ 141 w 512"/>
                <a:gd name="T59" fmla="*/ 204 h 512"/>
                <a:gd name="T60" fmla="*/ 136 w 512"/>
                <a:gd name="T61" fmla="*/ 181 h 512"/>
                <a:gd name="T62" fmla="*/ 152 w 512"/>
                <a:gd name="T63" fmla="*/ 163 h 512"/>
                <a:gd name="T64" fmla="*/ 160 w 512"/>
                <a:gd name="T65" fmla="*/ 158 h 512"/>
                <a:gd name="T66" fmla="*/ 161 w 512"/>
                <a:gd name="T67" fmla="*/ 148 h 512"/>
                <a:gd name="T68" fmla="*/ 168 w 512"/>
                <a:gd name="T69" fmla="*/ 126 h 512"/>
                <a:gd name="T70" fmla="*/ 191 w 512"/>
                <a:gd name="T71" fmla="*/ 118 h 512"/>
                <a:gd name="T72" fmla="*/ 200 w 512"/>
                <a:gd name="T73" fmla="*/ 117 h 512"/>
                <a:gd name="T74" fmla="*/ 206 w 512"/>
                <a:gd name="T75" fmla="*/ 110 h 512"/>
                <a:gd name="T76" fmla="*/ 224 w 512"/>
                <a:gd name="T77" fmla="*/ 93 h 512"/>
                <a:gd name="T78" fmla="*/ 247 w 512"/>
                <a:gd name="T79" fmla="*/ 99 h 512"/>
                <a:gd name="T80" fmla="*/ 256 w 512"/>
                <a:gd name="T81" fmla="*/ 102 h 512"/>
                <a:gd name="T82" fmla="*/ 264 w 512"/>
                <a:gd name="T83" fmla="*/ 99 h 512"/>
                <a:gd name="T84" fmla="*/ 288 w 512"/>
                <a:gd name="T85" fmla="*/ 93 h 512"/>
                <a:gd name="T86" fmla="*/ 306 w 512"/>
                <a:gd name="T87" fmla="*/ 110 h 512"/>
                <a:gd name="T88" fmla="*/ 311 w 512"/>
                <a:gd name="T89" fmla="*/ 117 h 512"/>
                <a:gd name="T90" fmla="*/ 320 w 512"/>
                <a:gd name="T91" fmla="*/ 118 h 512"/>
                <a:gd name="T92" fmla="*/ 343 w 512"/>
                <a:gd name="T93" fmla="*/ 126 h 512"/>
                <a:gd name="T94" fmla="*/ 351 w 512"/>
                <a:gd name="T95" fmla="*/ 148 h 512"/>
                <a:gd name="T96" fmla="*/ 352 w 512"/>
                <a:gd name="T97" fmla="*/ 158 h 512"/>
                <a:gd name="T98" fmla="*/ 359 w 512"/>
                <a:gd name="T99" fmla="*/ 163 h 512"/>
                <a:gd name="T100" fmla="*/ 375 w 512"/>
                <a:gd name="T101" fmla="*/ 181 h 512"/>
                <a:gd name="T102" fmla="*/ 370 w 512"/>
                <a:gd name="T103" fmla="*/ 204 h 512"/>
                <a:gd name="T104" fmla="*/ 367 w 512"/>
                <a:gd name="T105" fmla="*/ 213 h 512"/>
                <a:gd name="T106" fmla="*/ 370 w 512"/>
                <a:gd name="T107" fmla="*/ 222 h 512"/>
                <a:gd name="T108" fmla="*/ 375 w 512"/>
                <a:gd name="T109" fmla="*/ 24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  <a:moveTo>
                    <a:pt x="375" y="245"/>
                  </a:moveTo>
                  <a:cubicBezTo>
                    <a:pt x="373" y="254"/>
                    <a:pt x="365" y="259"/>
                    <a:pt x="359" y="263"/>
                  </a:cubicBezTo>
                  <a:cubicBezTo>
                    <a:pt x="356" y="265"/>
                    <a:pt x="353" y="267"/>
                    <a:pt x="352" y="268"/>
                  </a:cubicBezTo>
                  <a:cubicBezTo>
                    <a:pt x="351" y="270"/>
                    <a:pt x="351" y="274"/>
                    <a:pt x="351" y="278"/>
                  </a:cubicBezTo>
                  <a:cubicBezTo>
                    <a:pt x="350" y="285"/>
                    <a:pt x="350" y="294"/>
                    <a:pt x="343" y="300"/>
                  </a:cubicBezTo>
                  <a:cubicBezTo>
                    <a:pt x="337" y="307"/>
                    <a:pt x="328" y="307"/>
                    <a:pt x="320" y="308"/>
                  </a:cubicBezTo>
                  <a:cubicBezTo>
                    <a:pt x="320" y="308"/>
                    <a:pt x="320" y="308"/>
                    <a:pt x="320" y="308"/>
                  </a:cubicBezTo>
                  <a:cubicBezTo>
                    <a:pt x="320" y="416"/>
                    <a:pt x="320" y="416"/>
                    <a:pt x="320" y="416"/>
                  </a:cubicBezTo>
                  <a:cubicBezTo>
                    <a:pt x="320" y="420"/>
                    <a:pt x="318" y="423"/>
                    <a:pt x="314" y="425"/>
                  </a:cubicBezTo>
                  <a:cubicBezTo>
                    <a:pt x="313" y="426"/>
                    <a:pt x="311" y="426"/>
                    <a:pt x="309" y="426"/>
                  </a:cubicBezTo>
                  <a:cubicBezTo>
                    <a:pt x="307" y="426"/>
                    <a:pt x="305" y="426"/>
                    <a:pt x="304" y="425"/>
                  </a:cubicBezTo>
                  <a:cubicBezTo>
                    <a:pt x="256" y="396"/>
                    <a:pt x="256" y="396"/>
                    <a:pt x="256" y="396"/>
                  </a:cubicBezTo>
                  <a:cubicBezTo>
                    <a:pt x="208" y="425"/>
                    <a:pt x="208" y="425"/>
                    <a:pt x="208" y="425"/>
                  </a:cubicBezTo>
                  <a:cubicBezTo>
                    <a:pt x="205" y="427"/>
                    <a:pt x="200" y="427"/>
                    <a:pt x="197" y="425"/>
                  </a:cubicBezTo>
                  <a:cubicBezTo>
                    <a:pt x="194" y="423"/>
                    <a:pt x="192" y="420"/>
                    <a:pt x="192" y="416"/>
                  </a:cubicBezTo>
                  <a:cubicBezTo>
                    <a:pt x="192" y="308"/>
                    <a:pt x="192" y="308"/>
                    <a:pt x="192" y="308"/>
                  </a:cubicBezTo>
                  <a:cubicBezTo>
                    <a:pt x="191" y="308"/>
                    <a:pt x="191" y="308"/>
                    <a:pt x="191" y="308"/>
                  </a:cubicBezTo>
                  <a:cubicBezTo>
                    <a:pt x="184" y="307"/>
                    <a:pt x="175" y="307"/>
                    <a:pt x="168" y="300"/>
                  </a:cubicBezTo>
                  <a:cubicBezTo>
                    <a:pt x="162" y="294"/>
                    <a:pt x="161" y="285"/>
                    <a:pt x="161" y="278"/>
                  </a:cubicBezTo>
                  <a:cubicBezTo>
                    <a:pt x="161" y="274"/>
                    <a:pt x="160" y="270"/>
                    <a:pt x="160" y="268"/>
                  </a:cubicBezTo>
                  <a:cubicBezTo>
                    <a:pt x="159" y="267"/>
                    <a:pt x="155" y="265"/>
                    <a:pt x="152" y="263"/>
                  </a:cubicBezTo>
                  <a:cubicBezTo>
                    <a:pt x="146" y="259"/>
                    <a:pt x="139" y="254"/>
                    <a:pt x="136" y="245"/>
                  </a:cubicBezTo>
                  <a:cubicBezTo>
                    <a:pt x="134" y="236"/>
                    <a:pt x="138" y="228"/>
                    <a:pt x="141" y="222"/>
                  </a:cubicBezTo>
                  <a:cubicBezTo>
                    <a:pt x="143" y="219"/>
                    <a:pt x="145" y="215"/>
                    <a:pt x="145" y="213"/>
                  </a:cubicBezTo>
                  <a:cubicBezTo>
                    <a:pt x="145" y="211"/>
                    <a:pt x="143" y="207"/>
                    <a:pt x="141" y="204"/>
                  </a:cubicBezTo>
                  <a:cubicBezTo>
                    <a:pt x="138" y="198"/>
                    <a:pt x="134" y="190"/>
                    <a:pt x="136" y="181"/>
                  </a:cubicBezTo>
                  <a:cubicBezTo>
                    <a:pt x="139" y="172"/>
                    <a:pt x="146" y="167"/>
                    <a:pt x="152" y="163"/>
                  </a:cubicBezTo>
                  <a:cubicBezTo>
                    <a:pt x="155" y="161"/>
                    <a:pt x="159" y="159"/>
                    <a:pt x="160" y="158"/>
                  </a:cubicBezTo>
                  <a:cubicBezTo>
                    <a:pt x="160" y="156"/>
                    <a:pt x="161" y="152"/>
                    <a:pt x="161" y="148"/>
                  </a:cubicBezTo>
                  <a:cubicBezTo>
                    <a:pt x="161" y="141"/>
                    <a:pt x="162" y="132"/>
                    <a:pt x="168" y="126"/>
                  </a:cubicBezTo>
                  <a:cubicBezTo>
                    <a:pt x="175" y="119"/>
                    <a:pt x="184" y="119"/>
                    <a:pt x="191" y="118"/>
                  </a:cubicBezTo>
                  <a:cubicBezTo>
                    <a:pt x="194" y="118"/>
                    <a:pt x="199" y="118"/>
                    <a:pt x="200" y="117"/>
                  </a:cubicBezTo>
                  <a:cubicBezTo>
                    <a:pt x="202" y="116"/>
                    <a:pt x="204" y="112"/>
                    <a:pt x="206" y="110"/>
                  </a:cubicBezTo>
                  <a:cubicBezTo>
                    <a:pt x="210" y="104"/>
                    <a:pt x="215" y="96"/>
                    <a:pt x="224" y="93"/>
                  </a:cubicBezTo>
                  <a:cubicBezTo>
                    <a:pt x="232" y="91"/>
                    <a:pt x="240" y="95"/>
                    <a:pt x="247" y="99"/>
                  </a:cubicBezTo>
                  <a:cubicBezTo>
                    <a:pt x="250" y="100"/>
                    <a:pt x="254" y="102"/>
                    <a:pt x="256" y="102"/>
                  </a:cubicBezTo>
                  <a:cubicBezTo>
                    <a:pt x="257" y="102"/>
                    <a:pt x="262" y="100"/>
                    <a:pt x="264" y="99"/>
                  </a:cubicBezTo>
                  <a:cubicBezTo>
                    <a:pt x="271" y="95"/>
                    <a:pt x="279" y="91"/>
                    <a:pt x="288" y="93"/>
                  </a:cubicBezTo>
                  <a:cubicBezTo>
                    <a:pt x="297" y="96"/>
                    <a:pt x="302" y="104"/>
                    <a:pt x="306" y="110"/>
                  </a:cubicBezTo>
                  <a:cubicBezTo>
                    <a:pt x="307" y="112"/>
                    <a:pt x="310" y="116"/>
                    <a:pt x="311" y="117"/>
                  </a:cubicBezTo>
                  <a:cubicBezTo>
                    <a:pt x="313" y="118"/>
                    <a:pt x="317" y="118"/>
                    <a:pt x="320" y="118"/>
                  </a:cubicBezTo>
                  <a:cubicBezTo>
                    <a:pt x="328" y="119"/>
                    <a:pt x="337" y="119"/>
                    <a:pt x="343" y="126"/>
                  </a:cubicBezTo>
                  <a:cubicBezTo>
                    <a:pt x="350" y="132"/>
                    <a:pt x="350" y="141"/>
                    <a:pt x="351" y="148"/>
                  </a:cubicBezTo>
                  <a:cubicBezTo>
                    <a:pt x="351" y="152"/>
                    <a:pt x="351" y="156"/>
                    <a:pt x="352" y="158"/>
                  </a:cubicBezTo>
                  <a:cubicBezTo>
                    <a:pt x="353" y="159"/>
                    <a:pt x="356" y="161"/>
                    <a:pt x="359" y="163"/>
                  </a:cubicBezTo>
                  <a:cubicBezTo>
                    <a:pt x="365" y="167"/>
                    <a:pt x="373" y="172"/>
                    <a:pt x="375" y="181"/>
                  </a:cubicBezTo>
                  <a:cubicBezTo>
                    <a:pt x="378" y="190"/>
                    <a:pt x="373" y="198"/>
                    <a:pt x="370" y="204"/>
                  </a:cubicBezTo>
                  <a:cubicBezTo>
                    <a:pt x="369" y="207"/>
                    <a:pt x="367" y="211"/>
                    <a:pt x="367" y="213"/>
                  </a:cubicBezTo>
                  <a:cubicBezTo>
                    <a:pt x="367" y="215"/>
                    <a:pt x="369" y="219"/>
                    <a:pt x="370" y="222"/>
                  </a:cubicBezTo>
                  <a:cubicBezTo>
                    <a:pt x="373" y="228"/>
                    <a:pt x="378" y="236"/>
                    <a:pt x="375" y="2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</p:grp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" y="-18378"/>
            <a:ext cx="11390488" cy="599519"/>
          </a:xfrm>
          <a:solidFill>
            <a:schemeClr val="tx2"/>
          </a:solidFill>
        </p:spPr>
        <p:txBody>
          <a:bodyPr/>
          <a:lstStyle/>
          <a:p>
            <a:r>
              <a:rPr lang="en-US" sz="1800" b="1" dirty="0">
                <a:solidFill>
                  <a:schemeClr val="bg1"/>
                </a:solidFill>
              </a:rPr>
              <a:t>Gestational trophoblastic diseases: Update from the </a:t>
            </a:r>
            <a:r>
              <a:rPr lang="en-US" sz="1800" b="1" dirty="0" smtClean="0">
                <a:solidFill>
                  <a:schemeClr val="bg1"/>
                </a:solidFill>
              </a:rPr>
              <a:t>Belgian </a:t>
            </a:r>
            <a:r>
              <a:rPr lang="en-US" sz="1800" b="1" dirty="0">
                <a:solidFill>
                  <a:schemeClr val="bg1"/>
                </a:solidFill>
              </a:rPr>
              <a:t>national </a:t>
            </a:r>
            <a:r>
              <a:rPr lang="en-US" sz="1800" b="1" dirty="0" smtClean="0">
                <a:solidFill>
                  <a:schemeClr val="bg1"/>
                </a:solidFill>
              </a:rPr>
              <a:t>centre </a:t>
            </a:r>
            <a:endParaRPr lang="fr-BE" sz="1800" b="1" dirty="0">
              <a:solidFill>
                <a:schemeClr val="bg1"/>
              </a:solidFill>
            </a:endParaRPr>
          </a:p>
        </p:txBody>
      </p:sp>
      <p:sp>
        <p:nvSpPr>
          <p:cNvPr id="30" name="Text Placeholder 8"/>
          <p:cNvSpPr txBox="1">
            <a:spLocks/>
          </p:cNvSpPr>
          <p:nvPr/>
        </p:nvSpPr>
        <p:spPr>
          <a:xfrm>
            <a:off x="1556231" y="785824"/>
            <a:ext cx="8391525" cy="501982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sz="2800" b="1" dirty="0">
                <a:solidFill>
                  <a:srgbClr val="000000"/>
                </a:solidFill>
              </a:rPr>
              <a:t>Outline</a:t>
            </a:r>
          </a:p>
        </p:txBody>
      </p:sp>
      <p:sp>
        <p:nvSpPr>
          <p:cNvPr id="4" name="Espace réservé du numéro de diapositive 7">
            <a:extLst>
              <a:ext uri="{FF2B5EF4-FFF2-40B4-BE49-F238E27FC236}">
                <a16:creationId xmlns="" xmlns:a16="http://schemas.microsoft.com/office/drawing/2014/main" id="{B4519409-D2C6-9E37-9EE6-C61004FB657F}"/>
              </a:ext>
            </a:extLst>
          </p:cNvPr>
          <p:cNvSpPr txBox="1">
            <a:spLocks/>
          </p:cNvSpPr>
          <p:nvPr/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33065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0" y="1371600"/>
            <a:ext cx="4368923" cy="5045226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" y="-18378"/>
            <a:ext cx="11390488" cy="599519"/>
          </a:xfrm>
          <a:solidFill>
            <a:schemeClr val="tx2"/>
          </a:solidFill>
        </p:spPr>
        <p:txBody>
          <a:bodyPr/>
          <a:lstStyle/>
          <a:p>
            <a:r>
              <a:rPr lang="en-US" sz="1800" b="1" dirty="0">
                <a:solidFill>
                  <a:schemeClr val="bg1"/>
                </a:solidFill>
              </a:rPr>
              <a:t>Gestational trophoblastic diseases: Update from the </a:t>
            </a:r>
            <a:r>
              <a:rPr lang="en-US" sz="1800" b="1" dirty="0" smtClean="0">
                <a:solidFill>
                  <a:schemeClr val="bg1"/>
                </a:solidFill>
              </a:rPr>
              <a:t>Belgian </a:t>
            </a:r>
            <a:r>
              <a:rPr lang="en-US" sz="1800" b="1" dirty="0">
                <a:solidFill>
                  <a:schemeClr val="bg1"/>
                </a:solidFill>
              </a:rPr>
              <a:t>national </a:t>
            </a:r>
            <a:r>
              <a:rPr lang="en-US" sz="1800" b="1" dirty="0" smtClean="0">
                <a:solidFill>
                  <a:schemeClr val="bg1"/>
                </a:solidFill>
              </a:rPr>
              <a:t>centre </a:t>
            </a:r>
            <a:endParaRPr lang="fr-BE" sz="1800" b="1" dirty="0">
              <a:solidFill>
                <a:schemeClr val="bg1"/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25400" y="838200"/>
            <a:ext cx="10493617" cy="381000"/>
          </a:xfrm>
        </p:spPr>
        <p:txBody>
          <a:bodyPr>
            <a:noAutofit/>
          </a:bodyPr>
          <a:lstStyle/>
          <a:p>
            <a:pPr marL="114300" indent="0">
              <a:lnSpc>
                <a:spcPct val="50000"/>
              </a:lnSpc>
              <a:buNone/>
            </a:pPr>
            <a:r>
              <a:rPr lang="en-GB" sz="3200" b="1" dirty="0"/>
              <a:t>This is what you think of when you </a:t>
            </a:r>
            <a:r>
              <a:rPr lang="en-GB" sz="3200" b="1" dirty="0" smtClean="0"/>
              <a:t>hear </a:t>
            </a:r>
            <a:r>
              <a:rPr lang="en-GB" sz="3200" b="1" dirty="0"/>
              <a:t>about Belgium ... </a:t>
            </a:r>
          </a:p>
          <a:p>
            <a:pPr>
              <a:lnSpc>
                <a:spcPct val="50000"/>
              </a:lnSpc>
            </a:pPr>
            <a:endParaRPr lang="en-GB" sz="3200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b="11852"/>
          <a:stretch/>
        </p:blipFill>
        <p:spPr>
          <a:xfrm>
            <a:off x="533400" y="3719144"/>
            <a:ext cx="3492040" cy="295695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r="5714"/>
          <a:stretch/>
        </p:blipFill>
        <p:spPr>
          <a:xfrm>
            <a:off x="7992093" y="1360076"/>
            <a:ext cx="3141353" cy="181883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/>
          <a:srcRect l="15911" r="12821" b="6292"/>
          <a:stretch/>
        </p:blipFill>
        <p:spPr>
          <a:xfrm>
            <a:off x="8031641" y="4720619"/>
            <a:ext cx="3165529" cy="192857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1371600"/>
            <a:ext cx="3492040" cy="2323794"/>
          </a:xfrm>
          <a:prstGeom prst="rect">
            <a:avLst/>
          </a:prstGeom>
        </p:spPr>
      </p:pic>
      <p:pic>
        <p:nvPicPr>
          <p:cNvPr id="1026" name="Picture 2" descr="You are currently viewing The Ultimate Guide to the Best Belgian Chocolates (2023)">
            <a:extLst>
              <a:ext uri="{FF2B5EF4-FFF2-40B4-BE49-F238E27FC236}">
                <a16:creationId xmlns="" xmlns:a16="http://schemas.microsoft.com/office/drawing/2014/main" id="{963BC710-6016-4463-4D9F-842A42D37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641" y="3123210"/>
            <a:ext cx="3147318" cy="15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79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" y="-18378"/>
            <a:ext cx="11390488" cy="599519"/>
          </a:xfrm>
          <a:solidFill>
            <a:schemeClr val="tx2"/>
          </a:solidFill>
        </p:spPr>
        <p:txBody>
          <a:bodyPr/>
          <a:lstStyle/>
          <a:p>
            <a:r>
              <a:rPr lang="en-US" sz="1800" b="1" dirty="0">
                <a:solidFill>
                  <a:schemeClr val="bg1"/>
                </a:solidFill>
              </a:rPr>
              <a:t>Gestational trophoblastic diseases: Update from the </a:t>
            </a:r>
            <a:r>
              <a:rPr lang="en-US" sz="1800" b="1" dirty="0" smtClean="0">
                <a:solidFill>
                  <a:schemeClr val="bg1"/>
                </a:solidFill>
              </a:rPr>
              <a:t>Belgian </a:t>
            </a:r>
            <a:r>
              <a:rPr lang="en-US" sz="1800" b="1" dirty="0">
                <a:solidFill>
                  <a:schemeClr val="bg1"/>
                </a:solidFill>
              </a:rPr>
              <a:t>national </a:t>
            </a:r>
            <a:r>
              <a:rPr lang="en-US" sz="1800" b="1" dirty="0" smtClean="0">
                <a:solidFill>
                  <a:schemeClr val="bg1"/>
                </a:solidFill>
              </a:rPr>
              <a:t>centre </a:t>
            </a:r>
            <a:endParaRPr lang="fr-BE" sz="1800" b="1" dirty="0">
              <a:solidFill>
                <a:schemeClr val="bg1"/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25400" y="838200"/>
            <a:ext cx="10493617" cy="381000"/>
          </a:xfrm>
        </p:spPr>
        <p:txBody>
          <a:bodyPr>
            <a:noAutofit/>
          </a:bodyPr>
          <a:lstStyle/>
          <a:p>
            <a:pPr marL="114300" indent="0">
              <a:lnSpc>
                <a:spcPct val="50000"/>
              </a:lnSpc>
              <a:buNone/>
            </a:pPr>
            <a:r>
              <a:rPr lang="en-GB" sz="3200" b="1" dirty="0"/>
              <a:t>But it’s also ... </a:t>
            </a:r>
          </a:p>
          <a:p>
            <a:pPr marL="114300" indent="0">
              <a:lnSpc>
                <a:spcPct val="50000"/>
              </a:lnSpc>
              <a:buNone/>
            </a:pPr>
            <a:endParaRPr lang="en-GB" sz="32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658" y="1130475"/>
            <a:ext cx="3565469" cy="3565469"/>
          </a:xfrm>
          <a:prstGeom prst="rect">
            <a:avLst/>
          </a:prstGeom>
        </p:spPr>
      </p:pic>
      <p:pic>
        <p:nvPicPr>
          <p:cNvPr id="14" name="Imag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" b="2711"/>
          <a:stretch>
            <a:fillRect/>
          </a:stretch>
        </p:blipFill>
        <p:spPr bwMode="auto">
          <a:xfrm>
            <a:off x="5920386" y="1480920"/>
            <a:ext cx="3687837" cy="29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60636227-5B28-5180-EB59-E2FE1B8B7B22}"/>
              </a:ext>
            </a:extLst>
          </p:cNvPr>
          <p:cNvSpPr txBox="1"/>
          <p:nvPr/>
        </p:nvSpPr>
        <p:spPr>
          <a:xfrm>
            <a:off x="654050" y="5896276"/>
            <a:ext cx="9972602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alibri"/>
                <a:cs typeface="Calibri"/>
              </a:rPr>
              <a:t>Belgian Gestational Trophoblastic Diseases Registry </a:t>
            </a:r>
            <a:endParaRPr lang="fr-FR" sz="3200" dirty="0">
              <a:solidFill>
                <a:srgbClr val="002060"/>
              </a:solidFill>
            </a:endParaRPr>
          </a:p>
        </p:txBody>
      </p:sp>
      <p:pic>
        <p:nvPicPr>
          <p:cNvPr id="9" name="Image 3" descr="Image 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96" y="3845044"/>
            <a:ext cx="155575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4" descr="Image 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68"/>
          <a:stretch>
            <a:fillRect/>
          </a:stretch>
        </p:blipFill>
        <p:spPr bwMode="auto">
          <a:xfrm>
            <a:off x="9161949" y="3930769"/>
            <a:ext cx="148907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503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60" name="Text Placeholder 8"/>
          <p:cNvSpPr txBox="1">
            <a:spLocks/>
          </p:cNvSpPr>
          <p:nvPr/>
        </p:nvSpPr>
        <p:spPr>
          <a:xfrm>
            <a:off x="1830661" y="769112"/>
            <a:ext cx="8391525" cy="501982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sz="2800" b="1" dirty="0">
                <a:solidFill>
                  <a:srgbClr val="000000"/>
                </a:solidFill>
              </a:rPr>
              <a:t>Background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1016500" y="1469573"/>
            <a:ext cx="10020692" cy="209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endParaRPr lang="en-GB" sz="2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GB" sz="2400" b="1" dirty="0">
                <a:solidFill>
                  <a:srgbClr val="000000"/>
                </a:solidFill>
                <a:latin typeface="Calibri"/>
                <a:cs typeface="Calibri"/>
              </a:rPr>
              <a:t>Gestational trophoblastic diseases (GTD): </a:t>
            </a:r>
          </a:p>
          <a:p>
            <a:pPr marL="1257300" lvl="2" indent="-342900">
              <a:lnSpc>
                <a:spcPct val="130000"/>
              </a:lnSpc>
              <a:buFont typeface="Lucida Grande"/>
              <a:buChar char="-"/>
            </a:pPr>
            <a:r>
              <a:rPr lang="en-GB" sz="2400" dirty="0">
                <a:solidFill>
                  <a:srgbClr val="000000"/>
                </a:solidFill>
                <a:latin typeface="Calibri"/>
                <a:cs typeface="Calibri"/>
              </a:rPr>
              <a:t>spectrum of </a:t>
            </a:r>
            <a:r>
              <a:rPr lang="en-GB" sz="2400" b="1" dirty="0">
                <a:solidFill>
                  <a:srgbClr val="000000"/>
                </a:solidFill>
                <a:latin typeface="Calibri"/>
                <a:cs typeface="Calibri"/>
              </a:rPr>
              <a:t>rare and heterogeneous </a:t>
            </a:r>
            <a:r>
              <a:rPr lang="en-GB" sz="2400" dirty="0">
                <a:solidFill>
                  <a:srgbClr val="000000"/>
                </a:solidFill>
                <a:latin typeface="Calibri"/>
                <a:cs typeface="Calibri"/>
              </a:rPr>
              <a:t>placental pathologies </a:t>
            </a:r>
          </a:p>
          <a:p>
            <a:pPr marL="1257300" lvl="2" indent="-342900">
              <a:lnSpc>
                <a:spcPct val="130000"/>
              </a:lnSpc>
              <a:buFont typeface="Lucida Grande"/>
              <a:buChar char="-"/>
            </a:pPr>
            <a:r>
              <a:rPr lang="en-GB" sz="2400" b="1" dirty="0">
                <a:solidFill>
                  <a:srgbClr val="000000"/>
                </a:solidFill>
                <a:latin typeface="Calibri"/>
                <a:cs typeface="Calibri"/>
              </a:rPr>
              <a:t>difficulties</a:t>
            </a:r>
            <a:r>
              <a:rPr lang="en-GB" sz="2400" dirty="0">
                <a:solidFill>
                  <a:srgbClr val="000000"/>
                </a:solidFill>
                <a:latin typeface="Calibri"/>
                <a:cs typeface="Calibri"/>
              </a:rPr>
              <a:t> in diagnosis and management </a:t>
            </a:r>
          </a:p>
          <a:p>
            <a:pPr marL="1257300" lvl="2" indent="-342900">
              <a:lnSpc>
                <a:spcPct val="130000"/>
              </a:lnSpc>
              <a:buFont typeface="Lucida Grande"/>
              <a:buChar char="-"/>
            </a:pPr>
            <a:r>
              <a:rPr lang="en-GB" sz="2400" b="1" dirty="0" smtClean="0">
                <a:solidFill>
                  <a:srgbClr val="000000"/>
                </a:solidFill>
                <a:latin typeface="Calibri"/>
                <a:cs typeface="Calibri"/>
              </a:rPr>
              <a:t>EOTTD </a:t>
            </a:r>
            <a:r>
              <a:rPr lang="en-GB" sz="2400" dirty="0">
                <a:solidFill>
                  <a:srgbClr val="000000"/>
                </a:solidFill>
                <a:cs typeface="Calibri"/>
              </a:rPr>
              <a:t>encouraged since </a:t>
            </a:r>
            <a:r>
              <a:rPr lang="en-GB" sz="2400" b="1" dirty="0">
                <a:solidFill>
                  <a:srgbClr val="000000"/>
                </a:solidFill>
                <a:latin typeface="Calibri"/>
                <a:cs typeface="Calibri"/>
              </a:rPr>
              <a:t>registration systems </a:t>
            </a:r>
            <a:r>
              <a:rPr lang="en-GB" sz="2400" dirty="0">
                <a:solidFill>
                  <a:srgbClr val="000000"/>
                </a:solidFill>
                <a:latin typeface="Calibri"/>
                <a:cs typeface="Calibri"/>
              </a:rPr>
              <a:t>in European countries </a:t>
            </a:r>
          </a:p>
          <a:p>
            <a:pPr lvl="2">
              <a:lnSpc>
                <a:spcPct val="130000"/>
              </a:lnSpc>
            </a:pPr>
            <a:endParaRPr lang="en-GB" sz="3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Freeform 538">
            <a:extLst>
              <a:ext uri="{FF2B5EF4-FFF2-40B4-BE49-F238E27FC236}">
                <a16:creationId xmlns="" xmlns:a16="http://schemas.microsoft.com/office/drawing/2014/main" id="{02C1C427-529A-7F13-F02F-D23A4B315FB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00991" y="785041"/>
            <a:ext cx="482358" cy="482358"/>
          </a:xfrm>
          <a:custGeom>
            <a:avLst/>
            <a:gdLst>
              <a:gd name="T0" fmla="*/ 226 w 512"/>
              <a:gd name="T1" fmla="*/ 352 h 512"/>
              <a:gd name="T2" fmla="*/ 286 w 512"/>
              <a:gd name="T3" fmla="*/ 352 h 512"/>
              <a:gd name="T4" fmla="*/ 279 w 512"/>
              <a:gd name="T5" fmla="*/ 394 h 512"/>
              <a:gd name="T6" fmla="*/ 233 w 512"/>
              <a:gd name="T7" fmla="*/ 394 h 512"/>
              <a:gd name="T8" fmla="*/ 226 w 512"/>
              <a:gd name="T9" fmla="*/ 352 h 512"/>
              <a:gd name="T10" fmla="*/ 256 w 512"/>
              <a:gd name="T11" fmla="*/ 117 h 512"/>
              <a:gd name="T12" fmla="*/ 178 w 512"/>
              <a:gd name="T13" fmla="*/ 191 h 512"/>
              <a:gd name="T14" fmla="*/ 194 w 512"/>
              <a:gd name="T15" fmla="*/ 242 h 512"/>
              <a:gd name="T16" fmla="*/ 224 w 512"/>
              <a:gd name="T17" fmla="*/ 309 h 512"/>
              <a:gd name="T18" fmla="*/ 224 w 512"/>
              <a:gd name="T19" fmla="*/ 330 h 512"/>
              <a:gd name="T20" fmla="*/ 245 w 512"/>
              <a:gd name="T21" fmla="*/ 330 h 512"/>
              <a:gd name="T22" fmla="*/ 245 w 512"/>
              <a:gd name="T23" fmla="*/ 249 h 512"/>
              <a:gd name="T24" fmla="*/ 227 w 512"/>
              <a:gd name="T25" fmla="*/ 231 h 512"/>
              <a:gd name="T26" fmla="*/ 227 w 512"/>
              <a:gd name="T27" fmla="*/ 216 h 512"/>
              <a:gd name="T28" fmla="*/ 242 w 512"/>
              <a:gd name="T29" fmla="*/ 216 h 512"/>
              <a:gd name="T30" fmla="*/ 256 w 512"/>
              <a:gd name="T31" fmla="*/ 230 h 512"/>
              <a:gd name="T32" fmla="*/ 269 w 512"/>
              <a:gd name="T33" fmla="*/ 216 h 512"/>
              <a:gd name="T34" fmla="*/ 285 w 512"/>
              <a:gd name="T35" fmla="*/ 216 h 512"/>
              <a:gd name="T36" fmla="*/ 285 w 512"/>
              <a:gd name="T37" fmla="*/ 231 h 512"/>
              <a:gd name="T38" fmla="*/ 266 w 512"/>
              <a:gd name="T39" fmla="*/ 249 h 512"/>
              <a:gd name="T40" fmla="*/ 266 w 512"/>
              <a:gd name="T41" fmla="*/ 330 h 512"/>
              <a:gd name="T42" fmla="*/ 288 w 512"/>
              <a:gd name="T43" fmla="*/ 330 h 512"/>
              <a:gd name="T44" fmla="*/ 288 w 512"/>
              <a:gd name="T45" fmla="*/ 309 h 512"/>
              <a:gd name="T46" fmla="*/ 318 w 512"/>
              <a:gd name="T47" fmla="*/ 243 h 512"/>
              <a:gd name="T48" fmla="*/ 334 w 512"/>
              <a:gd name="T49" fmla="*/ 191 h 512"/>
              <a:gd name="T50" fmla="*/ 256 w 512"/>
              <a:gd name="T51" fmla="*/ 117 h 512"/>
              <a:gd name="T52" fmla="*/ 512 w 512"/>
              <a:gd name="T53" fmla="*/ 256 h 512"/>
              <a:gd name="T54" fmla="*/ 256 w 512"/>
              <a:gd name="T55" fmla="*/ 512 h 512"/>
              <a:gd name="T56" fmla="*/ 0 w 512"/>
              <a:gd name="T57" fmla="*/ 256 h 512"/>
              <a:gd name="T58" fmla="*/ 256 w 512"/>
              <a:gd name="T59" fmla="*/ 0 h 512"/>
              <a:gd name="T60" fmla="*/ 512 w 512"/>
              <a:gd name="T61" fmla="*/ 256 h 512"/>
              <a:gd name="T62" fmla="*/ 356 w 512"/>
              <a:gd name="T63" fmla="*/ 191 h 512"/>
              <a:gd name="T64" fmla="*/ 256 w 512"/>
              <a:gd name="T65" fmla="*/ 96 h 512"/>
              <a:gd name="T66" fmla="*/ 256 w 512"/>
              <a:gd name="T67" fmla="*/ 96 h 512"/>
              <a:gd name="T68" fmla="*/ 256 w 512"/>
              <a:gd name="T69" fmla="*/ 96 h 512"/>
              <a:gd name="T70" fmla="*/ 256 w 512"/>
              <a:gd name="T71" fmla="*/ 96 h 512"/>
              <a:gd name="T72" fmla="*/ 255 w 512"/>
              <a:gd name="T73" fmla="*/ 96 h 512"/>
              <a:gd name="T74" fmla="*/ 157 w 512"/>
              <a:gd name="T75" fmla="*/ 191 h 512"/>
              <a:gd name="T76" fmla="*/ 176 w 512"/>
              <a:gd name="T77" fmla="*/ 254 h 512"/>
              <a:gd name="T78" fmla="*/ 202 w 512"/>
              <a:gd name="T79" fmla="*/ 309 h 512"/>
              <a:gd name="T80" fmla="*/ 202 w 512"/>
              <a:gd name="T81" fmla="*/ 341 h 512"/>
              <a:gd name="T82" fmla="*/ 203 w 512"/>
              <a:gd name="T83" fmla="*/ 342 h 512"/>
              <a:gd name="T84" fmla="*/ 202 w 512"/>
              <a:gd name="T85" fmla="*/ 343 h 512"/>
              <a:gd name="T86" fmla="*/ 213 w 512"/>
              <a:gd name="T87" fmla="*/ 407 h 512"/>
              <a:gd name="T88" fmla="*/ 224 w 512"/>
              <a:gd name="T89" fmla="*/ 416 h 512"/>
              <a:gd name="T90" fmla="*/ 288 w 512"/>
              <a:gd name="T91" fmla="*/ 416 h 512"/>
              <a:gd name="T92" fmla="*/ 298 w 512"/>
              <a:gd name="T93" fmla="*/ 407 h 512"/>
              <a:gd name="T94" fmla="*/ 309 w 512"/>
              <a:gd name="T95" fmla="*/ 343 h 512"/>
              <a:gd name="T96" fmla="*/ 309 w 512"/>
              <a:gd name="T97" fmla="*/ 342 h 512"/>
              <a:gd name="T98" fmla="*/ 309 w 512"/>
              <a:gd name="T99" fmla="*/ 341 h 512"/>
              <a:gd name="T100" fmla="*/ 309 w 512"/>
              <a:gd name="T101" fmla="*/ 309 h 512"/>
              <a:gd name="T102" fmla="*/ 336 w 512"/>
              <a:gd name="T103" fmla="*/ 254 h 512"/>
              <a:gd name="T104" fmla="*/ 356 w 512"/>
              <a:gd name="T105" fmla="*/ 191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12" h="512">
                <a:moveTo>
                  <a:pt x="226" y="352"/>
                </a:moveTo>
                <a:cubicBezTo>
                  <a:pt x="286" y="352"/>
                  <a:pt x="286" y="352"/>
                  <a:pt x="286" y="352"/>
                </a:cubicBezTo>
                <a:cubicBezTo>
                  <a:pt x="279" y="394"/>
                  <a:pt x="279" y="394"/>
                  <a:pt x="279" y="394"/>
                </a:cubicBezTo>
                <a:cubicBezTo>
                  <a:pt x="233" y="394"/>
                  <a:pt x="233" y="394"/>
                  <a:pt x="233" y="394"/>
                </a:cubicBezTo>
                <a:lnTo>
                  <a:pt x="226" y="352"/>
                </a:lnTo>
                <a:close/>
                <a:moveTo>
                  <a:pt x="256" y="117"/>
                </a:moveTo>
                <a:cubicBezTo>
                  <a:pt x="214" y="117"/>
                  <a:pt x="178" y="151"/>
                  <a:pt x="178" y="191"/>
                </a:cubicBezTo>
                <a:cubicBezTo>
                  <a:pt x="178" y="219"/>
                  <a:pt x="194" y="242"/>
                  <a:pt x="194" y="242"/>
                </a:cubicBezTo>
                <a:cubicBezTo>
                  <a:pt x="201" y="254"/>
                  <a:pt x="224" y="292"/>
                  <a:pt x="224" y="309"/>
                </a:cubicBezTo>
                <a:cubicBezTo>
                  <a:pt x="224" y="330"/>
                  <a:pt x="224" y="330"/>
                  <a:pt x="224" y="330"/>
                </a:cubicBezTo>
                <a:cubicBezTo>
                  <a:pt x="245" y="330"/>
                  <a:pt x="245" y="330"/>
                  <a:pt x="245" y="330"/>
                </a:cubicBezTo>
                <a:cubicBezTo>
                  <a:pt x="245" y="249"/>
                  <a:pt x="245" y="249"/>
                  <a:pt x="245" y="249"/>
                </a:cubicBezTo>
                <a:cubicBezTo>
                  <a:pt x="227" y="231"/>
                  <a:pt x="227" y="231"/>
                  <a:pt x="227" y="231"/>
                </a:cubicBezTo>
                <a:cubicBezTo>
                  <a:pt x="223" y="227"/>
                  <a:pt x="223" y="220"/>
                  <a:pt x="227" y="216"/>
                </a:cubicBezTo>
                <a:cubicBezTo>
                  <a:pt x="231" y="212"/>
                  <a:pt x="238" y="212"/>
                  <a:pt x="242" y="216"/>
                </a:cubicBezTo>
                <a:cubicBezTo>
                  <a:pt x="256" y="230"/>
                  <a:pt x="256" y="230"/>
                  <a:pt x="256" y="230"/>
                </a:cubicBezTo>
                <a:cubicBezTo>
                  <a:pt x="269" y="216"/>
                  <a:pt x="269" y="216"/>
                  <a:pt x="269" y="216"/>
                </a:cubicBezTo>
                <a:cubicBezTo>
                  <a:pt x="274" y="212"/>
                  <a:pt x="280" y="212"/>
                  <a:pt x="285" y="216"/>
                </a:cubicBezTo>
                <a:cubicBezTo>
                  <a:pt x="289" y="220"/>
                  <a:pt x="289" y="227"/>
                  <a:pt x="285" y="231"/>
                </a:cubicBezTo>
                <a:cubicBezTo>
                  <a:pt x="266" y="249"/>
                  <a:pt x="266" y="249"/>
                  <a:pt x="266" y="249"/>
                </a:cubicBezTo>
                <a:cubicBezTo>
                  <a:pt x="266" y="330"/>
                  <a:pt x="266" y="330"/>
                  <a:pt x="266" y="330"/>
                </a:cubicBezTo>
                <a:cubicBezTo>
                  <a:pt x="288" y="330"/>
                  <a:pt x="288" y="330"/>
                  <a:pt x="288" y="330"/>
                </a:cubicBezTo>
                <a:cubicBezTo>
                  <a:pt x="288" y="309"/>
                  <a:pt x="288" y="309"/>
                  <a:pt x="288" y="309"/>
                </a:cubicBezTo>
                <a:cubicBezTo>
                  <a:pt x="288" y="292"/>
                  <a:pt x="311" y="254"/>
                  <a:pt x="318" y="243"/>
                </a:cubicBezTo>
                <a:cubicBezTo>
                  <a:pt x="318" y="242"/>
                  <a:pt x="334" y="218"/>
                  <a:pt x="334" y="191"/>
                </a:cubicBezTo>
                <a:cubicBezTo>
                  <a:pt x="334" y="151"/>
                  <a:pt x="298" y="117"/>
                  <a:pt x="256" y="117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56" y="191"/>
                </a:moveTo>
                <a:cubicBezTo>
                  <a:pt x="356" y="140"/>
                  <a:pt x="310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5" y="96"/>
                </a:cubicBezTo>
                <a:cubicBezTo>
                  <a:pt x="202" y="96"/>
                  <a:pt x="157" y="140"/>
                  <a:pt x="157" y="191"/>
                </a:cubicBezTo>
                <a:cubicBezTo>
                  <a:pt x="157" y="225"/>
                  <a:pt x="175" y="253"/>
                  <a:pt x="176" y="254"/>
                </a:cubicBezTo>
                <a:cubicBezTo>
                  <a:pt x="189" y="275"/>
                  <a:pt x="202" y="302"/>
                  <a:pt x="202" y="309"/>
                </a:cubicBezTo>
                <a:cubicBezTo>
                  <a:pt x="202" y="341"/>
                  <a:pt x="202" y="341"/>
                  <a:pt x="202" y="341"/>
                </a:cubicBezTo>
                <a:cubicBezTo>
                  <a:pt x="202" y="341"/>
                  <a:pt x="202" y="342"/>
                  <a:pt x="203" y="342"/>
                </a:cubicBezTo>
                <a:cubicBezTo>
                  <a:pt x="203" y="342"/>
                  <a:pt x="202" y="342"/>
                  <a:pt x="202" y="343"/>
                </a:cubicBezTo>
                <a:cubicBezTo>
                  <a:pt x="213" y="407"/>
                  <a:pt x="213" y="407"/>
                  <a:pt x="213" y="407"/>
                </a:cubicBezTo>
                <a:cubicBezTo>
                  <a:pt x="214" y="412"/>
                  <a:pt x="218" y="416"/>
                  <a:pt x="224" y="416"/>
                </a:cubicBezTo>
                <a:cubicBezTo>
                  <a:pt x="288" y="416"/>
                  <a:pt x="288" y="416"/>
                  <a:pt x="288" y="416"/>
                </a:cubicBezTo>
                <a:cubicBezTo>
                  <a:pt x="293" y="416"/>
                  <a:pt x="297" y="412"/>
                  <a:pt x="298" y="407"/>
                </a:cubicBezTo>
                <a:cubicBezTo>
                  <a:pt x="309" y="343"/>
                  <a:pt x="309" y="343"/>
                  <a:pt x="309" y="343"/>
                </a:cubicBezTo>
                <a:cubicBezTo>
                  <a:pt x="309" y="342"/>
                  <a:pt x="309" y="342"/>
                  <a:pt x="309" y="342"/>
                </a:cubicBezTo>
                <a:cubicBezTo>
                  <a:pt x="309" y="342"/>
                  <a:pt x="309" y="341"/>
                  <a:pt x="309" y="341"/>
                </a:cubicBezTo>
                <a:cubicBezTo>
                  <a:pt x="309" y="309"/>
                  <a:pt x="309" y="309"/>
                  <a:pt x="309" y="309"/>
                </a:cubicBezTo>
                <a:cubicBezTo>
                  <a:pt x="309" y="302"/>
                  <a:pt x="323" y="275"/>
                  <a:pt x="336" y="254"/>
                </a:cubicBezTo>
                <a:cubicBezTo>
                  <a:pt x="337" y="253"/>
                  <a:pt x="356" y="225"/>
                  <a:pt x="356" y="19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cxnSp>
        <p:nvCxnSpPr>
          <p:cNvPr id="23" name="Connecteur droit 22">
            <a:extLst>
              <a:ext uri="{FF2B5EF4-FFF2-40B4-BE49-F238E27FC236}">
                <a16:creationId xmlns="" xmlns:a16="http://schemas.microsoft.com/office/drawing/2014/main" id="{0E1858F5-1D52-CC79-883C-68C7A9F061A4}"/>
              </a:ext>
            </a:extLst>
          </p:cNvPr>
          <p:cNvCxnSpPr/>
          <p:nvPr/>
        </p:nvCxnSpPr>
        <p:spPr>
          <a:xfrm>
            <a:off x="709096" y="337245"/>
            <a:ext cx="0" cy="6538953"/>
          </a:xfrm>
          <a:prstGeom prst="line">
            <a:avLst/>
          </a:prstGeom>
          <a:ln>
            <a:gradFill flip="none" rotWithShape="1">
              <a:gsLst>
                <a:gs pos="97000">
                  <a:schemeClr val="bg1">
                    <a:lumMod val="50000"/>
                  </a:schemeClr>
                </a:gs>
                <a:gs pos="74000">
                  <a:schemeClr val="bg1">
                    <a:lumMod val="65000"/>
                  </a:schemeClr>
                </a:gs>
                <a:gs pos="47000">
                  <a:schemeClr val="bg1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538">
            <a:extLst>
              <a:ext uri="{FF2B5EF4-FFF2-40B4-BE49-F238E27FC236}">
                <a16:creationId xmlns="" xmlns:a16="http://schemas.microsoft.com/office/drawing/2014/main" id="{C5838E35-4BAF-4D1C-8012-C4ABCC243F8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2819" y="1674935"/>
            <a:ext cx="482358" cy="482358"/>
          </a:xfrm>
          <a:custGeom>
            <a:avLst/>
            <a:gdLst>
              <a:gd name="T0" fmla="*/ 226 w 512"/>
              <a:gd name="T1" fmla="*/ 352 h 512"/>
              <a:gd name="T2" fmla="*/ 286 w 512"/>
              <a:gd name="T3" fmla="*/ 352 h 512"/>
              <a:gd name="T4" fmla="*/ 279 w 512"/>
              <a:gd name="T5" fmla="*/ 394 h 512"/>
              <a:gd name="T6" fmla="*/ 233 w 512"/>
              <a:gd name="T7" fmla="*/ 394 h 512"/>
              <a:gd name="T8" fmla="*/ 226 w 512"/>
              <a:gd name="T9" fmla="*/ 352 h 512"/>
              <a:gd name="T10" fmla="*/ 256 w 512"/>
              <a:gd name="T11" fmla="*/ 117 h 512"/>
              <a:gd name="T12" fmla="*/ 178 w 512"/>
              <a:gd name="T13" fmla="*/ 191 h 512"/>
              <a:gd name="T14" fmla="*/ 194 w 512"/>
              <a:gd name="T15" fmla="*/ 242 h 512"/>
              <a:gd name="T16" fmla="*/ 224 w 512"/>
              <a:gd name="T17" fmla="*/ 309 h 512"/>
              <a:gd name="T18" fmla="*/ 224 w 512"/>
              <a:gd name="T19" fmla="*/ 330 h 512"/>
              <a:gd name="T20" fmla="*/ 245 w 512"/>
              <a:gd name="T21" fmla="*/ 330 h 512"/>
              <a:gd name="T22" fmla="*/ 245 w 512"/>
              <a:gd name="T23" fmla="*/ 249 h 512"/>
              <a:gd name="T24" fmla="*/ 227 w 512"/>
              <a:gd name="T25" fmla="*/ 231 h 512"/>
              <a:gd name="T26" fmla="*/ 227 w 512"/>
              <a:gd name="T27" fmla="*/ 216 h 512"/>
              <a:gd name="T28" fmla="*/ 242 w 512"/>
              <a:gd name="T29" fmla="*/ 216 h 512"/>
              <a:gd name="T30" fmla="*/ 256 w 512"/>
              <a:gd name="T31" fmla="*/ 230 h 512"/>
              <a:gd name="T32" fmla="*/ 269 w 512"/>
              <a:gd name="T33" fmla="*/ 216 h 512"/>
              <a:gd name="T34" fmla="*/ 285 w 512"/>
              <a:gd name="T35" fmla="*/ 216 h 512"/>
              <a:gd name="T36" fmla="*/ 285 w 512"/>
              <a:gd name="T37" fmla="*/ 231 h 512"/>
              <a:gd name="T38" fmla="*/ 266 w 512"/>
              <a:gd name="T39" fmla="*/ 249 h 512"/>
              <a:gd name="T40" fmla="*/ 266 w 512"/>
              <a:gd name="T41" fmla="*/ 330 h 512"/>
              <a:gd name="T42" fmla="*/ 288 w 512"/>
              <a:gd name="T43" fmla="*/ 330 h 512"/>
              <a:gd name="T44" fmla="*/ 288 w 512"/>
              <a:gd name="T45" fmla="*/ 309 h 512"/>
              <a:gd name="T46" fmla="*/ 318 w 512"/>
              <a:gd name="T47" fmla="*/ 243 h 512"/>
              <a:gd name="T48" fmla="*/ 334 w 512"/>
              <a:gd name="T49" fmla="*/ 191 h 512"/>
              <a:gd name="T50" fmla="*/ 256 w 512"/>
              <a:gd name="T51" fmla="*/ 117 h 512"/>
              <a:gd name="T52" fmla="*/ 512 w 512"/>
              <a:gd name="T53" fmla="*/ 256 h 512"/>
              <a:gd name="T54" fmla="*/ 256 w 512"/>
              <a:gd name="T55" fmla="*/ 512 h 512"/>
              <a:gd name="T56" fmla="*/ 0 w 512"/>
              <a:gd name="T57" fmla="*/ 256 h 512"/>
              <a:gd name="T58" fmla="*/ 256 w 512"/>
              <a:gd name="T59" fmla="*/ 0 h 512"/>
              <a:gd name="T60" fmla="*/ 512 w 512"/>
              <a:gd name="T61" fmla="*/ 256 h 512"/>
              <a:gd name="T62" fmla="*/ 356 w 512"/>
              <a:gd name="T63" fmla="*/ 191 h 512"/>
              <a:gd name="T64" fmla="*/ 256 w 512"/>
              <a:gd name="T65" fmla="*/ 96 h 512"/>
              <a:gd name="T66" fmla="*/ 256 w 512"/>
              <a:gd name="T67" fmla="*/ 96 h 512"/>
              <a:gd name="T68" fmla="*/ 256 w 512"/>
              <a:gd name="T69" fmla="*/ 96 h 512"/>
              <a:gd name="T70" fmla="*/ 256 w 512"/>
              <a:gd name="T71" fmla="*/ 96 h 512"/>
              <a:gd name="T72" fmla="*/ 255 w 512"/>
              <a:gd name="T73" fmla="*/ 96 h 512"/>
              <a:gd name="T74" fmla="*/ 157 w 512"/>
              <a:gd name="T75" fmla="*/ 191 h 512"/>
              <a:gd name="T76" fmla="*/ 176 w 512"/>
              <a:gd name="T77" fmla="*/ 254 h 512"/>
              <a:gd name="T78" fmla="*/ 202 w 512"/>
              <a:gd name="T79" fmla="*/ 309 h 512"/>
              <a:gd name="T80" fmla="*/ 202 w 512"/>
              <a:gd name="T81" fmla="*/ 341 h 512"/>
              <a:gd name="T82" fmla="*/ 203 w 512"/>
              <a:gd name="T83" fmla="*/ 342 h 512"/>
              <a:gd name="T84" fmla="*/ 202 w 512"/>
              <a:gd name="T85" fmla="*/ 343 h 512"/>
              <a:gd name="T86" fmla="*/ 213 w 512"/>
              <a:gd name="T87" fmla="*/ 407 h 512"/>
              <a:gd name="T88" fmla="*/ 224 w 512"/>
              <a:gd name="T89" fmla="*/ 416 h 512"/>
              <a:gd name="T90" fmla="*/ 288 w 512"/>
              <a:gd name="T91" fmla="*/ 416 h 512"/>
              <a:gd name="T92" fmla="*/ 298 w 512"/>
              <a:gd name="T93" fmla="*/ 407 h 512"/>
              <a:gd name="T94" fmla="*/ 309 w 512"/>
              <a:gd name="T95" fmla="*/ 343 h 512"/>
              <a:gd name="T96" fmla="*/ 309 w 512"/>
              <a:gd name="T97" fmla="*/ 342 h 512"/>
              <a:gd name="T98" fmla="*/ 309 w 512"/>
              <a:gd name="T99" fmla="*/ 341 h 512"/>
              <a:gd name="T100" fmla="*/ 309 w 512"/>
              <a:gd name="T101" fmla="*/ 309 h 512"/>
              <a:gd name="T102" fmla="*/ 336 w 512"/>
              <a:gd name="T103" fmla="*/ 254 h 512"/>
              <a:gd name="T104" fmla="*/ 356 w 512"/>
              <a:gd name="T105" fmla="*/ 191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12" h="512">
                <a:moveTo>
                  <a:pt x="226" y="352"/>
                </a:moveTo>
                <a:cubicBezTo>
                  <a:pt x="286" y="352"/>
                  <a:pt x="286" y="352"/>
                  <a:pt x="286" y="352"/>
                </a:cubicBezTo>
                <a:cubicBezTo>
                  <a:pt x="279" y="394"/>
                  <a:pt x="279" y="394"/>
                  <a:pt x="279" y="394"/>
                </a:cubicBezTo>
                <a:cubicBezTo>
                  <a:pt x="233" y="394"/>
                  <a:pt x="233" y="394"/>
                  <a:pt x="233" y="394"/>
                </a:cubicBezTo>
                <a:lnTo>
                  <a:pt x="226" y="352"/>
                </a:lnTo>
                <a:close/>
                <a:moveTo>
                  <a:pt x="256" y="117"/>
                </a:moveTo>
                <a:cubicBezTo>
                  <a:pt x="214" y="117"/>
                  <a:pt x="178" y="151"/>
                  <a:pt x="178" y="191"/>
                </a:cubicBezTo>
                <a:cubicBezTo>
                  <a:pt x="178" y="219"/>
                  <a:pt x="194" y="242"/>
                  <a:pt x="194" y="242"/>
                </a:cubicBezTo>
                <a:cubicBezTo>
                  <a:pt x="201" y="254"/>
                  <a:pt x="224" y="292"/>
                  <a:pt x="224" y="309"/>
                </a:cubicBezTo>
                <a:cubicBezTo>
                  <a:pt x="224" y="330"/>
                  <a:pt x="224" y="330"/>
                  <a:pt x="224" y="330"/>
                </a:cubicBezTo>
                <a:cubicBezTo>
                  <a:pt x="245" y="330"/>
                  <a:pt x="245" y="330"/>
                  <a:pt x="245" y="330"/>
                </a:cubicBezTo>
                <a:cubicBezTo>
                  <a:pt x="245" y="249"/>
                  <a:pt x="245" y="249"/>
                  <a:pt x="245" y="249"/>
                </a:cubicBezTo>
                <a:cubicBezTo>
                  <a:pt x="227" y="231"/>
                  <a:pt x="227" y="231"/>
                  <a:pt x="227" y="231"/>
                </a:cubicBezTo>
                <a:cubicBezTo>
                  <a:pt x="223" y="227"/>
                  <a:pt x="223" y="220"/>
                  <a:pt x="227" y="216"/>
                </a:cubicBezTo>
                <a:cubicBezTo>
                  <a:pt x="231" y="212"/>
                  <a:pt x="238" y="212"/>
                  <a:pt x="242" y="216"/>
                </a:cubicBezTo>
                <a:cubicBezTo>
                  <a:pt x="256" y="230"/>
                  <a:pt x="256" y="230"/>
                  <a:pt x="256" y="230"/>
                </a:cubicBezTo>
                <a:cubicBezTo>
                  <a:pt x="269" y="216"/>
                  <a:pt x="269" y="216"/>
                  <a:pt x="269" y="216"/>
                </a:cubicBezTo>
                <a:cubicBezTo>
                  <a:pt x="274" y="212"/>
                  <a:pt x="280" y="212"/>
                  <a:pt x="285" y="216"/>
                </a:cubicBezTo>
                <a:cubicBezTo>
                  <a:pt x="289" y="220"/>
                  <a:pt x="289" y="227"/>
                  <a:pt x="285" y="231"/>
                </a:cubicBezTo>
                <a:cubicBezTo>
                  <a:pt x="266" y="249"/>
                  <a:pt x="266" y="249"/>
                  <a:pt x="266" y="249"/>
                </a:cubicBezTo>
                <a:cubicBezTo>
                  <a:pt x="266" y="330"/>
                  <a:pt x="266" y="330"/>
                  <a:pt x="266" y="330"/>
                </a:cubicBezTo>
                <a:cubicBezTo>
                  <a:pt x="288" y="330"/>
                  <a:pt x="288" y="330"/>
                  <a:pt x="288" y="330"/>
                </a:cubicBezTo>
                <a:cubicBezTo>
                  <a:pt x="288" y="309"/>
                  <a:pt x="288" y="309"/>
                  <a:pt x="288" y="309"/>
                </a:cubicBezTo>
                <a:cubicBezTo>
                  <a:pt x="288" y="292"/>
                  <a:pt x="311" y="254"/>
                  <a:pt x="318" y="243"/>
                </a:cubicBezTo>
                <a:cubicBezTo>
                  <a:pt x="318" y="242"/>
                  <a:pt x="334" y="218"/>
                  <a:pt x="334" y="191"/>
                </a:cubicBezTo>
                <a:cubicBezTo>
                  <a:pt x="334" y="151"/>
                  <a:pt x="298" y="117"/>
                  <a:pt x="256" y="117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56" y="191"/>
                </a:moveTo>
                <a:cubicBezTo>
                  <a:pt x="356" y="140"/>
                  <a:pt x="310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5" y="96"/>
                </a:cubicBezTo>
                <a:cubicBezTo>
                  <a:pt x="202" y="96"/>
                  <a:pt x="157" y="140"/>
                  <a:pt x="157" y="191"/>
                </a:cubicBezTo>
                <a:cubicBezTo>
                  <a:pt x="157" y="225"/>
                  <a:pt x="175" y="253"/>
                  <a:pt x="176" y="254"/>
                </a:cubicBezTo>
                <a:cubicBezTo>
                  <a:pt x="189" y="275"/>
                  <a:pt x="202" y="302"/>
                  <a:pt x="202" y="309"/>
                </a:cubicBezTo>
                <a:cubicBezTo>
                  <a:pt x="202" y="341"/>
                  <a:pt x="202" y="341"/>
                  <a:pt x="202" y="341"/>
                </a:cubicBezTo>
                <a:cubicBezTo>
                  <a:pt x="202" y="341"/>
                  <a:pt x="202" y="342"/>
                  <a:pt x="203" y="342"/>
                </a:cubicBezTo>
                <a:cubicBezTo>
                  <a:pt x="203" y="342"/>
                  <a:pt x="202" y="342"/>
                  <a:pt x="202" y="343"/>
                </a:cubicBezTo>
                <a:cubicBezTo>
                  <a:pt x="213" y="407"/>
                  <a:pt x="213" y="407"/>
                  <a:pt x="213" y="407"/>
                </a:cubicBezTo>
                <a:cubicBezTo>
                  <a:pt x="214" y="412"/>
                  <a:pt x="218" y="416"/>
                  <a:pt x="224" y="416"/>
                </a:cubicBezTo>
                <a:cubicBezTo>
                  <a:pt x="288" y="416"/>
                  <a:pt x="288" y="416"/>
                  <a:pt x="288" y="416"/>
                </a:cubicBezTo>
                <a:cubicBezTo>
                  <a:pt x="293" y="416"/>
                  <a:pt x="297" y="412"/>
                  <a:pt x="298" y="407"/>
                </a:cubicBezTo>
                <a:cubicBezTo>
                  <a:pt x="309" y="343"/>
                  <a:pt x="309" y="343"/>
                  <a:pt x="309" y="343"/>
                </a:cubicBezTo>
                <a:cubicBezTo>
                  <a:pt x="309" y="342"/>
                  <a:pt x="309" y="342"/>
                  <a:pt x="309" y="342"/>
                </a:cubicBezTo>
                <a:cubicBezTo>
                  <a:pt x="309" y="342"/>
                  <a:pt x="309" y="341"/>
                  <a:pt x="309" y="341"/>
                </a:cubicBezTo>
                <a:cubicBezTo>
                  <a:pt x="309" y="309"/>
                  <a:pt x="309" y="309"/>
                  <a:pt x="309" y="309"/>
                </a:cubicBezTo>
                <a:cubicBezTo>
                  <a:pt x="309" y="302"/>
                  <a:pt x="323" y="275"/>
                  <a:pt x="336" y="254"/>
                </a:cubicBezTo>
                <a:cubicBezTo>
                  <a:pt x="337" y="253"/>
                  <a:pt x="356" y="225"/>
                  <a:pt x="356" y="19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25" name="Freeform 370">
            <a:extLst>
              <a:ext uri="{FF2B5EF4-FFF2-40B4-BE49-F238E27FC236}">
                <a16:creationId xmlns="" xmlns:a16="http://schemas.microsoft.com/office/drawing/2014/main" id="{21244A0F-8397-4F97-9BAB-AFAF801782C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2820" y="3901709"/>
            <a:ext cx="482357" cy="482357"/>
          </a:xfrm>
          <a:custGeom>
            <a:avLst/>
            <a:gdLst>
              <a:gd name="T0" fmla="*/ 371 w 512"/>
              <a:gd name="T1" fmla="*/ 202 h 512"/>
              <a:gd name="T2" fmla="*/ 309 w 512"/>
              <a:gd name="T3" fmla="*/ 202 h 512"/>
              <a:gd name="T4" fmla="*/ 309 w 512"/>
              <a:gd name="T5" fmla="*/ 140 h 512"/>
              <a:gd name="T6" fmla="*/ 371 w 512"/>
              <a:gd name="T7" fmla="*/ 202 h 512"/>
              <a:gd name="T8" fmla="*/ 245 w 512"/>
              <a:gd name="T9" fmla="*/ 256 h 512"/>
              <a:gd name="T10" fmla="*/ 245 w 512"/>
              <a:gd name="T11" fmla="*/ 150 h 512"/>
              <a:gd name="T12" fmla="*/ 149 w 512"/>
              <a:gd name="T13" fmla="*/ 256 h 512"/>
              <a:gd name="T14" fmla="*/ 256 w 512"/>
              <a:gd name="T15" fmla="*/ 362 h 512"/>
              <a:gd name="T16" fmla="*/ 362 w 512"/>
              <a:gd name="T17" fmla="*/ 266 h 512"/>
              <a:gd name="T18" fmla="*/ 256 w 512"/>
              <a:gd name="T19" fmla="*/ 266 h 512"/>
              <a:gd name="T20" fmla="*/ 245 w 512"/>
              <a:gd name="T21" fmla="*/ 256 h 512"/>
              <a:gd name="T22" fmla="*/ 512 w 512"/>
              <a:gd name="T23" fmla="*/ 256 h 512"/>
              <a:gd name="T24" fmla="*/ 256 w 512"/>
              <a:gd name="T25" fmla="*/ 512 h 512"/>
              <a:gd name="T26" fmla="*/ 0 w 512"/>
              <a:gd name="T27" fmla="*/ 256 h 512"/>
              <a:gd name="T28" fmla="*/ 256 w 512"/>
              <a:gd name="T29" fmla="*/ 0 h 512"/>
              <a:gd name="T30" fmla="*/ 512 w 512"/>
              <a:gd name="T31" fmla="*/ 256 h 512"/>
              <a:gd name="T32" fmla="*/ 384 w 512"/>
              <a:gd name="T33" fmla="*/ 256 h 512"/>
              <a:gd name="T34" fmla="*/ 373 w 512"/>
              <a:gd name="T35" fmla="*/ 245 h 512"/>
              <a:gd name="T36" fmla="*/ 266 w 512"/>
              <a:gd name="T37" fmla="*/ 245 h 512"/>
              <a:gd name="T38" fmla="*/ 266 w 512"/>
              <a:gd name="T39" fmla="*/ 138 h 512"/>
              <a:gd name="T40" fmla="*/ 256 w 512"/>
              <a:gd name="T41" fmla="*/ 128 h 512"/>
              <a:gd name="T42" fmla="*/ 128 w 512"/>
              <a:gd name="T43" fmla="*/ 256 h 512"/>
              <a:gd name="T44" fmla="*/ 256 w 512"/>
              <a:gd name="T45" fmla="*/ 384 h 512"/>
              <a:gd name="T46" fmla="*/ 384 w 512"/>
              <a:gd name="T47" fmla="*/ 256 h 512"/>
              <a:gd name="T48" fmla="*/ 397 w 512"/>
              <a:gd name="T49" fmla="*/ 210 h 512"/>
              <a:gd name="T50" fmla="*/ 302 w 512"/>
              <a:gd name="T51" fmla="*/ 115 h 512"/>
              <a:gd name="T52" fmla="*/ 292 w 512"/>
              <a:gd name="T53" fmla="*/ 116 h 512"/>
              <a:gd name="T54" fmla="*/ 288 w 512"/>
              <a:gd name="T55" fmla="*/ 125 h 512"/>
              <a:gd name="T56" fmla="*/ 288 w 512"/>
              <a:gd name="T57" fmla="*/ 213 h 512"/>
              <a:gd name="T58" fmla="*/ 298 w 512"/>
              <a:gd name="T59" fmla="*/ 224 h 512"/>
              <a:gd name="T60" fmla="*/ 386 w 512"/>
              <a:gd name="T61" fmla="*/ 224 h 512"/>
              <a:gd name="T62" fmla="*/ 395 w 512"/>
              <a:gd name="T63" fmla="*/ 219 h 512"/>
              <a:gd name="T64" fmla="*/ 397 w 512"/>
              <a:gd name="T65" fmla="*/ 210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12" h="512">
                <a:moveTo>
                  <a:pt x="371" y="202"/>
                </a:moveTo>
                <a:cubicBezTo>
                  <a:pt x="309" y="202"/>
                  <a:pt x="309" y="202"/>
                  <a:pt x="309" y="202"/>
                </a:cubicBezTo>
                <a:cubicBezTo>
                  <a:pt x="309" y="140"/>
                  <a:pt x="309" y="140"/>
                  <a:pt x="309" y="140"/>
                </a:cubicBezTo>
                <a:cubicBezTo>
                  <a:pt x="336" y="153"/>
                  <a:pt x="358" y="175"/>
                  <a:pt x="371" y="202"/>
                </a:cubicBezTo>
                <a:close/>
                <a:moveTo>
                  <a:pt x="245" y="256"/>
                </a:moveTo>
                <a:cubicBezTo>
                  <a:pt x="245" y="150"/>
                  <a:pt x="245" y="150"/>
                  <a:pt x="245" y="150"/>
                </a:cubicBezTo>
                <a:cubicBezTo>
                  <a:pt x="191" y="155"/>
                  <a:pt x="149" y="200"/>
                  <a:pt x="149" y="256"/>
                </a:cubicBezTo>
                <a:cubicBezTo>
                  <a:pt x="149" y="314"/>
                  <a:pt x="197" y="362"/>
                  <a:pt x="256" y="362"/>
                </a:cubicBezTo>
                <a:cubicBezTo>
                  <a:pt x="311" y="362"/>
                  <a:pt x="356" y="320"/>
                  <a:pt x="362" y="266"/>
                </a:cubicBezTo>
                <a:cubicBezTo>
                  <a:pt x="256" y="266"/>
                  <a:pt x="256" y="266"/>
                  <a:pt x="256" y="266"/>
                </a:cubicBezTo>
                <a:cubicBezTo>
                  <a:pt x="250" y="266"/>
                  <a:pt x="245" y="262"/>
                  <a:pt x="245" y="256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84" y="256"/>
                </a:moveTo>
                <a:cubicBezTo>
                  <a:pt x="384" y="250"/>
                  <a:pt x="379" y="245"/>
                  <a:pt x="373" y="245"/>
                </a:cubicBezTo>
                <a:cubicBezTo>
                  <a:pt x="266" y="245"/>
                  <a:pt x="266" y="245"/>
                  <a:pt x="266" y="245"/>
                </a:cubicBezTo>
                <a:cubicBezTo>
                  <a:pt x="266" y="138"/>
                  <a:pt x="266" y="138"/>
                  <a:pt x="266" y="138"/>
                </a:cubicBezTo>
                <a:cubicBezTo>
                  <a:pt x="266" y="132"/>
                  <a:pt x="262" y="128"/>
                  <a:pt x="256" y="128"/>
                </a:cubicBezTo>
                <a:cubicBezTo>
                  <a:pt x="185" y="128"/>
                  <a:pt x="128" y="185"/>
                  <a:pt x="128" y="256"/>
                </a:cubicBezTo>
                <a:cubicBezTo>
                  <a:pt x="128" y="326"/>
                  <a:pt x="185" y="384"/>
                  <a:pt x="256" y="384"/>
                </a:cubicBezTo>
                <a:cubicBezTo>
                  <a:pt x="326" y="384"/>
                  <a:pt x="384" y="326"/>
                  <a:pt x="384" y="256"/>
                </a:cubicBezTo>
                <a:close/>
                <a:moveTo>
                  <a:pt x="397" y="210"/>
                </a:moveTo>
                <a:cubicBezTo>
                  <a:pt x="382" y="165"/>
                  <a:pt x="347" y="129"/>
                  <a:pt x="302" y="115"/>
                </a:cubicBezTo>
                <a:cubicBezTo>
                  <a:pt x="298" y="114"/>
                  <a:pt x="295" y="114"/>
                  <a:pt x="292" y="116"/>
                </a:cubicBezTo>
                <a:cubicBezTo>
                  <a:pt x="289" y="118"/>
                  <a:pt x="288" y="122"/>
                  <a:pt x="288" y="125"/>
                </a:cubicBezTo>
                <a:cubicBezTo>
                  <a:pt x="288" y="213"/>
                  <a:pt x="288" y="213"/>
                  <a:pt x="288" y="213"/>
                </a:cubicBezTo>
                <a:cubicBezTo>
                  <a:pt x="288" y="219"/>
                  <a:pt x="292" y="224"/>
                  <a:pt x="298" y="224"/>
                </a:cubicBezTo>
                <a:cubicBezTo>
                  <a:pt x="386" y="224"/>
                  <a:pt x="386" y="224"/>
                  <a:pt x="386" y="224"/>
                </a:cubicBezTo>
                <a:cubicBezTo>
                  <a:pt x="390" y="224"/>
                  <a:pt x="393" y="222"/>
                  <a:pt x="395" y="219"/>
                </a:cubicBezTo>
                <a:cubicBezTo>
                  <a:pt x="397" y="217"/>
                  <a:pt x="398" y="213"/>
                  <a:pt x="397" y="210"/>
                </a:cubicBez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grpSp>
        <p:nvGrpSpPr>
          <p:cNvPr id="26" name="Group 481">
            <a:extLst>
              <a:ext uri="{FF2B5EF4-FFF2-40B4-BE49-F238E27FC236}">
                <a16:creationId xmlns="" xmlns:a16="http://schemas.microsoft.com/office/drawing/2014/main" id="{4FF0807E-6452-40C2-852F-D96F1C5457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2610" y="4640999"/>
            <a:ext cx="482359" cy="482359"/>
            <a:chOff x="6960" y="1953"/>
            <a:chExt cx="340" cy="340"/>
          </a:xfrm>
          <a:solidFill>
            <a:srgbClr val="A6A6A6"/>
          </a:solidFill>
        </p:grpSpPr>
        <p:sp>
          <p:nvSpPr>
            <p:cNvPr id="27" name="Rectangle 482">
              <a:extLst>
                <a:ext uri="{FF2B5EF4-FFF2-40B4-BE49-F238E27FC236}">
                  <a16:creationId xmlns="" xmlns:a16="http://schemas.microsoft.com/office/drawing/2014/main" id="{8CE3AD0A-6642-4CB5-8267-01DED832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" y="2130"/>
              <a:ext cx="43" cy="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28" name="Freeform 483">
              <a:extLst>
                <a:ext uri="{FF2B5EF4-FFF2-40B4-BE49-F238E27FC236}">
                  <a16:creationId xmlns="" xmlns:a16="http://schemas.microsoft.com/office/drawing/2014/main" id="{340BFB75-C745-44D4-85CE-529F78D9BE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60" y="1953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234 w 512"/>
                <a:gd name="T11" fmla="*/ 245 h 512"/>
                <a:gd name="T12" fmla="*/ 245 w 512"/>
                <a:gd name="T13" fmla="*/ 256 h 512"/>
                <a:gd name="T14" fmla="*/ 245 w 512"/>
                <a:gd name="T15" fmla="*/ 341 h 512"/>
                <a:gd name="T16" fmla="*/ 234 w 512"/>
                <a:gd name="T17" fmla="*/ 352 h 512"/>
                <a:gd name="T18" fmla="*/ 149 w 512"/>
                <a:gd name="T19" fmla="*/ 352 h 512"/>
                <a:gd name="T20" fmla="*/ 138 w 512"/>
                <a:gd name="T21" fmla="*/ 341 h 512"/>
                <a:gd name="T22" fmla="*/ 138 w 512"/>
                <a:gd name="T23" fmla="*/ 256 h 512"/>
                <a:gd name="T24" fmla="*/ 234 w 512"/>
                <a:gd name="T25" fmla="*/ 160 h 512"/>
                <a:gd name="T26" fmla="*/ 245 w 512"/>
                <a:gd name="T27" fmla="*/ 170 h 512"/>
                <a:gd name="T28" fmla="*/ 234 w 512"/>
                <a:gd name="T29" fmla="*/ 181 h 512"/>
                <a:gd name="T30" fmla="*/ 160 w 512"/>
                <a:gd name="T31" fmla="*/ 245 h 512"/>
                <a:gd name="T32" fmla="*/ 234 w 512"/>
                <a:gd name="T33" fmla="*/ 245 h 512"/>
                <a:gd name="T34" fmla="*/ 362 w 512"/>
                <a:gd name="T35" fmla="*/ 245 h 512"/>
                <a:gd name="T36" fmla="*/ 373 w 512"/>
                <a:gd name="T37" fmla="*/ 256 h 512"/>
                <a:gd name="T38" fmla="*/ 373 w 512"/>
                <a:gd name="T39" fmla="*/ 341 h 512"/>
                <a:gd name="T40" fmla="*/ 362 w 512"/>
                <a:gd name="T41" fmla="*/ 352 h 512"/>
                <a:gd name="T42" fmla="*/ 277 w 512"/>
                <a:gd name="T43" fmla="*/ 352 h 512"/>
                <a:gd name="T44" fmla="*/ 266 w 512"/>
                <a:gd name="T45" fmla="*/ 341 h 512"/>
                <a:gd name="T46" fmla="*/ 266 w 512"/>
                <a:gd name="T47" fmla="*/ 256 h 512"/>
                <a:gd name="T48" fmla="*/ 362 w 512"/>
                <a:gd name="T49" fmla="*/ 160 h 512"/>
                <a:gd name="T50" fmla="*/ 373 w 512"/>
                <a:gd name="T51" fmla="*/ 170 h 512"/>
                <a:gd name="T52" fmla="*/ 362 w 512"/>
                <a:gd name="T53" fmla="*/ 181 h 512"/>
                <a:gd name="T54" fmla="*/ 288 w 512"/>
                <a:gd name="T55" fmla="*/ 245 h 512"/>
                <a:gd name="T56" fmla="*/ 362 w 512"/>
                <a:gd name="T57" fmla="*/ 24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  <a:moveTo>
                    <a:pt x="234" y="245"/>
                  </a:moveTo>
                  <a:cubicBezTo>
                    <a:pt x="240" y="245"/>
                    <a:pt x="245" y="250"/>
                    <a:pt x="245" y="256"/>
                  </a:cubicBezTo>
                  <a:cubicBezTo>
                    <a:pt x="245" y="341"/>
                    <a:pt x="245" y="341"/>
                    <a:pt x="245" y="341"/>
                  </a:cubicBezTo>
                  <a:cubicBezTo>
                    <a:pt x="245" y="347"/>
                    <a:pt x="240" y="352"/>
                    <a:pt x="234" y="352"/>
                  </a:cubicBezTo>
                  <a:cubicBezTo>
                    <a:pt x="149" y="352"/>
                    <a:pt x="149" y="352"/>
                    <a:pt x="149" y="352"/>
                  </a:cubicBezTo>
                  <a:cubicBezTo>
                    <a:pt x="143" y="352"/>
                    <a:pt x="138" y="347"/>
                    <a:pt x="138" y="341"/>
                  </a:cubicBezTo>
                  <a:cubicBezTo>
                    <a:pt x="138" y="256"/>
                    <a:pt x="138" y="256"/>
                    <a:pt x="138" y="256"/>
                  </a:cubicBezTo>
                  <a:cubicBezTo>
                    <a:pt x="138" y="201"/>
                    <a:pt x="180" y="160"/>
                    <a:pt x="234" y="160"/>
                  </a:cubicBezTo>
                  <a:cubicBezTo>
                    <a:pt x="240" y="160"/>
                    <a:pt x="245" y="164"/>
                    <a:pt x="245" y="170"/>
                  </a:cubicBezTo>
                  <a:cubicBezTo>
                    <a:pt x="245" y="176"/>
                    <a:pt x="240" y="181"/>
                    <a:pt x="234" y="181"/>
                  </a:cubicBezTo>
                  <a:cubicBezTo>
                    <a:pt x="195" y="181"/>
                    <a:pt x="165" y="208"/>
                    <a:pt x="160" y="245"/>
                  </a:cubicBezTo>
                  <a:lnTo>
                    <a:pt x="234" y="245"/>
                  </a:lnTo>
                  <a:close/>
                  <a:moveTo>
                    <a:pt x="362" y="245"/>
                  </a:moveTo>
                  <a:cubicBezTo>
                    <a:pt x="368" y="245"/>
                    <a:pt x="373" y="250"/>
                    <a:pt x="373" y="256"/>
                  </a:cubicBezTo>
                  <a:cubicBezTo>
                    <a:pt x="373" y="341"/>
                    <a:pt x="373" y="341"/>
                    <a:pt x="373" y="341"/>
                  </a:cubicBezTo>
                  <a:cubicBezTo>
                    <a:pt x="373" y="347"/>
                    <a:pt x="368" y="352"/>
                    <a:pt x="362" y="352"/>
                  </a:cubicBezTo>
                  <a:cubicBezTo>
                    <a:pt x="277" y="352"/>
                    <a:pt x="277" y="352"/>
                    <a:pt x="277" y="352"/>
                  </a:cubicBezTo>
                  <a:cubicBezTo>
                    <a:pt x="271" y="352"/>
                    <a:pt x="266" y="347"/>
                    <a:pt x="266" y="341"/>
                  </a:cubicBezTo>
                  <a:cubicBezTo>
                    <a:pt x="266" y="256"/>
                    <a:pt x="266" y="256"/>
                    <a:pt x="266" y="256"/>
                  </a:cubicBezTo>
                  <a:cubicBezTo>
                    <a:pt x="266" y="201"/>
                    <a:pt x="308" y="160"/>
                    <a:pt x="362" y="160"/>
                  </a:cubicBezTo>
                  <a:cubicBezTo>
                    <a:pt x="368" y="160"/>
                    <a:pt x="373" y="164"/>
                    <a:pt x="373" y="170"/>
                  </a:cubicBezTo>
                  <a:cubicBezTo>
                    <a:pt x="373" y="176"/>
                    <a:pt x="368" y="181"/>
                    <a:pt x="362" y="181"/>
                  </a:cubicBezTo>
                  <a:cubicBezTo>
                    <a:pt x="323" y="181"/>
                    <a:pt x="293" y="213"/>
                    <a:pt x="288" y="245"/>
                  </a:cubicBezTo>
                  <a:lnTo>
                    <a:pt x="362" y="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29" name="Rectangle 484">
              <a:extLst>
                <a:ext uri="{FF2B5EF4-FFF2-40B4-BE49-F238E27FC236}">
                  <a16:creationId xmlns="" xmlns:a16="http://schemas.microsoft.com/office/drawing/2014/main" id="{B85A2CF1-EB32-40A6-83BE-2E0D09B4F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6" y="2130"/>
              <a:ext cx="43" cy="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</p:grpSp>
      <p:sp>
        <p:nvSpPr>
          <p:cNvPr id="30" name="Freeform 324">
            <a:extLst>
              <a:ext uri="{FF2B5EF4-FFF2-40B4-BE49-F238E27FC236}">
                <a16:creationId xmlns="" xmlns:a16="http://schemas.microsoft.com/office/drawing/2014/main" id="{EB0871BF-D38A-4827-9209-2A6B24FF26E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2612" y="5407782"/>
            <a:ext cx="482356" cy="482356"/>
          </a:xfrm>
          <a:custGeom>
            <a:avLst/>
            <a:gdLst>
              <a:gd name="T0" fmla="*/ 264 w 512"/>
              <a:gd name="T1" fmla="*/ 120 h 512"/>
              <a:gd name="T2" fmla="*/ 343 w 512"/>
              <a:gd name="T3" fmla="*/ 151 h 512"/>
              <a:gd name="T4" fmla="*/ 341 w 512"/>
              <a:gd name="T5" fmla="*/ 156 h 512"/>
              <a:gd name="T6" fmla="*/ 331 w 512"/>
              <a:gd name="T7" fmla="*/ 161 h 512"/>
              <a:gd name="T8" fmla="*/ 326 w 512"/>
              <a:gd name="T9" fmla="*/ 167 h 512"/>
              <a:gd name="T10" fmla="*/ 291 w 512"/>
              <a:gd name="T11" fmla="*/ 256 h 512"/>
              <a:gd name="T12" fmla="*/ 294 w 512"/>
              <a:gd name="T13" fmla="*/ 268 h 512"/>
              <a:gd name="T14" fmla="*/ 315 w 512"/>
              <a:gd name="T15" fmla="*/ 285 h 512"/>
              <a:gd name="T16" fmla="*/ 306 w 512"/>
              <a:gd name="T17" fmla="*/ 308 h 512"/>
              <a:gd name="T18" fmla="*/ 186 w 512"/>
              <a:gd name="T19" fmla="*/ 262 h 512"/>
              <a:gd name="T20" fmla="*/ 195 w 512"/>
              <a:gd name="T21" fmla="*/ 239 h 512"/>
              <a:gd name="T22" fmla="*/ 221 w 512"/>
              <a:gd name="T23" fmla="*/ 240 h 512"/>
              <a:gd name="T24" fmla="*/ 232 w 512"/>
              <a:gd name="T25" fmla="*/ 233 h 512"/>
              <a:gd name="T26" fmla="*/ 266 w 512"/>
              <a:gd name="T27" fmla="*/ 144 h 512"/>
              <a:gd name="T28" fmla="*/ 266 w 512"/>
              <a:gd name="T29" fmla="*/ 136 h 512"/>
              <a:gd name="T30" fmla="*/ 261 w 512"/>
              <a:gd name="T31" fmla="*/ 126 h 512"/>
              <a:gd name="T32" fmla="*/ 264 w 512"/>
              <a:gd name="T33" fmla="*/ 120 h 512"/>
              <a:gd name="T34" fmla="*/ 512 w 512"/>
              <a:gd name="T35" fmla="*/ 256 h 512"/>
              <a:gd name="T36" fmla="*/ 256 w 512"/>
              <a:gd name="T37" fmla="*/ 512 h 512"/>
              <a:gd name="T38" fmla="*/ 0 w 512"/>
              <a:gd name="T39" fmla="*/ 256 h 512"/>
              <a:gd name="T40" fmla="*/ 256 w 512"/>
              <a:gd name="T41" fmla="*/ 0 h 512"/>
              <a:gd name="T42" fmla="*/ 512 w 512"/>
              <a:gd name="T43" fmla="*/ 256 h 512"/>
              <a:gd name="T44" fmla="*/ 361 w 512"/>
              <a:gd name="T45" fmla="*/ 134 h 512"/>
              <a:gd name="T46" fmla="*/ 261 w 512"/>
              <a:gd name="T47" fmla="*/ 96 h 512"/>
              <a:gd name="T48" fmla="*/ 247 w 512"/>
              <a:gd name="T49" fmla="*/ 102 h 512"/>
              <a:gd name="T50" fmla="*/ 240 w 512"/>
              <a:gd name="T51" fmla="*/ 122 h 512"/>
              <a:gd name="T52" fmla="*/ 240 w 512"/>
              <a:gd name="T53" fmla="*/ 131 h 512"/>
              <a:gd name="T54" fmla="*/ 244 w 512"/>
              <a:gd name="T55" fmla="*/ 140 h 512"/>
              <a:gd name="T56" fmla="*/ 214 w 512"/>
              <a:gd name="T57" fmla="*/ 219 h 512"/>
              <a:gd name="T58" fmla="*/ 188 w 512"/>
              <a:gd name="T59" fmla="*/ 218 h 512"/>
              <a:gd name="T60" fmla="*/ 178 w 512"/>
              <a:gd name="T61" fmla="*/ 224 h 512"/>
              <a:gd name="T62" fmla="*/ 163 w 512"/>
              <a:gd name="T63" fmla="*/ 264 h 512"/>
              <a:gd name="T64" fmla="*/ 163 w 512"/>
              <a:gd name="T65" fmla="*/ 272 h 512"/>
              <a:gd name="T66" fmla="*/ 169 w 512"/>
              <a:gd name="T67" fmla="*/ 278 h 512"/>
              <a:gd name="T68" fmla="*/ 229 w 512"/>
              <a:gd name="T69" fmla="*/ 301 h 512"/>
              <a:gd name="T70" fmla="*/ 194 w 512"/>
              <a:gd name="T71" fmla="*/ 391 h 512"/>
              <a:gd name="T72" fmla="*/ 200 w 512"/>
              <a:gd name="T73" fmla="*/ 404 h 512"/>
              <a:gd name="T74" fmla="*/ 204 w 512"/>
              <a:gd name="T75" fmla="*/ 405 h 512"/>
              <a:gd name="T76" fmla="*/ 214 w 512"/>
              <a:gd name="T77" fmla="*/ 398 h 512"/>
              <a:gd name="T78" fmla="*/ 248 w 512"/>
              <a:gd name="T79" fmla="*/ 308 h 512"/>
              <a:gd name="T80" fmla="*/ 308 w 512"/>
              <a:gd name="T81" fmla="*/ 331 h 512"/>
              <a:gd name="T82" fmla="*/ 312 w 512"/>
              <a:gd name="T83" fmla="*/ 332 h 512"/>
              <a:gd name="T84" fmla="*/ 322 w 512"/>
              <a:gd name="T85" fmla="*/ 325 h 512"/>
              <a:gd name="T86" fmla="*/ 337 w 512"/>
              <a:gd name="T87" fmla="*/ 285 h 512"/>
              <a:gd name="T88" fmla="*/ 334 w 512"/>
              <a:gd name="T89" fmla="*/ 273 h 512"/>
              <a:gd name="T90" fmla="*/ 314 w 512"/>
              <a:gd name="T91" fmla="*/ 257 h 512"/>
              <a:gd name="T92" fmla="*/ 344 w 512"/>
              <a:gd name="T93" fmla="*/ 178 h 512"/>
              <a:gd name="T94" fmla="*/ 354 w 512"/>
              <a:gd name="T95" fmla="*/ 174 h 512"/>
              <a:gd name="T96" fmla="*/ 359 w 512"/>
              <a:gd name="T97" fmla="*/ 168 h 512"/>
              <a:gd name="T98" fmla="*/ 367 w 512"/>
              <a:gd name="T99" fmla="*/ 148 h 512"/>
              <a:gd name="T100" fmla="*/ 361 w 512"/>
              <a:gd name="T101" fmla="*/ 134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12" h="512">
                <a:moveTo>
                  <a:pt x="264" y="120"/>
                </a:moveTo>
                <a:cubicBezTo>
                  <a:pt x="343" y="151"/>
                  <a:pt x="343" y="151"/>
                  <a:pt x="343" y="151"/>
                </a:cubicBezTo>
                <a:cubicBezTo>
                  <a:pt x="341" y="156"/>
                  <a:pt x="341" y="156"/>
                  <a:pt x="341" y="156"/>
                </a:cubicBezTo>
                <a:cubicBezTo>
                  <a:pt x="331" y="161"/>
                  <a:pt x="331" y="161"/>
                  <a:pt x="331" y="161"/>
                </a:cubicBezTo>
                <a:cubicBezTo>
                  <a:pt x="329" y="162"/>
                  <a:pt x="327" y="164"/>
                  <a:pt x="326" y="167"/>
                </a:cubicBezTo>
                <a:cubicBezTo>
                  <a:pt x="291" y="256"/>
                  <a:pt x="291" y="256"/>
                  <a:pt x="291" y="256"/>
                </a:cubicBezTo>
                <a:cubicBezTo>
                  <a:pt x="290" y="261"/>
                  <a:pt x="291" y="266"/>
                  <a:pt x="294" y="268"/>
                </a:cubicBezTo>
                <a:cubicBezTo>
                  <a:pt x="315" y="285"/>
                  <a:pt x="315" y="285"/>
                  <a:pt x="315" y="285"/>
                </a:cubicBezTo>
                <a:cubicBezTo>
                  <a:pt x="306" y="308"/>
                  <a:pt x="306" y="308"/>
                  <a:pt x="306" y="308"/>
                </a:cubicBezTo>
                <a:cubicBezTo>
                  <a:pt x="186" y="262"/>
                  <a:pt x="186" y="262"/>
                  <a:pt x="186" y="262"/>
                </a:cubicBezTo>
                <a:cubicBezTo>
                  <a:pt x="195" y="239"/>
                  <a:pt x="195" y="239"/>
                  <a:pt x="195" y="239"/>
                </a:cubicBezTo>
                <a:cubicBezTo>
                  <a:pt x="221" y="240"/>
                  <a:pt x="221" y="240"/>
                  <a:pt x="221" y="240"/>
                </a:cubicBezTo>
                <a:cubicBezTo>
                  <a:pt x="226" y="241"/>
                  <a:pt x="230" y="238"/>
                  <a:pt x="232" y="233"/>
                </a:cubicBezTo>
                <a:cubicBezTo>
                  <a:pt x="266" y="144"/>
                  <a:pt x="266" y="144"/>
                  <a:pt x="266" y="144"/>
                </a:cubicBezTo>
                <a:cubicBezTo>
                  <a:pt x="267" y="141"/>
                  <a:pt x="267" y="138"/>
                  <a:pt x="266" y="136"/>
                </a:cubicBezTo>
                <a:cubicBezTo>
                  <a:pt x="261" y="126"/>
                  <a:pt x="261" y="126"/>
                  <a:pt x="261" y="126"/>
                </a:cubicBezTo>
                <a:lnTo>
                  <a:pt x="264" y="120"/>
                </a:ln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61" y="134"/>
                </a:moveTo>
                <a:cubicBezTo>
                  <a:pt x="261" y="96"/>
                  <a:pt x="261" y="96"/>
                  <a:pt x="261" y="96"/>
                </a:cubicBezTo>
                <a:cubicBezTo>
                  <a:pt x="256" y="94"/>
                  <a:pt x="250" y="97"/>
                  <a:pt x="247" y="102"/>
                </a:cubicBezTo>
                <a:cubicBezTo>
                  <a:pt x="240" y="122"/>
                  <a:pt x="240" y="122"/>
                  <a:pt x="240" y="122"/>
                </a:cubicBezTo>
                <a:cubicBezTo>
                  <a:pt x="239" y="125"/>
                  <a:pt x="239" y="128"/>
                  <a:pt x="240" y="131"/>
                </a:cubicBezTo>
                <a:cubicBezTo>
                  <a:pt x="244" y="140"/>
                  <a:pt x="244" y="140"/>
                  <a:pt x="244" y="140"/>
                </a:cubicBezTo>
                <a:cubicBezTo>
                  <a:pt x="214" y="219"/>
                  <a:pt x="214" y="219"/>
                  <a:pt x="214" y="219"/>
                </a:cubicBezTo>
                <a:cubicBezTo>
                  <a:pt x="188" y="218"/>
                  <a:pt x="188" y="218"/>
                  <a:pt x="188" y="218"/>
                </a:cubicBezTo>
                <a:cubicBezTo>
                  <a:pt x="184" y="217"/>
                  <a:pt x="180" y="220"/>
                  <a:pt x="178" y="224"/>
                </a:cubicBezTo>
                <a:cubicBezTo>
                  <a:pt x="163" y="264"/>
                  <a:pt x="163" y="264"/>
                  <a:pt x="163" y="264"/>
                </a:cubicBezTo>
                <a:cubicBezTo>
                  <a:pt x="162" y="267"/>
                  <a:pt x="162" y="270"/>
                  <a:pt x="163" y="272"/>
                </a:cubicBezTo>
                <a:cubicBezTo>
                  <a:pt x="164" y="275"/>
                  <a:pt x="166" y="277"/>
                  <a:pt x="169" y="278"/>
                </a:cubicBezTo>
                <a:cubicBezTo>
                  <a:pt x="229" y="301"/>
                  <a:pt x="229" y="301"/>
                  <a:pt x="229" y="301"/>
                </a:cubicBezTo>
                <a:cubicBezTo>
                  <a:pt x="194" y="391"/>
                  <a:pt x="194" y="391"/>
                  <a:pt x="194" y="391"/>
                </a:cubicBezTo>
                <a:cubicBezTo>
                  <a:pt x="192" y="396"/>
                  <a:pt x="195" y="402"/>
                  <a:pt x="200" y="404"/>
                </a:cubicBezTo>
                <a:cubicBezTo>
                  <a:pt x="202" y="405"/>
                  <a:pt x="203" y="405"/>
                  <a:pt x="204" y="405"/>
                </a:cubicBezTo>
                <a:cubicBezTo>
                  <a:pt x="208" y="405"/>
                  <a:pt x="212" y="402"/>
                  <a:pt x="214" y="398"/>
                </a:cubicBezTo>
                <a:cubicBezTo>
                  <a:pt x="248" y="308"/>
                  <a:pt x="248" y="308"/>
                  <a:pt x="248" y="308"/>
                </a:cubicBezTo>
                <a:cubicBezTo>
                  <a:pt x="308" y="331"/>
                  <a:pt x="308" y="331"/>
                  <a:pt x="308" y="331"/>
                </a:cubicBezTo>
                <a:cubicBezTo>
                  <a:pt x="309" y="332"/>
                  <a:pt x="311" y="332"/>
                  <a:pt x="312" y="332"/>
                </a:cubicBezTo>
                <a:cubicBezTo>
                  <a:pt x="316" y="332"/>
                  <a:pt x="320" y="329"/>
                  <a:pt x="322" y="325"/>
                </a:cubicBezTo>
                <a:cubicBezTo>
                  <a:pt x="337" y="285"/>
                  <a:pt x="337" y="285"/>
                  <a:pt x="337" y="285"/>
                </a:cubicBezTo>
                <a:cubicBezTo>
                  <a:pt x="339" y="281"/>
                  <a:pt x="338" y="276"/>
                  <a:pt x="334" y="273"/>
                </a:cubicBezTo>
                <a:cubicBezTo>
                  <a:pt x="314" y="257"/>
                  <a:pt x="314" y="257"/>
                  <a:pt x="314" y="257"/>
                </a:cubicBezTo>
                <a:cubicBezTo>
                  <a:pt x="344" y="178"/>
                  <a:pt x="344" y="178"/>
                  <a:pt x="344" y="178"/>
                </a:cubicBezTo>
                <a:cubicBezTo>
                  <a:pt x="354" y="174"/>
                  <a:pt x="354" y="174"/>
                  <a:pt x="354" y="174"/>
                </a:cubicBezTo>
                <a:cubicBezTo>
                  <a:pt x="356" y="173"/>
                  <a:pt x="358" y="171"/>
                  <a:pt x="359" y="168"/>
                </a:cubicBezTo>
                <a:cubicBezTo>
                  <a:pt x="367" y="148"/>
                  <a:pt x="367" y="148"/>
                  <a:pt x="367" y="148"/>
                </a:cubicBezTo>
                <a:cubicBezTo>
                  <a:pt x="369" y="143"/>
                  <a:pt x="366" y="137"/>
                  <a:pt x="361" y="134"/>
                </a:cubicBez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31" name="Freeform 109">
            <a:extLst>
              <a:ext uri="{FF2B5EF4-FFF2-40B4-BE49-F238E27FC236}">
                <a16:creationId xmlns="" xmlns:a16="http://schemas.microsoft.com/office/drawing/2014/main" id="{B554BAF9-C640-41FD-B661-5CD7ABEF3EA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2820" y="3159307"/>
            <a:ext cx="512149" cy="512149"/>
          </a:xfrm>
          <a:custGeom>
            <a:avLst/>
            <a:gdLst>
              <a:gd name="T0" fmla="*/ 235 w 512"/>
              <a:gd name="T1" fmla="*/ 150 h 512"/>
              <a:gd name="T2" fmla="*/ 277 w 512"/>
              <a:gd name="T3" fmla="*/ 118 h 512"/>
              <a:gd name="T4" fmla="*/ 235 w 512"/>
              <a:gd name="T5" fmla="*/ 342 h 512"/>
              <a:gd name="T6" fmla="*/ 277 w 512"/>
              <a:gd name="T7" fmla="*/ 320 h 512"/>
              <a:gd name="T8" fmla="*/ 235 w 512"/>
              <a:gd name="T9" fmla="*/ 342 h 512"/>
              <a:gd name="T10" fmla="*/ 160 w 512"/>
              <a:gd name="T11" fmla="*/ 342 h 512"/>
              <a:gd name="T12" fmla="*/ 117 w 512"/>
              <a:gd name="T13" fmla="*/ 320 h 512"/>
              <a:gd name="T14" fmla="*/ 512 w 512"/>
              <a:gd name="T15" fmla="*/ 256 h 512"/>
              <a:gd name="T16" fmla="*/ 0 w 512"/>
              <a:gd name="T17" fmla="*/ 256 h 512"/>
              <a:gd name="T18" fmla="*/ 512 w 512"/>
              <a:gd name="T19" fmla="*/ 256 h 512"/>
              <a:gd name="T20" fmla="*/ 405 w 512"/>
              <a:gd name="T21" fmla="*/ 299 h 512"/>
              <a:gd name="T22" fmla="*/ 384 w 512"/>
              <a:gd name="T23" fmla="*/ 235 h 512"/>
              <a:gd name="T24" fmla="*/ 267 w 512"/>
              <a:gd name="T25" fmla="*/ 224 h 512"/>
              <a:gd name="T26" fmla="*/ 288 w 512"/>
              <a:gd name="T27" fmla="*/ 171 h 512"/>
              <a:gd name="T28" fmla="*/ 299 w 512"/>
              <a:gd name="T29" fmla="*/ 107 h 512"/>
              <a:gd name="T30" fmla="*/ 224 w 512"/>
              <a:gd name="T31" fmla="*/ 96 h 512"/>
              <a:gd name="T32" fmla="*/ 213 w 512"/>
              <a:gd name="T33" fmla="*/ 160 h 512"/>
              <a:gd name="T34" fmla="*/ 245 w 512"/>
              <a:gd name="T35" fmla="*/ 171 h 512"/>
              <a:gd name="T36" fmla="*/ 139 w 512"/>
              <a:gd name="T37" fmla="*/ 224 h 512"/>
              <a:gd name="T38" fmla="*/ 128 w 512"/>
              <a:gd name="T39" fmla="*/ 299 h 512"/>
              <a:gd name="T40" fmla="*/ 96 w 512"/>
              <a:gd name="T41" fmla="*/ 310 h 512"/>
              <a:gd name="T42" fmla="*/ 107 w 512"/>
              <a:gd name="T43" fmla="*/ 363 h 512"/>
              <a:gd name="T44" fmla="*/ 181 w 512"/>
              <a:gd name="T45" fmla="*/ 352 h 512"/>
              <a:gd name="T46" fmla="*/ 171 w 512"/>
              <a:gd name="T47" fmla="*/ 299 h 512"/>
              <a:gd name="T48" fmla="*/ 149 w 512"/>
              <a:gd name="T49" fmla="*/ 246 h 512"/>
              <a:gd name="T50" fmla="*/ 245 w 512"/>
              <a:gd name="T51" fmla="*/ 299 h 512"/>
              <a:gd name="T52" fmla="*/ 213 w 512"/>
              <a:gd name="T53" fmla="*/ 310 h 512"/>
              <a:gd name="T54" fmla="*/ 224 w 512"/>
              <a:gd name="T55" fmla="*/ 363 h 512"/>
              <a:gd name="T56" fmla="*/ 299 w 512"/>
              <a:gd name="T57" fmla="*/ 352 h 512"/>
              <a:gd name="T58" fmla="*/ 288 w 512"/>
              <a:gd name="T59" fmla="*/ 299 h 512"/>
              <a:gd name="T60" fmla="*/ 267 w 512"/>
              <a:gd name="T61" fmla="*/ 246 h 512"/>
              <a:gd name="T62" fmla="*/ 363 w 512"/>
              <a:gd name="T63" fmla="*/ 299 h 512"/>
              <a:gd name="T64" fmla="*/ 331 w 512"/>
              <a:gd name="T65" fmla="*/ 310 h 512"/>
              <a:gd name="T66" fmla="*/ 341 w 512"/>
              <a:gd name="T67" fmla="*/ 363 h 512"/>
              <a:gd name="T68" fmla="*/ 416 w 512"/>
              <a:gd name="T69" fmla="*/ 352 h 512"/>
              <a:gd name="T70" fmla="*/ 352 w 512"/>
              <a:gd name="T71" fmla="*/ 342 h 512"/>
              <a:gd name="T72" fmla="*/ 395 w 512"/>
              <a:gd name="T73" fmla="*/ 320 h 512"/>
              <a:gd name="T74" fmla="*/ 352 w 512"/>
              <a:gd name="T75" fmla="*/ 342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12" h="512">
                <a:moveTo>
                  <a:pt x="277" y="150"/>
                </a:moveTo>
                <a:cubicBezTo>
                  <a:pt x="235" y="150"/>
                  <a:pt x="235" y="150"/>
                  <a:pt x="235" y="150"/>
                </a:cubicBezTo>
                <a:cubicBezTo>
                  <a:pt x="235" y="118"/>
                  <a:pt x="235" y="118"/>
                  <a:pt x="235" y="118"/>
                </a:cubicBezTo>
                <a:cubicBezTo>
                  <a:pt x="277" y="118"/>
                  <a:pt x="277" y="118"/>
                  <a:pt x="277" y="118"/>
                </a:cubicBezTo>
                <a:lnTo>
                  <a:pt x="277" y="150"/>
                </a:lnTo>
                <a:close/>
                <a:moveTo>
                  <a:pt x="235" y="342"/>
                </a:moveTo>
                <a:cubicBezTo>
                  <a:pt x="277" y="342"/>
                  <a:pt x="277" y="342"/>
                  <a:pt x="277" y="342"/>
                </a:cubicBezTo>
                <a:cubicBezTo>
                  <a:pt x="277" y="320"/>
                  <a:pt x="277" y="320"/>
                  <a:pt x="277" y="320"/>
                </a:cubicBezTo>
                <a:cubicBezTo>
                  <a:pt x="235" y="320"/>
                  <a:pt x="235" y="320"/>
                  <a:pt x="235" y="320"/>
                </a:cubicBezTo>
                <a:lnTo>
                  <a:pt x="235" y="342"/>
                </a:lnTo>
                <a:close/>
                <a:moveTo>
                  <a:pt x="117" y="342"/>
                </a:moveTo>
                <a:cubicBezTo>
                  <a:pt x="160" y="342"/>
                  <a:pt x="160" y="342"/>
                  <a:pt x="160" y="342"/>
                </a:cubicBezTo>
                <a:cubicBezTo>
                  <a:pt x="160" y="320"/>
                  <a:pt x="160" y="320"/>
                  <a:pt x="160" y="320"/>
                </a:cubicBezTo>
                <a:cubicBezTo>
                  <a:pt x="117" y="320"/>
                  <a:pt x="117" y="320"/>
                  <a:pt x="117" y="320"/>
                </a:cubicBezTo>
                <a:lnTo>
                  <a:pt x="117" y="342"/>
                </a:lnTo>
                <a:close/>
                <a:moveTo>
                  <a:pt x="512" y="256"/>
                </a:moveTo>
                <a:cubicBezTo>
                  <a:pt x="512" y="398"/>
                  <a:pt x="397" y="512"/>
                  <a:pt x="256" y="512"/>
                </a:cubicBezTo>
                <a:cubicBezTo>
                  <a:pt x="115" y="512"/>
                  <a:pt x="0" y="398"/>
                  <a:pt x="0" y="256"/>
                </a:cubicBezTo>
                <a:cubicBezTo>
                  <a:pt x="0" y="115"/>
                  <a:pt x="115" y="0"/>
                  <a:pt x="256" y="0"/>
                </a:cubicBezTo>
                <a:cubicBezTo>
                  <a:pt x="397" y="0"/>
                  <a:pt x="512" y="115"/>
                  <a:pt x="512" y="256"/>
                </a:cubicBezTo>
                <a:close/>
                <a:moveTo>
                  <a:pt x="416" y="310"/>
                </a:moveTo>
                <a:cubicBezTo>
                  <a:pt x="416" y="304"/>
                  <a:pt x="411" y="299"/>
                  <a:pt x="405" y="299"/>
                </a:cubicBezTo>
                <a:cubicBezTo>
                  <a:pt x="384" y="299"/>
                  <a:pt x="384" y="299"/>
                  <a:pt x="384" y="299"/>
                </a:cubicBezTo>
                <a:cubicBezTo>
                  <a:pt x="384" y="235"/>
                  <a:pt x="384" y="235"/>
                  <a:pt x="384" y="235"/>
                </a:cubicBezTo>
                <a:cubicBezTo>
                  <a:pt x="384" y="229"/>
                  <a:pt x="379" y="224"/>
                  <a:pt x="373" y="224"/>
                </a:cubicBezTo>
                <a:cubicBezTo>
                  <a:pt x="267" y="224"/>
                  <a:pt x="267" y="224"/>
                  <a:pt x="267" y="224"/>
                </a:cubicBezTo>
                <a:cubicBezTo>
                  <a:pt x="267" y="171"/>
                  <a:pt x="267" y="171"/>
                  <a:pt x="267" y="171"/>
                </a:cubicBezTo>
                <a:cubicBezTo>
                  <a:pt x="288" y="171"/>
                  <a:pt x="288" y="171"/>
                  <a:pt x="288" y="171"/>
                </a:cubicBezTo>
                <a:cubicBezTo>
                  <a:pt x="294" y="171"/>
                  <a:pt x="299" y="166"/>
                  <a:pt x="299" y="160"/>
                </a:cubicBezTo>
                <a:cubicBezTo>
                  <a:pt x="299" y="107"/>
                  <a:pt x="299" y="107"/>
                  <a:pt x="299" y="107"/>
                </a:cubicBezTo>
                <a:cubicBezTo>
                  <a:pt x="299" y="101"/>
                  <a:pt x="294" y="96"/>
                  <a:pt x="288" y="96"/>
                </a:cubicBezTo>
                <a:cubicBezTo>
                  <a:pt x="224" y="96"/>
                  <a:pt x="224" y="96"/>
                  <a:pt x="224" y="96"/>
                </a:cubicBezTo>
                <a:cubicBezTo>
                  <a:pt x="218" y="96"/>
                  <a:pt x="213" y="101"/>
                  <a:pt x="213" y="107"/>
                </a:cubicBezTo>
                <a:cubicBezTo>
                  <a:pt x="213" y="160"/>
                  <a:pt x="213" y="160"/>
                  <a:pt x="213" y="160"/>
                </a:cubicBezTo>
                <a:cubicBezTo>
                  <a:pt x="213" y="166"/>
                  <a:pt x="218" y="171"/>
                  <a:pt x="224" y="171"/>
                </a:cubicBezTo>
                <a:cubicBezTo>
                  <a:pt x="245" y="171"/>
                  <a:pt x="245" y="171"/>
                  <a:pt x="245" y="171"/>
                </a:cubicBezTo>
                <a:cubicBezTo>
                  <a:pt x="245" y="224"/>
                  <a:pt x="245" y="224"/>
                  <a:pt x="245" y="224"/>
                </a:cubicBezTo>
                <a:cubicBezTo>
                  <a:pt x="139" y="224"/>
                  <a:pt x="139" y="224"/>
                  <a:pt x="139" y="224"/>
                </a:cubicBezTo>
                <a:cubicBezTo>
                  <a:pt x="133" y="224"/>
                  <a:pt x="128" y="229"/>
                  <a:pt x="128" y="235"/>
                </a:cubicBezTo>
                <a:cubicBezTo>
                  <a:pt x="128" y="299"/>
                  <a:pt x="128" y="299"/>
                  <a:pt x="128" y="299"/>
                </a:cubicBezTo>
                <a:cubicBezTo>
                  <a:pt x="107" y="299"/>
                  <a:pt x="107" y="299"/>
                  <a:pt x="107" y="299"/>
                </a:cubicBezTo>
                <a:cubicBezTo>
                  <a:pt x="101" y="299"/>
                  <a:pt x="96" y="304"/>
                  <a:pt x="96" y="310"/>
                </a:cubicBezTo>
                <a:cubicBezTo>
                  <a:pt x="96" y="352"/>
                  <a:pt x="96" y="352"/>
                  <a:pt x="96" y="352"/>
                </a:cubicBezTo>
                <a:cubicBezTo>
                  <a:pt x="96" y="358"/>
                  <a:pt x="101" y="363"/>
                  <a:pt x="107" y="363"/>
                </a:cubicBezTo>
                <a:cubicBezTo>
                  <a:pt x="171" y="363"/>
                  <a:pt x="171" y="363"/>
                  <a:pt x="171" y="363"/>
                </a:cubicBezTo>
                <a:cubicBezTo>
                  <a:pt x="177" y="363"/>
                  <a:pt x="181" y="358"/>
                  <a:pt x="181" y="352"/>
                </a:cubicBezTo>
                <a:cubicBezTo>
                  <a:pt x="181" y="310"/>
                  <a:pt x="181" y="310"/>
                  <a:pt x="181" y="310"/>
                </a:cubicBezTo>
                <a:cubicBezTo>
                  <a:pt x="181" y="304"/>
                  <a:pt x="177" y="299"/>
                  <a:pt x="171" y="299"/>
                </a:cubicBezTo>
                <a:cubicBezTo>
                  <a:pt x="149" y="299"/>
                  <a:pt x="149" y="299"/>
                  <a:pt x="149" y="299"/>
                </a:cubicBezTo>
                <a:cubicBezTo>
                  <a:pt x="149" y="246"/>
                  <a:pt x="149" y="246"/>
                  <a:pt x="149" y="246"/>
                </a:cubicBezTo>
                <a:cubicBezTo>
                  <a:pt x="245" y="246"/>
                  <a:pt x="245" y="246"/>
                  <a:pt x="245" y="246"/>
                </a:cubicBezTo>
                <a:cubicBezTo>
                  <a:pt x="245" y="299"/>
                  <a:pt x="245" y="299"/>
                  <a:pt x="245" y="299"/>
                </a:cubicBezTo>
                <a:cubicBezTo>
                  <a:pt x="224" y="299"/>
                  <a:pt x="224" y="299"/>
                  <a:pt x="224" y="299"/>
                </a:cubicBezTo>
                <a:cubicBezTo>
                  <a:pt x="218" y="299"/>
                  <a:pt x="213" y="304"/>
                  <a:pt x="213" y="310"/>
                </a:cubicBezTo>
                <a:cubicBezTo>
                  <a:pt x="213" y="352"/>
                  <a:pt x="213" y="352"/>
                  <a:pt x="213" y="352"/>
                </a:cubicBezTo>
                <a:cubicBezTo>
                  <a:pt x="213" y="358"/>
                  <a:pt x="218" y="363"/>
                  <a:pt x="224" y="363"/>
                </a:cubicBezTo>
                <a:cubicBezTo>
                  <a:pt x="288" y="363"/>
                  <a:pt x="288" y="363"/>
                  <a:pt x="288" y="363"/>
                </a:cubicBezTo>
                <a:cubicBezTo>
                  <a:pt x="294" y="363"/>
                  <a:pt x="299" y="358"/>
                  <a:pt x="299" y="352"/>
                </a:cubicBezTo>
                <a:cubicBezTo>
                  <a:pt x="299" y="310"/>
                  <a:pt x="299" y="310"/>
                  <a:pt x="299" y="310"/>
                </a:cubicBezTo>
                <a:cubicBezTo>
                  <a:pt x="299" y="304"/>
                  <a:pt x="294" y="299"/>
                  <a:pt x="288" y="299"/>
                </a:cubicBezTo>
                <a:cubicBezTo>
                  <a:pt x="267" y="299"/>
                  <a:pt x="267" y="299"/>
                  <a:pt x="267" y="299"/>
                </a:cubicBezTo>
                <a:cubicBezTo>
                  <a:pt x="267" y="246"/>
                  <a:pt x="267" y="246"/>
                  <a:pt x="267" y="246"/>
                </a:cubicBezTo>
                <a:cubicBezTo>
                  <a:pt x="363" y="246"/>
                  <a:pt x="363" y="246"/>
                  <a:pt x="363" y="246"/>
                </a:cubicBezTo>
                <a:cubicBezTo>
                  <a:pt x="363" y="299"/>
                  <a:pt x="363" y="299"/>
                  <a:pt x="363" y="299"/>
                </a:cubicBezTo>
                <a:cubicBezTo>
                  <a:pt x="341" y="299"/>
                  <a:pt x="341" y="299"/>
                  <a:pt x="341" y="299"/>
                </a:cubicBezTo>
                <a:cubicBezTo>
                  <a:pt x="335" y="299"/>
                  <a:pt x="331" y="304"/>
                  <a:pt x="331" y="310"/>
                </a:cubicBezTo>
                <a:cubicBezTo>
                  <a:pt x="331" y="352"/>
                  <a:pt x="331" y="352"/>
                  <a:pt x="331" y="352"/>
                </a:cubicBezTo>
                <a:cubicBezTo>
                  <a:pt x="331" y="358"/>
                  <a:pt x="335" y="363"/>
                  <a:pt x="341" y="363"/>
                </a:cubicBezTo>
                <a:cubicBezTo>
                  <a:pt x="405" y="363"/>
                  <a:pt x="405" y="363"/>
                  <a:pt x="405" y="363"/>
                </a:cubicBezTo>
                <a:cubicBezTo>
                  <a:pt x="411" y="363"/>
                  <a:pt x="416" y="358"/>
                  <a:pt x="416" y="352"/>
                </a:cubicBezTo>
                <a:lnTo>
                  <a:pt x="416" y="310"/>
                </a:lnTo>
                <a:close/>
                <a:moveTo>
                  <a:pt x="352" y="342"/>
                </a:moveTo>
                <a:cubicBezTo>
                  <a:pt x="395" y="342"/>
                  <a:pt x="395" y="342"/>
                  <a:pt x="395" y="342"/>
                </a:cubicBezTo>
                <a:cubicBezTo>
                  <a:pt x="395" y="320"/>
                  <a:pt x="395" y="320"/>
                  <a:pt x="395" y="320"/>
                </a:cubicBezTo>
                <a:cubicBezTo>
                  <a:pt x="352" y="320"/>
                  <a:pt x="352" y="320"/>
                  <a:pt x="352" y="320"/>
                </a:cubicBezTo>
                <a:lnTo>
                  <a:pt x="352" y="342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grpSp>
        <p:nvGrpSpPr>
          <p:cNvPr id="32" name="Group 681">
            <a:extLst>
              <a:ext uri="{FF2B5EF4-FFF2-40B4-BE49-F238E27FC236}">
                <a16:creationId xmlns="" xmlns:a16="http://schemas.microsoft.com/office/drawing/2014/main" id="{B0C7F96C-4C0A-4BE4-BA59-AD43FBEA744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2817" y="2412427"/>
            <a:ext cx="482358" cy="482358"/>
            <a:chOff x="6210" y="2696"/>
            <a:chExt cx="340" cy="340"/>
          </a:xfrm>
          <a:solidFill>
            <a:srgbClr val="A6A6A6"/>
          </a:solidFill>
        </p:grpSpPr>
        <p:sp>
          <p:nvSpPr>
            <p:cNvPr id="33" name="Freeform 682">
              <a:extLst>
                <a:ext uri="{FF2B5EF4-FFF2-40B4-BE49-F238E27FC236}">
                  <a16:creationId xmlns="" xmlns:a16="http://schemas.microsoft.com/office/drawing/2014/main" id="{31A4477D-E653-4EBB-A05D-905E9CD6E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" y="2911"/>
              <a:ext cx="57" cy="49"/>
            </a:xfrm>
            <a:custGeom>
              <a:avLst/>
              <a:gdLst>
                <a:gd name="T0" fmla="*/ 51 w 85"/>
                <a:gd name="T1" fmla="*/ 3 h 73"/>
                <a:gd name="T2" fmla="*/ 43 w 85"/>
                <a:gd name="T3" fmla="*/ 0 h 73"/>
                <a:gd name="T4" fmla="*/ 34 w 85"/>
                <a:gd name="T5" fmla="*/ 3 h 73"/>
                <a:gd name="T6" fmla="*/ 16 w 85"/>
                <a:gd name="T7" fmla="*/ 9 h 73"/>
                <a:gd name="T8" fmla="*/ 11 w 85"/>
                <a:gd name="T9" fmla="*/ 9 h 73"/>
                <a:gd name="T10" fmla="*/ 0 w 85"/>
                <a:gd name="T11" fmla="*/ 2 h 73"/>
                <a:gd name="T12" fmla="*/ 0 w 85"/>
                <a:gd name="T13" fmla="*/ 73 h 73"/>
                <a:gd name="T14" fmla="*/ 37 w 85"/>
                <a:gd name="T15" fmla="*/ 51 h 73"/>
                <a:gd name="T16" fmla="*/ 48 w 85"/>
                <a:gd name="T17" fmla="*/ 51 h 73"/>
                <a:gd name="T18" fmla="*/ 85 w 85"/>
                <a:gd name="T19" fmla="*/ 73 h 73"/>
                <a:gd name="T20" fmla="*/ 85 w 85"/>
                <a:gd name="T21" fmla="*/ 2 h 73"/>
                <a:gd name="T22" fmla="*/ 75 w 85"/>
                <a:gd name="T23" fmla="*/ 9 h 73"/>
                <a:gd name="T24" fmla="*/ 51 w 85"/>
                <a:gd name="T25" fmla="*/ 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73">
                  <a:moveTo>
                    <a:pt x="51" y="3"/>
                  </a:moveTo>
                  <a:cubicBezTo>
                    <a:pt x="49" y="2"/>
                    <a:pt x="44" y="0"/>
                    <a:pt x="43" y="0"/>
                  </a:cubicBezTo>
                  <a:cubicBezTo>
                    <a:pt x="41" y="0"/>
                    <a:pt x="37" y="2"/>
                    <a:pt x="34" y="3"/>
                  </a:cubicBezTo>
                  <a:cubicBezTo>
                    <a:pt x="29" y="6"/>
                    <a:pt x="23" y="9"/>
                    <a:pt x="16" y="9"/>
                  </a:cubicBezTo>
                  <a:cubicBezTo>
                    <a:pt x="14" y="9"/>
                    <a:pt x="12" y="9"/>
                    <a:pt x="11" y="9"/>
                  </a:cubicBezTo>
                  <a:cubicBezTo>
                    <a:pt x="6" y="7"/>
                    <a:pt x="3" y="5"/>
                    <a:pt x="0" y="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41" y="49"/>
                    <a:pt x="45" y="49"/>
                    <a:pt x="48" y="51"/>
                  </a:cubicBezTo>
                  <a:cubicBezTo>
                    <a:pt x="85" y="73"/>
                    <a:pt x="85" y="73"/>
                    <a:pt x="85" y="73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2" y="5"/>
                    <a:pt x="79" y="7"/>
                    <a:pt x="75" y="9"/>
                  </a:cubicBezTo>
                  <a:cubicBezTo>
                    <a:pt x="66" y="11"/>
                    <a:pt x="58" y="7"/>
                    <a:pt x="5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34" name="Freeform 683">
              <a:extLst>
                <a:ext uri="{FF2B5EF4-FFF2-40B4-BE49-F238E27FC236}">
                  <a16:creationId xmlns="" xmlns:a16="http://schemas.microsoft.com/office/drawing/2014/main" id="{470A2CA5-1AC5-4CF4-B618-04120D58F5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4" y="2772"/>
              <a:ext cx="132" cy="131"/>
            </a:xfrm>
            <a:custGeom>
              <a:avLst/>
              <a:gdLst>
                <a:gd name="T0" fmla="*/ 188 w 198"/>
                <a:gd name="T1" fmla="*/ 99 h 198"/>
                <a:gd name="T2" fmla="*/ 194 w 198"/>
                <a:gd name="T3" fmla="*/ 81 h 198"/>
                <a:gd name="T4" fmla="*/ 198 w 198"/>
                <a:gd name="T5" fmla="*/ 72 h 198"/>
                <a:gd name="T6" fmla="*/ 190 w 198"/>
                <a:gd name="T7" fmla="*/ 67 h 198"/>
                <a:gd name="T8" fmla="*/ 176 w 198"/>
                <a:gd name="T9" fmla="*/ 54 h 198"/>
                <a:gd name="T10" fmla="*/ 172 w 198"/>
                <a:gd name="T11" fmla="*/ 36 h 198"/>
                <a:gd name="T12" fmla="*/ 171 w 198"/>
                <a:gd name="T13" fmla="*/ 26 h 198"/>
                <a:gd name="T14" fmla="*/ 162 w 198"/>
                <a:gd name="T15" fmla="*/ 25 h 198"/>
                <a:gd name="T16" fmla="*/ 143 w 198"/>
                <a:gd name="T17" fmla="*/ 21 h 198"/>
                <a:gd name="T18" fmla="*/ 131 w 198"/>
                <a:gd name="T19" fmla="*/ 7 h 198"/>
                <a:gd name="T20" fmla="*/ 125 w 198"/>
                <a:gd name="T21" fmla="*/ 0 h 198"/>
                <a:gd name="T22" fmla="*/ 117 w 198"/>
                <a:gd name="T23" fmla="*/ 4 h 198"/>
                <a:gd name="T24" fmla="*/ 99 w 198"/>
                <a:gd name="T25" fmla="*/ 9 h 198"/>
                <a:gd name="T26" fmla="*/ 80 w 198"/>
                <a:gd name="T27" fmla="*/ 5 h 198"/>
                <a:gd name="T28" fmla="*/ 72 w 198"/>
                <a:gd name="T29" fmla="*/ 3 h 198"/>
                <a:gd name="T30" fmla="*/ 72 w 198"/>
                <a:gd name="T31" fmla="*/ 3 h 198"/>
                <a:gd name="T32" fmla="*/ 67 w 198"/>
                <a:gd name="T33" fmla="*/ 9 h 198"/>
                <a:gd name="T34" fmla="*/ 54 w 198"/>
                <a:gd name="T35" fmla="*/ 22 h 198"/>
                <a:gd name="T36" fmla="*/ 35 w 198"/>
                <a:gd name="T37" fmla="*/ 26 h 198"/>
                <a:gd name="T38" fmla="*/ 26 w 198"/>
                <a:gd name="T39" fmla="*/ 27 h 198"/>
                <a:gd name="T40" fmla="*/ 25 w 198"/>
                <a:gd name="T41" fmla="*/ 36 h 198"/>
                <a:gd name="T42" fmla="*/ 21 w 198"/>
                <a:gd name="T43" fmla="*/ 54 h 198"/>
                <a:gd name="T44" fmla="*/ 7 w 198"/>
                <a:gd name="T45" fmla="*/ 67 h 198"/>
                <a:gd name="T46" fmla="*/ 0 w 198"/>
                <a:gd name="T47" fmla="*/ 73 h 198"/>
                <a:gd name="T48" fmla="*/ 3 w 198"/>
                <a:gd name="T49" fmla="*/ 81 h 198"/>
                <a:gd name="T50" fmla="*/ 9 w 198"/>
                <a:gd name="T51" fmla="*/ 99 h 198"/>
                <a:gd name="T52" fmla="*/ 3 w 198"/>
                <a:gd name="T53" fmla="*/ 117 h 198"/>
                <a:gd name="T54" fmla="*/ 0 w 198"/>
                <a:gd name="T55" fmla="*/ 126 h 198"/>
                <a:gd name="T56" fmla="*/ 7 w 198"/>
                <a:gd name="T57" fmla="*/ 131 h 198"/>
                <a:gd name="T58" fmla="*/ 21 w 198"/>
                <a:gd name="T59" fmla="*/ 144 h 198"/>
                <a:gd name="T60" fmla="*/ 25 w 198"/>
                <a:gd name="T61" fmla="*/ 162 h 198"/>
                <a:gd name="T62" fmla="*/ 26 w 198"/>
                <a:gd name="T63" fmla="*/ 172 h 198"/>
                <a:gd name="T64" fmla="*/ 35 w 198"/>
                <a:gd name="T65" fmla="*/ 173 h 198"/>
                <a:gd name="T66" fmla="*/ 54 w 198"/>
                <a:gd name="T67" fmla="*/ 177 h 198"/>
                <a:gd name="T68" fmla="*/ 67 w 198"/>
                <a:gd name="T69" fmla="*/ 191 h 198"/>
                <a:gd name="T70" fmla="*/ 72 w 198"/>
                <a:gd name="T71" fmla="*/ 198 h 198"/>
                <a:gd name="T72" fmla="*/ 80 w 198"/>
                <a:gd name="T73" fmla="*/ 194 h 198"/>
                <a:gd name="T74" fmla="*/ 99 w 198"/>
                <a:gd name="T75" fmla="*/ 189 h 198"/>
                <a:gd name="T76" fmla="*/ 117 w 198"/>
                <a:gd name="T77" fmla="*/ 193 h 198"/>
                <a:gd name="T78" fmla="*/ 125 w 198"/>
                <a:gd name="T79" fmla="*/ 195 h 198"/>
                <a:gd name="T80" fmla="*/ 125 w 198"/>
                <a:gd name="T81" fmla="*/ 195 h 198"/>
                <a:gd name="T82" fmla="*/ 131 w 198"/>
                <a:gd name="T83" fmla="*/ 189 h 198"/>
                <a:gd name="T84" fmla="*/ 143 w 198"/>
                <a:gd name="T85" fmla="*/ 176 h 198"/>
                <a:gd name="T86" fmla="*/ 162 w 198"/>
                <a:gd name="T87" fmla="*/ 172 h 198"/>
                <a:gd name="T88" fmla="*/ 171 w 198"/>
                <a:gd name="T89" fmla="*/ 171 h 198"/>
                <a:gd name="T90" fmla="*/ 172 w 198"/>
                <a:gd name="T91" fmla="*/ 162 h 198"/>
                <a:gd name="T92" fmla="*/ 176 w 198"/>
                <a:gd name="T93" fmla="*/ 144 h 198"/>
                <a:gd name="T94" fmla="*/ 190 w 198"/>
                <a:gd name="T95" fmla="*/ 131 h 198"/>
                <a:gd name="T96" fmla="*/ 198 w 198"/>
                <a:gd name="T97" fmla="*/ 125 h 198"/>
                <a:gd name="T98" fmla="*/ 194 w 198"/>
                <a:gd name="T99" fmla="*/ 117 h 198"/>
                <a:gd name="T100" fmla="*/ 188 w 198"/>
                <a:gd name="T101" fmla="*/ 99 h 198"/>
                <a:gd name="T102" fmla="*/ 99 w 198"/>
                <a:gd name="T103" fmla="*/ 152 h 198"/>
                <a:gd name="T104" fmla="*/ 45 w 198"/>
                <a:gd name="T105" fmla="*/ 99 h 198"/>
                <a:gd name="T106" fmla="*/ 99 w 198"/>
                <a:gd name="T107" fmla="*/ 46 h 198"/>
                <a:gd name="T108" fmla="*/ 152 w 198"/>
                <a:gd name="T109" fmla="*/ 99 h 198"/>
                <a:gd name="T110" fmla="*/ 99 w 198"/>
                <a:gd name="T111" fmla="*/ 152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8" h="198">
                  <a:moveTo>
                    <a:pt x="188" y="99"/>
                  </a:moveTo>
                  <a:cubicBezTo>
                    <a:pt x="188" y="92"/>
                    <a:pt x="191" y="86"/>
                    <a:pt x="194" y="81"/>
                  </a:cubicBezTo>
                  <a:cubicBezTo>
                    <a:pt x="195" y="78"/>
                    <a:pt x="198" y="74"/>
                    <a:pt x="198" y="72"/>
                  </a:cubicBezTo>
                  <a:cubicBezTo>
                    <a:pt x="197" y="71"/>
                    <a:pt x="193" y="69"/>
                    <a:pt x="190" y="67"/>
                  </a:cubicBezTo>
                  <a:cubicBezTo>
                    <a:pt x="185" y="64"/>
                    <a:pt x="180" y="60"/>
                    <a:pt x="176" y="54"/>
                  </a:cubicBezTo>
                  <a:cubicBezTo>
                    <a:pt x="173" y="48"/>
                    <a:pt x="173" y="42"/>
                    <a:pt x="172" y="36"/>
                  </a:cubicBezTo>
                  <a:cubicBezTo>
                    <a:pt x="172" y="33"/>
                    <a:pt x="172" y="28"/>
                    <a:pt x="171" y="26"/>
                  </a:cubicBezTo>
                  <a:cubicBezTo>
                    <a:pt x="170" y="26"/>
                    <a:pt x="165" y="26"/>
                    <a:pt x="162" y="25"/>
                  </a:cubicBezTo>
                  <a:cubicBezTo>
                    <a:pt x="156" y="25"/>
                    <a:pt x="149" y="25"/>
                    <a:pt x="143" y="21"/>
                  </a:cubicBezTo>
                  <a:cubicBezTo>
                    <a:pt x="138" y="18"/>
                    <a:pt x="134" y="12"/>
                    <a:pt x="131" y="7"/>
                  </a:cubicBezTo>
                  <a:cubicBezTo>
                    <a:pt x="129" y="5"/>
                    <a:pt x="126" y="1"/>
                    <a:pt x="125" y="0"/>
                  </a:cubicBezTo>
                  <a:cubicBezTo>
                    <a:pt x="124" y="0"/>
                    <a:pt x="120" y="2"/>
                    <a:pt x="117" y="4"/>
                  </a:cubicBezTo>
                  <a:cubicBezTo>
                    <a:pt x="112" y="6"/>
                    <a:pt x="106" y="9"/>
                    <a:pt x="99" y="9"/>
                  </a:cubicBezTo>
                  <a:cubicBezTo>
                    <a:pt x="92" y="9"/>
                    <a:pt x="86" y="8"/>
                    <a:pt x="80" y="5"/>
                  </a:cubicBezTo>
                  <a:cubicBezTo>
                    <a:pt x="78" y="4"/>
                    <a:pt x="73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1" y="3"/>
                    <a:pt x="68" y="6"/>
                    <a:pt x="67" y="9"/>
                  </a:cubicBezTo>
                  <a:cubicBezTo>
                    <a:pt x="63" y="14"/>
                    <a:pt x="60" y="19"/>
                    <a:pt x="54" y="22"/>
                  </a:cubicBezTo>
                  <a:cubicBezTo>
                    <a:pt x="48" y="26"/>
                    <a:pt x="41" y="26"/>
                    <a:pt x="35" y="26"/>
                  </a:cubicBezTo>
                  <a:cubicBezTo>
                    <a:pt x="32" y="26"/>
                    <a:pt x="27" y="26"/>
                    <a:pt x="26" y="27"/>
                  </a:cubicBezTo>
                  <a:cubicBezTo>
                    <a:pt x="26" y="28"/>
                    <a:pt x="25" y="33"/>
                    <a:pt x="25" y="36"/>
                  </a:cubicBezTo>
                  <a:cubicBezTo>
                    <a:pt x="25" y="42"/>
                    <a:pt x="24" y="48"/>
                    <a:pt x="21" y="54"/>
                  </a:cubicBezTo>
                  <a:cubicBezTo>
                    <a:pt x="18" y="60"/>
                    <a:pt x="12" y="64"/>
                    <a:pt x="7" y="67"/>
                  </a:cubicBezTo>
                  <a:cubicBezTo>
                    <a:pt x="5" y="69"/>
                    <a:pt x="0" y="71"/>
                    <a:pt x="0" y="73"/>
                  </a:cubicBezTo>
                  <a:cubicBezTo>
                    <a:pt x="0" y="74"/>
                    <a:pt x="2" y="78"/>
                    <a:pt x="3" y="81"/>
                  </a:cubicBezTo>
                  <a:cubicBezTo>
                    <a:pt x="6" y="86"/>
                    <a:pt x="9" y="92"/>
                    <a:pt x="9" y="99"/>
                  </a:cubicBezTo>
                  <a:cubicBezTo>
                    <a:pt x="9" y="106"/>
                    <a:pt x="6" y="112"/>
                    <a:pt x="3" y="117"/>
                  </a:cubicBezTo>
                  <a:cubicBezTo>
                    <a:pt x="2" y="120"/>
                    <a:pt x="0" y="124"/>
                    <a:pt x="0" y="126"/>
                  </a:cubicBezTo>
                  <a:cubicBezTo>
                    <a:pt x="0" y="127"/>
                    <a:pt x="5" y="129"/>
                    <a:pt x="7" y="131"/>
                  </a:cubicBezTo>
                  <a:cubicBezTo>
                    <a:pt x="12" y="134"/>
                    <a:pt x="18" y="138"/>
                    <a:pt x="21" y="144"/>
                  </a:cubicBezTo>
                  <a:cubicBezTo>
                    <a:pt x="24" y="150"/>
                    <a:pt x="25" y="156"/>
                    <a:pt x="25" y="162"/>
                  </a:cubicBezTo>
                  <a:cubicBezTo>
                    <a:pt x="25" y="165"/>
                    <a:pt x="26" y="170"/>
                    <a:pt x="26" y="172"/>
                  </a:cubicBezTo>
                  <a:cubicBezTo>
                    <a:pt x="27" y="172"/>
                    <a:pt x="32" y="172"/>
                    <a:pt x="35" y="173"/>
                  </a:cubicBezTo>
                  <a:cubicBezTo>
                    <a:pt x="41" y="173"/>
                    <a:pt x="48" y="173"/>
                    <a:pt x="54" y="177"/>
                  </a:cubicBezTo>
                  <a:cubicBezTo>
                    <a:pt x="60" y="180"/>
                    <a:pt x="63" y="186"/>
                    <a:pt x="67" y="191"/>
                  </a:cubicBezTo>
                  <a:cubicBezTo>
                    <a:pt x="68" y="193"/>
                    <a:pt x="71" y="197"/>
                    <a:pt x="72" y="198"/>
                  </a:cubicBezTo>
                  <a:cubicBezTo>
                    <a:pt x="73" y="198"/>
                    <a:pt x="78" y="196"/>
                    <a:pt x="80" y="194"/>
                  </a:cubicBezTo>
                  <a:cubicBezTo>
                    <a:pt x="86" y="192"/>
                    <a:pt x="92" y="189"/>
                    <a:pt x="99" y="189"/>
                  </a:cubicBezTo>
                  <a:cubicBezTo>
                    <a:pt x="106" y="189"/>
                    <a:pt x="112" y="190"/>
                    <a:pt x="117" y="193"/>
                  </a:cubicBezTo>
                  <a:cubicBezTo>
                    <a:pt x="120" y="194"/>
                    <a:pt x="124" y="195"/>
                    <a:pt x="125" y="195"/>
                  </a:cubicBezTo>
                  <a:cubicBezTo>
                    <a:pt x="125" y="195"/>
                    <a:pt x="125" y="195"/>
                    <a:pt x="125" y="195"/>
                  </a:cubicBezTo>
                  <a:cubicBezTo>
                    <a:pt x="126" y="195"/>
                    <a:pt x="129" y="192"/>
                    <a:pt x="131" y="189"/>
                  </a:cubicBezTo>
                  <a:cubicBezTo>
                    <a:pt x="134" y="184"/>
                    <a:pt x="138" y="179"/>
                    <a:pt x="143" y="176"/>
                  </a:cubicBezTo>
                  <a:cubicBezTo>
                    <a:pt x="149" y="172"/>
                    <a:pt x="156" y="172"/>
                    <a:pt x="162" y="172"/>
                  </a:cubicBezTo>
                  <a:cubicBezTo>
                    <a:pt x="165" y="172"/>
                    <a:pt x="170" y="172"/>
                    <a:pt x="171" y="171"/>
                  </a:cubicBezTo>
                  <a:cubicBezTo>
                    <a:pt x="172" y="170"/>
                    <a:pt x="172" y="165"/>
                    <a:pt x="172" y="162"/>
                  </a:cubicBezTo>
                  <a:cubicBezTo>
                    <a:pt x="173" y="156"/>
                    <a:pt x="173" y="150"/>
                    <a:pt x="176" y="144"/>
                  </a:cubicBezTo>
                  <a:cubicBezTo>
                    <a:pt x="180" y="138"/>
                    <a:pt x="185" y="134"/>
                    <a:pt x="190" y="131"/>
                  </a:cubicBezTo>
                  <a:cubicBezTo>
                    <a:pt x="193" y="129"/>
                    <a:pt x="197" y="127"/>
                    <a:pt x="198" y="125"/>
                  </a:cubicBezTo>
                  <a:cubicBezTo>
                    <a:pt x="198" y="124"/>
                    <a:pt x="195" y="120"/>
                    <a:pt x="194" y="117"/>
                  </a:cubicBezTo>
                  <a:cubicBezTo>
                    <a:pt x="191" y="112"/>
                    <a:pt x="188" y="106"/>
                    <a:pt x="188" y="99"/>
                  </a:cubicBezTo>
                  <a:close/>
                  <a:moveTo>
                    <a:pt x="99" y="152"/>
                  </a:moveTo>
                  <a:cubicBezTo>
                    <a:pt x="69" y="152"/>
                    <a:pt x="45" y="128"/>
                    <a:pt x="45" y="99"/>
                  </a:cubicBezTo>
                  <a:cubicBezTo>
                    <a:pt x="45" y="70"/>
                    <a:pt x="69" y="46"/>
                    <a:pt x="99" y="46"/>
                  </a:cubicBezTo>
                  <a:cubicBezTo>
                    <a:pt x="128" y="46"/>
                    <a:pt x="152" y="70"/>
                    <a:pt x="152" y="99"/>
                  </a:cubicBezTo>
                  <a:cubicBezTo>
                    <a:pt x="152" y="128"/>
                    <a:pt x="128" y="152"/>
                    <a:pt x="99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35" name="Oval 684">
              <a:extLst>
                <a:ext uri="{FF2B5EF4-FFF2-40B4-BE49-F238E27FC236}">
                  <a16:creationId xmlns="" xmlns:a16="http://schemas.microsoft.com/office/drawing/2014/main" id="{C7DF85E4-97FB-4ADE-8294-01B21AEF7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9" y="2816"/>
              <a:ext cx="42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36" name="Freeform 685">
              <a:extLst>
                <a:ext uri="{FF2B5EF4-FFF2-40B4-BE49-F238E27FC236}">
                  <a16:creationId xmlns="" xmlns:a16="http://schemas.microsoft.com/office/drawing/2014/main" id="{23DCB8B0-8FB8-4BF8-8A7A-B4C38FD1DD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10" y="2696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375 w 512"/>
                <a:gd name="T11" fmla="*/ 245 h 512"/>
                <a:gd name="T12" fmla="*/ 359 w 512"/>
                <a:gd name="T13" fmla="*/ 263 h 512"/>
                <a:gd name="T14" fmla="*/ 352 w 512"/>
                <a:gd name="T15" fmla="*/ 268 h 512"/>
                <a:gd name="T16" fmla="*/ 351 w 512"/>
                <a:gd name="T17" fmla="*/ 278 h 512"/>
                <a:gd name="T18" fmla="*/ 343 w 512"/>
                <a:gd name="T19" fmla="*/ 300 h 512"/>
                <a:gd name="T20" fmla="*/ 320 w 512"/>
                <a:gd name="T21" fmla="*/ 308 h 512"/>
                <a:gd name="T22" fmla="*/ 320 w 512"/>
                <a:gd name="T23" fmla="*/ 308 h 512"/>
                <a:gd name="T24" fmla="*/ 320 w 512"/>
                <a:gd name="T25" fmla="*/ 416 h 512"/>
                <a:gd name="T26" fmla="*/ 314 w 512"/>
                <a:gd name="T27" fmla="*/ 425 h 512"/>
                <a:gd name="T28" fmla="*/ 309 w 512"/>
                <a:gd name="T29" fmla="*/ 426 h 512"/>
                <a:gd name="T30" fmla="*/ 304 w 512"/>
                <a:gd name="T31" fmla="*/ 425 h 512"/>
                <a:gd name="T32" fmla="*/ 256 w 512"/>
                <a:gd name="T33" fmla="*/ 396 h 512"/>
                <a:gd name="T34" fmla="*/ 208 w 512"/>
                <a:gd name="T35" fmla="*/ 425 h 512"/>
                <a:gd name="T36" fmla="*/ 197 w 512"/>
                <a:gd name="T37" fmla="*/ 425 h 512"/>
                <a:gd name="T38" fmla="*/ 192 w 512"/>
                <a:gd name="T39" fmla="*/ 416 h 512"/>
                <a:gd name="T40" fmla="*/ 192 w 512"/>
                <a:gd name="T41" fmla="*/ 308 h 512"/>
                <a:gd name="T42" fmla="*/ 191 w 512"/>
                <a:gd name="T43" fmla="*/ 308 h 512"/>
                <a:gd name="T44" fmla="*/ 168 w 512"/>
                <a:gd name="T45" fmla="*/ 300 h 512"/>
                <a:gd name="T46" fmla="*/ 161 w 512"/>
                <a:gd name="T47" fmla="*/ 278 h 512"/>
                <a:gd name="T48" fmla="*/ 160 w 512"/>
                <a:gd name="T49" fmla="*/ 268 h 512"/>
                <a:gd name="T50" fmla="*/ 152 w 512"/>
                <a:gd name="T51" fmla="*/ 263 h 512"/>
                <a:gd name="T52" fmla="*/ 136 w 512"/>
                <a:gd name="T53" fmla="*/ 245 h 512"/>
                <a:gd name="T54" fmla="*/ 141 w 512"/>
                <a:gd name="T55" fmla="*/ 222 h 512"/>
                <a:gd name="T56" fmla="*/ 145 w 512"/>
                <a:gd name="T57" fmla="*/ 213 h 512"/>
                <a:gd name="T58" fmla="*/ 141 w 512"/>
                <a:gd name="T59" fmla="*/ 204 h 512"/>
                <a:gd name="T60" fmla="*/ 136 w 512"/>
                <a:gd name="T61" fmla="*/ 181 h 512"/>
                <a:gd name="T62" fmla="*/ 152 w 512"/>
                <a:gd name="T63" fmla="*/ 163 h 512"/>
                <a:gd name="T64" fmla="*/ 160 w 512"/>
                <a:gd name="T65" fmla="*/ 158 h 512"/>
                <a:gd name="T66" fmla="*/ 161 w 512"/>
                <a:gd name="T67" fmla="*/ 148 h 512"/>
                <a:gd name="T68" fmla="*/ 168 w 512"/>
                <a:gd name="T69" fmla="*/ 126 h 512"/>
                <a:gd name="T70" fmla="*/ 191 w 512"/>
                <a:gd name="T71" fmla="*/ 118 h 512"/>
                <a:gd name="T72" fmla="*/ 200 w 512"/>
                <a:gd name="T73" fmla="*/ 117 h 512"/>
                <a:gd name="T74" fmla="*/ 206 w 512"/>
                <a:gd name="T75" fmla="*/ 110 h 512"/>
                <a:gd name="T76" fmla="*/ 224 w 512"/>
                <a:gd name="T77" fmla="*/ 93 h 512"/>
                <a:gd name="T78" fmla="*/ 247 w 512"/>
                <a:gd name="T79" fmla="*/ 99 h 512"/>
                <a:gd name="T80" fmla="*/ 256 w 512"/>
                <a:gd name="T81" fmla="*/ 102 h 512"/>
                <a:gd name="T82" fmla="*/ 264 w 512"/>
                <a:gd name="T83" fmla="*/ 99 h 512"/>
                <a:gd name="T84" fmla="*/ 288 w 512"/>
                <a:gd name="T85" fmla="*/ 93 h 512"/>
                <a:gd name="T86" fmla="*/ 306 w 512"/>
                <a:gd name="T87" fmla="*/ 110 h 512"/>
                <a:gd name="T88" fmla="*/ 311 w 512"/>
                <a:gd name="T89" fmla="*/ 117 h 512"/>
                <a:gd name="T90" fmla="*/ 320 w 512"/>
                <a:gd name="T91" fmla="*/ 118 h 512"/>
                <a:gd name="T92" fmla="*/ 343 w 512"/>
                <a:gd name="T93" fmla="*/ 126 h 512"/>
                <a:gd name="T94" fmla="*/ 351 w 512"/>
                <a:gd name="T95" fmla="*/ 148 h 512"/>
                <a:gd name="T96" fmla="*/ 352 w 512"/>
                <a:gd name="T97" fmla="*/ 158 h 512"/>
                <a:gd name="T98" fmla="*/ 359 w 512"/>
                <a:gd name="T99" fmla="*/ 163 h 512"/>
                <a:gd name="T100" fmla="*/ 375 w 512"/>
                <a:gd name="T101" fmla="*/ 181 h 512"/>
                <a:gd name="T102" fmla="*/ 370 w 512"/>
                <a:gd name="T103" fmla="*/ 204 h 512"/>
                <a:gd name="T104" fmla="*/ 367 w 512"/>
                <a:gd name="T105" fmla="*/ 213 h 512"/>
                <a:gd name="T106" fmla="*/ 370 w 512"/>
                <a:gd name="T107" fmla="*/ 222 h 512"/>
                <a:gd name="T108" fmla="*/ 375 w 512"/>
                <a:gd name="T109" fmla="*/ 24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  <a:moveTo>
                    <a:pt x="375" y="245"/>
                  </a:moveTo>
                  <a:cubicBezTo>
                    <a:pt x="373" y="254"/>
                    <a:pt x="365" y="259"/>
                    <a:pt x="359" y="263"/>
                  </a:cubicBezTo>
                  <a:cubicBezTo>
                    <a:pt x="356" y="265"/>
                    <a:pt x="353" y="267"/>
                    <a:pt x="352" y="268"/>
                  </a:cubicBezTo>
                  <a:cubicBezTo>
                    <a:pt x="351" y="270"/>
                    <a:pt x="351" y="274"/>
                    <a:pt x="351" y="278"/>
                  </a:cubicBezTo>
                  <a:cubicBezTo>
                    <a:pt x="350" y="285"/>
                    <a:pt x="350" y="294"/>
                    <a:pt x="343" y="300"/>
                  </a:cubicBezTo>
                  <a:cubicBezTo>
                    <a:pt x="337" y="307"/>
                    <a:pt x="328" y="307"/>
                    <a:pt x="320" y="308"/>
                  </a:cubicBezTo>
                  <a:cubicBezTo>
                    <a:pt x="320" y="308"/>
                    <a:pt x="320" y="308"/>
                    <a:pt x="320" y="308"/>
                  </a:cubicBezTo>
                  <a:cubicBezTo>
                    <a:pt x="320" y="416"/>
                    <a:pt x="320" y="416"/>
                    <a:pt x="320" y="416"/>
                  </a:cubicBezTo>
                  <a:cubicBezTo>
                    <a:pt x="320" y="420"/>
                    <a:pt x="318" y="423"/>
                    <a:pt x="314" y="425"/>
                  </a:cubicBezTo>
                  <a:cubicBezTo>
                    <a:pt x="313" y="426"/>
                    <a:pt x="311" y="426"/>
                    <a:pt x="309" y="426"/>
                  </a:cubicBezTo>
                  <a:cubicBezTo>
                    <a:pt x="307" y="426"/>
                    <a:pt x="305" y="426"/>
                    <a:pt x="304" y="425"/>
                  </a:cubicBezTo>
                  <a:cubicBezTo>
                    <a:pt x="256" y="396"/>
                    <a:pt x="256" y="396"/>
                    <a:pt x="256" y="396"/>
                  </a:cubicBezTo>
                  <a:cubicBezTo>
                    <a:pt x="208" y="425"/>
                    <a:pt x="208" y="425"/>
                    <a:pt x="208" y="425"/>
                  </a:cubicBezTo>
                  <a:cubicBezTo>
                    <a:pt x="205" y="427"/>
                    <a:pt x="200" y="427"/>
                    <a:pt x="197" y="425"/>
                  </a:cubicBezTo>
                  <a:cubicBezTo>
                    <a:pt x="194" y="423"/>
                    <a:pt x="192" y="420"/>
                    <a:pt x="192" y="416"/>
                  </a:cubicBezTo>
                  <a:cubicBezTo>
                    <a:pt x="192" y="308"/>
                    <a:pt x="192" y="308"/>
                    <a:pt x="192" y="308"/>
                  </a:cubicBezTo>
                  <a:cubicBezTo>
                    <a:pt x="191" y="308"/>
                    <a:pt x="191" y="308"/>
                    <a:pt x="191" y="308"/>
                  </a:cubicBezTo>
                  <a:cubicBezTo>
                    <a:pt x="184" y="307"/>
                    <a:pt x="175" y="307"/>
                    <a:pt x="168" y="300"/>
                  </a:cubicBezTo>
                  <a:cubicBezTo>
                    <a:pt x="162" y="294"/>
                    <a:pt x="161" y="285"/>
                    <a:pt x="161" y="278"/>
                  </a:cubicBezTo>
                  <a:cubicBezTo>
                    <a:pt x="161" y="274"/>
                    <a:pt x="160" y="270"/>
                    <a:pt x="160" y="268"/>
                  </a:cubicBezTo>
                  <a:cubicBezTo>
                    <a:pt x="159" y="267"/>
                    <a:pt x="155" y="265"/>
                    <a:pt x="152" y="263"/>
                  </a:cubicBezTo>
                  <a:cubicBezTo>
                    <a:pt x="146" y="259"/>
                    <a:pt x="139" y="254"/>
                    <a:pt x="136" y="245"/>
                  </a:cubicBezTo>
                  <a:cubicBezTo>
                    <a:pt x="134" y="236"/>
                    <a:pt x="138" y="228"/>
                    <a:pt x="141" y="222"/>
                  </a:cubicBezTo>
                  <a:cubicBezTo>
                    <a:pt x="143" y="219"/>
                    <a:pt x="145" y="215"/>
                    <a:pt x="145" y="213"/>
                  </a:cubicBezTo>
                  <a:cubicBezTo>
                    <a:pt x="145" y="211"/>
                    <a:pt x="143" y="207"/>
                    <a:pt x="141" y="204"/>
                  </a:cubicBezTo>
                  <a:cubicBezTo>
                    <a:pt x="138" y="198"/>
                    <a:pt x="134" y="190"/>
                    <a:pt x="136" y="181"/>
                  </a:cubicBezTo>
                  <a:cubicBezTo>
                    <a:pt x="139" y="172"/>
                    <a:pt x="146" y="167"/>
                    <a:pt x="152" y="163"/>
                  </a:cubicBezTo>
                  <a:cubicBezTo>
                    <a:pt x="155" y="161"/>
                    <a:pt x="159" y="159"/>
                    <a:pt x="160" y="158"/>
                  </a:cubicBezTo>
                  <a:cubicBezTo>
                    <a:pt x="160" y="156"/>
                    <a:pt x="161" y="152"/>
                    <a:pt x="161" y="148"/>
                  </a:cubicBezTo>
                  <a:cubicBezTo>
                    <a:pt x="161" y="141"/>
                    <a:pt x="162" y="132"/>
                    <a:pt x="168" y="126"/>
                  </a:cubicBezTo>
                  <a:cubicBezTo>
                    <a:pt x="175" y="119"/>
                    <a:pt x="184" y="119"/>
                    <a:pt x="191" y="118"/>
                  </a:cubicBezTo>
                  <a:cubicBezTo>
                    <a:pt x="194" y="118"/>
                    <a:pt x="199" y="118"/>
                    <a:pt x="200" y="117"/>
                  </a:cubicBezTo>
                  <a:cubicBezTo>
                    <a:pt x="202" y="116"/>
                    <a:pt x="204" y="112"/>
                    <a:pt x="206" y="110"/>
                  </a:cubicBezTo>
                  <a:cubicBezTo>
                    <a:pt x="210" y="104"/>
                    <a:pt x="215" y="96"/>
                    <a:pt x="224" y="93"/>
                  </a:cubicBezTo>
                  <a:cubicBezTo>
                    <a:pt x="232" y="91"/>
                    <a:pt x="240" y="95"/>
                    <a:pt x="247" y="99"/>
                  </a:cubicBezTo>
                  <a:cubicBezTo>
                    <a:pt x="250" y="100"/>
                    <a:pt x="254" y="102"/>
                    <a:pt x="256" y="102"/>
                  </a:cubicBezTo>
                  <a:cubicBezTo>
                    <a:pt x="257" y="102"/>
                    <a:pt x="262" y="100"/>
                    <a:pt x="264" y="99"/>
                  </a:cubicBezTo>
                  <a:cubicBezTo>
                    <a:pt x="271" y="95"/>
                    <a:pt x="279" y="91"/>
                    <a:pt x="288" y="93"/>
                  </a:cubicBezTo>
                  <a:cubicBezTo>
                    <a:pt x="297" y="96"/>
                    <a:pt x="302" y="104"/>
                    <a:pt x="306" y="110"/>
                  </a:cubicBezTo>
                  <a:cubicBezTo>
                    <a:pt x="307" y="112"/>
                    <a:pt x="310" y="116"/>
                    <a:pt x="311" y="117"/>
                  </a:cubicBezTo>
                  <a:cubicBezTo>
                    <a:pt x="313" y="118"/>
                    <a:pt x="317" y="118"/>
                    <a:pt x="320" y="118"/>
                  </a:cubicBezTo>
                  <a:cubicBezTo>
                    <a:pt x="328" y="119"/>
                    <a:pt x="337" y="119"/>
                    <a:pt x="343" y="126"/>
                  </a:cubicBezTo>
                  <a:cubicBezTo>
                    <a:pt x="350" y="132"/>
                    <a:pt x="350" y="141"/>
                    <a:pt x="351" y="148"/>
                  </a:cubicBezTo>
                  <a:cubicBezTo>
                    <a:pt x="351" y="152"/>
                    <a:pt x="351" y="156"/>
                    <a:pt x="352" y="158"/>
                  </a:cubicBezTo>
                  <a:cubicBezTo>
                    <a:pt x="353" y="159"/>
                    <a:pt x="356" y="161"/>
                    <a:pt x="359" y="163"/>
                  </a:cubicBezTo>
                  <a:cubicBezTo>
                    <a:pt x="365" y="167"/>
                    <a:pt x="373" y="172"/>
                    <a:pt x="375" y="181"/>
                  </a:cubicBezTo>
                  <a:cubicBezTo>
                    <a:pt x="378" y="190"/>
                    <a:pt x="373" y="198"/>
                    <a:pt x="370" y="204"/>
                  </a:cubicBezTo>
                  <a:cubicBezTo>
                    <a:pt x="369" y="207"/>
                    <a:pt x="367" y="211"/>
                    <a:pt x="367" y="213"/>
                  </a:cubicBezTo>
                  <a:cubicBezTo>
                    <a:pt x="367" y="215"/>
                    <a:pt x="369" y="219"/>
                    <a:pt x="370" y="222"/>
                  </a:cubicBezTo>
                  <a:cubicBezTo>
                    <a:pt x="373" y="228"/>
                    <a:pt x="378" y="236"/>
                    <a:pt x="375" y="2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</p:grpSp>
      <p:sp>
        <p:nvSpPr>
          <p:cNvPr id="38" name="ZoneTexte 37"/>
          <p:cNvSpPr txBox="1"/>
          <p:nvPr/>
        </p:nvSpPr>
        <p:spPr>
          <a:xfrm>
            <a:off x="1016500" y="3671751"/>
            <a:ext cx="10059164" cy="3070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endParaRPr lang="en-GB" sz="2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GB" sz="2400" b="1" dirty="0">
                <a:solidFill>
                  <a:srgbClr val="000000"/>
                </a:solidFill>
                <a:latin typeface="Calibri"/>
                <a:cs typeface="Calibri"/>
              </a:rPr>
              <a:t>In Belgium: </a:t>
            </a:r>
          </a:p>
          <a:p>
            <a:pPr marL="1257300" lvl="2" indent="-342900">
              <a:lnSpc>
                <a:spcPct val="130000"/>
              </a:lnSpc>
              <a:buFont typeface="Lucida Grande"/>
              <a:buChar char="-"/>
            </a:pPr>
            <a:r>
              <a:rPr lang="en-GB" sz="2400" dirty="0" smtClean="0">
                <a:solidFill>
                  <a:srgbClr val="000000"/>
                </a:solidFill>
                <a:latin typeface="Calibri"/>
                <a:cs typeface="Calibri"/>
              </a:rPr>
              <a:t>estimation </a:t>
            </a:r>
            <a:r>
              <a:rPr lang="en-GB" sz="2400" b="1" dirty="0" smtClean="0">
                <a:solidFill>
                  <a:srgbClr val="000000"/>
                </a:solidFill>
                <a:latin typeface="Calibri"/>
                <a:cs typeface="Calibri"/>
              </a:rPr>
              <a:t>GTD incidence: </a:t>
            </a:r>
            <a:r>
              <a:rPr lang="en-GB" sz="2400" b="1" dirty="0">
                <a:solidFill>
                  <a:srgbClr val="000000"/>
                </a:solidFill>
                <a:latin typeface="Calibri"/>
                <a:cs typeface="Calibri"/>
              </a:rPr>
              <a:t>100-200 cases / year</a:t>
            </a:r>
          </a:p>
          <a:p>
            <a:pPr marL="1257300" lvl="2" indent="-342900">
              <a:lnSpc>
                <a:spcPct val="130000"/>
              </a:lnSpc>
              <a:buFont typeface="Lucida Grande"/>
              <a:buChar char="-"/>
            </a:pPr>
            <a:r>
              <a:rPr lang="en-GB" sz="2400" dirty="0">
                <a:solidFill>
                  <a:srgbClr val="000000"/>
                </a:solidFill>
                <a:latin typeface="Calibri"/>
                <a:cs typeface="Calibri"/>
              </a:rPr>
              <a:t>pathologists’ exposition: </a:t>
            </a:r>
            <a:r>
              <a:rPr lang="en-GB" sz="2400" b="1" dirty="0">
                <a:solidFill>
                  <a:srgbClr val="000000"/>
                </a:solidFill>
                <a:latin typeface="Calibri"/>
                <a:cs typeface="Calibri"/>
              </a:rPr>
              <a:t>1 GTD case every 3 years</a:t>
            </a:r>
          </a:p>
          <a:p>
            <a:pPr marL="1257300" lvl="2" indent="-342900">
              <a:lnSpc>
                <a:spcPct val="130000"/>
              </a:lnSpc>
              <a:buFont typeface="Lucida Grande"/>
              <a:buChar char="-"/>
            </a:pPr>
            <a:r>
              <a:rPr lang="en-GB" sz="2400" dirty="0" smtClean="0">
                <a:solidFill>
                  <a:srgbClr val="000000"/>
                </a:solidFill>
                <a:latin typeface="Calibri"/>
                <a:cs typeface="Calibri"/>
              </a:rPr>
              <a:t>gynaecologists</a:t>
            </a:r>
            <a:r>
              <a:rPr lang="en-GB" sz="2400" dirty="0">
                <a:solidFill>
                  <a:srgbClr val="000000"/>
                </a:solidFill>
                <a:latin typeface="Calibri"/>
                <a:cs typeface="Calibri"/>
              </a:rPr>
              <a:t>’ exposition: </a:t>
            </a:r>
            <a:r>
              <a:rPr lang="en-GB" sz="2400" dirty="0" smtClean="0">
                <a:solidFill>
                  <a:srgbClr val="000000"/>
                </a:solidFill>
                <a:latin typeface="Calibri"/>
                <a:cs typeface="Calibri"/>
              </a:rPr>
              <a:t>&lt; </a:t>
            </a:r>
            <a:r>
              <a:rPr lang="en-GB" sz="2400" b="1" dirty="0">
                <a:solidFill>
                  <a:srgbClr val="000000"/>
                </a:solidFill>
                <a:latin typeface="Calibri"/>
                <a:cs typeface="Calibri"/>
              </a:rPr>
              <a:t>5</a:t>
            </a:r>
            <a:r>
              <a:rPr lang="en-GB" sz="24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GB" sz="2400" b="1" dirty="0">
                <a:solidFill>
                  <a:srgbClr val="000000"/>
                </a:solidFill>
                <a:latin typeface="Calibri"/>
                <a:cs typeface="Calibri"/>
              </a:rPr>
              <a:t>GTD cases in their entire career!</a:t>
            </a:r>
          </a:p>
          <a:p>
            <a:pPr marL="1257300" lvl="2" indent="-342900">
              <a:lnSpc>
                <a:spcPct val="130000"/>
              </a:lnSpc>
              <a:buFont typeface="Lucida Grande"/>
              <a:buChar char="-"/>
            </a:pPr>
            <a:r>
              <a:rPr lang="en-GB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Belgian </a:t>
            </a:r>
            <a:r>
              <a:rPr lang="en-GB" sz="2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Gestational Trophoblastic Diseases </a:t>
            </a:r>
            <a:r>
              <a:rPr lang="en-GB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Registry </a:t>
            </a:r>
            <a:r>
              <a:rPr lang="en-GB" sz="2400" dirty="0" smtClean="0">
                <a:solidFill>
                  <a:srgbClr val="000000"/>
                </a:solidFill>
                <a:latin typeface="Calibri"/>
                <a:cs typeface="Calibri"/>
              </a:rPr>
              <a:t>created </a:t>
            </a:r>
            <a:r>
              <a:rPr lang="en-GB" sz="2400" dirty="0">
                <a:solidFill>
                  <a:srgbClr val="000000"/>
                </a:solidFill>
                <a:latin typeface="Calibri"/>
                <a:cs typeface="Calibri"/>
              </a:rPr>
              <a:t>in </a:t>
            </a:r>
            <a:r>
              <a:rPr lang="en-GB" sz="2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2012</a:t>
            </a:r>
            <a:endParaRPr lang="en-GB" sz="2400" dirty="0">
              <a:solidFill>
                <a:schemeClr val="tx2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  <a:p>
            <a:pPr marL="1257300" lvl="2" indent="-342900">
              <a:lnSpc>
                <a:spcPct val="130000"/>
              </a:lnSpc>
              <a:buFont typeface="Lucida Grande"/>
              <a:buChar char="-"/>
            </a:pPr>
            <a:endParaRPr lang="en-GB" sz="24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2">
              <a:lnSpc>
                <a:spcPct val="130000"/>
              </a:lnSpc>
            </a:pPr>
            <a:endParaRPr lang="en-GB" sz="3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1" y="-18378"/>
            <a:ext cx="11390488" cy="599519"/>
          </a:xfrm>
          <a:solidFill>
            <a:schemeClr val="tx2"/>
          </a:solidFill>
        </p:spPr>
        <p:txBody>
          <a:bodyPr/>
          <a:lstStyle/>
          <a:p>
            <a:r>
              <a:rPr lang="en-US" sz="1800" b="1" dirty="0">
                <a:solidFill>
                  <a:schemeClr val="bg1"/>
                </a:solidFill>
              </a:rPr>
              <a:t>Gestational trophoblastic diseases: Update from the </a:t>
            </a:r>
            <a:r>
              <a:rPr lang="en-US" sz="1800" b="1" dirty="0" smtClean="0">
                <a:solidFill>
                  <a:schemeClr val="bg1"/>
                </a:solidFill>
              </a:rPr>
              <a:t>Belgian </a:t>
            </a:r>
            <a:r>
              <a:rPr lang="en-US" sz="1800" b="1" dirty="0">
                <a:solidFill>
                  <a:schemeClr val="bg1"/>
                </a:solidFill>
              </a:rPr>
              <a:t>national </a:t>
            </a:r>
            <a:r>
              <a:rPr lang="en-US" sz="1800" b="1" dirty="0" smtClean="0">
                <a:solidFill>
                  <a:schemeClr val="bg1"/>
                </a:solidFill>
              </a:rPr>
              <a:t>centre </a:t>
            </a:r>
            <a:endParaRPr lang="fr-BE" sz="1800" b="1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500" y="4195892"/>
            <a:ext cx="10001712" cy="239024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500" y="3196655"/>
            <a:ext cx="3942947" cy="145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62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4" name="Rectangle 3"/>
          <p:cNvSpPr/>
          <p:nvPr/>
        </p:nvSpPr>
        <p:spPr>
          <a:xfrm>
            <a:off x="1820097" y="1928005"/>
            <a:ext cx="831084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600" b="1" dirty="0" smtClean="0"/>
              <a:t>Harmonise </a:t>
            </a:r>
            <a:r>
              <a:rPr lang="en-GB" sz="3600" b="1" dirty="0"/>
              <a:t>and </a:t>
            </a:r>
            <a:r>
              <a:rPr lang="en-GB" sz="3600" b="1" dirty="0" smtClean="0"/>
              <a:t>optimise </a:t>
            </a:r>
            <a:r>
              <a:rPr lang="en-GB" sz="3600" b="1" dirty="0"/>
              <a:t>GTD diagnosis and management in Belgium. </a:t>
            </a:r>
          </a:p>
        </p:txBody>
      </p:sp>
      <p:grpSp>
        <p:nvGrpSpPr>
          <p:cNvPr id="7" name="Group 681">
            <a:extLst>
              <a:ext uri="{FF2B5EF4-FFF2-40B4-BE49-F238E27FC236}">
                <a16:creationId xmlns="" xmlns:a16="http://schemas.microsoft.com/office/drawing/2014/main" id="{BC85A553-43CC-D15D-96CB-38C0A6F47C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36139" y="792850"/>
            <a:ext cx="482358" cy="482358"/>
            <a:chOff x="6210" y="2696"/>
            <a:chExt cx="340" cy="340"/>
          </a:xfrm>
          <a:solidFill>
            <a:schemeClr val="tx2">
              <a:lumMod val="90000"/>
              <a:lumOff val="10000"/>
            </a:schemeClr>
          </a:solidFill>
        </p:grpSpPr>
        <p:sp>
          <p:nvSpPr>
            <p:cNvPr id="9" name="Freeform 682">
              <a:extLst>
                <a:ext uri="{FF2B5EF4-FFF2-40B4-BE49-F238E27FC236}">
                  <a16:creationId xmlns="" xmlns:a16="http://schemas.microsoft.com/office/drawing/2014/main" id="{1EFEFBD2-CFD0-4A90-B9A0-CA70C4735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" y="2911"/>
              <a:ext cx="57" cy="49"/>
            </a:xfrm>
            <a:custGeom>
              <a:avLst/>
              <a:gdLst>
                <a:gd name="T0" fmla="*/ 51 w 85"/>
                <a:gd name="T1" fmla="*/ 3 h 73"/>
                <a:gd name="T2" fmla="*/ 43 w 85"/>
                <a:gd name="T3" fmla="*/ 0 h 73"/>
                <a:gd name="T4" fmla="*/ 34 w 85"/>
                <a:gd name="T5" fmla="*/ 3 h 73"/>
                <a:gd name="T6" fmla="*/ 16 w 85"/>
                <a:gd name="T7" fmla="*/ 9 h 73"/>
                <a:gd name="T8" fmla="*/ 11 w 85"/>
                <a:gd name="T9" fmla="*/ 9 h 73"/>
                <a:gd name="T10" fmla="*/ 0 w 85"/>
                <a:gd name="T11" fmla="*/ 2 h 73"/>
                <a:gd name="T12" fmla="*/ 0 w 85"/>
                <a:gd name="T13" fmla="*/ 73 h 73"/>
                <a:gd name="T14" fmla="*/ 37 w 85"/>
                <a:gd name="T15" fmla="*/ 51 h 73"/>
                <a:gd name="T16" fmla="*/ 48 w 85"/>
                <a:gd name="T17" fmla="*/ 51 h 73"/>
                <a:gd name="T18" fmla="*/ 85 w 85"/>
                <a:gd name="T19" fmla="*/ 73 h 73"/>
                <a:gd name="T20" fmla="*/ 85 w 85"/>
                <a:gd name="T21" fmla="*/ 2 h 73"/>
                <a:gd name="T22" fmla="*/ 75 w 85"/>
                <a:gd name="T23" fmla="*/ 9 h 73"/>
                <a:gd name="T24" fmla="*/ 51 w 85"/>
                <a:gd name="T25" fmla="*/ 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73">
                  <a:moveTo>
                    <a:pt x="51" y="3"/>
                  </a:moveTo>
                  <a:cubicBezTo>
                    <a:pt x="49" y="2"/>
                    <a:pt x="44" y="0"/>
                    <a:pt x="43" y="0"/>
                  </a:cubicBezTo>
                  <a:cubicBezTo>
                    <a:pt x="41" y="0"/>
                    <a:pt x="37" y="2"/>
                    <a:pt x="34" y="3"/>
                  </a:cubicBezTo>
                  <a:cubicBezTo>
                    <a:pt x="29" y="6"/>
                    <a:pt x="23" y="9"/>
                    <a:pt x="16" y="9"/>
                  </a:cubicBezTo>
                  <a:cubicBezTo>
                    <a:pt x="14" y="9"/>
                    <a:pt x="12" y="9"/>
                    <a:pt x="11" y="9"/>
                  </a:cubicBezTo>
                  <a:cubicBezTo>
                    <a:pt x="6" y="7"/>
                    <a:pt x="3" y="5"/>
                    <a:pt x="0" y="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41" y="49"/>
                    <a:pt x="45" y="49"/>
                    <a:pt x="48" y="51"/>
                  </a:cubicBezTo>
                  <a:cubicBezTo>
                    <a:pt x="85" y="73"/>
                    <a:pt x="85" y="73"/>
                    <a:pt x="85" y="73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2" y="5"/>
                    <a:pt x="79" y="7"/>
                    <a:pt x="75" y="9"/>
                  </a:cubicBezTo>
                  <a:cubicBezTo>
                    <a:pt x="66" y="11"/>
                    <a:pt x="58" y="7"/>
                    <a:pt x="5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10" name="Freeform 683">
              <a:extLst>
                <a:ext uri="{FF2B5EF4-FFF2-40B4-BE49-F238E27FC236}">
                  <a16:creationId xmlns="" xmlns:a16="http://schemas.microsoft.com/office/drawing/2014/main" id="{FABB040E-4039-9FEA-BB30-A73F905DAF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4" y="2772"/>
              <a:ext cx="132" cy="131"/>
            </a:xfrm>
            <a:custGeom>
              <a:avLst/>
              <a:gdLst>
                <a:gd name="T0" fmla="*/ 188 w 198"/>
                <a:gd name="T1" fmla="*/ 99 h 198"/>
                <a:gd name="T2" fmla="*/ 194 w 198"/>
                <a:gd name="T3" fmla="*/ 81 h 198"/>
                <a:gd name="T4" fmla="*/ 198 w 198"/>
                <a:gd name="T5" fmla="*/ 72 h 198"/>
                <a:gd name="T6" fmla="*/ 190 w 198"/>
                <a:gd name="T7" fmla="*/ 67 h 198"/>
                <a:gd name="T8" fmla="*/ 176 w 198"/>
                <a:gd name="T9" fmla="*/ 54 h 198"/>
                <a:gd name="T10" fmla="*/ 172 w 198"/>
                <a:gd name="T11" fmla="*/ 36 h 198"/>
                <a:gd name="T12" fmla="*/ 171 w 198"/>
                <a:gd name="T13" fmla="*/ 26 h 198"/>
                <a:gd name="T14" fmla="*/ 162 w 198"/>
                <a:gd name="T15" fmla="*/ 25 h 198"/>
                <a:gd name="T16" fmla="*/ 143 w 198"/>
                <a:gd name="T17" fmla="*/ 21 h 198"/>
                <a:gd name="T18" fmla="*/ 131 w 198"/>
                <a:gd name="T19" fmla="*/ 7 h 198"/>
                <a:gd name="T20" fmla="*/ 125 w 198"/>
                <a:gd name="T21" fmla="*/ 0 h 198"/>
                <a:gd name="T22" fmla="*/ 117 w 198"/>
                <a:gd name="T23" fmla="*/ 4 h 198"/>
                <a:gd name="T24" fmla="*/ 99 w 198"/>
                <a:gd name="T25" fmla="*/ 9 h 198"/>
                <a:gd name="T26" fmla="*/ 80 w 198"/>
                <a:gd name="T27" fmla="*/ 5 h 198"/>
                <a:gd name="T28" fmla="*/ 72 w 198"/>
                <a:gd name="T29" fmla="*/ 3 h 198"/>
                <a:gd name="T30" fmla="*/ 72 w 198"/>
                <a:gd name="T31" fmla="*/ 3 h 198"/>
                <a:gd name="T32" fmla="*/ 67 w 198"/>
                <a:gd name="T33" fmla="*/ 9 h 198"/>
                <a:gd name="T34" fmla="*/ 54 w 198"/>
                <a:gd name="T35" fmla="*/ 22 h 198"/>
                <a:gd name="T36" fmla="*/ 35 w 198"/>
                <a:gd name="T37" fmla="*/ 26 h 198"/>
                <a:gd name="T38" fmla="*/ 26 w 198"/>
                <a:gd name="T39" fmla="*/ 27 h 198"/>
                <a:gd name="T40" fmla="*/ 25 w 198"/>
                <a:gd name="T41" fmla="*/ 36 h 198"/>
                <a:gd name="T42" fmla="*/ 21 w 198"/>
                <a:gd name="T43" fmla="*/ 54 h 198"/>
                <a:gd name="T44" fmla="*/ 7 w 198"/>
                <a:gd name="T45" fmla="*/ 67 h 198"/>
                <a:gd name="T46" fmla="*/ 0 w 198"/>
                <a:gd name="T47" fmla="*/ 73 h 198"/>
                <a:gd name="T48" fmla="*/ 3 w 198"/>
                <a:gd name="T49" fmla="*/ 81 h 198"/>
                <a:gd name="T50" fmla="*/ 9 w 198"/>
                <a:gd name="T51" fmla="*/ 99 h 198"/>
                <a:gd name="T52" fmla="*/ 3 w 198"/>
                <a:gd name="T53" fmla="*/ 117 h 198"/>
                <a:gd name="T54" fmla="*/ 0 w 198"/>
                <a:gd name="T55" fmla="*/ 126 h 198"/>
                <a:gd name="T56" fmla="*/ 7 w 198"/>
                <a:gd name="T57" fmla="*/ 131 h 198"/>
                <a:gd name="T58" fmla="*/ 21 w 198"/>
                <a:gd name="T59" fmla="*/ 144 h 198"/>
                <a:gd name="T60" fmla="*/ 25 w 198"/>
                <a:gd name="T61" fmla="*/ 162 h 198"/>
                <a:gd name="T62" fmla="*/ 26 w 198"/>
                <a:gd name="T63" fmla="*/ 172 h 198"/>
                <a:gd name="T64" fmla="*/ 35 w 198"/>
                <a:gd name="T65" fmla="*/ 173 h 198"/>
                <a:gd name="T66" fmla="*/ 54 w 198"/>
                <a:gd name="T67" fmla="*/ 177 h 198"/>
                <a:gd name="T68" fmla="*/ 67 w 198"/>
                <a:gd name="T69" fmla="*/ 191 h 198"/>
                <a:gd name="T70" fmla="*/ 72 w 198"/>
                <a:gd name="T71" fmla="*/ 198 h 198"/>
                <a:gd name="T72" fmla="*/ 80 w 198"/>
                <a:gd name="T73" fmla="*/ 194 h 198"/>
                <a:gd name="T74" fmla="*/ 99 w 198"/>
                <a:gd name="T75" fmla="*/ 189 h 198"/>
                <a:gd name="T76" fmla="*/ 117 w 198"/>
                <a:gd name="T77" fmla="*/ 193 h 198"/>
                <a:gd name="T78" fmla="*/ 125 w 198"/>
                <a:gd name="T79" fmla="*/ 195 h 198"/>
                <a:gd name="T80" fmla="*/ 125 w 198"/>
                <a:gd name="T81" fmla="*/ 195 h 198"/>
                <a:gd name="T82" fmla="*/ 131 w 198"/>
                <a:gd name="T83" fmla="*/ 189 h 198"/>
                <a:gd name="T84" fmla="*/ 143 w 198"/>
                <a:gd name="T85" fmla="*/ 176 h 198"/>
                <a:gd name="T86" fmla="*/ 162 w 198"/>
                <a:gd name="T87" fmla="*/ 172 h 198"/>
                <a:gd name="T88" fmla="*/ 171 w 198"/>
                <a:gd name="T89" fmla="*/ 171 h 198"/>
                <a:gd name="T90" fmla="*/ 172 w 198"/>
                <a:gd name="T91" fmla="*/ 162 h 198"/>
                <a:gd name="T92" fmla="*/ 176 w 198"/>
                <a:gd name="T93" fmla="*/ 144 h 198"/>
                <a:gd name="T94" fmla="*/ 190 w 198"/>
                <a:gd name="T95" fmla="*/ 131 h 198"/>
                <a:gd name="T96" fmla="*/ 198 w 198"/>
                <a:gd name="T97" fmla="*/ 125 h 198"/>
                <a:gd name="T98" fmla="*/ 194 w 198"/>
                <a:gd name="T99" fmla="*/ 117 h 198"/>
                <a:gd name="T100" fmla="*/ 188 w 198"/>
                <a:gd name="T101" fmla="*/ 99 h 198"/>
                <a:gd name="T102" fmla="*/ 99 w 198"/>
                <a:gd name="T103" fmla="*/ 152 h 198"/>
                <a:gd name="T104" fmla="*/ 45 w 198"/>
                <a:gd name="T105" fmla="*/ 99 h 198"/>
                <a:gd name="T106" fmla="*/ 99 w 198"/>
                <a:gd name="T107" fmla="*/ 46 h 198"/>
                <a:gd name="T108" fmla="*/ 152 w 198"/>
                <a:gd name="T109" fmla="*/ 99 h 198"/>
                <a:gd name="T110" fmla="*/ 99 w 198"/>
                <a:gd name="T111" fmla="*/ 152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8" h="198">
                  <a:moveTo>
                    <a:pt x="188" y="99"/>
                  </a:moveTo>
                  <a:cubicBezTo>
                    <a:pt x="188" y="92"/>
                    <a:pt x="191" y="86"/>
                    <a:pt x="194" y="81"/>
                  </a:cubicBezTo>
                  <a:cubicBezTo>
                    <a:pt x="195" y="78"/>
                    <a:pt x="198" y="74"/>
                    <a:pt x="198" y="72"/>
                  </a:cubicBezTo>
                  <a:cubicBezTo>
                    <a:pt x="197" y="71"/>
                    <a:pt x="193" y="69"/>
                    <a:pt x="190" y="67"/>
                  </a:cubicBezTo>
                  <a:cubicBezTo>
                    <a:pt x="185" y="64"/>
                    <a:pt x="180" y="60"/>
                    <a:pt x="176" y="54"/>
                  </a:cubicBezTo>
                  <a:cubicBezTo>
                    <a:pt x="173" y="48"/>
                    <a:pt x="173" y="42"/>
                    <a:pt x="172" y="36"/>
                  </a:cubicBezTo>
                  <a:cubicBezTo>
                    <a:pt x="172" y="33"/>
                    <a:pt x="172" y="28"/>
                    <a:pt x="171" y="26"/>
                  </a:cubicBezTo>
                  <a:cubicBezTo>
                    <a:pt x="170" y="26"/>
                    <a:pt x="165" y="26"/>
                    <a:pt x="162" y="25"/>
                  </a:cubicBezTo>
                  <a:cubicBezTo>
                    <a:pt x="156" y="25"/>
                    <a:pt x="149" y="25"/>
                    <a:pt x="143" y="21"/>
                  </a:cubicBezTo>
                  <a:cubicBezTo>
                    <a:pt x="138" y="18"/>
                    <a:pt x="134" y="12"/>
                    <a:pt x="131" y="7"/>
                  </a:cubicBezTo>
                  <a:cubicBezTo>
                    <a:pt x="129" y="5"/>
                    <a:pt x="126" y="1"/>
                    <a:pt x="125" y="0"/>
                  </a:cubicBezTo>
                  <a:cubicBezTo>
                    <a:pt x="124" y="0"/>
                    <a:pt x="120" y="2"/>
                    <a:pt x="117" y="4"/>
                  </a:cubicBezTo>
                  <a:cubicBezTo>
                    <a:pt x="112" y="6"/>
                    <a:pt x="106" y="9"/>
                    <a:pt x="99" y="9"/>
                  </a:cubicBezTo>
                  <a:cubicBezTo>
                    <a:pt x="92" y="9"/>
                    <a:pt x="86" y="8"/>
                    <a:pt x="80" y="5"/>
                  </a:cubicBezTo>
                  <a:cubicBezTo>
                    <a:pt x="78" y="4"/>
                    <a:pt x="73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1" y="3"/>
                    <a:pt x="68" y="6"/>
                    <a:pt x="67" y="9"/>
                  </a:cubicBezTo>
                  <a:cubicBezTo>
                    <a:pt x="63" y="14"/>
                    <a:pt x="60" y="19"/>
                    <a:pt x="54" y="22"/>
                  </a:cubicBezTo>
                  <a:cubicBezTo>
                    <a:pt x="48" y="26"/>
                    <a:pt x="41" y="26"/>
                    <a:pt x="35" y="26"/>
                  </a:cubicBezTo>
                  <a:cubicBezTo>
                    <a:pt x="32" y="26"/>
                    <a:pt x="27" y="26"/>
                    <a:pt x="26" y="27"/>
                  </a:cubicBezTo>
                  <a:cubicBezTo>
                    <a:pt x="26" y="28"/>
                    <a:pt x="25" y="33"/>
                    <a:pt x="25" y="36"/>
                  </a:cubicBezTo>
                  <a:cubicBezTo>
                    <a:pt x="25" y="42"/>
                    <a:pt x="24" y="48"/>
                    <a:pt x="21" y="54"/>
                  </a:cubicBezTo>
                  <a:cubicBezTo>
                    <a:pt x="18" y="60"/>
                    <a:pt x="12" y="64"/>
                    <a:pt x="7" y="67"/>
                  </a:cubicBezTo>
                  <a:cubicBezTo>
                    <a:pt x="5" y="69"/>
                    <a:pt x="0" y="71"/>
                    <a:pt x="0" y="73"/>
                  </a:cubicBezTo>
                  <a:cubicBezTo>
                    <a:pt x="0" y="74"/>
                    <a:pt x="2" y="78"/>
                    <a:pt x="3" y="81"/>
                  </a:cubicBezTo>
                  <a:cubicBezTo>
                    <a:pt x="6" y="86"/>
                    <a:pt x="9" y="92"/>
                    <a:pt x="9" y="99"/>
                  </a:cubicBezTo>
                  <a:cubicBezTo>
                    <a:pt x="9" y="106"/>
                    <a:pt x="6" y="112"/>
                    <a:pt x="3" y="117"/>
                  </a:cubicBezTo>
                  <a:cubicBezTo>
                    <a:pt x="2" y="120"/>
                    <a:pt x="0" y="124"/>
                    <a:pt x="0" y="126"/>
                  </a:cubicBezTo>
                  <a:cubicBezTo>
                    <a:pt x="0" y="127"/>
                    <a:pt x="5" y="129"/>
                    <a:pt x="7" y="131"/>
                  </a:cubicBezTo>
                  <a:cubicBezTo>
                    <a:pt x="12" y="134"/>
                    <a:pt x="18" y="138"/>
                    <a:pt x="21" y="144"/>
                  </a:cubicBezTo>
                  <a:cubicBezTo>
                    <a:pt x="24" y="150"/>
                    <a:pt x="25" y="156"/>
                    <a:pt x="25" y="162"/>
                  </a:cubicBezTo>
                  <a:cubicBezTo>
                    <a:pt x="25" y="165"/>
                    <a:pt x="26" y="170"/>
                    <a:pt x="26" y="172"/>
                  </a:cubicBezTo>
                  <a:cubicBezTo>
                    <a:pt x="27" y="172"/>
                    <a:pt x="32" y="172"/>
                    <a:pt x="35" y="173"/>
                  </a:cubicBezTo>
                  <a:cubicBezTo>
                    <a:pt x="41" y="173"/>
                    <a:pt x="48" y="173"/>
                    <a:pt x="54" y="177"/>
                  </a:cubicBezTo>
                  <a:cubicBezTo>
                    <a:pt x="60" y="180"/>
                    <a:pt x="63" y="186"/>
                    <a:pt x="67" y="191"/>
                  </a:cubicBezTo>
                  <a:cubicBezTo>
                    <a:pt x="68" y="193"/>
                    <a:pt x="71" y="197"/>
                    <a:pt x="72" y="198"/>
                  </a:cubicBezTo>
                  <a:cubicBezTo>
                    <a:pt x="73" y="198"/>
                    <a:pt x="78" y="196"/>
                    <a:pt x="80" y="194"/>
                  </a:cubicBezTo>
                  <a:cubicBezTo>
                    <a:pt x="86" y="192"/>
                    <a:pt x="92" y="189"/>
                    <a:pt x="99" y="189"/>
                  </a:cubicBezTo>
                  <a:cubicBezTo>
                    <a:pt x="106" y="189"/>
                    <a:pt x="112" y="190"/>
                    <a:pt x="117" y="193"/>
                  </a:cubicBezTo>
                  <a:cubicBezTo>
                    <a:pt x="120" y="194"/>
                    <a:pt x="124" y="195"/>
                    <a:pt x="125" y="195"/>
                  </a:cubicBezTo>
                  <a:cubicBezTo>
                    <a:pt x="125" y="195"/>
                    <a:pt x="125" y="195"/>
                    <a:pt x="125" y="195"/>
                  </a:cubicBezTo>
                  <a:cubicBezTo>
                    <a:pt x="126" y="195"/>
                    <a:pt x="129" y="192"/>
                    <a:pt x="131" y="189"/>
                  </a:cubicBezTo>
                  <a:cubicBezTo>
                    <a:pt x="134" y="184"/>
                    <a:pt x="138" y="179"/>
                    <a:pt x="143" y="176"/>
                  </a:cubicBezTo>
                  <a:cubicBezTo>
                    <a:pt x="149" y="172"/>
                    <a:pt x="156" y="172"/>
                    <a:pt x="162" y="172"/>
                  </a:cubicBezTo>
                  <a:cubicBezTo>
                    <a:pt x="165" y="172"/>
                    <a:pt x="170" y="172"/>
                    <a:pt x="171" y="171"/>
                  </a:cubicBezTo>
                  <a:cubicBezTo>
                    <a:pt x="172" y="170"/>
                    <a:pt x="172" y="165"/>
                    <a:pt x="172" y="162"/>
                  </a:cubicBezTo>
                  <a:cubicBezTo>
                    <a:pt x="173" y="156"/>
                    <a:pt x="173" y="150"/>
                    <a:pt x="176" y="144"/>
                  </a:cubicBezTo>
                  <a:cubicBezTo>
                    <a:pt x="180" y="138"/>
                    <a:pt x="185" y="134"/>
                    <a:pt x="190" y="131"/>
                  </a:cubicBezTo>
                  <a:cubicBezTo>
                    <a:pt x="193" y="129"/>
                    <a:pt x="197" y="127"/>
                    <a:pt x="198" y="125"/>
                  </a:cubicBezTo>
                  <a:cubicBezTo>
                    <a:pt x="198" y="124"/>
                    <a:pt x="195" y="120"/>
                    <a:pt x="194" y="117"/>
                  </a:cubicBezTo>
                  <a:cubicBezTo>
                    <a:pt x="191" y="112"/>
                    <a:pt x="188" y="106"/>
                    <a:pt x="188" y="99"/>
                  </a:cubicBezTo>
                  <a:close/>
                  <a:moveTo>
                    <a:pt x="99" y="152"/>
                  </a:moveTo>
                  <a:cubicBezTo>
                    <a:pt x="69" y="152"/>
                    <a:pt x="45" y="128"/>
                    <a:pt x="45" y="99"/>
                  </a:cubicBezTo>
                  <a:cubicBezTo>
                    <a:pt x="45" y="70"/>
                    <a:pt x="69" y="46"/>
                    <a:pt x="99" y="46"/>
                  </a:cubicBezTo>
                  <a:cubicBezTo>
                    <a:pt x="128" y="46"/>
                    <a:pt x="152" y="70"/>
                    <a:pt x="152" y="99"/>
                  </a:cubicBezTo>
                  <a:cubicBezTo>
                    <a:pt x="152" y="128"/>
                    <a:pt x="128" y="152"/>
                    <a:pt x="99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11" name="Oval 684">
              <a:extLst>
                <a:ext uri="{FF2B5EF4-FFF2-40B4-BE49-F238E27FC236}">
                  <a16:creationId xmlns="" xmlns:a16="http://schemas.microsoft.com/office/drawing/2014/main" id="{E3F9A4CC-A2DE-CFA8-F92E-4830D1966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9" y="2816"/>
              <a:ext cx="42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12" name="Freeform 685">
              <a:extLst>
                <a:ext uri="{FF2B5EF4-FFF2-40B4-BE49-F238E27FC236}">
                  <a16:creationId xmlns="" xmlns:a16="http://schemas.microsoft.com/office/drawing/2014/main" id="{28C707B8-C957-9D84-1C79-8366C17599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10" y="2696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375 w 512"/>
                <a:gd name="T11" fmla="*/ 245 h 512"/>
                <a:gd name="T12" fmla="*/ 359 w 512"/>
                <a:gd name="T13" fmla="*/ 263 h 512"/>
                <a:gd name="T14" fmla="*/ 352 w 512"/>
                <a:gd name="T15" fmla="*/ 268 h 512"/>
                <a:gd name="T16" fmla="*/ 351 w 512"/>
                <a:gd name="T17" fmla="*/ 278 h 512"/>
                <a:gd name="T18" fmla="*/ 343 w 512"/>
                <a:gd name="T19" fmla="*/ 300 h 512"/>
                <a:gd name="T20" fmla="*/ 320 w 512"/>
                <a:gd name="T21" fmla="*/ 308 h 512"/>
                <a:gd name="T22" fmla="*/ 320 w 512"/>
                <a:gd name="T23" fmla="*/ 308 h 512"/>
                <a:gd name="T24" fmla="*/ 320 w 512"/>
                <a:gd name="T25" fmla="*/ 416 h 512"/>
                <a:gd name="T26" fmla="*/ 314 w 512"/>
                <a:gd name="T27" fmla="*/ 425 h 512"/>
                <a:gd name="T28" fmla="*/ 309 w 512"/>
                <a:gd name="T29" fmla="*/ 426 h 512"/>
                <a:gd name="T30" fmla="*/ 304 w 512"/>
                <a:gd name="T31" fmla="*/ 425 h 512"/>
                <a:gd name="T32" fmla="*/ 256 w 512"/>
                <a:gd name="T33" fmla="*/ 396 h 512"/>
                <a:gd name="T34" fmla="*/ 208 w 512"/>
                <a:gd name="T35" fmla="*/ 425 h 512"/>
                <a:gd name="T36" fmla="*/ 197 w 512"/>
                <a:gd name="T37" fmla="*/ 425 h 512"/>
                <a:gd name="T38" fmla="*/ 192 w 512"/>
                <a:gd name="T39" fmla="*/ 416 h 512"/>
                <a:gd name="T40" fmla="*/ 192 w 512"/>
                <a:gd name="T41" fmla="*/ 308 h 512"/>
                <a:gd name="T42" fmla="*/ 191 w 512"/>
                <a:gd name="T43" fmla="*/ 308 h 512"/>
                <a:gd name="T44" fmla="*/ 168 w 512"/>
                <a:gd name="T45" fmla="*/ 300 h 512"/>
                <a:gd name="T46" fmla="*/ 161 w 512"/>
                <a:gd name="T47" fmla="*/ 278 h 512"/>
                <a:gd name="T48" fmla="*/ 160 w 512"/>
                <a:gd name="T49" fmla="*/ 268 h 512"/>
                <a:gd name="T50" fmla="*/ 152 w 512"/>
                <a:gd name="T51" fmla="*/ 263 h 512"/>
                <a:gd name="T52" fmla="*/ 136 w 512"/>
                <a:gd name="T53" fmla="*/ 245 h 512"/>
                <a:gd name="T54" fmla="*/ 141 w 512"/>
                <a:gd name="T55" fmla="*/ 222 h 512"/>
                <a:gd name="T56" fmla="*/ 145 w 512"/>
                <a:gd name="T57" fmla="*/ 213 h 512"/>
                <a:gd name="T58" fmla="*/ 141 w 512"/>
                <a:gd name="T59" fmla="*/ 204 h 512"/>
                <a:gd name="T60" fmla="*/ 136 w 512"/>
                <a:gd name="T61" fmla="*/ 181 h 512"/>
                <a:gd name="T62" fmla="*/ 152 w 512"/>
                <a:gd name="T63" fmla="*/ 163 h 512"/>
                <a:gd name="T64" fmla="*/ 160 w 512"/>
                <a:gd name="T65" fmla="*/ 158 h 512"/>
                <a:gd name="T66" fmla="*/ 161 w 512"/>
                <a:gd name="T67" fmla="*/ 148 h 512"/>
                <a:gd name="T68" fmla="*/ 168 w 512"/>
                <a:gd name="T69" fmla="*/ 126 h 512"/>
                <a:gd name="T70" fmla="*/ 191 w 512"/>
                <a:gd name="T71" fmla="*/ 118 h 512"/>
                <a:gd name="T72" fmla="*/ 200 w 512"/>
                <a:gd name="T73" fmla="*/ 117 h 512"/>
                <a:gd name="T74" fmla="*/ 206 w 512"/>
                <a:gd name="T75" fmla="*/ 110 h 512"/>
                <a:gd name="T76" fmla="*/ 224 w 512"/>
                <a:gd name="T77" fmla="*/ 93 h 512"/>
                <a:gd name="T78" fmla="*/ 247 w 512"/>
                <a:gd name="T79" fmla="*/ 99 h 512"/>
                <a:gd name="T80" fmla="*/ 256 w 512"/>
                <a:gd name="T81" fmla="*/ 102 h 512"/>
                <a:gd name="T82" fmla="*/ 264 w 512"/>
                <a:gd name="T83" fmla="*/ 99 h 512"/>
                <a:gd name="T84" fmla="*/ 288 w 512"/>
                <a:gd name="T85" fmla="*/ 93 h 512"/>
                <a:gd name="T86" fmla="*/ 306 w 512"/>
                <a:gd name="T87" fmla="*/ 110 h 512"/>
                <a:gd name="T88" fmla="*/ 311 w 512"/>
                <a:gd name="T89" fmla="*/ 117 h 512"/>
                <a:gd name="T90" fmla="*/ 320 w 512"/>
                <a:gd name="T91" fmla="*/ 118 h 512"/>
                <a:gd name="T92" fmla="*/ 343 w 512"/>
                <a:gd name="T93" fmla="*/ 126 h 512"/>
                <a:gd name="T94" fmla="*/ 351 w 512"/>
                <a:gd name="T95" fmla="*/ 148 h 512"/>
                <a:gd name="T96" fmla="*/ 352 w 512"/>
                <a:gd name="T97" fmla="*/ 158 h 512"/>
                <a:gd name="T98" fmla="*/ 359 w 512"/>
                <a:gd name="T99" fmla="*/ 163 h 512"/>
                <a:gd name="T100" fmla="*/ 375 w 512"/>
                <a:gd name="T101" fmla="*/ 181 h 512"/>
                <a:gd name="T102" fmla="*/ 370 w 512"/>
                <a:gd name="T103" fmla="*/ 204 h 512"/>
                <a:gd name="T104" fmla="*/ 367 w 512"/>
                <a:gd name="T105" fmla="*/ 213 h 512"/>
                <a:gd name="T106" fmla="*/ 370 w 512"/>
                <a:gd name="T107" fmla="*/ 222 h 512"/>
                <a:gd name="T108" fmla="*/ 375 w 512"/>
                <a:gd name="T109" fmla="*/ 24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  <a:moveTo>
                    <a:pt x="375" y="245"/>
                  </a:moveTo>
                  <a:cubicBezTo>
                    <a:pt x="373" y="254"/>
                    <a:pt x="365" y="259"/>
                    <a:pt x="359" y="263"/>
                  </a:cubicBezTo>
                  <a:cubicBezTo>
                    <a:pt x="356" y="265"/>
                    <a:pt x="353" y="267"/>
                    <a:pt x="352" y="268"/>
                  </a:cubicBezTo>
                  <a:cubicBezTo>
                    <a:pt x="351" y="270"/>
                    <a:pt x="351" y="274"/>
                    <a:pt x="351" y="278"/>
                  </a:cubicBezTo>
                  <a:cubicBezTo>
                    <a:pt x="350" y="285"/>
                    <a:pt x="350" y="294"/>
                    <a:pt x="343" y="300"/>
                  </a:cubicBezTo>
                  <a:cubicBezTo>
                    <a:pt x="337" y="307"/>
                    <a:pt x="328" y="307"/>
                    <a:pt x="320" y="308"/>
                  </a:cubicBezTo>
                  <a:cubicBezTo>
                    <a:pt x="320" y="308"/>
                    <a:pt x="320" y="308"/>
                    <a:pt x="320" y="308"/>
                  </a:cubicBezTo>
                  <a:cubicBezTo>
                    <a:pt x="320" y="416"/>
                    <a:pt x="320" y="416"/>
                    <a:pt x="320" y="416"/>
                  </a:cubicBezTo>
                  <a:cubicBezTo>
                    <a:pt x="320" y="420"/>
                    <a:pt x="318" y="423"/>
                    <a:pt x="314" y="425"/>
                  </a:cubicBezTo>
                  <a:cubicBezTo>
                    <a:pt x="313" y="426"/>
                    <a:pt x="311" y="426"/>
                    <a:pt x="309" y="426"/>
                  </a:cubicBezTo>
                  <a:cubicBezTo>
                    <a:pt x="307" y="426"/>
                    <a:pt x="305" y="426"/>
                    <a:pt x="304" y="425"/>
                  </a:cubicBezTo>
                  <a:cubicBezTo>
                    <a:pt x="256" y="396"/>
                    <a:pt x="256" y="396"/>
                    <a:pt x="256" y="396"/>
                  </a:cubicBezTo>
                  <a:cubicBezTo>
                    <a:pt x="208" y="425"/>
                    <a:pt x="208" y="425"/>
                    <a:pt x="208" y="425"/>
                  </a:cubicBezTo>
                  <a:cubicBezTo>
                    <a:pt x="205" y="427"/>
                    <a:pt x="200" y="427"/>
                    <a:pt x="197" y="425"/>
                  </a:cubicBezTo>
                  <a:cubicBezTo>
                    <a:pt x="194" y="423"/>
                    <a:pt x="192" y="420"/>
                    <a:pt x="192" y="416"/>
                  </a:cubicBezTo>
                  <a:cubicBezTo>
                    <a:pt x="192" y="308"/>
                    <a:pt x="192" y="308"/>
                    <a:pt x="192" y="308"/>
                  </a:cubicBezTo>
                  <a:cubicBezTo>
                    <a:pt x="191" y="308"/>
                    <a:pt x="191" y="308"/>
                    <a:pt x="191" y="308"/>
                  </a:cubicBezTo>
                  <a:cubicBezTo>
                    <a:pt x="184" y="307"/>
                    <a:pt x="175" y="307"/>
                    <a:pt x="168" y="300"/>
                  </a:cubicBezTo>
                  <a:cubicBezTo>
                    <a:pt x="162" y="294"/>
                    <a:pt x="161" y="285"/>
                    <a:pt x="161" y="278"/>
                  </a:cubicBezTo>
                  <a:cubicBezTo>
                    <a:pt x="161" y="274"/>
                    <a:pt x="160" y="270"/>
                    <a:pt x="160" y="268"/>
                  </a:cubicBezTo>
                  <a:cubicBezTo>
                    <a:pt x="159" y="267"/>
                    <a:pt x="155" y="265"/>
                    <a:pt x="152" y="263"/>
                  </a:cubicBezTo>
                  <a:cubicBezTo>
                    <a:pt x="146" y="259"/>
                    <a:pt x="139" y="254"/>
                    <a:pt x="136" y="245"/>
                  </a:cubicBezTo>
                  <a:cubicBezTo>
                    <a:pt x="134" y="236"/>
                    <a:pt x="138" y="228"/>
                    <a:pt x="141" y="222"/>
                  </a:cubicBezTo>
                  <a:cubicBezTo>
                    <a:pt x="143" y="219"/>
                    <a:pt x="145" y="215"/>
                    <a:pt x="145" y="213"/>
                  </a:cubicBezTo>
                  <a:cubicBezTo>
                    <a:pt x="145" y="211"/>
                    <a:pt x="143" y="207"/>
                    <a:pt x="141" y="204"/>
                  </a:cubicBezTo>
                  <a:cubicBezTo>
                    <a:pt x="138" y="198"/>
                    <a:pt x="134" y="190"/>
                    <a:pt x="136" y="181"/>
                  </a:cubicBezTo>
                  <a:cubicBezTo>
                    <a:pt x="139" y="172"/>
                    <a:pt x="146" y="167"/>
                    <a:pt x="152" y="163"/>
                  </a:cubicBezTo>
                  <a:cubicBezTo>
                    <a:pt x="155" y="161"/>
                    <a:pt x="159" y="159"/>
                    <a:pt x="160" y="158"/>
                  </a:cubicBezTo>
                  <a:cubicBezTo>
                    <a:pt x="160" y="156"/>
                    <a:pt x="161" y="152"/>
                    <a:pt x="161" y="148"/>
                  </a:cubicBezTo>
                  <a:cubicBezTo>
                    <a:pt x="161" y="141"/>
                    <a:pt x="162" y="132"/>
                    <a:pt x="168" y="126"/>
                  </a:cubicBezTo>
                  <a:cubicBezTo>
                    <a:pt x="175" y="119"/>
                    <a:pt x="184" y="119"/>
                    <a:pt x="191" y="118"/>
                  </a:cubicBezTo>
                  <a:cubicBezTo>
                    <a:pt x="194" y="118"/>
                    <a:pt x="199" y="118"/>
                    <a:pt x="200" y="117"/>
                  </a:cubicBezTo>
                  <a:cubicBezTo>
                    <a:pt x="202" y="116"/>
                    <a:pt x="204" y="112"/>
                    <a:pt x="206" y="110"/>
                  </a:cubicBezTo>
                  <a:cubicBezTo>
                    <a:pt x="210" y="104"/>
                    <a:pt x="215" y="96"/>
                    <a:pt x="224" y="93"/>
                  </a:cubicBezTo>
                  <a:cubicBezTo>
                    <a:pt x="232" y="91"/>
                    <a:pt x="240" y="95"/>
                    <a:pt x="247" y="99"/>
                  </a:cubicBezTo>
                  <a:cubicBezTo>
                    <a:pt x="250" y="100"/>
                    <a:pt x="254" y="102"/>
                    <a:pt x="256" y="102"/>
                  </a:cubicBezTo>
                  <a:cubicBezTo>
                    <a:pt x="257" y="102"/>
                    <a:pt x="262" y="100"/>
                    <a:pt x="264" y="99"/>
                  </a:cubicBezTo>
                  <a:cubicBezTo>
                    <a:pt x="271" y="95"/>
                    <a:pt x="279" y="91"/>
                    <a:pt x="288" y="93"/>
                  </a:cubicBezTo>
                  <a:cubicBezTo>
                    <a:pt x="297" y="96"/>
                    <a:pt x="302" y="104"/>
                    <a:pt x="306" y="110"/>
                  </a:cubicBezTo>
                  <a:cubicBezTo>
                    <a:pt x="307" y="112"/>
                    <a:pt x="310" y="116"/>
                    <a:pt x="311" y="117"/>
                  </a:cubicBezTo>
                  <a:cubicBezTo>
                    <a:pt x="313" y="118"/>
                    <a:pt x="317" y="118"/>
                    <a:pt x="320" y="118"/>
                  </a:cubicBezTo>
                  <a:cubicBezTo>
                    <a:pt x="328" y="119"/>
                    <a:pt x="337" y="119"/>
                    <a:pt x="343" y="126"/>
                  </a:cubicBezTo>
                  <a:cubicBezTo>
                    <a:pt x="350" y="132"/>
                    <a:pt x="350" y="141"/>
                    <a:pt x="351" y="148"/>
                  </a:cubicBezTo>
                  <a:cubicBezTo>
                    <a:pt x="351" y="152"/>
                    <a:pt x="351" y="156"/>
                    <a:pt x="352" y="158"/>
                  </a:cubicBezTo>
                  <a:cubicBezTo>
                    <a:pt x="353" y="159"/>
                    <a:pt x="356" y="161"/>
                    <a:pt x="359" y="163"/>
                  </a:cubicBezTo>
                  <a:cubicBezTo>
                    <a:pt x="365" y="167"/>
                    <a:pt x="373" y="172"/>
                    <a:pt x="375" y="181"/>
                  </a:cubicBezTo>
                  <a:cubicBezTo>
                    <a:pt x="378" y="190"/>
                    <a:pt x="373" y="198"/>
                    <a:pt x="370" y="204"/>
                  </a:cubicBezTo>
                  <a:cubicBezTo>
                    <a:pt x="369" y="207"/>
                    <a:pt x="367" y="211"/>
                    <a:pt x="367" y="213"/>
                  </a:cubicBezTo>
                  <a:cubicBezTo>
                    <a:pt x="367" y="215"/>
                    <a:pt x="369" y="219"/>
                    <a:pt x="370" y="222"/>
                  </a:cubicBezTo>
                  <a:cubicBezTo>
                    <a:pt x="373" y="228"/>
                    <a:pt x="378" y="236"/>
                    <a:pt x="375" y="2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</p:grpSp>
      <p:cxnSp>
        <p:nvCxnSpPr>
          <p:cNvPr id="37" name="Connecteur droit 36">
            <a:extLst>
              <a:ext uri="{FF2B5EF4-FFF2-40B4-BE49-F238E27FC236}">
                <a16:creationId xmlns="" xmlns:a16="http://schemas.microsoft.com/office/drawing/2014/main" id="{0E1858F5-1D52-CC79-883C-68C7A9F061A4}"/>
              </a:ext>
            </a:extLst>
          </p:cNvPr>
          <p:cNvCxnSpPr/>
          <p:nvPr/>
        </p:nvCxnSpPr>
        <p:spPr>
          <a:xfrm>
            <a:off x="709096" y="337245"/>
            <a:ext cx="0" cy="6538953"/>
          </a:xfrm>
          <a:prstGeom prst="line">
            <a:avLst/>
          </a:prstGeom>
          <a:ln>
            <a:gradFill flip="none" rotWithShape="1">
              <a:gsLst>
                <a:gs pos="97000">
                  <a:schemeClr val="bg1">
                    <a:lumMod val="50000"/>
                  </a:schemeClr>
                </a:gs>
                <a:gs pos="74000">
                  <a:schemeClr val="bg1">
                    <a:lumMod val="65000"/>
                  </a:schemeClr>
                </a:gs>
                <a:gs pos="47000">
                  <a:schemeClr val="bg1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 538">
            <a:extLst>
              <a:ext uri="{FF2B5EF4-FFF2-40B4-BE49-F238E27FC236}">
                <a16:creationId xmlns="" xmlns:a16="http://schemas.microsoft.com/office/drawing/2014/main" id="{C5838E35-4BAF-4D1C-8012-C4ABCC243F8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2819" y="1674935"/>
            <a:ext cx="482358" cy="482358"/>
          </a:xfrm>
          <a:custGeom>
            <a:avLst/>
            <a:gdLst>
              <a:gd name="T0" fmla="*/ 226 w 512"/>
              <a:gd name="T1" fmla="*/ 352 h 512"/>
              <a:gd name="T2" fmla="*/ 286 w 512"/>
              <a:gd name="T3" fmla="*/ 352 h 512"/>
              <a:gd name="T4" fmla="*/ 279 w 512"/>
              <a:gd name="T5" fmla="*/ 394 h 512"/>
              <a:gd name="T6" fmla="*/ 233 w 512"/>
              <a:gd name="T7" fmla="*/ 394 h 512"/>
              <a:gd name="T8" fmla="*/ 226 w 512"/>
              <a:gd name="T9" fmla="*/ 352 h 512"/>
              <a:gd name="T10" fmla="*/ 256 w 512"/>
              <a:gd name="T11" fmla="*/ 117 h 512"/>
              <a:gd name="T12" fmla="*/ 178 w 512"/>
              <a:gd name="T13" fmla="*/ 191 h 512"/>
              <a:gd name="T14" fmla="*/ 194 w 512"/>
              <a:gd name="T15" fmla="*/ 242 h 512"/>
              <a:gd name="T16" fmla="*/ 224 w 512"/>
              <a:gd name="T17" fmla="*/ 309 h 512"/>
              <a:gd name="T18" fmla="*/ 224 w 512"/>
              <a:gd name="T19" fmla="*/ 330 h 512"/>
              <a:gd name="T20" fmla="*/ 245 w 512"/>
              <a:gd name="T21" fmla="*/ 330 h 512"/>
              <a:gd name="T22" fmla="*/ 245 w 512"/>
              <a:gd name="T23" fmla="*/ 249 h 512"/>
              <a:gd name="T24" fmla="*/ 227 w 512"/>
              <a:gd name="T25" fmla="*/ 231 h 512"/>
              <a:gd name="T26" fmla="*/ 227 w 512"/>
              <a:gd name="T27" fmla="*/ 216 h 512"/>
              <a:gd name="T28" fmla="*/ 242 w 512"/>
              <a:gd name="T29" fmla="*/ 216 h 512"/>
              <a:gd name="T30" fmla="*/ 256 w 512"/>
              <a:gd name="T31" fmla="*/ 230 h 512"/>
              <a:gd name="T32" fmla="*/ 269 w 512"/>
              <a:gd name="T33" fmla="*/ 216 h 512"/>
              <a:gd name="T34" fmla="*/ 285 w 512"/>
              <a:gd name="T35" fmla="*/ 216 h 512"/>
              <a:gd name="T36" fmla="*/ 285 w 512"/>
              <a:gd name="T37" fmla="*/ 231 h 512"/>
              <a:gd name="T38" fmla="*/ 266 w 512"/>
              <a:gd name="T39" fmla="*/ 249 h 512"/>
              <a:gd name="T40" fmla="*/ 266 w 512"/>
              <a:gd name="T41" fmla="*/ 330 h 512"/>
              <a:gd name="T42" fmla="*/ 288 w 512"/>
              <a:gd name="T43" fmla="*/ 330 h 512"/>
              <a:gd name="T44" fmla="*/ 288 w 512"/>
              <a:gd name="T45" fmla="*/ 309 h 512"/>
              <a:gd name="T46" fmla="*/ 318 w 512"/>
              <a:gd name="T47" fmla="*/ 243 h 512"/>
              <a:gd name="T48" fmla="*/ 334 w 512"/>
              <a:gd name="T49" fmla="*/ 191 h 512"/>
              <a:gd name="T50" fmla="*/ 256 w 512"/>
              <a:gd name="T51" fmla="*/ 117 h 512"/>
              <a:gd name="T52" fmla="*/ 512 w 512"/>
              <a:gd name="T53" fmla="*/ 256 h 512"/>
              <a:gd name="T54" fmla="*/ 256 w 512"/>
              <a:gd name="T55" fmla="*/ 512 h 512"/>
              <a:gd name="T56" fmla="*/ 0 w 512"/>
              <a:gd name="T57" fmla="*/ 256 h 512"/>
              <a:gd name="T58" fmla="*/ 256 w 512"/>
              <a:gd name="T59" fmla="*/ 0 h 512"/>
              <a:gd name="T60" fmla="*/ 512 w 512"/>
              <a:gd name="T61" fmla="*/ 256 h 512"/>
              <a:gd name="T62" fmla="*/ 356 w 512"/>
              <a:gd name="T63" fmla="*/ 191 h 512"/>
              <a:gd name="T64" fmla="*/ 256 w 512"/>
              <a:gd name="T65" fmla="*/ 96 h 512"/>
              <a:gd name="T66" fmla="*/ 256 w 512"/>
              <a:gd name="T67" fmla="*/ 96 h 512"/>
              <a:gd name="T68" fmla="*/ 256 w 512"/>
              <a:gd name="T69" fmla="*/ 96 h 512"/>
              <a:gd name="T70" fmla="*/ 256 w 512"/>
              <a:gd name="T71" fmla="*/ 96 h 512"/>
              <a:gd name="T72" fmla="*/ 255 w 512"/>
              <a:gd name="T73" fmla="*/ 96 h 512"/>
              <a:gd name="T74" fmla="*/ 157 w 512"/>
              <a:gd name="T75" fmla="*/ 191 h 512"/>
              <a:gd name="T76" fmla="*/ 176 w 512"/>
              <a:gd name="T77" fmla="*/ 254 h 512"/>
              <a:gd name="T78" fmla="*/ 202 w 512"/>
              <a:gd name="T79" fmla="*/ 309 h 512"/>
              <a:gd name="T80" fmla="*/ 202 w 512"/>
              <a:gd name="T81" fmla="*/ 341 h 512"/>
              <a:gd name="T82" fmla="*/ 203 w 512"/>
              <a:gd name="T83" fmla="*/ 342 h 512"/>
              <a:gd name="T84" fmla="*/ 202 w 512"/>
              <a:gd name="T85" fmla="*/ 343 h 512"/>
              <a:gd name="T86" fmla="*/ 213 w 512"/>
              <a:gd name="T87" fmla="*/ 407 h 512"/>
              <a:gd name="T88" fmla="*/ 224 w 512"/>
              <a:gd name="T89" fmla="*/ 416 h 512"/>
              <a:gd name="T90" fmla="*/ 288 w 512"/>
              <a:gd name="T91" fmla="*/ 416 h 512"/>
              <a:gd name="T92" fmla="*/ 298 w 512"/>
              <a:gd name="T93" fmla="*/ 407 h 512"/>
              <a:gd name="T94" fmla="*/ 309 w 512"/>
              <a:gd name="T95" fmla="*/ 343 h 512"/>
              <a:gd name="T96" fmla="*/ 309 w 512"/>
              <a:gd name="T97" fmla="*/ 342 h 512"/>
              <a:gd name="T98" fmla="*/ 309 w 512"/>
              <a:gd name="T99" fmla="*/ 341 h 512"/>
              <a:gd name="T100" fmla="*/ 309 w 512"/>
              <a:gd name="T101" fmla="*/ 309 h 512"/>
              <a:gd name="T102" fmla="*/ 336 w 512"/>
              <a:gd name="T103" fmla="*/ 254 h 512"/>
              <a:gd name="T104" fmla="*/ 356 w 512"/>
              <a:gd name="T105" fmla="*/ 191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12" h="512">
                <a:moveTo>
                  <a:pt x="226" y="352"/>
                </a:moveTo>
                <a:cubicBezTo>
                  <a:pt x="286" y="352"/>
                  <a:pt x="286" y="352"/>
                  <a:pt x="286" y="352"/>
                </a:cubicBezTo>
                <a:cubicBezTo>
                  <a:pt x="279" y="394"/>
                  <a:pt x="279" y="394"/>
                  <a:pt x="279" y="394"/>
                </a:cubicBezTo>
                <a:cubicBezTo>
                  <a:pt x="233" y="394"/>
                  <a:pt x="233" y="394"/>
                  <a:pt x="233" y="394"/>
                </a:cubicBezTo>
                <a:lnTo>
                  <a:pt x="226" y="352"/>
                </a:lnTo>
                <a:close/>
                <a:moveTo>
                  <a:pt x="256" y="117"/>
                </a:moveTo>
                <a:cubicBezTo>
                  <a:pt x="214" y="117"/>
                  <a:pt x="178" y="151"/>
                  <a:pt x="178" y="191"/>
                </a:cubicBezTo>
                <a:cubicBezTo>
                  <a:pt x="178" y="219"/>
                  <a:pt x="194" y="242"/>
                  <a:pt x="194" y="242"/>
                </a:cubicBezTo>
                <a:cubicBezTo>
                  <a:pt x="201" y="254"/>
                  <a:pt x="224" y="292"/>
                  <a:pt x="224" y="309"/>
                </a:cubicBezTo>
                <a:cubicBezTo>
                  <a:pt x="224" y="330"/>
                  <a:pt x="224" y="330"/>
                  <a:pt x="224" y="330"/>
                </a:cubicBezTo>
                <a:cubicBezTo>
                  <a:pt x="245" y="330"/>
                  <a:pt x="245" y="330"/>
                  <a:pt x="245" y="330"/>
                </a:cubicBezTo>
                <a:cubicBezTo>
                  <a:pt x="245" y="249"/>
                  <a:pt x="245" y="249"/>
                  <a:pt x="245" y="249"/>
                </a:cubicBezTo>
                <a:cubicBezTo>
                  <a:pt x="227" y="231"/>
                  <a:pt x="227" y="231"/>
                  <a:pt x="227" y="231"/>
                </a:cubicBezTo>
                <a:cubicBezTo>
                  <a:pt x="223" y="227"/>
                  <a:pt x="223" y="220"/>
                  <a:pt x="227" y="216"/>
                </a:cubicBezTo>
                <a:cubicBezTo>
                  <a:pt x="231" y="212"/>
                  <a:pt x="238" y="212"/>
                  <a:pt x="242" y="216"/>
                </a:cubicBezTo>
                <a:cubicBezTo>
                  <a:pt x="256" y="230"/>
                  <a:pt x="256" y="230"/>
                  <a:pt x="256" y="230"/>
                </a:cubicBezTo>
                <a:cubicBezTo>
                  <a:pt x="269" y="216"/>
                  <a:pt x="269" y="216"/>
                  <a:pt x="269" y="216"/>
                </a:cubicBezTo>
                <a:cubicBezTo>
                  <a:pt x="274" y="212"/>
                  <a:pt x="280" y="212"/>
                  <a:pt x="285" y="216"/>
                </a:cubicBezTo>
                <a:cubicBezTo>
                  <a:pt x="289" y="220"/>
                  <a:pt x="289" y="227"/>
                  <a:pt x="285" y="231"/>
                </a:cubicBezTo>
                <a:cubicBezTo>
                  <a:pt x="266" y="249"/>
                  <a:pt x="266" y="249"/>
                  <a:pt x="266" y="249"/>
                </a:cubicBezTo>
                <a:cubicBezTo>
                  <a:pt x="266" y="330"/>
                  <a:pt x="266" y="330"/>
                  <a:pt x="266" y="330"/>
                </a:cubicBezTo>
                <a:cubicBezTo>
                  <a:pt x="288" y="330"/>
                  <a:pt x="288" y="330"/>
                  <a:pt x="288" y="330"/>
                </a:cubicBezTo>
                <a:cubicBezTo>
                  <a:pt x="288" y="309"/>
                  <a:pt x="288" y="309"/>
                  <a:pt x="288" y="309"/>
                </a:cubicBezTo>
                <a:cubicBezTo>
                  <a:pt x="288" y="292"/>
                  <a:pt x="311" y="254"/>
                  <a:pt x="318" y="243"/>
                </a:cubicBezTo>
                <a:cubicBezTo>
                  <a:pt x="318" y="242"/>
                  <a:pt x="334" y="218"/>
                  <a:pt x="334" y="191"/>
                </a:cubicBezTo>
                <a:cubicBezTo>
                  <a:pt x="334" y="151"/>
                  <a:pt x="298" y="117"/>
                  <a:pt x="256" y="117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56" y="191"/>
                </a:moveTo>
                <a:cubicBezTo>
                  <a:pt x="356" y="140"/>
                  <a:pt x="310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5" y="96"/>
                </a:cubicBezTo>
                <a:cubicBezTo>
                  <a:pt x="202" y="96"/>
                  <a:pt x="157" y="140"/>
                  <a:pt x="157" y="191"/>
                </a:cubicBezTo>
                <a:cubicBezTo>
                  <a:pt x="157" y="225"/>
                  <a:pt x="175" y="253"/>
                  <a:pt x="176" y="254"/>
                </a:cubicBezTo>
                <a:cubicBezTo>
                  <a:pt x="189" y="275"/>
                  <a:pt x="202" y="302"/>
                  <a:pt x="202" y="309"/>
                </a:cubicBezTo>
                <a:cubicBezTo>
                  <a:pt x="202" y="341"/>
                  <a:pt x="202" y="341"/>
                  <a:pt x="202" y="341"/>
                </a:cubicBezTo>
                <a:cubicBezTo>
                  <a:pt x="202" y="341"/>
                  <a:pt x="202" y="342"/>
                  <a:pt x="203" y="342"/>
                </a:cubicBezTo>
                <a:cubicBezTo>
                  <a:pt x="203" y="342"/>
                  <a:pt x="202" y="342"/>
                  <a:pt x="202" y="343"/>
                </a:cubicBezTo>
                <a:cubicBezTo>
                  <a:pt x="213" y="407"/>
                  <a:pt x="213" y="407"/>
                  <a:pt x="213" y="407"/>
                </a:cubicBezTo>
                <a:cubicBezTo>
                  <a:pt x="214" y="412"/>
                  <a:pt x="218" y="416"/>
                  <a:pt x="224" y="416"/>
                </a:cubicBezTo>
                <a:cubicBezTo>
                  <a:pt x="288" y="416"/>
                  <a:pt x="288" y="416"/>
                  <a:pt x="288" y="416"/>
                </a:cubicBezTo>
                <a:cubicBezTo>
                  <a:pt x="293" y="416"/>
                  <a:pt x="297" y="412"/>
                  <a:pt x="298" y="407"/>
                </a:cubicBezTo>
                <a:cubicBezTo>
                  <a:pt x="309" y="343"/>
                  <a:pt x="309" y="343"/>
                  <a:pt x="309" y="343"/>
                </a:cubicBezTo>
                <a:cubicBezTo>
                  <a:pt x="309" y="342"/>
                  <a:pt x="309" y="342"/>
                  <a:pt x="309" y="342"/>
                </a:cubicBezTo>
                <a:cubicBezTo>
                  <a:pt x="309" y="342"/>
                  <a:pt x="309" y="341"/>
                  <a:pt x="309" y="341"/>
                </a:cubicBezTo>
                <a:cubicBezTo>
                  <a:pt x="309" y="309"/>
                  <a:pt x="309" y="309"/>
                  <a:pt x="309" y="309"/>
                </a:cubicBezTo>
                <a:cubicBezTo>
                  <a:pt x="309" y="302"/>
                  <a:pt x="323" y="275"/>
                  <a:pt x="336" y="254"/>
                </a:cubicBezTo>
                <a:cubicBezTo>
                  <a:pt x="337" y="253"/>
                  <a:pt x="356" y="225"/>
                  <a:pt x="356" y="191"/>
                </a:cubicBez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39" name="Freeform 370">
            <a:extLst>
              <a:ext uri="{FF2B5EF4-FFF2-40B4-BE49-F238E27FC236}">
                <a16:creationId xmlns="" xmlns:a16="http://schemas.microsoft.com/office/drawing/2014/main" id="{21244A0F-8397-4F97-9BAB-AFAF801782C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2820" y="3901709"/>
            <a:ext cx="482357" cy="482357"/>
          </a:xfrm>
          <a:custGeom>
            <a:avLst/>
            <a:gdLst>
              <a:gd name="T0" fmla="*/ 371 w 512"/>
              <a:gd name="T1" fmla="*/ 202 h 512"/>
              <a:gd name="T2" fmla="*/ 309 w 512"/>
              <a:gd name="T3" fmla="*/ 202 h 512"/>
              <a:gd name="T4" fmla="*/ 309 w 512"/>
              <a:gd name="T5" fmla="*/ 140 h 512"/>
              <a:gd name="T6" fmla="*/ 371 w 512"/>
              <a:gd name="T7" fmla="*/ 202 h 512"/>
              <a:gd name="T8" fmla="*/ 245 w 512"/>
              <a:gd name="T9" fmla="*/ 256 h 512"/>
              <a:gd name="T10" fmla="*/ 245 w 512"/>
              <a:gd name="T11" fmla="*/ 150 h 512"/>
              <a:gd name="T12" fmla="*/ 149 w 512"/>
              <a:gd name="T13" fmla="*/ 256 h 512"/>
              <a:gd name="T14" fmla="*/ 256 w 512"/>
              <a:gd name="T15" fmla="*/ 362 h 512"/>
              <a:gd name="T16" fmla="*/ 362 w 512"/>
              <a:gd name="T17" fmla="*/ 266 h 512"/>
              <a:gd name="T18" fmla="*/ 256 w 512"/>
              <a:gd name="T19" fmla="*/ 266 h 512"/>
              <a:gd name="T20" fmla="*/ 245 w 512"/>
              <a:gd name="T21" fmla="*/ 256 h 512"/>
              <a:gd name="T22" fmla="*/ 512 w 512"/>
              <a:gd name="T23" fmla="*/ 256 h 512"/>
              <a:gd name="T24" fmla="*/ 256 w 512"/>
              <a:gd name="T25" fmla="*/ 512 h 512"/>
              <a:gd name="T26" fmla="*/ 0 w 512"/>
              <a:gd name="T27" fmla="*/ 256 h 512"/>
              <a:gd name="T28" fmla="*/ 256 w 512"/>
              <a:gd name="T29" fmla="*/ 0 h 512"/>
              <a:gd name="T30" fmla="*/ 512 w 512"/>
              <a:gd name="T31" fmla="*/ 256 h 512"/>
              <a:gd name="T32" fmla="*/ 384 w 512"/>
              <a:gd name="T33" fmla="*/ 256 h 512"/>
              <a:gd name="T34" fmla="*/ 373 w 512"/>
              <a:gd name="T35" fmla="*/ 245 h 512"/>
              <a:gd name="T36" fmla="*/ 266 w 512"/>
              <a:gd name="T37" fmla="*/ 245 h 512"/>
              <a:gd name="T38" fmla="*/ 266 w 512"/>
              <a:gd name="T39" fmla="*/ 138 h 512"/>
              <a:gd name="T40" fmla="*/ 256 w 512"/>
              <a:gd name="T41" fmla="*/ 128 h 512"/>
              <a:gd name="T42" fmla="*/ 128 w 512"/>
              <a:gd name="T43" fmla="*/ 256 h 512"/>
              <a:gd name="T44" fmla="*/ 256 w 512"/>
              <a:gd name="T45" fmla="*/ 384 h 512"/>
              <a:gd name="T46" fmla="*/ 384 w 512"/>
              <a:gd name="T47" fmla="*/ 256 h 512"/>
              <a:gd name="T48" fmla="*/ 397 w 512"/>
              <a:gd name="T49" fmla="*/ 210 h 512"/>
              <a:gd name="T50" fmla="*/ 302 w 512"/>
              <a:gd name="T51" fmla="*/ 115 h 512"/>
              <a:gd name="T52" fmla="*/ 292 w 512"/>
              <a:gd name="T53" fmla="*/ 116 h 512"/>
              <a:gd name="T54" fmla="*/ 288 w 512"/>
              <a:gd name="T55" fmla="*/ 125 h 512"/>
              <a:gd name="T56" fmla="*/ 288 w 512"/>
              <a:gd name="T57" fmla="*/ 213 h 512"/>
              <a:gd name="T58" fmla="*/ 298 w 512"/>
              <a:gd name="T59" fmla="*/ 224 h 512"/>
              <a:gd name="T60" fmla="*/ 386 w 512"/>
              <a:gd name="T61" fmla="*/ 224 h 512"/>
              <a:gd name="T62" fmla="*/ 395 w 512"/>
              <a:gd name="T63" fmla="*/ 219 h 512"/>
              <a:gd name="T64" fmla="*/ 397 w 512"/>
              <a:gd name="T65" fmla="*/ 210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12" h="512">
                <a:moveTo>
                  <a:pt x="371" y="202"/>
                </a:moveTo>
                <a:cubicBezTo>
                  <a:pt x="309" y="202"/>
                  <a:pt x="309" y="202"/>
                  <a:pt x="309" y="202"/>
                </a:cubicBezTo>
                <a:cubicBezTo>
                  <a:pt x="309" y="140"/>
                  <a:pt x="309" y="140"/>
                  <a:pt x="309" y="140"/>
                </a:cubicBezTo>
                <a:cubicBezTo>
                  <a:pt x="336" y="153"/>
                  <a:pt x="358" y="175"/>
                  <a:pt x="371" y="202"/>
                </a:cubicBezTo>
                <a:close/>
                <a:moveTo>
                  <a:pt x="245" y="256"/>
                </a:moveTo>
                <a:cubicBezTo>
                  <a:pt x="245" y="150"/>
                  <a:pt x="245" y="150"/>
                  <a:pt x="245" y="150"/>
                </a:cubicBezTo>
                <a:cubicBezTo>
                  <a:pt x="191" y="155"/>
                  <a:pt x="149" y="200"/>
                  <a:pt x="149" y="256"/>
                </a:cubicBezTo>
                <a:cubicBezTo>
                  <a:pt x="149" y="314"/>
                  <a:pt x="197" y="362"/>
                  <a:pt x="256" y="362"/>
                </a:cubicBezTo>
                <a:cubicBezTo>
                  <a:pt x="311" y="362"/>
                  <a:pt x="356" y="320"/>
                  <a:pt x="362" y="266"/>
                </a:cubicBezTo>
                <a:cubicBezTo>
                  <a:pt x="256" y="266"/>
                  <a:pt x="256" y="266"/>
                  <a:pt x="256" y="266"/>
                </a:cubicBezTo>
                <a:cubicBezTo>
                  <a:pt x="250" y="266"/>
                  <a:pt x="245" y="262"/>
                  <a:pt x="245" y="256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84" y="256"/>
                </a:moveTo>
                <a:cubicBezTo>
                  <a:pt x="384" y="250"/>
                  <a:pt x="379" y="245"/>
                  <a:pt x="373" y="245"/>
                </a:cubicBezTo>
                <a:cubicBezTo>
                  <a:pt x="266" y="245"/>
                  <a:pt x="266" y="245"/>
                  <a:pt x="266" y="245"/>
                </a:cubicBezTo>
                <a:cubicBezTo>
                  <a:pt x="266" y="138"/>
                  <a:pt x="266" y="138"/>
                  <a:pt x="266" y="138"/>
                </a:cubicBezTo>
                <a:cubicBezTo>
                  <a:pt x="266" y="132"/>
                  <a:pt x="262" y="128"/>
                  <a:pt x="256" y="128"/>
                </a:cubicBezTo>
                <a:cubicBezTo>
                  <a:pt x="185" y="128"/>
                  <a:pt x="128" y="185"/>
                  <a:pt x="128" y="256"/>
                </a:cubicBezTo>
                <a:cubicBezTo>
                  <a:pt x="128" y="326"/>
                  <a:pt x="185" y="384"/>
                  <a:pt x="256" y="384"/>
                </a:cubicBezTo>
                <a:cubicBezTo>
                  <a:pt x="326" y="384"/>
                  <a:pt x="384" y="326"/>
                  <a:pt x="384" y="256"/>
                </a:cubicBezTo>
                <a:close/>
                <a:moveTo>
                  <a:pt x="397" y="210"/>
                </a:moveTo>
                <a:cubicBezTo>
                  <a:pt x="382" y="165"/>
                  <a:pt x="347" y="129"/>
                  <a:pt x="302" y="115"/>
                </a:cubicBezTo>
                <a:cubicBezTo>
                  <a:pt x="298" y="114"/>
                  <a:pt x="295" y="114"/>
                  <a:pt x="292" y="116"/>
                </a:cubicBezTo>
                <a:cubicBezTo>
                  <a:pt x="289" y="118"/>
                  <a:pt x="288" y="122"/>
                  <a:pt x="288" y="125"/>
                </a:cubicBezTo>
                <a:cubicBezTo>
                  <a:pt x="288" y="213"/>
                  <a:pt x="288" y="213"/>
                  <a:pt x="288" y="213"/>
                </a:cubicBezTo>
                <a:cubicBezTo>
                  <a:pt x="288" y="219"/>
                  <a:pt x="292" y="224"/>
                  <a:pt x="298" y="224"/>
                </a:cubicBezTo>
                <a:cubicBezTo>
                  <a:pt x="386" y="224"/>
                  <a:pt x="386" y="224"/>
                  <a:pt x="386" y="224"/>
                </a:cubicBezTo>
                <a:cubicBezTo>
                  <a:pt x="390" y="224"/>
                  <a:pt x="393" y="222"/>
                  <a:pt x="395" y="219"/>
                </a:cubicBezTo>
                <a:cubicBezTo>
                  <a:pt x="397" y="217"/>
                  <a:pt x="398" y="213"/>
                  <a:pt x="397" y="210"/>
                </a:cubicBez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grpSp>
        <p:nvGrpSpPr>
          <p:cNvPr id="40" name="Group 481">
            <a:extLst>
              <a:ext uri="{FF2B5EF4-FFF2-40B4-BE49-F238E27FC236}">
                <a16:creationId xmlns="" xmlns:a16="http://schemas.microsoft.com/office/drawing/2014/main" id="{4FF0807E-6452-40C2-852F-D96F1C5457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2610" y="4640999"/>
            <a:ext cx="482359" cy="482359"/>
            <a:chOff x="6960" y="1953"/>
            <a:chExt cx="340" cy="340"/>
          </a:xfrm>
          <a:solidFill>
            <a:srgbClr val="A6A6A6"/>
          </a:solidFill>
        </p:grpSpPr>
        <p:sp>
          <p:nvSpPr>
            <p:cNvPr id="41" name="Rectangle 482">
              <a:extLst>
                <a:ext uri="{FF2B5EF4-FFF2-40B4-BE49-F238E27FC236}">
                  <a16:creationId xmlns="" xmlns:a16="http://schemas.microsoft.com/office/drawing/2014/main" id="{8CE3AD0A-6642-4CB5-8267-01DED832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" y="2130"/>
              <a:ext cx="43" cy="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47" name="Freeform 483">
              <a:extLst>
                <a:ext uri="{FF2B5EF4-FFF2-40B4-BE49-F238E27FC236}">
                  <a16:creationId xmlns="" xmlns:a16="http://schemas.microsoft.com/office/drawing/2014/main" id="{340BFB75-C745-44D4-85CE-529F78D9BE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60" y="1953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234 w 512"/>
                <a:gd name="T11" fmla="*/ 245 h 512"/>
                <a:gd name="T12" fmla="*/ 245 w 512"/>
                <a:gd name="T13" fmla="*/ 256 h 512"/>
                <a:gd name="T14" fmla="*/ 245 w 512"/>
                <a:gd name="T15" fmla="*/ 341 h 512"/>
                <a:gd name="T16" fmla="*/ 234 w 512"/>
                <a:gd name="T17" fmla="*/ 352 h 512"/>
                <a:gd name="T18" fmla="*/ 149 w 512"/>
                <a:gd name="T19" fmla="*/ 352 h 512"/>
                <a:gd name="T20" fmla="*/ 138 w 512"/>
                <a:gd name="T21" fmla="*/ 341 h 512"/>
                <a:gd name="T22" fmla="*/ 138 w 512"/>
                <a:gd name="T23" fmla="*/ 256 h 512"/>
                <a:gd name="T24" fmla="*/ 234 w 512"/>
                <a:gd name="T25" fmla="*/ 160 h 512"/>
                <a:gd name="T26" fmla="*/ 245 w 512"/>
                <a:gd name="T27" fmla="*/ 170 h 512"/>
                <a:gd name="T28" fmla="*/ 234 w 512"/>
                <a:gd name="T29" fmla="*/ 181 h 512"/>
                <a:gd name="T30" fmla="*/ 160 w 512"/>
                <a:gd name="T31" fmla="*/ 245 h 512"/>
                <a:gd name="T32" fmla="*/ 234 w 512"/>
                <a:gd name="T33" fmla="*/ 245 h 512"/>
                <a:gd name="T34" fmla="*/ 362 w 512"/>
                <a:gd name="T35" fmla="*/ 245 h 512"/>
                <a:gd name="T36" fmla="*/ 373 w 512"/>
                <a:gd name="T37" fmla="*/ 256 h 512"/>
                <a:gd name="T38" fmla="*/ 373 w 512"/>
                <a:gd name="T39" fmla="*/ 341 h 512"/>
                <a:gd name="T40" fmla="*/ 362 w 512"/>
                <a:gd name="T41" fmla="*/ 352 h 512"/>
                <a:gd name="T42" fmla="*/ 277 w 512"/>
                <a:gd name="T43" fmla="*/ 352 h 512"/>
                <a:gd name="T44" fmla="*/ 266 w 512"/>
                <a:gd name="T45" fmla="*/ 341 h 512"/>
                <a:gd name="T46" fmla="*/ 266 w 512"/>
                <a:gd name="T47" fmla="*/ 256 h 512"/>
                <a:gd name="T48" fmla="*/ 362 w 512"/>
                <a:gd name="T49" fmla="*/ 160 h 512"/>
                <a:gd name="T50" fmla="*/ 373 w 512"/>
                <a:gd name="T51" fmla="*/ 170 h 512"/>
                <a:gd name="T52" fmla="*/ 362 w 512"/>
                <a:gd name="T53" fmla="*/ 181 h 512"/>
                <a:gd name="T54" fmla="*/ 288 w 512"/>
                <a:gd name="T55" fmla="*/ 245 h 512"/>
                <a:gd name="T56" fmla="*/ 362 w 512"/>
                <a:gd name="T57" fmla="*/ 24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  <a:moveTo>
                    <a:pt x="234" y="245"/>
                  </a:moveTo>
                  <a:cubicBezTo>
                    <a:pt x="240" y="245"/>
                    <a:pt x="245" y="250"/>
                    <a:pt x="245" y="256"/>
                  </a:cubicBezTo>
                  <a:cubicBezTo>
                    <a:pt x="245" y="341"/>
                    <a:pt x="245" y="341"/>
                    <a:pt x="245" y="341"/>
                  </a:cubicBezTo>
                  <a:cubicBezTo>
                    <a:pt x="245" y="347"/>
                    <a:pt x="240" y="352"/>
                    <a:pt x="234" y="352"/>
                  </a:cubicBezTo>
                  <a:cubicBezTo>
                    <a:pt x="149" y="352"/>
                    <a:pt x="149" y="352"/>
                    <a:pt x="149" y="352"/>
                  </a:cubicBezTo>
                  <a:cubicBezTo>
                    <a:pt x="143" y="352"/>
                    <a:pt x="138" y="347"/>
                    <a:pt x="138" y="341"/>
                  </a:cubicBezTo>
                  <a:cubicBezTo>
                    <a:pt x="138" y="256"/>
                    <a:pt x="138" y="256"/>
                    <a:pt x="138" y="256"/>
                  </a:cubicBezTo>
                  <a:cubicBezTo>
                    <a:pt x="138" y="201"/>
                    <a:pt x="180" y="160"/>
                    <a:pt x="234" y="160"/>
                  </a:cubicBezTo>
                  <a:cubicBezTo>
                    <a:pt x="240" y="160"/>
                    <a:pt x="245" y="164"/>
                    <a:pt x="245" y="170"/>
                  </a:cubicBezTo>
                  <a:cubicBezTo>
                    <a:pt x="245" y="176"/>
                    <a:pt x="240" y="181"/>
                    <a:pt x="234" y="181"/>
                  </a:cubicBezTo>
                  <a:cubicBezTo>
                    <a:pt x="195" y="181"/>
                    <a:pt x="165" y="208"/>
                    <a:pt x="160" y="245"/>
                  </a:cubicBezTo>
                  <a:lnTo>
                    <a:pt x="234" y="245"/>
                  </a:lnTo>
                  <a:close/>
                  <a:moveTo>
                    <a:pt x="362" y="245"/>
                  </a:moveTo>
                  <a:cubicBezTo>
                    <a:pt x="368" y="245"/>
                    <a:pt x="373" y="250"/>
                    <a:pt x="373" y="256"/>
                  </a:cubicBezTo>
                  <a:cubicBezTo>
                    <a:pt x="373" y="341"/>
                    <a:pt x="373" y="341"/>
                    <a:pt x="373" y="341"/>
                  </a:cubicBezTo>
                  <a:cubicBezTo>
                    <a:pt x="373" y="347"/>
                    <a:pt x="368" y="352"/>
                    <a:pt x="362" y="352"/>
                  </a:cubicBezTo>
                  <a:cubicBezTo>
                    <a:pt x="277" y="352"/>
                    <a:pt x="277" y="352"/>
                    <a:pt x="277" y="352"/>
                  </a:cubicBezTo>
                  <a:cubicBezTo>
                    <a:pt x="271" y="352"/>
                    <a:pt x="266" y="347"/>
                    <a:pt x="266" y="341"/>
                  </a:cubicBezTo>
                  <a:cubicBezTo>
                    <a:pt x="266" y="256"/>
                    <a:pt x="266" y="256"/>
                    <a:pt x="266" y="256"/>
                  </a:cubicBezTo>
                  <a:cubicBezTo>
                    <a:pt x="266" y="201"/>
                    <a:pt x="308" y="160"/>
                    <a:pt x="362" y="160"/>
                  </a:cubicBezTo>
                  <a:cubicBezTo>
                    <a:pt x="368" y="160"/>
                    <a:pt x="373" y="164"/>
                    <a:pt x="373" y="170"/>
                  </a:cubicBezTo>
                  <a:cubicBezTo>
                    <a:pt x="373" y="176"/>
                    <a:pt x="368" y="181"/>
                    <a:pt x="362" y="181"/>
                  </a:cubicBezTo>
                  <a:cubicBezTo>
                    <a:pt x="323" y="181"/>
                    <a:pt x="293" y="213"/>
                    <a:pt x="288" y="245"/>
                  </a:cubicBezTo>
                  <a:lnTo>
                    <a:pt x="362" y="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48" name="Rectangle 484">
              <a:extLst>
                <a:ext uri="{FF2B5EF4-FFF2-40B4-BE49-F238E27FC236}">
                  <a16:creationId xmlns="" xmlns:a16="http://schemas.microsoft.com/office/drawing/2014/main" id="{B85A2CF1-EB32-40A6-83BE-2E0D09B4F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6" y="2130"/>
              <a:ext cx="43" cy="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</p:grpSp>
      <p:sp>
        <p:nvSpPr>
          <p:cNvPr id="49" name="Freeform 324">
            <a:extLst>
              <a:ext uri="{FF2B5EF4-FFF2-40B4-BE49-F238E27FC236}">
                <a16:creationId xmlns="" xmlns:a16="http://schemas.microsoft.com/office/drawing/2014/main" id="{EB0871BF-D38A-4827-9209-2A6B24FF26E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2612" y="5407782"/>
            <a:ext cx="482356" cy="482356"/>
          </a:xfrm>
          <a:custGeom>
            <a:avLst/>
            <a:gdLst>
              <a:gd name="T0" fmla="*/ 264 w 512"/>
              <a:gd name="T1" fmla="*/ 120 h 512"/>
              <a:gd name="T2" fmla="*/ 343 w 512"/>
              <a:gd name="T3" fmla="*/ 151 h 512"/>
              <a:gd name="T4" fmla="*/ 341 w 512"/>
              <a:gd name="T5" fmla="*/ 156 h 512"/>
              <a:gd name="T6" fmla="*/ 331 w 512"/>
              <a:gd name="T7" fmla="*/ 161 h 512"/>
              <a:gd name="T8" fmla="*/ 326 w 512"/>
              <a:gd name="T9" fmla="*/ 167 h 512"/>
              <a:gd name="T10" fmla="*/ 291 w 512"/>
              <a:gd name="T11" fmla="*/ 256 h 512"/>
              <a:gd name="T12" fmla="*/ 294 w 512"/>
              <a:gd name="T13" fmla="*/ 268 h 512"/>
              <a:gd name="T14" fmla="*/ 315 w 512"/>
              <a:gd name="T15" fmla="*/ 285 h 512"/>
              <a:gd name="T16" fmla="*/ 306 w 512"/>
              <a:gd name="T17" fmla="*/ 308 h 512"/>
              <a:gd name="T18" fmla="*/ 186 w 512"/>
              <a:gd name="T19" fmla="*/ 262 h 512"/>
              <a:gd name="T20" fmla="*/ 195 w 512"/>
              <a:gd name="T21" fmla="*/ 239 h 512"/>
              <a:gd name="T22" fmla="*/ 221 w 512"/>
              <a:gd name="T23" fmla="*/ 240 h 512"/>
              <a:gd name="T24" fmla="*/ 232 w 512"/>
              <a:gd name="T25" fmla="*/ 233 h 512"/>
              <a:gd name="T26" fmla="*/ 266 w 512"/>
              <a:gd name="T27" fmla="*/ 144 h 512"/>
              <a:gd name="T28" fmla="*/ 266 w 512"/>
              <a:gd name="T29" fmla="*/ 136 h 512"/>
              <a:gd name="T30" fmla="*/ 261 w 512"/>
              <a:gd name="T31" fmla="*/ 126 h 512"/>
              <a:gd name="T32" fmla="*/ 264 w 512"/>
              <a:gd name="T33" fmla="*/ 120 h 512"/>
              <a:gd name="T34" fmla="*/ 512 w 512"/>
              <a:gd name="T35" fmla="*/ 256 h 512"/>
              <a:gd name="T36" fmla="*/ 256 w 512"/>
              <a:gd name="T37" fmla="*/ 512 h 512"/>
              <a:gd name="T38" fmla="*/ 0 w 512"/>
              <a:gd name="T39" fmla="*/ 256 h 512"/>
              <a:gd name="T40" fmla="*/ 256 w 512"/>
              <a:gd name="T41" fmla="*/ 0 h 512"/>
              <a:gd name="T42" fmla="*/ 512 w 512"/>
              <a:gd name="T43" fmla="*/ 256 h 512"/>
              <a:gd name="T44" fmla="*/ 361 w 512"/>
              <a:gd name="T45" fmla="*/ 134 h 512"/>
              <a:gd name="T46" fmla="*/ 261 w 512"/>
              <a:gd name="T47" fmla="*/ 96 h 512"/>
              <a:gd name="T48" fmla="*/ 247 w 512"/>
              <a:gd name="T49" fmla="*/ 102 h 512"/>
              <a:gd name="T50" fmla="*/ 240 w 512"/>
              <a:gd name="T51" fmla="*/ 122 h 512"/>
              <a:gd name="T52" fmla="*/ 240 w 512"/>
              <a:gd name="T53" fmla="*/ 131 h 512"/>
              <a:gd name="T54" fmla="*/ 244 w 512"/>
              <a:gd name="T55" fmla="*/ 140 h 512"/>
              <a:gd name="T56" fmla="*/ 214 w 512"/>
              <a:gd name="T57" fmla="*/ 219 h 512"/>
              <a:gd name="T58" fmla="*/ 188 w 512"/>
              <a:gd name="T59" fmla="*/ 218 h 512"/>
              <a:gd name="T60" fmla="*/ 178 w 512"/>
              <a:gd name="T61" fmla="*/ 224 h 512"/>
              <a:gd name="T62" fmla="*/ 163 w 512"/>
              <a:gd name="T63" fmla="*/ 264 h 512"/>
              <a:gd name="T64" fmla="*/ 163 w 512"/>
              <a:gd name="T65" fmla="*/ 272 h 512"/>
              <a:gd name="T66" fmla="*/ 169 w 512"/>
              <a:gd name="T67" fmla="*/ 278 h 512"/>
              <a:gd name="T68" fmla="*/ 229 w 512"/>
              <a:gd name="T69" fmla="*/ 301 h 512"/>
              <a:gd name="T70" fmla="*/ 194 w 512"/>
              <a:gd name="T71" fmla="*/ 391 h 512"/>
              <a:gd name="T72" fmla="*/ 200 w 512"/>
              <a:gd name="T73" fmla="*/ 404 h 512"/>
              <a:gd name="T74" fmla="*/ 204 w 512"/>
              <a:gd name="T75" fmla="*/ 405 h 512"/>
              <a:gd name="T76" fmla="*/ 214 w 512"/>
              <a:gd name="T77" fmla="*/ 398 h 512"/>
              <a:gd name="T78" fmla="*/ 248 w 512"/>
              <a:gd name="T79" fmla="*/ 308 h 512"/>
              <a:gd name="T80" fmla="*/ 308 w 512"/>
              <a:gd name="T81" fmla="*/ 331 h 512"/>
              <a:gd name="T82" fmla="*/ 312 w 512"/>
              <a:gd name="T83" fmla="*/ 332 h 512"/>
              <a:gd name="T84" fmla="*/ 322 w 512"/>
              <a:gd name="T85" fmla="*/ 325 h 512"/>
              <a:gd name="T86" fmla="*/ 337 w 512"/>
              <a:gd name="T87" fmla="*/ 285 h 512"/>
              <a:gd name="T88" fmla="*/ 334 w 512"/>
              <a:gd name="T89" fmla="*/ 273 h 512"/>
              <a:gd name="T90" fmla="*/ 314 w 512"/>
              <a:gd name="T91" fmla="*/ 257 h 512"/>
              <a:gd name="T92" fmla="*/ 344 w 512"/>
              <a:gd name="T93" fmla="*/ 178 h 512"/>
              <a:gd name="T94" fmla="*/ 354 w 512"/>
              <a:gd name="T95" fmla="*/ 174 h 512"/>
              <a:gd name="T96" fmla="*/ 359 w 512"/>
              <a:gd name="T97" fmla="*/ 168 h 512"/>
              <a:gd name="T98" fmla="*/ 367 w 512"/>
              <a:gd name="T99" fmla="*/ 148 h 512"/>
              <a:gd name="T100" fmla="*/ 361 w 512"/>
              <a:gd name="T101" fmla="*/ 134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12" h="512">
                <a:moveTo>
                  <a:pt x="264" y="120"/>
                </a:moveTo>
                <a:cubicBezTo>
                  <a:pt x="343" y="151"/>
                  <a:pt x="343" y="151"/>
                  <a:pt x="343" y="151"/>
                </a:cubicBezTo>
                <a:cubicBezTo>
                  <a:pt x="341" y="156"/>
                  <a:pt x="341" y="156"/>
                  <a:pt x="341" y="156"/>
                </a:cubicBezTo>
                <a:cubicBezTo>
                  <a:pt x="331" y="161"/>
                  <a:pt x="331" y="161"/>
                  <a:pt x="331" y="161"/>
                </a:cubicBezTo>
                <a:cubicBezTo>
                  <a:pt x="329" y="162"/>
                  <a:pt x="327" y="164"/>
                  <a:pt x="326" y="167"/>
                </a:cubicBezTo>
                <a:cubicBezTo>
                  <a:pt x="291" y="256"/>
                  <a:pt x="291" y="256"/>
                  <a:pt x="291" y="256"/>
                </a:cubicBezTo>
                <a:cubicBezTo>
                  <a:pt x="290" y="261"/>
                  <a:pt x="291" y="266"/>
                  <a:pt x="294" y="268"/>
                </a:cubicBezTo>
                <a:cubicBezTo>
                  <a:pt x="315" y="285"/>
                  <a:pt x="315" y="285"/>
                  <a:pt x="315" y="285"/>
                </a:cubicBezTo>
                <a:cubicBezTo>
                  <a:pt x="306" y="308"/>
                  <a:pt x="306" y="308"/>
                  <a:pt x="306" y="308"/>
                </a:cubicBezTo>
                <a:cubicBezTo>
                  <a:pt x="186" y="262"/>
                  <a:pt x="186" y="262"/>
                  <a:pt x="186" y="262"/>
                </a:cubicBezTo>
                <a:cubicBezTo>
                  <a:pt x="195" y="239"/>
                  <a:pt x="195" y="239"/>
                  <a:pt x="195" y="239"/>
                </a:cubicBezTo>
                <a:cubicBezTo>
                  <a:pt x="221" y="240"/>
                  <a:pt x="221" y="240"/>
                  <a:pt x="221" y="240"/>
                </a:cubicBezTo>
                <a:cubicBezTo>
                  <a:pt x="226" y="241"/>
                  <a:pt x="230" y="238"/>
                  <a:pt x="232" y="233"/>
                </a:cubicBezTo>
                <a:cubicBezTo>
                  <a:pt x="266" y="144"/>
                  <a:pt x="266" y="144"/>
                  <a:pt x="266" y="144"/>
                </a:cubicBezTo>
                <a:cubicBezTo>
                  <a:pt x="267" y="141"/>
                  <a:pt x="267" y="138"/>
                  <a:pt x="266" y="136"/>
                </a:cubicBezTo>
                <a:cubicBezTo>
                  <a:pt x="261" y="126"/>
                  <a:pt x="261" y="126"/>
                  <a:pt x="261" y="126"/>
                </a:cubicBezTo>
                <a:lnTo>
                  <a:pt x="264" y="120"/>
                </a:ln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61" y="134"/>
                </a:moveTo>
                <a:cubicBezTo>
                  <a:pt x="261" y="96"/>
                  <a:pt x="261" y="96"/>
                  <a:pt x="261" y="96"/>
                </a:cubicBezTo>
                <a:cubicBezTo>
                  <a:pt x="256" y="94"/>
                  <a:pt x="250" y="97"/>
                  <a:pt x="247" y="102"/>
                </a:cubicBezTo>
                <a:cubicBezTo>
                  <a:pt x="240" y="122"/>
                  <a:pt x="240" y="122"/>
                  <a:pt x="240" y="122"/>
                </a:cubicBezTo>
                <a:cubicBezTo>
                  <a:pt x="239" y="125"/>
                  <a:pt x="239" y="128"/>
                  <a:pt x="240" y="131"/>
                </a:cubicBezTo>
                <a:cubicBezTo>
                  <a:pt x="244" y="140"/>
                  <a:pt x="244" y="140"/>
                  <a:pt x="244" y="140"/>
                </a:cubicBezTo>
                <a:cubicBezTo>
                  <a:pt x="214" y="219"/>
                  <a:pt x="214" y="219"/>
                  <a:pt x="214" y="219"/>
                </a:cubicBezTo>
                <a:cubicBezTo>
                  <a:pt x="188" y="218"/>
                  <a:pt x="188" y="218"/>
                  <a:pt x="188" y="218"/>
                </a:cubicBezTo>
                <a:cubicBezTo>
                  <a:pt x="184" y="217"/>
                  <a:pt x="180" y="220"/>
                  <a:pt x="178" y="224"/>
                </a:cubicBezTo>
                <a:cubicBezTo>
                  <a:pt x="163" y="264"/>
                  <a:pt x="163" y="264"/>
                  <a:pt x="163" y="264"/>
                </a:cubicBezTo>
                <a:cubicBezTo>
                  <a:pt x="162" y="267"/>
                  <a:pt x="162" y="270"/>
                  <a:pt x="163" y="272"/>
                </a:cubicBezTo>
                <a:cubicBezTo>
                  <a:pt x="164" y="275"/>
                  <a:pt x="166" y="277"/>
                  <a:pt x="169" y="278"/>
                </a:cubicBezTo>
                <a:cubicBezTo>
                  <a:pt x="229" y="301"/>
                  <a:pt x="229" y="301"/>
                  <a:pt x="229" y="301"/>
                </a:cubicBezTo>
                <a:cubicBezTo>
                  <a:pt x="194" y="391"/>
                  <a:pt x="194" y="391"/>
                  <a:pt x="194" y="391"/>
                </a:cubicBezTo>
                <a:cubicBezTo>
                  <a:pt x="192" y="396"/>
                  <a:pt x="195" y="402"/>
                  <a:pt x="200" y="404"/>
                </a:cubicBezTo>
                <a:cubicBezTo>
                  <a:pt x="202" y="405"/>
                  <a:pt x="203" y="405"/>
                  <a:pt x="204" y="405"/>
                </a:cubicBezTo>
                <a:cubicBezTo>
                  <a:pt x="208" y="405"/>
                  <a:pt x="212" y="402"/>
                  <a:pt x="214" y="398"/>
                </a:cubicBezTo>
                <a:cubicBezTo>
                  <a:pt x="248" y="308"/>
                  <a:pt x="248" y="308"/>
                  <a:pt x="248" y="308"/>
                </a:cubicBezTo>
                <a:cubicBezTo>
                  <a:pt x="308" y="331"/>
                  <a:pt x="308" y="331"/>
                  <a:pt x="308" y="331"/>
                </a:cubicBezTo>
                <a:cubicBezTo>
                  <a:pt x="309" y="332"/>
                  <a:pt x="311" y="332"/>
                  <a:pt x="312" y="332"/>
                </a:cubicBezTo>
                <a:cubicBezTo>
                  <a:pt x="316" y="332"/>
                  <a:pt x="320" y="329"/>
                  <a:pt x="322" y="325"/>
                </a:cubicBezTo>
                <a:cubicBezTo>
                  <a:pt x="337" y="285"/>
                  <a:pt x="337" y="285"/>
                  <a:pt x="337" y="285"/>
                </a:cubicBezTo>
                <a:cubicBezTo>
                  <a:pt x="339" y="281"/>
                  <a:pt x="338" y="276"/>
                  <a:pt x="334" y="273"/>
                </a:cubicBezTo>
                <a:cubicBezTo>
                  <a:pt x="314" y="257"/>
                  <a:pt x="314" y="257"/>
                  <a:pt x="314" y="257"/>
                </a:cubicBezTo>
                <a:cubicBezTo>
                  <a:pt x="344" y="178"/>
                  <a:pt x="344" y="178"/>
                  <a:pt x="344" y="178"/>
                </a:cubicBezTo>
                <a:cubicBezTo>
                  <a:pt x="354" y="174"/>
                  <a:pt x="354" y="174"/>
                  <a:pt x="354" y="174"/>
                </a:cubicBezTo>
                <a:cubicBezTo>
                  <a:pt x="356" y="173"/>
                  <a:pt x="358" y="171"/>
                  <a:pt x="359" y="168"/>
                </a:cubicBezTo>
                <a:cubicBezTo>
                  <a:pt x="367" y="148"/>
                  <a:pt x="367" y="148"/>
                  <a:pt x="367" y="148"/>
                </a:cubicBezTo>
                <a:cubicBezTo>
                  <a:pt x="369" y="143"/>
                  <a:pt x="366" y="137"/>
                  <a:pt x="361" y="134"/>
                </a:cubicBez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50" name="Freeform 109">
            <a:extLst>
              <a:ext uri="{FF2B5EF4-FFF2-40B4-BE49-F238E27FC236}">
                <a16:creationId xmlns="" xmlns:a16="http://schemas.microsoft.com/office/drawing/2014/main" id="{B554BAF9-C640-41FD-B661-5CD7ABEF3EA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2820" y="3159307"/>
            <a:ext cx="512149" cy="512149"/>
          </a:xfrm>
          <a:custGeom>
            <a:avLst/>
            <a:gdLst>
              <a:gd name="T0" fmla="*/ 235 w 512"/>
              <a:gd name="T1" fmla="*/ 150 h 512"/>
              <a:gd name="T2" fmla="*/ 277 w 512"/>
              <a:gd name="T3" fmla="*/ 118 h 512"/>
              <a:gd name="T4" fmla="*/ 235 w 512"/>
              <a:gd name="T5" fmla="*/ 342 h 512"/>
              <a:gd name="T6" fmla="*/ 277 w 512"/>
              <a:gd name="T7" fmla="*/ 320 h 512"/>
              <a:gd name="T8" fmla="*/ 235 w 512"/>
              <a:gd name="T9" fmla="*/ 342 h 512"/>
              <a:gd name="T10" fmla="*/ 160 w 512"/>
              <a:gd name="T11" fmla="*/ 342 h 512"/>
              <a:gd name="T12" fmla="*/ 117 w 512"/>
              <a:gd name="T13" fmla="*/ 320 h 512"/>
              <a:gd name="T14" fmla="*/ 512 w 512"/>
              <a:gd name="T15" fmla="*/ 256 h 512"/>
              <a:gd name="T16" fmla="*/ 0 w 512"/>
              <a:gd name="T17" fmla="*/ 256 h 512"/>
              <a:gd name="T18" fmla="*/ 512 w 512"/>
              <a:gd name="T19" fmla="*/ 256 h 512"/>
              <a:gd name="T20" fmla="*/ 405 w 512"/>
              <a:gd name="T21" fmla="*/ 299 h 512"/>
              <a:gd name="T22" fmla="*/ 384 w 512"/>
              <a:gd name="T23" fmla="*/ 235 h 512"/>
              <a:gd name="T24" fmla="*/ 267 w 512"/>
              <a:gd name="T25" fmla="*/ 224 h 512"/>
              <a:gd name="T26" fmla="*/ 288 w 512"/>
              <a:gd name="T27" fmla="*/ 171 h 512"/>
              <a:gd name="T28" fmla="*/ 299 w 512"/>
              <a:gd name="T29" fmla="*/ 107 h 512"/>
              <a:gd name="T30" fmla="*/ 224 w 512"/>
              <a:gd name="T31" fmla="*/ 96 h 512"/>
              <a:gd name="T32" fmla="*/ 213 w 512"/>
              <a:gd name="T33" fmla="*/ 160 h 512"/>
              <a:gd name="T34" fmla="*/ 245 w 512"/>
              <a:gd name="T35" fmla="*/ 171 h 512"/>
              <a:gd name="T36" fmla="*/ 139 w 512"/>
              <a:gd name="T37" fmla="*/ 224 h 512"/>
              <a:gd name="T38" fmla="*/ 128 w 512"/>
              <a:gd name="T39" fmla="*/ 299 h 512"/>
              <a:gd name="T40" fmla="*/ 96 w 512"/>
              <a:gd name="T41" fmla="*/ 310 h 512"/>
              <a:gd name="T42" fmla="*/ 107 w 512"/>
              <a:gd name="T43" fmla="*/ 363 h 512"/>
              <a:gd name="T44" fmla="*/ 181 w 512"/>
              <a:gd name="T45" fmla="*/ 352 h 512"/>
              <a:gd name="T46" fmla="*/ 171 w 512"/>
              <a:gd name="T47" fmla="*/ 299 h 512"/>
              <a:gd name="T48" fmla="*/ 149 w 512"/>
              <a:gd name="T49" fmla="*/ 246 h 512"/>
              <a:gd name="T50" fmla="*/ 245 w 512"/>
              <a:gd name="T51" fmla="*/ 299 h 512"/>
              <a:gd name="T52" fmla="*/ 213 w 512"/>
              <a:gd name="T53" fmla="*/ 310 h 512"/>
              <a:gd name="T54" fmla="*/ 224 w 512"/>
              <a:gd name="T55" fmla="*/ 363 h 512"/>
              <a:gd name="T56" fmla="*/ 299 w 512"/>
              <a:gd name="T57" fmla="*/ 352 h 512"/>
              <a:gd name="T58" fmla="*/ 288 w 512"/>
              <a:gd name="T59" fmla="*/ 299 h 512"/>
              <a:gd name="T60" fmla="*/ 267 w 512"/>
              <a:gd name="T61" fmla="*/ 246 h 512"/>
              <a:gd name="T62" fmla="*/ 363 w 512"/>
              <a:gd name="T63" fmla="*/ 299 h 512"/>
              <a:gd name="T64" fmla="*/ 331 w 512"/>
              <a:gd name="T65" fmla="*/ 310 h 512"/>
              <a:gd name="T66" fmla="*/ 341 w 512"/>
              <a:gd name="T67" fmla="*/ 363 h 512"/>
              <a:gd name="T68" fmla="*/ 416 w 512"/>
              <a:gd name="T69" fmla="*/ 352 h 512"/>
              <a:gd name="T70" fmla="*/ 352 w 512"/>
              <a:gd name="T71" fmla="*/ 342 h 512"/>
              <a:gd name="T72" fmla="*/ 395 w 512"/>
              <a:gd name="T73" fmla="*/ 320 h 512"/>
              <a:gd name="T74" fmla="*/ 352 w 512"/>
              <a:gd name="T75" fmla="*/ 342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12" h="512">
                <a:moveTo>
                  <a:pt x="277" y="150"/>
                </a:moveTo>
                <a:cubicBezTo>
                  <a:pt x="235" y="150"/>
                  <a:pt x="235" y="150"/>
                  <a:pt x="235" y="150"/>
                </a:cubicBezTo>
                <a:cubicBezTo>
                  <a:pt x="235" y="118"/>
                  <a:pt x="235" y="118"/>
                  <a:pt x="235" y="118"/>
                </a:cubicBezTo>
                <a:cubicBezTo>
                  <a:pt x="277" y="118"/>
                  <a:pt x="277" y="118"/>
                  <a:pt x="277" y="118"/>
                </a:cubicBezTo>
                <a:lnTo>
                  <a:pt x="277" y="150"/>
                </a:lnTo>
                <a:close/>
                <a:moveTo>
                  <a:pt x="235" y="342"/>
                </a:moveTo>
                <a:cubicBezTo>
                  <a:pt x="277" y="342"/>
                  <a:pt x="277" y="342"/>
                  <a:pt x="277" y="342"/>
                </a:cubicBezTo>
                <a:cubicBezTo>
                  <a:pt x="277" y="320"/>
                  <a:pt x="277" y="320"/>
                  <a:pt x="277" y="320"/>
                </a:cubicBezTo>
                <a:cubicBezTo>
                  <a:pt x="235" y="320"/>
                  <a:pt x="235" y="320"/>
                  <a:pt x="235" y="320"/>
                </a:cubicBezTo>
                <a:lnTo>
                  <a:pt x="235" y="342"/>
                </a:lnTo>
                <a:close/>
                <a:moveTo>
                  <a:pt x="117" y="342"/>
                </a:moveTo>
                <a:cubicBezTo>
                  <a:pt x="160" y="342"/>
                  <a:pt x="160" y="342"/>
                  <a:pt x="160" y="342"/>
                </a:cubicBezTo>
                <a:cubicBezTo>
                  <a:pt x="160" y="320"/>
                  <a:pt x="160" y="320"/>
                  <a:pt x="160" y="320"/>
                </a:cubicBezTo>
                <a:cubicBezTo>
                  <a:pt x="117" y="320"/>
                  <a:pt x="117" y="320"/>
                  <a:pt x="117" y="320"/>
                </a:cubicBezTo>
                <a:lnTo>
                  <a:pt x="117" y="342"/>
                </a:lnTo>
                <a:close/>
                <a:moveTo>
                  <a:pt x="512" y="256"/>
                </a:moveTo>
                <a:cubicBezTo>
                  <a:pt x="512" y="398"/>
                  <a:pt x="397" y="512"/>
                  <a:pt x="256" y="512"/>
                </a:cubicBezTo>
                <a:cubicBezTo>
                  <a:pt x="115" y="512"/>
                  <a:pt x="0" y="398"/>
                  <a:pt x="0" y="256"/>
                </a:cubicBezTo>
                <a:cubicBezTo>
                  <a:pt x="0" y="115"/>
                  <a:pt x="115" y="0"/>
                  <a:pt x="256" y="0"/>
                </a:cubicBezTo>
                <a:cubicBezTo>
                  <a:pt x="397" y="0"/>
                  <a:pt x="512" y="115"/>
                  <a:pt x="512" y="256"/>
                </a:cubicBezTo>
                <a:close/>
                <a:moveTo>
                  <a:pt x="416" y="310"/>
                </a:moveTo>
                <a:cubicBezTo>
                  <a:pt x="416" y="304"/>
                  <a:pt x="411" y="299"/>
                  <a:pt x="405" y="299"/>
                </a:cubicBezTo>
                <a:cubicBezTo>
                  <a:pt x="384" y="299"/>
                  <a:pt x="384" y="299"/>
                  <a:pt x="384" y="299"/>
                </a:cubicBezTo>
                <a:cubicBezTo>
                  <a:pt x="384" y="235"/>
                  <a:pt x="384" y="235"/>
                  <a:pt x="384" y="235"/>
                </a:cubicBezTo>
                <a:cubicBezTo>
                  <a:pt x="384" y="229"/>
                  <a:pt x="379" y="224"/>
                  <a:pt x="373" y="224"/>
                </a:cubicBezTo>
                <a:cubicBezTo>
                  <a:pt x="267" y="224"/>
                  <a:pt x="267" y="224"/>
                  <a:pt x="267" y="224"/>
                </a:cubicBezTo>
                <a:cubicBezTo>
                  <a:pt x="267" y="171"/>
                  <a:pt x="267" y="171"/>
                  <a:pt x="267" y="171"/>
                </a:cubicBezTo>
                <a:cubicBezTo>
                  <a:pt x="288" y="171"/>
                  <a:pt x="288" y="171"/>
                  <a:pt x="288" y="171"/>
                </a:cubicBezTo>
                <a:cubicBezTo>
                  <a:pt x="294" y="171"/>
                  <a:pt x="299" y="166"/>
                  <a:pt x="299" y="160"/>
                </a:cubicBezTo>
                <a:cubicBezTo>
                  <a:pt x="299" y="107"/>
                  <a:pt x="299" y="107"/>
                  <a:pt x="299" y="107"/>
                </a:cubicBezTo>
                <a:cubicBezTo>
                  <a:pt x="299" y="101"/>
                  <a:pt x="294" y="96"/>
                  <a:pt x="288" y="96"/>
                </a:cubicBezTo>
                <a:cubicBezTo>
                  <a:pt x="224" y="96"/>
                  <a:pt x="224" y="96"/>
                  <a:pt x="224" y="96"/>
                </a:cubicBezTo>
                <a:cubicBezTo>
                  <a:pt x="218" y="96"/>
                  <a:pt x="213" y="101"/>
                  <a:pt x="213" y="107"/>
                </a:cubicBezTo>
                <a:cubicBezTo>
                  <a:pt x="213" y="160"/>
                  <a:pt x="213" y="160"/>
                  <a:pt x="213" y="160"/>
                </a:cubicBezTo>
                <a:cubicBezTo>
                  <a:pt x="213" y="166"/>
                  <a:pt x="218" y="171"/>
                  <a:pt x="224" y="171"/>
                </a:cubicBezTo>
                <a:cubicBezTo>
                  <a:pt x="245" y="171"/>
                  <a:pt x="245" y="171"/>
                  <a:pt x="245" y="171"/>
                </a:cubicBezTo>
                <a:cubicBezTo>
                  <a:pt x="245" y="224"/>
                  <a:pt x="245" y="224"/>
                  <a:pt x="245" y="224"/>
                </a:cubicBezTo>
                <a:cubicBezTo>
                  <a:pt x="139" y="224"/>
                  <a:pt x="139" y="224"/>
                  <a:pt x="139" y="224"/>
                </a:cubicBezTo>
                <a:cubicBezTo>
                  <a:pt x="133" y="224"/>
                  <a:pt x="128" y="229"/>
                  <a:pt x="128" y="235"/>
                </a:cubicBezTo>
                <a:cubicBezTo>
                  <a:pt x="128" y="299"/>
                  <a:pt x="128" y="299"/>
                  <a:pt x="128" y="299"/>
                </a:cubicBezTo>
                <a:cubicBezTo>
                  <a:pt x="107" y="299"/>
                  <a:pt x="107" y="299"/>
                  <a:pt x="107" y="299"/>
                </a:cubicBezTo>
                <a:cubicBezTo>
                  <a:pt x="101" y="299"/>
                  <a:pt x="96" y="304"/>
                  <a:pt x="96" y="310"/>
                </a:cubicBezTo>
                <a:cubicBezTo>
                  <a:pt x="96" y="352"/>
                  <a:pt x="96" y="352"/>
                  <a:pt x="96" y="352"/>
                </a:cubicBezTo>
                <a:cubicBezTo>
                  <a:pt x="96" y="358"/>
                  <a:pt x="101" y="363"/>
                  <a:pt x="107" y="363"/>
                </a:cubicBezTo>
                <a:cubicBezTo>
                  <a:pt x="171" y="363"/>
                  <a:pt x="171" y="363"/>
                  <a:pt x="171" y="363"/>
                </a:cubicBezTo>
                <a:cubicBezTo>
                  <a:pt x="177" y="363"/>
                  <a:pt x="181" y="358"/>
                  <a:pt x="181" y="352"/>
                </a:cubicBezTo>
                <a:cubicBezTo>
                  <a:pt x="181" y="310"/>
                  <a:pt x="181" y="310"/>
                  <a:pt x="181" y="310"/>
                </a:cubicBezTo>
                <a:cubicBezTo>
                  <a:pt x="181" y="304"/>
                  <a:pt x="177" y="299"/>
                  <a:pt x="171" y="299"/>
                </a:cubicBezTo>
                <a:cubicBezTo>
                  <a:pt x="149" y="299"/>
                  <a:pt x="149" y="299"/>
                  <a:pt x="149" y="299"/>
                </a:cubicBezTo>
                <a:cubicBezTo>
                  <a:pt x="149" y="246"/>
                  <a:pt x="149" y="246"/>
                  <a:pt x="149" y="246"/>
                </a:cubicBezTo>
                <a:cubicBezTo>
                  <a:pt x="245" y="246"/>
                  <a:pt x="245" y="246"/>
                  <a:pt x="245" y="246"/>
                </a:cubicBezTo>
                <a:cubicBezTo>
                  <a:pt x="245" y="299"/>
                  <a:pt x="245" y="299"/>
                  <a:pt x="245" y="299"/>
                </a:cubicBezTo>
                <a:cubicBezTo>
                  <a:pt x="224" y="299"/>
                  <a:pt x="224" y="299"/>
                  <a:pt x="224" y="299"/>
                </a:cubicBezTo>
                <a:cubicBezTo>
                  <a:pt x="218" y="299"/>
                  <a:pt x="213" y="304"/>
                  <a:pt x="213" y="310"/>
                </a:cubicBezTo>
                <a:cubicBezTo>
                  <a:pt x="213" y="352"/>
                  <a:pt x="213" y="352"/>
                  <a:pt x="213" y="352"/>
                </a:cubicBezTo>
                <a:cubicBezTo>
                  <a:pt x="213" y="358"/>
                  <a:pt x="218" y="363"/>
                  <a:pt x="224" y="363"/>
                </a:cubicBezTo>
                <a:cubicBezTo>
                  <a:pt x="288" y="363"/>
                  <a:pt x="288" y="363"/>
                  <a:pt x="288" y="363"/>
                </a:cubicBezTo>
                <a:cubicBezTo>
                  <a:pt x="294" y="363"/>
                  <a:pt x="299" y="358"/>
                  <a:pt x="299" y="352"/>
                </a:cubicBezTo>
                <a:cubicBezTo>
                  <a:pt x="299" y="310"/>
                  <a:pt x="299" y="310"/>
                  <a:pt x="299" y="310"/>
                </a:cubicBezTo>
                <a:cubicBezTo>
                  <a:pt x="299" y="304"/>
                  <a:pt x="294" y="299"/>
                  <a:pt x="288" y="299"/>
                </a:cubicBezTo>
                <a:cubicBezTo>
                  <a:pt x="267" y="299"/>
                  <a:pt x="267" y="299"/>
                  <a:pt x="267" y="299"/>
                </a:cubicBezTo>
                <a:cubicBezTo>
                  <a:pt x="267" y="246"/>
                  <a:pt x="267" y="246"/>
                  <a:pt x="267" y="246"/>
                </a:cubicBezTo>
                <a:cubicBezTo>
                  <a:pt x="363" y="246"/>
                  <a:pt x="363" y="246"/>
                  <a:pt x="363" y="246"/>
                </a:cubicBezTo>
                <a:cubicBezTo>
                  <a:pt x="363" y="299"/>
                  <a:pt x="363" y="299"/>
                  <a:pt x="363" y="299"/>
                </a:cubicBezTo>
                <a:cubicBezTo>
                  <a:pt x="341" y="299"/>
                  <a:pt x="341" y="299"/>
                  <a:pt x="341" y="299"/>
                </a:cubicBezTo>
                <a:cubicBezTo>
                  <a:pt x="335" y="299"/>
                  <a:pt x="331" y="304"/>
                  <a:pt x="331" y="310"/>
                </a:cubicBezTo>
                <a:cubicBezTo>
                  <a:pt x="331" y="352"/>
                  <a:pt x="331" y="352"/>
                  <a:pt x="331" y="352"/>
                </a:cubicBezTo>
                <a:cubicBezTo>
                  <a:pt x="331" y="358"/>
                  <a:pt x="335" y="363"/>
                  <a:pt x="341" y="363"/>
                </a:cubicBezTo>
                <a:cubicBezTo>
                  <a:pt x="405" y="363"/>
                  <a:pt x="405" y="363"/>
                  <a:pt x="405" y="363"/>
                </a:cubicBezTo>
                <a:cubicBezTo>
                  <a:pt x="411" y="363"/>
                  <a:pt x="416" y="358"/>
                  <a:pt x="416" y="352"/>
                </a:cubicBezTo>
                <a:lnTo>
                  <a:pt x="416" y="310"/>
                </a:lnTo>
                <a:close/>
                <a:moveTo>
                  <a:pt x="352" y="342"/>
                </a:moveTo>
                <a:cubicBezTo>
                  <a:pt x="395" y="342"/>
                  <a:pt x="395" y="342"/>
                  <a:pt x="395" y="342"/>
                </a:cubicBezTo>
                <a:cubicBezTo>
                  <a:pt x="395" y="320"/>
                  <a:pt x="395" y="320"/>
                  <a:pt x="395" y="320"/>
                </a:cubicBezTo>
                <a:cubicBezTo>
                  <a:pt x="352" y="320"/>
                  <a:pt x="352" y="320"/>
                  <a:pt x="352" y="320"/>
                </a:cubicBezTo>
                <a:lnTo>
                  <a:pt x="352" y="342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grpSp>
        <p:nvGrpSpPr>
          <p:cNvPr id="51" name="Group 681">
            <a:extLst>
              <a:ext uri="{FF2B5EF4-FFF2-40B4-BE49-F238E27FC236}">
                <a16:creationId xmlns="" xmlns:a16="http://schemas.microsoft.com/office/drawing/2014/main" id="{B0C7F96C-4C0A-4BE4-BA59-AD43FBEA744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2817" y="2412427"/>
            <a:ext cx="482358" cy="482358"/>
            <a:chOff x="6210" y="2696"/>
            <a:chExt cx="340" cy="340"/>
          </a:xfrm>
          <a:solidFill>
            <a:schemeClr val="tx2">
              <a:lumMod val="90000"/>
              <a:lumOff val="10000"/>
            </a:schemeClr>
          </a:solidFill>
        </p:grpSpPr>
        <p:sp>
          <p:nvSpPr>
            <p:cNvPr id="57" name="Freeform 682">
              <a:extLst>
                <a:ext uri="{FF2B5EF4-FFF2-40B4-BE49-F238E27FC236}">
                  <a16:creationId xmlns="" xmlns:a16="http://schemas.microsoft.com/office/drawing/2014/main" id="{31A4477D-E653-4EBB-A05D-905E9CD6E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" y="2911"/>
              <a:ext cx="57" cy="49"/>
            </a:xfrm>
            <a:custGeom>
              <a:avLst/>
              <a:gdLst>
                <a:gd name="T0" fmla="*/ 51 w 85"/>
                <a:gd name="T1" fmla="*/ 3 h 73"/>
                <a:gd name="T2" fmla="*/ 43 w 85"/>
                <a:gd name="T3" fmla="*/ 0 h 73"/>
                <a:gd name="T4" fmla="*/ 34 w 85"/>
                <a:gd name="T5" fmla="*/ 3 h 73"/>
                <a:gd name="T6" fmla="*/ 16 w 85"/>
                <a:gd name="T7" fmla="*/ 9 h 73"/>
                <a:gd name="T8" fmla="*/ 11 w 85"/>
                <a:gd name="T9" fmla="*/ 9 h 73"/>
                <a:gd name="T10" fmla="*/ 0 w 85"/>
                <a:gd name="T11" fmla="*/ 2 h 73"/>
                <a:gd name="T12" fmla="*/ 0 w 85"/>
                <a:gd name="T13" fmla="*/ 73 h 73"/>
                <a:gd name="T14" fmla="*/ 37 w 85"/>
                <a:gd name="T15" fmla="*/ 51 h 73"/>
                <a:gd name="T16" fmla="*/ 48 w 85"/>
                <a:gd name="T17" fmla="*/ 51 h 73"/>
                <a:gd name="T18" fmla="*/ 85 w 85"/>
                <a:gd name="T19" fmla="*/ 73 h 73"/>
                <a:gd name="T20" fmla="*/ 85 w 85"/>
                <a:gd name="T21" fmla="*/ 2 h 73"/>
                <a:gd name="T22" fmla="*/ 75 w 85"/>
                <a:gd name="T23" fmla="*/ 9 h 73"/>
                <a:gd name="T24" fmla="*/ 51 w 85"/>
                <a:gd name="T25" fmla="*/ 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73">
                  <a:moveTo>
                    <a:pt x="51" y="3"/>
                  </a:moveTo>
                  <a:cubicBezTo>
                    <a:pt x="49" y="2"/>
                    <a:pt x="44" y="0"/>
                    <a:pt x="43" y="0"/>
                  </a:cubicBezTo>
                  <a:cubicBezTo>
                    <a:pt x="41" y="0"/>
                    <a:pt x="37" y="2"/>
                    <a:pt x="34" y="3"/>
                  </a:cubicBezTo>
                  <a:cubicBezTo>
                    <a:pt x="29" y="6"/>
                    <a:pt x="23" y="9"/>
                    <a:pt x="16" y="9"/>
                  </a:cubicBezTo>
                  <a:cubicBezTo>
                    <a:pt x="14" y="9"/>
                    <a:pt x="12" y="9"/>
                    <a:pt x="11" y="9"/>
                  </a:cubicBezTo>
                  <a:cubicBezTo>
                    <a:pt x="6" y="7"/>
                    <a:pt x="3" y="5"/>
                    <a:pt x="0" y="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41" y="49"/>
                    <a:pt x="45" y="49"/>
                    <a:pt x="48" y="51"/>
                  </a:cubicBezTo>
                  <a:cubicBezTo>
                    <a:pt x="85" y="73"/>
                    <a:pt x="85" y="73"/>
                    <a:pt x="85" y="73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2" y="5"/>
                    <a:pt x="79" y="7"/>
                    <a:pt x="75" y="9"/>
                  </a:cubicBezTo>
                  <a:cubicBezTo>
                    <a:pt x="66" y="11"/>
                    <a:pt x="58" y="7"/>
                    <a:pt x="5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58" name="Freeform 683">
              <a:extLst>
                <a:ext uri="{FF2B5EF4-FFF2-40B4-BE49-F238E27FC236}">
                  <a16:creationId xmlns="" xmlns:a16="http://schemas.microsoft.com/office/drawing/2014/main" id="{470A2CA5-1AC5-4CF4-B618-04120D58F5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4" y="2772"/>
              <a:ext cx="132" cy="131"/>
            </a:xfrm>
            <a:custGeom>
              <a:avLst/>
              <a:gdLst>
                <a:gd name="T0" fmla="*/ 188 w 198"/>
                <a:gd name="T1" fmla="*/ 99 h 198"/>
                <a:gd name="T2" fmla="*/ 194 w 198"/>
                <a:gd name="T3" fmla="*/ 81 h 198"/>
                <a:gd name="T4" fmla="*/ 198 w 198"/>
                <a:gd name="T5" fmla="*/ 72 h 198"/>
                <a:gd name="T6" fmla="*/ 190 w 198"/>
                <a:gd name="T7" fmla="*/ 67 h 198"/>
                <a:gd name="T8" fmla="*/ 176 w 198"/>
                <a:gd name="T9" fmla="*/ 54 h 198"/>
                <a:gd name="T10" fmla="*/ 172 w 198"/>
                <a:gd name="T11" fmla="*/ 36 h 198"/>
                <a:gd name="T12" fmla="*/ 171 w 198"/>
                <a:gd name="T13" fmla="*/ 26 h 198"/>
                <a:gd name="T14" fmla="*/ 162 w 198"/>
                <a:gd name="T15" fmla="*/ 25 h 198"/>
                <a:gd name="T16" fmla="*/ 143 w 198"/>
                <a:gd name="T17" fmla="*/ 21 h 198"/>
                <a:gd name="T18" fmla="*/ 131 w 198"/>
                <a:gd name="T19" fmla="*/ 7 h 198"/>
                <a:gd name="T20" fmla="*/ 125 w 198"/>
                <a:gd name="T21" fmla="*/ 0 h 198"/>
                <a:gd name="T22" fmla="*/ 117 w 198"/>
                <a:gd name="T23" fmla="*/ 4 h 198"/>
                <a:gd name="T24" fmla="*/ 99 w 198"/>
                <a:gd name="T25" fmla="*/ 9 h 198"/>
                <a:gd name="T26" fmla="*/ 80 w 198"/>
                <a:gd name="T27" fmla="*/ 5 h 198"/>
                <a:gd name="T28" fmla="*/ 72 w 198"/>
                <a:gd name="T29" fmla="*/ 3 h 198"/>
                <a:gd name="T30" fmla="*/ 72 w 198"/>
                <a:gd name="T31" fmla="*/ 3 h 198"/>
                <a:gd name="T32" fmla="*/ 67 w 198"/>
                <a:gd name="T33" fmla="*/ 9 h 198"/>
                <a:gd name="T34" fmla="*/ 54 w 198"/>
                <a:gd name="T35" fmla="*/ 22 h 198"/>
                <a:gd name="T36" fmla="*/ 35 w 198"/>
                <a:gd name="T37" fmla="*/ 26 h 198"/>
                <a:gd name="T38" fmla="*/ 26 w 198"/>
                <a:gd name="T39" fmla="*/ 27 h 198"/>
                <a:gd name="T40" fmla="*/ 25 w 198"/>
                <a:gd name="T41" fmla="*/ 36 h 198"/>
                <a:gd name="T42" fmla="*/ 21 w 198"/>
                <a:gd name="T43" fmla="*/ 54 h 198"/>
                <a:gd name="T44" fmla="*/ 7 w 198"/>
                <a:gd name="T45" fmla="*/ 67 h 198"/>
                <a:gd name="T46" fmla="*/ 0 w 198"/>
                <a:gd name="T47" fmla="*/ 73 h 198"/>
                <a:gd name="T48" fmla="*/ 3 w 198"/>
                <a:gd name="T49" fmla="*/ 81 h 198"/>
                <a:gd name="T50" fmla="*/ 9 w 198"/>
                <a:gd name="T51" fmla="*/ 99 h 198"/>
                <a:gd name="T52" fmla="*/ 3 w 198"/>
                <a:gd name="T53" fmla="*/ 117 h 198"/>
                <a:gd name="T54" fmla="*/ 0 w 198"/>
                <a:gd name="T55" fmla="*/ 126 h 198"/>
                <a:gd name="T56" fmla="*/ 7 w 198"/>
                <a:gd name="T57" fmla="*/ 131 h 198"/>
                <a:gd name="T58" fmla="*/ 21 w 198"/>
                <a:gd name="T59" fmla="*/ 144 h 198"/>
                <a:gd name="T60" fmla="*/ 25 w 198"/>
                <a:gd name="T61" fmla="*/ 162 h 198"/>
                <a:gd name="T62" fmla="*/ 26 w 198"/>
                <a:gd name="T63" fmla="*/ 172 h 198"/>
                <a:gd name="T64" fmla="*/ 35 w 198"/>
                <a:gd name="T65" fmla="*/ 173 h 198"/>
                <a:gd name="T66" fmla="*/ 54 w 198"/>
                <a:gd name="T67" fmla="*/ 177 h 198"/>
                <a:gd name="T68" fmla="*/ 67 w 198"/>
                <a:gd name="T69" fmla="*/ 191 h 198"/>
                <a:gd name="T70" fmla="*/ 72 w 198"/>
                <a:gd name="T71" fmla="*/ 198 h 198"/>
                <a:gd name="T72" fmla="*/ 80 w 198"/>
                <a:gd name="T73" fmla="*/ 194 h 198"/>
                <a:gd name="T74" fmla="*/ 99 w 198"/>
                <a:gd name="T75" fmla="*/ 189 h 198"/>
                <a:gd name="T76" fmla="*/ 117 w 198"/>
                <a:gd name="T77" fmla="*/ 193 h 198"/>
                <a:gd name="T78" fmla="*/ 125 w 198"/>
                <a:gd name="T79" fmla="*/ 195 h 198"/>
                <a:gd name="T80" fmla="*/ 125 w 198"/>
                <a:gd name="T81" fmla="*/ 195 h 198"/>
                <a:gd name="T82" fmla="*/ 131 w 198"/>
                <a:gd name="T83" fmla="*/ 189 h 198"/>
                <a:gd name="T84" fmla="*/ 143 w 198"/>
                <a:gd name="T85" fmla="*/ 176 h 198"/>
                <a:gd name="T86" fmla="*/ 162 w 198"/>
                <a:gd name="T87" fmla="*/ 172 h 198"/>
                <a:gd name="T88" fmla="*/ 171 w 198"/>
                <a:gd name="T89" fmla="*/ 171 h 198"/>
                <a:gd name="T90" fmla="*/ 172 w 198"/>
                <a:gd name="T91" fmla="*/ 162 h 198"/>
                <a:gd name="T92" fmla="*/ 176 w 198"/>
                <a:gd name="T93" fmla="*/ 144 h 198"/>
                <a:gd name="T94" fmla="*/ 190 w 198"/>
                <a:gd name="T95" fmla="*/ 131 h 198"/>
                <a:gd name="T96" fmla="*/ 198 w 198"/>
                <a:gd name="T97" fmla="*/ 125 h 198"/>
                <a:gd name="T98" fmla="*/ 194 w 198"/>
                <a:gd name="T99" fmla="*/ 117 h 198"/>
                <a:gd name="T100" fmla="*/ 188 w 198"/>
                <a:gd name="T101" fmla="*/ 99 h 198"/>
                <a:gd name="T102" fmla="*/ 99 w 198"/>
                <a:gd name="T103" fmla="*/ 152 h 198"/>
                <a:gd name="T104" fmla="*/ 45 w 198"/>
                <a:gd name="T105" fmla="*/ 99 h 198"/>
                <a:gd name="T106" fmla="*/ 99 w 198"/>
                <a:gd name="T107" fmla="*/ 46 h 198"/>
                <a:gd name="T108" fmla="*/ 152 w 198"/>
                <a:gd name="T109" fmla="*/ 99 h 198"/>
                <a:gd name="T110" fmla="*/ 99 w 198"/>
                <a:gd name="T111" fmla="*/ 152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8" h="198">
                  <a:moveTo>
                    <a:pt x="188" y="99"/>
                  </a:moveTo>
                  <a:cubicBezTo>
                    <a:pt x="188" y="92"/>
                    <a:pt x="191" y="86"/>
                    <a:pt x="194" y="81"/>
                  </a:cubicBezTo>
                  <a:cubicBezTo>
                    <a:pt x="195" y="78"/>
                    <a:pt x="198" y="74"/>
                    <a:pt x="198" y="72"/>
                  </a:cubicBezTo>
                  <a:cubicBezTo>
                    <a:pt x="197" y="71"/>
                    <a:pt x="193" y="69"/>
                    <a:pt x="190" y="67"/>
                  </a:cubicBezTo>
                  <a:cubicBezTo>
                    <a:pt x="185" y="64"/>
                    <a:pt x="180" y="60"/>
                    <a:pt x="176" y="54"/>
                  </a:cubicBezTo>
                  <a:cubicBezTo>
                    <a:pt x="173" y="48"/>
                    <a:pt x="173" y="42"/>
                    <a:pt x="172" y="36"/>
                  </a:cubicBezTo>
                  <a:cubicBezTo>
                    <a:pt x="172" y="33"/>
                    <a:pt x="172" y="28"/>
                    <a:pt x="171" y="26"/>
                  </a:cubicBezTo>
                  <a:cubicBezTo>
                    <a:pt x="170" y="26"/>
                    <a:pt x="165" y="26"/>
                    <a:pt x="162" y="25"/>
                  </a:cubicBezTo>
                  <a:cubicBezTo>
                    <a:pt x="156" y="25"/>
                    <a:pt x="149" y="25"/>
                    <a:pt x="143" y="21"/>
                  </a:cubicBezTo>
                  <a:cubicBezTo>
                    <a:pt x="138" y="18"/>
                    <a:pt x="134" y="12"/>
                    <a:pt x="131" y="7"/>
                  </a:cubicBezTo>
                  <a:cubicBezTo>
                    <a:pt x="129" y="5"/>
                    <a:pt x="126" y="1"/>
                    <a:pt x="125" y="0"/>
                  </a:cubicBezTo>
                  <a:cubicBezTo>
                    <a:pt x="124" y="0"/>
                    <a:pt x="120" y="2"/>
                    <a:pt x="117" y="4"/>
                  </a:cubicBezTo>
                  <a:cubicBezTo>
                    <a:pt x="112" y="6"/>
                    <a:pt x="106" y="9"/>
                    <a:pt x="99" y="9"/>
                  </a:cubicBezTo>
                  <a:cubicBezTo>
                    <a:pt x="92" y="9"/>
                    <a:pt x="86" y="8"/>
                    <a:pt x="80" y="5"/>
                  </a:cubicBezTo>
                  <a:cubicBezTo>
                    <a:pt x="78" y="4"/>
                    <a:pt x="73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1" y="3"/>
                    <a:pt x="68" y="6"/>
                    <a:pt x="67" y="9"/>
                  </a:cubicBezTo>
                  <a:cubicBezTo>
                    <a:pt x="63" y="14"/>
                    <a:pt x="60" y="19"/>
                    <a:pt x="54" y="22"/>
                  </a:cubicBezTo>
                  <a:cubicBezTo>
                    <a:pt x="48" y="26"/>
                    <a:pt x="41" y="26"/>
                    <a:pt x="35" y="26"/>
                  </a:cubicBezTo>
                  <a:cubicBezTo>
                    <a:pt x="32" y="26"/>
                    <a:pt x="27" y="26"/>
                    <a:pt x="26" y="27"/>
                  </a:cubicBezTo>
                  <a:cubicBezTo>
                    <a:pt x="26" y="28"/>
                    <a:pt x="25" y="33"/>
                    <a:pt x="25" y="36"/>
                  </a:cubicBezTo>
                  <a:cubicBezTo>
                    <a:pt x="25" y="42"/>
                    <a:pt x="24" y="48"/>
                    <a:pt x="21" y="54"/>
                  </a:cubicBezTo>
                  <a:cubicBezTo>
                    <a:pt x="18" y="60"/>
                    <a:pt x="12" y="64"/>
                    <a:pt x="7" y="67"/>
                  </a:cubicBezTo>
                  <a:cubicBezTo>
                    <a:pt x="5" y="69"/>
                    <a:pt x="0" y="71"/>
                    <a:pt x="0" y="73"/>
                  </a:cubicBezTo>
                  <a:cubicBezTo>
                    <a:pt x="0" y="74"/>
                    <a:pt x="2" y="78"/>
                    <a:pt x="3" y="81"/>
                  </a:cubicBezTo>
                  <a:cubicBezTo>
                    <a:pt x="6" y="86"/>
                    <a:pt x="9" y="92"/>
                    <a:pt x="9" y="99"/>
                  </a:cubicBezTo>
                  <a:cubicBezTo>
                    <a:pt x="9" y="106"/>
                    <a:pt x="6" y="112"/>
                    <a:pt x="3" y="117"/>
                  </a:cubicBezTo>
                  <a:cubicBezTo>
                    <a:pt x="2" y="120"/>
                    <a:pt x="0" y="124"/>
                    <a:pt x="0" y="126"/>
                  </a:cubicBezTo>
                  <a:cubicBezTo>
                    <a:pt x="0" y="127"/>
                    <a:pt x="5" y="129"/>
                    <a:pt x="7" y="131"/>
                  </a:cubicBezTo>
                  <a:cubicBezTo>
                    <a:pt x="12" y="134"/>
                    <a:pt x="18" y="138"/>
                    <a:pt x="21" y="144"/>
                  </a:cubicBezTo>
                  <a:cubicBezTo>
                    <a:pt x="24" y="150"/>
                    <a:pt x="25" y="156"/>
                    <a:pt x="25" y="162"/>
                  </a:cubicBezTo>
                  <a:cubicBezTo>
                    <a:pt x="25" y="165"/>
                    <a:pt x="26" y="170"/>
                    <a:pt x="26" y="172"/>
                  </a:cubicBezTo>
                  <a:cubicBezTo>
                    <a:pt x="27" y="172"/>
                    <a:pt x="32" y="172"/>
                    <a:pt x="35" y="173"/>
                  </a:cubicBezTo>
                  <a:cubicBezTo>
                    <a:pt x="41" y="173"/>
                    <a:pt x="48" y="173"/>
                    <a:pt x="54" y="177"/>
                  </a:cubicBezTo>
                  <a:cubicBezTo>
                    <a:pt x="60" y="180"/>
                    <a:pt x="63" y="186"/>
                    <a:pt x="67" y="191"/>
                  </a:cubicBezTo>
                  <a:cubicBezTo>
                    <a:pt x="68" y="193"/>
                    <a:pt x="71" y="197"/>
                    <a:pt x="72" y="198"/>
                  </a:cubicBezTo>
                  <a:cubicBezTo>
                    <a:pt x="73" y="198"/>
                    <a:pt x="78" y="196"/>
                    <a:pt x="80" y="194"/>
                  </a:cubicBezTo>
                  <a:cubicBezTo>
                    <a:pt x="86" y="192"/>
                    <a:pt x="92" y="189"/>
                    <a:pt x="99" y="189"/>
                  </a:cubicBezTo>
                  <a:cubicBezTo>
                    <a:pt x="106" y="189"/>
                    <a:pt x="112" y="190"/>
                    <a:pt x="117" y="193"/>
                  </a:cubicBezTo>
                  <a:cubicBezTo>
                    <a:pt x="120" y="194"/>
                    <a:pt x="124" y="195"/>
                    <a:pt x="125" y="195"/>
                  </a:cubicBezTo>
                  <a:cubicBezTo>
                    <a:pt x="125" y="195"/>
                    <a:pt x="125" y="195"/>
                    <a:pt x="125" y="195"/>
                  </a:cubicBezTo>
                  <a:cubicBezTo>
                    <a:pt x="126" y="195"/>
                    <a:pt x="129" y="192"/>
                    <a:pt x="131" y="189"/>
                  </a:cubicBezTo>
                  <a:cubicBezTo>
                    <a:pt x="134" y="184"/>
                    <a:pt x="138" y="179"/>
                    <a:pt x="143" y="176"/>
                  </a:cubicBezTo>
                  <a:cubicBezTo>
                    <a:pt x="149" y="172"/>
                    <a:pt x="156" y="172"/>
                    <a:pt x="162" y="172"/>
                  </a:cubicBezTo>
                  <a:cubicBezTo>
                    <a:pt x="165" y="172"/>
                    <a:pt x="170" y="172"/>
                    <a:pt x="171" y="171"/>
                  </a:cubicBezTo>
                  <a:cubicBezTo>
                    <a:pt x="172" y="170"/>
                    <a:pt x="172" y="165"/>
                    <a:pt x="172" y="162"/>
                  </a:cubicBezTo>
                  <a:cubicBezTo>
                    <a:pt x="173" y="156"/>
                    <a:pt x="173" y="150"/>
                    <a:pt x="176" y="144"/>
                  </a:cubicBezTo>
                  <a:cubicBezTo>
                    <a:pt x="180" y="138"/>
                    <a:pt x="185" y="134"/>
                    <a:pt x="190" y="131"/>
                  </a:cubicBezTo>
                  <a:cubicBezTo>
                    <a:pt x="193" y="129"/>
                    <a:pt x="197" y="127"/>
                    <a:pt x="198" y="125"/>
                  </a:cubicBezTo>
                  <a:cubicBezTo>
                    <a:pt x="198" y="124"/>
                    <a:pt x="195" y="120"/>
                    <a:pt x="194" y="117"/>
                  </a:cubicBezTo>
                  <a:cubicBezTo>
                    <a:pt x="191" y="112"/>
                    <a:pt x="188" y="106"/>
                    <a:pt x="188" y="99"/>
                  </a:cubicBezTo>
                  <a:close/>
                  <a:moveTo>
                    <a:pt x="99" y="152"/>
                  </a:moveTo>
                  <a:cubicBezTo>
                    <a:pt x="69" y="152"/>
                    <a:pt x="45" y="128"/>
                    <a:pt x="45" y="99"/>
                  </a:cubicBezTo>
                  <a:cubicBezTo>
                    <a:pt x="45" y="70"/>
                    <a:pt x="69" y="46"/>
                    <a:pt x="99" y="46"/>
                  </a:cubicBezTo>
                  <a:cubicBezTo>
                    <a:pt x="128" y="46"/>
                    <a:pt x="152" y="70"/>
                    <a:pt x="152" y="99"/>
                  </a:cubicBezTo>
                  <a:cubicBezTo>
                    <a:pt x="152" y="128"/>
                    <a:pt x="128" y="152"/>
                    <a:pt x="99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59" name="Oval 684">
              <a:extLst>
                <a:ext uri="{FF2B5EF4-FFF2-40B4-BE49-F238E27FC236}">
                  <a16:creationId xmlns="" xmlns:a16="http://schemas.microsoft.com/office/drawing/2014/main" id="{C7DF85E4-97FB-4ADE-8294-01B21AEF7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9" y="2816"/>
              <a:ext cx="42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60" name="Freeform 685">
              <a:extLst>
                <a:ext uri="{FF2B5EF4-FFF2-40B4-BE49-F238E27FC236}">
                  <a16:creationId xmlns="" xmlns:a16="http://schemas.microsoft.com/office/drawing/2014/main" id="{23DCB8B0-8FB8-4BF8-8A7A-B4C38FD1DD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10" y="2696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375 w 512"/>
                <a:gd name="T11" fmla="*/ 245 h 512"/>
                <a:gd name="T12" fmla="*/ 359 w 512"/>
                <a:gd name="T13" fmla="*/ 263 h 512"/>
                <a:gd name="T14" fmla="*/ 352 w 512"/>
                <a:gd name="T15" fmla="*/ 268 h 512"/>
                <a:gd name="T16" fmla="*/ 351 w 512"/>
                <a:gd name="T17" fmla="*/ 278 h 512"/>
                <a:gd name="T18" fmla="*/ 343 w 512"/>
                <a:gd name="T19" fmla="*/ 300 h 512"/>
                <a:gd name="T20" fmla="*/ 320 w 512"/>
                <a:gd name="T21" fmla="*/ 308 h 512"/>
                <a:gd name="T22" fmla="*/ 320 w 512"/>
                <a:gd name="T23" fmla="*/ 308 h 512"/>
                <a:gd name="T24" fmla="*/ 320 w 512"/>
                <a:gd name="T25" fmla="*/ 416 h 512"/>
                <a:gd name="T26" fmla="*/ 314 w 512"/>
                <a:gd name="T27" fmla="*/ 425 h 512"/>
                <a:gd name="T28" fmla="*/ 309 w 512"/>
                <a:gd name="T29" fmla="*/ 426 h 512"/>
                <a:gd name="T30" fmla="*/ 304 w 512"/>
                <a:gd name="T31" fmla="*/ 425 h 512"/>
                <a:gd name="T32" fmla="*/ 256 w 512"/>
                <a:gd name="T33" fmla="*/ 396 h 512"/>
                <a:gd name="T34" fmla="*/ 208 w 512"/>
                <a:gd name="T35" fmla="*/ 425 h 512"/>
                <a:gd name="T36" fmla="*/ 197 w 512"/>
                <a:gd name="T37" fmla="*/ 425 h 512"/>
                <a:gd name="T38" fmla="*/ 192 w 512"/>
                <a:gd name="T39" fmla="*/ 416 h 512"/>
                <a:gd name="T40" fmla="*/ 192 w 512"/>
                <a:gd name="T41" fmla="*/ 308 h 512"/>
                <a:gd name="T42" fmla="*/ 191 w 512"/>
                <a:gd name="T43" fmla="*/ 308 h 512"/>
                <a:gd name="T44" fmla="*/ 168 w 512"/>
                <a:gd name="T45" fmla="*/ 300 h 512"/>
                <a:gd name="T46" fmla="*/ 161 w 512"/>
                <a:gd name="T47" fmla="*/ 278 h 512"/>
                <a:gd name="T48" fmla="*/ 160 w 512"/>
                <a:gd name="T49" fmla="*/ 268 h 512"/>
                <a:gd name="T50" fmla="*/ 152 w 512"/>
                <a:gd name="T51" fmla="*/ 263 h 512"/>
                <a:gd name="T52" fmla="*/ 136 w 512"/>
                <a:gd name="T53" fmla="*/ 245 h 512"/>
                <a:gd name="T54" fmla="*/ 141 w 512"/>
                <a:gd name="T55" fmla="*/ 222 h 512"/>
                <a:gd name="T56" fmla="*/ 145 w 512"/>
                <a:gd name="T57" fmla="*/ 213 h 512"/>
                <a:gd name="T58" fmla="*/ 141 w 512"/>
                <a:gd name="T59" fmla="*/ 204 h 512"/>
                <a:gd name="T60" fmla="*/ 136 w 512"/>
                <a:gd name="T61" fmla="*/ 181 h 512"/>
                <a:gd name="T62" fmla="*/ 152 w 512"/>
                <a:gd name="T63" fmla="*/ 163 h 512"/>
                <a:gd name="T64" fmla="*/ 160 w 512"/>
                <a:gd name="T65" fmla="*/ 158 h 512"/>
                <a:gd name="T66" fmla="*/ 161 w 512"/>
                <a:gd name="T67" fmla="*/ 148 h 512"/>
                <a:gd name="T68" fmla="*/ 168 w 512"/>
                <a:gd name="T69" fmla="*/ 126 h 512"/>
                <a:gd name="T70" fmla="*/ 191 w 512"/>
                <a:gd name="T71" fmla="*/ 118 h 512"/>
                <a:gd name="T72" fmla="*/ 200 w 512"/>
                <a:gd name="T73" fmla="*/ 117 h 512"/>
                <a:gd name="T74" fmla="*/ 206 w 512"/>
                <a:gd name="T75" fmla="*/ 110 h 512"/>
                <a:gd name="T76" fmla="*/ 224 w 512"/>
                <a:gd name="T77" fmla="*/ 93 h 512"/>
                <a:gd name="T78" fmla="*/ 247 w 512"/>
                <a:gd name="T79" fmla="*/ 99 h 512"/>
                <a:gd name="T80" fmla="*/ 256 w 512"/>
                <a:gd name="T81" fmla="*/ 102 h 512"/>
                <a:gd name="T82" fmla="*/ 264 w 512"/>
                <a:gd name="T83" fmla="*/ 99 h 512"/>
                <a:gd name="T84" fmla="*/ 288 w 512"/>
                <a:gd name="T85" fmla="*/ 93 h 512"/>
                <a:gd name="T86" fmla="*/ 306 w 512"/>
                <a:gd name="T87" fmla="*/ 110 h 512"/>
                <a:gd name="T88" fmla="*/ 311 w 512"/>
                <a:gd name="T89" fmla="*/ 117 h 512"/>
                <a:gd name="T90" fmla="*/ 320 w 512"/>
                <a:gd name="T91" fmla="*/ 118 h 512"/>
                <a:gd name="T92" fmla="*/ 343 w 512"/>
                <a:gd name="T93" fmla="*/ 126 h 512"/>
                <a:gd name="T94" fmla="*/ 351 w 512"/>
                <a:gd name="T95" fmla="*/ 148 h 512"/>
                <a:gd name="T96" fmla="*/ 352 w 512"/>
                <a:gd name="T97" fmla="*/ 158 h 512"/>
                <a:gd name="T98" fmla="*/ 359 w 512"/>
                <a:gd name="T99" fmla="*/ 163 h 512"/>
                <a:gd name="T100" fmla="*/ 375 w 512"/>
                <a:gd name="T101" fmla="*/ 181 h 512"/>
                <a:gd name="T102" fmla="*/ 370 w 512"/>
                <a:gd name="T103" fmla="*/ 204 h 512"/>
                <a:gd name="T104" fmla="*/ 367 w 512"/>
                <a:gd name="T105" fmla="*/ 213 h 512"/>
                <a:gd name="T106" fmla="*/ 370 w 512"/>
                <a:gd name="T107" fmla="*/ 222 h 512"/>
                <a:gd name="T108" fmla="*/ 375 w 512"/>
                <a:gd name="T109" fmla="*/ 24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  <a:moveTo>
                    <a:pt x="375" y="245"/>
                  </a:moveTo>
                  <a:cubicBezTo>
                    <a:pt x="373" y="254"/>
                    <a:pt x="365" y="259"/>
                    <a:pt x="359" y="263"/>
                  </a:cubicBezTo>
                  <a:cubicBezTo>
                    <a:pt x="356" y="265"/>
                    <a:pt x="353" y="267"/>
                    <a:pt x="352" y="268"/>
                  </a:cubicBezTo>
                  <a:cubicBezTo>
                    <a:pt x="351" y="270"/>
                    <a:pt x="351" y="274"/>
                    <a:pt x="351" y="278"/>
                  </a:cubicBezTo>
                  <a:cubicBezTo>
                    <a:pt x="350" y="285"/>
                    <a:pt x="350" y="294"/>
                    <a:pt x="343" y="300"/>
                  </a:cubicBezTo>
                  <a:cubicBezTo>
                    <a:pt x="337" y="307"/>
                    <a:pt x="328" y="307"/>
                    <a:pt x="320" y="308"/>
                  </a:cubicBezTo>
                  <a:cubicBezTo>
                    <a:pt x="320" y="308"/>
                    <a:pt x="320" y="308"/>
                    <a:pt x="320" y="308"/>
                  </a:cubicBezTo>
                  <a:cubicBezTo>
                    <a:pt x="320" y="416"/>
                    <a:pt x="320" y="416"/>
                    <a:pt x="320" y="416"/>
                  </a:cubicBezTo>
                  <a:cubicBezTo>
                    <a:pt x="320" y="420"/>
                    <a:pt x="318" y="423"/>
                    <a:pt x="314" y="425"/>
                  </a:cubicBezTo>
                  <a:cubicBezTo>
                    <a:pt x="313" y="426"/>
                    <a:pt x="311" y="426"/>
                    <a:pt x="309" y="426"/>
                  </a:cubicBezTo>
                  <a:cubicBezTo>
                    <a:pt x="307" y="426"/>
                    <a:pt x="305" y="426"/>
                    <a:pt x="304" y="425"/>
                  </a:cubicBezTo>
                  <a:cubicBezTo>
                    <a:pt x="256" y="396"/>
                    <a:pt x="256" y="396"/>
                    <a:pt x="256" y="396"/>
                  </a:cubicBezTo>
                  <a:cubicBezTo>
                    <a:pt x="208" y="425"/>
                    <a:pt x="208" y="425"/>
                    <a:pt x="208" y="425"/>
                  </a:cubicBezTo>
                  <a:cubicBezTo>
                    <a:pt x="205" y="427"/>
                    <a:pt x="200" y="427"/>
                    <a:pt x="197" y="425"/>
                  </a:cubicBezTo>
                  <a:cubicBezTo>
                    <a:pt x="194" y="423"/>
                    <a:pt x="192" y="420"/>
                    <a:pt x="192" y="416"/>
                  </a:cubicBezTo>
                  <a:cubicBezTo>
                    <a:pt x="192" y="308"/>
                    <a:pt x="192" y="308"/>
                    <a:pt x="192" y="308"/>
                  </a:cubicBezTo>
                  <a:cubicBezTo>
                    <a:pt x="191" y="308"/>
                    <a:pt x="191" y="308"/>
                    <a:pt x="191" y="308"/>
                  </a:cubicBezTo>
                  <a:cubicBezTo>
                    <a:pt x="184" y="307"/>
                    <a:pt x="175" y="307"/>
                    <a:pt x="168" y="300"/>
                  </a:cubicBezTo>
                  <a:cubicBezTo>
                    <a:pt x="162" y="294"/>
                    <a:pt x="161" y="285"/>
                    <a:pt x="161" y="278"/>
                  </a:cubicBezTo>
                  <a:cubicBezTo>
                    <a:pt x="161" y="274"/>
                    <a:pt x="160" y="270"/>
                    <a:pt x="160" y="268"/>
                  </a:cubicBezTo>
                  <a:cubicBezTo>
                    <a:pt x="159" y="267"/>
                    <a:pt x="155" y="265"/>
                    <a:pt x="152" y="263"/>
                  </a:cubicBezTo>
                  <a:cubicBezTo>
                    <a:pt x="146" y="259"/>
                    <a:pt x="139" y="254"/>
                    <a:pt x="136" y="245"/>
                  </a:cubicBezTo>
                  <a:cubicBezTo>
                    <a:pt x="134" y="236"/>
                    <a:pt x="138" y="228"/>
                    <a:pt x="141" y="222"/>
                  </a:cubicBezTo>
                  <a:cubicBezTo>
                    <a:pt x="143" y="219"/>
                    <a:pt x="145" y="215"/>
                    <a:pt x="145" y="213"/>
                  </a:cubicBezTo>
                  <a:cubicBezTo>
                    <a:pt x="145" y="211"/>
                    <a:pt x="143" y="207"/>
                    <a:pt x="141" y="204"/>
                  </a:cubicBezTo>
                  <a:cubicBezTo>
                    <a:pt x="138" y="198"/>
                    <a:pt x="134" y="190"/>
                    <a:pt x="136" y="181"/>
                  </a:cubicBezTo>
                  <a:cubicBezTo>
                    <a:pt x="139" y="172"/>
                    <a:pt x="146" y="167"/>
                    <a:pt x="152" y="163"/>
                  </a:cubicBezTo>
                  <a:cubicBezTo>
                    <a:pt x="155" y="161"/>
                    <a:pt x="159" y="159"/>
                    <a:pt x="160" y="158"/>
                  </a:cubicBezTo>
                  <a:cubicBezTo>
                    <a:pt x="160" y="156"/>
                    <a:pt x="161" y="152"/>
                    <a:pt x="161" y="148"/>
                  </a:cubicBezTo>
                  <a:cubicBezTo>
                    <a:pt x="161" y="141"/>
                    <a:pt x="162" y="132"/>
                    <a:pt x="168" y="126"/>
                  </a:cubicBezTo>
                  <a:cubicBezTo>
                    <a:pt x="175" y="119"/>
                    <a:pt x="184" y="119"/>
                    <a:pt x="191" y="118"/>
                  </a:cubicBezTo>
                  <a:cubicBezTo>
                    <a:pt x="194" y="118"/>
                    <a:pt x="199" y="118"/>
                    <a:pt x="200" y="117"/>
                  </a:cubicBezTo>
                  <a:cubicBezTo>
                    <a:pt x="202" y="116"/>
                    <a:pt x="204" y="112"/>
                    <a:pt x="206" y="110"/>
                  </a:cubicBezTo>
                  <a:cubicBezTo>
                    <a:pt x="210" y="104"/>
                    <a:pt x="215" y="96"/>
                    <a:pt x="224" y="93"/>
                  </a:cubicBezTo>
                  <a:cubicBezTo>
                    <a:pt x="232" y="91"/>
                    <a:pt x="240" y="95"/>
                    <a:pt x="247" y="99"/>
                  </a:cubicBezTo>
                  <a:cubicBezTo>
                    <a:pt x="250" y="100"/>
                    <a:pt x="254" y="102"/>
                    <a:pt x="256" y="102"/>
                  </a:cubicBezTo>
                  <a:cubicBezTo>
                    <a:pt x="257" y="102"/>
                    <a:pt x="262" y="100"/>
                    <a:pt x="264" y="99"/>
                  </a:cubicBezTo>
                  <a:cubicBezTo>
                    <a:pt x="271" y="95"/>
                    <a:pt x="279" y="91"/>
                    <a:pt x="288" y="93"/>
                  </a:cubicBezTo>
                  <a:cubicBezTo>
                    <a:pt x="297" y="96"/>
                    <a:pt x="302" y="104"/>
                    <a:pt x="306" y="110"/>
                  </a:cubicBezTo>
                  <a:cubicBezTo>
                    <a:pt x="307" y="112"/>
                    <a:pt x="310" y="116"/>
                    <a:pt x="311" y="117"/>
                  </a:cubicBezTo>
                  <a:cubicBezTo>
                    <a:pt x="313" y="118"/>
                    <a:pt x="317" y="118"/>
                    <a:pt x="320" y="118"/>
                  </a:cubicBezTo>
                  <a:cubicBezTo>
                    <a:pt x="328" y="119"/>
                    <a:pt x="337" y="119"/>
                    <a:pt x="343" y="126"/>
                  </a:cubicBezTo>
                  <a:cubicBezTo>
                    <a:pt x="350" y="132"/>
                    <a:pt x="350" y="141"/>
                    <a:pt x="351" y="148"/>
                  </a:cubicBezTo>
                  <a:cubicBezTo>
                    <a:pt x="351" y="152"/>
                    <a:pt x="351" y="156"/>
                    <a:pt x="352" y="158"/>
                  </a:cubicBezTo>
                  <a:cubicBezTo>
                    <a:pt x="353" y="159"/>
                    <a:pt x="356" y="161"/>
                    <a:pt x="359" y="163"/>
                  </a:cubicBezTo>
                  <a:cubicBezTo>
                    <a:pt x="365" y="167"/>
                    <a:pt x="373" y="172"/>
                    <a:pt x="375" y="181"/>
                  </a:cubicBezTo>
                  <a:cubicBezTo>
                    <a:pt x="378" y="190"/>
                    <a:pt x="373" y="198"/>
                    <a:pt x="370" y="204"/>
                  </a:cubicBezTo>
                  <a:cubicBezTo>
                    <a:pt x="369" y="207"/>
                    <a:pt x="367" y="211"/>
                    <a:pt x="367" y="213"/>
                  </a:cubicBezTo>
                  <a:cubicBezTo>
                    <a:pt x="367" y="215"/>
                    <a:pt x="369" y="219"/>
                    <a:pt x="370" y="222"/>
                  </a:cubicBezTo>
                  <a:cubicBezTo>
                    <a:pt x="373" y="228"/>
                    <a:pt x="378" y="236"/>
                    <a:pt x="375" y="2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</p:grpSp>
      <p:sp>
        <p:nvSpPr>
          <p:cNvPr id="26" name="Text Placeholder 8"/>
          <p:cNvSpPr txBox="1">
            <a:spLocks/>
          </p:cNvSpPr>
          <p:nvPr/>
        </p:nvSpPr>
        <p:spPr>
          <a:xfrm>
            <a:off x="1880791" y="785824"/>
            <a:ext cx="8391525" cy="501982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sz="2800" b="1" dirty="0">
                <a:solidFill>
                  <a:srgbClr val="000000"/>
                </a:solidFill>
              </a:rPr>
              <a:t>Objective</a:t>
            </a:r>
          </a:p>
        </p:txBody>
      </p:sp>
      <p:pic>
        <p:nvPicPr>
          <p:cNvPr id="28" name="Imag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" b="2711"/>
          <a:stretch>
            <a:fillRect/>
          </a:stretch>
        </p:blipFill>
        <p:spPr bwMode="auto">
          <a:xfrm>
            <a:off x="4752171" y="4050476"/>
            <a:ext cx="2690029" cy="214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" y="-18378"/>
            <a:ext cx="11390488" cy="599519"/>
          </a:xfrm>
          <a:solidFill>
            <a:schemeClr val="tx2"/>
          </a:solidFill>
        </p:spPr>
        <p:txBody>
          <a:bodyPr/>
          <a:lstStyle/>
          <a:p>
            <a:r>
              <a:rPr lang="en-US" sz="1800" b="1" dirty="0">
                <a:solidFill>
                  <a:schemeClr val="bg1"/>
                </a:solidFill>
              </a:rPr>
              <a:t>Gestational trophoblastic diseases: Update from the </a:t>
            </a:r>
            <a:r>
              <a:rPr lang="en-US" sz="1800" b="1" dirty="0" smtClean="0">
                <a:solidFill>
                  <a:schemeClr val="bg1"/>
                </a:solidFill>
              </a:rPr>
              <a:t>Belgian </a:t>
            </a:r>
            <a:r>
              <a:rPr lang="en-US" sz="1800" b="1" dirty="0">
                <a:solidFill>
                  <a:schemeClr val="bg1"/>
                </a:solidFill>
              </a:rPr>
              <a:t>national </a:t>
            </a:r>
            <a:r>
              <a:rPr lang="en-US" sz="1800" b="1" dirty="0" smtClean="0">
                <a:solidFill>
                  <a:schemeClr val="bg1"/>
                </a:solidFill>
              </a:rPr>
              <a:t>centre</a:t>
            </a:r>
            <a:endParaRPr lang="fr-BE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045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Connecteur droit 75">
            <a:extLst>
              <a:ext uri="{FF2B5EF4-FFF2-40B4-BE49-F238E27FC236}">
                <a16:creationId xmlns="" xmlns:a16="http://schemas.microsoft.com/office/drawing/2014/main" id="{0E1858F5-1D52-CC79-883C-68C7A9F061A4}"/>
              </a:ext>
            </a:extLst>
          </p:cNvPr>
          <p:cNvCxnSpPr/>
          <p:nvPr/>
        </p:nvCxnSpPr>
        <p:spPr>
          <a:xfrm>
            <a:off x="709096" y="337245"/>
            <a:ext cx="0" cy="6538953"/>
          </a:xfrm>
          <a:prstGeom prst="line">
            <a:avLst/>
          </a:prstGeom>
          <a:ln>
            <a:gradFill flip="none" rotWithShape="1">
              <a:gsLst>
                <a:gs pos="97000">
                  <a:schemeClr val="bg1">
                    <a:lumMod val="50000"/>
                  </a:schemeClr>
                </a:gs>
                <a:gs pos="74000">
                  <a:schemeClr val="bg1">
                    <a:lumMod val="65000"/>
                  </a:schemeClr>
                </a:gs>
                <a:gs pos="47000">
                  <a:schemeClr val="bg1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1655859" y="1246610"/>
            <a:ext cx="4237057" cy="6135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endParaRPr lang="en-GB" sz="1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GB" sz="2000" b="1" dirty="0">
                <a:solidFill>
                  <a:srgbClr val="000000"/>
                </a:solidFill>
                <a:latin typeface="Calibri"/>
                <a:cs typeface="Calibri"/>
              </a:rPr>
              <a:t>Functioning of the Belgian Registry: </a:t>
            </a:r>
          </a:p>
          <a:p>
            <a:pPr lvl="4">
              <a:lnSpc>
                <a:spcPct val="110000"/>
              </a:lnSpc>
            </a:pPr>
            <a:endParaRPr lang="en-GB" sz="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" name="Text Placeholder 8"/>
          <p:cNvSpPr txBox="1">
            <a:spLocks/>
          </p:cNvSpPr>
          <p:nvPr/>
        </p:nvSpPr>
        <p:spPr>
          <a:xfrm>
            <a:off x="1556231" y="740668"/>
            <a:ext cx="8391525" cy="501982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sz="2800" b="1" dirty="0" smtClean="0">
                <a:solidFill>
                  <a:srgbClr val="000000"/>
                </a:solidFill>
              </a:rPr>
              <a:t>Material </a:t>
            </a:r>
            <a:r>
              <a:rPr lang="en-US" sz="2800" b="1" dirty="0">
                <a:solidFill>
                  <a:srgbClr val="000000"/>
                </a:solidFill>
              </a:rPr>
              <a:t>and methods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202269" y="11832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9" name="ZoneTexte 28"/>
          <p:cNvSpPr txBox="1"/>
          <p:nvPr/>
        </p:nvSpPr>
        <p:spPr>
          <a:xfrm>
            <a:off x="2202269" y="11832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1" name="Freeform 109">
            <a:extLst>
              <a:ext uri="{FF2B5EF4-FFF2-40B4-BE49-F238E27FC236}">
                <a16:creationId xmlns="" xmlns:a16="http://schemas.microsoft.com/office/drawing/2014/main" id="{3DA8DEF2-ADBD-D965-0754-349F00D17FF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77138" y="740668"/>
            <a:ext cx="512149" cy="512149"/>
          </a:xfrm>
          <a:custGeom>
            <a:avLst/>
            <a:gdLst>
              <a:gd name="T0" fmla="*/ 235 w 512"/>
              <a:gd name="T1" fmla="*/ 150 h 512"/>
              <a:gd name="T2" fmla="*/ 277 w 512"/>
              <a:gd name="T3" fmla="*/ 118 h 512"/>
              <a:gd name="T4" fmla="*/ 235 w 512"/>
              <a:gd name="T5" fmla="*/ 342 h 512"/>
              <a:gd name="T6" fmla="*/ 277 w 512"/>
              <a:gd name="T7" fmla="*/ 320 h 512"/>
              <a:gd name="T8" fmla="*/ 235 w 512"/>
              <a:gd name="T9" fmla="*/ 342 h 512"/>
              <a:gd name="T10" fmla="*/ 160 w 512"/>
              <a:gd name="T11" fmla="*/ 342 h 512"/>
              <a:gd name="T12" fmla="*/ 117 w 512"/>
              <a:gd name="T13" fmla="*/ 320 h 512"/>
              <a:gd name="T14" fmla="*/ 512 w 512"/>
              <a:gd name="T15" fmla="*/ 256 h 512"/>
              <a:gd name="T16" fmla="*/ 0 w 512"/>
              <a:gd name="T17" fmla="*/ 256 h 512"/>
              <a:gd name="T18" fmla="*/ 512 w 512"/>
              <a:gd name="T19" fmla="*/ 256 h 512"/>
              <a:gd name="T20" fmla="*/ 405 w 512"/>
              <a:gd name="T21" fmla="*/ 299 h 512"/>
              <a:gd name="T22" fmla="*/ 384 w 512"/>
              <a:gd name="T23" fmla="*/ 235 h 512"/>
              <a:gd name="T24" fmla="*/ 267 w 512"/>
              <a:gd name="T25" fmla="*/ 224 h 512"/>
              <a:gd name="T26" fmla="*/ 288 w 512"/>
              <a:gd name="T27" fmla="*/ 171 h 512"/>
              <a:gd name="T28" fmla="*/ 299 w 512"/>
              <a:gd name="T29" fmla="*/ 107 h 512"/>
              <a:gd name="T30" fmla="*/ 224 w 512"/>
              <a:gd name="T31" fmla="*/ 96 h 512"/>
              <a:gd name="T32" fmla="*/ 213 w 512"/>
              <a:gd name="T33" fmla="*/ 160 h 512"/>
              <a:gd name="T34" fmla="*/ 245 w 512"/>
              <a:gd name="T35" fmla="*/ 171 h 512"/>
              <a:gd name="T36" fmla="*/ 139 w 512"/>
              <a:gd name="T37" fmla="*/ 224 h 512"/>
              <a:gd name="T38" fmla="*/ 128 w 512"/>
              <a:gd name="T39" fmla="*/ 299 h 512"/>
              <a:gd name="T40" fmla="*/ 96 w 512"/>
              <a:gd name="T41" fmla="*/ 310 h 512"/>
              <a:gd name="T42" fmla="*/ 107 w 512"/>
              <a:gd name="T43" fmla="*/ 363 h 512"/>
              <a:gd name="T44" fmla="*/ 181 w 512"/>
              <a:gd name="T45" fmla="*/ 352 h 512"/>
              <a:gd name="T46" fmla="*/ 171 w 512"/>
              <a:gd name="T47" fmla="*/ 299 h 512"/>
              <a:gd name="T48" fmla="*/ 149 w 512"/>
              <a:gd name="T49" fmla="*/ 246 h 512"/>
              <a:gd name="T50" fmla="*/ 245 w 512"/>
              <a:gd name="T51" fmla="*/ 299 h 512"/>
              <a:gd name="T52" fmla="*/ 213 w 512"/>
              <a:gd name="T53" fmla="*/ 310 h 512"/>
              <a:gd name="T54" fmla="*/ 224 w 512"/>
              <a:gd name="T55" fmla="*/ 363 h 512"/>
              <a:gd name="T56" fmla="*/ 299 w 512"/>
              <a:gd name="T57" fmla="*/ 352 h 512"/>
              <a:gd name="T58" fmla="*/ 288 w 512"/>
              <a:gd name="T59" fmla="*/ 299 h 512"/>
              <a:gd name="T60" fmla="*/ 267 w 512"/>
              <a:gd name="T61" fmla="*/ 246 h 512"/>
              <a:gd name="T62" fmla="*/ 363 w 512"/>
              <a:gd name="T63" fmla="*/ 299 h 512"/>
              <a:gd name="T64" fmla="*/ 331 w 512"/>
              <a:gd name="T65" fmla="*/ 310 h 512"/>
              <a:gd name="T66" fmla="*/ 341 w 512"/>
              <a:gd name="T67" fmla="*/ 363 h 512"/>
              <a:gd name="T68" fmla="*/ 416 w 512"/>
              <a:gd name="T69" fmla="*/ 352 h 512"/>
              <a:gd name="T70" fmla="*/ 352 w 512"/>
              <a:gd name="T71" fmla="*/ 342 h 512"/>
              <a:gd name="T72" fmla="*/ 395 w 512"/>
              <a:gd name="T73" fmla="*/ 320 h 512"/>
              <a:gd name="T74" fmla="*/ 352 w 512"/>
              <a:gd name="T75" fmla="*/ 342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12" h="512">
                <a:moveTo>
                  <a:pt x="277" y="150"/>
                </a:moveTo>
                <a:cubicBezTo>
                  <a:pt x="235" y="150"/>
                  <a:pt x="235" y="150"/>
                  <a:pt x="235" y="150"/>
                </a:cubicBezTo>
                <a:cubicBezTo>
                  <a:pt x="235" y="118"/>
                  <a:pt x="235" y="118"/>
                  <a:pt x="235" y="118"/>
                </a:cubicBezTo>
                <a:cubicBezTo>
                  <a:pt x="277" y="118"/>
                  <a:pt x="277" y="118"/>
                  <a:pt x="277" y="118"/>
                </a:cubicBezTo>
                <a:lnTo>
                  <a:pt x="277" y="150"/>
                </a:lnTo>
                <a:close/>
                <a:moveTo>
                  <a:pt x="235" y="342"/>
                </a:moveTo>
                <a:cubicBezTo>
                  <a:pt x="277" y="342"/>
                  <a:pt x="277" y="342"/>
                  <a:pt x="277" y="342"/>
                </a:cubicBezTo>
                <a:cubicBezTo>
                  <a:pt x="277" y="320"/>
                  <a:pt x="277" y="320"/>
                  <a:pt x="277" y="320"/>
                </a:cubicBezTo>
                <a:cubicBezTo>
                  <a:pt x="235" y="320"/>
                  <a:pt x="235" y="320"/>
                  <a:pt x="235" y="320"/>
                </a:cubicBezTo>
                <a:lnTo>
                  <a:pt x="235" y="342"/>
                </a:lnTo>
                <a:close/>
                <a:moveTo>
                  <a:pt x="117" y="342"/>
                </a:moveTo>
                <a:cubicBezTo>
                  <a:pt x="160" y="342"/>
                  <a:pt x="160" y="342"/>
                  <a:pt x="160" y="342"/>
                </a:cubicBezTo>
                <a:cubicBezTo>
                  <a:pt x="160" y="320"/>
                  <a:pt x="160" y="320"/>
                  <a:pt x="160" y="320"/>
                </a:cubicBezTo>
                <a:cubicBezTo>
                  <a:pt x="117" y="320"/>
                  <a:pt x="117" y="320"/>
                  <a:pt x="117" y="320"/>
                </a:cubicBezTo>
                <a:lnTo>
                  <a:pt x="117" y="342"/>
                </a:lnTo>
                <a:close/>
                <a:moveTo>
                  <a:pt x="512" y="256"/>
                </a:moveTo>
                <a:cubicBezTo>
                  <a:pt x="512" y="398"/>
                  <a:pt x="397" y="512"/>
                  <a:pt x="256" y="512"/>
                </a:cubicBezTo>
                <a:cubicBezTo>
                  <a:pt x="115" y="512"/>
                  <a:pt x="0" y="398"/>
                  <a:pt x="0" y="256"/>
                </a:cubicBezTo>
                <a:cubicBezTo>
                  <a:pt x="0" y="115"/>
                  <a:pt x="115" y="0"/>
                  <a:pt x="256" y="0"/>
                </a:cubicBezTo>
                <a:cubicBezTo>
                  <a:pt x="397" y="0"/>
                  <a:pt x="512" y="115"/>
                  <a:pt x="512" y="256"/>
                </a:cubicBezTo>
                <a:close/>
                <a:moveTo>
                  <a:pt x="416" y="310"/>
                </a:moveTo>
                <a:cubicBezTo>
                  <a:pt x="416" y="304"/>
                  <a:pt x="411" y="299"/>
                  <a:pt x="405" y="299"/>
                </a:cubicBezTo>
                <a:cubicBezTo>
                  <a:pt x="384" y="299"/>
                  <a:pt x="384" y="299"/>
                  <a:pt x="384" y="299"/>
                </a:cubicBezTo>
                <a:cubicBezTo>
                  <a:pt x="384" y="235"/>
                  <a:pt x="384" y="235"/>
                  <a:pt x="384" y="235"/>
                </a:cubicBezTo>
                <a:cubicBezTo>
                  <a:pt x="384" y="229"/>
                  <a:pt x="379" y="224"/>
                  <a:pt x="373" y="224"/>
                </a:cubicBezTo>
                <a:cubicBezTo>
                  <a:pt x="267" y="224"/>
                  <a:pt x="267" y="224"/>
                  <a:pt x="267" y="224"/>
                </a:cubicBezTo>
                <a:cubicBezTo>
                  <a:pt x="267" y="171"/>
                  <a:pt x="267" y="171"/>
                  <a:pt x="267" y="171"/>
                </a:cubicBezTo>
                <a:cubicBezTo>
                  <a:pt x="288" y="171"/>
                  <a:pt x="288" y="171"/>
                  <a:pt x="288" y="171"/>
                </a:cubicBezTo>
                <a:cubicBezTo>
                  <a:pt x="294" y="171"/>
                  <a:pt x="299" y="166"/>
                  <a:pt x="299" y="160"/>
                </a:cubicBezTo>
                <a:cubicBezTo>
                  <a:pt x="299" y="107"/>
                  <a:pt x="299" y="107"/>
                  <a:pt x="299" y="107"/>
                </a:cubicBezTo>
                <a:cubicBezTo>
                  <a:pt x="299" y="101"/>
                  <a:pt x="294" y="96"/>
                  <a:pt x="288" y="96"/>
                </a:cubicBezTo>
                <a:cubicBezTo>
                  <a:pt x="224" y="96"/>
                  <a:pt x="224" y="96"/>
                  <a:pt x="224" y="96"/>
                </a:cubicBezTo>
                <a:cubicBezTo>
                  <a:pt x="218" y="96"/>
                  <a:pt x="213" y="101"/>
                  <a:pt x="213" y="107"/>
                </a:cubicBezTo>
                <a:cubicBezTo>
                  <a:pt x="213" y="160"/>
                  <a:pt x="213" y="160"/>
                  <a:pt x="213" y="160"/>
                </a:cubicBezTo>
                <a:cubicBezTo>
                  <a:pt x="213" y="166"/>
                  <a:pt x="218" y="171"/>
                  <a:pt x="224" y="171"/>
                </a:cubicBezTo>
                <a:cubicBezTo>
                  <a:pt x="245" y="171"/>
                  <a:pt x="245" y="171"/>
                  <a:pt x="245" y="171"/>
                </a:cubicBezTo>
                <a:cubicBezTo>
                  <a:pt x="245" y="224"/>
                  <a:pt x="245" y="224"/>
                  <a:pt x="245" y="224"/>
                </a:cubicBezTo>
                <a:cubicBezTo>
                  <a:pt x="139" y="224"/>
                  <a:pt x="139" y="224"/>
                  <a:pt x="139" y="224"/>
                </a:cubicBezTo>
                <a:cubicBezTo>
                  <a:pt x="133" y="224"/>
                  <a:pt x="128" y="229"/>
                  <a:pt x="128" y="235"/>
                </a:cubicBezTo>
                <a:cubicBezTo>
                  <a:pt x="128" y="299"/>
                  <a:pt x="128" y="299"/>
                  <a:pt x="128" y="299"/>
                </a:cubicBezTo>
                <a:cubicBezTo>
                  <a:pt x="107" y="299"/>
                  <a:pt x="107" y="299"/>
                  <a:pt x="107" y="299"/>
                </a:cubicBezTo>
                <a:cubicBezTo>
                  <a:pt x="101" y="299"/>
                  <a:pt x="96" y="304"/>
                  <a:pt x="96" y="310"/>
                </a:cubicBezTo>
                <a:cubicBezTo>
                  <a:pt x="96" y="352"/>
                  <a:pt x="96" y="352"/>
                  <a:pt x="96" y="352"/>
                </a:cubicBezTo>
                <a:cubicBezTo>
                  <a:pt x="96" y="358"/>
                  <a:pt x="101" y="363"/>
                  <a:pt x="107" y="363"/>
                </a:cubicBezTo>
                <a:cubicBezTo>
                  <a:pt x="171" y="363"/>
                  <a:pt x="171" y="363"/>
                  <a:pt x="171" y="363"/>
                </a:cubicBezTo>
                <a:cubicBezTo>
                  <a:pt x="177" y="363"/>
                  <a:pt x="181" y="358"/>
                  <a:pt x="181" y="352"/>
                </a:cubicBezTo>
                <a:cubicBezTo>
                  <a:pt x="181" y="310"/>
                  <a:pt x="181" y="310"/>
                  <a:pt x="181" y="310"/>
                </a:cubicBezTo>
                <a:cubicBezTo>
                  <a:pt x="181" y="304"/>
                  <a:pt x="177" y="299"/>
                  <a:pt x="171" y="299"/>
                </a:cubicBezTo>
                <a:cubicBezTo>
                  <a:pt x="149" y="299"/>
                  <a:pt x="149" y="299"/>
                  <a:pt x="149" y="299"/>
                </a:cubicBezTo>
                <a:cubicBezTo>
                  <a:pt x="149" y="246"/>
                  <a:pt x="149" y="246"/>
                  <a:pt x="149" y="246"/>
                </a:cubicBezTo>
                <a:cubicBezTo>
                  <a:pt x="245" y="246"/>
                  <a:pt x="245" y="246"/>
                  <a:pt x="245" y="246"/>
                </a:cubicBezTo>
                <a:cubicBezTo>
                  <a:pt x="245" y="299"/>
                  <a:pt x="245" y="299"/>
                  <a:pt x="245" y="299"/>
                </a:cubicBezTo>
                <a:cubicBezTo>
                  <a:pt x="224" y="299"/>
                  <a:pt x="224" y="299"/>
                  <a:pt x="224" y="299"/>
                </a:cubicBezTo>
                <a:cubicBezTo>
                  <a:pt x="218" y="299"/>
                  <a:pt x="213" y="304"/>
                  <a:pt x="213" y="310"/>
                </a:cubicBezTo>
                <a:cubicBezTo>
                  <a:pt x="213" y="352"/>
                  <a:pt x="213" y="352"/>
                  <a:pt x="213" y="352"/>
                </a:cubicBezTo>
                <a:cubicBezTo>
                  <a:pt x="213" y="358"/>
                  <a:pt x="218" y="363"/>
                  <a:pt x="224" y="363"/>
                </a:cubicBezTo>
                <a:cubicBezTo>
                  <a:pt x="288" y="363"/>
                  <a:pt x="288" y="363"/>
                  <a:pt x="288" y="363"/>
                </a:cubicBezTo>
                <a:cubicBezTo>
                  <a:pt x="294" y="363"/>
                  <a:pt x="299" y="358"/>
                  <a:pt x="299" y="352"/>
                </a:cubicBezTo>
                <a:cubicBezTo>
                  <a:pt x="299" y="310"/>
                  <a:pt x="299" y="310"/>
                  <a:pt x="299" y="310"/>
                </a:cubicBezTo>
                <a:cubicBezTo>
                  <a:pt x="299" y="304"/>
                  <a:pt x="294" y="299"/>
                  <a:pt x="288" y="299"/>
                </a:cubicBezTo>
                <a:cubicBezTo>
                  <a:pt x="267" y="299"/>
                  <a:pt x="267" y="299"/>
                  <a:pt x="267" y="299"/>
                </a:cubicBezTo>
                <a:cubicBezTo>
                  <a:pt x="267" y="246"/>
                  <a:pt x="267" y="246"/>
                  <a:pt x="267" y="246"/>
                </a:cubicBezTo>
                <a:cubicBezTo>
                  <a:pt x="363" y="246"/>
                  <a:pt x="363" y="246"/>
                  <a:pt x="363" y="246"/>
                </a:cubicBezTo>
                <a:cubicBezTo>
                  <a:pt x="363" y="299"/>
                  <a:pt x="363" y="299"/>
                  <a:pt x="363" y="299"/>
                </a:cubicBezTo>
                <a:cubicBezTo>
                  <a:pt x="341" y="299"/>
                  <a:pt x="341" y="299"/>
                  <a:pt x="341" y="299"/>
                </a:cubicBezTo>
                <a:cubicBezTo>
                  <a:pt x="335" y="299"/>
                  <a:pt x="331" y="304"/>
                  <a:pt x="331" y="310"/>
                </a:cubicBezTo>
                <a:cubicBezTo>
                  <a:pt x="331" y="352"/>
                  <a:pt x="331" y="352"/>
                  <a:pt x="331" y="352"/>
                </a:cubicBezTo>
                <a:cubicBezTo>
                  <a:pt x="331" y="358"/>
                  <a:pt x="335" y="363"/>
                  <a:pt x="341" y="363"/>
                </a:cubicBezTo>
                <a:cubicBezTo>
                  <a:pt x="405" y="363"/>
                  <a:pt x="405" y="363"/>
                  <a:pt x="405" y="363"/>
                </a:cubicBezTo>
                <a:cubicBezTo>
                  <a:pt x="411" y="363"/>
                  <a:pt x="416" y="358"/>
                  <a:pt x="416" y="352"/>
                </a:cubicBezTo>
                <a:lnTo>
                  <a:pt x="416" y="310"/>
                </a:lnTo>
                <a:close/>
                <a:moveTo>
                  <a:pt x="352" y="342"/>
                </a:moveTo>
                <a:cubicBezTo>
                  <a:pt x="395" y="342"/>
                  <a:pt x="395" y="342"/>
                  <a:pt x="395" y="342"/>
                </a:cubicBezTo>
                <a:cubicBezTo>
                  <a:pt x="395" y="320"/>
                  <a:pt x="395" y="320"/>
                  <a:pt x="395" y="320"/>
                </a:cubicBezTo>
                <a:cubicBezTo>
                  <a:pt x="352" y="320"/>
                  <a:pt x="352" y="320"/>
                  <a:pt x="352" y="320"/>
                </a:cubicBezTo>
                <a:lnTo>
                  <a:pt x="352" y="342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49" name="Freeform 538">
            <a:extLst>
              <a:ext uri="{FF2B5EF4-FFF2-40B4-BE49-F238E27FC236}">
                <a16:creationId xmlns="" xmlns:a16="http://schemas.microsoft.com/office/drawing/2014/main" id="{C5838E35-4BAF-4D1C-8012-C4ABCC243F8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1293" y="1674935"/>
            <a:ext cx="482358" cy="482358"/>
          </a:xfrm>
          <a:custGeom>
            <a:avLst/>
            <a:gdLst>
              <a:gd name="T0" fmla="*/ 226 w 512"/>
              <a:gd name="T1" fmla="*/ 352 h 512"/>
              <a:gd name="T2" fmla="*/ 286 w 512"/>
              <a:gd name="T3" fmla="*/ 352 h 512"/>
              <a:gd name="T4" fmla="*/ 279 w 512"/>
              <a:gd name="T5" fmla="*/ 394 h 512"/>
              <a:gd name="T6" fmla="*/ 233 w 512"/>
              <a:gd name="T7" fmla="*/ 394 h 512"/>
              <a:gd name="T8" fmla="*/ 226 w 512"/>
              <a:gd name="T9" fmla="*/ 352 h 512"/>
              <a:gd name="T10" fmla="*/ 256 w 512"/>
              <a:gd name="T11" fmla="*/ 117 h 512"/>
              <a:gd name="T12" fmla="*/ 178 w 512"/>
              <a:gd name="T13" fmla="*/ 191 h 512"/>
              <a:gd name="T14" fmla="*/ 194 w 512"/>
              <a:gd name="T15" fmla="*/ 242 h 512"/>
              <a:gd name="T16" fmla="*/ 224 w 512"/>
              <a:gd name="T17" fmla="*/ 309 h 512"/>
              <a:gd name="T18" fmla="*/ 224 w 512"/>
              <a:gd name="T19" fmla="*/ 330 h 512"/>
              <a:gd name="T20" fmla="*/ 245 w 512"/>
              <a:gd name="T21" fmla="*/ 330 h 512"/>
              <a:gd name="T22" fmla="*/ 245 w 512"/>
              <a:gd name="T23" fmla="*/ 249 h 512"/>
              <a:gd name="T24" fmla="*/ 227 w 512"/>
              <a:gd name="T25" fmla="*/ 231 h 512"/>
              <a:gd name="T26" fmla="*/ 227 w 512"/>
              <a:gd name="T27" fmla="*/ 216 h 512"/>
              <a:gd name="T28" fmla="*/ 242 w 512"/>
              <a:gd name="T29" fmla="*/ 216 h 512"/>
              <a:gd name="T30" fmla="*/ 256 w 512"/>
              <a:gd name="T31" fmla="*/ 230 h 512"/>
              <a:gd name="T32" fmla="*/ 269 w 512"/>
              <a:gd name="T33" fmla="*/ 216 h 512"/>
              <a:gd name="T34" fmla="*/ 285 w 512"/>
              <a:gd name="T35" fmla="*/ 216 h 512"/>
              <a:gd name="T36" fmla="*/ 285 w 512"/>
              <a:gd name="T37" fmla="*/ 231 h 512"/>
              <a:gd name="T38" fmla="*/ 266 w 512"/>
              <a:gd name="T39" fmla="*/ 249 h 512"/>
              <a:gd name="T40" fmla="*/ 266 w 512"/>
              <a:gd name="T41" fmla="*/ 330 h 512"/>
              <a:gd name="T42" fmla="*/ 288 w 512"/>
              <a:gd name="T43" fmla="*/ 330 h 512"/>
              <a:gd name="T44" fmla="*/ 288 w 512"/>
              <a:gd name="T45" fmla="*/ 309 h 512"/>
              <a:gd name="T46" fmla="*/ 318 w 512"/>
              <a:gd name="T47" fmla="*/ 243 h 512"/>
              <a:gd name="T48" fmla="*/ 334 w 512"/>
              <a:gd name="T49" fmla="*/ 191 h 512"/>
              <a:gd name="T50" fmla="*/ 256 w 512"/>
              <a:gd name="T51" fmla="*/ 117 h 512"/>
              <a:gd name="T52" fmla="*/ 512 w 512"/>
              <a:gd name="T53" fmla="*/ 256 h 512"/>
              <a:gd name="T54" fmla="*/ 256 w 512"/>
              <a:gd name="T55" fmla="*/ 512 h 512"/>
              <a:gd name="T56" fmla="*/ 0 w 512"/>
              <a:gd name="T57" fmla="*/ 256 h 512"/>
              <a:gd name="T58" fmla="*/ 256 w 512"/>
              <a:gd name="T59" fmla="*/ 0 h 512"/>
              <a:gd name="T60" fmla="*/ 512 w 512"/>
              <a:gd name="T61" fmla="*/ 256 h 512"/>
              <a:gd name="T62" fmla="*/ 356 w 512"/>
              <a:gd name="T63" fmla="*/ 191 h 512"/>
              <a:gd name="T64" fmla="*/ 256 w 512"/>
              <a:gd name="T65" fmla="*/ 96 h 512"/>
              <a:gd name="T66" fmla="*/ 256 w 512"/>
              <a:gd name="T67" fmla="*/ 96 h 512"/>
              <a:gd name="T68" fmla="*/ 256 w 512"/>
              <a:gd name="T69" fmla="*/ 96 h 512"/>
              <a:gd name="T70" fmla="*/ 256 w 512"/>
              <a:gd name="T71" fmla="*/ 96 h 512"/>
              <a:gd name="T72" fmla="*/ 255 w 512"/>
              <a:gd name="T73" fmla="*/ 96 h 512"/>
              <a:gd name="T74" fmla="*/ 157 w 512"/>
              <a:gd name="T75" fmla="*/ 191 h 512"/>
              <a:gd name="T76" fmla="*/ 176 w 512"/>
              <a:gd name="T77" fmla="*/ 254 h 512"/>
              <a:gd name="T78" fmla="*/ 202 w 512"/>
              <a:gd name="T79" fmla="*/ 309 h 512"/>
              <a:gd name="T80" fmla="*/ 202 w 512"/>
              <a:gd name="T81" fmla="*/ 341 h 512"/>
              <a:gd name="T82" fmla="*/ 203 w 512"/>
              <a:gd name="T83" fmla="*/ 342 h 512"/>
              <a:gd name="T84" fmla="*/ 202 w 512"/>
              <a:gd name="T85" fmla="*/ 343 h 512"/>
              <a:gd name="T86" fmla="*/ 213 w 512"/>
              <a:gd name="T87" fmla="*/ 407 h 512"/>
              <a:gd name="T88" fmla="*/ 224 w 512"/>
              <a:gd name="T89" fmla="*/ 416 h 512"/>
              <a:gd name="T90" fmla="*/ 288 w 512"/>
              <a:gd name="T91" fmla="*/ 416 h 512"/>
              <a:gd name="T92" fmla="*/ 298 w 512"/>
              <a:gd name="T93" fmla="*/ 407 h 512"/>
              <a:gd name="T94" fmla="*/ 309 w 512"/>
              <a:gd name="T95" fmla="*/ 343 h 512"/>
              <a:gd name="T96" fmla="*/ 309 w 512"/>
              <a:gd name="T97" fmla="*/ 342 h 512"/>
              <a:gd name="T98" fmla="*/ 309 w 512"/>
              <a:gd name="T99" fmla="*/ 341 h 512"/>
              <a:gd name="T100" fmla="*/ 309 w 512"/>
              <a:gd name="T101" fmla="*/ 309 h 512"/>
              <a:gd name="T102" fmla="*/ 336 w 512"/>
              <a:gd name="T103" fmla="*/ 254 h 512"/>
              <a:gd name="T104" fmla="*/ 356 w 512"/>
              <a:gd name="T105" fmla="*/ 191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12" h="512">
                <a:moveTo>
                  <a:pt x="226" y="352"/>
                </a:moveTo>
                <a:cubicBezTo>
                  <a:pt x="286" y="352"/>
                  <a:pt x="286" y="352"/>
                  <a:pt x="286" y="352"/>
                </a:cubicBezTo>
                <a:cubicBezTo>
                  <a:pt x="279" y="394"/>
                  <a:pt x="279" y="394"/>
                  <a:pt x="279" y="394"/>
                </a:cubicBezTo>
                <a:cubicBezTo>
                  <a:pt x="233" y="394"/>
                  <a:pt x="233" y="394"/>
                  <a:pt x="233" y="394"/>
                </a:cubicBezTo>
                <a:lnTo>
                  <a:pt x="226" y="352"/>
                </a:lnTo>
                <a:close/>
                <a:moveTo>
                  <a:pt x="256" y="117"/>
                </a:moveTo>
                <a:cubicBezTo>
                  <a:pt x="214" y="117"/>
                  <a:pt x="178" y="151"/>
                  <a:pt x="178" y="191"/>
                </a:cubicBezTo>
                <a:cubicBezTo>
                  <a:pt x="178" y="219"/>
                  <a:pt x="194" y="242"/>
                  <a:pt x="194" y="242"/>
                </a:cubicBezTo>
                <a:cubicBezTo>
                  <a:pt x="201" y="254"/>
                  <a:pt x="224" y="292"/>
                  <a:pt x="224" y="309"/>
                </a:cubicBezTo>
                <a:cubicBezTo>
                  <a:pt x="224" y="330"/>
                  <a:pt x="224" y="330"/>
                  <a:pt x="224" y="330"/>
                </a:cubicBezTo>
                <a:cubicBezTo>
                  <a:pt x="245" y="330"/>
                  <a:pt x="245" y="330"/>
                  <a:pt x="245" y="330"/>
                </a:cubicBezTo>
                <a:cubicBezTo>
                  <a:pt x="245" y="249"/>
                  <a:pt x="245" y="249"/>
                  <a:pt x="245" y="249"/>
                </a:cubicBezTo>
                <a:cubicBezTo>
                  <a:pt x="227" y="231"/>
                  <a:pt x="227" y="231"/>
                  <a:pt x="227" y="231"/>
                </a:cubicBezTo>
                <a:cubicBezTo>
                  <a:pt x="223" y="227"/>
                  <a:pt x="223" y="220"/>
                  <a:pt x="227" y="216"/>
                </a:cubicBezTo>
                <a:cubicBezTo>
                  <a:pt x="231" y="212"/>
                  <a:pt x="238" y="212"/>
                  <a:pt x="242" y="216"/>
                </a:cubicBezTo>
                <a:cubicBezTo>
                  <a:pt x="256" y="230"/>
                  <a:pt x="256" y="230"/>
                  <a:pt x="256" y="230"/>
                </a:cubicBezTo>
                <a:cubicBezTo>
                  <a:pt x="269" y="216"/>
                  <a:pt x="269" y="216"/>
                  <a:pt x="269" y="216"/>
                </a:cubicBezTo>
                <a:cubicBezTo>
                  <a:pt x="274" y="212"/>
                  <a:pt x="280" y="212"/>
                  <a:pt x="285" y="216"/>
                </a:cubicBezTo>
                <a:cubicBezTo>
                  <a:pt x="289" y="220"/>
                  <a:pt x="289" y="227"/>
                  <a:pt x="285" y="231"/>
                </a:cubicBezTo>
                <a:cubicBezTo>
                  <a:pt x="266" y="249"/>
                  <a:pt x="266" y="249"/>
                  <a:pt x="266" y="249"/>
                </a:cubicBezTo>
                <a:cubicBezTo>
                  <a:pt x="266" y="330"/>
                  <a:pt x="266" y="330"/>
                  <a:pt x="266" y="330"/>
                </a:cubicBezTo>
                <a:cubicBezTo>
                  <a:pt x="288" y="330"/>
                  <a:pt x="288" y="330"/>
                  <a:pt x="288" y="330"/>
                </a:cubicBezTo>
                <a:cubicBezTo>
                  <a:pt x="288" y="309"/>
                  <a:pt x="288" y="309"/>
                  <a:pt x="288" y="309"/>
                </a:cubicBezTo>
                <a:cubicBezTo>
                  <a:pt x="288" y="292"/>
                  <a:pt x="311" y="254"/>
                  <a:pt x="318" y="243"/>
                </a:cubicBezTo>
                <a:cubicBezTo>
                  <a:pt x="318" y="242"/>
                  <a:pt x="334" y="218"/>
                  <a:pt x="334" y="191"/>
                </a:cubicBezTo>
                <a:cubicBezTo>
                  <a:pt x="334" y="151"/>
                  <a:pt x="298" y="117"/>
                  <a:pt x="256" y="117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56" y="191"/>
                </a:moveTo>
                <a:cubicBezTo>
                  <a:pt x="356" y="140"/>
                  <a:pt x="310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5" y="96"/>
                </a:cubicBezTo>
                <a:cubicBezTo>
                  <a:pt x="202" y="96"/>
                  <a:pt x="157" y="140"/>
                  <a:pt x="157" y="191"/>
                </a:cubicBezTo>
                <a:cubicBezTo>
                  <a:pt x="157" y="225"/>
                  <a:pt x="175" y="253"/>
                  <a:pt x="176" y="254"/>
                </a:cubicBezTo>
                <a:cubicBezTo>
                  <a:pt x="189" y="275"/>
                  <a:pt x="202" y="302"/>
                  <a:pt x="202" y="309"/>
                </a:cubicBezTo>
                <a:cubicBezTo>
                  <a:pt x="202" y="341"/>
                  <a:pt x="202" y="341"/>
                  <a:pt x="202" y="341"/>
                </a:cubicBezTo>
                <a:cubicBezTo>
                  <a:pt x="202" y="341"/>
                  <a:pt x="202" y="342"/>
                  <a:pt x="203" y="342"/>
                </a:cubicBezTo>
                <a:cubicBezTo>
                  <a:pt x="203" y="342"/>
                  <a:pt x="202" y="342"/>
                  <a:pt x="202" y="343"/>
                </a:cubicBezTo>
                <a:cubicBezTo>
                  <a:pt x="213" y="407"/>
                  <a:pt x="213" y="407"/>
                  <a:pt x="213" y="407"/>
                </a:cubicBezTo>
                <a:cubicBezTo>
                  <a:pt x="214" y="412"/>
                  <a:pt x="218" y="416"/>
                  <a:pt x="224" y="416"/>
                </a:cubicBezTo>
                <a:cubicBezTo>
                  <a:pt x="288" y="416"/>
                  <a:pt x="288" y="416"/>
                  <a:pt x="288" y="416"/>
                </a:cubicBezTo>
                <a:cubicBezTo>
                  <a:pt x="293" y="416"/>
                  <a:pt x="297" y="412"/>
                  <a:pt x="298" y="407"/>
                </a:cubicBezTo>
                <a:cubicBezTo>
                  <a:pt x="309" y="343"/>
                  <a:pt x="309" y="343"/>
                  <a:pt x="309" y="343"/>
                </a:cubicBezTo>
                <a:cubicBezTo>
                  <a:pt x="309" y="342"/>
                  <a:pt x="309" y="342"/>
                  <a:pt x="309" y="342"/>
                </a:cubicBezTo>
                <a:cubicBezTo>
                  <a:pt x="309" y="342"/>
                  <a:pt x="309" y="341"/>
                  <a:pt x="309" y="341"/>
                </a:cubicBezTo>
                <a:cubicBezTo>
                  <a:pt x="309" y="309"/>
                  <a:pt x="309" y="309"/>
                  <a:pt x="309" y="309"/>
                </a:cubicBezTo>
                <a:cubicBezTo>
                  <a:pt x="309" y="302"/>
                  <a:pt x="323" y="275"/>
                  <a:pt x="336" y="254"/>
                </a:cubicBezTo>
                <a:cubicBezTo>
                  <a:pt x="337" y="253"/>
                  <a:pt x="356" y="225"/>
                  <a:pt x="356" y="191"/>
                </a:cubicBez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50" name="Freeform 370">
            <a:extLst>
              <a:ext uri="{FF2B5EF4-FFF2-40B4-BE49-F238E27FC236}">
                <a16:creationId xmlns="" xmlns:a16="http://schemas.microsoft.com/office/drawing/2014/main" id="{21244A0F-8397-4F97-9BAB-AFAF801782C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1294" y="3901709"/>
            <a:ext cx="482357" cy="482357"/>
          </a:xfrm>
          <a:custGeom>
            <a:avLst/>
            <a:gdLst>
              <a:gd name="T0" fmla="*/ 371 w 512"/>
              <a:gd name="T1" fmla="*/ 202 h 512"/>
              <a:gd name="T2" fmla="*/ 309 w 512"/>
              <a:gd name="T3" fmla="*/ 202 h 512"/>
              <a:gd name="T4" fmla="*/ 309 w 512"/>
              <a:gd name="T5" fmla="*/ 140 h 512"/>
              <a:gd name="T6" fmla="*/ 371 w 512"/>
              <a:gd name="T7" fmla="*/ 202 h 512"/>
              <a:gd name="T8" fmla="*/ 245 w 512"/>
              <a:gd name="T9" fmla="*/ 256 h 512"/>
              <a:gd name="T10" fmla="*/ 245 w 512"/>
              <a:gd name="T11" fmla="*/ 150 h 512"/>
              <a:gd name="T12" fmla="*/ 149 w 512"/>
              <a:gd name="T13" fmla="*/ 256 h 512"/>
              <a:gd name="T14" fmla="*/ 256 w 512"/>
              <a:gd name="T15" fmla="*/ 362 h 512"/>
              <a:gd name="T16" fmla="*/ 362 w 512"/>
              <a:gd name="T17" fmla="*/ 266 h 512"/>
              <a:gd name="T18" fmla="*/ 256 w 512"/>
              <a:gd name="T19" fmla="*/ 266 h 512"/>
              <a:gd name="T20" fmla="*/ 245 w 512"/>
              <a:gd name="T21" fmla="*/ 256 h 512"/>
              <a:gd name="T22" fmla="*/ 512 w 512"/>
              <a:gd name="T23" fmla="*/ 256 h 512"/>
              <a:gd name="T24" fmla="*/ 256 w 512"/>
              <a:gd name="T25" fmla="*/ 512 h 512"/>
              <a:gd name="T26" fmla="*/ 0 w 512"/>
              <a:gd name="T27" fmla="*/ 256 h 512"/>
              <a:gd name="T28" fmla="*/ 256 w 512"/>
              <a:gd name="T29" fmla="*/ 0 h 512"/>
              <a:gd name="T30" fmla="*/ 512 w 512"/>
              <a:gd name="T31" fmla="*/ 256 h 512"/>
              <a:gd name="T32" fmla="*/ 384 w 512"/>
              <a:gd name="T33" fmla="*/ 256 h 512"/>
              <a:gd name="T34" fmla="*/ 373 w 512"/>
              <a:gd name="T35" fmla="*/ 245 h 512"/>
              <a:gd name="T36" fmla="*/ 266 w 512"/>
              <a:gd name="T37" fmla="*/ 245 h 512"/>
              <a:gd name="T38" fmla="*/ 266 w 512"/>
              <a:gd name="T39" fmla="*/ 138 h 512"/>
              <a:gd name="T40" fmla="*/ 256 w 512"/>
              <a:gd name="T41" fmla="*/ 128 h 512"/>
              <a:gd name="T42" fmla="*/ 128 w 512"/>
              <a:gd name="T43" fmla="*/ 256 h 512"/>
              <a:gd name="T44" fmla="*/ 256 w 512"/>
              <a:gd name="T45" fmla="*/ 384 h 512"/>
              <a:gd name="T46" fmla="*/ 384 w 512"/>
              <a:gd name="T47" fmla="*/ 256 h 512"/>
              <a:gd name="T48" fmla="*/ 397 w 512"/>
              <a:gd name="T49" fmla="*/ 210 h 512"/>
              <a:gd name="T50" fmla="*/ 302 w 512"/>
              <a:gd name="T51" fmla="*/ 115 h 512"/>
              <a:gd name="T52" fmla="*/ 292 w 512"/>
              <a:gd name="T53" fmla="*/ 116 h 512"/>
              <a:gd name="T54" fmla="*/ 288 w 512"/>
              <a:gd name="T55" fmla="*/ 125 h 512"/>
              <a:gd name="T56" fmla="*/ 288 w 512"/>
              <a:gd name="T57" fmla="*/ 213 h 512"/>
              <a:gd name="T58" fmla="*/ 298 w 512"/>
              <a:gd name="T59" fmla="*/ 224 h 512"/>
              <a:gd name="T60" fmla="*/ 386 w 512"/>
              <a:gd name="T61" fmla="*/ 224 h 512"/>
              <a:gd name="T62" fmla="*/ 395 w 512"/>
              <a:gd name="T63" fmla="*/ 219 h 512"/>
              <a:gd name="T64" fmla="*/ 397 w 512"/>
              <a:gd name="T65" fmla="*/ 210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12" h="512">
                <a:moveTo>
                  <a:pt x="371" y="202"/>
                </a:moveTo>
                <a:cubicBezTo>
                  <a:pt x="309" y="202"/>
                  <a:pt x="309" y="202"/>
                  <a:pt x="309" y="202"/>
                </a:cubicBezTo>
                <a:cubicBezTo>
                  <a:pt x="309" y="140"/>
                  <a:pt x="309" y="140"/>
                  <a:pt x="309" y="140"/>
                </a:cubicBezTo>
                <a:cubicBezTo>
                  <a:pt x="336" y="153"/>
                  <a:pt x="358" y="175"/>
                  <a:pt x="371" y="202"/>
                </a:cubicBezTo>
                <a:close/>
                <a:moveTo>
                  <a:pt x="245" y="256"/>
                </a:moveTo>
                <a:cubicBezTo>
                  <a:pt x="245" y="150"/>
                  <a:pt x="245" y="150"/>
                  <a:pt x="245" y="150"/>
                </a:cubicBezTo>
                <a:cubicBezTo>
                  <a:pt x="191" y="155"/>
                  <a:pt x="149" y="200"/>
                  <a:pt x="149" y="256"/>
                </a:cubicBezTo>
                <a:cubicBezTo>
                  <a:pt x="149" y="314"/>
                  <a:pt x="197" y="362"/>
                  <a:pt x="256" y="362"/>
                </a:cubicBezTo>
                <a:cubicBezTo>
                  <a:pt x="311" y="362"/>
                  <a:pt x="356" y="320"/>
                  <a:pt x="362" y="266"/>
                </a:cubicBezTo>
                <a:cubicBezTo>
                  <a:pt x="256" y="266"/>
                  <a:pt x="256" y="266"/>
                  <a:pt x="256" y="266"/>
                </a:cubicBezTo>
                <a:cubicBezTo>
                  <a:pt x="250" y="266"/>
                  <a:pt x="245" y="262"/>
                  <a:pt x="245" y="256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84" y="256"/>
                </a:moveTo>
                <a:cubicBezTo>
                  <a:pt x="384" y="250"/>
                  <a:pt x="379" y="245"/>
                  <a:pt x="373" y="245"/>
                </a:cubicBezTo>
                <a:cubicBezTo>
                  <a:pt x="266" y="245"/>
                  <a:pt x="266" y="245"/>
                  <a:pt x="266" y="245"/>
                </a:cubicBezTo>
                <a:cubicBezTo>
                  <a:pt x="266" y="138"/>
                  <a:pt x="266" y="138"/>
                  <a:pt x="266" y="138"/>
                </a:cubicBezTo>
                <a:cubicBezTo>
                  <a:pt x="266" y="132"/>
                  <a:pt x="262" y="128"/>
                  <a:pt x="256" y="128"/>
                </a:cubicBezTo>
                <a:cubicBezTo>
                  <a:pt x="185" y="128"/>
                  <a:pt x="128" y="185"/>
                  <a:pt x="128" y="256"/>
                </a:cubicBezTo>
                <a:cubicBezTo>
                  <a:pt x="128" y="326"/>
                  <a:pt x="185" y="384"/>
                  <a:pt x="256" y="384"/>
                </a:cubicBezTo>
                <a:cubicBezTo>
                  <a:pt x="326" y="384"/>
                  <a:pt x="384" y="326"/>
                  <a:pt x="384" y="256"/>
                </a:cubicBezTo>
                <a:close/>
                <a:moveTo>
                  <a:pt x="397" y="210"/>
                </a:moveTo>
                <a:cubicBezTo>
                  <a:pt x="382" y="165"/>
                  <a:pt x="347" y="129"/>
                  <a:pt x="302" y="115"/>
                </a:cubicBezTo>
                <a:cubicBezTo>
                  <a:pt x="298" y="114"/>
                  <a:pt x="295" y="114"/>
                  <a:pt x="292" y="116"/>
                </a:cubicBezTo>
                <a:cubicBezTo>
                  <a:pt x="289" y="118"/>
                  <a:pt x="288" y="122"/>
                  <a:pt x="288" y="125"/>
                </a:cubicBezTo>
                <a:cubicBezTo>
                  <a:pt x="288" y="213"/>
                  <a:pt x="288" y="213"/>
                  <a:pt x="288" y="213"/>
                </a:cubicBezTo>
                <a:cubicBezTo>
                  <a:pt x="288" y="219"/>
                  <a:pt x="292" y="224"/>
                  <a:pt x="298" y="224"/>
                </a:cubicBezTo>
                <a:cubicBezTo>
                  <a:pt x="386" y="224"/>
                  <a:pt x="386" y="224"/>
                  <a:pt x="386" y="224"/>
                </a:cubicBezTo>
                <a:cubicBezTo>
                  <a:pt x="390" y="224"/>
                  <a:pt x="393" y="222"/>
                  <a:pt x="395" y="219"/>
                </a:cubicBezTo>
                <a:cubicBezTo>
                  <a:pt x="397" y="217"/>
                  <a:pt x="398" y="213"/>
                  <a:pt x="397" y="210"/>
                </a:cubicBez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grpSp>
        <p:nvGrpSpPr>
          <p:cNvPr id="60" name="Group 481">
            <a:extLst>
              <a:ext uri="{FF2B5EF4-FFF2-40B4-BE49-F238E27FC236}">
                <a16:creationId xmlns="" xmlns:a16="http://schemas.microsoft.com/office/drawing/2014/main" id="{4FF0807E-6452-40C2-852F-D96F1C5457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1084" y="4640999"/>
            <a:ext cx="482359" cy="482359"/>
            <a:chOff x="6960" y="1953"/>
            <a:chExt cx="340" cy="340"/>
          </a:xfrm>
          <a:solidFill>
            <a:srgbClr val="A6A6A6"/>
          </a:solidFill>
        </p:grpSpPr>
        <p:sp>
          <p:nvSpPr>
            <p:cNvPr id="66" name="Rectangle 482">
              <a:extLst>
                <a:ext uri="{FF2B5EF4-FFF2-40B4-BE49-F238E27FC236}">
                  <a16:creationId xmlns="" xmlns:a16="http://schemas.microsoft.com/office/drawing/2014/main" id="{8CE3AD0A-6642-4CB5-8267-01DED832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" y="2130"/>
              <a:ext cx="43" cy="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67" name="Freeform 483">
              <a:extLst>
                <a:ext uri="{FF2B5EF4-FFF2-40B4-BE49-F238E27FC236}">
                  <a16:creationId xmlns="" xmlns:a16="http://schemas.microsoft.com/office/drawing/2014/main" id="{340BFB75-C745-44D4-85CE-529F78D9BE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60" y="1953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234 w 512"/>
                <a:gd name="T11" fmla="*/ 245 h 512"/>
                <a:gd name="T12" fmla="*/ 245 w 512"/>
                <a:gd name="T13" fmla="*/ 256 h 512"/>
                <a:gd name="T14" fmla="*/ 245 w 512"/>
                <a:gd name="T15" fmla="*/ 341 h 512"/>
                <a:gd name="T16" fmla="*/ 234 w 512"/>
                <a:gd name="T17" fmla="*/ 352 h 512"/>
                <a:gd name="T18" fmla="*/ 149 w 512"/>
                <a:gd name="T19" fmla="*/ 352 h 512"/>
                <a:gd name="T20" fmla="*/ 138 w 512"/>
                <a:gd name="T21" fmla="*/ 341 h 512"/>
                <a:gd name="T22" fmla="*/ 138 w 512"/>
                <a:gd name="T23" fmla="*/ 256 h 512"/>
                <a:gd name="T24" fmla="*/ 234 w 512"/>
                <a:gd name="T25" fmla="*/ 160 h 512"/>
                <a:gd name="T26" fmla="*/ 245 w 512"/>
                <a:gd name="T27" fmla="*/ 170 h 512"/>
                <a:gd name="T28" fmla="*/ 234 w 512"/>
                <a:gd name="T29" fmla="*/ 181 h 512"/>
                <a:gd name="T30" fmla="*/ 160 w 512"/>
                <a:gd name="T31" fmla="*/ 245 h 512"/>
                <a:gd name="T32" fmla="*/ 234 w 512"/>
                <a:gd name="T33" fmla="*/ 245 h 512"/>
                <a:gd name="T34" fmla="*/ 362 w 512"/>
                <a:gd name="T35" fmla="*/ 245 h 512"/>
                <a:gd name="T36" fmla="*/ 373 w 512"/>
                <a:gd name="T37" fmla="*/ 256 h 512"/>
                <a:gd name="T38" fmla="*/ 373 w 512"/>
                <a:gd name="T39" fmla="*/ 341 h 512"/>
                <a:gd name="T40" fmla="*/ 362 w 512"/>
                <a:gd name="T41" fmla="*/ 352 h 512"/>
                <a:gd name="T42" fmla="*/ 277 w 512"/>
                <a:gd name="T43" fmla="*/ 352 h 512"/>
                <a:gd name="T44" fmla="*/ 266 w 512"/>
                <a:gd name="T45" fmla="*/ 341 h 512"/>
                <a:gd name="T46" fmla="*/ 266 w 512"/>
                <a:gd name="T47" fmla="*/ 256 h 512"/>
                <a:gd name="T48" fmla="*/ 362 w 512"/>
                <a:gd name="T49" fmla="*/ 160 h 512"/>
                <a:gd name="T50" fmla="*/ 373 w 512"/>
                <a:gd name="T51" fmla="*/ 170 h 512"/>
                <a:gd name="T52" fmla="*/ 362 w 512"/>
                <a:gd name="T53" fmla="*/ 181 h 512"/>
                <a:gd name="T54" fmla="*/ 288 w 512"/>
                <a:gd name="T55" fmla="*/ 245 h 512"/>
                <a:gd name="T56" fmla="*/ 362 w 512"/>
                <a:gd name="T57" fmla="*/ 24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  <a:moveTo>
                    <a:pt x="234" y="245"/>
                  </a:moveTo>
                  <a:cubicBezTo>
                    <a:pt x="240" y="245"/>
                    <a:pt x="245" y="250"/>
                    <a:pt x="245" y="256"/>
                  </a:cubicBezTo>
                  <a:cubicBezTo>
                    <a:pt x="245" y="341"/>
                    <a:pt x="245" y="341"/>
                    <a:pt x="245" y="341"/>
                  </a:cubicBezTo>
                  <a:cubicBezTo>
                    <a:pt x="245" y="347"/>
                    <a:pt x="240" y="352"/>
                    <a:pt x="234" y="352"/>
                  </a:cubicBezTo>
                  <a:cubicBezTo>
                    <a:pt x="149" y="352"/>
                    <a:pt x="149" y="352"/>
                    <a:pt x="149" y="352"/>
                  </a:cubicBezTo>
                  <a:cubicBezTo>
                    <a:pt x="143" y="352"/>
                    <a:pt x="138" y="347"/>
                    <a:pt x="138" y="341"/>
                  </a:cubicBezTo>
                  <a:cubicBezTo>
                    <a:pt x="138" y="256"/>
                    <a:pt x="138" y="256"/>
                    <a:pt x="138" y="256"/>
                  </a:cubicBezTo>
                  <a:cubicBezTo>
                    <a:pt x="138" y="201"/>
                    <a:pt x="180" y="160"/>
                    <a:pt x="234" y="160"/>
                  </a:cubicBezTo>
                  <a:cubicBezTo>
                    <a:pt x="240" y="160"/>
                    <a:pt x="245" y="164"/>
                    <a:pt x="245" y="170"/>
                  </a:cubicBezTo>
                  <a:cubicBezTo>
                    <a:pt x="245" y="176"/>
                    <a:pt x="240" y="181"/>
                    <a:pt x="234" y="181"/>
                  </a:cubicBezTo>
                  <a:cubicBezTo>
                    <a:pt x="195" y="181"/>
                    <a:pt x="165" y="208"/>
                    <a:pt x="160" y="245"/>
                  </a:cubicBezTo>
                  <a:lnTo>
                    <a:pt x="234" y="245"/>
                  </a:lnTo>
                  <a:close/>
                  <a:moveTo>
                    <a:pt x="362" y="245"/>
                  </a:moveTo>
                  <a:cubicBezTo>
                    <a:pt x="368" y="245"/>
                    <a:pt x="373" y="250"/>
                    <a:pt x="373" y="256"/>
                  </a:cubicBezTo>
                  <a:cubicBezTo>
                    <a:pt x="373" y="341"/>
                    <a:pt x="373" y="341"/>
                    <a:pt x="373" y="341"/>
                  </a:cubicBezTo>
                  <a:cubicBezTo>
                    <a:pt x="373" y="347"/>
                    <a:pt x="368" y="352"/>
                    <a:pt x="362" y="352"/>
                  </a:cubicBezTo>
                  <a:cubicBezTo>
                    <a:pt x="277" y="352"/>
                    <a:pt x="277" y="352"/>
                    <a:pt x="277" y="352"/>
                  </a:cubicBezTo>
                  <a:cubicBezTo>
                    <a:pt x="271" y="352"/>
                    <a:pt x="266" y="347"/>
                    <a:pt x="266" y="341"/>
                  </a:cubicBezTo>
                  <a:cubicBezTo>
                    <a:pt x="266" y="256"/>
                    <a:pt x="266" y="256"/>
                    <a:pt x="266" y="256"/>
                  </a:cubicBezTo>
                  <a:cubicBezTo>
                    <a:pt x="266" y="201"/>
                    <a:pt x="308" y="160"/>
                    <a:pt x="362" y="160"/>
                  </a:cubicBezTo>
                  <a:cubicBezTo>
                    <a:pt x="368" y="160"/>
                    <a:pt x="373" y="164"/>
                    <a:pt x="373" y="170"/>
                  </a:cubicBezTo>
                  <a:cubicBezTo>
                    <a:pt x="373" y="176"/>
                    <a:pt x="368" y="181"/>
                    <a:pt x="362" y="181"/>
                  </a:cubicBezTo>
                  <a:cubicBezTo>
                    <a:pt x="323" y="181"/>
                    <a:pt x="293" y="213"/>
                    <a:pt x="288" y="245"/>
                  </a:cubicBezTo>
                  <a:lnTo>
                    <a:pt x="362" y="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68" name="Rectangle 484">
              <a:extLst>
                <a:ext uri="{FF2B5EF4-FFF2-40B4-BE49-F238E27FC236}">
                  <a16:creationId xmlns="" xmlns:a16="http://schemas.microsoft.com/office/drawing/2014/main" id="{B85A2CF1-EB32-40A6-83BE-2E0D09B4F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6" y="2130"/>
              <a:ext cx="43" cy="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</p:grpSp>
      <p:sp>
        <p:nvSpPr>
          <p:cNvPr id="69" name="Freeform 324">
            <a:extLst>
              <a:ext uri="{FF2B5EF4-FFF2-40B4-BE49-F238E27FC236}">
                <a16:creationId xmlns="" xmlns:a16="http://schemas.microsoft.com/office/drawing/2014/main" id="{EB0871BF-D38A-4827-9209-2A6B24FF26E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41086" y="5407782"/>
            <a:ext cx="482356" cy="482356"/>
          </a:xfrm>
          <a:custGeom>
            <a:avLst/>
            <a:gdLst>
              <a:gd name="T0" fmla="*/ 264 w 512"/>
              <a:gd name="T1" fmla="*/ 120 h 512"/>
              <a:gd name="T2" fmla="*/ 343 w 512"/>
              <a:gd name="T3" fmla="*/ 151 h 512"/>
              <a:gd name="T4" fmla="*/ 341 w 512"/>
              <a:gd name="T5" fmla="*/ 156 h 512"/>
              <a:gd name="T6" fmla="*/ 331 w 512"/>
              <a:gd name="T7" fmla="*/ 161 h 512"/>
              <a:gd name="T8" fmla="*/ 326 w 512"/>
              <a:gd name="T9" fmla="*/ 167 h 512"/>
              <a:gd name="T10" fmla="*/ 291 w 512"/>
              <a:gd name="T11" fmla="*/ 256 h 512"/>
              <a:gd name="T12" fmla="*/ 294 w 512"/>
              <a:gd name="T13" fmla="*/ 268 h 512"/>
              <a:gd name="T14" fmla="*/ 315 w 512"/>
              <a:gd name="T15" fmla="*/ 285 h 512"/>
              <a:gd name="T16" fmla="*/ 306 w 512"/>
              <a:gd name="T17" fmla="*/ 308 h 512"/>
              <a:gd name="T18" fmla="*/ 186 w 512"/>
              <a:gd name="T19" fmla="*/ 262 h 512"/>
              <a:gd name="T20" fmla="*/ 195 w 512"/>
              <a:gd name="T21" fmla="*/ 239 h 512"/>
              <a:gd name="T22" fmla="*/ 221 w 512"/>
              <a:gd name="T23" fmla="*/ 240 h 512"/>
              <a:gd name="T24" fmla="*/ 232 w 512"/>
              <a:gd name="T25" fmla="*/ 233 h 512"/>
              <a:gd name="T26" fmla="*/ 266 w 512"/>
              <a:gd name="T27" fmla="*/ 144 h 512"/>
              <a:gd name="T28" fmla="*/ 266 w 512"/>
              <a:gd name="T29" fmla="*/ 136 h 512"/>
              <a:gd name="T30" fmla="*/ 261 w 512"/>
              <a:gd name="T31" fmla="*/ 126 h 512"/>
              <a:gd name="T32" fmla="*/ 264 w 512"/>
              <a:gd name="T33" fmla="*/ 120 h 512"/>
              <a:gd name="T34" fmla="*/ 512 w 512"/>
              <a:gd name="T35" fmla="*/ 256 h 512"/>
              <a:gd name="T36" fmla="*/ 256 w 512"/>
              <a:gd name="T37" fmla="*/ 512 h 512"/>
              <a:gd name="T38" fmla="*/ 0 w 512"/>
              <a:gd name="T39" fmla="*/ 256 h 512"/>
              <a:gd name="T40" fmla="*/ 256 w 512"/>
              <a:gd name="T41" fmla="*/ 0 h 512"/>
              <a:gd name="T42" fmla="*/ 512 w 512"/>
              <a:gd name="T43" fmla="*/ 256 h 512"/>
              <a:gd name="T44" fmla="*/ 361 w 512"/>
              <a:gd name="T45" fmla="*/ 134 h 512"/>
              <a:gd name="T46" fmla="*/ 261 w 512"/>
              <a:gd name="T47" fmla="*/ 96 h 512"/>
              <a:gd name="T48" fmla="*/ 247 w 512"/>
              <a:gd name="T49" fmla="*/ 102 h 512"/>
              <a:gd name="T50" fmla="*/ 240 w 512"/>
              <a:gd name="T51" fmla="*/ 122 h 512"/>
              <a:gd name="T52" fmla="*/ 240 w 512"/>
              <a:gd name="T53" fmla="*/ 131 h 512"/>
              <a:gd name="T54" fmla="*/ 244 w 512"/>
              <a:gd name="T55" fmla="*/ 140 h 512"/>
              <a:gd name="T56" fmla="*/ 214 w 512"/>
              <a:gd name="T57" fmla="*/ 219 h 512"/>
              <a:gd name="T58" fmla="*/ 188 w 512"/>
              <a:gd name="T59" fmla="*/ 218 h 512"/>
              <a:gd name="T60" fmla="*/ 178 w 512"/>
              <a:gd name="T61" fmla="*/ 224 h 512"/>
              <a:gd name="T62" fmla="*/ 163 w 512"/>
              <a:gd name="T63" fmla="*/ 264 h 512"/>
              <a:gd name="T64" fmla="*/ 163 w 512"/>
              <a:gd name="T65" fmla="*/ 272 h 512"/>
              <a:gd name="T66" fmla="*/ 169 w 512"/>
              <a:gd name="T67" fmla="*/ 278 h 512"/>
              <a:gd name="T68" fmla="*/ 229 w 512"/>
              <a:gd name="T69" fmla="*/ 301 h 512"/>
              <a:gd name="T70" fmla="*/ 194 w 512"/>
              <a:gd name="T71" fmla="*/ 391 h 512"/>
              <a:gd name="T72" fmla="*/ 200 w 512"/>
              <a:gd name="T73" fmla="*/ 404 h 512"/>
              <a:gd name="T74" fmla="*/ 204 w 512"/>
              <a:gd name="T75" fmla="*/ 405 h 512"/>
              <a:gd name="T76" fmla="*/ 214 w 512"/>
              <a:gd name="T77" fmla="*/ 398 h 512"/>
              <a:gd name="T78" fmla="*/ 248 w 512"/>
              <a:gd name="T79" fmla="*/ 308 h 512"/>
              <a:gd name="T80" fmla="*/ 308 w 512"/>
              <a:gd name="T81" fmla="*/ 331 h 512"/>
              <a:gd name="T82" fmla="*/ 312 w 512"/>
              <a:gd name="T83" fmla="*/ 332 h 512"/>
              <a:gd name="T84" fmla="*/ 322 w 512"/>
              <a:gd name="T85" fmla="*/ 325 h 512"/>
              <a:gd name="T86" fmla="*/ 337 w 512"/>
              <a:gd name="T87" fmla="*/ 285 h 512"/>
              <a:gd name="T88" fmla="*/ 334 w 512"/>
              <a:gd name="T89" fmla="*/ 273 h 512"/>
              <a:gd name="T90" fmla="*/ 314 w 512"/>
              <a:gd name="T91" fmla="*/ 257 h 512"/>
              <a:gd name="T92" fmla="*/ 344 w 512"/>
              <a:gd name="T93" fmla="*/ 178 h 512"/>
              <a:gd name="T94" fmla="*/ 354 w 512"/>
              <a:gd name="T95" fmla="*/ 174 h 512"/>
              <a:gd name="T96" fmla="*/ 359 w 512"/>
              <a:gd name="T97" fmla="*/ 168 h 512"/>
              <a:gd name="T98" fmla="*/ 367 w 512"/>
              <a:gd name="T99" fmla="*/ 148 h 512"/>
              <a:gd name="T100" fmla="*/ 361 w 512"/>
              <a:gd name="T101" fmla="*/ 134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12" h="512">
                <a:moveTo>
                  <a:pt x="264" y="120"/>
                </a:moveTo>
                <a:cubicBezTo>
                  <a:pt x="343" y="151"/>
                  <a:pt x="343" y="151"/>
                  <a:pt x="343" y="151"/>
                </a:cubicBezTo>
                <a:cubicBezTo>
                  <a:pt x="341" y="156"/>
                  <a:pt x="341" y="156"/>
                  <a:pt x="341" y="156"/>
                </a:cubicBezTo>
                <a:cubicBezTo>
                  <a:pt x="331" y="161"/>
                  <a:pt x="331" y="161"/>
                  <a:pt x="331" y="161"/>
                </a:cubicBezTo>
                <a:cubicBezTo>
                  <a:pt x="329" y="162"/>
                  <a:pt x="327" y="164"/>
                  <a:pt x="326" y="167"/>
                </a:cubicBezTo>
                <a:cubicBezTo>
                  <a:pt x="291" y="256"/>
                  <a:pt x="291" y="256"/>
                  <a:pt x="291" y="256"/>
                </a:cubicBezTo>
                <a:cubicBezTo>
                  <a:pt x="290" y="261"/>
                  <a:pt x="291" y="266"/>
                  <a:pt x="294" y="268"/>
                </a:cubicBezTo>
                <a:cubicBezTo>
                  <a:pt x="315" y="285"/>
                  <a:pt x="315" y="285"/>
                  <a:pt x="315" y="285"/>
                </a:cubicBezTo>
                <a:cubicBezTo>
                  <a:pt x="306" y="308"/>
                  <a:pt x="306" y="308"/>
                  <a:pt x="306" y="308"/>
                </a:cubicBezTo>
                <a:cubicBezTo>
                  <a:pt x="186" y="262"/>
                  <a:pt x="186" y="262"/>
                  <a:pt x="186" y="262"/>
                </a:cubicBezTo>
                <a:cubicBezTo>
                  <a:pt x="195" y="239"/>
                  <a:pt x="195" y="239"/>
                  <a:pt x="195" y="239"/>
                </a:cubicBezTo>
                <a:cubicBezTo>
                  <a:pt x="221" y="240"/>
                  <a:pt x="221" y="240"/>
                  <a:pt x="221" y="240"/>
                </a:cubicBezTo>
                <a:cubicBezTo>
                  <a:pt x="226" y="241"/>
                  <a:pt x="230" y="238"/>
                  <a:pt x="232" y="233"/>
                </a:cubicBezTo>
                <a:cubicBezTo>
                  <a:pt x="266" y="144"/>
                  <a:pt x="266" y="144"/>
                  <a:pt x="266" y="144"/>
                </a:cubicBezTo>
                <a:cubicBezTo>
                  <a:pt x="267" y="141"/>
                  <a:pt x="267" y="138"/>
                  <a:pt x="266" y="136"/>
                </a:cubicBezTo>
                <a:cubicBezTo>
                  <a:pt x="261" y="126"/>
                  <a:pt x="261" y="126"/>
                  <a:pt x="261" y="126"/>
                </a:cubicBezTo>
                <a:lnTo>
                  <a:pt x="264" y="120"/>
                </a:ln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61" y="134"/>
                </a:moveTo>
                <a:cubicBezTo>
                  <a:pt x="261" y="96"/>
                  <a:pt x="261" y="96"/>
                  <a:pt x="261" y="96"/>
                </a:cubicBezTo>
                <a:cubicBezTo>
                  <a:pt x="256" y="94"/>
                  <a:pt x="250" y="97"/>
                  <a:pt x="247" y="102"/>
                </a:cubicBezTo>
                <a:cubicBezTo>
                  <a:pt x="240" y="122"/>
                  <a:pt x="240" y="122"/>
                  <a:pt x="240" y="122"/>
                </a:cubicBezTo>
                <a:cubicBezTo>
                  <a:pt x="239" y="125"/>
                  <a:pt x="239" y="128"/>
                  <a:pt x="240" y="131"/>
                </a:cubicBezTo>
                <a:cubicBezTo>
                  <a:pt x="244" y="140"/>
                  <a:pt x="244" y="140"/>
                  <a:pt x="244" y="140"/>
                </a:cubicBezTo>
                <a:cubicBezTo>
                  <a:pt x="214" y="219"/>
                  <a:pt x="214" y="219"/>
                  <a:pt x="214" y="219"/>
                </a:cubicBezTo>
                <a:cubicBezTo>
                  <a:pt x="188" y="218"/>
                  <a:pt x="188" y="218"/>
                  <a:pt x="188" y="218"/>
                </a:cubicBezTo>
                <a:cubicBezTo>
                  <a:pt x="184" y="217"/>
                  <a:pt x="180" y="220"/>
                  <a:pt x="178" y="224"/>
                </a:cubicBezTo>
                <a:cubicBezTo>
                  <a:pt x="163" y="264"/>
                  <a:pt x="163" y="264"/>
                  <a:pt x="163" y="264"/>
                </a:cubicBezTo>
                <a:cubicBezTo>
                  <a:pt x="162" y="267"/>
                  <a:pt x="162" y="270"/>
                  <a:pt x="163" y="272"/>
                </a:cubicBezTo>
                <a:cubicBezTo>
                  <a:pt x="164" y="275"/>
                  <a:pt x="166" y="277"/>
                  <a:pt x="169" y="278"/>
                </a:cubicBezTo>
                <a:cubicBezTo>
                  <a:pt x="229" y="301"/>
                  <a:pt x="229" y="301"/>
                  <a:pt x="229" y="301"/>
                </a:cubicBezTo>
                <a:cubicBezTo>
                  <a:pt x="194" y="391"/>
                  <a:pt x="194" y="391"/>
                  <a:pt x="194" y="391"/>
                </a:cubicBezTo>
                <a:cubicBezTo>
                  <a:pt x="192" y="396"/>
                  <a:pt x="195" y="402"/>
                  <a:pt x="200" y="404"/>
                </a:cubicBezTo>
                <a:cubicBezTo>
                  <a:pt x="202" y="405"/>
                  <a:pt x="203" y="405"/>
                  <a:pt x="204" y="405"/>
                </a:cubicBezTo>
                <a:cubicBezTo>
                  <a:pt x="208" y="405"/>
                  <a:pt x="212" y="402"/>
                  <a:pt x="214" y="398"/>
                </a:cubicBezTo>
                <a:cubicBezTo>
                  <a:pt x="248" y="308"/>
                  <a:pt x="248" y="308"/>
                  <a:pt x="248" y="308"/>
                </a:cubicBezTo>
                <a:cubicBezTo>
                  <a:pt x="308" y="331"/>
                  <a:pt x="308" y="331"/>
                  <a:pt x="308" y="331"/>
                </a:cubicBezTo>
                <a:cubicBezTo>
                  <a:pt x="309" y="332"/>
                  <a:pt x="311" y="332"/>
                  <a:pt x="312" y="332"/>
                </a:cubicBezTo>
                <a:cubicBezTo>
                  <a:pt x="316" y="332"/>
                  <a:pt x="320" y="329"/>
                  <a:pt x="322" y="325"/>
                </a:cubicBezTo>
                <a:cubicBezTo>
                  <a:pt x="337" y="285"/>
                  <a:pt x="337" y="285"/>
                  <a:pt x="337" y="285"/>
                </a:cubicBezTo>
                <a:cubicBezTo>
                  <a:pt x="339" y="281"/>
                  <a:pt x="338" y="276"/>
                  <a:pt x="334" y="273"/>
                </a:cubicBezTo>
                <a:cubicBezTo>
                  <a:pt x="314" y="257"/>
                  <a:pt x="314" y="257"/>
                  <a:pt x="314" y="257"/>
                </a:cubicBezTo>
                <a:cubicBezTo>
                  <a:pt x="344" y="178"/>
                  <a:pt x="344" y="178"/>
                  <a:pt x="344" y="178"/>
                </a:cubicBezTo>
                <a:cubicBezTo>
                  <a:pt x="354" y="174"/>
                  <a:pt x="354" y="174"/>
                  <a:pt x="354" y="174"/>
                </a:cubicBezTo>
                <a:cubicBezTo>
                  <a:pt x="356" y="173"/>
                  <a:pt x="358" y="171"/>
                  <a:pt x="359" y="168"/>
                </a:cubicBezTo>
                <a:cubicBezTo>
                  <a:pt x="367" y="148"/>
                  <a:pt x="367" y="148"/>
                  <a:pt x="367" y="148"/>
                </a:cubicBezTo>
                <a:cubicBezTo>
                  <a:pt x="369" y="143"/>
                  <a:pt x="366" y="137"/>
                  <a:pt x="361" y="134"/>
                </a:cubicBez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70" name="Freeform 109">
            <a:extLst>
              <a:ext uri="{FF2B5EF4-FFF2-40B4-BE49-F238E27FC236}">
                <a16:creationId xmlns="" xmlns:a16="http://schemas.microsoft.com/office/drawing/2014/main" id="{B554BAF9-C640-41FD-B661-5CD7ABEF3EA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1294" y="3159307"/>
            <a:ext cx="512149" cy="512149"/>
          </a:xfrm>
          <a:custGeom>
            <a:avLst/>
            <a:gdLst>
              <a:gd name="T0" fmla="*/ 235 w 512"/>
              <a:gd name="T1" fmla="*/ 150 h 512"/>
              <a:gd name="T2" fmla="*/ 277 w 512"/>
              <a:gd name="T3" fmla="*/ 118 h 512"/>
              <a:gd name="T4" fmla="*/ 235 w 512"/>
              <a:gd name="T5" fmla="*/ 342 h 512"/>
              <a:gd name="T6" fmla="*/ 277 w 512"/>
              <a:gd name="T7" fmla="*/ 320 h 512"/>
              <a:gd name="T8" fmla="*/ 235 w 512"/>
              <a:gd name="T9" fmla="*/ 342 h 512"/>
              <a:gd name="T10" fmla="*/ 160 w 512"/>
              <a:gd name="T11" fmla="*/ 342 h 512"/>
              <a:gd name="T12" fmla="*/ 117 w 512"/>
              <a:gd name="T13" fmla="*/ 320 h 512"/>
              <a:gd name="T14" fmla="*/ 512 w 512"/>
              <a:gd name="T15" fmla="*/ 256 h 512"/>
              <a:gd name="T16" fmla="*/ 0 w 512"/>
              <a:gd name="T17" fmla="*/ 256 h 512"/>
              <a:gd name="T18" fmla="*/ 512 w 512"/>
              <a:gd name="T19" fmla="*/ 256 h 512"/>
              <a:gd name="T20" fmla="*/ 405 w 512"/>
              <a:gd name="T21" fmla="*/ 299 h 512"/>
              <a:gd name="T22" fmla="*/ 384 w 512"/>
              <a:gd name="T23" fmla="*/ 235 h 512"/>
              <a:gd name="T24" fmla="*/ 267 w 512"/>
              <a:gd name="T25" fmla="*/ 224 h 512"/>
              <a:gd name="T26" fmla="*/ 288 w 512"/>
              <a:gd name="T27" fmla="*/ 171 h 512"/>
              <a:gd name="T28" fmla="*/ 299 w 512"/>
              <a:gd name="T29" fmla="*/ 107 h 512"/>
              <a:gd name="T30" fmla="*/ 224 w 512"/>
              <a:gd name="T31" fmla="*/ 96 h 512"/>
              <a:gd name="T32" fmla="*/ 213 w 512"/>
              <a:gd name="T33" fmla="*/ 160 h 512"/>
              <a:gd name="T34" fmla="*/ 245 w 512"/>
              <a:gd name="T35" fmla="*/ 171 h 512"/>
              <a:gd name="T36" fmla="*/ 139 w 512"/>
              <a:gd name="T37" fmla="*/ 224 h 512"/>
              <a:gd name="T38" fmla="*/ 128 w 512"/>
              <a:gd name="T39" fmla="*/ 299 h 512"/>
              <a:gd name="T40" fmla="*/ 96 w 512"/>
              <a:gd name="T41" fmla="*/ 310 h 512"/>
              <a:gd name="T42" fmla="*/ 107 w 512"/>
              <a:gd name="T43" fmla="*/ 363 h 512"/>
              <a:gd name="T44" fmla="*/ 181 w 512"/>
              <a:gd name="T45" fmla="*/ 352 h 512"/>
              <a:gd name="T46" fmla="*/ 171 w 512"/>
              <a:gd name="T47" fmla="*/ 299 h 512"/>
              <a:gd name="T48" fmla="*/ 149 w 512"/>
              <a:gd name="T49" fmla="*/ 246 h 512"/>
              <a:gd name="T50" fmla="*/ 245 w 512"/>
              <a:gd name="T51" fmla="*/ 299 h 512"/>
              <a:gd name="T52" fmla="*/ 213 w 512"/>
              <a:gd name="T53" fmla="*/ 310 h 512"/>
              <a:gd name="T54" fmla="*/ 224 w 512"/>
              <a:gd name="T55" fmla="*/ 363 h 512"/>
              <a:gd name="T56" fmla="*/ 299 w 512"/>
              <a:gd name="T57" fmla="*/ 352 h 512"/>
              <a:gd name="T58" fmla="*/ 288 w 512"/>
              <a:gd name="T59" fmla="*/ 299 h 512"/>
              <a:gd name="T60" fmla="*/ 267 w 512"/>
              <a:gd name="T61" fmla="*/ 246 h 512"/>
              <a:gd name="T62" fmla="*/ 363 w 512"/>
              <a:gd name="T63" fmla="*/ 299 h 512"/>
              <a:gd name="T64" fmla="*/ 331 w 512"/>
              <a:gd name="T65" fmla="*/ 310 h 512"/>
              <a:gd name="T66" fmla="*/ 341 w 512"/>
              <a:gd name="T67" fmla="*/ 363 h 512"/>
              <a:gd name="T68" fmla="*/ 416 w 512"/>
              <a:gd name="T69" fmla="*/ 352 h 512"/>
              <a:gd name="T70" fmla="*/ 352 w 512"/>
              <a:gd name="T71" fmla="*/ 342 h 512"/>
              <a:gd name="T72" fmla="*/ 395 w 512"/>
              <a:gd name="T73" fmla="*/ 320 h 512"/>
              <a:gd name="T74" fmla="*/ 352 w 512"/>
              <a:gd name="T75" fmla="*/ 342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12" h="512">
                <a:moveTo>
                  <a:pt x="277" y="150"/>
                </a:moveTo>
                <a:cubicBezTo>
                  <a:pt x="235" y="150"/>
                  <a:pt x="235" y="150"/>
                  <a:pt x="235" y="150"/>
                </a:cubicBezTo>
                <a:cubicBezTo>
                  <a:pt x="235" y="118"/>
                  <a:pt x="235" y="118"/>
                  <a:pt x="235" y="118"/>
                </a:cubicBezTo>
                <a:cubicBezTo>
                  <a:pt x="277" y="118"/>
                  <a:pt x="277" y="118"/>
                  <a:pt x="277" y="118"/>
                </a:cubicBezTo>
                <a:lnTo>
                  <a:pt x="277" y="150"/>
                </a:lnTo>
                <a:close/>
                <a:moveTo>
                  <a:pt x="235" y="342"/>
                </a:moveTo>
                <a:cubicBezTo>
                  <a:pt x="277" y="342"/>
                  <a:pt x="277" y="342"/>
                  <a:pt x="277" y="342"/>
                </a:cubicBezTo>
                <a:cubicBezTo>
                  <a:pt x="277" y="320"/>
                  <a:pt x="277" y="320"/>
                  <a:pt x="277" y="320"/>
                </a:cubicBezTo>
                <a:cubicBezTo>
                  <a:pt x="235" y="320"/>
                  <a:pt x="235" y="320"/>
                  <a:pt x="235" y="320"/>
                </a:cubicBezTo>
                <a:lnTo>
                  <a:pt x="235" y="342"/>
                </a:lnTo>
                <a:close/>
                <a:moveTo>
                  <a:pt x="117" y="342"/>
                </a:moveTo>
                <a:cubicBezTo>
                  <a:pt x="160" y="342"/>
                  <a:pt x="160" y="342"/>
                  <a:pt x="160" y="342"/>
                </a:cubicBezTo>
                <a:cubicBezTo>
                  <a:pt x="160" y="320"/>
                  <a:pt x="160" y="320"/>
                  <a:pt x="160" y="320"/>
                </a:cubicBezTo>
                <a:cubicBezTo>
                  <a:pt x="117" y="320"/>
                  <a:pt x="117" y="320"/>
                  <a:pt x="117" y="320"/>
                </a:cubicBezTo>
                <a:lnTo>
                  <a:pt x="117" y="342"/>
                </a:lnTo>
                <a:close/>
                <a:moveTo>
                  <a:pt x="512" y="256"/>
                </a:moveTo>
                <a:cubicBezTo>
                  <a:pt x="512" y="398"/>
                  <a:pt x="397" y="512"/>
                  <a:pt x="256" y="512"/>
                </a:cubicBezTo>
                <a:cubicBezTo>
                  <a:pt x="115" y="512"/>
                  <a:pt x="0" y="398"/>
                  <a:pt x="0" y="256"/>
                </a:cubicBezTo>
                <a:cubicBezTo>
                  <a:pt x="0" y="115"/>
                  <a:pt x="115" y="0"/>
                  <a:pt x="256" y="0"/>
                </a:cubicBezTo>
                <a:cubicBezTo>
                  <a:pt x="397" y="0"/>
                  <a:pt x="512" y="115"/>
                  <a:pt x="512" y="256"/>
                </a:cubicBezTo>
                <a:close/>
                <a:moveTo>
                  <a:pt x="416" y="310"/>
                </a:moveTo>
                <a:cubicBezTo>
                  <a:pt x="416" y="304"/>
                  <a:pt x="411" y="299"/>
                  <a:pt x="405" y="299"/>
                </a:cubicBezTo>
                <a:cubicBezTo>
                  <a:pt x="384" y="299"/>
                  <a:pt x="384" y="299"/>
                  <a:pt x="384" y="299"/>
                </a:cubicBezTo>
                <a:cubicBezTo>
                  <a:pt x="384" y="235"/>
                  <a:pt x="384" y="235"/>
                  <a:pt x="384" y="235"/>
                </a:cubicBezTo>
                <a:cubicBezTo>
                  <a:pt x="384" y="229"/>
                  <a:pt x="379" y="224"/>
                  <a:pt x="373" y="224"/>
                </a:cubicBezTo>
                <a:cubicBezTo>
                  <a:pt x="267" y="224"/>
                  <a:pt x="267" y="224"/>
                  <a:pt x="267" y="224"/>
                </a:cubicBezTo>
                <a:cubicBezTo>
                  <a:pt x="267" y="171"/>
                  <a:pt x="267" y="171"/>
                  <a:pt x="267" y="171"/>
                </a:cubicBezTo>
                <a:cubicBezTo>
                  <a:pt x="288" y="171"/>
                  <a:pt x="288" y="171"/>
                  <a:pt x="288" y="171"/>
                </a:cubicBezTo>
                <a:cubicBezTo>
                  <a:pt x="294" y="171"/>
                  <a:pt x="299" y="166"/>
                  <a:pt x="299" y="160"/>
                </a:cubicBezTo>
                <a:cubicBezTo>
                  <a:pt x="299" y="107"/>
                  <a:pt x="299" y="107"/>
                  <a:pt x="299" y="107"/>
                </a:cubicBezTo>
                <a:cubicBezTo>
                  <a:pt x="299" y="101"/>
                  <a:pt x="294" y="96"/>
                  <a:pt x="288" y="96"/>
                </a:cubicBezTo>
                <a:cubicBezTo>
                  <a:pt x="224" y="96"/>
                  <a:pt x="224" y="96"/>
                  <a:pt x="224" y="96"/>
                </a:cubicBezTo>
                <a:cubicBezTo>
                  <a:pt x="218" y="96"/>
                  <a:pt x="213" y="101"/>
                  <a:pt x="213" y="107"/>
                </a:cubicBezTo>
                <a:cubicBezTo>
                  <a:pt x="213" y="160"/>
                  <a:pt x="213" y="160"/>
                  <a:pt x="213" y="160"/>
                </a:cubicBezTo>
                <a:cubicBezTo>
                  <a:pt x="213" y="166"/>
                  <a:pt x="218" y="171"/>
                  <a:pt x="224" y="171"/>
                </a:cubicBezTo>
                <a:cubicBezTo>
                  <a:pt x="245" y="171"/>
                  <a:pt x="245" y="171"/>
                  <a:pt x="245" y="171"/>
                </a:cubicBezTo>
                <a:cubicBezTo>
                  <a:pt x="245" y="224"/>
                  <a:pt x="245" y="224"/>
                  <a:pt x="245" y="224"/>
                </a:cubicBezTo>
                <a:cubicBezTo>
                  <a:pt x="139" y="224"/>
                  <a:pt x="139" y="224"/>
                  <a:pt x="139" y="224"/>
                </a:cubicBezTo>
                <a:cubicBezTo>
                  <a:pt x="133" y="224"/>
                  <a:pt x="128" y="229"/>
                  <a:pt x="128" y="235"/>
                </a:cubicBezTo>
                <a:cubicBezTo>
                  <a:pt x="128" y="299"/>
                  <a:pt x="128" y="299"/>
                  <a:pt x="128" y="299"/>
                </a:cubicBezTo>
                <a:cubicBezTo>
                  <a:pt x="107" y="299"/>
                  <a:pt x="107" y="299"/>
                  <a:pt x="107" y="299"/>
                </a:cubicBezTo>
                <a:cubicBezTo>
                  <a:pt x="101" y="299"/>
                  <a:pt x="96" y="304"/>
                  <a:pt x="96" y="310"/>
                </a:cubicBezTo>
                <a:cubicBezTo>
                  <a:pt x="96" y="352"/>
                  <a:pt x="96" y="352"/>
                  <a:pt x="96" y="352"/>
                </a:cubicBezTo>
                <a:cubicBezTo>
                  <a:pt x="96" y="358"/>
                  <a:pt x="101" y="363"/>
                  <a:pt x="107" y="363"/>
                </a:cubicBezTo>
                <a:cubicBezTo>
                  <a:pt x="171" y="363"/>
                  <a:pt x="171" y="363"/>
                  <a:pt x="171" y="363"/>
                </a:cubicBezTo>
                <a:cubicBezTo>
                  <a:pt x="177" y="363"/>
                  <a:pt x="181" y="358"/>
                  <a:pt x="181" y="352"/>
                </a:cubicBezTo>
                <a:cubicBezTo>
                  <a:pt x="181" y="310"/>
                  <a:pt x="181" y="310"/>
                  <a:pt x="181" y="310"/>
                </a:cubicBezTo>
                <a:cubicBezTo>
                  <a:pt x="181" y="304"/>
                  <a:pt x="177" y="299"/>
                  <a:pt x="171" y="299"/>
                </a:cubicBezTo>
                <a:cubicBezTo>
                  <a:pt x="149" y="299"/>
                  <a:pt x="149" y="299"/>
                  <a:pt x="149" y="299"/>
                </a:cubicBezTo>
                <a:cubicBezTo>
                  <a:pt x="149" y="246"/>
                  <a:pt x="149" y="246"/>
                  <a:pt x="149" y="246"/>
                </a:cubicBezTo>
                <a:cubicBezTo>
                  <a:pt x="245" y="246"/>
                  <a:pt x="245" y="246"/>
                  <a:pt x="245" y="246"/>
                </a:cubicBezTo>
                <a:cubicBezTo>
                  <a:pt x="245" y="299"/>
                  <a:pt x="245" y="299"/>
                  <a:pt x="245" y="299"/>
                </a:cubicBezTo>
                <a:cubicBezTo>
                  <a:pt x="224" y="299"/>
                  <a:pt x="224" y="299"/>
                  <a:pt x="224" y="299"/>
                </a:cubicBezTo>
                <a:cubicBezTo>
                  <a:pt x="218" y="299"/>
                  <a:pt x="213" y="304"/>
                  <a:pt x="213" y="310"/>
                </a:cubicBezTo>
                <a:cubicBezTo>
                  <a:pt x="213" y="352"/>
                  <a:pt x="213" y="352"/>
                  <a:pt x="213" y="352"/>
                </a:cubicBezTo>
                <a:cubicBezTo>
                  <a:pt x="213" y="358"/>
                  <a:pt x="218" y="363"/>
                  <a:pt x="224" y="363"/>
                </a:cubicBezTo>
                <a:cubicBezTo>
                  <a:pt x="288" y="363"/>
                  <a:pt x="288" y="363"/>
                  <a:pt x="288" y="363"/>
                </a:cubicBezTo>
                <a:cubicBezTo>
                  <a:pt x="294" y="363"/>
                  <a:pt x="299" y="358"/>
                  <a:pt x="299" y="352"/>
                </a:cubicBezTo>
                <a:cubicBezTo>
                  <a:pt x="299" y="310"/>
                  <a:pt x="299" y="310"/>
                  <a:pt x="299" y="310"/>
                </a:cubicBezTo>
                <a:cubicBezTo>
                  <a:pt x="299" y="304"/>
                  <a:pt x="294" y="299"/>
                  <a:pt x="288" y="299"/>
                </a:cubicBezTo>
                <a:cubicBezTo>
                  <a:pt x="267" y="299"/>
                  <a:pt x="267" y="299"/>
                  <a:pt x="267" y="299"/>
                </a:cubicBezTo>
                <a:cubicBezTo>
                  <a:pt x="267" y="246"/>
                  <a:pt x="267" y="246"/>
                  <a:pt x="267" y="246"/>
                </a:cubicBezTo>
                <a:cubicBezTo>
                  <a:pt x="363" y="246"/>
                  <a:pt x="363" y="246"/>
                  <a:pt x="363" y="246"/>
                </a:cubicBezTo>
                <a:cubicBezTo>
                  <a:pt x="363" y="299"/>
                  <a:pt x="363" y="299"/>
                  <a:pt x="363" y="299"/>
                </a:cubicBezTo>
                <a:cubicBezTo>
                  <a:pt x="341" y="299"/>
                  <a:pt x="341" y="299"/>
                  <a:pt x="341" y="299"/>
                </a:cubicBezTo>
                <a:cubicBezTo>
                  <a:pt x="335" y="299"/>
                  <a:pt x="331" y="304"/>
                  <a:pt x="331" y="310"/>
                </a:cubicBezTo>
                <a:cubicBezTo>
                  <a:pt x="331" y="352"/>
                  <a:pt x="331" y="352"/>
                  <a:pt x="331" y="352"/>
                </a:cubicBezTo>
                <a:cubicBezTo>
                  <a:pt x="331" y="358"/>
                  <a:pt x="335" y="363"/>
                  <a:pt x="341" y="363"/>
                </a:cubicBezTo>
                <a:cubicBezTo>
                  <a:pt x="405" y="363"/>
                  <a:pt x="405" y="363"/>
                  <a:pt x="405" y="363"/>
                </a:cubicBezTo>
                <a:cubicBezTo>
                  <a:pt x="411" y="363"/>
                  <a:pt x="416" y="358"/>
                  <a:pt x="416" y="352"/>
                </a:cubicBezTo>
                <a:lnTo>
                  <a:pt x="416" y="310"/>
                </a:lnTo>
                <a:close/>
                <a:moveTo>
                  <a:pt x="352" y="342"/>
                </a:moveTo>
                <a:cubicBezTo>
                  <a:pt x="395" y="342"/>
                  <a:pt x="395" y="342"/>
                  <a:pt x="395" y="342"/>
                </a:cubicBezTo>
                <a:cubicBezTo>
                  <a:pt x="395" y="320"/>
                  <a:pt x="395" y="320"/>
                  <a:pt x="395" y="320"/>
                </a:cubicBezTo>
                <a:cubicBezTo>
                  <a:pt x="352" y="320"/>
                  <a:pt x="352" y="320"/>
                  <a:pt x="352" y="320"/>
                </a:cubicBezTo>
                <a:lnTo>
                  <a:pt x="352" y="342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grpSp>
        <p:nvGrpSpPr>
          <p:cNvPr id="71" name="Group 681">
            <a:extLst>
              <a:ext uri="{FF2B5EF4-FFF2-40B4-BE49-F238E27FC236}">
                <a16:creationId xmlns="" xmlns:a16="http://schemas.microsoft.com/office/drawing/2014/main" id="{B0C7F96C-4C0A-4BE4-BA59-AD43FBEA744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1291" y="2412427"/>
            <a:ext cx="482358" cy="482358"/>
            <a:chOff x="6210" y="2696"/>
            <a:chExt cx="340" cy="340"/>
          </a:xfrm>
          <a:solidFill>
            <a:srgbClr val="A6A6A6"/>
          </a:solidFill>
        </p:grpSpPr>
        <p:sp>
          <p:nvSpPr>
            <p:cNvPr id="72" name="Freeform 682">
              <a:extLst>
                <a:ext uri="{FF2B5EF4-FFF2-40B4-BE49-F238E27FC236}">
                  <a16:creationId xmlns="" xmlns:a16="http://schemas.microsoft.com/office/drawing/2014/main" id="{31A4477D-E653-4EBB-A05D-905E9CD6E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" y="2911"/>
              <a:ext cx="57" cy="49"/>
            </a:xfrm>
            <a:custGeom>
              <a:avLst/>
              <a:gdLst>
                <a:gd name="T0" fmla="*/ 51 w 85"/>
                <a:gd name="T1" fmla="*/ 3 h 73"/>
                <a:gd name="T2" fmla="*/ 43 w 85"/>
                <a:gd name="T3" fmla="*/ 0 h 73"/>
                <a:gd name="T4" fmla="*/ 34 w 85"/>
                <a:gd name="T5" fmla="*/ 3 h 73"/>
                <a:gd name="T6" fmla="*/ 16 w 85"/>
                <a:gd name="T7" fmla="*/ 9 h 73"/>
                <a:gd name="T8" fmla="*/ 11 w 85"/>
                <a:gd name="T9" fmla="*/ 9 h 73"/>
                <a:gd name="T10" fmla="*/ 0 w 85"/>
                <a:gd name="T11" fmla="*/ 2 h 73"/>
                <a:gd name="T12" fmla="*/ 0 w 85"/>
                <a:gd name="T13" fmla="*/ 73 h 73"/>
                <a:gd name="T14" fmla="*/ 37 w 85"/>
                <a:gd name="T15" fmla="*/ 51 h 73"/>
                <a:gd name="T16" fmla="*/ 48 w 85"/>
                <a:gd name="T17" fmla="*/ 51 h 73"/>
                <a:gd name="T18" fmla="*/ 85 w 85"/>
                <a:gd name="T19" fmla="*/ 73 h 73"/>
                <a:gd name="T20" fmla="*/ 85 w 85"/>
                <a:gd name="T21" fmla="*/ 2 h 73"/>
                <a:gd name="T22" fmla="*/ 75 w 85"/>
                <a:gd name="T23" fmla="*/ 9 h 73"/>
                <a:gd name="T24" fmla="*/ 51 w 85"/>
                <a:gd name="T25" fmla="*/ 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73">
                  <a:moveTo>
                    <a:pt x="51" y="3"/>
                  </a:moveTo>
                  <a:cubicBezTo>
                    <a:pt x="49" y="2"/>
                    <a:pt x="44" y="0"/>
                    <a:pt x="43" y="0"/>
                  </a:cubicBezTo>
                  <a:cubicBezTo>
                    <a:pt x="41" y="0"/>
                    <a:pt x="37" y="2"/>
                    <a:pt x="34" y="3"/>
                  </a:cubicBezTo>
                  <a:cubicBezTo>
                    <a:pt x="29" y="6"/>
                    <a:pt x="23" y="9"/>
                    <a:pt x="16" y="9"/>
                  </a:cubicBezTo>
                  <a:cubicBezTo>
                    <a:pt x="14" y="9"/>
                    <a:pt x="12" y="9"/>
                    <a:pt x="11" y="9"/>
                  </a:cubicBezTo>
                  <a:cubicBezTo>
                    <a:pt x="6" y="7"/>
                    <a:pt x="3" y="5"/>
                    <a:pt x="0" y="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41" y="49"/>
                    <a:pt x="45" y="49"/>
                    <a:pt x="48" y="51"/>
                  </a:cubicBezTo>
                  <a:cubicBezTo>
                    <a:pt x="85" y="73"/>
                    <a:pt x="85" y="73"/>
                    <a:pt x="85" y="73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2" y="5"/>
                    <a:pt x="79" y="7"/>
                    <a:pt x="75" y="9"/>
                  </a:cubicBezTo>
                  <a:cubicBezTo>
                    <a:pt x="66" y="11"/>
                    <a:pt x="58" y="7"/>
                    <a:pt x="5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73" name="Freeform 683">
              <a:extLst>
                <a:ext uri="{FF2B5EF4-FFF2-40B4-BE49-F238E27FC236}">
                  <a16:creationId xmlns="" xmlns:a16="http://schemas.microsoft.com/office/drawing/2014/main" id="{470A2CA5-1AC5-4CF4-B618-04120D58F5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4" y="2772"/>
              <a:ext cx="132" cy="131"/>
            </a:xfrm>
            <a:custGeom>
              <a:avLst/>
              <a:gdLst>
                <a:gd name="T0" fmla="*/ 188 w 198"/>
                <a:gd name="T1" fmla="*/ 99 h 198"/>
                <a:gd name="T2" fmla="*/ 194 w 198"/>
                <a:gd name="T3" fmla="*/ 81 h 198"/>
                <a:gd name="T4" fmla="*/ 198 w 198"/>
                <a:gd name="T5" fmla="*/ 72 h 198"/>
                <a:gd name="T6" fmla="*/ 190 w 198"/>
                <a:gd name="T7" fmla="*/ 67 h 198"/>
                <a:gd name="T8" fmla="*/ 176 w 198"/>
                <a:gd name="T9" fmla="*/ 54 h 198"/>
                <a:gd name="T10" fmla="*/ 172 w 198"/>
                <a:gd name="T11" fmla="*/ 36 h 198"/>
                <a:gd name="T12" fmla="*/ 171 w 198"/>
                <a:gd name="T13" fmla="*/ 26 h 198"/>
                <a:gd name="T14" fmla="*/ 162 w 198"/>
                <a:gd name="T15" fmla="*/ 25 h 198"/>
                <a:gd name="T16" fmla="*/ 143 w 198"/>
                <a:gd name="T17" fmla="*/ 21 h 198"/>
                <a:gd name="T18" fmla="*/ 131 w 198"/>
                <a:gd name="T19" fmla="*/ 7 h 198"/>
                <a:gd name="T20" fmla="*/ 125 w 198"/>
                <a:gd name="T21" fmla="*/ 0 h 198"/>
                <a:gd name="T22" fmla="*/ 117 w 198"/>
                <a:gd name="T23" fmla="*/ 4 h 198"/>
                <a:gd name="T24" fmla="*/ 99 w 198"/>
                <a:gd name="T25" fmla="*/ 9 h 198"/>
                <a:gd name="T26" fmla="*/ 80 w 198"/>
                <a:gd name="T27" fmla="*/ 5 h 198"/>
                <a:gd name="T28" fmla="*/ 72 w 198"/>
                <a:gd name="T29" fmla="*/ 3 h 198"/>
                <a:gd name="T30" fmla="*/ 72 w 198"/>
                <a:gd name="T31" fmla="*/ 3 h 198"/>
                <a:gd name="T32" fmla="*/ 67 w 198"/>
                <a:gd name="T33" fmla="*/ 9 h 198"/>
                <a:gd name="T34" fmla="*/ 54 w 198"/>
                <a:gd name="T35" fmla="*/ 22 h 198"/>
                <a:gd name="T36" fmla="*/ 35 w 198"/>
                <a:gd name="T37" fmla="*/ 26 h 198"/>
                <a:gd name="T38" fmla="*/ 26 w 198"/>
                <a:gd name="T39" fmla="*/ 27 h 198"/>
                <a:gd name="T40" fmla="*/ 25 w 198"/>
                <a:gd name="T41" fmla="*/ 36 h 198"/>
                <a:gd name="T42" fmla="*/ 21 w 198"/>
                <a:gd name="T43" fmla="*/ 54 h 198"/>
                <a:gd name="T44" fmla="*/ 7 w 198"/>
                <a:gd name="T45" fmla="*/ 67 h 198"/>
                <a:gd name="T46" fmla="*/ 0 w 198"/>
                <a:gd name="T47" fmla="*/ 73 h 198"/>
                <a:gd name="T48" fmla="*/ 3 w 198"/>
                <a:gd name="T49" fmla="*/ 81 h 198"/>
                <a:gd name="T50" fmla="*/ 9 w 198"/>
                <a:gd name="T51" fmla="*/ 99 h 198"/>
                <a:gd name="T52" fmla="*/ 3 w 198"/>
                <a:gd name="T53" fmla="*/ 117 h 198"/>
                <a:gd name="T54" fmla="*/ 0 w 198"/>
                <a:gd name="T55" fmla="*/ 126 h 198"/>
                <a:gd name="T56" fmla="*/ 7 w 198"/>
                <a:gd name="T57" fmla="*/ 131 h 198"/>
                <a:gd name="T58" fmla="*/ 21 w 198"/>
                <a:gd name="T59" fmla="*/ 144 h 198"/>
                <a:gd name="T60" fmla="*/ 25 w 198"/>
                <a:gd name="T61" fmla="*/ 162 h 198"/>
                <a:gd name="T62" fmla="*/ 26 w 198"/>
                <a:gd name="T63" fmla="*/ 172 h 198"/>
                <a:gd name="T64" fmla="*/ 35 w 198"/>
                <a:gd name="T65" fmla="*/ 173 h 198"/>
                <a:gd name="T66" fmla="*/ 54 w 198"/>
                <a:gd name="T67" fmla="*/ 177 h 198"/>
                <a:gd name="T68" fmla="*/ 67 w 198"/>
                <a:gd name="T69" fmla="*/ 191 h 198"/>
                <a:gd name="T70" fmla="*/ 72 w 198"/>
                <a:gd name="T71" fmla="*/ 198 h 198"/>
                <a:gd name="T72" fmla="*/ 80 w 198"/>
                <a:gd name="T73" fmla="*/ 194 h 198"/>
                <a:gd name="T74" fmla="*/ 99 w 198"/>
                <a:gd name="T75" fmla="*/ 189 h 198"/>
                <a:gd name="T76" fmla="*/ 117 w 198"/>
                <a:gd name="T77" fmla="*/ 193 h 198"/>
                <a:gd name="T78" fmla="*/ 125 w 198"/>
                <a:gd name="T79" fmla="*/ 195 h 198"/>
                <a:gd name="T80" fmla="*/ 125 w 198"/>
                <a:gd name="T81" fmla="*/ 195 h 198"/>
                <a:gd name="T82" fmla="*/ 131 w 198"/>
                <a:gd name="T83" fmla="*/ 189 h 198"/>
                <a:gd name="T84" fmla="*/ 143 w 198"/>
                <a:gd name="T85" fmla="*/ 176 h 198"/>
                <a:gd name="T86" fmla="*/ 162 w 198"/>
                <a:gd name="T87" fmla="*/ 172 h 198"/>
                <a:gd name="T88" fmla="*/ 171 w 198"/>
                <a:gd name="T89" fmla="*/ 171 h 198"/>
                <a:gd name="T90" fmla="*/ 172 w 198"/>
                <a:gd name="T91" fmla="*/ 162 h 198"/>
                <a:gd name="T92" fmla="*/ 176 w 198"/>
                <a:gd name="T93" fmla="*/ 144 h 198"/>
                <a:gd name="T94" fmla="*/ 190 w 198"/>
                <a:gd name="T95" fmla="*/ 131 h 198"/>
                <a:gd name="T96" fmla="*/ 198 w 198"/>
                <a:gd name="T97" fmla="*/ 125 h 198"/>
                <a:gd name="T98" fmla="*/ 194 w 198"/>
                <a:gd name="T99" fmla="*/ 117 h 198"/>
                <a:gd name="T100" fmla="*/ 188 w 198"/>
                <a:gd name="T101" fmla="*/ 99 h 198"/>
                <a:gd name="T102" fmla="*/ 99 w 198"/>
                <a:gd name="T103" fmla="*/ 152 h 198"/>
                <a:gd name="T104" fmla="*/ 45 w 198"/>
                <a:gd name="T105" fmla="*/ 99 h 198"/>
                <a:gd name="T106" fmla="*/ 99 w 198"/>
                <a:gd name="T107" fmla="*/ 46 h 198"/>
                <a:gd name="T108" fmla="*/ 152 w 198"/>
                <a:gd name="T109" fmla="*/ 99 h 198"/>
                <a:gd name="T110" fmla="*/ 99 w 198"/>
                <a:gd name="T111" fmla="*/ 152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8" h="198">
                  <a:moveTo>
                    <a:pt x="188" y="99"/>
                  </a:moveTo>
                  <a:cubicBezTo>
                    <a:pt x="188" y="92"/>
                    <a:pt x="191" y="86"/>
                    <a:pt x="194" y="81"/>
                  </a:cubicBezTo>
                  <a:cubicBezTo>
                    <a:pt x="195" y="78"/>
                    <a:pt x="198" y="74"/>
                    <a:pt x="198" y="72"/>
                  </a:cubicBezTo>
                  <a:cubicBezTo>
                    <a:pt x="197" y="71"/>
                    <a:pt x="193" y="69"/>
                    <a:pt x="190" y="67"/>
                  </a:cubicBezTo>
                  <a:cubicBezTo>
                    <a:pt x="185" y="64"/>
                    <a:pt x="180" y="60"/>
                    <a:pt x="176" y="54"/>
                  </a:cubicBezTo>
                  <a:cubicBezTo>
                    <a:pt x="173" y="48"/>
                    <a:pt x="173" y="42"/>
                    <a:pt x="172" y="36"/>
                  </a:cubicBezTo>
                  <a:cubicBezTo>
                    <a:pt x="172" y="33"/>
                    <a:pt x="172" y="28"/>
                    <a:pt x="171" y="26"/>
                  </a:cubicBezTo>
                  <a:cubicBezTo>
                    <a:pt x="170" y="26"/>
                    <a:pt x="165" y="26"/>
                    <a:pt x="162" y="25"/>
                  </a:cubicBezTo>
                  <a:cubicBezTo>
                    <a:pt x="156" y="25"/>
                    <a:pt x="149" y="25"/>
                    <a:pt x="143" y="21"/>
                  </a:cubicBezTo>
                  <a:cubicBezTo>
                    <a:pt x="138" y="18"/>
                    <a:pt x="134" y="12"/>
                    <a:pt x="131" y="7"/>
                  </a:cubicBezTo>
                  <a:cubicBezTo>
                    <a:pt x="129" y="5"/>
                    <a:pt x="126" y="1"/>
                    <a:pt x="125" y="0"/>
                  </a:cubicBezTo>
                  <a:cubicBezTo>
                    <a:pt x="124" y="0"/>
                    <a:pt x="120" y="2"/>
                    <a:pt x="117" y="4"/>
                  </a:cubicBezTo>
                  <a:cubicBezTo>
                    <a:pt x="112" y="6"/>
                    <a:pt x="106" y="9"/>
                    <a:pt x="99" y="9"/>
                  </a:cubicBezTo>
                  <a:cubicBezTo>
                    <a:pt x="92" y="9"/>
                    <a:pt x="86" y="8"/>
                    <a:pt x="80" y="5"/>
                  </a:cubicBezTo>
                  <a:cubicBezTo>
                    <a:pt x="78" y="4"/>
                    <a:pt x="73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1" y="3"/>
                    <a:pt x="68" y="6"/>
                    <a:pt x="67" y="9"/>
                  </a:cubicBezTo>
                  <a:cubicBezTo>
                    <a:pt x="63" y="14"/>
                    <a:pt x="60" y="19"/>
                    <a:pt x="54" y="22"/>
                  </a:cubicBezTo>
                  <a:cubicBezTo>
                    <a:pt x="48" y="26"/>
                    <a:pt x="41" y="26"/>
                    <a:pt x="35" y="26"/>
                  </a:cubicBezTo>
                  <a:cubicBezTo>
                    <a:pt x="32" y="26"/>
                    <a:pt x="27" y="26"/>
                    <a:pt x="26" y="27"/>
                  </a:cubicBezTo>
                  <a:cubicBezTo>
                    <a:pt x="26" y="28"/>
                    <a:pt x="25" y="33"/>
                    <a:pt x="25" y="36"/>
                  </a:cubicBezTo>
                  <a:cubicBezTo>
                    <a:pt x="25" y="42"/>
                    <a:pt x="24" y="48"/>
                    <a:pt x="21" y="54"/>
                  </a:cubicBezTo>
                  <a:cubicBezTo>
                    <a:pt x="18" y="60"/>
                    <a:pt x="12" y="64"/>
                    <a:pt x="7" y="67"/>
                  </a:cubicBezTo>
                  <a:cubicBezTo>
                    <a:pt x="5" y="69"/>
                    <a:pt x="0" y="71"/>
                    <a:pt x="0" y="73"/>
                  </a:cubicBezTo>
                  <a:cubicBezTo>
                    <a:pt x="0" y="74"/>
                    <a:pt x="2" y="78"/>
                    <a:pt x="3" y="81"/>
                  </a:cubicBezTo>
                  <a:cubicBezTo>
                    <a:pt x="6" y="86"/>
                    <a:pt x="9" y="92"/>
                    <a:pt x="9" y="99"/>
                  </a:cubicBezTo>
                  <a:cubicBezTo>
                    <a:pt x="9" y="106"/>
                    <a:pt x="6" y="112"/>
                    <a:pt x="3" y="117"/>
                  </a:cubicBezTo>
                  <a:cubicBezTo>
                    <a:pt x="2" y="120"/>
                    <a:pt x="0" y="124"/>
                    <a:pt x="0" y="126"/>
                  </a:cubicBezTo>
                  <a:cubicBezTo>
                    <a:pt x="0" y="127"/>
                    <a:pt x="5" y="129"/>
                    <a:pt x="7" y="131"/>
                  </a:cubicBezTo>
                  <a:cubicBezTo>
                    <a:pt x="12" y="134"/>
                    <a:pt x="18" y="138"/>
                    <a:pt x="21" y="144"/>
                  </a:cubicBezTo>
                  <a:cubicBezTo>
                    <a:pt x="24" y="150"/>
                    <a:pt x="25" y="156"/>
                    <a:pt x="25" y="162"/>
                  </a:cubicBezTo>
                  <a:cubicBezTo>
                    <a:pt x="25" y="165"/>
                    <a:pt x="26" y="170"/>
                    <a:pt x="26" y="172"/>
                  </a:cubicBezTo>
                  <a:cubicBezTo>
                    <a:pt x="27" y="172"/>
                    <a:pt x="32" y="172"/>
                    <a:pt x="35" y="173"/>
                  </a:cubicBezTo>
                  <a:cubicBezTo>
                    <a:pt x="41" y="173"/>
                    <a:pt x="48" y="173"/>
                    <a:pt x="54" y="177"/>
                  </a:cubicBezTo>
                  <a:cubicBezTo>
                    <a:pt x="60" y="180"/>
                    <a:pt x="63" y="186"/>
                    <a:pt x="67" y="191"/>
                  </a:cubicBezTo>
                  <a:cubicBezTo>
                    <a:pt x="68" y="193"/>
                    <a:pt x="71" y="197"/>
                    <a:pt x="72" y="198"/>
                  </a:cubicBezTo>
                  <a:cubicBezTo>
                    <a:pt x="73" y="198"/>
                    <a:pt x="78" y="196"/>
                    <a:pt x="80" y="194"/>
                  </a:cubicBezTo>
                  <a:cubicBezTo>
                    <a:pt x="86" y="192"/>
                    <a:pt x="92" y="189"/>
                    <a:pt x="99" y="189"/>
                  </a:cubicBezTo>
                  <a:cubicBezTo>
                    <a:pt x="106" y="189"/>
                    <a:pt x="112" y="190"/>
                    <a:pt x="117" y="193"/>
                  </a:cubicBezTo>
                  <a:cubicBezTo>
                    <a:pt x="120" y="194"/>
                    <a:pt x="124" y="195"/>
                    <a:pt x="125" y="195"/>
                  </a:cubicBezTo>
                  <a:cubicBezTo>
                    <a:pt x="125" y="195"/>
                    <a:pt x="125" y="195"/>
                    <a:pt x="125" y="195"/>
                  </a:cubicBezTo>
                  <a:cubicBezTo>
                    <a:pt x="126" y="195"/>
                    <a:pt x="129" y="192"/>
                    <a:pt x="131" y="189"/>
                  </a:cubicBezTo>
                  <a:cubicBezTo>
                    <a:pt x="134" y="184"/>
                    <a:pt x="138" y="179"/>
                    <a:pt x="143" y="176"/>
                  </a:cubicBezTo>
                  <a:cubicBezTo>
                    <a:pt x="149" y="172"/>
                    <a:pt x="156" y="172"/>
                    <a:pt x="162" y="172"/>
                  </a:cubicBezTo>
                  <a:cubicBezTo>
                    <a:pt x="165" y="172"/>
                    <a:pt x="170" y="172"/>
                    <a:pt x="171" y="171"/>
                  </a:cubicBezTo>
                  <a:cubicBezTo>
                    <a:pt x="172" y="170"/>
                    <a:pt x="172" y="165"/>
                    <a:pt x="172" y="162"/>
                  </a:cubicBezTo>
                  <a:cubicBezTo>
                    <a:pt x="173" y="156"/>
                    <a:pt x="173" y="150"/>
                    <a:pt x="176" y="144"/>
                  </a:cubicBezTo>
                  <a:cubicBezTo>
                    <a:pt x="180" y="138"/>
                    <a:pt x="185" y="134"/>
                    <a:pt x="190" y="131"/>
                  </a:cubicBezTo>
                  <a:cubicBezTo>
                    <a:pt x="193" y="129"/>
                    <a:pt x="197" y="127"/>
                    <a:pt x="198" y="125"/>
                  </a:cubicBezTo>
                  <a:cubicBezTo>
                    <a:pt x="198" y="124"/>
                    <a:pt x="195" y="120"/>
                    <a:pt x="194" y="117"/>
                  </a:cubicBezTo>
                  <a:cubicBezTo>
                    <a:pt x="191" y="112"/>
                    <a:pt x="188" y="106"/>
                    <a:pt x="188" y="99"/>
                  </a:cubicBezTo>
                  <a:close/>
                  <a:moveTo>
                    <a:pt x="99" y="152"/>
                  </a:moveTo>
                  <a:cubicBezTo>
                    <a:pt x="69" y="152"/>
                    <a:pt x="45" y="128"/>
                    <a:pt x="45" y="99"/>
                  </a:cubicBezTo>
                  <a:cubicBezTo>
                    <a:pt x="45" y="70"/>
                    <a:pt x="69" y="46"/>
                    <a:pt x="99" y="46"/>
                  </a:cubicBezTo>
                  <a:cubicBezTo>
                    <a:pt x="128" y="46"/>
                    <a:pt x="152" y="70"/>
                    <a:pt x="152" y="99"/>
                  </a:cubicBezTo>
                  <a:cubicBezTo>
                    <a:pt x="152" y="128"/>
                    <a:pt x="128" y="152"/>
                    <a:pt x="99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74" name="Oval 684">
              <a:extLst>
                <a:ext uri="{FF2B5EF4-FFF2-40B4-BE49-F238E27FC236}">
                  <a16:creationId xmlns="" xmlns:a16="http://schemas.microsoft.com/office/drawing/2014/main" id="{C7DF85E4-97FB-4ADE-8294-01B21AEF7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9" y="2816"/>
              <a:ext cx="42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75" name="Freeform 685">
              <a:extLst>
                <a:ext uri="{FF2B5EF4-FFF2-40B4-BE49-F238E27FC236}">
                  <a16:creationId xmlns="" xmlns:a16="http://schemas.microsoft.com/office/drawing/2014/main" id="{23DCB8B0-8FB8-4BF8-8A7A-B4C38FD1DD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10" y="2696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375 w 512"/>
                <a:gd name="T11" fmla="*/ 245 h 512"/>
                <a:gd name="T12" fmla="*/ 359 w 512"/>
                <a:gd name="T13" fmla="*/ 263 h 512"/>
                <a:gd name="T14" fmla="*/ 352 w 512"/>
                <a:gd name="T15" fmla="*/ 268 h 512"/>
                <a:gd name="T16" fmla="*/ 351 w 512"/>
                <a:gd name="T17" fmla="*/ 278 h 512"/>
                <a:gd name="T18" fmla="*/ 343 w 512"/>
                <a:gd name="T19" fmla="*/ 300 h 512"/>
                <a:gd name="T20" fmla="*/ 320 w 512"/>
                <a:gd name="T21" fmla="*/ 308 h 512"/>
                <a:gd name="T22" fmla="*/ 320 w 512"/>
                <a:gd name="T23" fmla="*/ 308 h 512"/>
                <a:gd name="T24" fmla="*/ 320 w 512"/>
                <a:gd name="T25" fmla="*/ 416 h 512"/>
                <a:gd name="T26" fmla="*/ 314 w 512"/>
                <a:gd name="T27" fmla="*/ 425 h 512"/>
                <a:gd name="T28" fmla="*/ 309 w 512"/>
                <a:gd name="T29" fmla="*/ 426 h 512"/>
                <a:gd name="T30" fmla="*/ 304 w 512"/>
                <a:gd name="T31" fmla="*/ 425 h 512"/>
                <a:gd name="T32" fmla="*/ 256 w 512"/>
                <a:gd name="T33" fmla="*/ 396 h 512"/>
                <a:gd name="T34" fmla="*/ 208 w 512"/>
                <a:gd name="T35" fmla="*/ 425 h 512"/>
                <a:gd name="T36" fmla="*/ 197 w 512"/>
                <a:gd name="T37" fmla="*/ 425 h 512"/>
                <a:gd name="T38" fmla="*/ 192 w 512"/>
                <a:gd name="T39" fmla="*/ 416 h 512"/>
                <a:gd name="T40" fmla="*/ 192 w 512"/>
                <a:gd name="T41" fmla="*/ 308 h 512"/>
                <a:gd name="T42" fmla="*/ 191 w 512"/>
                <a:gd name="T43" fmla="*/ 308 h 512"/>
                <a:gd name="T44" fmla="*/ 168 w 512"/>
                <a:gd name="T45" fmla="*/ 300 h 512"/>
                <a:gd name="T46" fmla="*/ 161 w 512"/>
                <a:gd name="T47" fmla="*/ 278 h 512"/>
                <a:gd name="T48" fmla="*/ 160 w 512"/>
                <a:gd name="T49" fmla="*/ 268 h 512"/>
                <a:gd name="T50" fmla="*/ 152 w 512"/>
                <a:gd name="T51" fmla="*/ 263 h 512"/>
                <a:gd name="T52" fmla="*/ 136 w 512"/>
                <a:gd name="T53" fmla="*/ 245 h 512"/>
                <a:gd name="T54" fmla="*/ 141 w 512"/>
                <a:gd name="T55" fmla="*/ 222 h 512"/>
                <a:gd name="T56" fmla="*/ 145 w 512"/>
                <a:gd name="T57" fmla="*/ 213 h 512"/>
                <a:gd name="T58" fmla="*/ 141 w 512"/>
                <a:gd name="T59" fmla="*/ 204 h 512"/>
                <a:gd name="T60" fmla="*/ 136 w 512"/>
                <a:gd name="T61" fmla="*/ 181 h 512"/>
                <a:gd name="T62" fmla="*/ 152 w 512"/>
                <a:gd name="T63" fmla="*/ 163 h 512"/>
                <a:gd name="T64" fmla="*/ 160 w 512"/>
                <a:gd name="T65" fmla="*/ 158 h 512"/>
                <a:gd name="T66" fmla="*/ 161 w 512"/>
                <a:gd name="T67" fmla="*/ 148 h 512"/>
                <a:gd name="T68" fmla="*/ 168 w 512"/>
                <a:gd name="T69" fmla="*/ 126 h 512"/>
                <a:gd name="T70" fmla="*/ 191 w 512"/>
                <a:gd name="T71" fmla="*/ 118 h 512"/>
                <a:gd name="T72" fmla="*/ 200 w 512"/>
                <a:gd name="T73" fmla="*/ 117 h 512"/>
                <a:gd name="T74" fmla="*/ 206 w 512"/>
                <a:gd name="T75" fmla="*/ 110 h 512"/>
                <a:gd name="T76" fmla="*/ 224 w 512"/>
                <a:gd name="T77" fmla="*/ 93 h 512"/>
                <a:gd name="T78" fmla="*/ 247 w 512"/>
                <a:gd name="T79" fmla="*/ 99 h 512"/>
                <a:gd name="T80" fmla="*/ 256 w 512"/>
                <a:gd name="T81" fmla="*/ 102 h 512"/>
                <a:gd name="T82" fmla="*/ 264 w 512"/>
                <a:gd name="T83" fmla="*/ 99 h 512"/>
                <a:gd name="T84" fmla="*/ 288 w 512"/>
                <a:gd name="T85" fmla="*/ 93 h 512"/>
                <a:gd name="T86" fmla="*/ 306 w 512"/>
                <a:gd name="T87" fmla="*/ 110 h 512"/>
                <a:gd name="T88" fmla="*/ 311 w 512"/>
                <a:gd name="T89" fmla="*/ 117 h 512"/>
                <a:gd name="T90" fmla="*/ 320 w 512"/>
                <a:gd name="T91" fmla="*/ 118 h 512"/>
                <a:gd name="T92" fmla="*/ 343 w 512"/>
                <a:gd name="T93" fmla="*/ 126 h 512"/>
                <a:gd name="T94" fmla="*/ 351 w 512"/>
                <a:gd name="T95" fmla="*/ 148 h 512"/>
                <a:gd name="T96" fmla="*/ 352 w 512"/>
                <a:gd name="T97" fmla="*/ 158 h 512"/>
                <a:gd name="T98" fmla="*/ 359 w 512"/>
                <a:gd name="T99" fmla="*/ 163 h 512"/>
                <a:gd name="T100" fmla="*/ 375 w 512"/>
                <a:gd name="T101" fmla="*/ 181 h 512"/>
                <a:gd name="T102" fmla="*/ 370 w 512"/>
                <a:gd name="T103" fmla="*/ 204 h 512"/>
                <a:gd name="T104" fmla="*/ 367 w 512"/>
                <a:gd name="T105" fmla="*/ 213 h 512"/>
                <a:gd name="T106" fmla="*/ 370 w 512"/>
                <a:gd name="T107" fmla="*/ 222 h 512"/>
                <a:gd name="T108" fmla="*/ 375 w 512"/>
                <a:gd name="T109" fmla="*/ 24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  <a:moveTo>
                    <a:pt x="375" y="245"/>
                  </a:moveTo>
                  <a:cubicBezTo>
                    <a:pt x="373" y="254"/>
                    <a:pt x="365" y="259"/>
                    <a:pt x="359" y="263"/>
                  </a:cubicBezTo>
                  <a:cubicBezTo>
                    <a:pt x="356" y="265"/>
                    <a:pt x="353" y="267"/>
                    <a:pt x="352" y="268"/>
                  </a:cubicBezTo>
                  <a:cubicBezTo>
                    <a:pt x="351" y="270"/>
                    <a:pt x="351" y="274"/>
                    <a:pt x="351" y="278"/>
                  </a:cubicBezTo>
                  <a:cubicBezTo>
                    <a:pt x="350" y="285"/>
                    <a:pt x="350" y="294"/>
                    <a:pt x="343" y="300"/>
                  </a:cubicBezTo>
                  <a:cubicBezTo>
                    <a:pt x="337" y="307"/>
                    <a:pt x="328" y="307"/>
                    <a:pt x="320" y="308"/>
                  </a:cubicBezTo>
                  <a:cubicBezTo>
                    <a:pt x="320" y="308"/>
                    <a:pt x="320" y="308"/>
                    <a:pt x="320" y="308"/>
                  </a:cubicBezTo>
                  <a:cubicBezTo>
                    <a:pt x="320" y="416"/>
                    <a:pt x="320" y="416"/>
                    <a:pt x="320" y="416"/>
                  </a:cubicBezTo>
                  <a:cubicBezTo>
                    <a:pt x="320" y="420"/>
                    <a:pt x="318" y="423"/>
                    <a:pt x="314" y="425"/>
                  </a:cubicBezTo>
                  <a:cubicBezTo>
                    <a:pt x="313" y="426"/>
                    <a:pt x="311" y="426"/>
                    <a:pt x="309" y="426"/>
                  </a:cubicBezTo>
                  <a:cubicBezTo>
                    <a:pt x="307" y="426"/>
                    <a:pt x="305" y="426"/>
                    <a:pt x="304" y="425"/>
                  </a:cubicBezTo>
                  <a:cubicBezTo>
                    <a:pt x="256" y="396"/>
                    <a:pt x="256" y="396"/>
                    <a:pt x="256" y="396"/>
                  </a:cubicBezTo>
                  <a:cubicBezTo>
                    <a:pt x="208" y="425"/>
                    <a:pt x="208" y="425"/>
                    <a:pt x="208" y="425"/>
                  </a:cubicBezTo>
                  <a:cubicBezTo>
                    <a:pt x="205" y="427"/>
                    <a:pt x="200" y="427"/>
                    <a:pt x="197" y="425"/>
                  </a:cubicBezTo>
                  <a:cubicBezTo>
                    <a:pt x="194" y="423"/>
                    <a:pt x="192" y="420"/>
                    <a:pt x="192" y="416"/>
                  </a:cubicBezTo>
                  <a:cubicBezTo>
                    <a:pt x="192" y="308"/>
                    <a:pt x="192" y="308"/>
                    <a:pt x="192" y="308"/>
                  </a:cubicBezTo>
                  <a:cubicBezTo>
                    <a:pt x="191" y="308"/>
                    <a:pt x="191" y="308"/>
                    <a:pt x="191" y="308"/>
                  </a:cubicBezTo>
                  <a:cubicBezTo>
                    <a:pt x="184" y="307"/>
                    <a:pt x="175" y="307"/>
                    <a:pt x="168" y="300"/>
                  </a:cubicBezTo>
                  <a:cubicBezTo>
                    <a:pt x="162" y="294"/>
                    <a:pt x="161" y="285"/>
                    <a:pt x="161" y="278"/>
                  </a:cubicBezTo>
                  <a:cubicBezTo>
                    <a:pt x="161" y="274"/>
                    <a:pt x="160" y="270"/>
                    <a:pt x="160" y="268"/>
                  </a:cubicBezTo>
                  <a:cubicBezTo>
                    <a:pt x="159" y="267"/>
                    <a:pt x="155" y="265"/>
                    <a:pt x="152" y="263"/>
                  </a:cubicBezTo>
                  <a:cubicBezTo>
                    <a:pt x="146" y="259"/>
                    <a:pt x="139" y="254"/>
                    <a:pt x="136" y="245"/>
                  </a:cubicBezTo>
                  <a:cubicBezTo>
                    <a:pt x="134" y="236"/>
                    <a:pt x="138" y="228"/>
                    <a:pt x="141" y="222"/>
                  </a:cubicBezTo>
                  <a:cubicBezTo>
                    <a:pt x="143" y="219"/>
                    <a:pt x="145" y="215"/>
                    <a:pt x="145" y="213"/>
                  </a:cubicBezTo>
                  <a:cubicBezTo>
                    <a:pt x="145" y="211"/>
                    <a:pt x="143" y="207"/>
                    <a:pt x="141" y="204"/>
                  </a:cubicBezTo>
                  <a:cubicBezTo>
                    <a:pt x="138" y="198"/>
                    <a:pt x="134" y="190"/>
                    <a:pt x="136" y="181"/>
                  </a:cubicBezTo>
                  <a:cubicBezTo>
                    <a:pt x="139" y="172"/>
                    <a:pt x="146" y="167"/>
                    <a:pt x="152" y="163"/>
                  </a:cubicBezTo>
                  <a:cubicBezTo>
                    <a:pt x="155" y="161"/>
                    <a:pt x="159" y="159"/>
                    <a:pt x="160" y="158"/>
                  </a:cubicBezTo>
                  <a:cubicBezTo>
                    <a:pt x="160" y="156"/>
                    <a:pt x="161" y="152"/>
                    <a:pt x="161" y="148"/>
                  </a:cubicBezTo>
                  <a:cubicBezTo>
                    <a:pt x="161" y="141"/>
                    <a:pt x="162" y="132"/>
                    <a:pt x="168" y="126"/>
                  </a:cubicBezTo>
                  <a:cubicBezTo>
                    <a:pt x="175" y="119"/>
                    <a:pt x="184" y="119"/>
                    <a:pt x="191" y="118"/>
                  </a:cubicBezTo>
                  <a:cubicBezTo>
                    <a:pt x="194" y="118"/>
                    <a:pt x="199" y="118"/>
                    <a:pt x="200" y="117"/>
                  </a:cubicBezTo>
                  <a:cubicBezTo>
                    <a:pt x="202" y="116"/>
                    <a:pt x="204" y="112"/>
                    <a:pt x="206" y="110"/>
                  </a:cubicBezTo>
                  <a:cubicBezTo>
                    <a:pt x="210" y="104"/>
                    <a:pt x="215" y="96"/>
                    <a:pt x="224" y="93"/>
                  </a:cubicBezTo>
                  <a:cubicBezTo>
                    <a:pt x="232" y="91"/>
                    <a:pt x="240" y="95"/>
                    <a:pt x="247" y="99"/>
                  </a:cubicBezTo>
                  <a:cubicBezTo>
                    <a:pt x="250" y="100"/>
                    <a:pt x="254" y="102"/>
                    <a:pt x="256" y="102"/>
                  </a:cubicBezTo>
                  <a:cubicBezTo>
                    <a:pt x="257" y="102"/>
                    <a:pt x="262" y="100"/>
                    <a:pt x="264" y="99"/>
                  </a:cubicBezTo>
                  <a:cubicBezTo>
                    <a:pt x="271" y="95"/>
                    <a:pt x="279" y="91"/>
                    <a:pt x="288" y="93"/>
                  </a:cubicBezTo>
                  <a:cubicBezTo>
                    <a:pt x="297" y="96"/>
                    <a:pt x="302" y="104"/>
                    <a:pt x="306" y="110"/>
                  </a:cubicBezTo>
                  <a:cubicBezTo>
                    <a:pt x="307" y="112"/>
                    <a:pt x="310" y="116"/>
                    <a:pt x="311" y="117"/>
                  </a:cubicBezTo>
                  <a:cubicBezTo>
                    <a:pt x="313" y="118"/>
                    <a:pt x="317" y="118"/>
                    <a:pt x="320" y="118"/>
                  </a:cubicBezTo>
                  <a:cubicBezTo>
                    <a:pt x="328" y="119"/>
                    <a:pt x="337" y="119"/>
                    <a:pt x="343" y="126"/>
                  </a:cubicBezTo>
                  <a:cubicBezTo>
                    <a:pt x="350" y="132"/>
                    <a:pt x="350" y="141"/>
                    <a:pt x="351" y="148"/>
                  </a:cubicBezTo>
                  <a:cubicBezTo>
                    <a:pt x="351" y="152"/>
                    <a:pt x="351" y="156"/>
                    <a:pt x="352" y="158"/>
                  </a:cubicBezTo>
                  <a:cubicBezTo>
                    <a:pt x="353" y="159"/>
                    <a:pt x="356" y="161"/>
                    <a:pt x="359" y="163"/>
                  </a:cubicBezTo>
                  <a:cubicBezTo>
                    <a:pt x="365" y="167"/>
                    <a:pt x="373" y="172"/>
                    <a:pt x="375" y="181"/>
                  </a:cubicBezTo>
                  <a:cubicBezTo>
                    <a:pt x="378" y="190"/>
                    <a:pt x="373" y="198"/>
                    <a:pt x="370" y="204"/>
                  </a:cubicBezTo>
                  <a:cubicBezTo>
                    <a:pt x="369" y="207"/>
                    <a:pt x="367" y="211"/>
                    <a:pt x="367" y="213"/>
                  </a:cubicBezTo>
                  <a:cubicBezTo>
                    <a:pt x="367" y="215"/>
                    <a:pt x="369" y="219"/>
                    <a:pt x="370" y="222"/>
                  </a:cubicBezTo>
                  <a:cubicBezTo>
                    <a:pt x="373" y="228"/>
                    <a:pt x="378" y="236"/>
                    <a:pt x="375" y="2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</p:grpSp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1" y="-18378"/>
            <a:ext cx="11390488" cy="599519"/>
          </a:xfrm>
          <a:solidFill>
            <a:schemeClr val="tx2"/>
          </a:solidFill>
        </p:spPr>
        <p:txBody>
          <a:bodyPr/>
          <a:lstStyle/>
          <a:p>
            <a:r>
              <a:rPr lang="en-US" sz="1800" b="1" dirty="0">
                <a:solidFill>
                  <a:schemeClr val="bg1"/>
                </a:solidFill>
              </a:rPr>
              <a:t>Gestational trophoblastic diseases: Update from the </a:t>
            </a:r>
            <a:r>
              <a:rPr lang="en-US" sz="1800" b="1" dirty="0" smtClean="0">
                <a:solidFill>
                  <a:schemeClr val="bg1"/>
                </a:solidFill>
              </a:rPr>
              <a:t>Belgian </a:t>
            </a:r>
            <a:r>
              <a:rPr lang="en-US" sz="1800" b="1" dirty="0">
                <a:solidFill>
                  <a:schemeClr val="bg1"/>
                </a:solidFill>
              </a:rPr>
              <a:t>national </a:t>
            </a:r>
            <a:r>
              <a:rPr lang="en-US" sz="1800" b="1" dirty="0" smtClean="0">
                <a:solidFill>
                  <a:schemeClr val="bg1"/>
                </a:solidFill>
              </a:rPr>
              <a:t>centre</a:t>
            </a:r>
            <a:endParaRPr lang="fr-BE" sz="1800" b="1" dirty="0">
              <a:solidFill>
                <a:schemeClr val="bg1"/>
              </a:solidFill>
            </a:endParaRPr>
          </a:p>
        </p:txBody>
      </p:sp>
      <p:grpSp>
        <p:nvGrpSpPr>
          <p:cNvPr id="52" name="Grouper 51"/>
          <p:cNvGrpSpPr/>
          <p:nvPr/>
        </p:nvGrpSpPr>
        <p:grpSpPr>
          <a:xfrm>
            <a:off x="7171097" y="1938710"/>
            <a:ext cx="2215925" cy="2971597"/>
            <a:chOff x="5129417" y="2268910"/>
            <a:chExt cx="2215925" cy="2971597"/>
          </a:xfrm>
        </p:grpSpPr>
        <p:sp>
          <p:nvSpPr>
            <p:cNvPr id="53" name="Rectangle 5">
              <a:extLst>
                <a:ext uri="{FF2B5EF4-FFF2-40B4-BE49-F238E27FC236}">
                  <a16:creationId xmlns="" xmlns:a16="http://schemas.microsoft.com/office/drawing/2014/main" id="{29EF69E9-7F38-4B85-9F75-DB513DB8A8DA}"/>
                </a:ext>
              </a:extLst>
            </p:cNvPr>
            <p:cNvSpPr/>
            <p:nvPr/>
          </p:nvSpPr>
          <p:spPr bwMode="gray">
            <a:xfrm>
              <a:off x="5129417" y="3882555"/>
              <a:ext cx="1620000" cy="40500"/>
            </a:xfrm>
            <a:prstGeom prst="rect">
              <a:avLst/>
            </a:prstGeom>
            <a:solidFill>
              <a:srgbClr val="90A1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4" name="Text Placeholder 3">
              <a:extLst>
                <a:ext uri="{FF2B5EF4-FFF2-40B4-BE49-F238E27FC236}">
                  <a16:creationId xmlns="" xmlns:a16="http://schemas.microsoft.com/office/drawing/2014/main" id="{F92BC711-077A-4D01-94DA-7128D3D3BB6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5213498" y="3226449"/>
              <a:ext cx="1454940" cy="2014058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783000" rIns="0" bIns="0" rtlCol="0" anchor="t">
              <a:spAutoFit/>
            </a:bodyPr>
            <a:lstStyle>
              <a:defPPr>
                <a:defRPr lang="en-US"/>
              </a:defPPr>
              <a:lvl2pPr marL="0" lvl="1">
                <a:spcBef>
                  <a:spcPts val="1200"/>
                </a:spcBef>
                <a:buSzPct val="100000"/>
                <a:defRPr sz="1200" b="1">
                  <a:solidFill>
                    <a:schemeClr val="accent1"/>
                  </a:solidFill>
                </a:defRPr>
              </a:lvl2pPr>
            </a:lstStyle>
            <a:p>
              <a:pPr marL="0" marR="0" lvl="1" indent="0" algn="ctr" defTabSz="68580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25000"/>
                      <a:lumOff val="75000"/>
                    </a:schemeClr>
                  </a:solidFill>
                  <a:effectLst/>
                  <a:uLnTx/>
                  <a:uFillTx/>
                </a:rPr>
                <a:t>CLINICAL </a:t>
              </a: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>
                      <a:lumMod val="25000"/>
                      <a:lumOff val="75000"/>
                    </a:schemeClr>
                  </a:solidFill>
                  <a:effectLst/>
                  <a:uLnTx/>
                  <a:uFillTx/>
                </a:rPr>
                <a:t>ADVICE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86BC25"/>
                  </a:solidFill>
                  <a:effectLst/>
                  <a:uLnTx/>
                  <a:uFillTx/>
                </a:rPr>
                <a:t/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86BC25"/>
                  </a:solidFill>
                  <a:effectLst/>
                  <a:uLnTx/>
                  <a:uFillTx/>
                </a:rPr>
              </a:b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1" indent="0" algn="ctr" defTabSz="68580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="" xmlns:a16="http://schemas.microsoft.com/office/drawing/2014/main" id="{D4EDFEF8-557F-49C3-A558-7FE3B642AC34}"/>
                </a:ext>
              </a:extLst>
            </p:cNvPr>
            <p:cNvSpPr/>
            <p:nvPr/>
          </p:nvSpPr>
          <p:spPr bwMode="gray">
            <a:xfrm>
              <a:off x="6514605" y="3118266"/>
              <a:ext cx="830737" cy="45719"/>
            </a:xfrm>
            <a:prstGeom prst="rect">
              <a:avLst/>
            </a:prstGeom>
            <a:solidFill>
              <a:srgbClr val="90A1FF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66675" tIns="66675" rIns="66675" bIns="66675" rtlCol="0" anchor="ctr"/>
            <a:lstStyle/>
            <a:p>
              <a:pPr marL="0" marR="0" lvl="0" indent="0" algn="ctr" defTabSz="914378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endParaRPr>
            </a:p>
          </p:txBody>
        </p:sp>
        <p:grpSp>
          <p:nvGrpSpPr>
            <p:cNvPr id="56" name="Group 134">
              <a:extLst>
                <a:ext uri="{FF2B5EF4-FFF2-40B4-BE49-F238E27FC236}">
                  <a16:creationId xmlns="" xmlns:a16="http://schemas.microsoft.com/office/drawing/2014/main" id="{583E8883-3086-48B1-8236-60731D417E74}"/>
                </a:ext>
              </a:extLst>
            </p:cNvPr>
            <p:cNvGrpSpPr/>
            <p:nvPr/>
          </p:nvGrpSpPr>
          <p:grpSpPr>
            <a:xfrm>
              <a:off x="5368756" y="2268910"/>
              <a:ext cx="1198892" cy="1504324"/>
              <a:chOff x="6763077" y="1602865"/>
              <a:chExt cx="1598523" cy="2005765"/>
            </a:xfrm>
            <a:solidFill>
              <a:schemeClr val="tx2">
                <a:lumMod val="25000"/>
                <a:lumOff val="75000"/>
              </a:schemeClr>
            </a:solidFill>
          </p:grpSpPr>
          <p:sp>
            <p:nvSpPr>
              <p:cNvPr id="57" name="Teardrop 135">
                <a:extLst>
                  <a:ext uri="{FF2B5EF4-FFF2-40B4-BE49-F238E27FC236}">
                    <a16:creationId xmlns="" xmlns:a16="http://schemas.microsoft.com/office/drawing/2014/main" id="{500582AA-607B-4C0A-9AA8-B49305A1C27A}"/>
                  </a:ext>
                </a:extLst>
              </p:cNvPr>
              <p:cNvSpPr/>
              <p:nvPr/>
            </p:nvSpPr>
            <p:spPr bwMode="gray">
              <a:xfrm rot="8100000">
                <a:off x="6810418" y="1602865"/>
                <a:ext cx="1503841" cy="1503844"/>
              </a:xfrm>
              <a:prstGeom prst="teardrop">
                <a:avLst/>
              </a:prstGeom>
              <a:grp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66675" tIns="66675" rIns="66675" bIns="66675" rtlCol="0" anchor="ctr"/>
              <a:lstStyle/>
              <a:p>
                <a:pPr marL="0" marR="0" lvl="0" indent="0" algn="ctr" defTabSz="914378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</a:endParaRPr>
              </a:p>
            </p:txBody>
          </p:sp>
          <p:sp>
            <p:nvSpPr>
              <p:cNvPr id="58" name="Freeform 35">
                <a:extLst>
                  <a:ext uri="{FF2B5EF4-FFF2-40B4-BE49-F238E27FC236}">
                    <a16:creationId xmlns="" xmlns:a16="http://schemas.microsoft.com/office/drawing/2014/main" id="{8EEC739B-9B53-49BA-94AC-06DD070756DA}"/>
                  </a:ext>
                </a:extLst>
              </p:cNvPr>
              <p:cNvSpPr/>
              <p:nvPr/>
            </p:nvSpPr>
            <p:spPr bwMode="gray">
              <a:xfrm>
                <a:off x="6763077" y="2736722"/>
                <a:ext cx="1598523" cy="871908"/>
              </a:xfrm>
              <a:custGeom>
                <a:avLst/>
                <a:gdLst>
                  <a:gd name="connsiteX0" fmla="*/ 0 w 2235812"/>
                  <a:gd name="connsiteY0" fmla="*/ 0 h 1219515"/>
                  <a:gd name="connsiteX1" fmla="*/ 135994 w 2235812"/>
                  <a:gd name="connsiteY1" fmla="*/ 0 h 1219515"/>
                  <a:gd name="connsiteX2" fmla="*/ 183908 w 2235812"/>
                  <a:gd name="connsiteY2" fmla="*/ 81083 h 1219515"/>
                  <a:gd name="connsiteX3" fmla="*/ 327199 w 2235812"/>
                  <a:gd name="connsiteY3" fmla="*/ 256502 h 1219515"/>
                  <a:gd name="connsiteX4" fmla="*/ 1117908 w 2235812"/>
                  <a:gd name="connsiteY4" fmla="*/ 1047211 h 1219515"/>
                  <a:gd name="connsiteX5" fmla="*/ 1908614 w 2235812"/>
                  <a:gd name="connsiteY5" fmla="*/ 256504 h 1219515"/>
                  <a:gd name="connsiteX6" fmla="*/ 2051905 w 2235812"/>
                  <a:gd name="connsiteY6" fmla="*/ 81085 h 1219515"/>
                  <a:gd name="connsiteX7" fmla="*/ 2099821 w 2235812"/>
                  <a:gd name="connsiteY7" fmla="*/ 0 h 1219515"/>
                  <a:gd name="connsiteX8" fmla="*/ 2235812 w 2235812"/>
                  <a:gd name="connsiteY8" fmla="*/ 0 h 1219515"/>
                  <a:gd name="connsiteX9" fmla="*/ 2216094 w 2235812"/>
                  <a:gd name="connsiteY9" fmla="*/ 42485 h 1219515"/>
                  <a:gd name="connsiteX10" fmla="*/ 1994765 w 2235812"/>
                  <a:gd name="connsiteY10" fmla="*/ 342657 h 1219515"/>
                  <a:gd name="connsiteX11" fmla="*/ 1117907 w 2235812"/>
                  <a:gd name="connsiteY11" fmla="*/ 1219515 h 1219515"/>
                  <a:gd name="connsiteX12" fmla="*/ 241048 w 2235812"/>
                  <a:gd name="connsiteY12" fmla="*/ 342656 h 1219515"/>
                  <a:gd name="connsiteX13" fmla="*/ 19718 w 2235812"/>
                  <a:gd name="connsiteY13" fmla="*/ 42483 h 1219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35812" h="1219515">
                    <a:moveTo>
                      <a:pt x="0" y="0"/>
                    </a:moveTo>
                    <a:lnTo>
                      <a:pt x="135994" y="0"/>
                    </a:lnTo>
                    <a:lnTo>
                      <a:pt x="183908" y="81083"/>
                    </a:lnTo>
                    <a:cubicBezTo>
                      <a:pt x="224849" y="143089"/>
                      <a:pt x="272612" y="201915"/>
                      <a:pt x="327199" y="256502"/>
                    </a:cubicBezTo>
                    <a:lnTo>
                      <a:pt x="1117908" y="1047211"/>
                    </a:lnTo>
                    <a:lnTo>
                      <a:pt x="1908614" y="256504"/>
                    </a:lnTo>
                    <a:cubicBezTo>
                      <a:pt x="1963201" y="201918"/>
                      <a:pt x="2010965" y="143091"/>
                      <a:pt x="2051905" y="81085"/>
                    </a:cubicBezTo>
                    <a:lnTo>
                      <a:pt x="2099821" y="0"/>
                    </a:lnTo>
                    <a:lnTo>
                      <a:pt x="2235812" y="0"/>
                    </a:lnTo>
                    <a:lnTo>
                      <a:pt x="2216094" y="42485"/>
                    </a:lnTo>
                    <a:cubicBezTo>
                      <a:pt x="2159343" y="150476"/>
                      <a:pt x="2085567" y="251855"/>
                      <a:pt x="1994765" y="342657"/>
                    </a:cubicBezTo>
                    <a:lnTo>
                      <a:pt x="1117907" y="1219515"/>
                    </a:lnTo>
                    <a:lnTo>
                      <a:pt x="241048" y="342656"/>
                    </a:lnTo>
                    <a:cubicBezTo>
                      <a:pt x="150246" y="251854"/>
                      <a:pt x="76469" y="150475"/>
                      <a:pt x="19718" y="42483"/>
                    </a:cubicBezTo>
                    <a:close/>
                  </a:path>
                </a:pathLst>
              </a:custGeom>
              <a:grp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66675" tIns="66675" rIns="66675" bIns="66675" rtlCol="0" anchor="ctr"/>
              <a:lstStyle/>
              <a:p>
                <a:pPr marL="0" marR="0" lvl="0" indent="0" algn="ctr" defTabSz="914378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</a:endParaRPr>
              </a:p>
            </p:txBody>
          </p:sp>
        </p:grpSp>
      </p:grpSp>
      <p:grpSp>
        <p:nvGrpSpPr>
          <p:cNvPr id="59" name="Grouper 58"/>
          <p:cNvGrpSpPr/>
          <p:nvPr/>
        </p:nvGrpSpPr>
        <p:grpSpPr>
          <a:xfrm>
            <a:off x="8988371" y="1938710"/>
            <a:ext cx="1819720" cy="2602009"/>
            <a:chOff x="6684611" y="2268910"/>
            <a:chExt cx="1819720" cy="2602009"/>
          </a:xfrm>
        </p:grpSpPr>
        <p:sp>
          <p:nvSpPr>
            <p:cNvPr id="61" name="Rectangle 5">
              <a:extLst>
                <a:ext uri="{FF2B5EF4-FFF2-40B4-BE49-F238E27FC236}">
                  <a16:creationId xmlns="" xmlns:a16="http://schemas.microsoft.com/office/drawing/2014/main" id="{D818A44A-E511-45D4-B2D6-5461597CA302}"/>
                </a:ext>
              </a:extLst>
            </p:cNvPr>
            <p:cNvSpPr/>
            <p:nvPr/>
          </p:nvSpPr>
          <p:spPr bwMode="gray">
            <a:xfrm>
              <a:off x="6805982" y="3882554"/>
              <a:ext cx="1605717" cy="45719"/>
            </a:xfrm>
            <a:prstGeom prst="rect">
              <a:avLst/>
            </a:prstGeom>
            <a:solidFill>
              <a:srgbClr val="D3D9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62" name="Text Placeholder 3">
              <a:extLst>
                <a:ext uri="{FF2B5EF4-FFF2-40B4-BE49-F238E27FC236}">
                  <a16:creationId xmlns="" xmlns:a16="http://schemas.microsoft.com/office/drawing/2014/main" id="{1CC600D2-1B61-42B8-A53D-A0A30767A817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684611" y="3226449"/>
              <a:ext cx="1819720" cy="1644470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783000" rIns="0" bIns="0" rtlCol="0" anchor="t">
              <a:spAutoFit/>
            </a:bodyPr>
            <a:lstStyle>
              <a:defPPr>
                <a:defRPr lang="en-US"/>
              </a:defPPr>
              <a:lvl2pPr marL="0" lvl="1">
                <a:spcBef>
                  <a:spcPts val="1200"/>
                </a:spcBef>
                <a:buSzPct val="100000"/>
                <a:defRPr sz="1200" b="1">
                  <a:solidFill>
                    <a:schemeClr val="accent1"/>
                  </a:solidFill>
                </a:defRPr>
              </a:lvl2pPr>
            </a:lstStyle>
            <a:p>
              <a:pPr marL="0" marR="0" lvl="1" indent="0" algn="ctr" defTabSz="6858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A6B7FF"/>
                  </a:solidFill>
                  <a:effectLst/>
                  <a:uLnTx/>
                  <a:uFillTx/>
                </a:rPr>
                <a:t>INFORMED CONSENT</a:t>
              </a:r>
              <a:endPara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A6B7FF"/>
                </a:solidFill>
                <a:effectLst/>
                <a:uLnTx/>
                <a:uFillTx/>
              </a:endParaRPr>
            </a:p>
            <a:p>
              <a:pPr marL="0" marR="0" lvl="1" indent="0" algn="ctr" defTabSz="6858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A6B7FF"/>
                  </a:solidFill>
                  <a:effectLst/>
                  <a:uLnTx/>
                  <a:uFillTx/>
                </a:rPr>
                <a:t>DATA</a:t>
              </a:r>
              <a:r>
                <a:rPr kumimoji="0" lang="en-US" sz="1700" b="1" i="0" u="none" strike="noStrike" kern="0" cap="none" spc="0" normalizeH="0" noProof="0" dirty="0">
                  <a:ln>
                    <a:noFill/>
                  </a:ln>
                  <a:solidFill>
                    <a:srgbClr val="A6B7FF"/>
                  </a:solidFill>
                  <a:effectLst/>
                  <a:uLnTx/>
                  <a:uFillTx/>
                </a:rPr>
                <a:t> BASES</a:t>
              </a: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A6B7FF"/>
                </a:solidFill>
                <a:effectLst/>
                <a:uLnTx/>
                <a:uFillTx/>
              </a:endParaRPr>
            </a:p>
          </p:txBody>
        </p:sp>
        <p:grpSp>
          <p:nvGrpSpPr>
            <p:cNvPr id="63" name="Group 139">
              <a:extLst>
                <a:ext uri="{FF2B5EF4-FFF2-40B4-BE49-F238E27FC236}">
                  <a16:creationId xmlns="" xmlns:a16="http://schemas.microsoft.com/office/drawing/2014/main" id="{2746340E-86D4-41CA-93A9-4E98D191BE05}"/>
                </a:ext>
              </a:extLst>
            </p:cNvPr>
            <p:cNvGrpSpPr/>
            <p:nvPr/>
          </p:nvGrpSpPr>
          <p:grpSpPr>
            <a:xfrm>
              <a:off x="7042942" y="2268910"/>
              <a:ext cx="1198892" cy="1504324"/>
              <a:chOff x="8355090" y="1602865"/>
              <a:chExt cx="1598523" cy="2005765"/>
            </a:xfrm>
            <a:solidFill>
              <a:schemeClr val="tx2">
                <a:lumMod val="10000"/>
                <a:lumOff val="90000"/>
              </a:schemeClr>
            </a:solidFill>
          </p:grpSpPr>
          <p:sp>
            <p:nvSpPr>
              <p:cNvPr id="65" name="Teardrop 140">
                <a:extLst>
                  <a:ext uri="{FF2B5EF4-FFF2-40B4-BE49-F238E27FC236}">
                    <a16:creationId xmlns="" xmlns:a16="http://schemas.microsoft.com/office/drawing/2014/main" id="{78FD4A15-BB61-4D87-9E87-382B927FB4C9}"/>
                  </a:ext>
                </a:extLst>
              </p:cNvPr>
              <p:cNvSpPr/>
              <p:nvPr/>
            </p:nvSpPr>
            <p:spPr bwMode="gray">
              <a:xfrm rot="8100000">
                <a:off x="8402430" y="1602865"/>
                <a:ext cx="1503841" cy="1503844"/>
              </a:xfrm>
              <a:prstGeom prst="teardrop">
                <a:avLst/>
              </a:prstGeom>
              <a:grp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66675" tIns="66675" rIns="66675" bIns="66675" rtlCol="0" anchor="ctr"/>
              <a:lstStyle/>
              <a:p>
                <a:pPr marL="0" marR="0" lvl="0" indent="0" algn="ctr" defTabSz="914378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</a:endParaRPr>
              </a:p>
            </p:txBody>
          </p:sp>
          <p:sp>
            <p:nvSpPr>
              <p:cNvPr id="77" name="Freeform 39">
                <a:extLst>
                  <a:ext uri="{FF2B5EF4-FFF2-40B4-BE49-F238E27FC236}">
                    <a16:creationId xmlns="" xmlns:a16="http://schemas.microsoft.com/office/drawing/2014/main" id="{4BC9A539-3667-4BFE-9E4F-81FA02EFA619}"/>
                  </a:ext>
                </a:extLst>
              </p:cNvPr>
              <p:cNvSpPr/>
              <p:nvPr/>
            </p:nvSpPr>
            <p:spPr bwMode="gray">
              <a:xfrm>
                <a:off x="8355090" y="2736722"/>
                <a:ext cx="1598523" cy="871908"/>
              </a:xfrm>
              <a:custGeom>
                <a:avLst/>
                <a:gdLst>
                  <a:gd name="connsiteX0" fmla="*/ 0 w 2235812"/>
                  <a:gd name="connsiteY0" fmla="*/ 0 h 1219515"/>
                  <a:gd name="connsiteX1" fmla="*/ 135994 w 2235812"/>
                  <a:gd name="connsiteY1" fmla="*/ 0 h 1219515"/>
                  <a:gd name="connsiteX2" fmla="*/ 183908 w 2235812"/>
                  <a:gd name="connsiteY2" fmla="*/ 81083 h 1219515"/>
                  <a:gd name="connsiteX3" fmla="*/ 327199 w 2235812"/>
                  <a:gd name="connsiteY3" fmla="*/ 256502 h 1219515"/>
                  <a:gd name="connsiteX4" fmla="*/ 1117908 w 2235812"/>
                  <a:gd name="connsiteY4" fmla="*/ 1047211 h 1219515"/>
                  <a:gd name="connsiteX5" fmla="*/ 1908614 w 2235812"/>
                  <a:gd name="connsiteY5" fmla="*/ 256504 h 1219515"/>
                  <a:gd name="connsiteX6" fmla="*/ 2051905 w 2235812"/>
                  <a:gd name="connsiteY6" fmla="*/ 81085 h 1219515"/>
                  <a:gd name="connsiteX7" fmla="*/ 2099821 w 2235812"/>
                  <a:gd name="connsiteY7" fmla="*/ 0 h 1219515"/>
                  <a:gd name="connsiteX8" fmla="*/ 2235812 w 2235812"/>
                  <a:gd name="connsiteY8" fmla="*/ 0 h 1219515"/>
                  <a:gd name="connsiteX9" fmla="*/ 2216094 w 2235812"/>
                  <a:gd name="connsiteY9" fmla="*/ 42485 h 1219515"/>
                  <a:gd name="connsiteX10" fmla="*/ 1994765 w 2235812"/>
                  <a:gd name="connsiteY10" fmla="*/ 342657 h 1219515"/>
                  <a:gd name="connsiteX11" fmla="*/ 1117907 w 2235812"/>
                  <a:gd name="connsiteY11" fmla="*/ 1219515 h 1219515"/>
                  <a:gd name="connsiteX12" fmla="*/ 241048 w 2235812"/>
                  <a:gd name="connsiteY12" fmla="*/ 342656 h 1219515"/>
                  <a:gd name="connsiteX13" fmla="*/ 19718 w 2235812"/>
                  <a:gd name="connsiteY13" fmla="*/ 42483 h 1219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35812" h="1219515">
                    <a:moveTo>
                      <a:pt x="0" y="0"/>
                    </a:moveTo>
                    <a:lnTo>
                      <a:pt x="135994" y="0"/>
                    </a:lnTo>
                    <a:lnTo>
                      <a:pt x="183908" y="81083"/>
                    </a:lnTo>
                    <a:cubicBezTo>
                      <a:pt x="224849" y="143089"/>
                      <a:pt x="272612" y="201915"/>
                      <a:pt x="327199" y="256502"/>
                    </a:cubicBezTo>
                    <a:lnTo>
                      <a:pt x="1117908" y="1047211"/>
                    </a:lnTo>
                    <a:lnTo>
                      <a:pt x="1908614" y="256504"/>
                    </a:lnTo>
                    <a:cubicBezTo>
                      <a:pt x="1963201" y="201918"/>
                      <a:pt x="2010965" y="143091"/>
                      <a:pt x="2051905" y="81085"/>
                    </a:cubicBezTo>
                    <a:lnTo>
                      <a:pt x="2099821" y="0"/>
                    </a:lnTo>
                    <a:lnTo>
                      <a:pt x="2235812" y="0"/>
                    </a:lnTo>
                    <a:lnTo>
                      <a:pt x="2216094" y="42485"/>
                    </a:lnTo>
                    <a:cubicBezTo>
                      <a:pt x="2159343" y="150476"/>
                      <a:pt x="2085567" y="251855"/>
                      <a:pt x="1994765" y="342657"/>
                    </a:cubicBezTo>
                    <a:lnTo>
                      <a:pt x="1117907" y="1219515"/>
                    </a:lnTo>
                    <a:lnTo>
                      <a:pt x="241048" y="342656"/>
                    </a:lnTo>
                    <a:cubicBezTo>
                      <a:pt x="150246" y="251854"/>
                      <a:pt x="76469" y="150475"/>
                      <a:pt x="19718" y="42483"/>
                    </a:cubicBezTo>
                    <a:close/>
                  </a:path>
                </a:pathLst>
              </a:custGeom>
              <a:grp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66675" tIns="66675" rIns="66675" bIns="66675" rtlCol="0" anchor="ctr"/>
              <a:lstStyle/>
              <a:p>
                <a:pPr marL="0" marR="0" lvl="0" indent="0" algn="ctr" defTabSz="914378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</a:endParaRPr>
              </a:p>
            </p:txBody>
          </p:sp>
        </p:grpSp>
        <p:sp>
          <p:nvSpPr>
            <p:cNvPr id="64" name="Rectangle 63">
              <a:extLst>
                <a:ext uri="{FF2B5EF4-FFF2-40B4-BE49-F238E27FC236}">
                  <a16:creationId xmlns="" xmlns:a16="http://schemas.microsoft.com/office/drawing/2014/main" id="{81AB32D8-1E1F-4805-A285-6CDA13E7FA8B}"/>
                </a:ext>
              </a:extLst>
            </p:cNvPr>
            <p:cNvSpPr/>
            <p:nvPr/>
          </p:nvSpPr>
          <p:spPr bwMode="gray">
            <a:xfrm>
              <a:off x="8182404" y="3118267"/>
              <a:ext cx="229295" cy="45719"/>
            </a:xfrm>
            <a:prstGeom prst="rect">
              <a:avLst/>
            </a:prstGeom>
            <a:solidFill>
              <a:srgbClr val="D3D9FF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66675" tIns="66675" rIns="66675" bIns="66675" rtlCol="0" anchor="ctr"/>
            <a:lstStyle/>
            <a:p>
              <a:pPr marL="0" marR="0" lvl="0" indent="0" algn="ctr" defTabSz="914378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endParaRPr>
            </a:p>
          </p:txBody>
        </p:sp>
      </p:grpSp>
      <p:grpSp>
        <p:nvGrpSpPr>
          <p:cNvPr id="78" name="Grouper 77"/>
          <p:cNvGrpSpPr/>
          <p:nvPr/>
        </p:nvGrpSpPr>
        <p:grpSpPr>
          <a:xfrm>
            <a:off x="5164586" y="1938710"/>
            <a:ext cx="2306330" cy="2583111"/>
            <a:chOff x="3344666" y="2268910"/>
            <a:chExt cx="2306330" cy="2583111"/>
          </a:xfrm>
        </p:grpSpPr>
        <p:sp>
          <p:nvSpPr>
            <p:cNvPr id="79" name="Rectangle 3">
              <a:extLst>
                <a:ext uri="{FF2B5EF4-FFF2-40B4-BE49-F238E27FC236}">
                  <a16:creationId xmlns="" xmlns:a16="http://schemas.microsoft.com/office/drawing/2014/main" id="{3D2F90D7-A13A-4887-A373-3BE0BEC51615}"/>
                </a:ext>
              </a:extLst>
            </p:cNvPr>
            <p:cNvSpPr/>
            <p:nvPr/>
          </p:nvSpPr>
          <p:spPr bwMode="gray">
            <a:xfrm>
              <a:off x="3424629" y="3882555"/>
              <a:ext cx="1620000" cy="40500"/>
            </a:xfrm>
            <a:prstGeom prst="rect">
              <a:avLst/>
            </a:prstGeom>
            <a:solidFill>
              <a:srgbClr val="2143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0" name="Text Placeholder 3">
              <a:extLst>
                <a:ext uri="{FF2B5EF4-FFF2-40B4-BE49-F238E27FC236}">
                  <a16:creationId xmlns="" xmlns:a16="http://schemas.microsoft.com/office/drawing/2014/main" id="{27443C9F-6F38-41D1-9AF7-CF5253A53CFD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344666" y="3271928"/>
              <a:ext cx="1829585" cy="1580093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783000" rIns="0" bIns="0" rtlCol="0" anchor="t">
              <a:spAutoFit/>
            </a:bodyPr>
            <a:lstStyle>
              <a:defPPr>
                <a:defRPr lang="en-US"/>
              </a:defPPr>
              <a:lvl2pPr marL="0" lvl="1">
                <a:spcBef>
                  <a:spcPts val="1200"/>
                </a:spcBef>
                <a:buSzPct val="100000"/>
                <a:defRPr sz="1200" b="1">
                  <a:solidFill>
                    <a:schemeClr val="accent1"/>
                  </a:solidFill>
                </a:defRPr>
              </a:lvl2pPr>
            </a:lstStyle>
            <a:p>
              <a:pPr marL="0" marR="0" lvl="1" indent="0" algn="ctr" defTabSz="68580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  <a:lumOff val="50000"/>
                    </a:schemeClr>
                  </a:solidFill>
                  <a:effectLst/>
                  <a:uLnTx/>
                  <a:uFillTx/>
                </a:rPr>
                <a:t>FOLLOW-UP</a:t>
              </a:r>
              <a:r>
                <a:rPr kumimoji="0" lang="en-US" sz="1800" b="1" i="0" u="none" strike="noStrike" kern="0" cap="none" spc="0" normalizeH="0" noProof="0" dirty="0">
                  <a:ln>
                    <a:noFill/>
                  </a:ln>
                  <a:solidFill>
                    <a:schemeClr val="tx2">
                      <a:lumMod val="50000"/>
                      <a:lumOff val="50000"/>
                    </a:schemeClr>
                  </a:solidFill>
                  <a:effectLst/>
                  <a:uLnTx/>
                  <a:uFillTx/>
                </a:rPr>
                <a:t> </a:t>
              </a:r>
            </a:p>
            <a:p>
              <a:pPr marL="0" marR="0" lvl="1" indent="0" algn="ctr" defTabSz="685800" eaLnBrk="1" fontAlgn="auto" latinLnBrk="0" hangingPunct="1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lang="en-US" sz="1800" kern="0" baseline="0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hCG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7CB0"/>
                  </a:solidFill>
                  <a:effectLst/>
                  <a:uLnTx/>
                  <a:uFillTx/>
                </a:rPr>
                <a:t/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7CB0"/>
                  </a:solidFill>
                  <a:effectLst/>
                  <a:uLnTx/>
                  <a:uFillTx/>
                </a:rPr>
              </a:b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CB0"/>
                </a:solidFill>
                <a:effectLst/>
                <a:uLnTx/>
                <a:uFillTx/>
              </a:endParaRPr>
            </a:p>
          </p:txBody>
        </p:sp>
        <p:grpSp>
          <p:nvGrpSpPr>
            <p:cNvPr id="81" name="Group 129">
              <a:extLst>
                <a:ext uri="{FF2B5EF4-FFF2-40B4-BE49-F238E27FC236}">
                  <a16:creationId xmlns="" xmlns:a16="http://schemas.microsoft.com/office/drawing/2014/main" id="{B5416F2C-AE2C-4787-B0F9-06E24C1BCA16}"/>
                </a:ext>
              </a:extLst>
            </p:cNvPr>
            <p:cNvGrpSpPr/>
            <p:nvPr/>
          </p:nvGrpSpPr>
          <p:grpSpPr>
            <a:xfrm>
              <a:off x="3603406" y="2268910"/>
              <a:ext cx="1198892" cy="1504324"/>
              <a:chOff x="5190209" y="1602865"/>
              <a:chExt cx="1598523" cy="2005765"/>
            </a:xfrm>
            <a:solidFill>
              <a:schemeClr val="tx2">
                <a:lumMod val="50000"/>
                <a:lumOff val="50000"/>
              </a:schemeClr>
            </a:solidFill>
          </p:grpSpPr>
          <p:sp>
            <p:nvSpPr>
              <p:cNvPr id="83" name="Teardrop 130">
                <a:extLst>
                  <a:ext uri="{FF2B5EF4-FFF2-40B4-BE49-F238E27FC236}">
                    <a16:creationId xmlns="" xmlns:a16="http://schemas.microsoft.com/office/drawing/2014/main" id="{8DAD929B-B306-448A-8D7F-6670106F5B07}"/>
                  </a:ext>
                </a:extLst>
              </p:cNvPr>
              <p:cNvSpPr/>
              <p:nvPr/>
            </p:nvSpPr>
            <p:spPr bwMode="gray">
              <a:xfrm rot="8100000">
                <a:off x="5237549" y="1602865"/>
                <a:ext cx="1503841" cy="1503844"/>
              </a:xfrm>
              <a:prstGeom prst="teardrop">
                <a:avLst/>
              </a:prstGeom>
              <a:grp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66675" tIns="66675" rIns="66675" bIns="66675" rtlCol="0" anchor="ctr"/>
              <a:lstStyle/>
              <a:p>
                <a:pPr marL="0" marR="0" lvl="0" indent="0" algn="ctr" defTabSz="914378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</a:endParaRPr>
              </a:p>
            </p:txBody>
          </p:sp>
          <p:sp>
            <p:nvSpPr>
              <p:cNvPr id="84" name="Freeform 31">
                <a:extLst>
                  <a:ext uri="{FF2B5EF4-FFF2-40B4-BE49-F238E27FC236}">
                    <a16:creationId xmlns="" xmlns:a16="http://schemas.microsoft.com/office/drawing/2014/main" id="{02DA98FE-67F2-4190-B846-BC71955D5DCF}"/>
                  </a:ext>
                </a:extLst>
              </p:cNvPr>
              <p:cNvSpPr/>
              <p:nvPr/>
            </p:nvSpPr>
            <p:spPr bwMode="gray">
              <a:xfrm>
                <a:off x="5190209" y="2736722"/>
                <a:ext cx="1598523" cy="871908"/>
              </a:xfrm>
              <a:custGeom>
                <a:avLst/>
                <a:gdLst>
                  <a:gd name="connsiteX0" fmla="*/ 0 w 2235812"/>
                  <a:gd name="connsiteY0" fmla="*/ 0 h 1219515"/>
                  <a:gd name="connsiteX1" fmla="*/ 135994 w 2235812"/>
                  <a:gd name="connsiteY1" fmla="*/ 0 h 1219515"/>
                  <a:gd name="connsiteX2" fmla="*/ 183908 w 2235812"/>
                  <a:gd name="connsiteY2" fmla="*/ 81083 h 1219515"/>
                  <a:gd name="connsiteX3" fmla="*/ 327199 w 2235812"/>
                  <a:gd name="connsiteY3" fmla="*/ 256502 h 1219515"/>
                  <a:gd name="connsiteX4" fmla="*/ 1117908 w 2235812"/>
                  <a:gd name="connsiteY4" fmla="*/ 1047211 h 1219515"/>
                  <a:gd name="connsiteX5" fmla="*/ 1908614 w 2235812"/>
                  <a:gd name="connsiteY5" fmla="*/ 256504 h 1219515"/>
                  <a:gd name="connsiteX6" fmla="*/ 2051905 w 2235812"/>
                  <a:gd name="connsiteY6" fmla="*/ 81085 h 1219515"/>
                  <a:gd name="connsiteX7" fmla="*/ 2099821 w 2235812"/>
                  <a:gd name="connsiteY7" fmla="*/ 0 h 1219515"/>
                  <a:gd name="connsiteX8" fmla="*/ 2235812 w 2235812"/>
                  <a:gd name="connsiteY8" fmla="*/ 0 h 1219515"/>
                  <a:gd name="connsiteX9" fmla="*/ 2216094 w 2235812"/>
                  <a:gd name="connsiteY9" fmla="*/ 42485 h 1219515"/>
                  <a:gd name="connsiteX10" fmla="*/ 1994765 w 2235812"/>
                  <a:gd name="connsiteY10" fmla="*/ 342657 h 1219515"/>
                  <a:gd name="connsiteX11" fmla="*/ 1117907 w 2235812"/>
                  <a:gd name="connsiteY11" fmla="*/ 1219515 h 1219515"/>
                  <a:gd name="connsiteX12" fmla="*/ 241048 w 2235812"/>
                  <a:gd name="connsiteY12" fmla="*/ 342656 h 1219515"/>
                  <a:gd name="connsiteX13" fmla="*/ 19718 w 2235812"/>
                  <a:gd name="connsiteY13" fmla="*/ 42483 h 1219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35812" h="1219515">
                    <a:moveTo>
                      <a:pt x="0" y="0"/>
                    </a:moveTo>
                    <a:lnTo>
                      <a:pt x="135994" y="0"/>
                    </a:lnTo>
                    <a:lnTo>
                      <a:pt x="183908" y="81083"/>
                    </a:lnTo>
                    <a:cubicBezTo>
                      <a:pt x="224849" y="143089"/>
                      <a:pt x="272612" y="201915"/>
                      <a:pt x="327199" y="256502"/>
                    </a:cubicBezTo>
                    <a:lnTo>
                      <a:pt x="1117908" y="1047211"/>
                    </a:lnTo>
                    <a:lnTo>
                      <a:pt x="1908614" y="256504"/>
                    </a:lnTo>
                    <a:cubicBezTo>
                      <a:pt x="1963201" y="201918"/>
                      <a:pt x="2010965" y="143091"/>
                      <a:pt x="2051905" y="81085"/>
                    </a:cubicBezTo>
                    <a:lnTo>
                      <a:pt x="2099821" y="0"/>
                    </a:lnTo>
                    <a:lnTo>
                      <a:pt x="2235812" y="0"/>
                    </a:lnTo>
                    <a:lnTo>
                      <a:pt x="2216094" y="42485"/>
                    </a:lnTo>
                    <a:cubicBezTo>
                      <a:pt x="2159343" y="150476"/>
                      <a:pt x="2085567" y="251855"/>
                      <a:pt x="1994765" y="342657"/>
                    </a:cubicBezTo>
                    <a:lnTo>
                      <a:pt x="1117907" y="1219515"/>
                    </a:lnTo>
                    <a:lnTo>
                      <a:pt x="241048" y="342656"/>
                    </a:lnTo>
                    <a:cubicBezTo>
                      <a:pt x="150246" y="251854"/>
                      <a:pt x="76469" y="150475"/>
                      <a:pt x="19718" y="42483"/>
                    </a:cubicBezTo>
                    <a:close/>
                  </a:path>
                </a:pathLst>
              </a:custGeom>
              <a:grp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66675" tIns="66675" rIns="66675" bIns="66675" rtlCol="0" anchor="ctr"/>
              <a:lstStyle/>
              <a:p>
                <a:pPr marL="0" marR="0" lvl="0" indent="0" algn="ctr" defTabSz="914378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</a:endParaRPr>
              </a:p>
            </p:txBody>
          </p:sp>
        </p:grpSp>
        <p:sp>
          <p:nvSpPr>
            <p:cNvPr id="82" name="Rectangle 81">
              <a:extLst>
                <a:ext uri="{FF2B5EF4-FFF2-40B4-BE49-F238E27FC236}">
                  <a16:creationId xmlns="" xmlns:a16="http://schemas.microsoft.com/office/drawing/2014/main" id="{1B2D7A2E-05BD-40D9-B7DD-7C6514CD2561}"/>
                </a:ext>
              </a:extLst>
            </p:cNvPr>
            <p:cNvSpPr/>
            <p:nvPr/>
          </p:nvSpPr>
          <p:spPr bwMode="gray">
            <a:xfrm flipV="1">
              <a:off x="4761255" y="3092703"/>
              <a:ext cx="889741" cy="45719"/>
            </a:xfrm>
            <a:prstGeom prst="rect">
              <a:avLst/>
            </a:prstGeom>
            <a:solidFill>
              <a:srgbClr val="2143FF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66675" tIns="66675" rIns="66675" bIns="66675" rtlCol="0" anchor="ctr"/>
            <a:lstStyle/>
            <a:p>
              <a:pPr marL="0" marR="0" lvl="0" indent="0" algn="ctr" defTabSz="914378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endParaRPr>
            </a:p>
          </p:txBody>
        </p:sp>
      </p:grpSp>
      <p:grpSp>
        <p:nvGrpSpPr>
          <p:cNvPr id="85" name="Grouper 84"/>
          <p:cNvGrpSpPr/>
          <p:nvPr/>
        </p:nvGrpSpPr>
        <p:grpSpPr>
          <a:xfrm>
            <a:off x="3358322" y="1938710"/>
            <a:ext cx="2085163" cy="4790060"/>
            <a:chOff x="1719842" y="2268910"/>
            <a:chExt cx="2085163" cy="4790060"/>
          </a:xfrm>
        </p:grpSpPr>
        <p:grpSp>
          <p:nvGrpSpPr>
            <p:cNvPr id="86" name="Grouper 85"/>
            <p:cNvGrpSpPr/>
            <p:nvPr/>
          </p:nvGrpSpPr>
          <p:grpSpPr>
            <a:xfrm>
              <a:off x="1719842" y="2268910"/>
              <a:ext cx="2085163" cy="4790060"/>
              <a:chOff x="1719842" y="2268910"/>
              <a:chExt cx="2085163" cy="4790060"/>
            </a:xfrm>
          </p:grpSpPr>
          <p:sp>
            <p:nvSpPr>
              <p:cNvPr id="88" name="Rectangle 3">
                <a:extLst>
                  <a:ext uri="{FF2B5EF4-FFF2-40B4-BE49-F238E27FC236}">
                    <a16:creationId xmlns="" xmlns:a16="http://schemas.microsoft.com/office/drawing/2014/main" id="{7AA53DAB-12EB-4497-A3D2-F221665D8D86}"/>
                  </a:ext>
                </a:extLst>
              </p:cNvPr>
              <p:cNvSpPr/>
              <p:nvPr/>
            </p:nvSpPr>
            <p:spPr bwMode="gray">
              <a:xfrm>
                <a:off x="1719842" y="3882555"/>
                <a:ext cx="1620000" cy="40500"/>
              </a:xfrm>
              <a:prstGeom prst="rect">
                <a:avLst/>
              </a:prstGeom>
              <a:solidFill>
                <a:srgbClr val="001BB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t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grpSp>
            <p:nvGrpSpPr>
              <p:cNvPr id="89" name="Group 125">
                <a:extLst>
                  <a:ext uri="{FF2B5EF4-FFF2-40B4-BE49-F238E27FC236}">
                    <a16:creationId xmlns="" xmlns:a16="http://schemas.microsoft.com/office/drawing/2014/main" id="{A6664128-FFF9-4B21-8A4E-12599E521DD0}"/>
                  </a:ext>
                </a:extLst>
              </p:cNvPr>
              <p:cNvGrpSpPr/>
              <p:nvPr/>
            </p:nvGrpSpPr>
            <p:grpSpPr>
              <a:xfrm>
                <a:off x="1947687" y="2268910"/>
                <a:ext cx="1198892" cy="1504324"/>
                <a:chOff x="3622989" y="1602865"/>
                <a:chExt cx="1598523" cy="2005765"/>
              </a:xfrm>
              <a:solidFill>
                <a:schemeClr val="tx2">
                  <a:lumMod val="75000"/>
                  <a:lumOff val="25000"/>
                </a:schemeClr>
              </a:solidFill>
            </p:grpSpPr>
            <p:sp>
              <p:nvSpPr>
                <p:cNvPr id="93" name="Teardrop 126">
                  <a:extLst>
                    <a:ext uri="{FF2B5EF4-FFF2-40B4-BE49-F238E27FC236}">
                      <a16:creationId xmlns="" xmlns:a16="http://schemas.microsoft.com/office/drawing/2014/main" id="{8700C81D-8B09-45CB-9BA7-46CE17AC84C4}"/>
                    </a:ext>
                  </a:extLst>
                </p:cNvPr>
                <p:cNvSpPr/>
                <p:nvPr/>
              </p:nvSpPr>
              <p:spPr bwMode="gray">
                <a:xfrm rot="8100000">
                  <a:off x="3670329" y="1602865"/>
                  <a:ext cx="1503841" cy="1503844"/>
                </a:xfrm>
                <a:prstGeom prst="teardrop">
                  <a:avLst/>
                </a:prstGeom>
                <a:grpFill/>
                <a:ln w="19050" algn="ctr">
                  <a:noFill/>
                  <a:miter lim="800000"/>
                  <a:headEnd/>
                  <a:tailEnd/>
                </a:ln>
              </p:spPr>
              <p:txBody>
                <a:bodyPr wrap="square" lIns="66675" tIns="66675" rIns="66675" bIns="66675" rtlCol="0" anchor="ctr"/>
                <a:lstStyle/>
                <a:p>
                  <a:pPr marL="0" marR="0" lvl="0" indent="0" algn="ctr" defTabSz="914378" eaLnBrk="1" fontAlgn="auto" latinLnBrk="0" hangingPunct="1">
                    <a:lnSpc>
                      <a:spcPct val="106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6A38"/>
                    </a:solidFill>
                    <a:effectLst/>
                    <a:uLnTx/>
                    <a:uFillTx/>
                    <a:latin typeface="Verdana"/>
                  </a:endParaRPr>
                </a:p>
              </p:txBody>
            </p:sp>
            <p:sp>
              <p:nvSpPr>
                <p:cNvPr id="94" name="Freeform 27">
                  <a:extLst>
                    <a:ext uri="{FF2B5EF4-FFF2-40B4-BE49-F238E27FC236}">
                      <a16:creationId xmlns="" xmlns:a16="http://schemas.microsoft.com/office/drawing/2014/main" id="{3462ED85-0C05-4CE2-AE44-6035A8D1A9C4}"/>
                    </a:ext>
                  </a:extLst>
                </p:cNvPr>
                <p:cNvSpPr/>
                <p:nvPr/>
              </p:nvSpPr>
              <p:spPr bwMode="gray">
                <a:xfrm>
                  <a:off x="3622989" y="2736722"/>
                  <a:ext cx="1598523" cy="871908"/>
                </a:xfrm>
                <a:custGeom>
                  <a:avLst/>
                  <a:gdLst>
                    <a:gd name="connsiteX0" fmla="*/ 0 w 2235812"/>
                    <a:gd name="connsiteY0" fmla="*/ 0 h 1219515"/>
                    <a:gd name="connsiteX1" fmla="*/ 135994 w 2235812"/>
                    <a:gd name="connsiteY1" fmla="*/ 0 h 1219515"/>
                    <a:gd name="connsiteX2" fmla="*/ 183908 w 2235812"/>
                    <a:gd name="connsiteY2" fmla="*/ 81083 h 1219515"/>
                    <a:gd name="connsiteX3" fmla="*/ 327199 w 2235812"/>
                    <a:gd name="connsiteY3" fmla="*/ 256502 h 1219515"/>
                    <a:gd name="connsiteX4" fmla="*/ 1117908 w 2235812"/>
                    <a:gd name="connsiteY4" fmla="*/ 1047211 h 1219515"/>
                    <a:gd name="connsiteX5" fmla="*/ 1908614 w 2235812"/>
                    <a:gd name="connsiteY5" fmla="*/ 256504 h 1219515"/>
                    <a:gd name="connsiteX6" fmla="*/ 2051905 w 2235812"/>
                    <a:gd name="connsiteY6" fmla="*/ 81085 h 1219515"/>
                    <a:gd name="connsiteX7" fmla="*/ 2099821 w 2235812"/>
                    <a:gd name="connsiteY7" fmla="*/ 0 h 1219515"/>
                    <a:gd name="connsiteX8" fmla="*/ 2235812 w 2235812"/>
                    <a:gd name="connsiteY8" fmla="*/ 0 h 1219515"/>
                    <a:gd name="connsiteX9" fmla="*/ 2216094 w 2235812"/>
                    <a:gd name="connsiteY9" fmla="*/ 42485 h 1219515"/>
                    <a:gd name="connsiteX10" fmla="*/ 1994765 w 2235812"/>
                    <a:gd name="connsiteY10" fmla="*/ 342657 h 1219515"/>
                    <a:gd name="connsiteX11" fmla="*/ 1117907 w 2235812"/>
                    <a:gd name="connsiteY11" fmla="*/ 1219515 h 1219515"/>
                    <a:gd name="connsiteX12" fmla="*/ 241048 w 2235812"/>
                    <a:gd name="connsiteY12" fmla="*/ 342656 h 1219515"/>
                    <a:gd name="connsiteX13" fmla="*/ 19718 w 2235812"/>
                    <a:gd name="connsiteY13" fmla="*/ 42483 h 1219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5812" h="1219515">
                      <a:moveTo>
                        <a:pt x="0" y="0"/>
                      </a:moveTo>
                      <a:lnTo>
                        <a:pt x="135994" y="0"/>
                      </a:lnTo>
                      <a:lnTo>
                        <a:pt x="183908" y="81083"/>
                      </a:lnTo>
                      <a:cubicBezTo>
                        <a:pt x="224849" y="143089"/>
                        <a:pt x="272612" y="201915"/>
                        <a:pt x="327199" y="256502"/>
                      </a:cubicBezTo>
                      <a:lnTo>
                        <a:pt x="1117908" y="1047211"/>
                      </a:lnTo>
                      <a:lnTo>
                        <a:pt x="1908614" y="256504"/>
                      </a:lnTo>
                      <a:cubicBezTo>
                        <a:pt x="1963201" y="201918"/>
                        <a:pt x="2010965" y="143091"/>
                        <a:pt x="2051905" y="81085"/>
                      </a:cubicBezTo>
                      <a:lnTo>
                        <a:pt x="2099821" y="0"/>
                      </a:lnTo>
                      <a:lnTo>
                        <a:pt x="2235812" y="0"/>
                      </a:lnTo>
                      <a:lnTo>
                        <a:pt x="2216094" y="42485"/>
                      </a:lnTo>
                      <a:cubicBezTo>
                        <a:pt x="2159343" y="150476"/>
                        <a:pt x="2085567" y="251855"/>
                        <a:pt x="1994765" y="342657"/>
                      </a:cubicBezTo>
                      <a:lnTo>
                        <a:pt x="1117907" y="1219515"/>
                      </a:lnTo>
                      <a:lnTo>
                        <a:pt x="241048" y="342656"/>
                      </a:lnTo>
                      <a:cubicBezTo>
                        <a:pt x="150246" y="251854"/>
                        <a:pt x="76469" y="150475"/>
                        <a:pt x="19718" y="42483"/>
                      </a:cubicBezTo>
                      <a:close/>
                    </a:path>
                  </a:pathLst>
                </a:custGeom>
                <a:grpFill/>
                <a:ln w="19050" algn="ctr">
                  <a:noFill/>
                  <a:miter lim="800000"/>
                  <a:headEnd/>
                  <a:tailEnd/>
                </a:ln>
              </p:spPr>
              <p:txBody>
                <a:bodyPr wrap="square" lIns="66675" tIns="66675" rIns="66675" bIns="66675" rtlCol="0" anchor="ctr"/>
                <a:lstStyle/>
                <a:p>
                  <a:pPr marL="0" marR="0" lvl="0" indent="0" algn="ctr" defTabSz="914378" eaLnBrk="1" fontAlgn="auto" latinLnBrk="0" hangingPunct="1">
                    <a:lnSpc>
                      <a:spcPct val="106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6A38"/>
                    </a:solidFill>
                    <a:effectLst/>
                    <a:uLnTx/>
                    <a:uFillTx/>
                    <a:latin typeface="Verdana"/>
                  </a:endParaRPr>
                </a:p>
              </p:txBody>
            </p:sp>
          </p:grpSp>
          <p:sp>
            <p:nvSpPr>
              <p:cNvPr id="90" name="Rectangle 89">
                <a:extLst>
                  <a:ext uri="{FF2B5EF4-FFF2-40B4-BE49-F238E27FC236}">
                    <a16:creationId xmlns="" xmlns:a16="http://schemas.microsoft.com/office/drawing/2014/main" id="{37F4D018-52D1-43F5-90FA-FD3489D874A2}"/>
                  </a:ext>
                </a:extLst>
              </p:cNvPr>
              <p:cNvSpPr/>
              <p:nvPr/>
            </p:nvSpPr>
            <p:spPr bwMode="gray">
              <a:xfrm>
                <a:off x="3113758" y="3118266"/>
                <a:ext cx="691247" cy="45719"/>
              </a:xfrm>
              <a:prstGeom prst="rect">
                <a:avLst/>
              </a:prstGeom>
              <a:solidFill>
                <a:srgbClr val="001BB1"/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66675" tIns="66675" rIns="66675" bIns="66675" rtlCol="0" anchor="ctr"/>
              <a:lstStyle/>
              <a:p>
                <a:pPr marL="0" marR="0" lvl="0" indent="0" algn="ctr" defTabSz="914378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1771913" y="5181533"/>
                <a:ext cx="2012933" cy="1877437"/>
              </a:xfrm>
              <a:prstGeom prst="rect">
                <a:avLst/>
              </a:prstGeom>
              <a:ln w="57150" cmpd="sng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anchor="ctr">
                <a:spAutoFit/>
              </a:bodyPr>
              <a:lstStyle/>
              <a:p>
                <a:pPr algn="ctr"/>
                <a:r>
                  <a:rPr lang="fr-FR" b="1" dirty="0" err="1">
                    <a:latin typeface="Calibri"/>
                    <a:cs typeface="Calibri"/>
                  </a:rPr>
                  <a:t>systematic</a:t>
                </a:r>
                <a:r>
                  <a:rPr lang="fr-FR" b="1" dirty="0">
                    <a:latin typeface="Calibri"/>
                    <a:cs typeface="Calibri"/>
                  </a:rPr>
                  <a:t> </a:t>
                </a:r>
                <a:r>
                  <a:rPr lang="fr-FR" b="1" dirty="0" err="1">
                    <a:latin typeface="Calibri"/>
                    <a:cs typeface="Calibri"/>
                  </a:rPr>
                  <a:t>reviewing</a:t>
                </a:r>
                <a:r>
                  <a:rPr lang="fr-FR" b="1" dirty="0">
                    <a:latin typeface="Calibri"/>
                    <a:cs typeface="Calibri"/>
                  </a:rPr>
                  <a:t> of all </a:t>
                </a:r>
                <a:r>
                  <a:rPr lang="fr-FR" b="1" dirty="0" err="1">
                    <a:latin typeface="Calibri"/>
                    <a:cs typeface="Calibri"/>
                  </a:rPr>
                  <a:t>histological</a:t>
                </a:r>
                <a:r>
                  <a:rPr lang="fr-FR" b="1" dirty="0">
                    <a:latin typeface="Calibri"/>
                    <a:cs typeface="Calibri"/>
                  </a:rPr>
                  <a:t> </a:t>
                </a:r>
                <a:r>
                  <a:rPr lang="fr-FR" b="1" dirty="0" err="1">
                    <a:latin typeface="Calibri"/>
                    <a:cs typeface="Calibri"/>
                  </a:rPr>
                  <a:t>slides</a:t>
                </a:r>
                <a:r>
                  <a:rPr lang="fr-FR" b="1" dirty="0">
                    <a:latin typeface="Calibri"/>
                    <a:cs typeface="Calibri"/>
                  </a:rPr>
                  <a:t> by </a:t>
                </a:r>
                <a:r>
                  <a:rPr lang="fr-FR" b="1" dirty="0" err="1">
                    <a:latin typeface="Calibri"/>
                    <a:cs typeface="Calibri"/>
                  </a:rPr>
                  <a:t>at</a:t>
                </a:r>
                <a:r>
                  <a:rPr lang="fr-FR" b="1" dirty="0">
                    <a:latin typeface="Calibri"/>
                    <a:cs typeface="Calibri"/>
                  </a:rPr>
                  <a:t> least one </a:t>
                </a:r>
                <a:r>
                  <a:rPr lang="fr-FR" b="1" dirty="0" err="1">
                    <a:latin typeface="Calibri"/>
                    <a:cs typeface="Calibri"/>
                  </a:rPr>
                  <a:t>pathological</a:t>
                </a:r>
                <a:r>
                  <a:rPr lang="fr-FR" b="1" dirty="0">
                    <a:latin typeface="Calibri"/>
                    <a:cs typeface="Calibri"/>
                  </a:rPr>
                  <a:t> expert</a:t>
                </a:r>
              </a:p>
              <a:p>
                <a:pPr algn="ctr"/>
                <a:endParaRPr lang="fr-FR" sz="800" b="1" dirty="0">
                  <a:latin typeface="Calibri"/>
                  <a:cs typeface="Calibri"/>
                </a:endParaRPr>
              </a:p>
            </p:txBody>
          </p:sp>
          <p:sp>
            <p:nvSpPr>
              <p:cNvPr id="92" name="Text Placeholder 3">
                <a:extLst>
                  <a:ext uri="{FF2B5EF4-FFF2-40B4-BE49-F238E27FC236}">
                    <a16:creationId xmlns="" xmlns:a16="http://schemas.microsoft.com/office/drawing/2014/main" id="{638C9B80-D9F8-4D8D-91B0-36D6AB20E6B8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753260" y="3263979"/>
                <a:ext cx="1620000" cy="1358494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0" tIns="783000" rIns="0" bIns="0" rtlCol="0" anchor="t">
                <a:spAutoFit/>
              </a:bodyPr>
              <a:lstStyle>
                <a:defPPr>
                  <a:defRPr lang="en-US"/>
                </a:defPPr>
                <a:lvl2pPr marL="0" lvl="1">
                  <a:spcBef>
                    <a:spcPts val="1200"/>
                  </a:spcBef>
                  <a:buSzPct val="100000"/>
                  <a:defRPr sz="1200" b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defRPr>
                </a:lvl2pPr>
              </a:lstStyle>
              <a:p>
                <a:pPr marL="0" marR="0" lvl="1" indent="0" algn="ctr" defTabSz="685800" eaLnBrk="1" fontAlgn="auto" latinLnBrk="0" hangingPunct="1">
                  <a:lnSpc>
                    <a:spcPct val="80000"/>
                  </a:lnSpc>
                  <a:spcBef>
                    <a:spcPts val="900"/>
                  </a:spcBef>
                  <a:spcAft>
                    <a:spcPts val="0"/>
                  </a:spcAft>
                  <a:buClrTx/>
                  <a:buSzPct val="100000"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</a:rPr>
                  <a:t>PATHOLOGICAL</a:t>
                </a:r>
              </a:p>
              <a:p>
                <a:pPr marL="0" marR="0" lvl="1" indent="0" algn="ctr" defTabSz="685800" eaLnBrk="1" fontAlgn="auto" latinLnBrk="0" hangingPunct="1">
                  <a:lnSpc>
                    <a:spcPct val="80000"/>
                  </a:lnSpc>
                  <a:spcBef>
                    <a:spcPts val="900"/>
                  </a:spcBef>
                  <a:spcAft>
                    <a:spcPts val="0"/>
                  </a:spcAft>
                  <a:buClrTx/>
                  <a:buSzPct val="100000"/>
                  <a:buFontTx/>
                  <a:buNone/>
                  <a:tabLst/>
                  <a:defRPr/>
                </a:pPr>
                <a:r>
                  <a:rPr lang="en-US" sz="1800" kern="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REVIEW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87" name="Freeform 869">
              <a:extLst>
                <a:ext uri="{FF2B5EF4-FFF2-40B4-BE49-F238E27FC236}">
                  <a16:creationId xmlns="" xmlns:a16="http://schemas.microsoft.com/office/drawing/2014/main" id="{1064E1C5-8B99-4874-AFCF-5429A7AA548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110772" y="2387356"/>
              <a:ext cx="882631" cy="882631"/>
            </a:xfrm>
            <a:custGeom>
              <a:avLst/>
              <a:gdLst>
                <a:gd name="T0" fmla="*/ 305 w 512"/>
                <a:gd name="T1" fmla="*/ 145 h 512"/>
                <a:gd name="T2" fmla="*/ 207 w 512"/>
                <a:gd name="T3" fmla="*/ 198 h 512"/>
                <a:gd name="T4" fmla="*/ 512 w 512"/>
                <a:gd name="T5" fmla="*/ 256 h 512"/>
                <a:gd name="T6" fmla="*/ 0 w 512"/>
                <a:gd name="T7" fmla="*/ 256 h 512"/>
                <a:gd name="T8" fmla="*/ 512 w 512"/>
                <a:gd name="T9" fmla="*/ 256 h 512"/>
                <a:gd name="T10" fmla="*/ 245 w 512"/>
                <a:gd name="T11" fmla="*/ 288 h 512"/>
                <a:gd name="T12" fmla="*/ 245 w 512"/>
                <a:gd name="T13" fmla="*/ 267 h 512"/>
                <a:gd name="T14" fmla="*/ 128 w 512"/>
                <a:gd name="T15" fmla="*/ 278 h 512"/>
                <a:gd name="T16" fmla="*/ 373 w 512"/>
                <a:gd name="T17" fmla="*/ 262 h 512"/>
                <a:gd name="T18" fmla="*/ 328 w 512"/>
                <a:gd name="T19" fmla="*/ 152 h 512"/>
                <a:gd name="T20" fmla="*/ 320 w 512"/>
                <a:gd name="T21" fmla="*/ 130 h 512"/>
                <a:gd name="T22" fmla="*/ 328 w 512"/>
                <a:gd name="T23" fmla="*/ 107 h 512"/>
                <a:gd name="T24" fmla="*/ 305 w 512"/>
                <a:gd name="T25" fmla="*/ 99 h 512"/>
                <a:gd name="T26" fmla="*/ 290 w 512"/>
                <a:gd name="T27" fmla="*/ 99 h 512"/>
                <a:gd name="T28" fmla="*/ 184 w 512"/>
                <a:gd name="T29" fmla="*/ 190 h 512"/>
                <a:gd name="T30" fmla="*/ 222 w 512"/>
                <a:gd name="T31" fmla="*/ 243 h 512"/>
                <a:gd name="T32" fmla="*/ 229 w 512"/>
                <a:gd name="T33" fmla="*/ 246 h 512"/>
                <a:gd name="T34" fmla="*/ 266 w 512"/>
                <a:gd name="T35" fmla="*/ 214 h 512"/>
                <a:gd name="T36" fmla="*/ 256 w 512"/>
                <a:gd name="T37" fmla="*/ 299 h 512"/>
                <a:gd name="T38" fmla="*/ 256 w 512"/>
                <a:gd name="T39" fmla="*/ 320 h 512"/>
                <a:gd name="T40" fmla="*/ 283 w 512"/>
                <a:gd name="T41" fmla="*/ 197 h 512"/>
                <a:gd name="T42" fmla="*/ 302 w 512"/>
                <a:gd name="T43" fmla="*/ 181 h 512"/>
                <a:gd name="T44" fmla="*/ 276 w 512"/>
                <a:gd name="T45" fmla="*/ 352 h 512"/>
                <a:gd name="T46" fmla="*/ 273 w 512"/>
                <a:gd name="T47" fmla="*/ 373 h 512"/>
                <a:gd name="T48" fmla="*/ 217 w 512"/>
                <a:gd name="T49" fmla="*/ 395 h 512"/>
                <a:gd name="T50" fmla="*/ 235 w 512"/>
                <a:gd name="T51" fmla="*/ 372 h 512"/>
                <a:gd name="T52" fmla="*/ 169 w 512"/>
                <a:gd name="T53" fmla="*/ 306 h 512"/>
                <a:gd name="T54" fmla="*/ 149 w 512"/>
                <a:gd name="T55" fmla="*/ 314 h 512"/>
                <a:gd name="T56" fmla="*/ 192 w 512"/>
                <a:gd name="T57" fmla="*/ 404 h 512"/>
                <a:gd name="T58" fmla="*/ 203 w 512"/>
                <a:gd name="T59" fmla="*/ 416 h 512"/>
                <a:gd name="T60" fmla="*/ 318 w 512"/>
                <a:gd name="T61" fmla="*/ 412 h 512"/>
                <a:gd name="T62" fmla="*/ 301 w 512"/>
                <a:gd name="T63" fmla="*/ 368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2" h="512">
                  <a:moveTo>
                    <a:pt x="282" y="122"/>
                  </a:moveTo>
                  <a:cubicBezTo>
                    <a:pt x="305" y="145"/>
                    <a:pt x="305" y="145"/>
                    <a:pt x="305" y="145"/>
                  </a:cubicBezTo>
                  <a:cubicBezTo>
                    <a:pt x="229" y="221"/>
                    <a:pt x="229" y="221"/>
                    <a:pt x="229" y="221"/>
                  </a:cubicBezTo>
                  <a:cubicBezTo>
                    <a:pt x="207" y="198"/>
                    <a:pt x="207" y="198"/>
                    <a:pt x="207" y="198"/>
                  </a:cubicBezTo>
                  <a:lnTo>
                    <a:pt x="282" y="122"/>
                  </a:lnTo>
                  <a:close/>
                  <a:moveTo>
                    <a:pt x="512" y="256"/>
                  </a:moveTo>
                  <a:cubicBezTo>
                    <a:pt x="512" y="398"/>
                    <a:pt x="397" y="512"/>
                    <a:pt x="256" y="512"/>
                  </a:cubicBezTo>
                  <a:cubicBezTo>
                    <a:pt x="115" y="512"/>
                    <a:pt x="0" y="398"/>
                    <a:pt x="0" y="256"/>
                  </a:cubicBezTo>
                  <a:cubicBezTo>
                    <a:pt x="0" y="115"/>
                    <a:pt x="115" y="0"/>
                    <a:pt x="256" y="0"/>
                  </a:cubicBezTo>
                  <a:cubicBezTo>
                    <a:pt x="397" y="0"/>
                    <a:pt x="512" y="115"/>
                    <a:pt x="512" y="256"/>
                  </a:cubicBezTo>
                  <a:close/>
                  <a:moveTo>
                    <a:pt x="139" y="288"/>
                  </a:moveTo>
                  <a:cubicBezTo>
                    <a:pt x="245" y="288"/>
                    <a:pt x="245" y="288"/>
                    <a:pt x="245" y="288"/>
                  </a:cubicBezTo>
                  <a:cubicBezTo>
                    <a:pt x="251" y="288"/>
                    <a:pt x="256" y="284"/>
                    <a:pt x="256" y="278"/>
                  </a:cubicBezTo>
                  <a:cubicBezTo>
                    <a:pt x="256" y="272"/>
                    <a:pt x="251" y="267"/>
                    <a:pt x="245" y="267"/>
                  </a:cubicBezTo>
                  <a:cubicBezTo>
                    <a:pt x="139" y="267"/>
                    <a:pt x="139" y="267"/>
                    <a:pt x="139" y="267"/>
                  </a:cubicBezTo>
                  <a:cubicBezTo>
                    <a:pt x="133" y="267"/>
                    <a:pt x="128" y="272"/>
                    <a:pt x="128" y="278"/>
                  </a:cubicBezTo>
                  <a:cubicBezTo>
                    <a:pt x="128" y="284"/>
                    <a:pt x="133" y="288"/>
                    <a:pt x="139" y="288"/>
                  </a:cubicBezTo>
                  <a:close/>
                  <a:moveTo>
                    <a:pt x="373" y="262"/>
                  </a:moveTo>
                  <a:cubicBezTo>
                    <a:pt x="373" y="221"/>
                    <a:pt x="352" y="184"/>
                    <a:pt x="316" y="164"/>
                  </a:cubicBezTo>
                  <a:cubicBezTo>
                    <a:pt x="328" y="152"/>
                    <a:pt x="328" y="152"/>
                    <a:pt x="328" y="152"/>
                  </a:cubicBezTo>
                  <a:cubicBezTo>
                    <a:pt x="332" y="148"/>
                    <a:pt x="332" y="141"/>
                    <a:pt x="328" y="137"/>
                  </a:cubicBezTo>
                  <a:cubicBezTo>
                    <a:pt x="320" y="130"/>
                    <a:pt x="320" y="130"/>
                    <a:pt x="320" y="130"/>
                  </a:cubicBezTo>
                  <a:cubicBezTo>
                    <a:pt x="328" y="122"/>
                    <a:pt x="328" y="122"/>
                    <a:pt x="328" y="122"/>
                  </a:cubicBezTo>
                  <a:cubicBezTo>
                    <a:pt x="332" y="118"/>
                    <a:pt x="332" y="111"/>
                    <a:pt x="328" y="107"/>
                  </a:cubicBezTo>
                  <a:cubicBezTo>
                    <a:pt x="320" y="99"/>
                    <a:pt x="320" y="99"/>
                    <a:pt x="320" y="99"/>
                  </a:cubicBezTo>
                  <a:cubicBezTo>
                    <a:pt x="316" y="95"/>
                    <a:pt x="309" y="95"/>
                    <a:pt x="305" y="99"/>
                  </a:cubicBezTo>
                  <a:cubicBezTo>
                    <a:pt x="297" y="107"/>
                    <a:pt x="297" y="107"/>
                    <a:pt x="297" y="107"/>
                  </a:cubicBezTo>
                  <a:cubicBezTo>
                    <a:pt x="290" y="99"/>
                    <a:pt x="290" y="99"/>
                    <a:pt x="290" y="99"/>
                  </a:cubicBezTo>
                  <a:cubicBezTo>
                    <a:pt x="286" y="95"/>
                    <a:pt x="279" y="95"/>
                    <a:pt x="275" y="99"/>
                  </a:cubicBezTo>
                  <a:cubicBezTo>
                    <a:pt x="184" y="190"/>
                    <a:pt x="184" y="190"/>
                    <a:pt x="184" y="190"/>
                  </a:cubicBezTo>
                  <a:cubicBezTo>
                    <a:pt x="180" y="194"/>
                    <a:pt x="180" y="201"/>
                    <a:pt x="184" y="205"/>
                  </a:cubicBezTo>
                  <a:cubicBezTo>
                    <a:pt x="222" y="243"/>
                    <a:pt x="222" y="243"/>
                    <a:pt x="222" y="243"/>
                  </a:cubicBezTo>
                  <a:cubicBezTo>
                    <a:pt x="224" y="245"/>
                    <a:pt x="226" y="246"/>
                    <a:pt x="229" y="246"/>
                  </a:cubicBezTo>
                  <a:cubicBezTo>
                    <a:pt x="229" y="246"/>
                    <a:pt x="229" y="246"/>
                    <a:pt x="229" y="246"/>
                  </a:cubicBezTo>
                  <a:cubicBezTo>
                    <a:pt x="232" y="246"/>
                    <a:pt x="235" y="245"/>
                    <a:pt x="237" y="243"/>
                  </a:cubicBezTo>
                  <a:cubicBezTo>
                    <a:pt x="266" y="214"/>
                    <a:pt x="266" y="214"/>
                    <a:pt x="266" y="214"/>
                  </a:cubicBezTo>
                  <a:cubicBezTo>
                    <a:pt x="286" y="219"/>
                    <a:pt x="299" y="236"/>
                    <a:pt x="299" y="256"/>
                  </a:cubicBezTo>
                  <a:cubicBezTo>
                    <a:pt x="299" y="281"/>
                    <a:pt x="281" y="299"/>
                    <a:pt x="256" y="299"/>
                  </a:cubicBezTo>
                  <a:cubicBezTo>
                    <a:pt x="250" y="299"/>
                    <a:pt x="245" y="304"/>
                    <a:pt x="245" y="310"/>
                  </a:cubicBezTo>
                  <a:cubicBezTo>
                    <a:pt x="245" y="316"/>
                    <a:pt x="250" y="320"/>
                    <a:pt x="256" y="320"/>
                  </a:cubicBezTo>
                  <a:cubicBezTo>
                    <a:pt x="292" y="320"/>
                    <a:pt x="320" y="293"/>
                    <a:pt x="320" y="256"/>
                  </a:cubicBezTo>
                  <a:cubicBezTo>
                    <a:pt x="320" y="230"/>
                    <a:pt x="305" y="208"/>
                    <a:pt x="283" y="197"/>
                  </a:cubicBezTo>
                  <a:cubicBezTo>
                    <a:pt x="300" y="180"/>
                    <a:pt x="300" y="180"/>
                    <a:pt x="300" y="180"/>
                  </a:cubicBezTo>
                  <a:cubicBezTo>
                    <a:pt x="301" y="180"/>
                    <a:pt x="302" y="181"/>
                    <a:pt x="302" y="181"/>
                  </a:cubicBezTo>
                  <a:cubicBezTo>
                    <a:pt x="333" y="196"/>
                    <a:pt x="352" y="227"/>
                    <a:pt x="352" y="262"/>
                  </a:cubicBezTo>
                  <a:cubicBezTo>
                    <a:pt x="352" y="307"/>
                    <a:pt x="319" y="346"/>
                    <a:pt x="276" y="352"/>
                  </a:cubicBezTo>
                  <a:cubicBezTo>
                    <a:pt x="271" y="353"/>
                    <a:pt x="268" y="357"/>
                    <a:pt x="267" y="361"/>
                  </a:cubicBezTo>
                  <a:cubicBezTo>
                    <a:pt x="266" y="366"/>
                    <a:pt x="268" y="370"/>
                    <a:pt x="273" y="373"/>
                  </a:cubicBezTo>
                  <a:cubicBezTo>
                    <a:pt x="281" y="377"/>
                    <a:pt x="289" y="386"/>
                    <a:pt x="294" y="395"/>
                  </a:cubicBezTo>
                  <a:cubicBezTo>
                    <a:pt x="217" y="395"/>
                    <a:pt x="217" y="395"/>
                    <a:pt x="217" y="395"/>
                  </a:cubicBezTo>
                  <a:cubicBezTo>
                    <a:pt x="220" y="390"/>
                    <a:pt x="224" y="386"/>
                    <a:pt x="229" y="383"/>
                  </a:cubicBezTo>
                  <a:cubicBezTo>
                    <a:pt x="233" y="381"/>
                    <a:pt x="235" y="376"/>
                    <a:pt x="235" y="372"/>
                  </a:cubicBezTo>
                  <a:cubicBezTo>
                    <a:pt x="234" y="368"/>
                    <a:pt x="231" y="364"/>
                    <a:pt x="227" y="363"/>
                  </a:cubicBezTo>
                  <a:cubicBezTo>
                    <a:pt x="202" y="357"/>
                    <a:pt x="181" y="336"/>
                    <a:pt x="169" y="306"/>
                  </a:cubicBezTo>
                  <a:cubicBezTo>
                    <a:pt x="167" y="301"/>
                    <a:pt x="161" y="298"/>
                    <a:pt x="155" y="300"/>
                  </a:cubicBezTo>
                  <a:cubicBezTo>
                    <a:pt x="150" y="302"/>
                    <a:pt x="147" y="308"/>
                    <a:pt x="149" y="314"/>
                  </a:cubicBezTo>
                  <a:cubicBezTo>
                    <a:pt x="161" y="343"/>
                    <a:pt x="180" y="366"/>
                    <a:pt x="203" y="377"/>
                  </a:cubicBezTo>
                  <a:cubicBezTo>
                    <a:pt x="198" y="384"/>
                    <a:pt x="194" y="393"/>
                    <a:pt x="192" y="404"/>
                  </a:cubicBezTo>
                  <a:cubicBezTo>
                    <a:pt x="192" y="407"/>
                    <a:pt x="192" y="410"/>
                    <a:pt x="194" y="412"/>
                  </a:cubicBezTo>
                  <a:cubicBezTo>
                    <a:pt x="196" y="415"/>
                    <a:pt x="199" y="416"/>
                    <a:pt x="203" y="416"/>
                  </a:cubicBezTo>
                  <a:cubicBezTo>
                    <a:pt x="309" y="416"/>
                    <a:pt x="309" y="416"/>
                    <a:pt x="309" y="416"/>
                  </a:cubicBezTo>
                  <a:cubicBezTo>
                    <a:pt x="313" y="416"/>
                    <a:pt x="316" y="415"/>
                    <a:pt x="318" y="412"/>
                  </a:cubicBezTo>
                  <a:cubicBezTo>
                    <a:pt x="320" y="410"/>
                    <a:pt x="320" y="407"/>
                    <a:pt x="320" y="404"/>
                  </a:cubicBezTo>
                  <a:cubicBezTo>
                    <a:pt x="317" y="391"/>
                    <a:pt x="310" y="378"/>
                    <a:pt x="301" y="368"/>
                  </a:cubicBezTo>
                  <a:cubicBezTo>
                    <a:pt x="343" y="352"/>
                    <a:pt x="373" y="309"/>
                    <a:pt x="373" y="2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</p:grpSp>
      <p:sp>
        <p:nvSpPr>
          <p:cNvPr id="95" name="Freeform 357">
            <a:extLst>
              <a:ext uri="{FF2B5EF4-FFF2-40B4-BE49-F238E27FC236}">
                <a16:creationId xmlns="" xmlns:a16="http://schemas.microsoft.com/office/drawing/2014/main" id="{1E065837-A181-4EC3-908D-B4C1B701454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567643" y="2048299"/>
            <a:ext cx="879197" cy="881781"/>
          </a:xfrm>
          <a:custGeom>
            <a:avLst/>
            <a:gdLst>
              <a:gd name="T0" fmla="*/ 256 w 512"/>
              <a:gd name="T1" fmla="*/ 0 h 512"/>
              <a:gd name="T2" fmla="*/ 0 w 512"/>
              <a:gd name="T3" fmla="*/ 256 h 512"/>
              <a:gd name="T4" fmla="*/ 256 w 512"/>
              <a:gd name="T5" fmla="*/ 512 h 512"/>
              <a:gd name="T6" fmla="*/ 512 w 512"/>
              <a:gd name="T7" fmla="*/ 256 h 512"/>
              <a:gd name="T8" fmla="*/ 256 w 512"/>
              <a:gd name="T9" fmla="*/ 0 h 512"/>
              <a:gd name="T10" fmla="*/ 384 w 512"/>
              <a:gd name="T11" fmla="*/ 352 h 512"/>
              <a:gd name="T12" fmla="*/ 352 w 512"/>
              <a:gd name="T13" fmla="*/ 320 h 512"/>
              <a:gd name="T14" fmla="*/ 373 w 512"/>
              <a:gd name="T15" fmla="*/ 290 h 512"/>
              <a:gd name="T16" fmla="*/ 373 w 512"/>
              <a:gd name="T17" fmla="*/ 245 h 512"/>
              <a:gd name="T18" fmla="*/ 341 w 512"/>
              <a:gd name="T19" fmla="*/ 213 h 512"/>
              <a:gd name="T20" fmla="*/ 309 w 512"/>
              <a:gd name="T21" fmla="*/ 245 h 512"/>
              <a:gd name="T22" fmla="*/ 309 w 512"/>
              <a:gd name="T23" fmla="*/ 341 h 512"/>
              <a:gd name="T24" fmla="*/ 234 w 512"/>
              <a:gd name="T25" fmla="*/ 416 h 512"/>
              <a:gd name="T26" fmla="*/ 160 w 512"/>
              <a:gd name="T27" fmla="*/ 341 h 512"/>
              <a:gd name="T28" fmla="*/ 160 w 512"/>
              <a:gd name="T29" fmla="*/ 287 h 512"/>
              <a:gd name="T30" fmla="*/ 96 w 512"/>
              <a:gd name="T31" fmla="*/ 224 h 512"/>
              <a:gd name="T32" fmla="*/ 96 w 512"/>
              <a:gd name="T33" fmla="*/ 149 h 512"/>
              <a:gd name="T34" fmla="*/ 106 w 512"/>
              <a:gd name="T35" fmla="*/ 138 h 512"/>
              <a:gd name="T36" fmla="*/ 128 w 512"/>
              <a:gd name="T37" fmla="*/ 138 h 512"/>
              <a:gd name="T38" fmla="*/ 138 w 512"/>
              <a:gd name="T39" fmla="*/ 149 h 512"/>
              <a:gd name="T40" fmla="*/ 128 w 512"/>
              <a:gd name="T41" fmla="*/ 160 h 512"/>
              <a:gd name="T42" fmla="*/ 117 w 512"/>
              <a:gd name="T43" fmla="*/ 160 h 512"/>
              <a:gd name="T44" fmla="*/ 117 w 512"/>
              <a:gd name="T45" fmla="*/ 224 h 512"/>
              <a:gd name="T46" fmla="*/ 170 w 512"/>
              <a:gd name="T47" fmla="*/ 266 h 512"/>
              <a:gd name="T48" fmla="*/ 224 w 512"/>
              <a:gd name="T49" fmla="*/ 224 h 512"/>
              <a:gd name="T50" fmla="*/ 224 w 512"/>
              <a:gd name="T51" fmla="*/ 160 h 512"/>
              <a:gd name="T52" fmla="*/ 213 w 512"/>
              <a:gd name="T53" fmla="*/ 160 h 512"/>
              <a:gd name="T54" fmla="*/ 202 w 512"/>
              <a:gd name="T55" fmla="*/ 149 h 512"/>
              <a:gd name="T56" fmla="*/ 213 w 512"/>
              <a:gd name="T57" fmla="*/ 138 h 512"/>
              <a:gd name="T58" fmla="*/ 234 w 512"/>
              <a:gd name="T59" fmla="*/ 138 h 512"/>
              <a:gd name="T60" fmla="*/ 245 w 512"/>
              <a:gd name="T61" fmla="*/ 149 h 512"/>
              <a:gd name="T62" fmla="*/ 245 w 512"/>
              <a:gd name="T63" fmla="*/ 224 h 512"/>
              <a:gd name="T64" fmla="*/ 181 w 512"/>
              <a:gd name="T65" fmla="*/ 287 h 512"/>
              <a:gd name="T66" fmla="*/ 181 w 512"/>
              <a:gd name="T67" fmla="*/ 341 h 512"/>
              <a:gd name="T68" fmla="*/ 234 w 512"/>
              <a:gd name="T69" fmla="*/ 394 h 512"/>
              <a:gd name="T70" fmla="*/ 288 w 512"/>
              <a:gd name="T71" fmla="*/ 341 h 512"/>
              <a:gd name="T72" fmla="*/ 288 w 512"/>
              <a:gd name="T73" fmla="*/ 245 h 512"/>
              <a:gd name="T74" fmla="*/ 341 w 512"/>
              <a:gd name="T75" fmla="*/ 192 h 512"/>
              <a:gd name="T76" fmla="*/ 394 w 512"/>
              <a:gd name="T77" fmla="*/ 245 h 512"/>
              <a:gd name="T78" fmla="*/ 394 w 512"/>
              <a:gd name="T79" fmla="*/ 290 h 512"/>
              <a:gd name="T80" fmla="*/ 416 w 512"/>
              <a:gd name="T81" fmla="*/ 320 h 512"/>
              <a:gd name="T82" fmla="*/ 384 w 512"/>
              <a:gd name="T83" fmla="*/ 352 h 512"/>
              <a:gd name="T84" fmla="*/ 394 w 512"/>
              <a:gd name="T85" fmla="*/ 320 h 512"/>
              <a:gd name="T86" fmla="*/ 384 w 512"/>
              <a:gd name="T87" fmla="*/ 330 h 512"/>
              <a:gd name="T88" fmla="*/ 373 w 512"/>
              <a:gd name="T89" fmla="*/ 320 h 512"/>
              <a:gd name="T90" fmla="*/ 384 w 512"/>
              <a:gd name="T91" fmla="*/ 309 h 512"/>
              <a:gd name="T92" fmla="*/ 394 w 512"/>
              <a:gd name="T93" fmla="*/ 320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12" h="512"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384" y="352"/>
                </a:moveTo>
                <a:cubicBezTo>
                  <a:pt x="366" y="352"/>
                  <a:pt x="352" y="337"/>
                  <a:pt x="352" y="320"/>
                </a:cubicBezTo>
                <a:cubicBezTo>
                  <a:pt x="352" y="306"/>
                  <a:pt x="361" y="294"/>
                  <a:pt x="373" y="290"/>
                </a:cubicBezTo>
                <a:cubicBezTo>
                  <a:pt x="373" y="245"/>
                  <a:pt x="373" y="245"/>
                  <a:pt x="373" y="245"/>
                </a:cubicBezTo>
                <a:cubicBezTo>
                  <a:pt x="373" y="227"/>
                  <a:pt x="359" y="213"/>
                  <a:pt x="341" y="213"/>
                </a:cubicBezTo>
                <a:cubicBezTo>
                  <a:pt x="323" y="213"/>
                  <a:pt x="309" y="227"/>
                  <a:pt x="309" y="245"/>
                </a:cubicBezTo>
                <a:cubicBezTo>
                  <a:pt x="309" y="341"/>
                  <a:pt x="309" y="341"/>
                  <a:pt x="309" y="341"/>
                </a:cubicBezTo>
                <a:cubicBezTo>
                  <a:pt x="309" y="382"/>
                  <a:pt x="276" y="416"/>
                  <a:pt x="234" y="416"/>
                </a:cubicBezTo>
                <a:cubicBezTo>
                  <a:pt x="193" y="416"/>
                  <a:pt x="160" y="382"/>
                  <a:pt x="160" y="341"/>
                </a:cubicBezTo>
                <a:cubicBezTo>
                  <a:pt x="160" y="287"/>
                  <a:pt x="160" y="287"/>
                  <a:pt x="160" y="287"/>
                </a:cubicBezTo>
                <a:cubicBezTo>
                  <a:pt x="128" y="282"/>
                  <a:pt x="96" y="256"/>
                  <a:pt x="96" y="224"/>
                </a:cubicBezTo>
                <a:cubicBezTo>
                  <a:pt x="96" y="149"/>
                  <a:pt x="96" y="149"/>
                  <a:pt x="96" y="149"/>
                </a:cubicBezTo>
                <a:cubicBezTo>
                  <a:pt x="96" y="143"/>
                  <a:pt x="100" y="138"/>
                  <a:pt x="106" y="138"/>
                </a:cubicBezTo>
                <a:cubicBezTo>
                  <a:pt x="128" y="138"/>
                  <a:pt x="128" y="138"/>
                  <a:pt x="128" y="138"/>
                </a:cubicBezTo>
                <a:cubicBezTo>
                  <a:pt x="134" y="138"/>
                  <a:pt x="138" y="143"/>
                  <a:pt x="138" y="149"/>
                </a:cubicBezTo>
                <a:cubicBezTo>
                  <a:pt x="138" y="155"/>
                  <a:pt x="134" y="160"/>
                  <a:pt x="128" y="160"/>
                </a:cubicBezTo>
                <a:cubicBezTo>
                  <a:pt x="117" y="160"/>
                  <a:pt x="117" y="160"/>
                  <a:pt x="117" y="160"/>
                </a:cubicBezTo>
                <a:cubicBezTo>
                  <a:pt x="117" y="224"/>
                  <a:pt x="117" y="224"/>
                  <a:pt x="117" y="224"/>
                </a:cubicBezTo>
                <a:cubicBezTo>
                  <a:pt x="117" y="247"/>
                  <a:pt x="146" y="266"/>
                  <a:pt x="170" y="266"/>
                </a:cubicBezTo>
                <a:cubicBezTo>
                  <a:pt x="194" y="266"/>
                  <a:pt x="224" y="247"/>
                  <a:pt x="224" y="224"/>
                </a:cubicBezTo>
                <a:cubicBezTo>
                  <a:pt x="224" y="160"/>
                  <a:pt x="224" y="160"/>
                  <a:pt x="224" y="160"/>
                </a:cubicBezTo>
                <a:cubicBezTo>
                  <a:pt x="213" y="160"/>
                  <a:pt x="213" y="160"/>
                  <a:pt x="213" y="160"/>
                </a:cubicBezTo>
                <a:cubicBezTo>
                  <a:pt x="207" y="160"/>
                  <a:pt x="202" y="155"/>
                  <a:pt x="202" y="149"/>
                </a:cubicBezTo>
                <a:cubicBezTo>
                  <a:pt x="202" y="143"/>
                  <a:pt x="207" y="138"/>
                  <a:pt x="213" y="138"/>
                </a:cubicBezTo>
                <a:cubicBezTo>
                  <a:pt x="234" y="138"/>
                  <a:pt x="234" y="138"/>
                  <a:pt x="234" y="138"/>
                </a:cubicBezTo>
                <a:cubicBezTo>
                  <a:pt x="240" y="138"/>
                  <a:pt x="245" y="143"/>
                  <a:pt x="245" y="149"/>
                </a:cubicBezTo>
                <a:cubicBezTo>
                  <a:pt x="245" y="224"/>
                  <a:pt x="245" y="224"/>
                  <a:pt x="245" y="224"/>
                </a:cubicBezTo>
                <a:cubicBezTo>
                  <a:pt x="245" y="256"/>
                  <a:pt x="213" y="282"/>
                  <a:pt x="181" y="287"/>
                </a:cubicBezTo>
                <a:cubicBezTo>
                  <a:pt x="181" y="341"/>
                  <a:pt x="181" y="341"/>
                  <a:pt x="181" y="341"/>
                </a:cubicBezTo>
                <a:cubicBezTo>
                  <a:pt x="181" y="370"/>
                  <a:pt x="205" y="394"/>
                  <a:pt x="234" y="394"/>
                </a:cubicBezTo>
                <a:cubicBezTo>
                  <a:pt x="264" y="394"/>
                  <a:pt x="288" y="370"/>
                  <a:pt x="288" y="341"/>
                </a:cubicBezTo>
                <a:cubicBezTo>
                  <a:pt x="288" y="245"/>
                  <a:pt x="288" y="245"/>
                  <a:pt x="288" y="245"/>
                </a:cubicBezTo>
                <a:cubicBezTo>
                  <a:pt x="288" y="216"/>
                  <a:pt x="312" y="192"/>
                  <a:pt x="341" y="192"/>
                </a:cubicBezTo>
                <a:cubicBezTo>
                  <a:pt x="370" y="192"/>
                  <a:pt x="394" y="216"/>
                  <a:pt x="394" y="245"/>
                </a:cubicBezTo>
                <a:cubicBezTo>
                  <a:pt x="394" y="290"/>
                  <a:pt x="394" y="290"/>
                  <a:pt x="394" y="290"/>
                </a:cubicBezTo>
                <a:cubicBezTo>
                  <a:pt x="407" y="294"/>
                  <a:pt x="416" y="306"/>
                  <a:pt x="416" y="320"/>
                </a:cubicBezTo>
                <a:cubicBezTo>
                  <a:pt x="416" y="337"/>
                  <a:pt x="401" y="352"/>
                  <a:pt x="384" y="352"/>
                </a:cubicBezTo>
                <a:close/>
                <a:moveTo>
                  <a:pt x="394" y="320"/>
                </a:moveTo>
                <a:cubicBezTo>
                  <a:pt x="394" y="326"/>
                  <a:pt x="390" y="330"/>
                  <a:pt x="384" y="330"/>
                </a:cubicBezTo>
                <a:cubicBezTo>
                  <a:pt x="378" y="330"/>
                  <a:pt x="373" y="326"/>
                  <a:pt x="373" y="320"/>
                </a:cubicBezTo>
                <a:cubicBezTo>
                  <a:pt x="373" y="314"/>
                  <a:pt x="378" y="309"/>
                  <a:pt x="384" y="309"/>
                </a:cubicBezTo>
                <a:cubicBezTo>
                  <a:pt x="390" y="309"/>
                  <a:pt x="394" y="314"/>
                  <a:pt x="394" y="3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96" name="Freeform 411">
            <a:extLst>
              <a:ext uri="{FF2B5EF4-FFF2-40B4-BE49-F238E27FC236}">
                <a16:creationId xmlns="" xmlns:a16="http://schemas.microsoft.com/office/drawing/2014/main" id="{1DE5D0A0-CF73-45E8-914F-D2634D09047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83199" y="2045580"/>
            <a:ext cx="879139" cy="879139"/>
          </a:xfrm>
          <a:custGeom>
            <a:avLst/>
            <a:gdLst>
              <a:gd name="T0" fmla="*/ 211 w 512"/>
              <a:gd name="T1" fmla="*/ 256 h 512"/>
              <a:gd name="T2" fmla="*/ 332 w 512"/>
              <a:gd name="T3" fmla="*/ 256 h 512"/>
              <a:gd name="T4" fmla="*/ 229 w 512"/>
              <a:gd name="T5" fmla="*/ 358 h 512"/>
              <a:gd name="T6" fmla="*/ 169 w 512"/>
              <a:gd name="T7" fmla="*/ 358 h 512"/>
              <a:gd name="T8" fmla="*/ 169 w 512"/>
              <a:gd name="T9" fmla="*/ 298 h 512"/>
              <a:gd name="T10" fmla="*/ 211 w 512"/>
              <a:gd name="T11" fmla="*/ 256 h 512"/>
              <a:gd name="T12" fmla="*/ 233 w 512"/>
              <a:gd name="T13" fmla="*/ 234 h 512"/>
              <a:gd name="T14" fmla="*/ 353 w 512"/>
              <a:gd name="T15" fmla="*/ 234 h 512"/>
              <a:gd name="T16" fmla="*/ 373 w 512"/>
              <a:gd name="T17" fmla="*/ 215 h 512"/>
              <a:gd name="T18" fmla="*/ 312 w 512"/>
              <a:gd name="T19" fmla="*/ 155 h 512"/>
              <a:gd name="T20" fmla="*/ 233 w 512"/>
              <a:gd name="T21" fmla="*/ 234 h 512"/>
              <a:gd name="T22" fmla="*/ 512 w 512"/>
              <a:gd name="T23" fmla="*/ 256 h 512"/>
              <a:gd name="T24" fmla="*/ 256 w 512"/>
              <a:gd name="T25" fmla="*/ 512 h 512"/>
              <a:gd name="T26" fmla="*/ 0 w 512"/>
              <a:gd name="T27" fmla="*/ 256 h 512"/>
              <a:gd name="T28" fmla="*/ 256 w 512"/>
              <a:gd name="T29" fmla="*/ 0 h 512"/>
              <a:gd name="T30" fmla="*/ 512 w 512"/>
              <a:gd name="T31" fmla="*/ 256 h 512"/>
              <a:gd name="T32" fmla="*/ 410 w 512"/>
              <a:gd name="T33" fmla="*/ 223 h 512"/>
              <a:gd name="T34" fmla="*/ 395 w 512"/>
              <a:gd name="T35" fmla="*/ 208 h 512"/>
              <a:gd name="T36" fmla="*/ 395 w 512"/>
              <a:gd name="T37" fmla="*/ 208 h 512"/>
              <a:gd name="T38" fmla="*/ 395 w 512"/>
              <a:gd name="T39" fmla="*/ 208 h 512"/>
              <a:gd name="T40" fmla="*/ 305 w 512"/>
              <a:gd name="T41" fmla="*/ 117 h 512"/>
              <a:gd name="T42" fmla="*/ 290 w 512"/>
              <a:gd name="T43" fmla="*/ 117 h 512"/>
              <a:gd name="T44" fmla="*/ 290 w 512"/>
              <a:gd name="T45" fmla="*/ 132 h 512"/>
              <a:gd name="T46" fmla="*/ 297 w 512"/>
              <a:gd name="T47" fmla="*/ 140 h 512"/>
              <a:gd name="T48" fmla="*/ 154 w 512"/>
              <a:gd name="T49" fmla="*/ 283 h 512"/>
              <a:gd name="T50" fmla="*/ 154 w 512"/>
              <a:gd name="T51" fmla="*/ 373 h 512"/>
              <a:gd name="T52" fmla="*/ 199 w 512"/>
              <a:gd name="T53" fmla="*/ 392 h 512"/>
              <a:gd name="T54" fmla="*/ 244 w 512"/>
              <a:gd name="T55" fmla="*/ 373 h 512"/>
              <a:gd name="T56" fmla="*/ 388 w 512"/>
              <a:gd name="T57" fmla="*/ 230 h 512"/>
              <a:gd name="T58" fmla="*/ 395 w 512"/>
              <a:gd name="T59" fmla="*/ 238 h 512"/>
              <a:gd name="T60" fmla="*/ 403 w 512"/>
              <a:gd name="T61" fmla="*/ 241 h 512"/>
              <a:gd name="T62" fmla="*/ 410 w 512"/>
              <a:gd name="T63" fmla="*/ 238 h 512"/>
              <a:gd name="T64" fmla="*/ 410 w 512"/>
              <a:gd name="T65" fmla="*/ 223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12" h="512">
                <a:moveTo>
                  <a:pt x="211" y="256"/>
                </a:moveTo>
                <a:cubicBezTo>
                  <a:pt x="332" y="256"/>
                  <a:pt x="332" y="256"/>
                  <a:pt x="332" y="256"/>
                </a:cubicBezTo>
                <a:cubicBezTo>
                  <a:pt x="229" y="358"/>
                  <a:pt x="229" y="358"/>
                  <a:pt x="229" y="358"/>
                </a:cubicBezTo>
                <a:cubicBezTo>
                  <a:pt x="213" y="375"/>
                  <a:pt x="186" y="375"/>
                  <a:pt x="169" y="358"/>
                </a:cubicBezTo>
                <a:cubicBezTo>
                  <a:pt x="152" y="342"/>
                  <a:pt x="152" y="315"/>
                  <a:pt x="169" y="298"/>
                </a:cubicBezTo>
                <a:lnTo>
                  <a:pt x="211" y="256"/>
                </a:lnTo>
                <a:close/>
                <a:moveTo>
                  <a:pt x="233" y="234"/>
                </a:moveTo>
                <a:cubicBezTo>
                  <a:pt x="353" y="234"/>
                  <a:pt x="353" y="234"/>
                  <a:pt x="353" y="234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12" y="155"/>
                  <a:pt x="312" y="155"/>
                  <a:pt x="312" y="155"/>
                </a:cubicBezTo>
                <a:lnTo>
                  <a:pt x="233" y="234"/>
                </a:ln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410" y="223"/>
                </a:moveTo>
                <a:cubicBezTo>
                  <a:pt x="395" y="208"/>
                  <a:pt x="395" y="208"/>
                  <a:pt x="395" y="208"/>
                </a:cubicBezTo>
                <a:cubicBezTo>
                  <a:pt x="395" y="208"/>
                  <a:pt x="395" y="208"/>
                  <a:pt x="395" y="208"/>
                </a:cubicBezTo>
                <a:cubicBezTo>
                  <a:pt x="395" y="208"/>
                  <a:pt x="395" y="208"/>
                  <a:pt x="395" y="208"/>
                </a:cubicBezTo>
                <a:cubicBezTo>
                  <a:pt x="305" y="117"/>
                  <a:pt x="305" y="117"/>
                  <a:pt x="305" y="117"/>
                </a:cubicBezTo>
                <a:cubicBezTo>
                  <a:pt x="301" y="113"/>
                  <a:pt x="294" y="113"/>
                  <a:pt x="290" y="117"/>
                </a:cubicBezTo>
                <a:cubicBezTo>
                  <a:pt x="285" y="121"/>
                  <a:pt x="285" y="128"/>
                  <a:pt x="290" y="132"/>
                </a:cubicBezTo>
                <a:cubicBezTo>
                  <a:pt x="297" y="140"/>
                  <a:pt x="297" y="140"/>
                  <a:pt x="297" y="140"/>
                </a:cubicBezTo>
                <a:cubicBezTo>
                  <a:pt x="154" y="283"/>
                  <a:pt x="154" y="283"/>
                  <a:pt x="154" y="283"/>
                </a:cubicBezTo>
                <a:cubicBezTo>
                  <a:pt x="129" y="308"/>
                  <a:pt x="129" y="349"/>
                  <a:pt x="154" y="373"/>
                </a:cubicBezTo>
                <a:cubicBezTo>
                  <a:pt x="166" y="386"/>
                  <a:pt x="183" y="392"/>
                  <a:pt x="199" y="392"/>
                </a:cubicBezTo>
                <a:cubicBezTo>
                  <a:pt x="215" y="392"/>
                  <a:pt x="232" y="386"/>
                  <a:pt x="244" y="373"/>
                </a:cubicBezTo>
                <a:cubicBezTo>
                  <a:pt x="388" y="230"/>
                  <a:pt x="388" y="230"/>
                  <a:pt x="388" y="230"/>
                </a:cubicBezTo>
                <a:cubicBezTo>
                  <a:pt x="395" y="238"/>
                  <a:pt x="395" y="238"/>
                  <a:pt x="395" y="238"/>
                </a:cubicBezTo>
                <a:cubicBezTo>
                  <a:pt x="397" y="240"/>
                  <a:pt x="400" y="241"/>
                  <a:pt x="403" y="241"/>
                </a:cubicBezTo>
                <a:cubicBezTo>
                  <a:pt x="405" y="241"/>
                  <a:pt x="408" y="240"/>
                  <a:pt x="410" y="238"/>
                </a:cubicBezTo>
                <a:cubicBezTo>
                  <a:pt x="414" y="234"/>
                  <a:pt x="414" y="227"/>
                  <a:pt x="410" y="22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97" name="Freeform 333">
            <a:extLst>
              <a:ext uri="{FF2B5EF4-FFF2-40B4-BE49-F238E27FC236}">
                <a16:creationId xmlns="" xmlns:a16="http://schemas.microsoft.com/office/drawing/2014/main" id="{291F0A06-189B-42B4-86A2-B6138860CD77}"/>
              </a:ext>
            </a:extLst>
          </p:cNvPr>
          <p:cNvSpPr>
            <a:spLocks noEditPoints="1"/>
          </p:cNvSpPr>
          <p:nvPr/>
        </p:nvSpPr>
        <p:spPr bwMode="auto">
          <a:xfrm>
            <a:off x="9498949" y="2058705"/>
            <a:ext cx="904902" cy="861364"/>
          </a:xfrm>
          <a:custGeom>
            <a:avLst/>
            <a:gdLst>
              <a:gd name="T0" fmla="*/ 337 w 512"/>
              <a:gd name="T1" fmla="*/ 171 h 512"/>
              <a:gd name="T2" fmla="*/ 299 w 512"/>
              <a:gd name="T3" fmla="*/ 171 h 512"/>
              <a:gd name="T4" fmla="*/ 299 w 512"/>
              <a:gd name="T5" fmla="*/ 133 h 512"/>
              <a:gd name="T6" fmla="*/ 337 w 512"/>
              <a:gd name="T7" fmla="*/ 171 h 512"/>
              <a:gd name="T8" fmla="*/ 288 w 512"/>
              <a:gd name="T9" fmla="*/ 192 h 512"/>
              <a:gd name="T10" fmla="*/ 352 w 512"/>
              <a:gd name="T11" fmla="*/ 192 h 512"/>
              <a:gd name="T12" fmla="*/ 352 w 512"/>
              <a:gd name="T13" fmla="*/ 395 h 512"/>
              <a:gd name="T14" fmla="*/ 160 w 512"/>
              <a:gd name="T15" fmla="*/ 395 h 512"/>
              <a:gd name="T16" fmla="*/ 160 w 512"/>
              <a:gd name="T17" fmla="*/ 118 h 512"/>
              <a:gd name="T18" fmla="*/ 277 w 512"/>
              <a:gd name="T19" fmla="*/ 118 h 512"/>
              <a:gd name="T20" fmla="*/ 277 w 512"/>
              <a:gd name="T21" fmla="*/ 182 h 512"/>
              <a:gd name="T22" fmla="*/ 288 w 512"/>
              <a:gd name="T23" fmla="*/ 192 h 512"/>
              <a:gd name="T24" fmla="*/ 331 w 512"/>
              <a:gd name="T25" fmla="*/ 363 h 512"/>
              <a:gd name="T26" fmla="*/ 320 w 512"/>
              <a:gd name="T27" fmla="*/ 352 h 512"/>
              <a:gd name="T28" fmla="*/ 192 w 512"/>
              <a:gd name="T29" fmla="*/ 352 h 512"/>
              <a:gd name="T30" fmla="*/ 181 w 512"/>
              <a:gd name="T31" fmla="*/ 363 h 512"/>
              <a:gd name="T32" fmla="*/ 192 w 512"/>
              <a:gd name="T33" fmla="*/ 374 h 512"/>
              <a:gd name="T34" fmla="*/ 320 w 512"/>
              <a:gd name="T35" fmla="*/ 374 h 512"/>
              <a:gd name="T36" fmla="*/ 331 w 512"/>
              <a:gd name="T37" fmla="*/ 363 h 512"/>
              <a:gd name="T38" fmla="*/ 331 w 512"/>
              <a:gd name="T39" fmla="*/ 320 h 512"/>
              <a:gd name="T40" fmla="*/ 320 w 512"/>
              <a:gd name="T41" fmla="*/ 310 h 512"/>
              <a:gd name="T42" fmla="*/ 192 w 512"/>
              <a:gd name="T43" fmla="*/ 310 h 512"/>
              <a:gd name="T44" fmla="*/ 181 w 512"/>
              <a:gd name="T45" fmla="*/ 320 h 512"/>
              <a:gd name="T46" fmla="*/ 192 w 512"/>
              <a:gd name="T47" fmla="*/ 331 h 512"/>
              <a:gd name="T48" fmla="*/ 320 w 512"/>
              <a:gd name="T49" fmla="*/ 331 h 512"/>
              <a:gd name="T50" fmla="*/ 331 w 512"/>
              <a:gd name="T51" fmla="*/ 320 h 512"/>
              <a:gd name="T52" fmla="*/ 331 w 512"/>
              <a:gd name="T53" fmla="*/ 278 h 512"/>
              <a:gd name="T54" fmla="*/ 320 w 512"/>
              <a:gd name="T55" fmla="*/ 267 h 512"/>
              <a:gd name="T56" fmla="*/ 192 w 512"/>
              <a:gd name="T57" fmla="*/ 267 h 512"/>
              <a:gd name="T58" fmla="*/ 181 w 512"/>
              <a:gd name="T59" fmla="*/ 278 h 512"/>
              <a:gd name="T60" fmla="*/ 192 w 512"/>
              <a:gd name="T61" fmla="*/ 288 h 512"/>
              <a:gd name="T62" fmla="*/ 320 w 512"/>
              <a:gd name="T63" fmla="*/ 288 h 512"/>
              <a:gd name="T64" fmla="*/ 331 w 512"/>
              <a:gd name="T65" fmla="*/ 278 h 512"/>
              <a:gd name="T66" fmla="*/ 320 w 512"/>
              <a:gd name="T67" fmla="*/ 224 h 512"/>
              <a:gd name="T68" fmla="*/ 192 w 512"/>
              <a:gd name="T69" fmla="*/ 224 h 512"/>
              <a:gd name="T70" fmla="*/ 181 w 512"/>
              <a:gd name="T71" fmla="*/ 235 h 512"/>
              <a:gd name="T72" fmla="*/ 192 w 512"/>
              <a:gd name="T73" fmla="*/ 246 h 512"/>
              <a:gd name="T74" fmla="*/ 320 w 512"/>
              <a:gd name="T75" fmla="*/ 246 h 512"/>
              <a:gd name="T76" fmla="*/ 331 w 512"/>
              <a:gd name="T77" fmla="*/ 235 h 512"/>
              <a:gd name="T78" fmla="*/ 320 w 512"/>
              <a:gd name="T79" fmla="*/ 224 h 512"/>
              <a:gd name="T80" fmla="*/ 512 w 512"/>
              <a:gd name="T81" fmla="*/ 256 h 512"/>
              <a:gd name="T82" fmla="*/ 256 w 512"/>
              <a:gd name="T83" fmla="*/ 512 h 512"/>
              <a:gd name="T84" fmla="*/ 0 w 512"/>
              <a:gd name="T85" fmla="*/ 256 h 512"/>
              <a:gd name="T86" fmla="*/ 256 w 512"/>
              <a:gd name="T87" fmla="*/ 0 h 512"/>
              <a:gd name="T88" fmla="*/ 512 w 512"/>
              <a:gd name="T89" fmla="*/ 256 h 512"/>
              <a:gd name="T90" fmla="*/ 373 w 512"/>
              <a:gd name="T91" fmla="*/ 182 h 512"/>
              <a:gd name="T92" fmla="*/ 373 w 512"/>
              <a:gd name="T93" fmla="*/ 178 h 512"/>
              <a:gd name="T94" fmla="*/ 370 w 512"/>
              <a:gd name="T95" fmla="*/ 174 h 512"/>
              <a:gd name="T96" fmla="*/ 296 w 512"/>
              <a:gd name="T97" fmla="*/ 99 h 512"/>
              <a:gd name="T98" fmla="*/ 292 w 512"/>
              <a:gd name="T99" fmla="*/ 97 h 512"/>
              <a:gd name="T100" fmla="*/ 288 w 512"/>
              <a:gd name="T101" fmla="*/ 96 h 512"/>
              <a:gd name="T102" fmla="*/ 149 w 512"/>
              <a:gd name="T103" fmla="*/ 96 h 512"/>
              <a:gd name="T104" fmla="*/ 139 w 512"/>
              <a:gd name="T105" fmla="*/ 107 h 512"/>
              <a:gd name="T106" fmla="*/ 139 w 512"/>
              <a:gd name="T107" fmla="*/ 406 h 512"/>
              <a:gd name="T108" fmla="*/ 149 w 512"/>
              <a:gd name="T109" fmla="*/ 416 h 512"/>
              <a:gd name="T110" fmla="*/ 363 w 512"/>
              <a:gd name="T111" fmla="*/ 416 h 512"/>
              <a:gd name="T112" fmla="*/ 373 w 512"/>
              <a:gd name="T113" fmla="*/ 406 h 512"/>
              <a:gd name="T114" fmla="*/ 373 w 512"/>
              <a:gd name="T115" fmla="*/ 182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12" h="512">
                <a:moveTo>
                  <a:pt x="337" y="171"/>
                </a:moveTo>
                <a:cubicBezTo>
                  <a:pt x="299" y="171"/>
                  <a:pt x="299" y="171"/>
                  <a:pt x="299" y="171"/>
                </a:cubicBezTo>
                <a:cubicBezTo>
                  <a:pt x="299" y="133"/>
                  <a:pt x="299" y="133"/>
                  <a:pt x="299" y="133"/>
                </a:cubicBezTo>
                <a:lnTo>
                  <a:pt x="337" y="171"/>
                </a:lnTo>
                <a:close/>
                <a:moveTo>
                  <a:pt x="288" y="192"/>
                </a:moveTo>
                <a:cubicBezTo>
                  <a:pt x="352" y="192"/>
                  <a:pt x="352" y="192"/>
                  <a:pt x="352" y="192"/>
                </a:cubicBezTo>
                <a:cubicBezTo>
                  <a:pt x="352" y="395"/>
                  <a:pt x="352" y="395"/>
                  <a:pt x="352" y="395"/>
                </a:cubicBezTo>
                <a:cubicBezTo>
                  <a:pt x="160" y="395"/>
                  <a:pt x="160" y="395"/>
                  <a:pt x="160" y="395"/>
                </a:cubicBezTo>
                <a:cubicBezTo>
                  <a:pt x="160" y="118"/>
                  <a:pt x="160" y="118"/>
                  <a:pt x="160" y="118"/>
                </a:cubicBezTo>
                <a:cubicBezTo>
                  <a:pt x="277" y="118"/>
                  <a:pt x="277" y="118"/>
                  <a:pt x="277" y="118"/>
                </a:cubicBezTo>
                <a:cubicBezTo>
                  <a:pt x="277" y="182"/>
                  <a:pt x="277" y="182"/>
                  <a:pt x="277" y="182"/>
                </a:cubicBezTo>
                <a:cubicBezTo>
                  <a:pt x="277" y="188"/>
                  <a:pt x="282" y="192"/>
                  <a:pt x="288" y="192"/>
                </a:cubicBezTo>
                <a:close/>
                <a:moveTo>
                  <a:pt x="331" y="363"/>
                </a:moveTo>
                <a:cubicBezTo>
                  <a:pt x="331" y="357"/>
                  <a:pt x="326" y="352"/>
                  <a:pt x="320" y="352"/>
                </a:cubicBezTo>
                <a:cubicBezTo>
                  <a:pt x="192" y="352"/>
                  <a:pt x="192" y="352"/>
                  <a:pt x="192" y="352"/>
                </a:cubicBezTo>
                <a:cubicBezTo>
                  <a:pt x="186" y="352"/>
                  <a:pt x="181" y="357"/>
                  <a:pt x="181" y="363"/>
                </a:cubicBezTo>
                <a:cubicBezTo>
                  <a:pt x="181" y="369"/>
                  <a:pt x="186" y="374"/>
                  <a:pt x="192" y="374"/>
                </a:cubicBezTo>
                <a:cubicBezTo>
                  <a:pt x="320" y="374"/>
                  <a:pt x="320" y="374"/>
                  <a:pt x="320" y="374"/>
                </a:cubicBezTo>
                <a:cubicBezTo>
                  <a:pt x="326" y="374"/>
                  <a:pt x="331" y="369"/>
                  <a:pt x="331" y="363"/>
                </a:cubicBezTo>
                <a:close/>
                <a:moveTo>
                  <a:pt x="331" y="320"/>
                </a:moveTo>
                <a:cubicBezTo>
                  <a:pt x="331" y="314"/>
                  <a:pt x="326" y="310"/>
                  <a:pt x="320" y="310"/>
                </a:cubicBezTo>
                <a:cubicBezTo>
                  <a:pt x="192" y="310"/>
                  <a:pt x="192" y="310"/>
                  <a:pt x="192" y="310"/>
                </a:cubicBezTo>
                <a:cubicBezTo>
                  <a:pt x="186" y="310"/>
                  <a:pt x="181" y="314"/>
                  <a:pt x="181" y="320"/>
                </a:cubicBezTo>
                <a:cubicBezTo>
                  <a:pt x="181" y="326"/>
                  <a:pt x="186" y="331"/>
                  <a:pt x="192" y="331"/>
                </a:cubicBezTo>
                <a:cubicBezTo>
                  <a:pt x="320" y="331"/>
                  <a:pt x="320" y="331"/>
                  <a:pt x="320" y="331"/>
                </a:cubicBezTo>
                <a:cubicBezTo>
                  <a:pt x="326" y="331"/>
                  <a:pt x="331" y="326"/>
                  <a:pt x="331" y="320"/>
                </a:cubicBezTo>
                <a:close/>
                <a:moveTo>
                  <a:pt x="331" y="278"/>
                </a:moveTo>
                <a:cubicBezTo>
                  <a:pt x="331" y="272"/>
                  <a:pt x="326" y="267"/>
                  <a:pt x="320" y="267"/>
                </a:cubicBezTo>
                <a:cubicBezTo>
                  <a:pt x="192" y="267"/>
                  <a:pt x="192" y="267"/>
                  <a:pt x="192" y="267"/>
                </a:cubicBezTo>
                <a:cubicBezTo>
                  <a:pt x="186" y="267"/>
                  <a:pt x="181" y="272"/>
                  <a:pt x="181" y="278"/>
                </a:cubicBezTo>
                <a:cubicBezTo>
                  <a:pt x="181" y="284"/>
                  <a:pt x="186" y="288"/>
                  <a:pt x="192" y="288"/>
                </a:cubicBezTo>
                <a:cubicBezTo>
                  <a:pt x="320" y="288"/>
                  <a:pt x="320" y="288"/>
                  <a:pt x="320" y="288"/>
                </a:cubicBezTo>
                <a:cubicBezTo>
                  <a:pt x="326" y="288"/>
                  <a:pt x="331" y="284"/>
                  <a:pt x="331" y="278"/>
                </a:cubicBezTo>
                <a:close/>
                <a:moveTo>
                  <a:pt x="320" y="224"/>
                </a:moveTo>
                <a:cubicBezTo>
                  <a:pt x="192" y="224"/>
                  <a:pt x="192" y="224"/>
                  <a:pt x="192" y="224"/>
                </a:cubicBezTo>
                <a:cubicBezTo>
                  <a:pt x="186" y="224"/>
                  <a:pt x="181" y="229"/>
                  <a:pt x="181" y="235"/>
                </a:cubicBezTo>
                <a:cubicBezTo>
                  <a:pt x="181" y="241"/>
                  <a:pt x="186" y="246"/>
                  <a:pt x="192" y="246"/>
                </a:cubicBezTo>
                <a:cubicBezTo>
                  <a:pt x="320" y="246"/>
                  <a:pt x="320" y="246"/>
                  <a:pt x="320" y="246"/>
                </a:cubicBezTo>
                <a:cubicBezTo>
                  <a:pt x="326" y="246"/>
                  <a:pt x="331" y="241"/>
                  <a:pt x="331" y="235"/>
                </a:cubicBezTo>
                <a:cubicBezTo>
                  <a:pt x="331" y="229"/>
                  <a:pt x="326" y="224"/>
                  <a:pt x="320" y="224"/>
                </a:cubicBezTo>
                <a:close/>
                <a:moveTo>
                  <a:pt x="512" y="256"/>
                </a:moveTo>
                <a:cubicBezTo>
                  <a:pt x="512" y="398"/>
                  <a:pt x="397" y="512"/>
                  <a:pt x="256" y="512"/>
                </a:cubicBezTo>
                <a:cubicBezTo>
                  <a:pt x="115" y="512"/>
                  <a:pt x="0" y="398"/>
                  <a:pt x="0" y="256"/>
                </a:cubicBezTo>
                <a:cubicBezTo>
                  <a:pt x="0" y="115"/>
                  <a:pt x="115" y="0"/>
                  <a:pt x="256" y="0"/>
                </a:cubicBezTo>
                <a:cubicBezTo>
                  <a:pt x="397" y="0"/>
                  <a:pt x="512" y="115"/>
                  <a:pt x="512" y="256"/>
                </a:cubicBezTo>
                <a:close/>
                <a:moveTo>
                  <a:pt x="373" y="182"/>
                </a:moveTo>
                <a:cubicBezTo>
                  <a:pt x="373" y="180"/>
                  <a:pt x="373" y="179"/>
                  <a:pt x="373" y="178"/>
                </a:cubicBezTo>
                <a:cubicBezTo>
                  <a:pt x="372" y="176"/>
                  <a:pt x="371" y="175"/>
                  <a:pt x="370" y="174"/>
                </a:cubicBezTo>
                <a:cubicBezTo>
                  <a:pt x="296" y="99"/>
                  <a:pt x="296" y="99"/>
                  <a:pt x="296" y="99"/>
                </a:cubicBezTo>
                <a:cubicBezTo>
                  <a:pt x="295" y="98"/>
                  <a:pt x="293" y="98"/>
                  <a:pt x="292" y="97"/>
                </a:cubicBezTo>
                <a:cubicBezTo>
                  <a:pt x="291" y="97"/>
                  <a:pt x="289" y="96"/>
                  <a:pt x="288" y="96"/>
                </a:cubicBezTo>
                <a:cubicBezTo>
                  <a:pt x="149" y="96"/>
                  <a:pt x="149" y="96"/>
                  <a:pt x="149" y="96"/>
                </a:cubicBezTo>
                <a:cubicBezTo>
                  <a:pt x="143" y="96"/>
                  <a:pt x="139" y="101"/>
                  <a:pt x="139" y="107"/>
                </a:cubicBezTo>
                <a:cubicBezTo>
                  <a:pt x="139" y="406"/>
                  <a:pt x="139" y="406"/>
                  <a:pt x="139" y="406"/>
                </a:cubicBezTo>
                <a:cubicBezTo>
                  <a:pt x="139" y="412"/>
                  <a:pt x="143" y="416"/>
                  <a:pt x="149" y="416"/>
                </a:cubicBezTo>
                <a:cubicBezTo>
                  <a:pt x="363" y="416"/>
                  <a:pt x="363" y="416"/>
                  <a:pt x="363" y="416"/>
                </a:cubicBezTo>
                <a:cubicBezTo>
                  <a:pt x="369" y="416"/>
                  <a:pt x="373" y="412"/>
                  <a:pt x="373" y="406"/>
                </a:cubicBezTo>
                <a:lnTo>
                  <a:pt x="373" y="1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grpSp>
        <p:nvGrpSpPr>
          <p:cNvPr id="98" name="Grouper 97"/>
          <p:cNvGrpSpPr/>
          <p:nvPr/>
        </p:nvGrpSpPr>
        <p:grpSpPr>
          <a:xfrm>
            <a:off x="1329729" y="1938710"/>
            <a:ext cx="2276598" cy="3202214"/>
            <a:chOff x="-69038" y="2268910"/>
            <a:chExt cx="2276598" cy="3202214"/>
          </a:xfrm>
        </p:grpSpPr>
        <p:sp>
          <p:nvSpPr>
            <p:cNvPr id="99" name="Rectangle 98">
              <a:extLst>
                <a:ext uri="{FF2B5EF4-FFF2-40B4-BE49-F238E27FC236}">
                  <a16:creationId xmlns="" xmlns:a16="http://schemas.microsoft.com/office/drawing/2014/main" id="{744FF225-4BB4-42B6-ABE2-F4E1036D3532}"/>
                </a:ext>
              </a:extLst>
            </p:cNvPr>
            <p:cNvSpPr/>
            <p:nvPr/>
          </p:nvSpPr>
          <p:spPr bwMode="gray">
            <a:xfrm>
              <a:off x="1339210" y="3118267"/>
              <a:ext cx="868350" cy="58416"/>
            </a:xfrm>
            <a:prstGeom prst="rect">
              <a:avLst/>
            </a:prstGeom>
            <a:solidFill>
              <a:srgbClr val="00116E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66675" tIns="66675" rIns="66675" bIns="66675" rtlCol="0" anchor="ctr"/>
            <a:lstStyle/>
            <a:p>
              <a:pPr marL="0" marR="0" lvl="0" indent="0" algn="ctr" defTabSz="914378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endParaRPr>
            </a:p>
          </p:txBody>
        </p:sp>
        <p:grpSp>
          <p:nvGrpSpPr>
            <p:cNvPr id="100" name="Grouper 99"/>
            <p:cNvGrpSpPr/>
            <p:nvPr/>
          </p:nvGrpSpPr>
          <p:grpSpPr>
            <a:xfrm>
              <a:off x="-69038" y="2268910"/>
              <a:ext cx="1900034" cy="3202214"/>
              <a:chOff x="-69038" y="2268910"/>
              <a:chExt cx="1900034" cy="3202214"/>
            </a:xfrm>
          </p:grpSpPr>
          <p:sp>
            <p:nvSpPr>
              <p:cNvPr id="101" name="Rectangle 4">
                <a:extLst>
                  <a:ext uri="{FF2B5EF4-FFF2-40B4-BE49-F238E27FC236}">
                    <a16:creationId xmlns="" xmlns:a16="http://schemas.microsoft.com/office/drawing/2014/main" id="{CCCC734A-C57E-410D-B5A5-BC47B8BA63AF}"/>
                  </a:ext>
                </a:extLst>
              </p:cNvPr>
              <p:cNvSpPr/>
              <p:nvPr/>
            </p:nvSpPr>
            <p:spPr bwMode="gray">
              <a:xfrm>
                <a:off x="31763" y="3877336"/>
                <a:ext cx="1620000" cy="45719"/>
              </a:xfrm>
              <a:prstGeom prst="rect">
                <a:avLst/>
              </a:prstGeom>
              <a:solidFill>
                <a:srgbClr val="00116E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t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02" name="Text Placeholder 3">
                <a:extLst>
                  <a:ext uri="{FF2B5EF4-FFF2-40B4-BE49-F238E27FC236}">
                    <a16:creationId xmlns="" xmlns:a16="http://schemas.microsoft.com/office/drawing/2014/main" id="{043C274B-2C0D-4EF5-9D2D-186BA04A4A62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-69038" y="3243161"/>
                <a:ext cx="1900034" cy="2227963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783000" rIns="0" bIns="0" rtlCol="0" anchor="t">
                <a:spAutoFit/>
              </a:bodyPr>
              <a:lstStyle/>
              <a:p>
                <a:pPr marL="0" marR="0" lvl="1" indent="0" algn="ctr" defTabSz="685800" eaLnBrk="1" fontAlgn="auto" latinLnBrk="0" hangingPunct="1">
                  <a:lnSpc>
                    <a:spcPct val="80000"/>
                  </a:lnSpc>
                  <a:spcBef>
                    <a:spcPts val="900"/>
                  </a:spcBef>
                  <a:spcAft>
                    <a:spcPts val="0"/>
                  </a:spcAft>
                  <a:buClrTx/>
                  <a:buSzPct val="100000"/>
                  <a:buFontTx/>
                  <a:buNone/>
                  <a:tabLst/>
                  <a:defRPr/>
                </a:pPr>
                <a:r>
                  <a:rPr lang="fr-BE" b="1" kern="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VOLUNTARY</a:t>
                </a:r>
              </a:p>
              <a:p>
                <a:pPr marL="0" marR="0" lvl="1" indent="0" algn="ctr" defTabSz="685800" eaLnBrk="1" fontAlgn="auto" latinLnBrk="0" hangingPunct="1">
                  <a:lnSpc>
                    <a:spcPct val="80000"/>
                  </a:lnSpc>
                  <a:spcBef>
                    <a:spcPts val="900"/>
                  </a:spcBef>
                  <a:spcAft>
                    <a:spcPts val="0"/>
                  </a:spcAft>
                  <a:buClrTx/>
                  <a:buSzPct val="100000"/>
                  <a:buFontTx/>
                  <a:buNone/>
                  <a:tabLst/>
                  <a:defRPr/>
                </a:pPr>
                <a:r>
                  <a:rPr kumimoji="0" lang="fr-BE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/>
                    <a:uLnTx/>
                    <a:uFillTx/>
                  </a:rPr>
                  <a:t>RECRUITMENT</a:t>
                </a:r>
              </a:p>
              <a:p>
                <a:pPr marL="0" marR="0" lvl="1" defTabSz="685800" eaLnBrk="1" fontAlgn="auto" latinLnBrk="0" hangingPunct="1">
                  <a:lnSpc>
                    <a:spcPct val="80000"/>
                  </a:lnSpc>
                  <a:spcBef>
                    <a:spcPts val="900"/>
                  </a:spcBef>
                  <a:spcAft>
                    <a:spcPts val="0"/>
                  </a:spcAft>
                  <a:buClrTx/>
                  <a:buSzPct val="100000"/>
                  <a:tabLst/>
                  <a:defRPr/>
                </a:pPr>
                <a:r>
                  <a:rPr lang="fr-BE" sz="1600" b="1" kern="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2 reference centers:</a:t>
                </a:r>
                <a:endParaRPr lang="fr-BE" sz="1050" kern="0" dirty="0">
                  <a:solidFill>
                    <a:schemeClr val="tx2">
                      <a:lumMod val="90000"/>
                      <a:lumOff val="10000"/>
                    </a:schemeClr>
                  </a:solidFill>
                </a:endParaRPr>
              </a:p>
              <a:p>
                <a:pPr marL="171450" marR="0" lvl="1" indent="-171450" defTabSz="685800" eaLnBrk="1" fontAlgn="auto" latinLnBrk="0" hangingPunct="1">
                  <a:lnSpc>
                    <a:spcPct val="90000"/>
                  </a:lnSpc>
                  <a:spcBef>
                    <a:spcPts val="900"/>
                  </a:spcBef>
                  <a:spcAft>
                    <a:spcPts val="0"/>
                  </a:spcAft>
                  <a:buClrTx/>
                  <a:buSzPct val="100000"/>
                  <a:buFont typeface="Wingdings" charset="2"/>
                  <a:buChar char="§"/>
                  <a:tabLst/>
                  <a:defRPr/>
                </a:pPr>
                <a:r>
                  <a:rPr lang="fr-BE" sz="1200" b="1" kern="0" dirty="0">
                    <a:solidFill>
                      <a:prstClr val="black"/>
                    </a:solidFill>
                  </a:rPr>
                  <a:t>French-speaking (Liège)</a:t>
                </a:r>
              </a:p>
              <a:p>
                <a:pPr marL="171450" marR="0" lvl="1" indent="-171450" defTabSz="685800" eaLnBrk="1" fontAlgn="auto" latinLnBrk="0" hangingPunct="1">
                  <a:lnSpc>
                    <a:spcPct val="90000"/>
                  </a:lnSpc>
                  <a:spcBef>
                    <a:spcPts val="900"/>
                  </a:spcBef>
                  <a:spcAft>
                    <a:spcPts val="0"/>
                  </a:spcAft>
                  <a:buClrTx/>
                  <a:buSzPct val="100000"/>
                  <a:buFont typeface="Wingdings" charset="2"/>
                  <a:buChar char="§"/>
                  <a:tabLst/>
                  <a:defRPr/>
                </a:pPr>
                <a:r>
                  <a:rPr lang="fr-BE" sz="1200" b="1" kern="0" dirty="0">
                    <a:solidFill>
                      <a:prstClr val="black"/>
                    </a:solidFill>
                  </a:rPr>
                  <a:t>Flemish-speaking (Leuven)</a:t>
                </a:r>
                <a:endParaRPr kumimoji="0" lang="fr-BE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D839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03" name="Group 119">
                <a:extLst>
                  <a:ext uri="{FF2B5EF4-FFF2-40B4-BE49-F238E27FC236}">
                    <a16:creationId xmlns="" xmlns:a16="http://schemas.microsoft.com/office/drawing/2014/main" id="{63EC2A19-030D-4F6D-AAE3-0638CADC878A}"/>
                  </a:ext>
                </a:extLst>
              </p:cNvPr>
              <p:cNvGrpSpPr/>
              <p:nvPr/>
            </p:nvGrpSpPr>
            <p:grpSpPr>
              <a:xfrm>
                <a:off x="194057" y="2268910"/>
                <a:ext cx="1198892" cy="1504324"/>
                <a:chOff x="2033489" y="1602865"/>
                <a:chExt cx="1598523" cy="2005765"/>
              </a:xfrm>
              <a:solidFill>
                <a:srgbClr val="00116E"/>
              </a:solidFill>
            </p:grpSpPr>
            <p:sp>
              <p:nvSpPr>
                <p:cNvPr id="106" name="Teardrop 121">
                  <a:extLst>
                    <a:ext uri="{FF2B5EF4-FFF2-40B4-BE49-F238E27FC236}">
                      <a16:creationId xmlns="" xmlns:a16="http://schemas.microsoft.com/office/drawing/2014/main" id="{36921185-60E3-4E47-9B80-4E6E488065D9}"/>
                    </a:ext>
                  </a:extLst>
                </p:cNvPr>
                <p:cNvSpPr/>
                <p:nvPr/>
              </p:nvSpPr>
              <p:spPr bwMode="gray">
                <a:xfrm rot="8100000">
                  <a:off x="2076229" y="1602865"/>
                  <a:ext cx="1503842" cy="1503844"/>
                </a:xfrm>
                <a:prstGeom prst="teardrop">
                  <a:avLst/>
                </a:prstGeom>
                <a:grpFill/>
                <a:ln w="19050" algn="ctr">
                  <a:noFill/>
                  <a:miter lim="800000"/>
                  <a:headEnd/>
                  <a:tailEnd/>
                </a:ln>
              </p:spPr>
              <p:txBody>
                <a:bodyPr wrap="square" lIns="66675" tIns="66675" rIns="66675" bIns="66675" rtlCol="0" anchor="ctr"/>
                <a:lstStyle/>
                <a:p>
                  <a:pPr marL="0" marR="0" lvl="0" indent="0" algn="ctr" defTabSz="914378" eaLnBrk="1" fontAlgn="auto" latinLnBrk="0" hangingPunct="1">
                    <a:lnSpc>
                      <a:spcPct val="106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</a:endParaRPr>
                </a:p>
              </p:txBody>
            </p:sp>
            <p:sp>
              <p:nvSpPr>
                <p:cNvPr id="107" name="Freeform 23">
                  <a:extLst>
                    <a:ext uri="{FF2B5EF4-FFF2-40B4-BE49-F238E27FC236}">
                      <a16:creationId xmlns="" xmlns:a16="http://schemas.microsoft.com/office/drawing/2014/main" id="{63543E58-773F-4ECC-AE41-B64295829B6E}"/>
                    </a:ext>
                  </a:extLst>
                </p:cNvPr>
                <p:cNvSpPr/>
                <p:nvPr/>
              </p:nvSpPr>
              <p:spPr bwMode="gray">
                <a:xfrm>
                  <a:off x="2033489" y="2736722"/>
                  <a:ext cx="1598523" cy="871908"/>
                </a:xfrm>
                <a:custGeom>
                  <a:avLst/>
                  <a:gdLst>
                    <a:gd name="connsiteX0" fmla="*/ 0 w 2235812"/>
                    <a:gd name="connsiteY0" fmla="*/ 0 h 1219515"/>
                    <a:gd name="connsiteX1" fmla="*/ 135994 w 2235812"/>
                    <a:gd name="connsiteY1" fmla="*/ 0 h 1219515"/>
                    <a:gd name="connsiteX2" fmla="*/ 183908 w 2235812"/>
                    <a:gd name="connsiteY2" fmla="*/ 81083 h 1219515"/>
                    <a:gd name="connsiteX3" fmla="*/ 327199 w 2235812"/>
                    <a:gd name="connsiteY3" fmla="*/ 256502 h 1219515"/>
                    <a:gd name="connsiteX4" fmla="*/ 1117908 w 2235812"/>
                    <a:gd name="connsiteY4" fmla="*/ 1047211 h 1219515"/>
                    <a:gd name="connsiteX5" fmla="*/ 1908614 w 2235812"/>
                    <a:gd name="connsiteY5" fmla="*/ 256504 h 1219515"/>
                    <a:gd name="connsiteX6" fmla="*/ 2051905 w 2235812"/>
                    <a:gd name="connsiteY6" fmla="*/ 81085 h 1219515"/>
                    <a:gd name="connsiteX7" fmla="*/ 2099821 w 2235812"/>
                    <a:gd name="connsiteY7" fmla="*/ 0 h 1219515"/>
                    <a:gd name="connsiteX8" fmla="*/ 2235812 w 2235812"/>
                    <a:gd name="connsiteY8" fmla="*/ 0 h 1219515"/>
                    <a:gd name="connsiteX9" fmla="*/ 2216094 w 2235812"/>
                    <a:gd name="connsiteY9" fmla="*/ 42485 h 1219515"/>
                    <a:gd name="connsiteX10" fmla="*/ 1994765 w 2235812"/>
                    <a:gd name="connsiteY10" fmla="*/ 342657 h 1219515"/>
                    <a:gd name="connsiteX11" fmla="*/ 1117907 w 2235812"/>
                    <a:gd name="connsiteY11" fmla="*/ 1219515 h 1219515"/>
                    <a:gd name="connsiteX12" fmla="*/ 241048 w 2235812"/>
                    <a:gd name="connsiteY12" fmla="*/ 342656 h 1219515"/>
                    <a:gd name="connsiteX13" fmla="*/ 19718 w 2235812"/>
                    <a:gd name="connsiteY13" fmla="*/ 42483 h 1219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5812" h="1219515">
                      <a:moveTo>
                        <a:pt x="0" y="0"/>
                      </a:moveTo>
                      <a:lnTo>
                        <a:pt x="135994" y="0"/>
                      </a:lnTo>
                      <a:lnTo>
                        <a:pt x="183908" y="81083"/>
                      </a:lnTo>
                      <a:cubicBezTo>
                        <a:pt x="224849" y="143089"/>
                        <a:pt x="272612" y="201915"/>
                        <a:pt x="327199" y="256502"/>
                      </a:cubicBezTo>
                      <a:lnTo>
                        <a:pt x="1117908" y="1047211"/>
                      </a:lnTo>
                      <a:lnTo>
                        <a:pt x="1908614" y="256504"/>
                      </a:lnTo>
                      <a:cubicBezTo>
                        <a:pt x="1963201" y="201918"/>
                        <a:pt x="2010965" y="143091"/>
                        <a:pt x="2051905" y="81085"/>
                      </a:cubicBezTo>
                      <a:lnTo>
                        <a:pt x="2099821" y="0"/>
                      </a:lnTo>
                      <a:lnTo>
                        <a:pt x="2235812" y="0"/>
                      </a:lnTo>
                      <a:lnTo>
                        <a:pt x="2216094" y="42485"/>
                      </a:lnTo>
                      <a:cubicBezTo>
                        <a:pt x="2159343" y="150476"/>
                        <a:pt x="2085567" y="251855"/>
                        <a:pt x="1994765" y="342657"/>
                      </a:cubicBezTo>
                      <a:lnTo>
                        <a:pt x="1117907" y="1219515"/>
                      </a:lnTo>
                      <a:lnTo>
                        <a:pt x="241048" y="342656"/>
                      </a:lnTo>
                      <a:cubicBezTo>
                        <a:pt x="150246" y="251854"/>
                        <a:pt x="76469" y="150475"/>
                        <a:pt x="19718" y="42483"/>
                      </a:cubicBezTo>
                      <a:close/>
                    </a:path>
                  </a:pathLst>
                </a:custGeom>
                <a:grpFill/>
                <a:ln w="19050" algn="ctr">
                  <a:noFill/>
                  <a:miter lim="800000"/>
                  <a:headEnd/>
                  <a:tailEnd/>
                </a:ln>
              </p:spPr>
              <p:txBody>
                <a:bodyPr wrap="square" lIns="66675" tIns="66675" rIns="66675" bIns="66675" rtlCol="0" anchor="ctr"/>
                <a:lstStyle/>
                <a:p>
                  <a:pPr marL="0" marR="0" lvl="0" indent="0" algn="ctr" defTabSz="914378" eaLnBrk="1" fontAlgn="auto" latinLnBrk="0" hangingPunct="1">
                    <a:lnSpc>
                      <a:spcPct val="106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</a:endParaRPr>
                </a:p>
              </p:txBody>
            </p:sp>
          </p:grpSp>
          <p:sp>
            <p:nvSpPr>
              <p:cNvPr id="104" name="Rectangle 103">
                <a:extLst>
                  <a:ext uri="{FF2B5EF4-FFF2-40B4-BE49-F238E27FC236}">
                    <a16:creationId xmlns="" xmlns:a16="http://schemas.microsoft.com/office/drawing/2014/main" id="{CA0BB8F2-9CB8-4B26-9351-D5522ADF53AB}"/>
                  </a:ext>
                </a:extLst>
              </p:cNvPr>
              <p:cNvSpPr/>
              <p:nvPr/>
            </p:nvSpPr>
            <p:spPr bwMode="gray">
              <a:xfrm>
                <a:off x="-24331" y="3099147"/>
                <a:ext cx="291642" cy="57380"/>
              </a:xfrm>
              <a:prstGeom prst="rect">
                <a:avLst/>
              </a:prstGeom>
              <a:solidFill>
                <a:srgbClr val="00116E"/>
              </a:soli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66675" tIns="66675" rIns="66675" bIns="66675" rtlCol="0" anchor="ctr"/>
              <a:lstStyle/>
              <a:p>
                <a:pPr marL="0" marR="0" lvl="0" indent="0" algn="ctr" defTabSz="914378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</a:endParaRPr>
              </a:p>
            </p:txBody>
          </p:sp>
          <p:sp>
            <p:nvSpPr>
              <p:cNvPr id="105" name="Freeform 858">
                <a:extLst>
                  <a:ext uri="{FF2B5EF4-FFF2-40B4-BE49-F238E27FC236}">
                    <a16:creationId xmlns="" xmlns:a16="http://schemas.microsoft.com/office/drawing/2014/main" id="{FACFF263-1729-475C-98A9-69C8777517CE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365356" y="2387588"/>
                <a:ext cx="881734" cy="881734"/>
              </a:xfrm>
              <a:custGeom>
                <a:avLst/>
                <a:gdLst>
                  <a:gd name="T0" fmla="*/ 352 w 512"/>
                  <a:gd name="T1" fmla="*/ 146 h 512"/>
                  <a:gd name="T2" fmla="*/ 352 w 512"/>
                  <a:gd name="T3" fmla="*/ 260 h 512"/>
                  <a:gd name="T4" fmla="*/ 263 w 512"/>
                  <a:gd name="T5" fmla="*/ 259 h 512"/>
                  <a:gd name="T6" fmla="*/ 208 w 512"/>
                  <a:gd name="T7" fmla="*/ 236 h 512"/>
                  <a:gd name="T8" fmla="*/ 160 w 512"/>
                  <a:gd name="T9" fmla="*/ 248 h 512"/>
                  <a:gd name="T10" fmla="*/ 160 w 512"/>
                  <a:gd name="T11" fmla="*/ 134 h 512"/>
                  <a:gd name="T12" fmla="*/ 248 w 512"/>
                  <a:gd name="T13" fmla="*/ 135 h 512"/>
                  <a:gd name="T14" fmla="*/ 352 w 512"/>
                  <a:gd name="T15" fmla="*/ 146 h 512"/>
                  <a:gd name="T16" fmla="*/ 512 w 512"/>
                  <a:gd name="T17" fmla="*/ 256 h 512"/>
                  <a:gd name="T18" fmla="*/ 256 w 512"/>
                  <a:gd name="T19" fmla="*/ 512 h 512"/>
                  <a:gd name="T20" fmla="*/ 0 w 512"/>
                  <a:gd name="T21" fmla="*/ 256 h 512"/>
                  <a:gd name="T22" fmla="*/ 256 w 512"/>
                  <a:gd name="T23" fmla="*/ 0 h 512"/>
                  <a:gd name="T24" fmla="*/ 512 w 512"/>
                  <a:gd name="T25" fmla="*/ 256 h 512"/>
                  <a:gd name="T26" fmla="*/ 373 w 512"/>
                  <a:gd name="T27" fmla="*/ 128 h 512"/>
                  <a:gd name="T28" fmla="*/ 367 w 512"/>
                  <a:gd name="T29" fmla="*/ 118 h 512"/>
                  <a:gd name="T30" fmla="*/ 356 w 512"/>
                  <a:gd name="T31" fmla="*/ 119 h 512"/>
                  <a:gd name="T32" fmla="*/ 263 w 512"/>
                  <a:gd name="T33" fmla="*/ 120 h 512"/>
                  <a:gd name="T34" fmla="*/ 143 w 512"/>
                  <a:gd name="T35" fmla="*/ 119 h 512"/>
                  <a:gd name="T36" fmla="*/ 138 w 512"/>
                  <a:gd name="T37" fmla="*/ 128 h 512"/>
                  <a:gd name="T38" fmla="*/ 138 w 512"/>
                  <a:gd name="T39" fmla="*/ 384 h 512"/>
                  <a:gd name="T40" fmla="*/ 149 w 512"/>
                  <a:gd name="T41" fmla="*/ 394 h 512"/>
                  <a:gd name="T42" fmla="*/ 160 w 512"/>
                  <a:gd name="T43" fmla="*/ 384 h 512"/>
                  <a:gd name="T44" fmla="*/ 160 w 512"/>
                  <a:gd name="T45" fmla="*/ 272 h 512"/>
                  <a:gd name="T46" fmla="*/ 248 w 512"/>
                  <a:gd name="T47" fmla="*/ 274 h 512"/>
                  <a:gd name="T48" fmla="*/ 368 w 512"/>
                  <a:gd name="T49" fmla="*/ 275 h 512"/>
                  <a:gd name="T50" fmla="*/ 373 w 512"/>
                  <a:gd name="T51" fmla="*/ 266 h 512"/>
                  <a:gd name="T52" fmla="*/ 373 w 512"/>
                  <a:gd name="T53" fmla="*/ 128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12" h="512">
                    <a:moveTo>
                      <a:pt x="352" y="146"/>
                    </a:moveTo>
                    <a:cubicBezTo>
                      <a:pt x="352" y="260"/>
                      <a:pt x="352" y="260"/>
                      <a:pt x="352" y="260"/>
                    </a:cubicBezTo>
                    <a:cubicBezTo>
                      <a:pt x="337" y="268"/>
                      <a:pt x="293" y="288"/>
                      <a:pt x="263" y="259"/>
                    </a:cubicBezTo>
                    <a:cubicBezTo>
                      <a:pt x="247" y="242"/>
                      <a:pt x="227" y="236"/>
                      <a:pt x="208" y="236"/>
                    </a:cubicBezTo>
                    <a:cubicBezTo>
                      <a:pt x="191" y="236"/>
                      <a:pt x="173" y="242"/>
                      <a:pt x="160" y="248"/>
                    </a:cubicBezTo>
                    <a:cubicBezTo>
                      <a:pt x="160" y="134"/>
                      <a:pt x="160" y="134"/>
                      <a:pt x="160" y="134"/>
                    </a:cubicBezTo>
                    <a:cubicBezTo>
                      <a:pt x="174" y="126"/>
                      <a:pt x="218" y="105"/>
                      <a:pt x="248" y="135"/>
                    </a:cubicBezTo>
                    <a:cubicBezTo>
                      <a:pt x="280" y="167"/>
                      <a:pt x="323" y="159"/>
                      <a:pt x="352" y="146"/>
                    </a:cubicBezTo>
                    <a:close/>
                    <a:moveTo>
                      <a:pt x="512" y="256"/>
                    </a:moveTo>
                    <a:cubicBezTo>
                      <a:pt x="512" y="397"/>
                      <a:pt x="397" y="512"/>
                      <a:pt x="256" y="512"/>
                    </a:cubicBezTo>
                    <a:cubicBezTo>
                      <a:pt x="114" y="512"/>
                      <a:pt x="0" y="397"/>
                      <a:pt x="0" y="256"/>
                    </a:cubicBezTo>
                    <a:cubicBezTo>
                      <a:pt x="0" y="114"/>
                      <a:pt x="114" y="0"/>
                      <a:pt x="256" y="0"/>
                    </a:cubicBezTo>
                    <a:cubicBezTo>
                      <a:pt x="397" y="0"/>
                      <a:pt x="512" y="114"/>
                      <a:pt x="512" y="256"/>
                    </a:cubicBezTo>
                    <a:close/>
                    <a:moveTo>
                      <a:pt x="373" y="128"/>
                    </a:moveTo>
                    <a:cubicBezTo>
                      <a:pt x="373" y="124"/>
                      <a:pt x="371" y="120"/>
                      <a:pt x="367" y="118"/>
                    </a:cubicBezTo>
                    <a:cubicBezTo>
                      <a:pt x="364" y="116"/>
                      <a:pt x="360" y="117"/>
                      <a:pt x="356" y="119"/>
                    </a:cubicBezTo>
                    <a:cubicBezTo>
                      <a:pt x="356" y="119"/>
                      <a:pt x="299" y="156"/>
                      <a:pt x="263" y="120"/>
                    </a:cubicBezTo>
                    <a:cubicBezTo>
                      <a:pt x="224" y="81"/>
                      <a:pt x="167" y="102"/>
                      <a:pt x="143" y="119"/>
                    </a:cubicBezTo>
                    <a:cubicBezTo>
                      <a:pt x="140" y="121"/>
                      <a:pt x="138" y="124"/>
                      <a:pt x="138" y="128"/>
                    </a:cubicBezTo>
                    <a:cubicBezTo>
                      <a:pt x="138" y="384"/>
                      <a:pt x="138" y="384"/>
                      <a:pt x="138" y="384"/>
                    </a:cubicBezTo>
                    <a:cubicBezTo>
                      <a:pt x="138" y="390"/>
                      <a:pt x="143" y="394"/>
                      <a:pt x="149" y="394"/>
                    </a:cubicBezTo>
                    <a:cubicBezTo>
                      <a:pt x="155" y="394"/>
                      <a:pt x="160" y="390"/>
                      <a:pt x="160" y="384"/>
                    </a:cubicBezTo>
                    <a:cubicBezTo>
                      <a:pt x="160" y="272"/>
                      <a:pt x="160" y="272"/>
                      <a:pt x="160" y="272"/>
                    </a:cubicBezTo>
                    <a:cubicBezTo>
                      <a:pt x="174" y="264"/>
                      <a:pt x="217" y="243"/>
                      <a:pt x="248" y="274"/>
                    </a:cubicBezTo>
                    <a:cubicBezTo>
                      <a:pt x="286" y="312"/>
                      <a:pt x="343" y="292"/>
                      <a:pt x="368" y="275"/>
                    </a:cubicBezTo>
                    <a:cubicBezTo>
                      <a:pt x="371" y="273"/>
                      <a:pt x="373" y="270"/>
                      <a:pt x="373" y="266"/>
                    </a:cubicBezTo>
                    <a:lnTo>
                      <a:pt x="373" y="1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dirty="0"/>
              </a:p>
            </p:txBody>
          </p:sp>
        </p:grpSp>
      </p:grpSp>
      <p:pic>
        <p:nvPicPr>
          <p:cNvPr id="108" name="Image 1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764" y="4645653"/>
            <a:ext cx="5318935" cy="209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57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Connecteur droit 39">
            <a:extLst>
              <a:ext uri="{FF2B5EF4-FFF2-40B4-BE49-F238E27FC236}">
                <a16:creationId xmlns="" xmlns:a16="http://schemas.microsoft.com/office/drawing/2014/main" id="{0E1858F5-1D52-CC79-883C-68C7A9F061A4}"/>
              </a:ext>
            </a:extLst>
          </p:cNvPr>
          <p:cNvCxnSpPr/>
          <p:nvPr/>
        </p:nvCxnSpPr>
        <p:spPr>
          <a:xfrm>
            <a:off x="709096" y="337245"/>
            <a:ext cx="0" cy="6538953"/>
          </a:xfrm>
          <a:prstGeom prst="line">
            <a:avLst/>
          </a:prstGeom>
          <a:ln>
            <a:gradFill flip="none" rotWithShape="1">
              <a:gsLst>
                <a:gs pos="97000">
                  <a:schemeClr val="bg1">
                    <a:lumMod val="50000"/>
                  </a:schemeClr>
                </a:gs>
                <a:gs pos="74000">
                  <a:schemeClr val="bg1">
                    <a:lumMod val="65000"/>
                  </a:schemeClr>
                </a:gs>
                <a:gs pos="47000">
                  <a:schemeClr val="bg1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48" name="Text Placeholder 8"/>
          <p:cNvSpPr txBox="1">
            <a:spLocks/>
          </p:cNvSpPr>
          <p:nvPr/>
        </p:nvSpPr>
        <p:spPr>
          <a:xfrm>
            <a:off x="1556231" y="653518"/>
            <a:ext cx="8391525" cy="501982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sz="2800" b="1" dirty="0">
                <a:solidFill>
                  <a:srgbClr val="000000"/>
                </a:solidFill>
              </a:rPr>
              <a:t>Results</a:t>
            </a:r>
          </a:p>
        </p:txBody>
      </p:sp>
      <p:sp>
        <p:nvSpPr>
          <p:cNvPr id="25" name="Freeform 370">
            <a:extLst>
              <a:ext uri="{FF2B5EF4-FFF2-40B4-BE49-F238E27FC236}">
                <a16:creationId xmlns="" xmlns:a16="http://schemas.microsoft.com/office/drawing/2014/main" id="{BB91B65D-5C49-D476-2083-F1D58B31700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39627" y="705918"/>
            <a:ext cx="482357" cy="482357"/>
          </a:xfrm>
          <a:custGeom>
            <a:avLst/>
            <a:gdLst>
              <a:gd name="T0" fmla="*/ 371 w 512"/>
              <a:gd name="T1" fmla="*/ 202 h 512"/>
              <a:gd name="T2" fmla="*/ 309 w 512"/>
              <a:gd name="T3" fmla="*/ 202 h 512"/>
              <a:gd name="T4" fmla="*/ 309 w 512"/>
              <a:gd name="T5" fmla="*/ 140 h 512"/>
              <a:gd name="T6" fmla="*/ 371 w 512"/>
              <a:gd name="T7" fmla="*/ 202 h 512"/>
              <a:gd name="T8" fmla="*/ 245 w 512"/>
              <a:gd name="T9" fmla="*/ 256 h 512"/>
              <a:gd name="T10" fmla="*/ 245 w 512"/>
              <a:gd name="T11" fmla="*/ 150 h 512"/>
              <a:gd name="T12" fmla="*/ 149 w 512"/>
              <a:gd name="T13" fmla="*/ 256 h 512"/>
              <a:gd name="T14" fmla="*/ 256 w 512"/>
              <a:gd name="T15" fmla="*/ 362 h 512"/>
              <a:gd name="T16" fmla="*/ 362 w 512"/>
              <a:gd name="T17" fmla="*/ 266 h 512"/>
              <a:gd name="T18" fmla="*/ 256 w 512"/>
              <a:gd name="T19" fmla="*/ 266 h 512"/>
              <a:gd name="T20" fmla="*/ 245 w 512"/>
              <a:gd name="T21" fmla="*/ 256 h 512"/>
              <a:gd name="T22" fmla="*/ 512 w 512"/>
              <a:gd name="T23" fmla="*/ 256 h 512"/>
              <a:gd name="T24" fmla="*/ 256 w 512"/>
              <a:gd name="T25" fmla="*/ 512 h 512"/>
              <a:gd name="T26" fmla="*/ 0 w 512"/>
              <a:gd name="T27" fmla="*/ 256 h 512"/>
              <a:gd name="T28" fmla="*/ 256 w 512"/>
              <a:gd name="T29" fmla="*/ 0 h 512"/>
              <a:gd name="T30" fmla="*/ 512 w 512"/>
              <a:gd name="T31" fmla="*/ 256 h 512"/>
              <a:gd name="T32" fmla="*/ 384 w 512"/>
              <a:gd name="T33" fmla="*/ 256 h 512"/>
              <a:gd name="T34" fmla="*/ 373 w 512"/>
              <a:gd name="T35" fmla="*/ 245 h 512"/>
              <a:gd name="T36" fmla="*/ 266 w 512"/>
              <a:gd name="T37" fmla="*/ 245 h 512"/>
              <a:gd name="T38" fmla="*/ 266 w 512"/>
              <a:gd name="T39" fmla="*/ 138 h 512"/>
              <a:gd name="T40" fmla="*/ 256 w 512"/>
              <a:gd name="T41" fmla="*/ 128 h 512"/>
              <a:gd name="T42" fmla="*/ 128 w 512"/>
              <a:gd name="T43" fmla="*/ 256 h 512"/>
              <a:gd name="T44" fmla="*/ 256 w 512"/>
              <a:gd name="T45" fmla="*/ 384 h 512"/>
              <a:gd name="T46" fmla="*/ 384 w 512"/>
              <a:gd name="T47" fmla="*/ 256 h 512"/>
              <a:gd name="T48" fmla="*/ 397 w 512"/>
              <a:gd name="T49" fmla="*/ 210 h 512"/>
              <a:gd name="T50" fmla="*/ 302 w 512"/>
              <a:gd name="T51" fmla="*/ 115 h 512"/>
              <a:gd name="T52" fmla="*/ 292 w 512"/>
              <a:gd name="T53" fmla="*/ 116 h 512"/>
              <a:gd name="T54" fmla="*/ 288 w 512"/>
              <a:gd name="T55" fmla="*/ 125 h 512"/>
              <a:gd name="T56" fmla="*/ 288 w 512"/>
              <a:gd name="T57" fmla="*/ 213 h 512"/>
              <a:gd name="T58" fmla="*/ 298 w 512"/>
              <a:gd name="T59" fmla="*/ 224 h 512"/>
              <a:gd name="T60" fmla="*/ 386 w 512"/>
              <a:gd name="T61" fmla="*/ 224 h 512"/>
              <a:gd name="T62" fmla="*/ 395 w 512"/>
              <a:gd name="T63" fmla="*/ 219 h 512"/>
              <a:gd name="T64" fmla="*/ 397 w 512"/>
              <a:gd name="T65" fmla="*/ 210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12" h="512">
                <a:moveTo>
                  <a:pt x="371" y="202"/>
                </a:moveTo>
                <a:cubicBezTo>
                  <a:pt x="309" y="202"/>
                  <a:pt x="309" y="202"/>
                  <a:pt x="309" y="202"/>
                </a:cubicBezTo>
                <a:cubicBezTo>
                  <a:pt x="309" y="140"/>
                  <a:pt x="309" y="140"/>
                  <a:pt x="309" y="140"/>
                </a:cubicBezTo>
                <a:cubicBezTo>
                  <a:pt x="336" y="153"/>
                  <a:pt x="358" y="175"/>
                  <a:pt x="371" y="202"/>
                </a:cubicBezTo>
                <a:close/>
                <a:moveTo>
                  <a:pt x="245" y="256"/>
                </a:moveTo>
                <a:cubicBezTo>
                  <a:pt x="245" y="150"/>
                  <a:pt x="245" y="150"/>
                  <a:pt x="245" y="150"/>
                </a:cubicBezTo>
                <a:cubicBezTo>
                  <a:pt x="191" y="155"/>
                  <a:pt x="149" y="200"/>
                  <a:pt x="149" y="256"/>
                </a:cubicBezTo>
                <a:cubicBezTo>
                  <a:pt x="149" y="314"/>
                  <a:pt x="197" y="362"/>
                  <a:pt x="256" y="362"/>
                </a:cubicBezTo>
                <a:cubicBezTo>
                  <a:pt x="311" y="362"/>
                  <a:pt x="356" y="320"/>
                  <a:pt x="362" y="266"/>
                </a:cubicBezTo>
                <a:cubicBezTo>
                  <a:pt x="256" y="266"/>
                  <a:pt x="256" y="266"/>
                  <a:pt x="256" y="266"/>
                </a:cubicBezTo>
                <a:cubicBezTo>
                  <a:pt x="250" y="266"/>
                  <a:pt x="245" y="262"/>
                  <a:pt x="245" y="256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84" y="256"/>
                </a:moveTo>
                <a:cubicBezTo>
                  <a:pt x="384" y="250"/>
                  <a:pt x="379" y="245"/>
                  <a:pt x="373" y="245"/>
                </a:cubicBezTo>
                <a:cubicBezTo>
                  <a:pt x="266" y="245"/>
                  <a:pt x="266" y="245"/>
                  <a:pt x="266" y="245"/>
                </a:cubicBezTo>
                <a:cubicBezTo>
                  <a:pt x="266" y="138"/>
                  <a:pt x="266" y="138"/>
                  <a:pt x="266" y="138"/>
                </a:cubicBezTo>
                <a:cubicBezTo>
                  <a:pt x="266" y="132"/>
                  <a:pt x="262" y="128"/>
                  <a:pt x="256" y="128"/>
                </a:cubicBezTo>
                <a:cubicBezTo>
                  <a:pt x="185" y="128"/>
                  <a:pt x="128" y="185"/>
                  <a:pt x="128" y="256"/>
                </a:cubicBezTo>
                <a:cubicBezTo>
                  <a:pt x="128" y="326"/>
                  <a:pt x="185" y="384"/>
                  <a:pt x="256" y="384"/>
                </a:cubicBezTo>
                <a:cubicBezTo>
                  <a:pt x="326" y="384"/>
                  <a:pt x="384" y="326"/>
                  <a:pt x="384" y="256"/>
                </a:cubicBezTo>
                <a:close/>
                <a:moveTo>
                  <a:pt x="397" y="210"/>
                </a:moveTo>
                <a:cubicBezTo>
                  <a:pt x="382" y="165"/>
                  <a:pt x="347" y="129"/>
                  <a:pt x="302" y="115"/>
                </a:cubicBezTo>
                <a:cubicBezTo>
                  <a:pt x="298" y="114"/>
                  <a:pt x="295" y="114"/>
                  <a:pt x="292" y="116"/>
                </a:cubicBezTo>
                <a:cubicBezTo>
                  <a:pt x="289" y="118"/>
                  <a:pt x="288" y="122"/>
                  <a:pt x="288" y="125"/>
                </a:cubicBezTo>
                <a:cubicBezTo>
                  <a:pt x="288" y="213"/>
                  <a:pt x="288" y="213"/>
                  <a:pt x="288" y="213"/>
                </a:cubicBezTo>
                <a:cubicBezTo>
                  <a:pt x="288" y="219"/>
                  <a:pt x="292" y="224"/>
                  <a:pt x="298" y="224"/>
                </a:cubicBezTo>
                <a:cubicBezTo>
                  <a:pt x="386" y="224"/>
                  <a:pt x="386" y="224"/>
                  <a:pt x="386" y="224"/>
                </a:cubicBezTo>
                <a:cubicBezTo>
                  <a:pt x="390" y="224"/>
                  <a:pt x="393" y="222"/>
                  <a:pt x="395" y="219"/>
                </a:cubicBezTo>
                <a:cubicBezTo>
                  <a:pt x="397" y="217"/>
                  <a:pt x="398" y="213"/>
                  <a:pt x="397" y="210"/>
                </a:cubicBez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27" name="Freeform 538">
            <a:extLst>
              <a:ext uri="{FF2B5EF4-FFF2-40B4-BE49-F238E27FC236}">
                <a16:creationId xmlns="" xmlns:a16="http://schemas.microsoft.com/office/drawing/2014/main" id="{C5838E35-4BAF-4D1C-8012-C4ABCC243F8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1293" y="1674935"/>
            <a:ext cx="482358" cy="482358"/>
          </a:xfrm>
          <a:custGeom>
            <a:avLst/>
            <a:gdLst>
              <a:gd name="T0" fmla="*/ 226 w 512"/>
              <a:gd name="T1" fmla="*/ 352 h 512"/>
              <a:gd name="T2" fmla="*/ 286 w 512"/>
              <a:gd name="T3" fmla="*/ 352 h 512"/>
              <a:gd name="T4" fmla="*/ 279 w 512"/>
              <a:gd name="T5" fmla="*/ 394 h 512"/>
              <a:gd name="T6" fmla="*/ 233 w 512"/>
              <a:gd name="T7" fmla="*/ 394 h 512"/>
              <a:gd name="T8" fmla="*/ 226 w 512"/>
              <a:gd name="T9" fmla="*/ 352 h 512"/>
              <a:gd name="T10" fmla="*/ 256 w 512"/>
              <a:gd name="T11" fmla="*/ 117 h 512"/>
              <a:gd name="T12" fmla="*/ 178 w 512"/>
              <a:gd name="T13" fmla="*/ 191 h 512"/>
              <a:gd name="T14" fmla="*/ 194 w 512"/>
              <a:gd name="T15" fmla="*/ 242 h 512"/>
              <a:gd name="T16" fmla="*/ 224 w 512"/>
              <a:gd name="T17" fmla="*/ 309 h 512"/>
              <a:gd name="T18" fmla="*/ 224 w 512"/>
              <a:gd name="T19" fmla="*/ 330 h 512"/>
              <a:gd name="T20" fmla="*/ 245 w 512"/>
              <a:gd name="T21" fmla="*/ 330 h 512"/>
              <a:gd name="T22" fmla="*/ 245 w 512"/>
              <a:gd name="T23" fmla="*/ 249 h 512"/>
              <a:gd name="T24" fmla="*/ 227 w 512"/>
              <a:gd name="T25" fmla="*/ 231 h 512"/>
              <a:gd name="T26" fmla="*/ 227 w 512"/>
              <a:gd name="T27" fmla="*/ 216 h 512"/>
              <a:gd name="T28" fmla="*/ 242 w 512"/>
              <a:gd name="T29" fmla="*/ 216 h 512"/>
              <a:gd name="T30" fmla="*/ 256 w 512"/>
              <a:gd name="T31" fmla="*/ 230 h 512"/>
              <a:gd name="T32" fmla="*/ 269 w 512"/>
              <a:gd name="T33" fmla="*/ 216 h 512"/>
              <a:gd name="T34" fmla="*/ 285 w 512"/>
              <a:gd name="T35" fmla="*/ 216 h 512"/>
              <a:gd name="T36" fmla="*/ 285 w 512"/>
              <a:gd name="T37" fmla="*/ 231 h 512"/>
              <a:gd name="T38" fmla="*/ 266 w 512"/>
              <a:gd name="T39" fmla="*/ 249 h 512"/>
              <a:gd name="T40" fmla="*/ 266 w 512"/>
              <a:gd name="T41" fmla="*/ 330 h 512"/>
              <a:gd name="T42" fmla="*/ 288 w 512"/>
              <a:gd name="T43" fmla="*/ 330 h 512"/>
              <a:gd name="T44" fmla="*/ 288 w 512"/>
              <a:gd name="T45" fmla="*/ 309 h 512"/>
              <a:gd name="T46" fmla="*/ 318 w 512"/>
              <a:gd name="T47" fmla="*/ 243 h 512"/>
              <a:gd name="T48" fmla="*/ 334 w 512"/>
              <a:gd name="T49" fmla="*/ 191 h 512"/>
              <a:gd name="T50" fmla="*/ 256 w 512"/>
              <a:gd name="T51" fmla="*/ 117 h 512"/>
              <a:gd name="T52" fmla="*/ 512 w 512"/>
              <a:gd name="T53" fmla="*/ 256 h 512"/>
              <a:gd name="T54" fmla="*/ 256 w 512"/>
              <a:gd name="T55" fmla="*/ 512 h 512"/>
              <a:gd name="T56" fmla="*/ 0 w 512"/>
              <a:gd name="T57" fmla="*/ 256 h 512"/>
              <a:gd name="T58" fmla="*/ 256 w 512"/>
              <a:gd name="T59" fmla="*/ 0 h 512"/>
              <a:gd name="T60" fmla="*/ 512 w 512"/>
              <a:gd name="T61" fmla="*/ 256 h 512"/>
              <a:gd name="T62" fmla="*/ 356 w 512"/>
              <a:gd name="T63" fmla="*/ 191 h 512"/>
              <a:gd name="T64" fmla="*/ 256 w 512"/>
              <a:gd name="T65" fmla="*/ 96 h 512"/>
              <a:gd name="T66" fmla="*/ 256 w 512"/>
              <a:gd name="T67" fmla="*/ 96 h 512"/>
              <a:gd name="T68" fmla="*/ 256 w 512"/>
              <a:gd name="T69" fmla="*/ 96 h 512"/>
              <a:gd name="T70" fmla="*/ 256 w 512"/>
              <a:gd name="T71" fmla="*/ 96 h 512"/>
              <a:gd name="T72" fmla="*/ 255 w 512"/>
              <a:gd name="T73" fmla="*/ 96 h 512"/>
              <a:gd name="T74" fmla="*/ 157 w 512"/>
              <a:gd name="T75" fmla="*/ 191 h 512"/>
              <a:gd name="T76" fmla="*/ 176 w 512"/>
              <a:gd name="T77" fmla="*/ 254 h 512"/>
              <a:gd name="T78" fmla="*/ 202 w 512"/>
              <a:gd name="T79" fmla="*/ 309 h 512"/>
              <a:gd name="T80" fmla="*/ 202 w 512"/>
              <a:gd name="T81" fmla="*/ 341 h 512"/>
              <a:gd name="T82" fmla="*/ 203 w 512"/>
              <a:gd name="T83" fmla="*/ 342 h 512"/>
              <a:gd name="T84" fmla="*/ 202 w 512"/>
              <a:gd name="T85" fmla="*/ 343 h 512"/>
              <a:gd name="T86" fmla="*/ 213 w 512"/>
              <a:gd name="T87" fmla="*/ 407 h 512"/>
              <a:gd name="T88" fmla="*/ 224 w 512"/>
              <a:gd name="T89" fmla="*/ 416 h 512"/>
              <a:gd name="T90" fmla="*/ 288 w 512"/>
              <a:gd name="T91" fmla="*/ 416 h 512"/>
              <a:gd name="T92" fmla="*/ 298 w 512"/>
              <a:gd name="T93" fmla="*/ 407 h 512"/>
              <a:gd name="T94" fmla="*/ 309 w 512"/>
              <a:gd name="T95" fmla="*/ 343 h 512"/>
              <a:gd name="T96" fmla="*/ 309 w 512"/>
              <a:gd name="T97" fmla="*/ 342 h 512"/>
              <a:gd name="T98" fmla="*/ 309 w 512"/>
              <a:gd name="T99" fmla="*/ 341 h 512"/>
              <a:gd name="T100" fmla="*/ 309 w 512"/>
              <a:gd name="T101" fmla="*/ 309 h 512"/>
              <a:gd name="T102" fmla="*/ 336 w 512"/>
              <a:gd name="T103" fmla="*/ 254 h 512"/>
              <a:gd name="T104" fmla="*/ 356 w 512"/>
              <a:gd name="T105" fmla="*/ 191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12" h="512">
                <a:moveTo>
                  <a:pt x="226" y="352"/>
                </a:moveTo>
                <a:cubicBezTo>
                  <a:pt x="286" y="352"/>
                  <a:pt x="286" y="352"/>
                  <a:pt x="286" y="352"/>
                </a:cubicBezTo>
                <a:cubicBezTo>
                  <a:pt x="279" y="394"/>
                  <a:pt x="279" y="394"/>
                  <a:pt x="279" y="394"/>
                </a:cubicBezTo>
                <a:cubicBezTo>
                  <a:pt x="233" y="394"/>
                  <a:pt x="233" y="394"/>
                  <a:pt x="233" y="394"/>
                </a:cubicBezTo>
                <a:lnTo>
                  <a:pt x="226" y="352"/>
                </a:lnTo>
                <a:close/>
                <a:moveTo>
                  <a:pt x="256" y="117"/>
                </a:moveTo>
                <a:cubicBezTo>
                  <a:pt x="214" y="117"/>
                  <a:pt x="178" y="151"/>
                  <a:pt x="178" y="191"/>
                </a:cubicBezTo>
                <a:cubicBezTo>
                  <a:pt x="178" y="219"/>
                  <a:pt x="194" y="242"/>
                  <a:pt x="194" y="242"/>
                </a:cubicBezTo>
                <a:cubicBezTo>
                  <a:pt x="201" y="254"/>
                  <a:pt x="224" y="292"/>
                  <a:pt x="224" y="309"/>
                </a:cubicBezTo>
                <a:cubicBezTo>
                  <a:pt x="224" y="330"/>
                  <a:pt x="224" y="330"/>
                  <a:pt x="224" y="330"/>
                </a:cubicBezTo>
                <a:cubicBezTo>
                  <a:pt x="245" y="330"/>
                  <a:pt x="245" y="330"/>
                  <a:pt x="245" y="330"/>
                </a:cubicBezTo>
                <a:cubicBezTo>
                  <a:pt x="245" y="249"/>
                  <a:pt x="245" y="249"/>
                  <a:pt x="245" y="249"/>
                </a:cubicBezTo>
                <a:cubicBezTo>
                  <a:pt x="227" y="231"/>
                  <a:pt x="227" y="231"/>
                  <a:pt x="227" y="231"/>
                </a:cubicBezTo>
                <a:cubicBezTo>
                  <a:pt x="223" y="227"/>
                  <a:pt x="223" y="220"/>
                  <a:pt x="227" y="216"/>
                </a:cubicBezTo>
                <a:cubicBezTo>
                  <a:pt x="231" y="212"/>
                  <a:pt x="238" y="212"/>
                  <a:pt x="242" y="216"/>
                </a:cubicBezTo>
                <a:cubicBezTo>
                  <a:pt x="256" y="230"/>
                  <a:pt x="256" y="230"/>
                  <a:pt x="256" y="230"/>
                </a:cubicBezTo>
                <a:cubicBezTo>
                  <a:pt x="269" y="216"/>
                  <a:pt x="269" y="216"/>
                  <a:pt x="269" y="216"/>
                </a:cubicBezTo>
                <a:cubicBezTo>
                  <a:pt x="274" y="212"/>
                  <a:pt x="280" y="212"/>
                  <a:pt x="285" y="216"/>
                </a:cubicBezTo>
                <a:cubicBezTo>
                  <a:pt x="289" y="220"/>
                  <a:pt x="289" y="227"/>
                  <a:pt x="285" y="231"/>
                </a:cubicBezTo>
                <a:cubicBezTo>
                  <a:pt x="266" y="249"/>
                  <a:pt x="266" y="249"/>
                  <a:pt x="266" y="249"/>
                </a:cubicBezTo>
                <a:cubicBezTo>
                  <a:pt x="266" y="330"/>
                  <a:pt x="266" y="330"/>
                  <a:pt x="266" y="330"/>
                </a:cubicBezTo>
                <a:cubicBezTo>
                  <a:pt x="288" y="330"/>
                  <a:pt x="288" y="330"/>
                  <a:pt x="288" y="330"/>
                </a:cubicBezTo>
                <a:cubicBezTo>
                  <a:pt x="288" y="309"/>
                  <a:pt x="288" y="309"/>
                  <a:pt x="288" y="309"/>
                </a:cubicBezTo>
                <a:cubicBezTo>
                  <a:pt x="288" y="292"/>
                  <a:pt x="311" y="254"/>
                  <a:pt x="318" y="243"/>
                </a:cubicBezTo>
                <a:cubicBezTo>
                  <a:pt x="318" y="242"/>
                  <a:pt x="334" y="218"/>
                  <a:pt x="334" y="191"/>
                </a:cubicBezTo>
                <a:cubicBezTo>
                  <a:pt x="334" y="151"/>
                  <a:pt x="298" y="117"/>
                  <a:pt x="256" y="117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56" y="191"/>
                </a:moveTo>
                <a:cubicBezTo>
                  <a:pt x="356" y="140"/>
                  <a:pt x="310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5" y="96"/>
                </a:cubicBezTo>
                <a:cubicBezTo>
                  <a:pt x="202" y="96"/>
                  <a:pt x="157" y="140"/>
                  <a:pt x="157" y="191"/>
                </a:cubicBezTo>
                <a:cubicBezTo>
                  <a:pt x="157" y="225"/>
                  <a:pt x="175" y="253"/>
                  <a:pt x="176" y="254"/>
                </a:cubicBezTo>
                <a:cubicBezTo>
                  <a:pt x="189" y="275"/>
                  <a:pt x="202" y="302"/>
                  <a:pt x="202" y="309"/>
                </a:cubicBezTo>
                <a:cubicBezTo>
                  <a:pt x="202" y="341"/>
                  <a:pt x="202" y="341"/>
                  <a:pt x="202" y="341"/>
                </a:cubicBezTo>
                <a:cubicBezTo>
                  <a:pt x="202" y="341"/>
                  <a:pt x="202" y="342"/>
                  <a:pt x="203" y="342"/>
                </a:cubicBezTo>
                <a:cubicBezTo>
                  <a:pt x="203" y="342"/>
                  <a:pt x="202" y="342"/>
                  <a:pt x="202" y="343"/>
                </a:cubicBezTo>
                <a:cubicBezTo>
                  <a:pt x="213" y="407"/>
                  <a:pt x="213" y="407"/>
                  <a:pt x="213" y="407"/>
                </a:cubicBezTo>
                <a:cubicBezTo>
                  <a:pt x="214" y="412"/>
                  <a:pt x="218" y="416"/>
                  <a:pt x="224" y="416"/>
                </a:cubicBezTo>
                <a:cubicBezTo>
                  <a:pt x="288" y="416"/>
                  <a:pt x="288" y="416"/>
                  <a:pt x="288" y="416"/>
                </a:cubicBezTo>
                <a:cubicBezTo>
                  <a:pt x="293" y="416"/>
                  <a:pt x="297" y="412"/>
                  <a:pt x="298" y="407"/>
                </a:cubicBezTo>
                <a:cubicBezTo>
                  <a:pt x="309" y="343"/>
                  <a:pt x="309" y="343"/>
                  <a:pt x="309" y="343"/>
                </a:cubicBezTo>
                <a:cubicBezTo>
                  <a:pt x="309" y="342"/>
                  <a:pt x="309" y="342"/>
                  <a:pt x="309" y="342"/>
                </a:cubicBezTo>
                <a:cubicBezTo>
                  <a:pt x="309" y="342"/>
                  <a:pt x="309" y="341"/>
                  <a:pt x="309" y="341"/>
                </a:cubicBezTo>
                <a:cubicBezTo>
                  <a:pt x="309" y="309"/>
                  <a:pt x="309" y="309"/>
                  <a:pt x="309" y="309"/>
                </a:cubicBezTo>
                <a:cubicBezTo>
                  <a:pt x="309" y="302"/>
                  <a:pt x="323" y="275"/>
                  <a:pt x="336" y="254"/>
                </a:cubicBezTo>
                <a:cubicBezTo>
                  <a:pt x="337" y="253"/>
                  <a:pt x="356" y="225"/>
                  <a:pt x="356" y="191"/>
                </a:cubicBez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28" name="Freeform 370">
            <a:extLst>
              <a:ext uri="{FF2B5EF4-FFF2-40B4-BE49-F238E27FC236}">
                <a16:creationId xmlns="" xmlns:a16="http://schemas.microsoft.com/office/drawing/2014/main" id="{21244A0F-8397-4F97-9BAB-AFAF801782C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1294" y="3901709"/>
            <a:ext cx="482357" cy="482357"/>
          </a:xfrm>
          <a:custGeom>
            <a:avLst/>
            <a:gdLst>
              <a:gd name="T0" fmla="*/ 371 w 512"/>
              <a:gd name="T1" fmla="*/ 202 h 512"/>
              <a:gd name="T2" fmla="*/ 309 w 512"/>
              <a:gd name="T3" fmla="*/ 202 h 512"/>
              <a:gd name="T4" fmla="*/ 309 w 512"/>
              <a:gd name="T5" fmla="*/ 140 h 512"/>
              <a:gd name="T6" fmla="*/ 371 w 512"/>
              <a:gd name="T7" fmla="*/ 202 h 512"/>
              <a:gd name="T8" fmla="*/ 245 w 512"/>
              <a:gd name="T9" fmla="*/ 256 h 512"/>
              <a:gd name="T10" fmla="*/ 245 w 512"/>
              <a:gd name="T11" fmla="*/ 150 h 512"/>
              <a:gd name="T12" fmla="*/ 149 w 512"/>
              <a:gd name="T13" fmla="*/ 256 h 512"/>
              <a:gd name="T14" fmla="*/ 256 w 512"/>
              <a:gd name="T15" fmla="*/ 362 h 512"/>
              <a:gd name="T16" fmla="*/ 362 w 512"/>
              <a:gd name="T17" fmla="*/ 266 h 512"/>
              <a:gd name="T18" fmla="*/ 256 w 512"/>
              <a:gd name="T19" fmla="*/ 266 h 512"/>
              <a:gd name="T20" fmla="*/ 245 w 512"/>
              <a:gd name="T21" fmla="*/ 256 h 512"/>
              <a:gd name="T22" fmla="*/ 512 w 512"/>
              <a:gd name="T23" fmla="*/ 256 h 512"/>
              <a:gd name="T24" fmla="*/ 256 w 512"/>
              <a:gd name="T25" fmla="*/ 512 h 512"/>
              <a:gd name="T26" fmla="*/ 0 w 512"/>
              <a:gd name="T27" fmla="*/ 256 h 512"/>
              <a:gd name="T28" fmla="*/ 256 w 512"/>
              <a:gd name="T29" fmla="*/ 0 h 512"/>
              <a:gd name="T30" fmla="*/ 512 w 512"/>
              <a:gd name="T31" fmla="*/ 256 h 512"/>
              <a:gd name="T32" fmla="*/ 384 w 512"/>
              <a:gd name="T33" fmla="*/ 256 h 512"/>
              <a:gd name="T34" fmla="*/ 373 w 512"/>
              <a:gd name="T35" fmla="*/ 245 h 512"/>
              <a:gd name="T36" fmla="*/ 266 w 512"/>
              <a:gd name="T37" fmla="*/ 245 h 512"/>
              <a:gd name="T38" fmla="*/ 266 w 512"/>
              <a:gd name="T39" fmla="*/ 138 h 512"/>
              <a:gd name="T40" fmla="*/ 256 w 512"/>
              <a:gd name="T41" fmla="*/ 128 h 512"/>
              <a:gd name="T42" fmla="*/ 128 w 512"/>
              <a:gd name="T43" fmla="*/ 256 h 512"/>
              <a:gd name="T44" fmla="*/ 256 w 512"/>
              <a:gd name="T45" fmla="*/ 384 h 512"/>
              <a:gd name="T46" fmla="*/ 384 w 512"/>
              <a:gd name="T47" fmla="*/ 256 h 512"/>
              <a:gd name="T48" fmla="*/ 397 w 512"/>
              <a:gd name="T49" fmla="*/ 210 h 512"/>
              <a:gd name="T50" fmla="*/ 302 w 512"/>
              <a:gd name="T51" fmla="*/ 115 h 512"/>
              <a:gd name="T52" fmla="*/ 292 w 512"/>
              <a:gd name="T53" fmla="*/ 116 h 512"/>
              <a:gd name="T54" fmla="*/ 288 w 512"/>
              <a:gd name="T55" fmla="*/ 125 h 512"/>
              <a:gd name="T56" fmla="*/ 288 w 512"/>
              <a:gd name="T57" fmla="*/ 213 h 512"/>
              <a:gd name="T58" fmla="*/ 298 w 512"/>
              <a:gd name="T59" fmla="*/ 224 h 512"/>
              <a:gd name="T60" fmla="*/ 386 w 512"/>
              <a:gd name="T61" fmla="*/ 224 h 512"/>
              <a:gd name="T62" fmla="*/ 395 w 512"/>
              <a:gd name="T63" fmla="*/ 219 h 512"/>
              <a:gd name="T64" fmla="*/ 397 w 512"/>
              <a:gd name="T65" fmla="*/ 210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12" h="512">
                <a:moveTo>
                  <a:pt x="371" y="202"/>
                </a:moveTo>
                <a:cubicBezTo>
                  <a:pt x="309" y="202"/>
                  <a:pt x="309" y="202"/>
                  <a:pt x="309" y="202"/>
                </a:cubicBezTo>
                <a:cubicBezTo>
                  <a:pt x="309" y="140"/>
                  <a:pt x="309" y="140"/>
                  <a:pt x="309" y="140"/>
                </a:cubicBezTo>
                <a:cubicBezTo>
                  <a:pt x="336" y="153"/>
                  <a:pt x="358" y="175"/>
                  <a:pt x="371" y="202"/>
                </a:cubicBezTo>
                <a:close/>
                <a:moveTo>
                  <a:pt x="245" y="256"/>
                </a:moveTo>
                <a:cubicBezTo>
                  <a:pt x="245" y="150"/>
                  <a:pt x="245" y="150"/>
                  <a:pt x="245" y="150"/>
                </a:cubicBezTo>
                <a:cubicBezTo>
                  <a:pt x="191" y="155"/>
                  <a:pt x="149" y="200"/>
                  <a:pt x="149" y="256"/>
                </a:cubicBezTo>
                <a:cubicBezTo>
                  <a:pt x="149" y="314"/>
                  <a:pt x="197" y="362"/>
                  <a:pt x="256" y="362"/>
                </a:cubicBezTo>
                <a:cubicBezTo>
                  <a:pt x="311" y="362"/>
                  <a:pt x="356" y="320"/>
                  <a:pt x="362" y="266"/>
                </a:cubicBezTo>
                <a:cubicBezTo>
                  <a:pt x="256" y="266"/>
                  <a:pt x="256" y="266"/>
                  <a:pt x="256" y="266"/>
                </a:cubicBezTo>
                <a:cubicBezTo>
                  <a:pt x="250" y="266"/>
                  <a:pt x="245" y="262"/>
                  <a:pt x="245" y="256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84" y="256"/>
                </a:moveTo>
                <a:cubicBezTo>
                  <a:pt x="384" y="250"/>
                  <a:pt x="379" y="245"/>
                  <a:pt x="373" y="245"/>
                </a:cubicBezTo>
                <a:cubicBezTo>
                  <a:pt x="266" y="245"/>
                  <a:pt x="266" y="245"/>
                  <a:pt x="266" y="245"/>
                </a:cubicBezTo>
                <a:cubicBezTo>
                  <a:pt x="266" y="138"/>
                  <a:pt x="266" y="138"/>
                  <a:pt x="266" y="138"/>
                </a:cubicBezTo>
                <a:cubicBezTo>
                  <a:pt x="266" y="132"/>
                  <a:pt x="262" y="128"/>
                  <a:pt x="256" y="128"/>
                </a:cubicBezTo>
                <a:cubicBezTo>
                  <a:pt x="185" y="128"/>
                  <a:pt x="128" y="185"/>
                  <a:pt x="128" y="256"/>
                </a:cubicBezTo>
                <a:cubicBezTo>
                  <a:pt x="128" y="326"/>
                  <a:pt x="185" y="384"/>
                  <a:pt x="256" y="384"/>
                </a:cubicBezTo>
                <a:cubicBezTo>
                  <a:pt x="326" y="384"/>
                  <a:pt x="384" y="326"/>
                  <a:pt x="384" y="256"/>
                </a:cubicBezTo>
                <a:close/>
                <a:moveTo>
                  <a:pt x="397" y="210"/>
                </a:moveTo>
                <a:cubicBezTo>
                  <a:pt x="382" y="165"/>
                  <a:pt x="347" y="129"/>
                  <a:pt x="302" y="115"/>
                </a:cubicBezTo>
                <a:cubicBezTo>
                  <a:pt x="298" y="114"/>
                  <a:pt x="295" y="114"/>
                  <a:pt x="292" y="116"/>
                </a:cubicBezTo>
                <a:cubicBezTo>
                  <a:pt x="289" y="118"/>
                  <a:pt x="288" y="122"/>
                  <a:pt x="288" y="125"/>
                </a:cubicBezTo>
                <a:cubicBezTo>
                  <a:pt x="288" y="213"/>
                  <a:pt x="288" y="213"/>
                  <a:pt x="288" y="213"/>
                </a:cubicBezTo>
                <a:cubicBezTo>
                  <a:pt x="288" y="219"/>
                  <a:pt x="292" y="224"/>
                  <a:pt x="298" y="224"/>
                </a:cubicBezTo>
                <a:cubicBezTo>
                  <a:pt x="386" y="224"/>
                  <a:pt x="386" y="224"/>
                  <a:pt x="386" y="224"/>
                </a:cubicBezTo>
                <a:cubicBezTo>
                  <a:pt x="390" y="224"/>
                  <a:pt x="393" y="222"/>
                  <a:pt x="395" y="219"/>
                </a:cubicBezTo>
                <a:cubicBezTo>
                  <a:pt x="397" y="217"/>
                  <a:pt x="398" y="213"/>
                  <a:pt x="397" y="210"/>
                </a:cubicBez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grpSp>
        <p:nvGrpSpPr>
          <p:cNvPr id="29" name="Group 481">
            <a:extLst>
              <a:ext uri="{FF2B5EF4-FFF2-40B4-BE49-F238E27FC236}">
                <a16:creationId xmlns="" xmlns:a16="http://schemas.microsoft.com/office/drawing/2014/main" id="{4FF0807E-6452-40C2-852F-D96F1C5457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1084" y="4640999"/>
            <a:ext cx="482359" cy="482359"/>
            <a:chOff x="6960" y="1953"/>
            <a:chExt cx="340" cy="340"/>
          </a:xfrm>
          <a:solidFill>
            <a:srgbClr val="A6A6A6"/>
          </a:solidFill>
        </p:grpSpPr>
        <p:sp>
          <p:nvSpPr>
            <p:cNvPr id="30" name="Rectangle 482">
              <a:extLst>
                <a:ext uri="{FF2B5EF4-FFF2-40B4-BE49-F238E27FC236}">
                  <a16:creationId xmlns="" xmlns:a16="http://schemas.microsoft.com/office/drawing/2014/main" id="{8CE3AD0A-6642-4CB5-8267-01DED832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" y="2130"/>
              <a:ext cx="43" cy="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31" name="Freeform 483">
              <a:extLst>
                <a:ext uri="{FF2B5EF4-FFF2-40B4-BE49-F238E27FC236}">
                  <a16:creationId xmlns="" xmlns:a16="http://schemas.microsoft.com/office/drawing/2014/main" id="{340BFB75-C745-44D4-85CE-529F78D9BE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60" y="1953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234 w 512"/>
                <a:gd name="T11" fmla="*/ 245 h 512"/>
                <a:gd name="T12" fmla="*/ 245 w 512"/>
                <a:gd name="T13" fmla="*/ 256 h 512"/>
                <a:gd name="T14" fmla="*/ 245 w 512"/>
                <a:gd name="T15" fmla="*/ 341 h 512"/>
                <a:gd name="T16" fmla="*/ 234 w 512"/>
                <a:gd name="T17" fmla="*/ 352 h 512"/>
                <a:gd name="T18" fmla="*/ 149 w 512"/>
                <a:gd name="T19" fmla="*/ 352 h 512"/>
                <a:gd name="T20" fmla="*/ 138 w 512"/>
                <a:gd name="T21" fmla="*/ 341 h 512"/>
                <a:gd name="T22" fmla="*/ 138 w 512"/>
                <a:gd name="T23" fmla="*/ 256 h 512"/>
                <a:gd name="T24" fmla="*/ 234 w 512"/>
                <a:gd name="T25" fmla="*/ 160 h 512"/>
                <a:gd name="T26" fmla="*/ 245 w 512"/>
                <a:gd name="T27" fmla="*/ 170 h 512"/>
                <a:gd name="T28" fmla="*/ 234 w 512"/>
                <a:gd name="T29" fmla="*/ 181 h 512"/>
                <a:gd name="T30" fmla="*/ 160 w 512"/>
                <a:gd name="T31" fmla="*/ 245 h 512"/>
                <a:gd name="T32" fmla="*/ 234 w 512"/>
                <a:gd name="T33" fmla="*/ 245 h 512"/>
                <a:gd name="T34" fmla="*/ 362 w 512"/>
                <a:gd name="T35" fmla="*/ 245 h 512"/>
                <a:gd name="T36" fmla="*/ 373 w 512"/>
                <a:gd name="T37" fmla="*/ 256 h 512"/>
                <a:gd name="T38" fmla="*/ 373 w 512"/>
                <a:gd name="T39" fmla="*/ 341 h 512"/>
                <a:gd name="T40" fmla="*/ 362 w 512"/>
                <a:gd name="T41" fmla="*/ 352 h 512"/>
                <a:gd name="T42" fmla="*/ 277 w 512"/>
                <a:gd name="T43" fmla="*/ 352 h 512"/>
                <a:gd name="T44" fmla="*/ 266 w 512"/>
                <a:gd name="T45" fmla="*/ 341 h 512"/>
                <a:gd name="T46" fmla="*/ 266 w 512"/>
                <a:gd name="T47" fmla="*/ 256 h 512"/>
                <a:gd name="T48" fmla="*/ 362 w 512"/>
                <a:gd name="T49" fmla="*/ 160 h 512"/>
                <a:gd name="T50" fmla="*/ 373 w 512"/>
                <a:gd name="T51" fmla="*/ 170 h 512"/>
                <a:gd name="T52" fmla="*/ 362 w 512"/>
                <a:gd name="T53" fmla="*/ 181 h 512"/>
                <a:gd name="T54" fmla="*/ 288 w 512"/>
                <a:gd name="T55" fmla="*/ 245 h 512"/>
                <a:gd name="T56" fmla="*/ 362 w 512"/>
                <a:gd name="T57" fmla="*/ 24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  <a:moveTo>
                    <a:pt x="234" y="245"/>
                  </a:moveTo>
                  <a:cubicBezTo>
                    <a:pt x="240" y="245"/>
                    <a:pt x="245" y="250"/>
                    <a:pt x="245" y="256"/>
                  </a:cubicBezTo>
                  <a:cubicBezTo>
                    <a:pt x="245" y="341"/>
                    <a:pt x="245" y="341"/>
                    <a:pt x="245" y="341"/>
                  </a:cubicBezTo>
                  <a:cubicBezTo>
                    <a:pt x="245" y="347"/>
                    <a:pt x="240" y="352"/>
                    <a:pt x="234" y="352"/>
                  </a:cubicBezTo>
                  <a:cubicBezTo>
                    <a:pt x="149" y="352"/>
                    <a:pt x="149" y="352"/>
                    <a:pt x="149" y="352"/>
                  </a:cubicBezTo>
                  <a:cubicBezTo>
                    <a:pt x="143" y="352"/>
                    <a:pt x="138" y="347"/>
                    <a:pt x="138" y="341"/>
                  </a:cubicBezTo>
                  <a:cubicBezTo>
                    <a:pt x="138" y="256"/>
                    <a:pt x="138" y="256"/>
                    <a:pt x="138" y="256"/>
                  </a:cubicBezTo>
                  <a:cubicBezTo>
                    <a:pt x="138" y="201"/>
                    <a:pt x="180" y="160"/>
                    <a:pt x="234" y="160"/>
                  </a:cubicBezTo>
                  <a:cubicBezTo>
                    <a:pt x="240" y="160"/>
                    <a:pt x="245" y="164"/>
                    <a:pt x="245" y="170"/>
                  </a:cubicBezTo>
                  <a:cubicBezTo>
                    <a:pt x="245" y="176"/>
                    <a:pt x="240" y="181"/>
                    <a:pt x="234" y="181"/>
                  </a:cubicBezTo>
                  <a:cubicBezTo>
                    <a:pt x="195" y="181"/>
                    <a:pt x="165" y="208"/>
                    <a:pt x="160" y="245"/>
                  </a:cubicBezTo>
                  <a:lnTo>
                    <a:pt x="234" y="245"/>
                  </a:lnTo>
                  <a:close/>
                  <a:moveTo>
                    <a:pt x="362" y="245"/>
                  </a:moveTo>
                  <a:cubicBezTo>
                    <a:pt x="368" y="245"/>
                    <a:pt x="373" y="250"/>
                    <a:pt x="373" y="256"/>
                  </a:cubicBezTo>
                  <a:cubicBezTo>
                    <a:pt x="373" y="341"/>
                    <a:pt x="373" y="341"/>
                    <a:pt x="373" y="341"/>
                  </a:cubicBezTo>
                  <a:cubicBezTo>
                    <a:pt x="373" y="347"/>
                    <a:pt x="368" y="352"/>
                    <a:pt x="362" y="352"/>
                  </a:cubicBezTo>
                  <a:cubicBezTo>
                    <a:pt x="277" y="352"/>
                    <a:pt x="277" y="352"/>
                    <a:pt x="277" y="352"/>
                  </a:cubicBezTo>
                  <a:cubicBezTo>
                    <a:pt x="271" y="352"/>
                    <a:pt x="266" y="347"/>
                    <a:pt x="266" y="341"/>
                  </a:cubicBezTo>
                  <a:cubicBezTo>
                    <a:pt x="266" y="256"/>
                    <a:pt x="266" y="256"/>
                    <a:pt x="266" y="256"/>
                  </a:cubicBezTo>
                  <a:cubicBezTo>
                    <a:pt x="266" y="201"/>
                    <a:pt x="308" y="160"/>
                    <a:pt x="362" y="160"/>
                  </a:cubicBezTo>
                  <a:cubicBezTo>
                    <a:pt x="368" y="160"/>
                    <a:pt x="373" y="164"/>
                    <a:pt x="373" y="170"/>
                  </a:cubicBezTo>
                  <a:cubicBezTo>
                    <a:pt x="373" y="176"/>
                    <a:pt x="368" y="181"/>
                    <a:pt x="362" y="181"/>
                  </a:cubicBezTo>
                  <a:cubicBezTo>
                    <a:pt x="323" y="181"/>
                    <a:pt x="293" y="213"/>
                    <a:pt x="288" y="245"/>
                  </a:cubicBezTo>
                  <a:lnTo>
                    <a:pt x="362" y="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32" name="Rectangle 484">
              <a:extLst>
                <a:ext uri="{FF2B5EF4-FFF2-40B4-BE49-F238E27FC236}">
                  <a16:creationId xmlns="" xmlns:a16="http://schemas.microsoft.com/office/drawing/2014/main" id="{B85A2CF1-EB32-40A6-83BE-2E0D09B4F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6" y="2130"/>
              <a:ext cx="43" cy="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</p:grpSp>
      <p:sp>
        <p:nvSpPr>
          <p:cNvPr id="33" name="Freeform 324">
            <a:extLst>
              <a:ext uri="{FF2B5EF4-FFF2-40B4-BE49-F238E27FC236}">
                <a16:creationId xmlns="" xmlns:a16="http://schemas.microsoft.com/office/drawing/2014/main" id="{EB0871BF-D38A-4827-9209-2A6B24FF26E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41086" y="5407782"/>
            <a:ext cx="482356" cy="482356"/>
          </a:xfrm>
          <a:custGeom>
            <a:avLst/>
            <a:gdLst>
              <a:gd name="T0" fmla="*/ 264 w 512"/>
              <a:gd name="T1" fmla="*/ 120 h 512"/>
              <a:gd name="T2" fmla="*/ 343 w 512"/>
              <a:gd name="T3" fmla="*/ 151 h 512"/>
              <a:gd name="T4" fmla="*/ 341 w 512"/>
              <a:gd name="T5" fmla="*/ 156 h 512"/>
              <a:gd name="T6" fmla="*/ 331 w 512"/>
              <a:gd name="T7" fmla="*/ 161 h 512"/>
              <a:gd name="T8" fmla="*/ 326 w 512"/>
              <a:gd name="T9" fmla="*/ 167 h 512"/>
              <a:gd name="T10" fmla="*/ 291 w 512"/>
              <a:gd name="T11" fmla="*/ 256 h 512"/>
              <a:gd name="T12" fmla="*/ 294 w 512"/>
              <a:gd name="T13" fmla="*/ 268 h 512"/>
              <a:gd name="T14" fmla="*/ 315 w 512"/>
              <a:gd name="T15" fmla="*/ 285 h 512"/>
              <a:gd name="T16" fmla="*/ 306 w 512"/>
              <a:gd name="T17" fmla="*/ 308 h 512"/>
              <a:gd name="T18" fmla="*/ 186 w 512"/>
              <a:gd name="T19" fmla="*/ 262 h 512"/>
              <a:gd name="T20" fmla="*/ 195 w 512"/>
              <a:gd name="T21" fmla="*/ 239 h 512"/>
              <a:gd name="T22" fmla="*/ 221 w 512"/>
              <a:gd name="T23" fmla="*/ 240 h 512"/>
              <a:gd name="T24" fmla="*/ 232 w 512"/>
              <a:gd name="T25" fmla="*/ 233 h 512"/>
              <a:gd name="T26" fmla="*/ 266 w 512"/>
              <a:gd name="T27" fmla="*/ 144 h 512"/>
              <a:gd name="T28" fmla="*/ 266 w 512"/>
              <a:gd name="T29" fmla="*/ 136 h 512"/>
              <a:gd name="T30" fmla="*/ 261 w 512"/>
              <a:gd name="T31" fmla="*/ 126 h 512"/>
              <a:gd name="T32" fmla="*/ 264 w 512"/>
              <a:gd name="T33" fmla="*/ 120 h 512"/>
              <a:gd name="T34" fmla="*/ 512 w 512"/>
              <a:gd name="T35" fmla="*/ 256 h 512"/>
              <a:gd name="T36" fmla="*/ 256 w 512"/>
              <a:gd name="T37" fmla="*/ 512 h 512"/>
              <a:gd name="T38" fmla="*/ 0 w 512"/>
              <a:gd name="T39" fmla="*/ 256 h 512"/>
              <a:gd name="T40" fmla="*/ 256 w 512"/>
              <a:gd name="T41" fmla="*/ 0 h 512"/>
              <a:gd name="T42" fmla="*/ 512 w 512"/>
              <a:gd name="T43" fmla="*/ 256 h 512"/>
              <a:gd name="T44" fmla="*/ 361 w 512"/>
              <a:gd name="T45" fmla="*/ 134 h 512"/>
              <a:gd name="T46" fmla="*/ 261 w 512"/>
              <a:gd name="T47" fmla="*/ 96 h 512"/>
              <a:gd name="T48" fmla="*/ 247 w 512"/>
              <a:gd name="T49" fmla="*/ 102 h 512"/>
              <a:gd name="T50" fmla="*/ 240 w 512"/>
              <a:gd name="T51" fmla="*/ 122 h 512"/>
              <a:gd name="T52" fmla="*/ 240 w 512"/>
              <a:gd name="T53" fmla="*/ 131 h 512"/>
              <a:gd name="T54" fmla="*/ 244 w 512"/>
              <a:gd name="T55" fmla="*/ 140 h 512"/>
              <a:gd name="T56" fmla="*/ 214 w 512"/>
              <a:gd name="T57" fmla="*/ 219 h 512"/>
              <a:gd name="T58" fmla="*/ 188 w 512"/>
              <a:gd name="T59" fmla="*/ 218 h 512"/>
              <a:gd name="T60" fmla="*/ 178 w 512"/>
              <a:gd name="T61" fmla="*/ 224 h 512"/>
              <a:gd name="T62" fmla="*/ 163 w 512"/>
              <a:gd name="T63" fmla="*/ 264 h 512"/>
              <a:gd name="T64" fmla="*/ 163 w 512"/>
              <a:gd name="T65" fmla="*/ 272 h 512"/>
              <a:gd name="T66" fmla="*/ 169 w 512"/>
              <a:gd name="T67" fmla="*/ 278 h 512"/>
              <a:gd name="T68" fmla="*/ 229 w 512"/>
              <a:gd name="T69" fmla="*/ 301 h 512"/>
              <a:gd name="T70" fmla="*/ 194 w 512"/>
              <a:gd name="T71" fmla="*/ 391 h 512"/>
              <a:gd name="T72" fmla="*/ 200 w 512"/>
              <a:gd name="T73" fmla="*/ 404 h 512"/>
              <a:gd name="T74" fmla="*/ 204 w 512"/>
              <a:gd name="T75" fmla="*/ 405 h 512"/>
              <a:gd name="T76" fmla="*/ 214 w 512"/>
              <a:gd name="T77" fmla="*/ 398 h 512"/>
              <a:gd name="T78" fmla="*/ 248 w 512"/>
              <a:gd name="T79" fmla="*/ 308 h 512"/>
              <a:gd name="T80" fmla="*/ 308 w 512"/>
              <a:gd name="T81" fmla="*/ 331 h 512"/>
              <a:gd name="T82" fmla="*/ 312 w 512"/>
              <a:gd name="T83" fmla="*/ 332 h 512"/>
              <a:gd name="T84" fmla="*/ 322 w 512"/>
              <a:gd name="T85" fmla="*/ 325 h 512"/>
              <a:gd name="T86" fmla="*/ 337 w 512"/>
              <a:gd name="T87" fmla="*/ 285 h 512"/>
              <a:gd name="T88" fmla="*/ 334 w 512"/>
              <a:gd name="T89" fmla="*/ 273 h 512"/>
              <a:gd name="T90" fmla="*/ 314 w 512"/>
              <a:gd name="T91" fmla="*/ 257 h 512"/>
              <a:gd name="T92" fmla="*/ 344 w 512"/>
              <a:gd name="T93" fmla="*/ 178 h 512"/>
              <a:gd name="T94" fmla="*/ 354 w 512"/>
              <a:gd name="T95" fmla="*/ 174 h 512"/>
              <a:gd name="T96" fmla="*/ 359 w 512"/>
              <a:gd name="T97" fmla="*/ 168 h 512"/>
              <a:gd name="T98" fmla="*/ 367 w 512"/>
              <a:gd name="T99" fmla="*/ 148 h 512"/>
              <a:gd name="T100" fmla="*/ 361 w 512"/>
              <a:gd name="T101" fmla="*/ 134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12" h="512">
                <a:moveTo>
                  <a:pt x="264" y="120"/>
                </a:moveTo>
                <a:cubicBezTo>
                  <a:pt x="343" y="151"/>
                  <a:pt x="343" y="151"/>
                  <a:pt x="343" y="151"/>
                </a:cubicBezTo>
                <a:cubicBezTo>
                  <a:pt x="341" y="156"/>
                  <a:pt x="341" y="156"/>
                  <a:pt x="341" y="156"/>
                </a:cubicBezTo>
                <a:cubicBezTo>
                  <a:pt x="331" y="161"/>
                  <a:pt x="331" y="161"/>
                  <a:pt x="331" y="161"/>
                </a:cubicBezTo>
                <a:cubicBezTo>
                  <a:pt x="329" y="162"/>
                  <a:pt x="327" y="164"/>
                  <a:pt x="326" y="167"/>
                </a:cubicBezTo>
                <a:cubicBezTo>
                  <a:pt x="291" y="256"/>
                  <a:pt x="291" y="256"/>
                  <a:pt x="291" y="256"/>
                </a:cubicBezTo>
                <a:cubicBezTo>
                  <a:pt x="290" y="261"/>
                  <a:pt x="291" y="266"/>
                  <a:pt x="294" y="268"/>
                </a:cubicBezTo>
                <a:cubicBezTo>
                  <a:pt x="315" y="285"/>
                  <a:pt x="315" y="285"/>
                  <a:pt x="315" y="285"/>
                </a:cubicBezTo>
                <a:cubicBezTo>
                  <a:pt x="306" y="308"/>
                  <a:pt x="306" y="308"/>
                  <a:pt x="306" y="308"/>
                </a:cubicBezTo>
                <a:cubicBezTo>
                  <a:pt x="186" y="262"/>
                  <a:pt x="186" y="262"/>
                  <a:pt x="186" y="262"/>
                </a:cubicBezTo>
                <a:cubicBezTo>
                  <a:pt x="195" y="239"/>
                  <a:pt x="195" y="239"/>
                  <a:pt x="195" y="239"/>
                </a:cubicBezTo>
                <a:cubicBezTo>
                  <a:pt x="221" y="240"/>
                  <a:pt x="221" y="240"/>
                  <a:pt x="221" y="240"/>
                </a:cubicBezTo>
                <a:cubicBezTo>
                  <a:pt x="226" y="241"/>
                  <a:pt x="230" y="238"/>
                  <a:pt x="232" y="233"/>
                </a:cubicBezTo>
                <a:cubicBezTo>
                  <a:pt x="266" y="144"/>
                  <a:pt x="266" y="144"/>
                  <a:pt x="266" y="144"/>
                </a:cubicBezTo>
                <a:cubicBezTo>
                  <a:pt x="267" y="141"/>
                  <a:pt x="267" y="138"/>
                  <a:pt x="266" y="136"/>
                </a:cubicBezTo>
                <a:cubicBezTo>
                  <a:pt x="261" y="126"/>
                  <a:pt x="261" y="126"/>
                  <a:pt x="261" y="126"/>
                </a:cubicBezTo>
                <a:lnTo>
                  <a:pt x="264" y="120"/>
                </a:ln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61" y="134"/>
                </a:moveTo>
                <a:cubicBezTo>
                  <a:pt x="261" y="96"/>
                  <a:pt x="261" y="96"/>
                  <a:pt x="261" y="96"/>
                </a:cubicBezTo>
                <a:cubicBezTo>
                  <a:pt x="256" y="94"/>
                  <a:pt x="250" y="97"/>
                  <a:pt x="247" y="102"/>
                </a:cubicBezTo>
                <a:cubicBezTo>
                  <a:pt x="240" y="122"/>
                  <a:pt x="240" y="122"/>
                  <a:pt x="240" y="122"/>
                </a:cubicBezTo>
                <a:cubicBezTo>
                  <a:pt x="239" y="125"/>
                  <a:pt x="239" y="128"/>
                  <a:pt x="240" y="131"/>
                </a:cubicBezTo>
                <a:cubicBezTo>
                  <a:pt x="244" y="140"/>
                  <a:pt x="244" y="140"/>
                  <a:pt x="244" y="140"/>
                </a:cubicBezTo>
                <a:cubicBezTo>
                  <a:pt x="214" y="219"/>
                  <a:pt x="214" y="219"/>
                  <a:pt x="214" y="219"/>
                </a:cubicBezTo>
                <a:cubicBezTo>
                  <a:pt x="188" y="218"/>
                  <a:pt x="188" y="218"/>
                  <a:pt x="188" y="218"/>
                </a:cubicBezTo>
                <a:cubicBezTo>
                  <a:pt x="184" y="217"/>
                  <a:pt x="180" y="220"/>
                  <a:pt x="178" y="224"/>
                </a:cubicBezTo>
                <a:cubicBezTo>
                  <a:pt x="163" y="264"/>
                  <a:pt x="163" y="264"/>
                  <a:pt x="163" y="264"/>
                </a:cubicBezTo>
                <a:cubicBezTo>
                  <a:pt x="162" y="267"/>
                  <a:pt x="162" y="270"/>
                  <a:pt x="163" y="272"/>
                </a:cubicBezTo>
                <a:cubicBezTo>
                  <a:pt x="164" y="275"/>
                  <a:pt x="166" y="277"/>
                  <a:pt x="169" y="278"/>
                </a:cubicBezTo>
                <a:cubicBezTo>
                  <a:pt x="229" y="301"/>
                  <a:pt x="229" y="301"/>
                  <a:pt x="229" y="301"/>
                </a:cubicBezTo>
                <a:cubicBezTo>
                  <a:pt x="194" y="391"/>
                  <a:pt x="194" y="391"/>
                  <a:pt x="194" y="391"/>
                </a:cubicBezTo>
                <a:cubicBezTo>
                  <a:pt x="192" y="396"/>
                  <a:pt x="195" y="402"/>
                  <a:pt x="200" y="404"/>
                </a:cubicBezTo>
                <a:cubicBezTo>
                  <a:pt x="202" y="405"/>
                  <a:pt x="203" y="405"/>
                  <a:pt x="204" y="405"/>
                </a:cubicBezTo>
                <a:cubicBezTo>
                  <a:pt x="208" y="405"/>
                  <a:pt x="212" y="402"/>
                  <a:pt x="214" y="398"/>
                </a:cubicBezTo>
                <a:cubicBezTo>
                  <a:pt x="248" y="308"/>
                  <a:pt x="248" y="308"/>
                  <a:pt x="248" y="308"/>
                </a:cubicBezTo>
                <a:cubicBezTo>
                  <a:pt x="308" y="331"/>
                  <a:pt x="308" y="331"/>
                  <a:pt x="308" y="331"/>
                </a:cubicBezTo>
                <a:cubicBezTo>
                  <a:pt x="309" y="332"/>
                  <a:pt x="311" y="332"/>
                  <a:pt x="312" y="332"/>
                </a:cubicBezTo>
                <a:cubicBezTo>
                  <a:pt x="316" y="332"/>
                  <a:pt x="320" y="329"/>
                  <a:pt x="322" y="325"/>
                </a:cubicBezTo>
                <a:cubicBezTo>
                  <a:pt x="337" y="285"/>
                  <a:pt x="337" y="285"/>
                  <a:pt x="337" y="285"/>
                </a:cubicBezTo>
                <a:cubicBezTo>
                  <a:pt x="339" y="281"/>
                  <a:pt x="338" y="276"/>
                  <a:pt x="334" y="273"/>
                </a:cubicBezTo>
                <a:cubicBezTo>
                  <a:pt x="314" y="257"/>
                  <a:pt x="314" y="257"/>
                  <a:pt x="314" y="257"/>
                </a:cubicBezTo>
                <a:cubicBezTo>
                  <a:pt x="344" y="178"/>
                  <a:pt x="344" y="178"/>
                  <a:pt x="344" y="178"/>
                </a:cubicBezTo>
                <a:cubicBezTo>
                  <a:pt x="354" y="174"/>
                  <a:pt x="354" y="174"/>
                  <a:pt x="354" y="174"/>
                </a:cubicBezTo>
                <a:cubicBezTo>
                  <a:pt x="356" y="173"/>
                  <a:pt x="358" y="171"/>
                  <a:pt x="359" y="168"/>
                </a:cubicBezTo>
                <a:cubicBezTo>
                  <a:pt x="367" y="148"/>
                  <a:pt x="367" y="148"/>
                  <a:pt x="367" y="148"/>
                </a:cubicBezTo>
                <a:cubicBezTo>
                  <a:pt x="369" y="143"/>
                  <a:pt x="366" y="137"/>
                  <a:pt x="361" y="134"/>
                </a:cubicBez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34" name="Freeform 109">
            <a:extLst>
              <a:ext uri="{FF2B5EF4-FFF2-40B4-BE49-F238E27FC236}">
                <a16:creationId xmlns="" xmlns:a16="http://schemas.microsoft.com/office/drawing/2014/main" id="{B554BAF9-C640-41FD-B661-5CD7ABEF3EA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1294" y="3159307"/>
            <a:ext cx="512149" cy="512149"/>
          </a:xfrm>
          <a:custGeom>
            <a:avLst/>
            <a:gdLst>
              <a:gd name="T0" fmla="*/ 235 w 512"/>
              <a:gd name="T1" fmla="*/ 150 h 512"/>
              <a:gd name="T2" fmla="*/ 277 w 512"/>
              <a:gd name="T3" fmla="*/ 118 h 512"/>
              <a:gd name="T4" fmla="*/ 235 w 512"/>
              <a:gd name="T5" fmla="*/ 342 h 512"/>
              <a:gd name="T6" fmla="*/ 277 w 512"/>
              <a:gd name="T7" fmla="*/ 320 h 512"/>
              <a:gd name="T8" fmla="*/ 235 w 512"/>
              <a:gd name="T9" fmla="*/ 342 h 512"/>
              <a:gd name="T10" fmla="*/ 160 w 512"/>
              <a:gd name="T11" fmla="*/ 342 h 512"/>
              <a:gd name="T12" fmla="*/ 117 w 512"/>
              <a:gd name="T13" fmla="*/ 320 h 512"/>
              <a:gd name="T14" fmla="*/ 512 w 512"/>
              <a:gd name="T15" fmla="*/ 256 h 512"/>
              <a:gd name="T16" fmla="*/ 0 w 512"/>
              <a:gd name="T17" fmla="*/ 256 h 512"/>
              <a:gd name="T18" fmla="*/ 512 w 512"/>
              <a:gd name="T19" fmla="*/ 256 h 512"/>
              <a:gd name="T20" fmla="*/ 405 w 512"/>
              <a:gd name="T21" fmla="*/ 299 h 512"/>
              <a:gd name="T22" fmla="*/ 384 w 512"/>
              <a:gd name="T23" fmla="*/ 235 h 512"/>
              <a:gd name="T24" fmla="*/ 267 w 512"/>
              <a:gd name="T25" fmla="*/ 224 h 512"/>
              <a:gd name="T26" fmla="*/ 288 w 512"/>
              <a:gd name="T27" fmla="*/ 171 h 512"/>
              <a:gd name="T28" fmla="*/ 299 w 512"/>
              <a:gd name="T29" fmla="*/ 107 h 512"/>
              <a:gd name="T30" fmla="*/ 224 w 512"/>
              <a:gd name="T31" fmla="*/ 96 h 512"/>
              <a:gd name="T32" fmla="*/ 213 w 512"/>
              <a:gd name="T33" fmla="*/ 160 h 512"/>
              <a:gd name="T34" fmla="*/ 245 w 512"/>
              <a:gd name="T35" fmla="*/ 171 h 512"/>
              <a:gd name="T36" fmla="*/ 139 w 512"/>
              <a:gd name="T37" fmla="*/ 224 h 512"/>
              <a:gd name="T38" fmla="*/ 128 w 512"/>
              <a:gd name="T39" fmla="*/ 299 h 512"/>
              <a:gd name="T40" fmla="*/ 96 w 512"/>
              <a:gd name="T41" fmla="*/ 310 h 512"/>
              <a:gd name="T42" fmla="*/ 107 w 512"/>
              <a:gd name="T43" fmla="*/ 363 h 512"/>
              <a:gd name="T44" fmla="*/ 181 w 512"/>
              <a:gd name="T45" fmla="*/ 352 h 512"/>
              <a:gd name="T46" fmla="*/ 171 w 512"/>
              <a:gd name="T47" fmla="*/ 299 h 512"/>
              <a:gd name="T48" fmla="*/ 149 w 512"/>
              <a:gd name="T49" fmla="*/ 246 h 512"/>
              <a:gd name="T50" fmla="*/ 245 w 512"/>
              <a:gd name="T51" fmla="*/ 299 h 512"/>
              <a:gd name="T52" fmla="*/ 213 w 512"/>
              <a:gd name="T53" fmla="*/ 310 h 512"/>
              <a:gd name="T54" fmla="*/ 224 w 512"/>
              <a:gd name="T55" fmla="*/ 363 h 512"/>
              <a:gd name="T56" fmla="*/ 299 w 512"/>
              <a:gd name="T57" fmla="*/ 352 h 512"/>
              <a:gd name="T58" fmla="*/ 288 w 512"/>
              <a:gd name="T59" fmla="*/ 299 h 512"/>
              <a:gd name="T60" fmla="*/ 267 w 512"/>
              <a:gd name="T61" fmla="*/ 246 h 512"/>
              <a:gd name="T62" fmla="*/ 363 w 512"/>
              <a:gd name="T63" fmla="*/ 299 h 512"/>
              <a:gd name="T64" fmla="*/ 331 w 512"/>
              <a:gd name="T65" fmla="*/ 310 h 512"/>
              <a:gd name="T66" fmla="*/ 341 w 512"/>
              <a:gd name="T67" fmla="*/ 363 h 512"/>
              <a:gd name="T68" fmla="*/ 416 w 512"/>
              <a:gd name="T69" fmla="*/ 352 h 512"/>
              <a:gd name="T70" fmla="*/ 352 w 512"/>
              <a:gd name="T71" fmla="*/ 342 h 512"/>
              <a:gd name="T72" fmla="*/ 395 w 512"/>
              <a:gd name="T73" fmla="*/ 320 h 512"/>
              <a:gd name="T74" fmla="*/ 352 w 512"/>
              <a:gd name="T75" fmla="*/ 342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12" h="512">
                <a:moveTo>
                  <a:pt x="277" y="150"/>
                </a:moveTo>
                <a:cubicBezTo>
                  <a:pt x="235" y="150"/>
                  <a:pt x="235" y="150"/>
                  <a:pt x="235" y="150"/>
                </a:cubicBezTo>
                <a:cubicBezTo>
                  <a:pt x="235" y="118"/>
                  <a:pt x="235" y="118"/>
                  <a:pt x="235" y="118"/>
                </a:cubicBezTo>
                <a:cubicBezTo>
                  <a:pt x="277" y="118"/>
                  <a:pt x="277" y="118"/>
                  <a:pt x="277" y="118"/>
                </a:cubicBezTo>
                <a:lnTo>
                  <a:pt x="277" y="150"/>
                </a:lnTo>
                <a:close/>
                <a:moveTo>
                  <a:pt x="235" y="342"/>
                </a:moveTo>
                <a:cubicBezTo>
                  <a:pt x="277" y="342"/>
                  <a:pt x="277" y="342"/>
                  <a:pt x="277" y="342"/>
                </a:cubicBezTo>
                <a:cubicBezTo>
                  <a:pt x="277" y="320"/>
                  <a:pt x="277" y="320"/>
                  <a:pt x="277" y="320"/>
                </a:cubicBezTo>
                <a:cubicBezTo>
                  <a:pt x="235" y="320"/>
                  <a:pt x="235" y="320"/>
                  <a:pt x="235" y="320"/>
                </a:cubicBezTo>
                <a:lnTo>
                  <a:pt x="235" y="342"/>
                </a:lnTo>
                <a:close/>
                <a:moveTo>
                  <a:pt x="117" y="342"/>
                </a:moveTo>
                <a:cubicBezTo>
                  <a:pt x="160" y="342"/>
                  <a:pt x="160" y="342"/>
                  <a:pt x="160" y="342"/>
                </a:cubicBezTo>
                <a:cubicBezTo>
                  <a:pt x="160" y="320"/>
                  <a:pt x="160" y="320"/>
                  <a:pt x="160" y="320"/>
                </a:cubicBezTo>
                <a:cubicBezTo>
                  <a:pt x="117" y="320"/>
                  <a:pt x="117" y="320"/>
                  <a:pt x="117" y="320"/>
                </a:cubicBezTo>
                <a:lnTo>
                  <a:pt x="117" y="342"/>
                </a:lnTo>
                <a:close/>
                <a:moveTo>
                  <a:pt x="512" y="256"/>
                </a:moveTo>
                <a:cubicBezTo>
                  <a:pt x="512" y="398"/>
                  <a:pt x="397" y="512"/>
                  <a:pt x="256" y="512"/>
                </a:cubicBezTo>
                <a:cubicBezTo>
                  <a:pt x="115" y="512"/>
                  <a:pt x="0" y="398"/>
                  <a:pt x="0" y="256"/>
                </a:cubicBezTo>
                <a:cubicBezTo>
                  <a:pt x="0" y="115"/>
                  <a:pt x="115" y="0"/>
                  <a:pt x="256" y="0"/>
                </a:cubicBezTo>
                <a:cubicBezTo>
                  <a:pt x="397" y="0"/>
                  <a:pt x="512" y="115"/>
                  <a:pt x="512" y="256"/>
                </a:cubicBezTo>
                <a:close/>
                <a:moveTo>
                  <a:pt x="416" y="310"/>
                </a:moveTo>
                <a:cubicBezTo>
                  <a:pt x="416" y="304"/>
                  <a:pt x="411" y="299"/>
                  <a:pt x="405" y="299"/>
                </a:cubicBezTo>
                <a:cubicBezTo>
                  <a:pt x="384" y="299"/>
                  <a:pt x="384" y="299"/>
                  <a:pt x="384" y="299"/>
                </a:cubicBezTo>
                <a:cubicBezTo>
                  <a:pt x="384" y="235"/>
                  <a:pt x="384" y="235"/>
                  <a:pt x="384" y="235"/>
                </a:cubicBezTo>
                <a:cubicBezTo>
                  <a:pt x="384" y="229"/>
                  <a:pt x="379" y="224"/>
                  <a:pt x="373" y="224"/>
                </a:cubicBezTo>
                <a:cubicBezTo>
                  <a:pt x="267" y="224"/>
                  <a:pt x="267" y="224"/>
                  <a:pt x="267" y="224"/>
                </a:cubicBezTo>
                <a:cubicBezTo>
                  <a:pt x="267" y="171"/>
                  <a:pt x="267" y="171"/>
                  <a:pt x="267" y="171"/>
                </a:cubicBezTo>
                <a:cubicBezTo>
                  <a:pt x="288" y="171"/>
                  <a:pt x="288" y="171"/>
                  <a:pt x="288" y="171"/>
                </a:cubicBezTo>
                <a:cubicBezTo>
                  <a:pt x="294" y="171"/>
                  <a:pt x="299" y="166"/>
                  <a:pt x="299" y="160"/>
                </a:cubicBezTo>
                <a:cubicBezTo>
                  <a:pt x="299" y="107"/>
                  <a:pt x="299" y="107"/>
                  <a:pt x="299" y="107"/>
                </a:cubicBezTo>
                <a:cubicBezTo>
                  <a:pt x="299" y="101"/>
                  <a:pt x="294" y="96"/>
                  <a:pt x="288" y="96"/>
                </a:cubicBezTo>
                <a:cubicBezTo>
                  <a:pt x="224" y="96"/>
                  <a:pt x="224" y="96"/>
                  <a:pt x="224" y="96"/>
                </a:cubicBezTo>
                <a:cubicBezTo>
                  <a:pt x="218" y="96"/>
                  <a:pt x="213" y="101"/>
                  <a:pt x="213" y="107"/>
                </a:cubicBezTo>
                <a:cubicBezTo>
                  <a:pt x="213" y="160"/>
                  <a:pt x="213" y="160"/>
                  <a:pt x="213" y="160"/>
                </a:cubicBezTo>
                <a:cubicBezTo>
                  <a:pt x="213" y="166"/>
                  <a:pt x="218" y="171"/>
                  <a:pt x="224" y="171"/>
                </a:cubicBezTo>
                <a:cubicBezTo>
                  <a:pt x="245" y="171"/>
                  <a:pt x="245" y="171"/>
                  <a:pt x="245" y="171"/>
                </a:cubicBezTo>
                <a:cubicBezTo>
                  <a:pt x="245" y="224"/>
                  <a:pt x="245" y="224"/>
                  <a:pt x="245" y="224"/>
                </a:cubicBezTo>
                <a:cubicBezTo>
                  <a:pt x="139" y="224"/>
                  <a:pt x="139" y="224"/>
                  <a:pt x="139" y="224"/>
                </a:cubicBezTo>
                <a:cubicBezTo>
                  <a:pt x="133" y="224"/>
                  <a:pt x="128" y="229"/>
                  <a:pt x="128" y="235"/>
                </a:cubicBezTo>
                <a:cubicBezTo>
                  <a:pt x="128" y="299"/>
                  <a:pt x="128" y="299"/>
                  <a:pt x="128" y="299"/>
                </a:cubicBezTo>
                <a:cubicBezTo>
                  <a:pt x="107" y="299"/>
                  <a:pt x="107" y="299"/>
                  <a:pt x="107" y="299"/>
                </a:cubicBezTo>
                <a:cubicBezTo>
                  <a:pt x="101" y="299"/>
                  <a:pt x="96" y="304"/>
                  <a:pt x="96" y="310"/>
                </a:cubicBezTo>
                <a:cubicBezTo>
                  <a:pt x="96" y="352"/>
                  <a:pt x="96" y="352"/>
                  <a:pt x="96" y="352"/>
                </a:cubicBezTo>
                <a:cubicBezTo>
                  <a:pt x="96" y="358"/>
                  <a:pt x="101" y="363"/>
                  <a:pt x="107" y="363"/>
                </a:cubicBezTo>
                <a:cubicBezTo>
                  <a:pt x="171" y="363"/>
                  <a:pt x="171" y="363"/>
                  <a:pt x="171" y="363"/>
                </a:cubicBezTo>
                <a:cubicBezTo>
                  <a:pt x="177" y="363"/>
                  <a:pt x="181" y="358"/>
                  <a:pt x="181" y="352"/>
                </a:cubicBezTo>
                <a:cubicBezTo>
                  <a:pt x="181" y="310"/>
                  <a:pt x="181" y="310"/>
                  <a:pt x="181" y="310"/>
                </a:cubicBezTo>
                <a:cubicBezTo>
                  <a:pt x="181" y="304"/>
                  <a:pt x="177" y="299"/>
                  <a:pt x="171" y="299"/>
                </a:cubicBezTo>
                <a:cubicBezTo>
                  <a:pt x="149" y="299"/>
                  <a:pt x="149" y="299"/>
                  <a:pt x="149" y="299"/>
                </a:cubicBezTo>
                <a:cubicBezTo>
                  <a:pt x="149" y="246"/>
                  <a:pt x="149" y="246"/>
                  <a:pt x="149" y="246"/>
                </a:cubicBezTo>
                <a:cubicBezTo>
                  <a:pt x="245" y="246"/>
                  <a:pt x="245" y="246"/>
                  <a:pt x="245" y="246"/>
                </a:cubicBezTo>
                <a:cubicBezTo>
                  <a:pt x="245" y="299"/>
                  <a:pt x="245" y="299"/>
                  <a:pt x="245" y="299"/>
                </a:cubicBezTo>
                <a:cubicBezTo>
                  <a:pt x="224" y="299"/>
                  <a:pt x="224" y="299"/>
                  <a:pt x="224" y="299"/>
                </a:cubicBezTo>
                <a:cubicBezTo>
                  <a:pt x="218" y="299"/>
                  <a:pt x="213" y="304"/>
                  <a:pt x="213" y="310"/>
                </a:cubicBezTo>
                <a:cubicBezTo>
                  <a:pt x="213" y="352"/>
                  <a:pt x="213" y="352"/>
                  <a:pt x="213" y="352"/>
                </a:cubicBezTo>
                <a:cubicBezTo>
                  <a:pt x="213" y="358"/>
                  <a:pt x="218" y="363"/>
                  <a:pt x="224" y="363"/>
                </a:cubicBezTo>
                <a:cubicBezTo>
                  <a:pt x="288" y="363"/>
                  <a:pt x="288" y="363"/>
                  <a:pt x="288" y="363"/>
                </a:cubicBezTo>
                <a:cubicBezTo>
                  <a:pt x="294" y="363"/>
                  <a:pt x="299" y="358"/>
                  <a:pt x="299" y="352"/>
                </a:cubicBezTo>
                <a:cubicBezTo>
                  <a:pt x="299" y="310"/>
                  <a:pt x="299" y="310"/>
                  <a:pt x="299" y="310"/>
                </a:cubicBezTo>
                <a:cubicBezTo>
                  <a:pt x="299" y="304"/>
                  <a:pt x="294" y="299"/>
                  <a:pt x="288" y="299"/>
                </a:cubicBezTo>
                <a:cubicBezTo>
                  <a:pt x="267" y="299"/>
                  <a:pt x="267" y="299"/>
                  <a:pt x="267" y="299"/>
                </a:cubicBezTo>
                <a:cubicBezTo>
                  <a:pt x="267" y="246"/>
                  <a:pt x="267" y="246"/>
                  <a:pt x="267" y="246"/>
                </a:cubicBezTo>
                <a:cubicBezTo>
                  <a:pt x="363" y="246"/>
                  <a:pt x="363" y="246"/>
                  <a:pt x="363" y="246"/>
                </a:cubicBezTo>
                <a:cubicBezTo>
                  <a:pt x="363" y="299"/>
                  <a:pt x="363" y="299"/>
                  <a:pt x="363" y="299"/>
                </a:cubicBezTo>
                <a:cubicBezTo>
                  <a:pt x="341" y="299"/>
                  <a:pt x="341" y="299"/>
                  <a:pt x="341" y="299"/>
                </a:cubicBezTo>
                <a:cubicBezTo>
                  <a:pt x="335" y="299"/>
                  <a:pt x="331" y="304"/>
                  <a:pt x="331" y="310"/>
                </a:cubicBezTo>
                <a:cubicBezTo>
                  <a:pt x="331" y="352"/>
                  <a:pt x="331" y="352"/>
                  <a:pt x="331" y="352"/>
                </a:cubicBezTo>
                <a:cubicBezTo>
                  <a:pt x="331" y="358"/>
                  <a:pt x="335" y="363"/>
                  <a:pt x="341" y="363"/>
                </a:cubicBezTo>
                <a:cubicBezTo>
                  <a:pt x="405" y="363"/>
                  <a:pt x="405" y="363"/>
                  <a:pt x="405" y="363"/>
                </a:cubicBezTo>
                <a:cubicBezTo>
                  <a:pt x="411" y="363"/>
                  <a:pt x="416" y="358"/>
                  <a:pt x="416" y="352"/>
                </a:cubicBezTo>
                <a:lnTo>
                  <a:pt x="416" y="310"/>
                </a:lnTo>
                <a:close/>
                <a:moveTo>
                  <a:pt x="352" y="342"/>
                </a:moveTo>
                <a:cubicBezTo>
                  <a:pt x="395" y="342"/>
                  <a:pt x="395" y="342"/>
                  <a:pt x="395" y="342"/>
                </a:cubicBezTo>
                <a:cubicBezTo>
                  <a:pt x="395" y="320"/>
                  <a:pt x="395" y="320"/>
                  <a:pt x="395" y="320"/>
                </a:cubicBezTo>
                <a:cubicBezTo>
                  <a:pt x="352" y="320"/>
                  <a:pt x="352" y="320"/>
                  <a:pt x="352" y="320"/>
                </a:cubicBezTo>
                <a:lnTo>
                  <a:pt x="352" y="342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grpSp>
        <p:nvGrpSpPr>
          <p:cNvPr id="35" name="Group 681">
            <a:extLst>
              <a:ext uri="{FF2B5EF4-FFF2-40B4-BE49-F238E27FC236}">
                <a16:creationId xmlns="" xmlns:a16="http://schemas.microsoft.com/office/drawing/2014/main" id="{B0C7F96C-4C0A-4BE4-BA59-AD43FBEA744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1291" y="2412427"/>
            <a:ext cx="482358" cy="482358"/>
            <a:chOff x="6210" y="2696"/>
            <a:chExt cx="340" cy="340"/>
          </a:xfrm>
          <a:solidFill>
            <a:srgbClr val="A6A6A6"/>
          </a:solidFill>
        </p:grpSpPr>
        <p:sp>
          <p:nvSpPr>
            <p:cNvPr id="36" name="Freeform 682">
              <a:extLst>
                <a:ext uri="{FF2B5EF4-FFF2-40B4-BE49-F238E27FC236}">
                  <a16:creationId xmlns="" xmlns:a16="http://schemas.microsoft.com/office/drawing/2014/main" id="{31A4477D-E653-4EBB-A05D-905E9CD6E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" y="2911"/>
              <a:ext cx="57" cy="49"/>
            </a:xfrm>
            <a:custGeom>
              <a:avLst/>
              <a:gdLst>
                <a:gd name="T0" fmla="*/ 51 w 85"/>
                <a:gd name="T1" fmla="*/ 3 h 73"/>
                <a:gd name="T2" fmla="*/ 43 w 85"/>
                <a:gd name="T3" fmla="*/ 0 h 73"/>
                <a:gd name="T4" fmla="*/ 34 w 85"/>
                <a:gd name="T5" fmla="*/ 3 h 73"/>
                <a:gd name="T6" fmla="*/ 16 w 85"/>
                <a:gd name="T7" fmla="*/ 9 h 73"/>
                <a:gd name="T8" fmla="*/ 11 w 85"/>
                <a:gd name="T9" fmla="*/ 9 h 73"/>
                <a:gd name="T10" fmla="*/ 0 w 85"/>
                <a:gd name="T11" fmla="*/ 2 h 73"/>
                <a:gd name="T12" fmla="*/ 0 w 85"/>
                <a:gd name="T13" fmla="*/ 73 h 73"/>
                <a:gd name="T14" fmla="*/ 37 w 85"/>
                <a:gd name="T15" fmla="*/ 51 h 73"/>
                <a:gd name="T16" fmla="*/ 48 w 85"/>
                <a:gd name="T17" fmla="*/ 51 h 73"/>
                <a:gd name="T18" fmla="*/ 85 w 85"/>
                <a:gd name="T19" fmla="*/ 73 h 73"/>
                <a:gd name="T20" fmla="*/ 85 w 85"/>
                <a:gd name="T21" fmla="*/ 2 h 73"/>
                <a:gd name="T22" fmla="*/ 75 w 85"/>
                <a:gd name="T23" fmla="*/ 9 h 73"/>
                <a:gd name="T24" fmla="*/ 51 w 85"/>
                <a:gd name="T25" fmla="*/ 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73">
                  <a:moveTo>
                    <a:pt x="51" y="3"/>
                  </a:moveTo>
                  <a:cubicBezTo>
                    <a:pt x="49" y="2"/>
                    <a:pt x="44" y="0"/>
                    <a:pt x="43" y="0"/>
                  </a:cubicBezTo>
                  <a:cubicBezTo>
                    <a:pt x="41" y="0"/>
                    <a:pt x="37" y="2"/>
                    <a:pt x="34" y="3"/>
                  </a:cubicBezTo>
                  <a:cubicBezTo>
                    <a:pt x="29" y="6"/>
                    <a:pt x="23" y="9"/>
                    <a:pt x="16" y="9"/>
                  </a:cubicBezTo>
                  <a:cubicBezTo>
                    <a:pt x="14" y="9"/>
                    <a:pt x="12" y="9"/>
                    <a:pt x="11" y="9"/>
                  </a:cubicBezTo>
                  <a:cubicBezTo>
                    <a:pt x="6" y="7"/>
                    <a:pt x="3" y="5"/>
                    <a:pt x="0" y="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41" y="49"/>
                    <a:pt x="45" y="49"/>
                    <a:pt x="48" y="51"/>
                  </a:cubicBezTo>
                  <a:cubicBezTo>
                    <a:pt x="85" y="73"/>
                    <a:pt x="85" y="73"/>
                    <a:pt x="85" y="73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2" y="5"/>
                    <a:pt x="79" y="7"/>
                    <a:pt x="75" y="9"/>
                  </a:cubicBezTo>
                  <a:cubicBezTo>
                    <a:pt x="66" y="11"/>
                    <a:pt x="58" y="7"/>
                    <a:pt x="5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37" name="Freeform 683">
              <a:extLst>
                <a:ext uri="{FF2B5EF4-FFF2-40B4-BE49-F238E27FC236}">
                  <a16:creationId xmlns="" xmlns:a16="http://schemas.microsoft.com/office/drawing/2014/main" id="{470A2CA5-1AC5-4CF4-B618-04120D58F5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4" y="2772"/>
              <a:ext cx="132" cy="131"/>
            </a:xfrm>
            <a:custGeom>
              <a:avLst/>
              <a:gdLst>
                <a:gd name="T0" fmla="*/ 188 w 198"/>
                <a:gd name="T1" fmla="*/ 99 h 198"/>
                <a:gd name="T2" fmla="*/ 194 w 198"/>
                <a:gd name="T3" fmla="*/ 81 h 198"/>
                <a:gd name="T4" fmla="*/ 198 w 198"/>
                <a:gd name="T5" fmla="*/ 72 h 198"/>
                <a:gd name="T6" fmla="*/ 190 w 198"/>
                <a:gd name="T7" fmla="*/ 67 h 198"/>
                <a:gd name="T8" fmla="*/ 176 w 198"/>
                <a:gd name="T9" fmla="*/ 54 h 198"/>
                <a:gd name="T10" fmla="*/ 172 w 198"/>
                <a:gd name="T11" fmla="*/ 36 h 198"/>
                <a:gd name="T12" fmla="*/ 171 w 198"/>
                <a:gd name="T13" fmla="*/ 26 h 198"/>
                <a:gd name="T14" fmla="*/ 162 w 198"/>
                <a:gd name="T15" fmla="*/ 25 h 198"/>
                <a:gd name="T16" fmla="*/ 143 w 198"/>
                <a:gd name="T17" fmla="*/ 21 h 198"/>
                <a:gd name="T18" fmla="*/ 131 w 198"/>
                <a:gd name="T19" fmla="*/ 7 h 198"/>
                <a:gd name="T20" fmla="*/ 125 w 198"/>
                <a:gd name="T21" fmla="*/ 0 h 198"/>
                <a:gd name="T22" fmla="*/ 117 w 198"/>
                <a:gd name="T23" fmla="*/ 4 h 198"/>
                <a:gd name="T24" fmla="*/ 99 w 198"/>
                <a:gd name="T25" fmla="*/ 9 h 198"/>
                <a:gd name="T26" fmla="*/ 80 w 198"/>
                <a:gd name="T27" fmla="*/ 5 h 198"/>
                <a:gd name="T28" fmla="*/ 72 w 198"/>
                <a:gd name="T29" fmla="*/ 3 h 198"/>
                <a:gd name="T30" fmla="*/ 72 w 198"/>
                <a:gd name="T31" fmla="*/ 3 h 198"/>
                <a:gd name="T32" fmla="*/ 67 w 198"/>
                <a:gd name="T33" fmla="*/ 9 h 198"/>
                <a:gd name="T34" fmla="*/ 54 w 198"/>
                <a:gd name="T35" fmla="*/ 22 h 198"/>
                <a:gd name="T36" fmla="*/ 35 w 198"/>
                <a:gd name="T37" fmla="*/ 26 h 198"/>
                <a:gd name="T38" fmla="*/ 26 w 198"/>
                <a:gd name="T39" fmla="*/ 27 h 198"/>
                <a:gd name="T40" fmla="*/ 25 w 198"/>
                <a:gd name="T41" fmla="*/ 36 h 198"/>
                <a:gd name="T42" fmla="*/ 21 w 198"/>
                <a:gd name="T43" fmla="*/ 54 h 198"/>
                <a:gd name="T44" fmla="*/ 7 w 198"/>
                <a:gd name="T45" fmla="*/ 67 h 198"/>
                <a:gd name="T46" fmla="*/ 0 w 198"/>
                <a:gd name="T47" fmla="*/ 73 h 198"/>
                <a:gd name="T48" fmla="*/ 3 w 198"/>
                <a:gd name="T49" fmla="*/ 81 h 198"/>
                <a:gd name="T50" fmla="*/ 9 w 198"/>
                <a:gd name="T51" fmla="*/ 99 h 198"/>
                <a:gd name="T52" fmla="*/ 3 w 198"/>
                <a:gd name="T53" fmla="*/ 117 h 198"/>
                <a:gd name="T54" fmla="*/ 0 w 198"/>
                <a:gd name="T55" fmla="*/ 126 h 198"/>
                <a:gd name="T56" fmla="*/ 7 w 198"/>
                <a:gd name="T57" fmla="*/ 131 h 198"/>
                <a:gd name="T58" fmla="*/ 21 w 198"/>
                <a:gd name="T59" fmla="*/ 144 h 198"/>
                <a:gd name="T60" fmla="*/ 25 w 198"/>
                <a:gd name="T61" fmla="*/ 162 h 198"/>
                <a:gd name="T62" fmla="*/ 26 w 198"/>
                <a:gd name="T63" fmla="*/ 172 h 198"/>
                <a:gd name="T64" fmla="*/ 35 w 198"/>
                <a:gd name="T65" fmla="*/ 173 h 198"/>
                <a:gd name="T66" fmla="*/ 54 w 198"/>
                <a:gd name="T67" fmla="*/ 177 h 198"/>
                <a:gd name="T68" fmla="*/ 67 w 198"/>
                <a:gd name="T69" fmla="*/ 191 h 198"/>
                <a:gd name="T70" fmla="*/ 72 w 198"/>
                <a:gd name="T71" fmla="*/ 198 h 198"/>
                <a:gd name="T72" fmla="*/ 80 w 198"/>
                <a:gd name="T73" fmla="*/ 194 h 198"/>
                <a:gd name="T74" fmla="*/ 99 w 198"/>
                <a:gd name="T75" fmla="*/ 189 h 198"/>
                <a:gd name="T76" fmla="*/ 117 w 198"/>
                <a:gd name="T77" fmla="*/ 193 h 198"/>
                <a:gd name="T78" fmla="*/ 125 w 198"/>
                <a:gd name="T79" fmla="*/ 195 h 198"/>
                <a:gd name="T80" fmla="*/ 125 w 198"/>
                <a:gd name="T81" fmla="*/ 195 h 198"/>
                <a:gd name="T82" fmla="*/ 131 w 198"/>
                <a:gd name="T83" fmla="*/ 189 h 198"/>
                <a:gd name="T84" fmla="*/ 143 w 198"/>
                <a:gd name="T85" fmla="*/ 176 h 198"/>
                <a:gd name="T86" fmla="*/ 162 w 198"/>
                <a:gd name="T87" fmla="*/ 172 h 198"/>
                <a:gd name="T88" fmla="*/ 171 w 198"/>
                <a:gd name="T89" fmla="*/ 171 h 198"/>
                <a:gd name="T90" fmla="*/ 172 w 198"/>
                <a:gd name="T91" fmla="*/ 162 h 198"/>
                <a:gd name="T92" fmla="*/ 176 w 198"/>
                <a:gd name="T93" fmla="*/ 144 h 198"/>
                <a:gd name="T94" fmla="*/ 190 w 198"/>
                <a:gd name="T95" fmla="*/ 131 h 198"/>
                <a:gd name="T96" fmla="*/ 198 w 198"/>
                <a:gd name="T97" fmla="*/ 125 h 198"/>
                <a:gd name="T98" fmla="*/ 194 w 198"/>
                <a:gd name="T99" fmla="*/ 117 h 198"/>
                <a:gd name="T100" fmla="*/ 188 w 198"/>
                <a:gd name="T101" fmla="*/ 99 h 198"/>
                <a:gd name="T102" fmla="*/ 99 w 198"/>
                <a:gd name="T103" fmla="*/ 152 h 198"/>
                <a:gd name="T104" fmla="*/ 45 w 198"/>
                <a:gd name="T105" fmla="*/ 99 h 198"/>
                <a:gd name="T106" fmla="*/ 99 w 198"/>
                <a:gd name="T107" fmla="*/ 46 h 198"/>
                <a:gd name="T108" fmla="*/ 152 w 198"/>
                <a:gd name="T109" fmla="*/ 99 h 198"/>
                <a:gd name="T110" fmla="*/ 99 w 198"/>
                <a:gd name="T111" fmla="*/ 152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8" h="198">
                  <a:moveTo>
                    <a:pt x="188" y="99"/>
                  </a:moveTo>
                  <a:cubicBezTo>
                    <a:pt x="188" y="92"/>
                    <a:pt x="191" y="86"/>
                    <a:pt x="194" y="81"/>
                  </a:cubicBezTo>
                  <a:cubicBezTo>
                    <a:pt x="195" y="78"/>
                    <a:pt x="198" y="74"/>
                    <a:pt x="198" y="72"/>
                  </a:cubicBezTo>
                  <a:cubicBezTo>
                    <a:pt x="197" y="71"/>
                    <a:pt x="193" y="69"/>
                    <a:pt x="190" y="67"/>
                  </a:cubicBezTo>
                  <a:cubicBezTo>
                    <a:pt x="185" y="64"/>
                    <a:pt x="180" y="60"/>
                    <a:pt x="176" y="54"/>
                  </a:cubicBezTo>
                  <a:cubicBezTo>
                    <a:pt x="173" y="48"/>
                    <a:pt x="173" y="42"/>
                    <a:pt x="172" y="36"/>
                  </a:cubicBezTo>
                  <a:cubicBezTo>
                    <a:pt x="172" y="33"/>
                    <a:pt x="172" y="28"/>
                    <a:pt x="171" y="26"/>
                  </a:cubicBezTo>
                  <a:cubicBezTo>
                    <a:pt x="170" y="26"/>
                    <a:pt x="165" y="26"/>
                    <a:pt x="162" y="25"/>
                  </a:cubicBezTo>
                  <a:cubicBezTo>
                    <a:pt x="156" y="25"/>
                    <a:pt x="149" y="25"/>
                    <a:pt x="143" y="21"/>
                  </a:cubicBezTo>
                  <a:cubicBezTo>
                    <a:pt x="138" y="18"/>
                    <a:pt x="134" y="12"/>
                    <a:pt x="131" y="7"/>
                  </a:cubicBezTo>
                  <a:cubicBezTo>
                    <a:pt x="129" y="5"/>
                    <a:pt x="126" y="1"/>
                    <a:pt x="125" y="0"/>
                  </a:cubicBezTo>
                  <a:cubicBezTo>
                    <a:pt x="124" y="0"/>
                    <a:pt x="120" y="2"/>
                    <a:pt x="117" y="4"/>
                  </a:cubicBezTo>
                  <a:cubicBezTo>
                    <a:pt x="112" y="6"/>
                    <a:pt x="106" y="9"/>
                    <a:pt x="99" y="9"/>
                  </a:cubicBezTo>
                  <a:cubicBezTo>
                    <a:pt x="92" y="9"/>
                    <a:pt x="86" y="8"/>
                    <a:pt x="80" y="5"/>
                  </a:cubicBezTo>
                  <a:cubicBezTo>
                    <a:pt x="78" y="4"/>
                    <a:pt x="73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1" y="3"/>
                    <a:pt x="68" y="6"/>
                    <a:pt x="67" y="9"/>
                  </a:cubicBezTo>
                  <a:cubicBezTo>
                    <a:pt x="63" y="14"/>
                    <a:pt x="60" y="19"/>
                    <a:pt x="54" y="22"/>
                  </a:cubicBezTo>
                  <a:cubicBezTo>
                    <a:pt x="48" y="26"/>
                    <a:pt x="41" y="26"/>
                    <a:pt x="35" y="26"/>
                  </a:cubicBezTo>
                  <a:cubicBezTo>
                    <a:pt x="32" y="26"/>
                    <a:pt x="27" y="26"/>
                    <a:pt x="26" y="27"/>
                  </a:cubicBezTo>
                  <a:cubicBezTo>
                    <a:pt x="26" y="28"/>
                    <a:pt x="25" y="33"/>
                    <a:pt x="25" y="36"/>
                  </a:cubicBezTo>
                  <a:cubicBezTo>
                    <a:pt x="25" y="42"/>
                    <a:pt x="24" y="48"/>
                    <a:pt x="21" y="54"/>
                  </a:cubicBezTo>
                  <a:cubicBezTo>
                    <a:pt x="18" y="60"/>
                    <a:pt x="12" y="64"/>
                    <a:pt x="7" y="67"/>
                  </a:cubicBezTo>
                  <a:cubicBezTo>
                    <a:pt x="5" y="69"/>
                    <a:pt x="0" y="71"/>
                    <a:pt x="0" y="73"/>
                  </a:cubicBezTo>
                  <a:cubicBezTo>
                    <a:pt x="0" y="74"/>
                    <a:pt x="2" y="78"/>
                    <a:pt x="3" y="81"/>
                  </a:cubicBezTo>
                  <a:cubicBezTo>
                    <a:pt x="6" y="86"/>
                    <a:pt x="9" y="92"/>
                    <a:pt x="9" y="99"/>
                  </a:cubicBezTo>
                  <a:cubicBezTo>
                    <a:pt x="9" y="106"/>
                    <a:pt x="6" y="112"/>
                    <a:pt x="3" y="117"/>
                  </a:cubicBezTo>
                  <a:cubicBezTo>
                    <a:pt x="2" y="120"/>
                    <a:pt x="0" y="124"/>
                    <a:pt x="0" y="126"/>
                  </a:cubicBezTo>
                  <a:cubicBezTo>
                    <a:pt x="0" y="127"/>
                    <a:pt x="5" y="129"/>
                    <a:pt x="7" y="131"/>
                  </a:cubicBezTo>
                  <a:cubicBezTo>
                    <a:pt x="12" y="134"/>
                    <a:pt x="18" y="138"/>
                    <a:pt x="21" y="144"/>
                  </a:cubicBezTo>
                  <a:cubicBezTo>
                    <a:pt x="24" y="150"/>
                    <a:pt x="25" y="156"/>
                    <a:pt x="25" y="162"/>
                  </a:cubicBezTo>
                  <a:cubicBezTo>
                    <a:pt x="25" y="165"/>
                    <a:pt x="26" y="170"/>
                    <a:pt x="26" y="172"/>
                  </a:cubicBezTo>
                  <a:cubicBezTo>
                    <a:pt x="27" y="172"/>
                    <a:pt x="32" y="172"/>
                    <a:pt x="35" y="173"/>
                  </a:cubicBezTo>
                  <a:cubicBezTo>
                    <a:pt x="41" y="173"/>
                    <a:pt x="48" y="173"/>
                    <a:pt x="54" y="177"/>
                  </a:cubicBezTo>
                  <a:cubicBezTo>
                    <a:pt x="60" y="180"/>
                    <a:pt x="63" y="186"/>
                    <a:pt x="67" y="191"/>
                  </a:cubicBezTo>
                  <a:cubicBezTo>
                    <a:pt x="68" y="193"/>
                    <a:pt x="71" y="197"/>
                    <a:pt x="72" y="198"/>
                  </a:cubicBezTo>
                  <a:cubicBezTo>
                    <a:pt x="73" y="198"/>
                    <a:pt x="78" y="196"/>
                    <a:pt x="80" y="194"/>
                  </a:cubicBezTo>
                  <a:cubicBezTo>
                    <a:pt x="86" y="192"/>
                    <a:pt x="92" y="189"/>
                    <a:pt x="99" y="189"/>
                  </a:cubicBezTo>
                  <a:cubicBezTo>
                    <a:pt x="106" y="189"/>
                    <a:pt x="112" y="190"/>
                    <a:pt x="117" y="193"/>
                  </a:cubicBezTo>
                  <a:cubicBezTo>
                    <a:pt x="120" y="194"/>
                    <a:pt x="124" y="195"/>
                    <a:pt x="125" y="195"/>
                  </a:cubicBezTo>
                  <a:cubicBezTo>
                    <a:pt x="125" y="195"/>
                    <a:pt x="125" y="195"/>
                    <a:pt x="125" y="195"/>
                  </a:cubicBezTo>
                  <a:cubicBezTo>
                    <a:pt x="126" y="195"/>
                    <a:pt x="129" y="192"/>
                    <a:pt x="131" y="189"/>
                  </a:cubicBezTo>
                  <a:cubicBezTo>
                    <a:pt x="134" y="184"/>
                    <a:pt x="138" y="179"/>
                    <a:pt x="143" y="176"/>
                  </a:cubicBezTo>
                  <a:cubicBezTo>
                    <a:pt x="149" y="172"/>
                    <a:pt x="156" y="172"/>
                    <a:pt x="162" y="172"/>
                  </a:cubicBezTo>
                  <a:cubicBezTo>
                    <a:pt x="165" y="172"/>
                    <a:pt x="170" y="172"/>
                    <a:pt x="171" y="171"/>
                  </a:cubicBezTo>
                  <a:cubicBezTo>
                    <a:pt x="172" y="170"/>
                    <a:pt x="172" y="165"/>
                    <a:pt x="172" y="162"/>
                  </a:cubicBezTo>
                  <a:cubicBezTo>
                    <a:pt x="173" y="156"/>
                    <a:pt x="173" y="150"/>
                    <a:pt x="176" y="144"/>
                  </a:cubicBezTo>
                  <a:cubicBezTo>
                    <a:pt x="180" y="138"/>
                    <a:pt x="185" y="134"/>
                    <a:pt x="190" y="131"/>
                  </a:cubicBezTo>
                  <a:cubicBezTo>
                    <a:pt x="193" y="129"/>
                    <a:pt x="197" y="127"/>
                    <a:pt x="198" y="125"/>
                  </a:cubicBezTo>
                  <a:cubicBezTo>
                    <a:pt x="198" y="124"/>
                    <a:pt x="195" y="120"/>
                    <a:pt x="194" y="117"/>
                  </a:cubicBezTo>
                  <a:cubicBezTo>
                    <a:pt x="191" y="112"/>
                    <a:pt x="188" y="106"/>
                    <a:pt x="188" y="99"/>
                  </a:cubicBezTo>
                  <a:close/>
                  <a:moveTo>
                    <a:pt x="99" y="152"/>
                  </a:moveTo>
                  <a:cubicBezTo>
                    <a:pt x="69" y="152"/>
                    <a:pt x="45" y="128"/>
                    <a:pt x="45" y="99"/>
                  </a:cubicBezTo>
                  <a:cubicBezTo>
                    <a:pt x="45" y="70"/>
                    <a:pt x="69" y="46"/>
                    <a:pt x="99" y="46"/>
                  </a:cubicBezTo>
                  <a:cubicBezTo>
                    <a:pt x="128" y="46"/>
                    <a:pt x="152" y="70"/>
                    <a:pt x="152" y="99"/>
                  </a:cubicBezTo>
                  <a:cubicBezTo>
                    <a:pt x="152" y="128"/>
                    <a:pt x="128" y="152"/>
                    <a:pt x="99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38" name="Oval 684">
              <a:extLst>
                <a:ext uri="{FF2B5EF4-FFF2-40B4-BE49-F238E27FC236}">
                  <a16:creationId xmlns="" xmlns:a16="http://schemas.microsoft.com/office/drawing/2014/main" id="{C7DF85E4-97FB-4ADE-8294-01B21AEF7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9" y="2816"/>
              <a:ext cx="42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39" name="Freeform 685">
              <a:extLst>
                <a:ext uri="{FF2B5EF4-FFF2-40B4-BE49-F238E27FC236}">
                  <a16:creationId xmlns="" xmlns:a16="http://schemas.microsoft.com/office/drawing/2014/main" id="{23DCB8B0-8FB8-4BF8-8A7A-B4C38FD1DD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10" y="2696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375 w 512"/>
                <a:gd name="T11" fmla="*/ 245 h 512"/>
                <a:gd name="T12" fmla="*/ 359 w 512"/>
                <a:gd name="T13" fmla="*/ 263 h 512"/>
                <a:gd name="T14" fmla="*/ 352 w 512"/>
                <a:gd name="T15" fmla="*/ 268 h 512"/>
                <a:gd name="T16" fmla="*/ 351 w 512"/>
                <a:gd name="T17" fmla="*/ 278 h 512"/>
                <a:gd name="T18" fmla="*/ 343 w 512"/>
                <a:gd name="T19" fmla="*/ 300 h 512"/>
                <a:gd name="T20" fmla="*/ 320 w 512"/>
                <a:gd name="T21" fmla="*/ 308 h 512"/>
                <a:gd name="T22" fmla="*/ 320 w 512"/>
                <a:gd name="T23" fmla="*/ 308 h 512"/>
                <a:gd name="T24" fmla="*/ 320 w 512"/>
                <a:gd name="T25" fmla="*/ 416 h 512"/>
                <a:gd name="T26" fmla="*/ 314 w 512"/>
                <a:gd name="T27" fmla="*/ 425 h 512"/>
                <a:gd name="T28" fmla="*/ 309 w 512"/>
                <a:gd name="T29" fmla="*/ 426 h 512"/>
                <a:gd name="T30" fmla="*/ 304 w 512"/>
                <a:gd name="T31" fmla="*/ 425 h 512"/>
                <a:gd name="T32" fmla="*/ 256 w 512"/>
                <a:gd name="T33" fmla="*/ 396 h 512"/>
                <a:gd name="T34" fmla="*/ 208 w 512"/>
                <a:gd name="T35" fmla="*/ 425 h 512"/>
                <a:gd name="T36" fmla="*/ 197 w 512"/>
                <a:gd name="T37" fmla="*/ 425 h 512"/>
                <a:gd name="T38" fmla="*/ 192 w 512"/>
                <a:gd name="T39" fmla="*/ 416 h 512"/>
                <a:gd name="T40" fmla="*/ 192 w 512"/>
                <a:gd name="T41" fmla="*/ 308 h 512"/>
                <a:gd name="T42" fmla="*/ 191 w 512"/>
                <a:gd name="T43" fmla="*/ 308 h 512"/>
                <a:gd name="T44" fmla="*/ 168 w 512"/>
                <a:gd name="T45" fmla="*/ 300 h 512"/>
                <a:gd name="T46" fmla="*/ 161 w 512"/>
                <a:gd name="T47" fmla="*/ 278 h 512"/>
                <a:gd name="T48" fmla="*/ 160 w 512"/>
                <a:gd name="T49" fmla="*/ 268 h 512"/>
                <a:gd name="T50" fmla="*/ 152 w 512"/>
                <a:gd name="T51" fmla="*/ 263 h 512"/>
                <a:gd name="T52" fmla="*/ 136 w 512"/>
                <a:gd name="T53" fmla="*/ 245 h 512"/>
                <a:gd name="T54" fmla="*/ 141 w 512"/>
                <a:gd name="T55" fmla="*/ 222 h 512"/>
                <a:gd name="T56" fmla="*/ 145 w 512"/>
                <a:gd name="T57" fmla="*/ 213 h 512"/>
                <a:gd name="T58" fmla="*/ 141 w 512"/>
                <a:gd name="T59" fmla="*/ 204 h 512"/>
                <a:gd name="T60" fmla="*/ 136 w 512"/>
                <a:gd name="T61" fmla="*/ 181 h 512"/>
                <a:gd name="T62" fmla="*/ 152 w 512"/>
                <a:gd name="T63" fmla="*/ 163 h 512"/>
                <a:gd name="T64" fmla="*/ 160 w 512"/>
                <a:gd name="T65" fmla="*/ 158 h 512"/>
                <a:gd name="T66" fmla="*/ 161 w 512"/>
                <a:gd name="T67" fmla="*/ 148 h 512"/>
                <a:gd name="T68" fmla="*/ 168 w 512"/>
                <a:gd name="T69" fmla="*/ 126 h 512"/>
                <a:gd name="T70" fmla="*/ 191 w 512"/>
                <a:gd name="T71" fmla="*/ 118 h 512"/>
                <a:gd name="T72" fmla="*/ 200 w 512"/>
                <a:gd name="T73" fmla="*/ 117 h 512"/>
                <a:gd name="T74" fmla="*/ 206 w 512"/>
                <a:gd name="T75" fmla="*/ 110 h 512"/>
                <a:gd name="T76" fmla="*/ 224 w 512"/>
                <a:gd name="T77" fmla="*/ 93 h 512"/>
                <a:gd name="T78" fmla="*/ 247 w 512"/>
                <a:gd name="T79" fmla="*/ 99 h 512"/>
                <a:gd name="T80" fmla="*/ 256 w 512"/>
                <a:gd name="T81" fmla="*/ 102 h 512"/>
                <a:gd name="T82" fmla="*/ 264 w 512"/>
                <a:gd name="T83" fmla="*/ 99 h 512"/>
                <a:gd name="T84" fmla="*/ 288 w 512"/>
                <a:gd name="T85" fmla="*/ 93 h 512"/>
                <a:gd name="T86" fmla="*/ 306 w 512"/>
                <a:gd name="T87" fmla="*/ 110 h 512"/>
                <a:gd name="T88" fmla="*/ 311 w 512"/>
                <a:gd name="T89" fmla="*/ 117 h 512"/>
                <a:gd name="T90" fmla="*/ 320 w 512"/>
                <a:gd name="T91" fmla="*/ 118 h 512"/>
                <a:gd name="T92" fmla="*/ 343 w 512"/>
                <a:gd name="T93" fmla="*/ 126 h 512"/>
                <a:gd name="T94" fmla="*/ 351 w 512"/>
                <a:gd name="T95" fmla="*/ 148 h 512"/>
                <a:gd name="T96" fmla="*/ 352 w 512"/>
                <a:gd name="T97" fmla="*/ 158 h 512"/>
                <a:gd name="T98" fmla="*/ 359 w 512"/>
                <a:gd name="T99" fmla="*/ 163 h 512"/>
                <a:gd name="T100" fmla="*/ 375 w 512"/>
                <a:gd name="T101" fmla="*/ 181 h 512"/>
                <a:gd name="T102" fmla="*/ 370 w 512"/>
                <a:gd name="T103" fmla="*/ 204 h 512"/>
                <a:gd name="T104" fmla="*/ 367 w 512"/>
                <a:gd name="T105" fmla="*/ 213 h 512"/>
                <a:gd name="T106" fmla="*/ 370 w 512"/>
                <a:gd name="T107" fmla="*/ 222 h 512"/>
                <a:gd name="T108" fmla="*/ 375 w 512"/>
                <a:gd name="T109" fmla="*/ 24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  <a:moveTo>
                    <a:pt x="375" y="245"/>
                  </a:moveTo>
                  <a:cubicBezTo>
                    <a:pt x="373" y="254"/>
                    <a:pt x="365" y="259"/>
                    <a:pt x="359" y="263"/>
                  </a:cubicBezTo>
                  <a:cubicBezTo>
                    <a:pt x="356" y="265"/>
                    <a:pt x="353" y="267"/>
                    <a:pt x="352" y="268"/>
                  </a:cubicBezTo>
                  <a:cubicBezTo>
                    <a:pt x="351" y="270"/>
                    <a:pt x="351" y="274"/>
                    <a:pt x="351" y="278"/>
                  </a:cubicBezTo>
                  <a:cubicBezTo>
                    <a:pt x="350" y="285"/>
                    <a:pt x="350" y="294"/>
                    <a:pt x="343" y="300"/>
                  </a:cubicBezTo>
                  <a:cubicBezTo>
                    <a:pt x="337" y="307"/>
                    <a:pt x="328" y="307"/>
                    <a:pt x="320" y="308"/>
                  </a:cubicBezTo>
                  <a:cubicBezTo>
                    <a:pt x="320" y="308"/>
                    <a:pt x="320" y="308"/>
                    <a:pt x="320" y="308"/>
                  </a:cubicBezTo>
                  <a:cubicBezTo>
                    <a:pt x="320" y="416"/>
                    <a:pt x="320" y="416"/>
                    <a:pt x="320" y="416"/>
                  </a:cubicBezTo>
                  <a:cubicBezTo>
                    <a:pt x="320" y="420"/>
                    <a:pt x="318" y="423"/>
                    <a:pt x="314" y="425"/>
                  </a:cubicBezTo>
                  <a:cubicBezTo>
                    <a:pt x="313" y="426"/>
                    <a:pt x="311" y="426"/>
                    <a:pt x="309" y="426"/>
                  </a:cubicBezTo>
                  <a:cubicBezTo>
                    <a:pt x="307" y="426"/>
                    <a:pt x="305" y="426"/>
                    <a:pt x="304" y="425"/>
                  </a:cubicBezTo>
                  <a:cubicBezTo>
                    <a:pt x="256" y="396"/>
                    <a:pt x="256" y="396"/>
                    <a:pt x="256" y="396"/>
                  </a:cubicBezTo>
                  <a:cubicBezTo>
                    <a:pt x="208" y="425"/>
                    <a:pt x="208" y="425"/>
                    <a:pt x="208" y="425"/>
                  </a:cubicBezTo>
                  <a:cubicBezTo>
                    <a:pt x="205" y="427"/>
                    <a:pt x="200" y="427"/>
                    <a:pt x="197" y="425"/>
                  </a:cubicBezTo>
                  <a:cubicBezTo>
                    <a:pt x="194" y="423"/>
                    <a:pt x="192" y="420"/>
                    <a:pt x="192" y="416"/>
                  </a:cubicBezTo>
                  <a:cubicBezTo>
                    <a:pt x="192" y="308"/>
                    <a:pt x="192" y="308"/>
                    <a:pt x="192" y="308"/>
                  </a:cubicBezTo>
                  <a:cubicBezTo>
                    <a:pt x="191" y="308"/>
                    <a:pt x="191" y="308"/>
                    <a:pt x="191" y="308"/>
                  </a:cubicBezTo>
                  <a:cubicBezTo>
                    <a:pt x="184" y="307"/>
                    <a:pt x="175" y="307"/>
                    <a:pt x="168" y="300"/>
                  </a:cubicBezTo>
                  <a:cubicBezTo>
                    <a:pt x="162" y="294"/>
                    <a:pt x="161" y="285"/>
                    <a:pt x="161" y="278"/>
                  </a:cubicBezTo>
                  <a:cubicBezTo>
                    <a:pt x="161" y="274"/>
                    <a:pt x="160" y="270"/>
                    <a:pt x="160" y="268"/>
                  </a:cubicBezTo>
                  <a:cubicBezTo>
                    <a:pt x="159" y="267"/>
                    <a:pt x="155" y="265"/>
                    <a:pt x="152" y="263"/>
                  </a:cubicBezTo>
                  <a:cubicBezTo>
                    <a:pt x="146" y="259"/>
                    <a:pt x="139" y="254"/>
                    <a:pt x="136" y="245"/>
                  </a:cubicBezTo>
                  <a:cubicBezTo>
                    <a:pt x="134" y="236"/>
                    <a:pt x="138" y="228"/>
                    <a:pt x="141" y="222"/>
                  </a:cubicBezTo>
                  <a:cubicBezTo>
                    <a:pt x="143" y="219"/>
                    <a:pt x="145" y="215"/>
                    <a:pt x="145" y="213"/>
                  </a:cubicBezTo>
                  <a:cubicBezTo>
                    <a:pt x="145" y="211"/>
                    <a:pt x="143" y="207"/>
                    <a:pt x="141" y="204"/>
                  </a:cubicBezTo>
                  <a:cubicBezTo>
                    <a:pt x="138" y="198"/>
                    <a:pt x="134" y="190"/>
                    <a:pt x="136" y="181"/>
                  </a:cubicBezTo>
                  <a:cubicBezTo>
                    <a:pt x="139" y="172"/>
                    <a:pt x="146" y="167"/>
                    <a:pt x="152" y="163"/>
                  </a:cubicBezTo>
                  <a:cubicBezTo>
                    <a:pt x="155" y="161"/>
                    <a:pt x="159" y="159"/>
                    <a:pt x="160" y="158"/>
                  </a:cubicBezTo>
                  <a:cubicBezTo>
                    <a:pt x="160" y="156"/>
                    <a:pt x="161" y="152"/>
                    <a:pt x="161" y="148"/>
                  </a:cubicBezTo>
                  <a:cubicBezTo>
                    <a:pt x="161" y="141"/>
                    <a:pt x="162" y="132"/>
                    <a:pt x="168" y="126"/>
                  </a:cubicBezTo>
                  <a:cubicBezTo>
                    <a:pt x="175" y="119"/>
                    <a:pt x="184" y="119"/>
                    <a:pt x="191" y="118"/>
                  </a:cubicBezTo>
                  <a:cubicBezTo>
                    <a:pt x="194" y="118"/>
                    <a:pt x="199" y="118"/>
                    <a:pt x="200" y="117"/>
                  </a:cubicBezTo>
                  <a:cubicBezTo>
                    <a:pt x="202" y="116"/>
                    <a:pt x="204" y="112"/>
                    <a:pt x="206" y="110"/>
                  </a:cubicBezTo>
                  <a:cubicBezTo>
                    <a:pt x="210" y="104"/>
                    <a:pt x="215" y="96"/>
                    <a:pt x="224" y="93"/>
                  </a:cubicBezTo>
                  <a:cubicBezTo>
                    <a:pt x="232" y="91"/>
                    <a:pt x="240" y="95"/>
                    <a:pt x="247" y="99"/>
                  </a:cubicBezTo>
                  <a:cubicBezTo>
                    <a:pt x="250" y="100"/>
                    <a:pt x="254" y="102"/>
                    <a:pt x="256" y="102"/>
                  </a:cubicBezTo>
                  <a:cubicBezTo>
                    <a:pt x="257" y="102"/>
                    <a:pt x="262" y="100"/>
                    <a:pt x="264" y="99"/>
                  </a:cubicBezTo>
                  <a:cubicBezTo>
                    <a:pt x="271" y="95"/>
                    <a:pt x="279" y="91"/>
                    <a:pt x="288" y="93"/>
                  </a:cubicBezTo>
                  <a:cubicBezTo>
                    <a:pt x="297" y="96"/>
                    <a:pt x="302" y="104"/>
                    <a:pt x="306" y="110"/>
                  </a:cubicBezTo>
                  <a:cubicBezTo>
                    <a:pt x="307" y="112"/>
                    <a:pt x="310" y="116"/>
                    <a:pt x="311" y="117"/>
                  </a:cubicBezTo>
                  <a:cubicBezTo>
                    <a:pt x="313" y="118"/>
                    <a:pt x="317" y="118"/>
                    <a:pt x="320" y="118"/>
                  </a:cubicBezTo>
                  <a:cubicBezTo>
                    <a:pt x="328" y="119"/>
                    <a:pt x="337" y="119"/>
                    <a:pt x="343" y="126"/>
                  </a:cubicBezTo>
                  <a:cubicBezTo>
                    <a:pt x="350" y="132"/>
                    <a:pt x="350" y="141"/>
                    <a:pt x="351" y="148"/>
                  </a:cubicBezTo>
                  <a:cubicBezTo>
                    <a:pt x="351" y="152"/>
                    <a:pt x="351" y="156"/>
                    <a:pt x="352" y="158"/>
                  </a:cubicBezTo>
                  <a:cubicBezTo>
                    <a:pt x="353" y="159"/>
                    <a:pt x="356" y="161"/>
                    <a:pt x="359" y="163"/>
                  </a:cubicBezTo>
                  <a:cubicBezTo>
                    <a:pt x="365" y="167"/>
                    <a:pt x="373" y="172"/>
                    <a:pt x="375" y="181"/>
                  </a:cubicBezTo>
                  <a:cubicBezTo>
                    <a:pt x="378" y="190"/>
                    <a:pt x="373" y="198"/>
                    <a:pt x="370" y="204"/>
                  </a:cubicBezTo>
                  <a:cubicBezTo>
                    <a:pt x="369" y="207"/>
                    <a:pt x="367" y="211"/>
                    <a:pt x="367" y="213"/>
                  </a:cubicBezTo>
                  <a:cubicBezTo>
                    <a:pt x="367" y="215"/>
                    <a:pt x="369" y="219"/>
                    <a:pt x="370" y="222"/>
                  </a:cubicBezTo>
                  <a:cubicBezTo>
                    <a:pt x="373" y="228"/>
                    <a:pt x="378" y="236"/>
                    <a:pt x="375" y="2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</p:grp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" y="-18378"/>
            <a:ext cx="11390488" cy="599519"/>
          </a:xfrm>
          <a:solidFill>
            <a:schemeClr val="tx2"/>
          </a:solidFill>
        </p:spPr>
        <p:txBody>
          <a:bodyPr/>
          <a:lstStyle/>
          <a:p>
            <a:r>
              <a:rPr lang="en-US" sz="1800" b="1" dirty="0">
                <a:solidFill>
                  <a:schemeClr val="bg1"/>
                </a:solidFill>
              </a:rPr>
              <a:t>Gestational trophoblastic diseases: Update from the </a:t>
            </a:r>
            <a:r>
              <a:rPr lang="en-US" sz="1800" b="1" dirty="0" smtClean="0">
                <a:solidFill>
                  <a:schemeClr val="bg1"/>
                </a:solidFill>
              </a:rPr>
              <a:t>Belgian </a:t>
            </a:r>
            <a:r>
              <a:rPr lang="en-US" sz="1800" b="1" dirty="0">
                <a:solidFill>
                  <a:schemeClr val="bg1"/>
                </a:solidFill>
              </a:rPr>
              <a:t>national </a:t>
            </a:r>
            <a:r>
              <a:rPr lang="en-US" sz="1800" b="1" dirty="0" smtClean="0">
                <a:solidFill>
                  <a:schemeClr val="bg1"/>
                </a:solidFill>
              </a:rPr>
              <a:t>centre</a:t>
            </a:r>
            <a:endParaRPr lang="fr-BE" sz="1800" b="1" dirty="0">
              <a:solidFill>
                <a:schemeClr val="bg1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1240839" y="1184046"/>
            <a:ext cx="6365845" cy="951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endParaRPr lang="en-GB" sz="1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GB" sz="2000" b="1" dirty="0">
                <a:solidFill>
                  <a:srgbClr val="000000"/>
                </a:solidFill>
                <a:latin typeface="Calibri"/>
                <a:cs typeface="Calibri"/>
              </a:rPr>
              <a:t>Focus on the </a:t>
            </a:r>
            <a:r>
              <a:rPr lang="en-GB" sz="2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French-speaking </a:t>
            </a:r>
            <a:r>
              <a:rPr lang="en-GB" sz="2000" b="1" dirty="0">
                <a:solidFill>
                  <a:srgbClr val="000000"/>
                </a:solidFill>
                <a:latin typeface="Calibri"/>
                <a:cs typeface="Calibri"/>
              </a:rPr>
              <a:t>centre from 2012 to 2022 </a:t>
            </a:r>
          </a:p>
          <a:p>
            <a:pPr lvl="2">
              <a:lnSpc>
                <a:spcPct val="130000"/>
              </a:lnSpc>
            </a:pPr>
            <a:endParaRPr lang="en-GB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257300" lvl="2" indent="-342900">
              <a:lnSpc>
                <a:spcPct val="130000"/>
              </a:lnSpc>
              <a:buFont typeface="Lucida Grande"/>
              <a:buChar char="-"/>
            </a:pPr>
            <a:endParaRPr lang="en-GB" sz="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1136781" y="1908675"/>
            <a:ext cx="13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graphicFrame>
        <p:nvGraphicFramePr>
          <p:cNvPr id="24" name="Graphique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2586920"/>
              </p:ext>
            </p:extLst>
          </p:nvPr>
        </p:nvGraphicFramePr>
        <p:xfrm>
          <a:off x="6395894" y="1527782"/>
          <a:ext cx="4838700" cy="5183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4" name="Graphique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6310131"/>
              </p:ext>
            </p:extLst>
          </p:nvPr>
        </p:nvGraphicFramePr>
        <p:xfrm>
          <a:off x="866581" y="1923087"/>
          <a:ext cx="5887151" cy="4768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15916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Connecteur droit 75">
            <a:extLst>
              <a:ext uri="{FF2B5EF4-FFF2-40B4-BE49-F238E27FC236}">
                <a16:creationId xmlns="" xmlns:a16="http://schemas.microsoft.com/office/drawing/2014/main" id="{0E1858F5-1D52-CC79-883C-68C7A9F061A4}"/>
              </a:ext>
            </a:extLst>
          </p:cNvPr>
          <p:cNvCxnSpPr/>
          <p:nvPr/>
        </p:nvCxnSpPr>
        <p:spPr>
          <a:xfrm>
            <a:off x="709096" y="337245"/>
            <a:ext cx="0" cy="6538953"/>
          </a:xfrm>
          <a:prstGeom prst="line">
            <a:avLst/>
          </a:prstGeom>
          <a:ln>
            <a:gradFill flip="none" rotWithShape="1">
              <a:gsLst>
                <a:gs pos="97000">
                  <a:schemeClr val="bg1">
                    <a:lumMod val="50000"/>
                  </a:schemeClr>
                </a:gs>
                <a:gs pos="74000">
                  <a:schemeClr val="bg1">
                    <a:lumMod val="65000"/>
                  </a:schemeClr>
                </a:gs>
                <a:gs pos="47000">
                  <a:schemeClr val="bg1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31" name="Text Placeholder 8"/>
          <p:cNvSpPr txBox="1">
            <a:spLocks/>
          </p:cNvSpPr>
          <p:nvPr/>
        </p:nvSpPr>
        <p:spPr>
          <a:xfrm>
            <a:off x="1556231" y="740668"/>
            <a:ext cx="8391525" cy="501982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sz="2800" b="1" dirty="0" smtClean="0">
                <a:solidFill>
                  <a:srgbClr val="000000"/>
                </a:solidFill>
              </a:rPr>
              <a:t>Material </a:t>
            </a:r>
            <a:r>
              <a:rPr lang="en-US" sz="2800" b="1" dirty="0">
                <a:solidFill>
                  <a:srgbClr val="000000"/>
                </a:solidFill>
              </a:rPr>
              <a:t>and methods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202269" y="11832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9" name="ZoneTexte 28"/>
          <p:cNvSpPr txBox="1"/>
          <p:nvPr/>
        </p:nvSpPr>
        <p:spPr>
          <a:xfrm>
            <a:off x="2202269" y="11832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1" name="Freeform 109">
            <a:extLst>
              <a:ext uri="{FF2B5EF4-FFF2-40B4-BE49-F238E27FC236}">
                <a16:creationId xmlns="" xmlns:a16="http://schemas.microsoft.com/office/drawing/2014/main" id="{3DA8DEF2-ADBD-D965-0754-349F00D17FF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77138" y="740668"/>
            <a:ext cx="512149" cy="512149"/>
          </a:xfrm>
          <a:custGeom>
            <a:avLst/>
            <a:gdLst>
              <a:gd name="T0" fmla="*/ 235 w 512"/>
              <a:gd name="T1" fmla="*/ 150 h 512"/>
              <a:gd name="T2" fmla="*/ 277 w 512"/>
              <a:gd name="T3" fmla="*/ 118 h 512"/>
              <a:gd name="T4" fmla="*/ 235 w 512"/>
              <a:gd name="T5" fmla="*/ 342 h 512"/>
              <a:gd name="T6" fmla="*/ 277 w 512"/>
              <a:gd name="T7" fmla="*/ 320 h 512"/>
              <a:gd name="T8" fmla="*/ 235 w 512"/>
              <a:gd name="T9" fmla="*/ 342 h 512"/>
              <a:gd name="T10" fmla="*/ 160 w 512"/>
              <a:gd name="T11" fmla="*/ 342 h 512"/>
              <a:gd name="T12" fmla="*/ 117 w 512"/>
              <a:gd name="T13" fmla="*/ 320 h 512"/>
              <a:gd name="T14" fmla="*/ 512 w 512"/>
              <a:gd name="T15" fmla="*/ 256 h 512"/>
              <a:gd name="T16" fmla="*/ 0 w 512"/>
              <a:gd name="T17" fmla="*/ 256 h 512"/>
              <a:gd name="T18" fmla="*/ 512 w 512"/>
              <a:gd name="T19" fmla="*/ 256 h 512"/>
              <a:gd name="T20" fmla="*/ 405 w 512"/>
              <a:gd name="T21" fmla="*/ 299 h 512"/>
              <a:gd name="T22" fmla="*/ 384 w 512"/>
              <a:gd name="T23" fmla="*/ 235 h 512"/>
              <a:gd name="T24" fmla="*/ 267 w 512"/>
              <a:gd name="T25" fmla="*/ 224 h 512"/>
              <a:gd name="T26" fmla="*/ 288 w 512"/>
              <a:gd name="T27" fmla="*/ 171 h 512"/>
              <a:gd name="T28" fmla="*/ 299 w 512"/>
              <a:gd name="T29" fmla="*/ 107 h 512"/>
              <a:gd name="T30" fmla="*/ 224 w 512"/>
              <a:gd name="T31" fmla="*/ 96 h 512"/>
              <a:gd name="T32" fmla="*/ 213 w 512"/>
              <a:gd name="T33" fmla="*/ 160 h 512"/>
              <a:gd name="T34" fmla="*/ 245 w 512"/>
              <a:gd name="T35" fmla="*/ 171 h 512"/>
              <a:gd name="T36" fmla="*/ 139 w 512"/>
              <a:gd name="T37" fmla="*/ 224 h 512"/>
              <a:gd name="T38" fmla="*/ 128 w 512"/>
              <a:gd name="T39" fmla="*/ 299 h 512"/>
              <a:gd name="T40" fmla="*/ 96 w 512"/>
              <a:gd name="T41" fmla="*/ 310 h 512"/>
              <a:gd name="T42" fmla="*/ 107 w 512"/>
              <a:gd name="T43" fmla="*/ 363 h 512"/>
              <a:gd name="T44" fmla="*/ 181 w 512"/>
              <a:gd name="T45" fmla="*/ 352 h 512"/>
              <a:gd name="T46" fmla="*/ 171 w 512"/>
              <a:gd name="T47" fmla="*/ 299 h 512"/>
              <a:gd name="T48" fmla="*/ 149 w 512"/>
              <a:gd name="T49" fmla="*/ 246 h 512"/>
              <a:gd name="T50" fmla="*/ 245 w 512"/>
              <a:gd name="T51" fmla="*/ 299 h 512"/>
              <a:gd name="T52" fmla="*/ 213 w 512"/>
              <a:gd name="T53" fmla="*/ 310 h 512"/>
              <a:gd name="T54" fmla="*/ 224 w 512"/>
              <a:gd name="T55" fmla="*/ 363 h 512"/>
              <a:gd name="T56" fmla="*/ 299 w 512"/>
              <a:gd name="T57" fmla="*/ 352 h 512"/>
              <a:gd name="T58" fmla="*/ 288 w 512"/>
              <a:gd name="T59" fmla="*/ 299 h 512"/>
              <a:gd name="T60" fmla="*/ 267 w 512"/>
              <a:gd name="T61" fmla="*/ 246 h 512"/>
              <a:gd name="T62" fmla="*/ 363 w 512"/>
              <a:gd name="T63" fmla="*/ 299 h 512"/>
              <a:gd name="T64" fmla="*/ 331 w 512"/>
              <a:gd name="T65" fmla="*/ 310 h 512"/>
              <a:gd name="T66" fmla="*/ 341 w 512"/>
              <a:gd name="T67" fmla="*/ 363 h 512"/>
              <a:gd name="T68" fmla="*/ 416 w 512"/>
              <a:gd name="T69" fmla="*/ 352 h 512"/>
              <a:gd name="T70" fmla="*/ 352 w 512"/>
              <a:gd name="T71" fmla="*/ 342 h 512"/>
              <a:gd name="T72" fmla="*/ 395 w 512"/>
              <a:gd name="T73" fmla="*/ 320 h 512"/>
              <a:gd name="T74" fmla="*/ 352 w 512"/>
              <a:gd name="T75" fmla="*/ 342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12" h="512">
                <a:moveTo>
                  <a:pt x="277" y="150"/>
                </a:moveTo>
                <a:cubicBezTo>
                  <a:pt x="235" y="150"/>
                  <a:pt x="235" y="150"/>
                  <a:pt x="235" y="150"/>
                </a:cubicBezTo>
                <a:cubicBezTo>
                  <a:pt x="235" y="118"/>
                  <a:pt x="235" y="118"/>
                  <a:pt x="235" y="118"/>
                </a:cubicBezTo>
                <a:cubicBezTo>
                  <a:pt x="277" y="118"/>
                  <a:pt x="277" y="118"/>
                  <a:pt x="277" y="118"/>
                </a:cubicBezTo>
                <a:lnTo>
                  <a:pt x="277" y="150"/>
                </a:lnTo>
                <a:close/>
                <a:moveTo>
                  <a:pt x="235" y="342"/>
                </a:moveTo>
                <a:cubicBezTo>
                  <a:pt x="277" y="342"/>
                  <a:pt x="277" y="342"/>
                  <a:pt x="277" y="342"/>
                </a:cubicBezTo>
                <a:cubicBezTo>
                  <a:pt x="277" y="320"/>
                  <a:pt x="277" y="320"/>
                  <a:pt x="277" y="320"/>
                </a:cubicBezTo>
                <a:cubicBezTo>
                  <a:pt x="235" y="320"/>
                  <a:pt x="235" y="320"/>
                  <a:pt x="235" y="320"/>
                </a:cubicBezTo>
                <a:lnTo>
                  <a:pt x="235" y="342"/>
                </a:lnTo>
                <a:close/>
                <a:moveTo>
                  <a:pt x="117" y="342"/>
                </a:moveTo>
                <a:cubicBezTo>
                  <a:pt x="160" y="342"/>
                  <a:pt x="160" y="342"/>
                  <a:pt x="160" y="342"/>
                </a:cubicBezTo>
                <a:cubicBezTo>
                  <a:pt x="160" y="320"/>
                  <a:pt x="160" y="320"/>
                  <a:pt x="160" y="320"/>
                </a:cubicBezTo>
                <a:cubicBezTo>
                  <a:pt x="117" y="320"/>
                  <a:pt x="117" y="320"/>
                  <a:pt x="117" y="320"/>
                </a:cubicBezTo>
                <a:lnTo>
                  <a:pt x="117" y="342"/>
                </a:lnTo>
                <a:close/>
                <a:moveTo>
                  <a:pt x="512" y="256"/>
                </a:moveTo>
                <a:cubicBezTo>
                  <a:pt x="512" y="398"/>
                  <a:pt x="397" y="512"/>
                  <a:pt x="256" y="512"/>
                </a:cubicBezTo>
                <a:cubicBezTo>
                  <a:pt x="115" y="512"/>
                  <a:pt x="0" y="398"/>
                  <a:pt x="0" y="256"/>
                </a:cubicBezTo>
                <a:cubicBezTo>
                  <a:pt x="0" y="115"/>
                  <a:pt x="115" y="0"/>
                  <a:pt x="256" y="0"/>
                </a:cubicBezTo>
                <a:cubicBezTo>
                  <a:pt x="397" y="0"/>
                  <a:pt x="512" y="115"/>
                  <a:pt x="512" y="256"/>
                </a:cubicBezTo>
                <a:close/>
                <a:moveTo>
                  <a:pt x="416" y="310"/>
                </a:moveTo>
                <a:cubicBezTo>
                  <a:pt x="416" y="304"/>
                  <a:pt x="411" y="299"/>
                  <a:pt x="405" y="299"/>
                </a:cubicBezTo>
                <a:cubicBezTo>
                  <a:pt x="384" y="299"/>
                  <a:pt x="384" y="299"/>
                  <a:pt x="384" y="299"/>
                </a:cubicBezTo>
                <a:cubicBezTo>
                  <a:pt x="384" y="235"/>
                  <a:pt x="384" y="235"/>
                  <a:pt x="384" y="235"/>
                </a:cubicBezTo>
                <a:cubicBezTo>
                  <a:pt x="384" y="229"/>
                  <a:pt x="379" y="224"/>
                  <a:pt x="373" y="224"/>
                </a:cubicBezTo>
                <a:cubicBezTo>
                  <a:pt x="267" y="224"/>
                  <a:pt x="267" y="224"/>
                  <a:pt x="267" y="224"/>
                </a:cubicBezTo>
                <a:cubicBezTo>
                  <a:pt x="267" y="171"/>
                  <a:pt x="267" y="171"/>
                  <a:pt x="267" y="171"/>
                </a:cubicBezTo>
                <a:cubicBezTo>
                  <a:pt x="288" y="171"/>
                  <a:pt x="288" y="171"/>
                  <a:pt x="288" y="171"/>
                </a:cubicBezTo>
                <a:cubicBezTo>
                  <a:pt x="294" y="171"/>
                  <a:pt x="299" y="166"/>
                  <a:pt x="299" y="160"/>
                </a:cubicBezTo>
                <a:cubicBezTo>
                  <a:pt x="299" y="107"/>
                  <a:pt x="299" y="107"/>
                  <a:pt x="299" y="107"/>
                </a:cubicBezTo>
                <a:cubicBezTo>
                  <a:pt x="299" y="101"/>
                  <a:pt x="294" y="96"/>
                  <a:pt x="288" y="96"/>
                </a:cubicBezTo>
                <a:cubicBezTo>
                  <a:pt x="224" y="96"/>
                  <a:pt x="224" y="96"/>
                  <a:pt x="224" y="96"/>
                </a:cubicBezTo>
                <a:cubicBezTo>
                  <a:pt x="218" y="96"/>
                  <a:pt x="213" y="101"/>
                  <a:pt x="213" y="107"/>
                </a:cubicBezTo>
                <a:cubicBezTo>
                  <a:pt x="213" y="160"/>
                  <a:pt x="213" y="160"/>
                  <a:pt x="213" y="160"/>
                </a:cubicBezTo>
                <a:cubicBezTo>
                  <a:pt x="213" y="166"/>
                  <a:pt x="218" y="171"/>
                  <a:pt x="224" y="171"/>
                </a:cubicBezTo>
                <a:cubicBezTo>
                  <a:pt x="245" y="171"/>
                  <a:pt x="245" y="171"/>
                  <a:pt x="245" y="171"/>
                </a:cubicBezTo>
                <a:cubicBezTo>
                  <a:pt x="245" y="224"/>
                  <a:pt x="245" y="224"/>
                  <a:pt x="245" y="224"/>
                </a:cubicBezTo>
                <a:cubicBezTo>
                  <a:pt x="139" y="224"/>
                  <a:pt x="139" y="224"/>
                  <a:pt x="139" y="224"/>
                </a:cubicBezTo>
                <a:cubicBezTo>
                  <a:pt x="133" y="224"/>
                  <a:pt x="128" y="229"/>
                  <a:pt x="128" y="235"/>
                </a:cubicBezTo>
                <a:cubicBezTo>
                  <a:pt x="128" y="299"/>
                  <a:pt x="128" y="299"/>
                  <a:pt x="128" y="299"/>
                </a:cubicBezTo>
                <a:cubicBezTo>
                  <a:pt x="107" y="299"/>
                  <a:pt x="107" y="299"/>
                  <a:pt x="107" y="299"/>
                </a:cubicBezTo>
                <a:cubicBezTo>
                  <a:pt x="101" y="299"/>
                  <a:pt x="96" y="304"/>
                  <a:pt x="96" y="310"/>
                </a:cubicBezTo>
                <a:cubicBezTo>
                  <a:pt x="96" y="352"/>
                  <a:pt x="96" y="352"/>
                  <a:pt x="96" y="352"/>
                </a:cubicBezTo>
                <a:cubicBezTo>
                  <a:pt x="96" y="358"/>
                  <a:pt x="101" y="363"/>
                  <a:pt x="107" y="363"/>
                </a:cubicBezTo>
                <a:cubicBezTo>
                  <a:pt x="171" y="363"/>
                  <a:pt x="171" y="363"/>
                  <a:pt x="171" y="363"/>
                </a:cubicBezTo>
                <a:cubicBezTo>
                  <a:pt x="177" y="363"/>
                  <a:pt x="181" y="358"/>
                  <a:pt x="181" y="352"/>
                </a:cubicBezTo>
                <a:cubicBezTo>
                  <a:pt x="181" y="310"/>
                  <a:pt x="181" y="310"/>
                  <a:pt x="181" y="310"/>
                </a:cubicBezTo>
                <a:cubicBezTo>
                  <a:pt x="181" y="304"/>
                  <a:pt x="177" y="299"/>
                  <a:pt x="171" y="299"/>
                </a:cubicBezTo>
                <a:cubicBezTo>
                  <a:pt x="149" y="299"/>
                  <a:pt x="149" y="299"/>
                  <a:pt x="149" y="299"/>
                </a:cubicBezTo>
                <a:cubicBezTo>
                  <a:pt x="149" y="246"/>
                  <a:pt x="149" y="246"/>
                  <a:pt x="149" y="246"/>
                </a:cubicBezTo>
                <a:cubicBezTo>
                  <a:pt x="245" y="246"/>
                  <a:pt x="245" y="246"/>
                  <a:pt x="245" y="246"/>
                </a:cubicBezTo>
                <a:cubicBezTo>
                  <a:pt x="245" y="299"/>
                  <a:pt x="245" y="299"/>
                  <a:pt x="245" y="299"/>
                </a:cubicBezTo>
                <a:cubicBezTo>
                  <a:pt x="224" y="299"/>
                  <a:pt x="224" y="299"/>
                  <a:pt x="224" y="299"/>
                </a:cubicBezTo>
                <a:cubicBezTo>
                  <a:pt x="218" y="299"/>
                  <a:pt x="213" y="304"/>
                  <a:pt x="213" y="310"/>
                </a:cubicBezTo>
                <a:cubicBezTo>
                  <a:pt x="213" y="352"/>
                  <a:pt x="213" y="352"/>
                  <a:pt x="213" y="352"/>
                </a:cubicBezTo>
                <a:cubicBezTo>
                  <a:pt x="213" y="358"/>
                  <a:pt x="218" y="363"/>
                  <a:pt x="224" y="363"/>
                </a:cubicBezTo>
                <a:cubicBezTo>
                  <a:pt x="288" y="363"/>
                  <a:pt x="288" y="363"/>
                  <a:pt x="288" y="363"/>
                </a:cubicBezTo>
                <a:cubicBezTo>
                  <a:pt x="294" y="363"/>
                  <a:pt x="299" y="358"/>
                  <a:pt x="299" y="352"/>
                </a:cubicBezTo>
                <a:cubicBezTo>
                  <a:pt x="299" y="310"/>
                  <a:pt x="299" y="310"/>
                  <a:pt x="299" y="310"/>
                </a:cubicBezTo>
                <a:cubicBezTo>
                  <a:pt x="299" y="304"/>
                  <a:pt x="294" y="299"/>
                  <a:pt x="288" y="299"/>
                </a:cubicBezTo>
                <a:cubicBezTo>
                  <a:pt x="267" y="299"/>
                  <a:pt x="267" y="299"/>
                  <a:pt x="267" y="299"/>
                </a:cubicBezTo>
                <a:cubicBezTo>
                  <a:pt x="267" y="246"/>
                  <a:pt x="267" y="246"/>
                  <a:pt x="267" y="246"/>
                </a:cubicBezTo>
                <a:cubicBezTo>
                  <a:pt x="363" y="246"/>
                  <a:pt x="363" y="246"/>
                  <a:pt x="363" y="246"/>
                </a:cubicBezTo>
                <a:cubicBezTo>
                  <a:pt x="363" y="299"/>
                  <a:pt x="363" y="299"/>
                  <a:pt x="363" y="299"/>
                </a:cubicBezTo>
                <a:cubicBezTo>
                  <a:pt x="341" y="299"/>
                  <a:pt x="341" y="299"/>
                  <a:pt x="341" y="299"/>
                </a:cubicBezTo>
                <a:cubicBezTo>
                  <a:pt x="335" y="299"/>
                  <a:pt x="331" y="304"/>
                  <a:pt x="331" y="310"/>
                </a:cubicBezTo>
                <a:cubicBezTo>
                  <a:pt x="331" y="352"/>
                  <a:pt x="331" y="352"/>
                  <a:pt x="331" y="352"/>
                </a:cubicBezTo>
                <a:cubicBezTo>
                  <a:pt x="331" y="358"/>
                  <a:pt x="335" y="363"/>
                  <a:pt x="341" y="363"/>
                </a:cubicBezTo>
                <a:cubicBezTo>
                  <a:pt x="405" y="363"/>
                  <a:pt x="405" y="363"/>
                  <a:pt x="405" y="363"/>
                </a:cubicBezTo>
                <a:cubicBezTo>
                  <a:pt x="411" y="363"/>
                  <a:pt x="416" y="358"/>
                  <a:pt x="416" y="352"/>
                </a:cubicBezTo>
                <a:lnTo>
                  <a:pt x="416" y="310"/>
                </a:lnTo>
                <a:close/>
                <a:moveTo>
                  <a:pt x="352" y="342"/>
                </a:moveTo>
                <a:cubicBezTo>
                  <a:pt x="395" y="342"/>
                  <a:pt x="395" y="342"/>
                  <a:pt x="395" y="342"/>
                </a:cubicBezTo>
                <a:cubicBezTo>
                  <a:pt x="395" y="320"/>
                  <a:pt x="395" y="320"/>
                  <a:pt x="395" y="320"/>
                </a:cubicBezTo>
                <a:cubicBezTo>
                  <a:pt x="352" y="320"/>
                  <a:pt x="352" y="320"/>
                  <a:pt x="352" y="320"/>
                </a:cubicBezTo>
                <a:lnTo>
                  <a:pt x="352" y="342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49" name="Freeform 538">
            <a:extLst>
              <a:ext uri="{FF2B5EF4-FFF2-40B4-BE49-F238E27FC236}">
                <a16:creationId xmlns="" xmlns:a16="http://schemas.microsoft.com/office/drawing/2014/main" id="{C5838E35-4BAF-4D1C-8012-C4ABCC243F8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1293" y="1674935"/>
            <a:ext cx="482358" cy="482358"/>
          </a:xfrm>
          <a:custGeom>
            <a:avLst/>
            <a:gdLst>
              <a:gd name="T0" fmla="*/ 226 w 512"/>
              <a:gd name="T1" fmla="*/ 352 h 512"/>
              <a:gd name="T2" fmla="*/ 286 w 512"/>
              <a:gd name="T3" fmla="*/ 352 h 512"/>
              <a:gd name="T4" fmla="*/ 279 w 512"/>
              <a:gd name="T5" fmla="*/ 394 h 512"/>
              <a:gd name="T6" fmla="*/ 233 w 512"/>
              <a:gd name="T7" fmla="*/ 394 h 512"/>
              <a:gd name="T8" fmla="*/ 226 w 512"/>
              <a:gd name="T9" fmla="*/ 352 h 512"/>
              <a:gd name="T10" fmla="*/ 256 w 512"/>
              <a:gd name="T11" fmla="*/ 117 h 512"/>
              <a:gd name="T12" fmla="*/ 178 w 512"/>
              <a:gd name="T13" fmla="*/ 191 h 512"/>
              <a:gd name="T14" fmla="*/ 194 w 512"/>
              <a:gd name="T15" fmla="*/ 242 h 512"/>
              <a:gd name="T16" fmla="*/ 224 w 512"/>
              <a:gd name="T17" fmla="*/ 309 h 512"/>
              <a:gd name="T18" fmla="*/ 224 w 512"/>
              <a:gd name="T19" fmla="*/ 330 h 512"/>
              <a:gd name="T20" fmla="*/ 245 w 512"/>
              <a:gd name="T21" fmla="*/ 330 h 512"/>
              <a:gd name="T22" fmla="*/ 245 w 512"/>
              <a:gd name="T23" fmla="*/ 249 h 512"/>
              <a:gd name="T24" fmla="*/ 227 w 512"/>
              <a:gd name="T25" fmla="*/ 231 h 512"/>
              <a:gd name="T26" fmla="*/ 227 w 512"/>
              <a:gd name="T27" fmla="*/ 216 h 512"/>
              <a:gd name="T28" fmla="*/ 242 w 512"/>
              <a:gd name="T29" fmla="*/ 216 h 512"/>
              <a:gd name="T30" fmla="*/ 256 w 512"/>
              <a:gd name="T31" fmla="*/ 230 h 512"/>
              <a:gd name="T32" fmla="*/ 269 w 512"/>
              <a:gd name="T33" fmla="*/ 216 h 512"/>
              <a:gd name="T34" fmla="*/ 285 w 512"/>
              <a:gd name="T35" fmla="*/ 216 h 512"/>
              <a:gd name="T36" fmla="*/ 285 w 512"/>
              <a:gd name="T37" fmla="*/ 231 h 512"/>
              <a:gd name="T38" fmla="*/ 266 w 512"/>
              <a:gd name="T39" fmla="*/ 249 h 512"/>
              <a:gd name="T40" fmla="*/ 266 w 512"/>
              <a:gd name="T41" fmla="*/ 330 h 512"/>
              <a:gd name="T42" fmla="*/ 288 w 512"/>
              <a:gd name="T43" fmla="*/ 330 h 512"/>
              <a:gd name="T44" fmla="*/ 288 w 512"/>
              <a:gd name="T45" fmla="*/ 309 h 512"/>
              <a:gd name="T46" fmla="*/ 318 w 512"/>
              <a:gd name="T47" fmla="*/ 243 h 512"/>
              <a:gd name="T48" fmla="*/ 334 w 512"/>
              <a:gd name="T49" fmla="*/ 191 h 512"/>
              <a:gd name="T50" fmla="*/ 256 w 512"/>
              <a:gd name="T51" fmla="*/ 117 h 512"/>
              <a:gd name="T52" fmla="*/ 512 w 512"/>
              <a:gd name="T53" fmla="*/ 256 h 512"/>
              <a:gd name="T54" fmla="*/ 256 w 512"/>
              <a:gd name="T55" fmla="*/ 512 h 512"/>
              <a:gd name="T56" fmla="*/ 0 w 512"/>
              <a:gd name="T57" fmla="*/ 256 h 512"/>
              <a:gd name="T58" fmla="*/ 256 w 512"/>
              <a:gd name="T59" fmla="*/ 0 h 512"/>
              <a:gd name="T60" fmla="*/ 512 w 512"/>
              <a:gd name="T61" fmla="*/ 256 h 512"/>
              <a:gd name="T62" fmla="*/ 356 w 512"/>
              <a:gd name="T63" fmla="*/ 191 h 512"/>
              <a:gd name="T64" fmla="*/ 256 w 512"/>
              <a:gd name="T65" fmla="*/ 96 h 512"/>
              <a:gd name="T66" fmla="*/ 256 w 512"/>
              <a:gd name="T67" fmla="*/ 96 h 512"/>
              <a:gd name="T68" fmla="*/ 256 w 512"/>
              <a:gd name="T69" fmla="*/ 96 h 512"/>
              <a:gd name="T70" fmla="*/ 256 w 512"/>
              <a:gd name="T71" fmla="*/ 96 h 512"/>
              <a:gd name="T72" fmla="*/ 255 w 512"/>
              <a:gd name="T73" fmla="*/ 96 h 512"/>
              <a:gd name="T74" fmla="*/ 157 w 512"/>
              <a:gd name="T75" fmla="*/ 191 h 512"/>
              <a:gd name="T76" fmla="*/ 176 w 512"/>
              <a:gd name="T77" fmla="*/ 254 h 512"/>
              <a:gd name="T78" fmla="*/ 202 w 512"/>
              <a:gd name="T79" fmla="*/ 309 h 512"/>
              <a:gd name="T80" fmla="*/ 202 w 512"/>
              <a:gd name="T81" fmla="*/ 341 h 512"/>
              <a:gd name="T82" fmla="*/ 203 w 512"/>
              <a:gd name="T83" fmla="*/ 342 h 512"/>
              <a:gd name="T84" fmla="*/ 202 w 512"/>
              <a:gd name="T85" fmla="*/ 343 h 512"/>
              <a:gd name="T86" fmla="*/ 213 w 512"/>
              <a:gd name="T87" fmla="*/ 407 h 512"/>
              <a:gd name="T88" fmla="*/ 224 w 512"/>
              <a:gd name="T89" fmla="*/ 416 h 512"/>
              <a:gd name="T90" fmla="*/ 288 w 512"/>
              <a:gd name="T91" fmla="*/ 416 h 512"/>
              <a:gd name="T92" fmla="*/ 298 w 512"/>
              <a:gd name="T93" fmla="*/ 407 h 512"/>
              <a:gd name="T94" fmla="*/ 309 w 512"/>
              <a:gd name="T95" fmla="*/ 343 h 512"/>
              <a:gd name="T96" fmla="*/ 309 w 512"/>
              <a:gd name="T97" fmla="*/ 342 h 512"/>
              <a:gd name="T98" fmla="*/ 309 w 512"/>
              <a:gd name="T99" fmla="*/ 341 h 512"/>
              <a:gd name="T100" fmla="*/ 309 w 512"/>
              <a:gd name="T101" fmla="*/ 309 h 512"/>
              <a:gd name="T102" fmla="*/ 336 w 512"/>
              <a:gd name="T103" fmla="*/ 254 h 512"/>
              <a:gd name="T104" fmla="*/ 356 w 512"/>
              <a:gd name="T105" fmla="*/ 191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12" h="512">
                <a:moveTo>
                  <a:pt x="226" y="352"/>
                </a:moveTo>
                <a:cubicBezTo>
                  <a:pt x="286" y="352"/>
                  <a:pt x="286" y="352"/>
                  <a:pt x="286" y="352"/>
                </a:cubicBezTo>
                <a:cubicBezTo>
                  <a:pt x="279" y="394"/>
                  <a:pt x="279" y="394"/>
                  <a:pt x="279" y="394"/>
                </a:cubicBezTo>
                <a:cubicBezTo>
                  <a:pt x="233" y="394"/>
                  <a:pt x="233" y="394"/>
                  <a:pt x="233" y="394"/>
                </a:cubicBezTo>
                <a:lnTo>
                  <a:pt x="226" y="352"/>
                </a:lnTo>
                <a:close/>
                <a:moveTo>
                  <a:pt x="256" y="117"/>
                </a:moveTo>
                <a:cubicBezTo>
                  <a:pt x="214" y="117"/>
                  <a:pt x="178" y="151"/>
                  <a:pt x="178" y="191"/>
                </a:cubicBezTo>
                <a:cubicBezTo>
                  <a:pt x="178" y="219"/>
                  <a:pt x="194" y="242"/>
                  <a:pt x="194" y="242"/>
                </a:cubicBezTo>
                <a:cubicBezTo>
                  <a:pt x="201" y="254"/>
                  <a:pt x="224" y="292"/>
                  <a:pt x="224" y="309"/>
                </a:cubicBezTo>
                <a:cubicBezTo>
                  <a:pt x="224" y="330"/>
                  <a:pt x="224" y="330"/>
                  <a:pt x="224" y="330"/>
                </a:cubicBezTo>
                <a:cubicBezTo>
                  <a:pt x="245" y="330"/>
                  <a:pt x="245" y="330"/>
                  <a:pt x="245" y="330"/>
                </a:cubicBezTo>
                <a:cubicBezTo>
                  <a:pt x="245" y="249"/>
                  <a:pt x="245" y="249"/>
                  <a:pt x="245" y="249"/>
                </a:cubicBezTo>
                <a:cubicBezTo>
                  <a:pt x="227" y="231"/>
                  <a:pt x="227" y="231"/>
                  <a:pt x="227" y="231"/>
                </a:cubicBezTo>
                <a:cubicBezTo>
                  <a:pt x="223" y="227"/>
                  <a:pt x="223" y="220"/>
                  <a:pt x="227" y="216"/>
                </a:cubicBezTo>
                <a:cubicBezTo>
                  <a:pt x="231" y="212"/>
                  <a:pt x="238" y="212"/>
                  <a:pt x="242" y="216"/>
                </a:cubicBezTo>
                <a:cubicBezTo>
                  <a:pt x="256" y="230"/>
                  <a:pt x="256" y="230"/>
                  <a:pt x="256" y="230"/>
                </a:cubicBezTo>
                <a:cubicBezTo>
                  <a:pt x="269" y="216"/>
                  <a:pt x="269" y="216"/>
                  <a:pt x="269" y="216"/>
                </a:cubicBezTo>
                <a:cubicBezTo>
                  <a:pt x="274" y="212"/>
                  <a:pt x="280" y="212"/>
                  <a:pt x="285" y="216"/>
                </a:cubicBezTo>
                <a:cubicBezTo>
                  <a:pt x="289" y="220"/>
                  <a:pt x="289" y="227"/>
                  <a:pt x="285" y="231"/>
                </a:cubicBezTo>
                <a:cubicBezTo>
                  <a:pt x="266" y="249"/>
                  <a:pt x="266" y="249"/>
                  <a:pt x="266" y="249"/>
                </a:cubicBezTo>
                <a:cubicBezTo>
                  <a:pt x="266" y="330"/>
                  <a:pt x="266" y="330"/>
                  <a:pt x="266" y="330"/>
                </a:cubicBezTo>
                <a:cubicBezTo>
                  <a:pt x="288" y="330"/>
                  <a:pt x="288" y="330"/>
                  <a:pt x="288" y="330"/>
                </a:cubicBezTo>
                <a:cubicBezTo>
                  <a:pt x="288" y="309"/>
                  <a:pt x="288" y="309"/>
                  <a:pt x="288" y="309"/>
                </a:cubicBezTo>
                <a:cubicBezTo>
                  <a:pt x="288" y="292"/>
                  <a:pt x="311" y="254"/>
                  <a:pt x="318" y="243"/>
                </a:cubicBezTo>
                <a:cubicBezTo>
                  <a:pt x="318" y="242"/>
                  <a:pt x="334" y="218"/>
                  <a:pt x="334" y="191"/>
                </a:cubicBezTo>
                <a:cubicBezTo>
                  <a:pt x="334" y="151"/>
                  <a:pt x="298" y="117"/>
                  <a:pt x="256" y="117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56" y="191"/>
                </a:moveTo>
                <a:cubicBezTo>
                  <a:pt x="356" y="140"/>
                  <a:pt x="310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6" y="96"/>
                  <a:pt x="256" y="96"/>
                  <a:pt x="255" y="96"/>
                </a:cubicBezTo>
                <a:cubicBezTo>
                  <a:pt x="202" y="96"/>
                  <a:pt x="157" y="140"/>
                  <a:pt x="157" y="191"/>
                </a:cubicBezTo>
                <a:cubicBezTo>
                  <a:pt x="157" y="225"/>
                  <a:pt x="175" y="253"/>
                  <a:pt x="176" y="254"/>
                </a:cubicBezTo>
                <a:cubicBezTo>
                  <a:pt x="189" y="275"/>
                  <a:pt x="202" y="302"/>
                  <a:pt x="202" y="309"/>
                </a:cubicBezTo>
                <a:cubicBezTo>
                  <a:pt x="202" y="341"/>
                  <a:pt x="202" y="341"/>
                  <a:pt x="202" y="341"/>
                </a:cubicBezTo>
                <a:cubicBezTo>
                  <a:pt x="202" y="341"/>
                  <a:pt x="202" y="342"/>
                  <a:pt x="203" y="342"/>
                </a:cubicBezTo>
                <a:cubicBezTo>
                  <a:pt x="203" y="342"/>
                  <a:pt x="202" y="342"/>
                  <a:pt x="202" y="343"/>
                </a:cubicBezTo>
                <a:cubicBezTo>
                  <a:pt x="213" y="407"/>
                  <a:pt x="213" y="407"/>
                  <a:pt x="213" y="407"/>
                </a:cubicBezTo>
                <a:cubicBezTo>
                  <a:pt x="214" y="412"/>
                  <a:pt x="218" y="416"/>
                  <a:pt x="224" y="416"/>
                </a:cubicBezTo>
                <a:cubicBezTo>
                  <a:pt x="288" y="416"/>
                  <a:pt x="288" y="416"/>
                  <a:pt x="288" y="416"/>
                </a:cubicBezTo>
                <a:cubicBezTo>
                  <a:pt x="293" y="416"/>
                  <a:pt x="297" y="412"/>
                  <a:pt x="298" y="407"/>
                </a:cubicBezTo>
                <a:cubicBezTo>
                  <a:pt x="309" y="343"/>
                  <a:pt x="309" y="343"/>
                  <a:pt x="309" y="343"/>
                </a:cubicBezTo>
                <a:cubicBezTo>
                  <a:pt x="309" y="342"/>
                  <a:pt x="309" y="342"/>
                  <a:pt x="309" y="342"/>
                </a:cubicBezTo>
                <a:cubicBezTo>
                  <a:pt x="309" y="342"/>
                  <a:pt x="309" y="341"/>
                  <a:pt x="309" y="341"/>
                </a:cubicBezTo>
                <a:cubicBezTo>
                  <a:pt x="309" y="309"/>
                  <a:pt x="309" y="309"/>
                  <a:pt x="309" y="309"/>
                </a:cubicBezTo>
                <a:cubicBezTo>
                  <a:pt x="309" y="302"/>
                  <a:pt x="323" y="275"/>
                  <a:pt x="336" y="254"/>
                </a:cubicBezTo>
                <a:cubicBezTo>
                  <a:pt x="337" y="253"/>
                  <a:pt x="356" y="225"/>
                  <a:pt x="356" y="191"/>
                </a:cubicBez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50" name="Freeform 370">
            <a:extLst>
              <a:ext uri="{FF2B5EF4-FFF2-40B4-BE49-F238E27FC236}">
                <a16:creationId xmlns="" xmlns:a16="http://schemas.microsoft.com/office/drawing/2014/main" id="{21244A0F-8397-4F97-9BAB-AFAF801782C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1294" y="3901709"/>
            <a:ext cx="482357" cy="482357"/>
          </a:xfrm>
          <a:custGeom>
            <a:avLst/>
            <a:gdLst>
              <a:gd name="T0" fmla="*/ 371 w 512"/>
              <a:gd name="T1" fmla="*/ 202 h 512"/>
              <a:gd name="T2" fmla="*/ 309 w 512"/>
              <a:gd name="T3" fmla="*/ 202 h 512"/>
              <a:gd name="T4" fmla="*/ 309 w 512"/>
              <a:gd name="T5" fmla="*/ 140 h 512"/>
              <a:gd name="T6" fmla="*/ 371 w 512"/>
              <a:gd name="T7" fmla="*/ 202 h 512"/>
              <a:gd name="T8" fmla="*/ 245 w 512"/>
              <a:gd name="T9" fmla="*/ 256 h 512"/>
              <a:gd name="T10" fmla="*/ 245 w 512"/>
              <a:gd name="T11" fmla="*/ 150 h 512"/>
              <a:gd name="T12" fmla="*/ 149 w 512"/>
              <a:gd name="T13" fmla="*/ 256 h 512"/>
              <a:gd name="T14" fmla="*/ 256 w 512"/>
              <a:gd name="T15" fmla="*/ 362 h 512"/>
              <a:gd name="T16" fmla="*/ 362 w 512"/>
              <a:gd name="T17" fmla="*/ 266 h 512"/>
              <a:gd name="T18" fmla="*/ 256 w 512"/>
              <a:gd name="T19" fmla="*/ 266 h 512"/>
              <a:gd name="T20" fmla="*/ 245 w 512"/>
              <a:gd name="T21" fmla="*/ 256 h 512"/>
              <a:gd name="T22" fmla="*/ 512 w 512"/>
              <a:gd name="T23" fmla="*/ 256 h 512"/>
              <a:gd name="T24" fmla="*/ 256 w 512"/>
              <a:gd name="T25" fmla="*/ 512 h 512"/>
              <a:gd name="T26" fmla="*/ 0 w 512"/>
              <a:gd name="T27" fmla="*/ 256 h 512"/>
              <a:gd name="T28" fmla="*/ 256 w 512"/>
              <a:gd name="T29" fmla="*/ 0 h 512"/>
              <a:gd name="T30" fmla="*/ 512 w 512"/>
              <a:gd name="T31" fmla="*/ 256 h 512"/>
              <a:gd name="T32" fmla="*/ 384 w 512"/>
              <a:gd name="T33" fmla="*/ 256 h 512"/>
              <a:gd name="T34" fmla="*/ 373 w 512"/>
              <a:gd name="T35" fmla="*/ 245 h 512"/>
              <a:gd name="T36" fmla="*/ 266 w 512"/>
              <a:gd name="T37" fmla="*/ 245 h 512"/>
              <a:gd name="T38" fmla="*/ 266 w 512"/>
              <a:gd name="T39" fmla="*/ 138 h 512"/>
              <a:gd name="T40" fmla="*/ 256 w 512"/>
              <a:gd name="T41" fmla="*/ 128 h 512"/>
              <a:gd name="T42" fmla="*/ 128 w 512"/>
              <a:gd name="T43" fmla="*/ 256 h 512"/>
              <a:gd name="T44" fmla="*/ 256 w 512"/>
              <a:gd name="T45" fmla="*/ 384 h 512"/>
              <a:gd name="T46" fmla="*/ 384 w 512"/>
              <a:gd name="T47" fmla="*/ 256 h 512"/>
              <a:gd name="T48" fmla="*/ 397 w 512"/>
              <a:gd name="T49" fmla="*/ 210 h 512"/>
              <a:gd name="T50" fmla="*/ 302 w 512"/>
              <a:gd name="T51" fmla="*/ 115 h 512"/>
              <a:gd name="T52" fmla="*/ 292 w 512"/>
              <a:gd name="T53" fmla="*/ 116 h 512"/>
              <a:gd name="T54" fmla="*/ 288 w 512"/>
              <a:gd name="T55" fmla="*/ 125 h 512"/>
              <a:gd name="T56" fmla="*/ 288 w 512"/>
              <a:gd name="T57" fmla="*/ 213 h 512"/>
              <a:gd name="T58" fmla="*/ 298 w 512"/>
              <a:gd name="T59" fmla="*/ 224 h 512"/>
              <a:gd name="T60" fmla="*/ 386 w 512"/>
              <a:gd name="T61" fmla="*/ 224 h 512"/>
              <a:gd name="T62" fmla="*/ 395 w 512"/>
              <a:gd name="T63" fmla="*/ 219 h 512"/>
              <a:gd name="T64" fmla="*/ 397 w 512"/>
              <a:gd name="T65" fmla="*/ 210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12" h="512">
                <a:moveTo>
                  <a:pt x="371" y="202"/>
                </a:moveTo>
                <a:cubicBezTo>
                  <a:pt x="309" y="202"/>
                  <a:pt x="309" y="202"/>
                  <a:pt x="309" y="202"/>
                </a:cubicBezTo>
                <a:cubicBezTo>
                  <a:pt x="309" y="140"/>
                  <a:pt x="309" y="140"/>
                  <a:pt x="309" y="140"/>
                </a:cubicBezTo>
                <a:cubicBezTo>
                  <a:pt x="336" y="153"/>
                  <a:pt x="358" y="175"/>
                  <a:pt x="371" y="202"/>
                </a:cubicBezTo>
                <a:close/>
                <a:moveTo>
                  <a:pt x="245" y="256"/>
                </a:moveTo>
                <a:cubicBezTo>
                  <a:pt x="245" y="150"/>
                  <a:pt x="245" y="150"/>
                  <a:pt x="245" y="150"/>
                </a:cubicBezTo>
                <a:cubicBezTo>
                  <a:pt x="191" y="155"/>
                  <a:pt x="149" y="200"/>
                  <a:pt x="149" y="256"/>
                </a:cubicBezTo>
                <a:cubicBezTo>
                  <a:pt x="149" y="314"/>
                  <a:pt x="197" y="362"/>
                  <a:pt x="256" y="362"/>
                </a:cubicBezTo>
                <a:cubicBezTo>
                  <a:pt x="311" y="362"/>
                  <a:pt x="356" y="320"/>
                  <a:pt x="362" y="266"/>
                </a:cubicBezTo>
                <a:cubicBezTo>
                  <a:pt x="256" y="266"/>
                  <a:pt x="256" y="266"/>
                  <a:pt x="256" y="266"/>
                </a:cubicBezTo>
                <a:cubicBezTo>
                  <a:pt x="250" y="266"/>
                  <a:pt x="245" y="262"/>
                  <a:pt x="245" y="256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84" y="256"/>
                </a:moveTo>
                <a:cubicBezTo>
                  <a:pt x="384" y="250"/>
                  <a:pt x="379" y="245"/>
                  <a:pt x="373" y="245"/>
                </a:cubicBezTo>
                <a:cubicBezTo>
                  <a:pt x="266" y="245"/>
                  <a:pt x="266" y="245"/>
                  <a:pt x="266" y="245"/>
                </a:cubicBezTo>
                <a:cubicBezTo>
                  <a:pt x="266" y="138"/>
                  <a:pt x="266" y="138"/>
                  <a:pt x="266" y="138"/>
                </a:cubicBezTo>
                <a:cubicBezTo>
                  <a:pt x="266" y="132"/>
                  <a:pt x="262" y="128"/>
                  <a:pt x="256" y="128"/>
                </a:cubicBezTo>
                <a:cubicBezTo>
                  <a:pt x="185" y="128"/>
                  <a:pt x="128" y="185"/>
                  <a:pt x="128" y="256"/>
                </a:cubicBezTo>
                <a:cubicBezTo>
                  <a:pt x="128" y="326"/>
                  <a:pt x="185" y="384"/>
                  <a:pt x="256" y="384"/>
                </a:cubicBezTo>
                <a:cubicBezTo>
                  <a:pt x="326" y="384"/>
                  <a:pt x="384" y="326"/>
                  <a:pt x="384" y="256"/>
                </a:cubicBezTo>
                <a:close/>
                <a:moveTo>
                  <a:pt x="397" y="210"/>
                </a:moveTo>
                <a:cubicBezTo>
                  <a:pt x="382" y="165"/>
                  <a:pt x="347" y="129"/>
                  <a:pt x="302" y="115"/>
                </a:cubicBezTo>
                <a:cubicBezTo>
                  <a:pt x="298" y="114"/>
                  <a:pt x="295" y="114"/>
                  <a:pt x="292" y="116"/>
                </a:cubicBezTo>
                <a:cubicBezTo>
                  <a:pt x="289" y="118"/>
                  <a:pt x="288" y="122"/>
                  <a:pt x="288" y="125"/>
                </a:cubicBezTo>
                <a:cubicBezTo>
                  <a:pt x="288" y="213"/>
                  <a:pt x="288" y="213"/>
                  <a:pt x="288" y="213"/>
                </a:cubicBezTo>
                <a:cubicBezTo>
                  <a:pt x="288" y="219"/>
                  <a:pt x="292" y="224"/>
                  <a:pt x="298" y="224"/>
                </a:cubicBezTo>
                <a:cubicBezTo>
                  <a:pt x="386" y="224"/>
                  <a:pt x="386" y="224"/>
                  <a:pt x="386" y="224"/>
                </a:cubicBezTo>
                <a:cubicBezTo>
                  <a:pt x="390" y="224"/>
                  <a:pt x="393" y="222"/>
                  <a:pt x="395" y="219"/>
                </a:cubicBezTo>
                <a:cubicBezTo>
                  <a:pt x="397" y="217"/>
                  <a:pt x="398" y="213"/>
                  <a:pt x="397" y="210"/>
                </a:cubicBez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grpSp>
        <p:nvGrpSpPr>
          <p:cNvPr id="60" name="Group 481">
            <a:extLst>
              <a:ext uri="{FF2B5EF4-FFF2-40B4-BE49-F238E27FC236}">
                <a16:creationId xmlns="" xmlns:a16="http://schemas.microsoft.com/office/drawing/2014/main" id="{4FF0807E-6452-40C2-852F-D96F1C5457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1084" y="4640999"/>
            <a:ext cx="482359" cy="482359"/>
            <a:chOff x="6960" y="1953"/>
            <a:chExt cx="340" cy="340"/>
          </a:xfrm>
          <a:solidFill>
            <a:srgbClr val="A6A6A6"/>
          </a:solidFill>
        </p:grpSpPr>
        <p:sp>
          <p:nvSpPr>
            <p:cNvPr id="66" name="Rectangle 482">
              <a:extLst>
                <a:ext uri="{FF2B5EF4-FFF2-40B4-BE49-F238E27FC236}">
                  <a16:creationId xmlns="" xmlns:a16="http://schemas.microsoft.com/office/drawing/2014/main" id="{8CE3AD0A-6642-4CB5-8267-01DED832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" y="2130"/>
              <a:ext cx="43" cy="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67" name="Freeform 483">
              <a:extLst>
                <a:ext uri="{FF2B5EF4-FFF2-40B4-BE49-F238E27FC236}">
                  <a16:creationId xmlns="" xmlns:a16="http://schemas.microsoft.com/office/drawing/2014/main" id="{340BFB75-C745-44D4-85CE-529F78D9BE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60" y="1953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234 w 512"/>
                <a:gd name="T11" fmla="*/ 245 h 512"/>
                <a:gd name="T12" fmla="*/ 245 w 512"/>
                <a:gd name="T13" fmla="*/ 256 h 512"/>
                <a:gd name="T14" fmla="*/ 245 w 512"/>
                <a:gd name="T15" fmla="*/ 341 h 512"/>
                <a:gd name="T16" fmla="*/ 234 w 512"/>
                <a:gd name="T17" fmla="*/ 352 h 512"/>
                <a:gd name="T18" fmla="*/ 149 w 512"/>
                <a:gd name="T19" fmla="*/ 352 h 512"/>
                <a:gd name="T20" fmla="*/ 138 w 512"/>
                <a:gd name="T21" fmla="*/ 341 h 512"/>
                <a:gd name="T22" fmla="*/ 138 w 512"/>
                <a:gd name="T23" fmla="*/ 256 h 512"/>
                <a:gd name="T24" fmla="*/ 234 w 512"/>
                <a:gd name="T25" fmla="*/ 160 h 512"/>
                <a:gd name="T26" fmla="*/ 245 w 512"/>
                <a:gd name="T27" fmla="*/ 170 h 512"/>
                <a:gd name="T28" fmla="*/ 234 w 512"/>
                <a:gd name="T29" fmla="*/ 181 h 512"/>
                <a:gd name="T30" fmla="*/ 160 w 512"/>
                <a:gd name="T31" fmla="*/ 245 h 512"/>
                <a:gd name="T32" fmla="*/ 234 w 512"/>
                <a:gd name="T33" fmla="*/ 245 h 512"/>
                <a:gd name="T34" fmla="*/ 362 w 512"/>
                <a:gd name="T35" fmla="*/ 245 h 512"/>
                <a:gd name="T36" fmla="*/ 373 w 512"/>
                <a:gd name="T37" fmla="*/ 256 h 512"/>
                <a:gd name="T38" fmla="*/ 373 w 512"/>
                <a:gd name="T39" fmla="*/ 341 h 512"/>
                <a:gd name="T40" fmla="*/ 362 w 512"/>
                <a:gd name="T41" fmla="*/ 352 h 512"/>
                <a:gd name="T42" fmla="*/ 277 w 512"/>
                <a:gd name="T43" fmla="*/ 352 h 512"/>
                <a:gd name="T44" fmla="*/ 266 w 512"/>
                <a:gd name="T45" fmla="*/ 341 h 512"/>
                <a:gd name="T46" fmla="*/ 266 w 512"/>
                <a:gd name="T47" fmla="*/ 256 h 512"/>
                <a:gd name="T48" fmla="*/ 362 w 512"/>
                <a:gd name="T49" fmla="*/ 160 h 512"/>
                <a:gd name="T50" fmla="*/ 373 w 512"/>
                <a:gd name="T51" fmla="*/ 170 h 512"/>
                <a:gd name="T52" fmla="*/ 362 w 512"/>
                <a:gd name="T53" fmla="*/ 181 h 512"/>
                <a:gd name="T54" fmla="*/ 288 w 512"/>
                <a:gd name="T55" fmla="*/ 245 h 512"/>
                <a:gd name="T56" fmla="*/ 362 w 512"/>
                <a:gd name="T57" fmla="*/ 24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  <a:moveTo>
                    <a:pt x="234" y="245"/>
                  </a:moveTo>
                  <a:cubicBezTo>
                    <a:pt x="240" y="245"/>
                    <a:pt x="245" y="250"/>
                    <a:pt x="245" y="256"/>
                  </a:cubicBezTo>
                  <a:cubicBezTo>
                    <a:pt x="245" y="341"/>
                    <a:pt x="245" y="341"/>
                    <a:pt x="245" y="341"/>
                  </a:cubicBezTo>
                  <a:cubicBezTo>
                    <a:pt x="245" y="347"/>
                    <a:pt x="240" y="352"/>
                    <a:pt x="234" y="352"/>
                  </a:cubicBezTo>
                  <a:cubicBezTo>
                    <a:pt x="149" y="352"/>
                    <a:pt x="149" y="352"/>
                    <a:pt x="149" y="352"/>
                  </a:cubicBezTo>
                  <a:cubicBezTo>
                    <a:pt x="143" y="352"/>
                    <a:pt x="138" y="347"/>
                    <a:pt x="138" y="341"/>
                  </a:cubicBezTo>
                  <a:cubicBezTo>
                    <a:pt x="138" y="256"/>
                    <a:pt x="138" y="256"/>
                    <a:pt x="138" y="256"/>
                  </a:cubicBezTo>
                  <a:cubicBezTo>
                    <a:pt x="138" y="201"/>
                    <a:pt x="180" y="160"/>
                    <a:pt x="234" y="160"/>
                  </a:cubicBezTo>
                  <a:cubicBezTo>
                    <a:pt x="240" y="160"/>
                    <a:pt x="245" y="164"/>
                    <a:pt x="245" y="170"/>
                  </a:cubicBezTo>
                  <a:cubicBezTo>
                    <a:pt x="245" y="176"/>
                    <a:pt x="240" y="181"/>
                    <a:pt x="234" y="181"/>
                  </a:cubicBezTo>
                  <a:cubicBezTo>
                    <a:pt x="195" y="181"/>
                    <a:pt x="165" y="208"/>
                    <a:pt x="160" y="245"/>
                  </a:cubicBezTo>
                  <a:lnTo>
                    <a:pt x="234" y="245"/>
                  </a:lnTo>
                  <a:close/>
                  <a:moveTo>
                    <a:pt x="362" y="245"/>
                  </a:moveTo>
                  <a:cubicBezTo>
                    <a:pt x="368" y="245"/>
                    <a:pt x="373" y="250"/>
                    <a:pt x="373" y="256"/>
                  </a:cubicBezTo>
                  <a:cubicBezTo>
                    <a:pt x="373" y="341"/>
                    <a:pt x="373" y="341"/>
                    <a:pt x="373" y="341"/>
                  </a:cubicBezTo>
                  <a:cubicBezTo>
                    <a:pt x="373" y="347"/>
                    <a:pt x="368" y="352"/>
                    <a:pt x="362" y="352"/>
                  </a:cubicBezTo>
                  <a:cubicBezTo>
                    <a:pt x="277" y="352"/>
                    <a:pt x="277" y="352"/>
                    <a:pt x="277" y="352"/>
                  </a:cubicBezTo>
                  <a:cubicBezTo>
                    <a:pt x="271" y="352"/>
                    <a:pt x="266" y="347"/>
                    <a:pt x="266" y="341"/>
                  </a:cubicBezTo>
                  <a:cubicBezTo>
                    <a:pt x="266" y="256"/>
                    <a:pt x="266" y="256"/>
                    <a:pt x="266" y="256"/>
                  </a:cubicBezTo>
                  <a:cubicBezTo>
                    <a:pt x="266" y="201"/>
                    <a:pt x="308" y="160"/>
                    <a:pt x="362" y="160"/>
                  </a:cubicBezTo>
                  <a:cubicBezTo>
                    <a:pt x="368" y="160"/>
                    <a:pt x="373" y="164"/>
                    <a:pt x="373" y="170"/>
                  </a:cubicBezTo>
                  <a:cubicBezTo>
                    <a:pt x="373" y="176"/>
                    <a:pt x="368" y="181"/>
                    <a:pt x="362" y="181"/>
                  </a:cubicBezTo>
                  <a:cubicBezTo>
                    <a:pt x="323" y="181"/>
                    <a:pt x="293" y="213"/>
                    <a:pt x="288" y="245"/>
                  </a:cubicBezTo>
                  <a:lnTo>
                    <a:pt x="362" y="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68" name="Rectangle 484">
              <a:extLst>
                <a:ext uri="{FF2B5EF4-FFF2-40B4-BE49-F238E27FC236}">
                  <a16:creationId xmlns="" xmlns:a16="http://schemas.microsoft.com/office/drawing/2014/main" id="{B85A2CF1-EB32-40A6-83BE-2E0D09B4F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6" y="2130"/>
              <a:ext cx="43" cy="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</p:grpSp>
      <p:sp>
        <p:nvSpPr>
          <p:cNvPr id="69" name="Freeform 324">
            <a:extLst>
              <a:ext uri="{FF2B5EF4-FFF2-40B4-BE49-F238E27FC236}">
                <a16:creationId xmlns="" xmlns:a16="http://schemas.microsoft.com/office/drawing/2014/main" id="{EB0871BF-D38A-4827-9209-2A6B24FF26E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41086" y="5407782"/>
            <a:ext cx="482356" cy="482356"/>
          </a:xfrm>
          <a:custGeom>
            <a:avLst/>
            <a:gdLst>
              <a:gd name="T0" fmla="*/ 264 w 512"/>
              <a:gd name="T1" fmla="*/ 120 h 512"/>
              <a:gd name="T2" fmla="*/ 343 w 512"/>
              <a:gd name="T3" fmla="*/ 151 h 512"/>
              <a:gd name="T4" fmla="*/ 341 w 512"/>
              <a:gd name="T5" fmla="*/ 156 h 512"/>
              <a:gd name="T6" fmla="*/ 331 w 512"/>
              <a:gd name="T7" fmla="*/ 161 h 512"/>
              <a:gd name="T8" fmla="*/ 326 w 512"/>
              <a:gd name="T9" fmla="*/ 167 h 512"/>
              <a:gd name="T10" fmla="*/ 291 w 512"/>
              <a:gd name="T11" fmla="*/ 256 h 512"/>
              <a:gd name="T12" fmla="*/ 294 w 512"/>
              <a:gd name="T13" fmla="*/ 268 h 512"/>
              <a:gd name="T14" fmla="*/ 315 w 512"/>
              <a:gd name="T15" fmla="*/ 285 h 512"/>
              <a:gd name="T16" fmla="*/ 306 w 512"/>
              <a:gd name="T17" fmla="*/ 308 h 512"/>
              <a:gd name="T18" fmla="*/ 186 w 512"/>
              <a:gd name="T19" fmla="*/ 262 h 512"/>
              <a:gd name="T20" fmla="*/ 195 w 512"/>
              <a:gd name="T21" fmla="*/ 239 h 512"/>
              <a:gd name="T22" fmla="*/ 221 w 512"/>
              <a:gd name="T23" fmla="*/ 240 h 512"/>
              <a:gd name="T24" fmla="*/ 232 w 512"/>
              <a:gd name="T25" fmla="*/ 233 h 512"/>
              <a:gd name="T26" fmla="*/ 266 w 512"/>
              <a:gd name="T27" fmla="*/ 144 h 512"/>
              <a:gd name="T28" fmla="*/ 266 w 512"/>
              <a:gd name="T29" fmla="*/ 136 h 512"/>
              <a:gd name="T30" fmla="*/ 261 w 512"/>
              <a:gd name="T31" fmla="*/ 126 h 512"/>
              <a:gd name="T32" fmla="*/ 264 w 512"/>
              <a:gd name="T33" fmla="*/ 120 h 512"/>
              <a:gd name="T34" fmla="*/ 512 w 512"/>
              <a:gd name="T35" fmla="*/ 256 h 512"/>
              <a:gd name="T36" fmla="*/ 256 w 512"/>
              <a:gd name="T37" fmla="*/ 512 h 512"/>
              <a:gd name="T38" fmla="*/ 0 w 512"/>
              <a:gd name="T39" fmla="*/ 256 h 512"/>
              <a:gd name="T40" fmla="*/ 256 w 512"/>
              <a:gd name="T41" fmla="*/ 0 h 512"/>
              <a:gd name="T42" fmla="*/ 512 w 512"/>
              <a:gd name="T43" fmla="*/ 256 h 512"/>
              <a:gd name="T44" fmla="*/ 361 w 512"/>
              <a:gd name="T45" fmla="*/ 134 h 512"/>
              <a:gd name="T46" fmla="*/ 261 w 512"/>
              <a:gd name="T47" fmla="*/ 96 h 512"/>
              <a:gd name="T48" fmla="*/ 247 w 512"/>
              <a:gd name="T49" fmla="*/ 102 h 512"/>
              <a:gd name="T50" fmla="*/ 240 w 512"/>
              <a:gd name="T51" fmla="*/ 122 h 512"/>
              <a:gd name="T52" fmla="*/ 240 w 512"/>
              <a:gd name="T53" fmla="*/ 131 h 512"/>
              <a:gd name="T54" fmla="*/ 244 w 512"/>
              <a:gd name="T55" fmla="*/ 140 h 512"/>
              <a:gd name="T56" fmla="*/ 214 w 512"/>
              <a:gd name="T57" fmla="*/ 219 h 512"/>
              <a:gd name="T58" fmla="*/ 188 w 512"/>
              <a:gd name="T59" fmla="*/ 218 h 512"/>
              <a:gd name="T60" fmla="*/ 178 w 512"/>
              <a:gd name="T61" fmla="*/ 224 h 512"/>
              <a:gd name="T62" fmla="*/ 163 w 512"/>
              <a:gd name="T63" fmla="*/ 264 h 512"/>
              <a:gd name="T64" fmla="*/ 163 w 512"/>
              <a:gd name="T65" fmla="*/ 272 h 512"/>
              <a:gd name="T66" fmla="*/ 169 w 512"/>
              <a:gd name="T67" fmla="*/ 278 h 512"/>
              <a:gd name="T68" fmla="*/ 229 w 512"/>
              <a:gd name="T69" fmla="*/ 301 h 512"/>
              <a:gd name="T70" fmla="*/ 194 w 512"/>
              <a:gd name="T71" fmla="*/ 391 h 512"/>
              <a:gd name="T72" fmla="*/ 200 w 512"/>
              <a:gd name="T73" fmla="*/ 404 h 512"/>
              <a:gd name="T74" fmla="*/ 204 w 512"/>
              <a:gd name="T75" fmla="*/ 405 h 512"/>
              <a:gd name="T76" fmla="*/ 214 w 512"/>
              <a:gd name="T77" fmla="*/ 398 h 512"/>
              <a:gd name="T78" fmla="*/ 248 w 512"/>
              <a:gd name="T79" fmla="*/ 308 h 512"/>
              <a:gd name="T80" fmla="*/ 308 w 512"/>
              <a:gd name="T81" fmla="*/ 331 h 512"/>
              <a:gd name="T82" fmla="*/ 312 w 512"/>
              <a:gd name="T83" fmla="*/ 332 h 512"/>
              <a:gd name="T84" fmla="*/ 322 w 512"/>
              <a:gd name="T85" fmla="*/ 325 h 512"/>
              <a:gd name="T86" fmla="*/ 337 w 512"/>
              <a:gd name="T87" fmla="*/ 285 h 512"/>
              <a:gd name="T88" fmla="*/ 334 w 512"/>
              <a:gd name="T89" fmla="*/ 273 h 512"/>
              <a:gd name="T90" fmla="*/ 314 w 512"/>
              <a:gd name="T91" fmla="*/ 257 h 512"/>
              <a:gd name="T92" fmla="*/ 344 w 512"/>
              <a:gd name="T93" fmla="*/ 178 h 512"/>
              <a:gd name="T94" fmla="*/ 354 w 512"/>
              <a:gd name="T95" fmla="*/ 174 h 512"/>
              <a:gd name="T96" fmla="*/ 359 w 512"/>
              <a:gd name="T97" fmla="*/ 168 h 512"/>
              <a:gd name="T98" fmla="*/ 367 w 512"/>
              <a:gd name="T99" fmla="*/ 148 h 512"/>
              <a:gd name="T100" fmla="*/ 361 w 512"/>
              <a:gd name="T101" fmla="*/ 134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12" h="512">
                <a:moveTo>
                  <a:pt x="264" y="120"/>
                </a:moveTo>
                <a:cubicBezTo>
                  <a:pt x="343" y="151"/>
                  <a:pt x="343" y="151"/>
                  <a:pt x="343" y="151"/>
                </a:cubicBezTo>
                <a:cubicBezTo>
                  <a:pt x="341" y="156"/>
                  <a:pt x="341" y="156"/>
                  <a:pt x="341" y="156"/>
                </a:cubicBezTo>
                <a:cubicBezTo>
                  <a:pt x="331" y="161"/>
                  <a:pt x="331" y="161"/>
                  <a:pt x="331" y="161"/>
                </a:cubicBezTo>
                <a:cubicBezTo>
                  <a:pt x="329" y="162"/>
                  <a:pt x="327" y="164"/>
                  <a:pt x="326" y="167"/>
                </a:cubicBezTo>
                <a:cubicBezTo>
                  <a:pt x="291" y="256"/>
                  <a:pt x="291" y="256"/>
                  <a:pt x="291" y="256"/>
                </a:cubicBezTo>
                <a:cubicBezTo>
                  <a:pt x="290" y="261"/>
                  <a:pt x="291" y="266"/>
                  <a:pt x="294" y="268"/>
                </a:cubicBezTo>
                <a:cubicBezTo>
                  <a:pt x="315" y="285"/>
                  <a:pt x="315" y="285"/>
                  <a:pt x="315" y="285"/>
                </a:cubicBezTo>
                <a:cubicBezTo>
                  <a:pt x="306" y="308"/>
                  <a:pt x="306" y="308"/>
                  <a:pt x="306" y="308"/>
                </a:cubicBezTo>
                <a:cubicBezTo>
                  <a:pt x="186" y="262"/>
                  <a:pt x="186" y="262"/>
                  <a:pt x="186" y="262"/>
                </a:cubicBezTo>
                <a:cubicBezTo>
                  <a:pt x="195" y="239"/>
                  <a:pt x="195" y="239"/>
                  <a:pt x="195" y="239"/>
                </a:cubicBezTo>
                <a:cubicBezTo>
                  <a:pt x="221" y="240"/>
                  <a:pt x="221" y="240"/>
                  <a:pt x="221" y="240"/>
                </a:cubicBezTo>
                <a:cubicBezTo>
                  <a:pt x="226" y="241"/>
                  <a:pt x="230" y="238"/>
                  <a:pt x="232" y="233"/>
                </a:cubicBezTo>
                <a:cubicBezTo>
                  <a:pt x="266" y="144"/>
                  <a:pt x="266" y="144"/>
                  <a:pt x="266" y="144"/>
                </a:cubicBezTo>
                <a:cubicBezTo>
                  <a:pt x="267" y="141"/>
                  <a:pt x="267" y="138"/>
                  <a:pt x="266" y="136"/>
                </a:cubicBezTo>
                <a:cubicBezTo>
                  <a:pt x="261" y="126"/>
                  <a:pt x="261" y="126"/>
                  <a:pt x="261" y="126"/>
                </a:cubicBezTo>
                <a:lnTo>
                  <a:pt x="264" y="120"/>
                </a:ln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61" y="134"/>
                </a:moveTo>
                <a:cubicBezTo>
                  <a:pt x="261" y="96"/>
                  <a:pt x="261" y="96"/>
                  <a:pt x="261" y="96"/>
                </a:cubicBezTo>
                <a:cubicBezTo>
                  <a:pt x="256" y="94"/>
                  <a:pt x="250" y="97"/>
                  <a:pt x="247" y="102"/>
                </a:cubicBezTo>
                <a:cubicBezTo>
                  <a:pt x="240" y="122"/>
                  <a:pt x="240" y="122"/>
                  <a:pt x="240" y="122"/>
                </a:cubicBezTo>
                <a:cubicBezTo>
                  <a:pt x="239" y="125"/>
                  <a:pt x="239" y="128"/>
                  <a:pt x="240" y="131"/>
                </a:cubicBezTo>
                <a:cubicBezTo>
                  <a:pt x="244" y="140"/>
                  <a:pt x="244" y="140"/>
                  <a:pt x="244" y="140"/>
                </a:cubicBezTo>
                <a:cubicBezTo>
                  <a:pt x="214" y="219"/>
                  <a:pt x="214" y="219"/>
                  <a:pt x="214" y="219"/>
                </a:cubicBezTo>
                <a:cubicBezTo>
                  <a:pt x="188" y="218"/>
                  <a:pt x="188" y="218"/>
                  <a:pt x="188" y="218"/>
                </a:cubicBezTo>
                <a:cubicBezTo>
                  <a:pt x="184" y="217"/>
                  <a:pt x="180" y="220"/>
                  <a:pt x="178" y="224"/>
                </a:cubicBezTo>
                <a:cubicBezTo>
                  <a:pt x="163" y="264"/>
                  <a:pt x="163" y="264"/>
                  <a:pt x="163" y="264"/>
                </a:cubicBezTo>
                <a:cubicBezTo>
                  <a:pt x="162" y="267"/>
                  <a:pt x="162" y="270"/>
                  <a:pt x="163" y="272"/>
                </a:cubicBezTo>
                <a:cubicBezTo>
                  <a:pt x="164" y="275"/>
                  <a:pt x="166" y="277"/>
                  <a:pt x="169" y="278"/>
                </a:cubicBezTo>
                <a:cubicBezTo>
                  <a:pt x="229" y="301"/>
                  <a:pt x="229" y="301"/>
                  <a:pt x="229" y="301"/>
                </a:cubicBezTo>
                <a:cubicBezTo>
                  <a:pt x="194" y="391"/>
                  <a:pt x="194" y="391"/>
                  <a:pt x="194" y="391"/>
                </a:cubicBezTo>
                <a:cubicBezTo>
                  <a:pt x="192" y="396"/>
                  <a:pt x="195" y="402"/>
                  <a:pt x="200" y="404"/>
                </a:cubicBezTo>
                <a:cubicBezTo>
                  <a:pt x="202" y="405"/>
                  <a:pt x="203" y="405"/>
                  <a:pt x="204" y="405"/>
                </a:cubicBezTo>
                <a:cubicBezTo>
                  <a:pt x="208" y="405"/>
                  <a:pt x="212" y="402"/>
                  <a:pt x="214" y="398"/>
                </a:cubicBezTo>
                <a:cubicBezTo>
                  <a:pt x="248" y="308"/>
                  <a:pt x="248" y="308"/>
                  <a:pt x="248" y="308"/>
                </a:cubicBezTo>
                <a:cubicBezTo>
                  <a:pt x="308" y="331"/>
                  <a:pt x="308" y="331"/>
                  <a:pt x="308" y="331"/>
                </a:cubicBezTo>
                <a:cubicBezTo>
                  <a:pt x="309" y="332"/>
                  <a:pt x="311" y="332"/>
                  <a:pt x="312" y="332"/>
                </a:cubicBezTo>
                <a:cubicBezTo>
                  <a:pt x="316" y="332"/>
                  <a:pt x="320" y="329"/>
                  <a:pt x="322" y="325"/>
                </a:cubicBezTo>
                <a:cubicBezTo>
                  <a:pt x="337" y="285"/>
                  <a:pt x="337" y="285"/>
                  <a:pt x="337" y="285"/>
                </a:cubicBezTo>
                <a:cubicBezTo>
                  <a:pt x="339" y="281"/>
                  <a:pt x="338" y="276"/>
                  <a:pt x="334" y="273"/>
                </a:cubicBezTo>
                <a:cubicBezTo>
                  <a:pt x="314" y="257"/>
                  <a:pt x="314" y="257"/>
                  <a:pt x="314" y="257"/>
                </a:cubicBezTo>
                <a:cubicBezTo>
                  <a:pt x="344" y="178"/>
                  <a:pt x="344" y="178"/>
                  <a:pt x="344" y="178"/>
                </a:cubicBezTo>
                <a:cubicBezTo>
                  <a:pt x="354" y="174"/>
                  <a:pt x="354" y="174"/>
                  <a:pt x="354" y="174"/>
                </a:cubicBezTo>
                <a:cubicBezTo>
                  <a:pt x="356" y="173"/>
                  <a:pt x="358" y="171"/>
                  <a:pt x="359" y="168"/>
                </a:cubicBezTo>
                <a:cubicBezTo>
                  <a:pt x="367" y="148"/>
                  <a:pt x="367" y="148"/>
                  <a:pt x="367" y="148"/>
                </a:cubicBezTo>
                <a:cubicBezTo>
                  <a:pt x="369" y="143"/>
                  <a:pt x="366" y="137"/>
                  <a:pt x="361" y="134"/>
                </a:cubicBez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sp>
        <p:nvSpPr>
          <p:cNvPr id="70" name="Freeform 109">
            <a:extLst>
              <a:ext uri="{FF2B5EF4-FFF2-40B4-BE49-F238E27FC236}">
                <a16:creationId xmlns="" xmlns:a16="http://schemas.microsoft.com/office/drawing/2014/main" id="{B554BAF9-C640-41FD-B661-5CD7ABEF3EA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1294" y="3159307"/>
            <a:ext cx="512149" cy="512149"/>
          </a:xfrm>
          <a:custGeom>
            <a:avLst/>
            <a:gdLst>
              <a:gd name="T0" fmla="*/ 235 w 512"/>
              <a:gd name="T1" fmla="*/ 150 h 512"/>
              <a:gd name="T2" fmla="*/ 277 w 512"/>
              <a:gd name="T3" fmla="*/ 118 h 512"/>
              <a:gd name="T4" fmla="*/ 235 w 512"/>
              <a:gd name="T5" fmla="*/ 342 h 512"/>
              <a:gd name="T6" fmla="*/ 277 w 512"/>
              <a:gd name="T7" fmla="*/ 320 h 512"/>
              <a:gd name="T8" fmla="*/ 235 w 512"/>
              <a:gd name="T9" fmla="*/ 342 h 512"/>
              <a:gd name="T10" fmla="*/ 160 w 512"/>
              <a:gd name="T11" fmla="*/ 342 h 512"/>
              <a:gd name="T12" fmla="*/ 117 w 512"/>
              <a:gd name="T13" fmla="*/ 320 h 512"/>
              <a:gd name="T14" fmla="*/ 512 w 512"/>
              <a:gd name="T15" fmla="*/ 256 h 512"/>
              <a:gd name="T16" fmla="*/ 0 w 512"/>
              <a:gd name="T17" fmla="*/ 256 h 512"/>
              <a:gd name="T18" fmla="*/ 512 w 512"/>
              <a:gd name="T19" fmla="*/ 256 h 512"/>
              <a:gd name="T20" fmla="*/ 405 w 512"/>
              <a:gd name="T21" fmla="*/ 299 h 512"/>
              <a:gd name="T22" fmla="*/ 384 w 512"/>
              <a:gd name="T23" fmla="*/ 235 h 512"/>
              <a:gd name="T24" fmla="*/ 267 w 512"/>
              <a:gd name="T25" fmla="*/ 224 h 512"/>
              <a:gd name="T26" fmla="*/ 288 w 512"/>
              <a:gd name="T27" fmla="*/ 171 h 512"/>
              <a:gd name="T28" fmla="*/ 299 w 512"/>
              <a:gd name="T29" fmla="*/ 107 h 512"/>
              <a:gd name="T30" fmla="*/ 224 w 512"/>
              <a:gd name="T31" fmla="*/ 96 h 512"/>
              <a:gd name="T32" fmla="*/ 213 w 512"/>
              <a:gd name="T33" fmla="*/ 160 h 512"/>
              <a:gd name="T34" fmla="*/ 245 w 512"/>
              <a:gd name="T35" fmla="*/ 171 h 512"/>
              <a:gd name="T36" fmla="*/ 139 w 512"/>
              <a:gd name="T37" fmla="*/ 224 h 512"/>
              <a:gd name="T38" fmla="*/ 128 w 512"/>
              <a:gd name="T39" fmla="*/ 299 h 512"/>
              <a:gd name="T40" fmla="*/ 96 w 512"/>
              <a:gd name="T41" fmla="*/ 310 h 512"/>
              <a:gd name="T42" fmla="*/ 107 w 512"/>
              <a:gd name="T43" fmla="*/ 363 h 512"/>
              <a:gd name="T44" fmla="*/ 181 w 512"/>
              <a:gd name="T45" fmla="*/ 352 h 512"/>
              <a:gd name="T46" fmla="*/ 171 w 512"/>
              <a:gd name="T47" fmla="*/ 299 h 512"/>
              <a:gd name="T48" fmla="*/ 149 w 512"/>
              <a:gd name="T49" fmla="*/ 246 h 512"/>
              <a:gd name="T50" fmla="*/ 245 w 512"/>
              <a:gd name="T51" fmla="*/ 299 h 512"/>
              <a:gd name="T52" fmla="*/ 213 w 512"/>
              <a:gd name="T53" fmla="*/ 310 h 512"/>
              <a:gd name="T54" fmla="*/ 224 w 512"/>
              <a:gd name="T55" fmla="*/ 363 h 512"/>
              <a:gd name="T56" fmla="*/ 299 w 512"/>
              <a:gd name="T57" fmla="*/ 352 h 512"/>
              <a:gd name="T58" fmla="*/ 288 w 512"/>
              <a:gd name="T59" fmla="*/ 299 h 512"/>
              <a:gd name="T60" fmla="*/ 267 w 512"/>
              <a:gd name="T61" fmla="*/ 246 h 512"/>
              <a:gd name="T62" fmla="*/ 363 w 512"/>
              <a:gd name="T63" fmla="*/ 299 h 512"/>
              <a:gd name="T64" fmla="*/ 331 w 512"/>
              <a:gd name="T65" fmla="*/ 310 h 512"/>
              <a:gd name="T66" fmla="*/ 341 w 512"/>
              <a:gd name="T67" fmla="*/ 363 h 512"/>
              <a:gd name="T68" fmla="*/ 416 w 512"/>
              <a:gd name="T69" fmla="*/ 352 h 512"/>
              <a:gd name="T70" fmla="*/ 352 w 512"/>
              <a:gd name="T71" fmla="*/ 342 h 512"/>
              <a:gd name="T72" fmla="*/ 395 w 512"/>
              <a:gd name="T73" fmla="*/ 320 h 512"/>
              <a:gd name="T74" fmla="*/ 352 w 512"/>
              <a:gd name="T75" fmla="*/ 342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12" h="512">
                <a:moveTo>
                  <a:pt x="277" y="150"/>
                </a:moveTo>
                <a:cubicBezTo>
                  <a:pt x="235" y="150"/>
                  <a:pt x="235" y="150"/>
                  <a:pt x="235" y="150"/>
                </a:cubicBezTo>
                <a:cubicBezTo>
                  <a:pt x="235" y="118"/>
                  <a:pt x="235" y="118"/>
                  <a:pt x="235" y="118"/>
                </a:cubicBezTo>
                <a:cubicBezTo>
                  <a:pt x="277" y="118"/>
                  <a:pt x="277" y="118"/>
                  <a:pt x="277" y="118"/>
                </a:cubicBezTo>
                <a:lnTo>
                  <a:pt x="277" y="150"/>
                </a:lnTo>
                <a:close/>
                <a:moveTo>
                  <a:pt x="235" y="342"/>
                </a:moveTo>
                <a:cubicBezTo>
                  <a:pt x="277" y="342"/>
                  <a:pt x="277" y="342"/>
                  <a:pt x="277" y="342"/>
                </a:cubicBezTo>
                <a:cubicBezTo>
                  <a:pt x="277" y="320"/>
                  <a:pt x="277" y="320"/>
                  <a:pt x="277" y="320"/>
                </a:cubicBezTo>
                <a:cubicBezTo>
                  <a:pt x="235" y="320"/>
                  <a:pt x="235" y="320"/>
                  <a:pt x="235" y="320"/>
                </a:cubicBezTo>
                <a:lnTo>
                  <a:pt x="235" y="342"/>
                </a:lnTo>
                <a:close/>
                <a:moveTo>
                  <a:pt x="117" y="342"/>
                </a:moveTo>
                <a:cubicBezTo>
                  <a:pt x="160" y="342"/>
                  <a:pt x="160" y="342"/>
                  <a:pt x="160" y="342"/>
                </a:cubicBezTo>
                <a:cubicBezTo>
                  <a:pt x="160" y="320"/>
                  <a:pt x="160" y="320"/>
                  <a:pt x="160" y="320"/>
                </a:cubicBezTo>
                <a:cubicBezTo>
                  <a:pt x="117" y="320"/>
                  <a:pt x="117" y="320"/>
                  <a:pt x="117" y="320"/>
                </a:cubicBezTo>
                <a:lnTo>
                  <a:pt x="117" y="342"/>
                </a:lnTo>
                <a:close/>
                <a:moveTo>
                  <a:pt x="512" y="256"/>
                </a:moveTo>
                <a:cubicBezTo>
                  <a:pt x="512" y="398"/>
                  <a:pt x="397" y="512"/>
                  <a:pt x="256" y="512"/>
                </a:cubicBezTo>
                <a:cubicBezTo>
                  <a:pt x="115" y="512"/>
                  <a:pt x="0" y="398"/>
                  <a:pt x="0" y="256"/>
                </a:cubicBezTo>
                <a:cubicBezTo>
                  <a:pt x="0" y="115"/>
                  <a:pt x="115" y="0"/>
                  <a:pt x="256" y="0"/>
                </a:cubicBezTo>
                <a:cubicBezTo>
                  <a:pt x="397" y="0"/>
                  <a:pt x="512" y="115"/>
                  <a:pt x="512" y="256"/>
                </a:cubicBezTo>
                <a:close/>
                <a:moveTo>
                  <a:pt x="416" y="310"/>
                </a:moveTo>
                <a:cubicBezTo>
                  <a:pt x="416" y="304"/>
                  <a:pt x="411" y="299"/>
                  <a:pt x="405" y="299"/>
                </a:cubicBezTo>
                <a:cubicBezTo>
                  <a:pt x="384" y="299"/>
                  <a:pt x="384" y="299"/>
                  <a:pt x="384" y="299"/>
                </a:cubicBezTo>
                <a:cubicBezTo>
                  <a:pt x="384" y="235"/>
                  <a:pt x="384" y="235"/>
                  <a:pt x="384" y="235"/>
                </a:cubicBezTo>
                <a:cubicBezTo>
                  <a:pt x="384" y="229"/>
                  <a:pt x="379" y="224"/>
                  <a:pt x="373" y="224"/>
                </a:cubicBezTo>
                <a:cubicBezTo>
                  <a:pt x="267" y="224"/>
                  <a:pt x="267" y="224"/>
                  <a:pt x="267" y="224"/>
                </a:cubicBezTo>
                <a:cubicBezTo>
                  <a:pt x="267" y="171"/>
                  <a:pt x="267" y="171"/>
                  <a:pt x="267" y="171"/>
                </a:cubicBezTo>
                <a:cubicBezTo>
                  <a:pt x="288" y="171"/>
                  <a:pt x="288" y="171"/>
                  <a:pt x="288" y="171"/>
                </a:cubicBezTo>
                <a:cubicBezTo>
                  <a:pt x="294" y="171"/>
                  <a:pt x="299" y="166"/>
                  <a:pt x="299" y="160"/>
                </a:cubicBezTo>
                <a:cubicBezTo>
                  <a:pt x="299" y="107"/>
                  <a:pt x="299" y="107"/>
                  <a:pt x="299" y="107"/>
                </a:cubicBezTo>
                <a:cubicBezTo>
                  <a:pt x="299" y="101"/>
                  <a:pt x="294" y="96"/>
                  <a:pt x="288" y="96"/>
                </a:cubicBezTo>
                <a:cubicBezTo>
                  <a:pt x="224" y="96"/>
                  <a:pt x="224" y="96"/>
                  <a:pt x="224" y="96"/>
                </a:cubicBezTo>
                <a:cubicBezTo>
                  <a:pt x="218" y="96"/>
                  <a:pt x="213" y="101"/>
                  <a:pt x="213" y="107"/>
                </a:cubicBezTo>
                <a:cubicBezTo>
                  <a:pt x="213" y="160"/>
                  <a:pt x="213" y="160"/>
                  <a:pt x="213" y="160"/>
                </a:cubicBezTo>
                <a:cubicBezTo>
                  <a:pt x="213" y="166"/>
                  <a:pt x="218" y="171"/>
                  <a:pt x="224" y="171"/>
                </a:cubicBezTo>
                <a:cubicBezTo>
                  <a:pt x="245" y="171"/>
                  <a:pt x="245" y="171"/>
                  <a:pt x="245" y="171"/>
                </a:cubicBezTo>
                <a:cubicBezTo>
                  <a:pt x="245" y="224"/>
                  <a:pt x="245" y="224"/>
                  <a:pt x="245" y="224"/>
                </a:cubicBezTo>
                <a:cubicBezTo>
                  <a:pt x="139" y="224"/>
                  <a:pt x="139" y="224"/>
                  <a:pt x="139" y="224"/>
                </a:cubicBezTo>
                <a:cubicBezTo>
                  <a:pt x="133" y="224"/>
                  <a:pt x="128" y="229"/>
                  <a:pt x="128" y="235"/>
                </a:cubicBezTo>
                <a:cubicBezTo>
                  <a:pt x="128" y="299"/>
                  <a:pt x="128" y="299"/>
                  <a:pt x="128" y="299"/>
                </a:cubicBezTo>
                <a:cubicBezTo>
                  <a:pt x="107" y="299"/>
                  <a:pt x="107" y="299"/>
                  <a:pt x="107" y="299"/>
                </a:cubicBezTo>
                <a:cubicBezTo>
                  <a:pt x="101" y="299"/>
                  <a:pt x="96" y="304"/>
                  <a:pt x="96" y="310"/>
                </a:cubicBezTo>
                <a:cubicBezTo>
                  <a:pt x="96" y="352"/>
                  <a:pt x="96" y="352"/>
                  <a:pt x="96" y="352"/>
                </a:cubicBezTo>
                <a:cubicBezTo>
                  <a:pt x="96" y="358"/>
                  <a:pt x="101" y="363"/>
                  <a:pt x="107" y="363"/>
                </a:cubicBezTo>
                <a:cubicBezTo>
                  <a:pt x="171" y="363"/>
                  <a:pt x="171" y="363"/>
                  <a:pt x="171" y="363"/>
                </a:cubicBezTo>
                <a:cubicBezTo>
                  <a:pt x="177" y="363"/>
                  <a:pt x="181" y="358"/>
                  <a:pt x="181" y="352"/>
                </a:cubicBezTo>
                <a:cubicBezTo>
                  <a:pt x="181" y="310"/>
                  <a:pt x="181" y="310"/>
                  <a:pt x="181" y="310"/>
                </a:cubicBezTo>
                <a:cubicBezTo>
                  <a:pt x="181" y="304"/>
                  <a:pt x="177" y="299"/>
                  <a:pt x="171" y="299"/>
                </a:cubicBezTo>
                <a:cubicBezTo>
                  <a:pt x="149" y="299"/>
                  <a:pt x="149" y="299"/>
                  <a:pt x="149" y="299"/>
                </a:cubicBezTo>
                <a:cubicBezTo>
                  <a:pt x="149" y="246"/>
                  <a:pt x="149" y="246"/>
                  <a:pt x="149" y="246"/>
                </a:cubicBezTo>
                <a:cubicBezTo>
                  <a:pt x="245" y="246"/>
                  <a:pt x="245" y="246"/>
                  <a:pt x="245" y="246"/>
                </a:cubicBezTo>
                <a:cubicBezTo>
                  <a:pt x="245" y="299"/>
                  <a:pt x="245" y="299"/>
                  <a:pt x="245" y="299"/>
                </a:cubicBezTo>
                <a:cubicBezTo>
                  <a:pt x="224" y="299"/>
                  <a:pt x="224" y="299"/>
                  <a:pt x="224" y="299"/>
                </a:cubicBezTo>
                <a:cubicBezTo>
                  <a:pt x="218" y="299"/>
                  <a:pt x="213" y="304"/>
                  <a:pt x="213" y="310"/>
                </a:cubicBezTo>
                <a:cubicBezTo>
                  <a:pt x="213" y="352"/>
                  <a:pt x="213" y="352"/>
                  <a:pt x="213" y="352"/>
                </a:cubicBezTo>
                <a:cubicBezTo>
                  <a:pt x="213" y="358"/>
                  <a:pt x="218" y="363"/>
                  <a:pt x="224" y="363"/>
                </a:cubicBezTo>
                <a:cubicBezTo>
                  <a:pt x="288" y="363"/>
                  <a:pt x="288" y="363"/>
                  <a:pt x="288" y="363"/>
                </a:cubicBezTo>
                <a:cubicBezTo>
                  <a:pt x="294" y="363"/>
                  <a:pt x="299" y="358"/>
                  <a:pt x="299" y="352"/>
                </a:cubicBezTo>
                <a:cubicBezTo>
                  <a:pt x="299" y="310"/>
                  <a:pt x="299" y="310"/>
                  <a:pt x="299" y="310"/>
                </a:cubicBezTo>
                <a:cubicBezTo>
                  <a:pt x="299" y="304"/>
                  <a:pt x="294" y="299"/>
                  <a:pt x="288" y="299"/>
                </a:cubicBezTo>
                <a:cubicBezTo>
                  <a:pt x="267" y="299"/>
                  <a:pt x="267" y="299"/>
                  <a:pt x="267" y="299"/>
                </a:cubicBezTo>
                <a:cubicBezTo>
                  <a:pt x="267" y="246"/>
                  <a:pt x="267" y="246"/>
                  <a:pt x="267" y="246"/>
                </a:cubicBezTo>
                <a:cubicBezTo>
                  <a:pt x="363" y="246"/>
                  <a:pt x="363" y="246"/>
                  <a:pt x="363" y="246"/>
                </a:cubicBezTo>
                <a:cubicBezTo>
                  <a:pt x="363" y="299"/>
                  <a:pt x="363" y="299"/>
                  <a:pt x="363" y="299"/>
                </a:cubicBezTo>
                <a:cubicBezTo>
                  <a:pt x="341" y="299"/>
                  <a:pt x="341" y="299"/>
                  <a:pt x="341" y="299"/>
                </a:cubicBezTo>
                <a:cubicBezTo>
                  <a:pt x="335" y="299"/>
                  <a:pt x="331" y="304"/>
                  <a:pt x="331" y="310"/>
                </a:cubicBezTo>
                <a:cubicBezTo>
                  <a:pt x="331" y="352"/>
                  <a:pt x="331" y="352"/>
                  <a:pt x="331" y="352"/>
                </a:cubicBezTo>
                <a:cubicBezTo>
                  <a:pt x="331" y="358"/>
                  <a:pt x="335" y="363"/>
                  <a:pt x="341" y="363"/>
                </a:cubicBezTo>
                <a:cubicBezTo>
                  <a:pt x="405" y="363"/>
                  <a:pt x="405" y="363"/>
                  <a:pt x="405" y="363"/>
                </a:cubicBezTo>
                <a:cubicBezTo>
                  <a:pt x="411" y="363"/>
                  <a:pt x="416" y="358"/>
                  <a:pt x="416" y="352"/>
                </a:cubicBezTo>
                <a:lnTo>
                  <a:pt x="416" y="310"/>
                </a:lnTo>
                <a:close/>
                <a:moveTo>
                  <a:pt x="352" y="342"/>
                </a:moveTo>
                <a:cubicBezTo>
                  <a:pt x="395" y="342"/>
                  <a:pt x="395" y="342"/>
                  <a:pt x="395" y="342"/>
                </a:cubicBezTo>
                <a:cubicBezTo>
                  <a:pt x="395" y="320"/>
                  <a:pt x="395" y="320"/>
                  <a:pt x="395" y="320"/>
                </a:cubicBezTo>
                <a:cubicBezTo>
                  <a:pt x="352" y="320"/>
                  <a:pt x="352" y="320"/>
                  <a:pt x="352" y="320"/>
                </a:cubicBezTo>
                <a:lnTo>
                  <a:pt x="352" y="342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grpSp>
        <p:nvGrpSpPr>
          <p:cNvPr id="71" name="Group 681">
            <a:extLst>
              <a:ext uri="{FF2B5EF4-FFF2-40B4-BE49-F238E27FC236}">
                <a16:creationId xmlns="" xmlns:a16="http://schemas.microsoft.com/office/drawing/2014/main" id="{B0C7F96C-4C0A-4BE4-BA59-AD43FBEA744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1291" y="2412427"/>
            <a:ext cx="482358" cy="482358"/>
            <a:chOff x="6210" y="2696"/>
            <a:chExt cx="340" cy="340"/>
          </a:xfrm>
          <a:solidFill>
            <a:srgbClr val="A6A6A6"/>
          </a:solidFill>
        </p:grpSpPr>
        <p:sp>
          <p:nvSpPr>
            <p:cNvPr id="72" name="Freeform 682">
              <a:extLst>
                <a:ext uri="{FF2B5EF4-FFF2-40B4-BE49-F238E27FC236}">
                  <a16:creationId xmlns="" xmlns:a16="http://schemas.microsoft.com/office/drawing/2014/main" id="{31A4477D-E653-4EBB-A05D-905E9CD6E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" y="2911"/>
              <a:ext cx="57" cy="49"/>
            </a:xfrm>
            <a:custGeom>
              <a:avLst/>
              <a:gdLst>
                <a:gd name="T0" fmla="*/ 51 w 85"/>
                <a:gd name="T1" fmla="*/ 3 h 73"/>
                <a:gd name="T2" fmla="*/ 43 w 85"/>
                <a:gd name="T3" fmla="*/ 0 h 73"/>
                <a:gd name="T4" fmla="*/ 34 w 85"/>
                <a:gd name="T5" fmla="*/ 3 h 73"/>
                <a:gd name="T6" fmla="*/ 16 w 85"/>
                <a:gd name="T7" fmla="*/ 9 h 73"/>
                <a:gd name="T8" fmla="*/ 11 w 85"/>
                <a:gd name="T9" fmla="*/ 9 h 73"/>
                <a:gd name="T10" fmla="*/ 0 w 85"/>
                <a:gd name="T11" fmla="*/ 2 h 73"/>
                <a:gd name="T12" fmla="*/ 0 w 85"/>
                <a:gd name="T13" fmla="*/ 73 h 73"/>
                <a:gd name="T14" fmla="*/ 37 w 85"/>
                <a:gd name="T15" fmla="*/ 51 h 73"/>
                <a:gd name="T16" fmla="*/ 48 w 85"/>
                <a:gd name="T17" fmla="*/ 51 h 73"/>
                <a:gd name="T18" fmla="*/ 85 w 85"/>
                <a:gd name="T19" fmla="*/ 73 h 73"/>
                <a:gd name="T20" fmla="*/ 85 w 85"/>
                <a:gd name="T21" fmla="*/ 2 h 73"/>
                <a:gd name="T22" fmla="*/ 75 w 85"/>
                <a:gd name="T23" fmla="*/ 9 h 73"/>
                <a:gd name="T24" fmla="*/ 51 w 85"/>
                <a:gd name="T25" fmla="*/ 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73">
                  <a:moveTo>
                    <a:pt x="51" y="3"/>
                  </a:moveTo>
                  <a:cubicBezTo>
                    <a:pt x="49" y="2"/>
                    <a:pt x="44" y="0"/>
                    <a:pt x="43" y="0"/>
                  </a:cubicBezTo>
                  <a:cubicBezTo>
                    <a:pt x="41" y="0"/>
                    <a:pt x="37" y="2"/>
                    <a:pt x="34" y="3"/>
                  </a:cubicBezTo>
                  <a:cubicBezTo>
                    <a:pt x="29" y="6"/>
                    <a:pt x="23" y="9"/>
                    <a:pt x="16" y="9"/>
                  </a:cubicBezTo>
                  <a:cubicBezTo>
                    <a:pt x="14" y="9"/>
                    <a:pt x="12" y="9"/>
                    <a:pt x="11" y="9"/>
                  </a:cubicBezTo>
                  <a:cubicBezTo>
                    <a:pt x="6" y="7"/>
                    <a:pt x="3" y="5"/>
                    <a:pt x="0" y="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41" y="49"/>
                    <a:pt x="45" y="49"/>
                    <a:pt x="48" y="51"/>
                  </a:cubicBezTo>
                  <a:cubicBezTo>
                    <a:pt x="85" y="73"/>
                    <a:pt x="85" y="73"/>
                    <a:pt x="85" y="73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2" y="5"/>
                    <a:pt x="79" y="7"/>
                    <a:pt x="75" y="9"/>
                  </a:cubicBezTo>
                  <a:cubicBezTo>
                    <a:pt x="66" y="11"/>
                    <a:pt x="58" y="7"/>
                    <a:pt x="5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73" name="Freeform 683">
              <a:extLst>
                <a:ext uri="{FF2B5EF4-FFF2-40B4-BE49-F238E27FC236}">
                  <a16:creationId xmlns="" xmlns:a16="http://schemas.microsoft.com/office/drawing/2014/main" id="{470A2CA5-1AC5-4CF4-B618-04120D58F5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4" y="2772"/>
              <a:ext cx="132" cy="131"/>
            </a:xfrm>
            <a:custGeom>
              <a:avLst/>
              <a:gdLst>
                <a:gd name="T0" fmla="*/ 188 w 198"/>
                <a:gd name="T1" fmla="*/ 99 h 198"/>
                <a:gd name="T2" fmla="*/ 194 w 198"/>
                <a:gd name="T3" fmla="*/ 81 h 198"/>
                <a:gd name="T4" fmla="*/ 198 w 198"/>
                <a:gd name="T5" fmla="*/ 72 h 198"/>
                <a:gd name="T6" fmla="*/ 190 w 198"/>
                <a:gd name="T7" fmla="*/ 67 h 198"/>
                <a:gd name="T8" fmla="*/ 176 w 198"/>
                <a:gd name="T9" fmla="*/ 54 h 198"/>
                <a:gd name="T10" fmla="*/ 172 w 198"/>
                <a:gd name="T11" fmla="*/ 36 h 198"/>
                <a:gd name="T12" fmla="*/ 171 w 198"/>
                <a:gd name="T13" fmla="*/ 26 h 198"/>
                <a:gd name="T14" fmla="*/ 162 w 198"/>
                <a:gd name="T15" fmla="*/ 25 h 198"/>
                <a:gd name="T16" fmla="*/ 143 w 198"/>
                <a:gd name="T17" fmla="*/ 21 h 198"/>
                <a:gd name="T18" fmla="*/ 131 w 198"/>
                <a:gd name="T19" fmla="*/ 7 h 198"/>
                <a:gd name="T20" fmla="*/ 125 w 198"/>
                <a:gd name="T21" fmla="*/ 0 h 198"/>
                <a:gd name="T22" fmla="*/ 117 w 198"/>
                <a:gd name="T23" fmla="*/ 4 h 198"/>
                <a:gd name="T24" fmla="*/ 99 w 198"/>
                <a:gd name="T25" fmla="*/ 9 h 198"/>
                <a:gd name="T26" fmla="*/ 80 w 198"/>
                <a:gd name="T27" fmla="*/ 5 h 198"/>
                <a:gd name="T28" fmla="*/ 72 w 198"/>
                <a:gd name="T29" fmla="*/ 3 h 198"/>
                <a:gd name="T30" fmla="*/ 72 w 198"/>
                <a:gd name="T31" fmla="*/ 3 h 198"/>
                <a:gd name="T32" fmla="*/ 67 w 198"/>
                <a:gd name="T33" fmla="*/ 9 h 198"/>
                <a:gd name="T34" fmla="*/ 54 w 198"/>
                <a:gd name="T35" fmla="*/ 22 h 198"/>
                <a:gd name="T36" fmla="*/ 35 w 198"/>
                <a:gd name="T37" fmla="*/ 26 h 198"/>
                <a:gd name="T38" fmla="*/ 26 w 198"/>
                <a:gd name="T39" fmla="*/ 27 h 198"/>
                <a:gd name="T40" fmla="*/ 25 w 198"/>
                <a:gd name="T41" fmla="*/ 36 h 198"/>
                <a:gd name="T42" fmla="*/ 21 w 198"/>
                <a:gd name="T43" fmla="*/ 54 h 198"/>
                <a:gd name="T44" fmla="*/ 7 w 198"/>
                <a:gd name="T45" fmla="*/ 67 h 198"/>
                <a:gd name="T46" fmla="*/ 0 w 198"/>
                <a:gd name="T47" fmla="*/ 73 h 198"/>
                <a:gd name="T48" fmla="*/ 3 w 198"/>
                <a:gd name="T49" fmla="*/ 81 h 198"/>
                <a:gd name="T50" fmla="*/ 9 w 198"/>
                <a:gd name="T51" fmla="*/ 99 h 198"/>
                <a:gd name="T52" fmla="*/ 3 w 198"/>
                <a:gd name="T53" fmla="*/ 117 h 198"/>
                <a:gd name="T54" fmla="*/ 0 w 198"/>
                <a:gd name="T55" fmla="*/ 126 h 198"/>
                <a:gd name="T56" fmla="*/ 7 w 198"/>
                <a:gd name="T57" fmla="*/ 131 h 198"/>
                <a:gd name="T58" fmla="*/ 21 w 198"/>
                <a:gd name="T59" fmla="*/ 144 h 198"/>
                <a:gd name="T60" fmla="*/ 25 w 198"/>
                <a:gd name="T61" fmla="*/ 162 h 198"/>
                <a:gd name="T62" fmla="*/ 26 w 198"/>
                <a:gd name="T63" fmla="*/ 172 h 198"/>
                <a:gd name="T64" fmla="*/ 35 w 198"/>
                <a:gd name="T65" fmla="*/ 173 h 198"/>
                <a:gd name="T66" fmla="*/ 54 w 198"/>
                <a:gd name="T67" fmla="*/ 177 h 198"/>
                <a:gd name="T68" fmla="*/ 67 w 198"/>
                <a:gd name="T69" fmla="*/ 191 h 198"/>
                <a:gd name="T70" fmla="*/ 72 w 198"/>
                <a:gd name="T71" fmla="*/ 198 h 198"/>
                <a:gd name="T72" fmla="*/ 80 w 198"/>
                <a:gd name="T73" fmla="*/ 194 h 198"/>
                <a:gd name="T74" fmla="*/ 99 w 198"/>
                <a:gd name="T75" fmla="*/ 189 h 198"/>
                <a:gd name="T76" fmla="*/ 117 w 198"/>
                <a:gd name="T77" fmla="*/ 193 h 198"/>
                <a:gd name="T78" fmla="*/ 125 w 198"/>
                <a:gd name="T79" fmla="*/ 195 h 198"/>
                <a:gd name="T80" fmla="*/ 125 w 198"/>
                <a:gd name="T81" fmla="*/ 195 h 198"/>
                <a:gd name="T82" fmla="*/ 131 w 198"/>
                <a:gd name="T83" fmla="*/ 189 h 198"/>
                <a:gd name="T84" fmla="*/ 143 w 198"/>
                <a:gd name="T85" fmla="*/ 176 h 198"/>
                <a:gd name="T86" fmla="*/ 162 w 198"/>
                <a:gd name="T87" fmla="*/ 172 h 198"/>
                <a:gd name="T88" fmla="*/ 171 w 198"/>
                <a:gd name="T89" fmla="*/ 171 h 198"/>
                <a:gd name="T90" fmla="*/ 172 w 198"/>
                <a:gd name="T91" fmla="*/ 162 h 198"/>
                <a:gd name="T92" fmla="*/ 176 w 198"/>
                <a:gd name="T93" fmla="*/ 144 h 198"/>
                <a:gd name="T94" fmla="*/ 190 w 198"/>
                <a:gd name="T95" fmla="*/ 131 h 198"/>
                <a:gd name="T96" fmla="*/ 198 w 198"/>
                <a:gd name="T97" fmla="*/ 125 h 198"/>
                <a:gd name="T98" fmla="*/ 194 w 198"/>
                <a:gd name="T99" fmla="*/ 117 h 198"/>
                <a:gd name="T100" fmla="*/ 188 w 198"/>
                <a:gd name="T101" fmla="*/ 99 h 198"/>
                <a:gd name="T102" fmla="*/ 99 w 198"/>
                <a:gd name="T103" fmla="*/ 152 h 198"/>
                <a:gd name="T104" fmla="*/ 45 w 198"/>
                <a:gd name="T105" fmla="*/ 99 h 198"/>
                <a:gd name="T106" fmla="*/ 99 w 198"/>
                <a:gd name="T107" fmla="*/ 46 h 198"/>
                <a:gd name="T108" fmla="*/ 152 w 198"/>
                <a:gd name="T109" fmla="*/ 99 h 198"/>
                <a:gd name="T110" fmla="*/ 99 w 198"/>
                <a:gd name="T111" fmla="*/ 152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8" h="198">
                  <a:moveTo>
                    <a:pt x="188" y="99"/>
                  </a:moveTo>
                  <a:cubicBezTo>
                    <a:pt x="188" y="92"/>
                    <a:pt x="191" y="86"/>
                    <a:pt x="194" y="81"/>
                  </a:cubicBezTo>
                  <a:cubicBezTo>
                    <a:pt x="195" y="78"/>
                    <a:pt x="198" y="74"/>
                    <a:pt x="198" y="72"/>
                  </a:cubicBezTo>
                  <a:cubicBezTo>
                    <a:pt x="197" y="71"/>
                    <a:pt x="193" y="69"/>
                    <a:pt x="190" y="67"/>
                  </a:cubicBezTo>
                  <a:cubicBezTo>
                    <a:pt x="185" y="64"/>
                    <a:pt x="180" y="60"/>
                    <a:pt x="176" y="54"/>
                  </a:cubicBezTo>
                  <a:cubicBezTo>
                    <a:pt x="173" y="48"/>
                    <a:pt x="173" y="42"/>
                    <a:pt x="172" y="36"/>
                  </a:cubicBezTo>
                  <a:cubicBezTo>
                    <a:pt x="172" y="33"/>
                    <a:pt x="172" y="28"/>
                    <a:pt x="171" y="26"/>
                  </a:cubicBezTo>
                  <a:cubicBezTo>
                    <a:pt x="170" y="26"/>
                    <a:pt x="165" y="26"/>
                    <a:pt x="162" y="25"/>
                  </a:cubicBezTo>
                  <a:cubicBezTo>
                    <a:pt x="156" y="25"/>
                    <a:pt x="149" y="25"/>
                    <a:pt x="143" y="21"/>
                  </a:cubicBezTo>
                  <a:cubicBezTo>
                    <a:pt x="138" y="18"/>
                    <a:pt x="134" y="12"/>
                    <a:pt x="131" y="7"/>
                  </a:cubicBezTo>
                  <a:cubicBezTo>
                    <a:pt x="129" y="5"/>
                    <a:pt x="126" y="1"/>
                    <a:pt x="125" y="0"/>
                  </a:cubicBezTo>
                  <a:cubicBezTo>
                    <a:pt x="124" y="0"/>
                    <a:pt x="120" y="2"/>
                    <a:pt x="117" y="4"/>
                  </a:cubicBezTo>
                  <a:cubicBezTo>
                    <a:pt x="112" y="6"/>
                    <a:pt x="106" y="9"/>
                    <a:pt x="99" y="9"/>
                  </a:cubicBezTo>
                  <a:cubicBezTo>
                    <a:pt x="92" y="9"/>
                    <a:pt x="86" y="8"/>
                    <a:pt x="80" y="5"/>
                  </a:cubicBezTo>
                  <a:cubicBezTo>
                    <a:pt x="78" y="4"/>
                    <a:pt x="73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1" y="3"/>
                    <a:pt x="68" y="6"/>
                    <a:pt x="67" y="9"/>
                  </a:cubicBezTo>
                  <a:cubicBezTo>
                    <a:pt x="63" y="14"/>
                    <a:pt x="60" y="19"/>
                    <a:pt x="54" y="22"/>
                  </a:cubicBezTo>
                  <a:cubicBezTo>
                    <a:pt x="48" y="26"/>
                    <a:pt x="41" y="26"/>
                    <a:pt x="35" y="26"/>
                  </a:cubicBezTo>
                  <a:cubicBezTo>
                    <a:pt x="32" y="26"/>
                    <a:pt x="27" y="26"/>
                    <a:pt x="26" y="27"/>
                  </a:cubicBezTo>
                  <a:cubicBezTo>
                    <a:pt x="26" y="28"/>
                    <a:pt x="25" y="33"/>
                    <a:pt x="25" y="36"/>
                  </a:cubicBezTo>
                  <a:cubicBezTo>
                    <a:pt x="25" y="42"/>
                    <a:pt x="24" y="48"/>
                    <a:pt x="21" y="54"/>
                  </a:cubicBezTo>
                  <a:cubicBezTo>
                    <a:pt x="18" y="60"/>
                    <a:pt x="12" y="64"/>
                    <a:pt x="7" y="67"/>
                  </a:cubicBezTo>
                  <a:cubicBezTo>
                    <a:pt x="5" y="69"/>
                    <a:pt x="0" y="71"/>
                    <a:pt x="0" y="73"/>
                  </a:cubicBezTo>
                  <a:cubicBezTo>
                    <a:pt x="0" y="74"/>
                    <a:pt x="2" y="78"/>
                    <a:pt x="3" y="81"/>
                  </a:cubicBezTo>
                  <a:cubicBezTo>
                    <a:pt x="6" y="86"/>
                    <a:pt x="9" y="92"/>
                    <a:pt x="9" y="99"/>
                  </a:cubicBezTo>
                  <a:cubicBezTo>
                    <a:pt x="9" y="106"/>
                    <a:pt x="6" y="112"/>
                    <a:pt x="3" y="117"/>
                  </a:cubicBezTo>
                  <a:cubicBezTo>
                    <a:pt x="2" y="120"/>
                    <a:pt x="0" y="124"/>
                    <a:pt x="0" y="126"/>
                  </a:cubicBezTo>
                  <a:cubicBezTo>
                    <a:pt x="0" y="127"/>
                    <a:pt x="5" y="129"/>
                    <a:pt x="7" y="131"/>
                  </a:cubicBezTo>
                  <a:cubicBezTo>
                    <a:pt x="12" y="134"/>
                    <a:pt x="18" y="138"/>
                    <a:pt x="21" y="144"/>
                  </a:cubicBezTo>
                  <a:cubicBezTo>
                    <a:pt x="24" y="150"/>
                    <a:pt x="25" y="156"/>
                    <a:pt x="25" y="162"/>
                  </a:cubicBezTo>
                  <a:cubicBezTo>
                    <a:pt x="25" y="165"/>
                    <a:pt x="26" y="170"/>
                    <a:pt x="26" y="172"/>
                  </a:cubicBezTo>
                  <a:cubicBezTo>
                    <a:pt x="27" y="172"/>
                    <a:pt x="32" y="172"/>
                    <a:pt x="35" y="173"/>
                  </a:cubicBezTo>
                  <a:cubicBezTo>
                    <a:pt x="41" y="173"/>
                    <a:pt x="48" y="173"/>
                    <a:pt x="54" y="177"/>
                  </a:cubicBezTo>
                  <a:cubicBezTo>
                    <a:pt x="60" y="180"/>
                    <a:pt x="63" y="186"/>
                    <a:pt x="67" y="191"/>
                  </a:cubicBezTo>
                  <a:cubicBezTo>
                    <a:pt x="68" y="193"/>
                    <a:pt x="71" y="197"/>
                    <a:pt x="72" y="198"/>
                  </a:cubicBezTo>
                  <a:cubicBezTo>
                    <a:pt x="73" y="198"/>
                    <a:pt x="78" y="196"/>
                    <a:pt x="80" y="194"/>
                  </a:cubicBezTo>
                  <a:cubicBezTo>
                    <a:pt x="86" y="192"/>
                    <a:pt x="92" y="189"/>
                    <a:pt x="99" y="189"/>
                  </a:cubicBezTo>
                  <a:cubicBezTo>
                    <a:pt x="106" y="189"/>
                    <a:pt x="112" y="190"/>
                    <a:pt x="117" y="193"/>
                  </a:cubicBezTo>
                  <a:cubicBezTo>
                    <a:pt x="120" y="194"/>
                    <a:pt x="124" y="195"/>
                    <a:pt x="125" y="195"/>
                  </a:cubicBezTo>
                  <a:cubicBezTo>
                    <a:pt x="125" y="195"/>
                    <a:pt x="125" y="195"/>
                    <a:pt x="125" y="195"/>
                  </a:cubicBezTo>
                  <a:cubicBezTo>
                    <a:pt x="126" y="195"/>
                    <a:pt x="129" y="192"/>
                    <a:pt x="131" y="189"/>
                  </a:cubicBezTo>
                  <a:cubicBezTo>
                    <a:pt x="134" y="184"/>
                    <a:pt x="138" y="179"/>
                    <a:pt x="143" y="176"/>
                  </a:cubicBezTo>
                  <a:cubicBezTo>
                    <a:pt x="149" y="172"/>
                    <a:pt x="156" y="172"/>
                    <a:pt x="162" y="172"/>
                  </a:cubicBezTo>
                  <a:cubicBezTo>
                    <a:pt x="165" y="172"/>
                    <a:pt x="170" y="172"/>
                    <a:pt x="171" y="171"/>
                  </a:cubicBezTo>
                  <a:cubicBezTo>
                    <a:pt x="172" y="170"/>
                    <a:pt x="172" y="165"/>
                    <a:pt x="172" y="162"/>
                  </a:cubicBezTo>
                  <a:cubicBezTo>
                    <a:pt x="173" y="156"/>
                    <a:pt x="173" y="150"/>
                    <a:pt x="176" y="144"/>
                  </a:cubicBezTo>
                  <a:cubicBezTo>
                    <a:pt x="180" y="138"/>
                    <a:pt x="185" y="134"/>
                    <a:pt x="190" y="131"/>
                  </a:cubicBezTo>
                  <a:cubicBezTo>
                    <a:pt x="193" y="129"/>
                    <a:pt x="197" y="127"/>
                    <a:pt x="198" y="125"/>
                  </a:cubicBezTo>
                  <a:cubicBezTo>
                    <a:pt x="198" y="124"/>
                    <a:pt x="195" y="120"/>
                    <a:pt x="194" y="117"/>
                  </a:cubicBezTo>
                  <a:cubicBezTo>
                    <a:pt x="191" y="112"/>
                    <a:pt x="188" y="106"/>
                    <a:pt x="188" y="99"/>
                  </a:cubicBezTo>
                  <a:close/>
                  <a:moveTo>
                    <a:pt x="99" y="152"/>
                  </a:moveTo>
                  <a:cubicBezTo>
                    <a:pt x="69" y="152"/>
                    <a:pt x="45" y="128"/>
                    <a:pt x="45" y="99"/>
                  </a:cubicBezTo>
                  <a:cubicBezTo>
                    <a:pt x="45" y="70"/>
                    <a:pt x="69" y="46"/>
                    <a:pt x="99" y="46"/>
                  </a:cubicBezTo>
                  <a:cubicBezTo>
                    <a:pt x="128" y="46"/>
                    <a:pt x="152" y="70"/>
                    <a:pt x="152" y="99"/>
                  </a:cubicBezTo>
                  <a:cubicBezTo>
                    <a:pt x="152" y="128"/>
                    <a:pt x="128" y="152"/>
                    <a:pt x="99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74" name="Oval 684">
              <a:extLst>
                <a:ext uri="{FF2B5EF4-FFF2-40B4-BE49-F238E27FC236}">
                  <a16:creationId xmlns="" xmlns:a16="http://schemas.microsoft.com/office/drawing/2014/main" id="{C7DF85E4-97FB-4ADE-8294-01B21AEF7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9" y="2816"/>
              <a:ext cx="42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sp>
          <p:nvSpPr>
            <p:cNvPr id="75" name="Freeform 685">
              <a:extLst>
                <a:ext uri="{FF2B5EF4-FFF2-40B4-BE49-F238E27FC236}">
                  <a16:creationId xmlns="" xmlns:a16="http://schemas.microsoft.com/office/drawing/2014/main" id="{23DCB8B0-8FB8-4BF8-8A7A-B4C38FD1DD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10" y="2696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375 w 512"/>
                <a:gd name="T11" fmla="*/ 245 h 512"/>
                <a:gd name="T12" fmla="*/ 359 w 512"/>
                <a:gd name="T13" fmla="*/ 263 h 512"/>
                <a:gd name="T14" fmla="*/ 352 w 512"/>
                <a:gd name="T15" fmla="*/ 268 h 512"/>
                <a:gd name="T16" fmla="*/ 351 w 512"/>
                <a:gd name="T17" fmla="*/ 278 h 512"/>
                <a:gd name="T18" fmla="*/ 343 w 512"/>
                <a:gd name="T19" fmla="*/ 300 h 512"/>
                <a:gd name="T20" fmla="*/ 320 w 512"/>
                <a:gd name="T21" fmla="*/ 308 h 512"/>
                <a:gd name="T22" fmla="*/ 320 w 512"/>
                <a:gd name="T23" fmla="*/ 308 h 512"/>
                <a:gd name="T24" fmla="*/ 320 w 512"/>
                <a:gd name="T25" fmla="*/ 416 h 512"/>
                <a:gd name="T26" fmla="*/ 314 w 512"/>
                <a:gd name="T27" fmla="*/ 425 h 512"/>
                <a:gd name="T28" fmla="*/ 309 w 512"/>
                <a:gd name="T29" fmla="*/ 426 h 512"/>
                <a:gd name="T30" fmla="*/ 304 w 512"/>
                <a:gd name="T31" fmla="*/ 425 h 512"/>
                <a:gd name="T32" fmla="*/ 256 w 512"/>
                <a:gd name="T33" fmla="*/ 396 h 512"/>
                <a:gd name="T34" fmla="*/ 208 w 512"/>
                <a:gd name="T35" fmla="*/ 425 h 512"/>
                <a:gd name="T36" fmla="*/ 197 w 512"/>
                <a:gd name="T37" fmla="*/ 425 h 512"/>
                <a:gd name="T38" fmla="*/ 192 w 512"/>
                <a:gd name="T39" fmla="*/ 416 h 512"/>
                <a:gd name="T40" fmla="*/ 192 w 512"/>
                <a:gd name="T41" fmla="*/ 308 h 512"/>
                <a:gd name="T42" fmla="*/ 191 w 512"/>
                <a:gd name="T43" fmla="*/ 308 h 512"/>
                <a:gd name="T44" fmla="*/ 168 w 512"/>
                <a:gd name="T45" fmla="*/ 300 h 512"/>
                <a:gd name="T46" fmla="*/ 161 w 512"/>
                <a:gd name="T47" fmla="*/ 278 h 512"/>
                <a:gd name="T48" fmla="*/ 160 w 512"/>
                <a:gd name="T49" fmla="*/ 268 h 512"/>
                <a:gd name="T50" fmla="*/ 152 w 512"/>
                <a:gd name="T51" fmla="*/ 263 h 512"/>
                <a:gd name="T52" fmla="*/ 136 w 512"/>
                <a:gd name="T53" fmla="*/ 245 h 512"/>
                <a:gd name="T54" fmla="*/ 141 w 512"/>
                <a:gd name="T55" fmla="*/ 222 h 512"/>
                <a:gd name="T56" fmla="*/ 145 w 512"/>
                <a:gd name="T57" fmla="*/ 213 h 512"/>
                <a:gd name="T58" fmla="*/ 141 w 512"/>
                <a:gd name="T59" fmla="*/ 204 h 512"/>
                <a:gd name="T60" fmla="*/ 136 w 512"/>
                <a:gd name="T61" fmla="*/ 181 h 512"/>
                <a:gd name="T62" fmla="*/ 152 w 512"/>
                <a:gd name="T63" fmla="*/ 163 h 512"/>
                <a:gd name="T64" fmla="*/ 160 w 512"/>
                <a:gd name="T65" fmla="*/ 158 h 512"/>
                <a:gd name="T66" fmla="*/ 161 w 512"/>
                <a:gd name="T67" fmla="*/ 148 h 512"/>
                <a:gd name="T68" fmla="*/ 168 w 512"/>
                <a:gd name="T69" fmla="*/ 126 h 512"/>
                <a:gd name="T70" fmla="*/ 191 w 512"/>
                <a:gd name="T71" fmla="*/ 118 h 512"/>
                <a:gd name="T72" fmla="*/ 200 w 512"/>
                <a:gd name="T73" fmla="*/ 117 h 512"/>
                <a:gd name="T74" fmla="*/ 206 w 512"/>
                <a:gd name="T75" fmla="*/ 110 h 512"/>
                <a:gd name="T76" fmla="*/ 224 w 512"/>
                <a:gd name="T77" fmla="*/ 93 h 512"/>
                <a:gd name="T78" fmla="*/ 247 w 512"/>
                <a:gd name="T79" fmla="*/ 99 h 512"/>
                <a:gd name="T80" fmla="*/ 256 w 512"/>
                <a:gd name="T81" fmla="*/ 102 h 512"/>
                <a:gd name="T82" fmla="*/ 264 w 512"/>
                <a:gd name="T83" fmla="*/ 99 h 512"/>
                <a:gd name="T84" fmla="*/ 288 w 512"/>
                <a:gd name="T85" fmla="*/ 93 h 512"/>
                <a:gd name="T86" fmla="*/ 306 w 512"/>
                <a:gd name="T87" fmla="*/ 110 h 512"/>
                <a:gd name="T88" fmla="*/ 311 w 512"/>
                <a:gd name="T89" fmla="*/ 117 h 512"/>
                <a:gd name="T90" fmla="*/ 320 w 512"/>
                <a:gd name="T91" fmla="*/ 118 h 512"/>
                <a:gd name="T92" fmla="*/ 343 w 512"/>
                <a:gd name="T93" fmla="*/ 126 h 512"/>
                <a:gd name="T94" fmla="*/ 351 w 512"/>
                <a:gd name="T95" fmla="*/ 148 h 512"/>
                <a:gd name="T96" fmla="*/ 352 w 512"/>
                <a:gd name="T97" fmla="*/ 158 h 512"/>
                <a:gd name="T98" fmla="*/ 359 w 512"/>
                <a:gd name="T99" fmla="*/ 163 h 512"/>
                <a:gd name="T100" fmla="*/ 375 w 512"/>
                <a:gd name="T101" fmla="*/ 181 h 512"/>
                <a:gd name="T102" fmla="*/ 370 w 512"/>
                <a:gd name="T103" fmla="*/ 204 h 512"/>
                <a:gd name="T104" fmla="*/ 367 w 512"/>
                <a:gd name="T105" fmla="*/ 213 h 512"/>
                <a:gd name="T106" fmla="*/ 370 w 512"/>
                <a:gd name="T107" fmla="*/ 222 h 512"/>
                <a:gd name="T108" fmla="*/ 375 w 512"/>
                <a:gd name="T109" fmla="*/ 24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  <a:moveTo>
                    <a:pt x="375" y="245"/>
                  </a:moveTo>
                  <a:cubicBezTo>
                    <a:pt x="373" y="254"/>
                    <a:pt x="365" y="259"/>
                    <a:pt x="359" y="263"/>
                  </a:cubicBezTo>
                  <a:cubicBezTo>
                    <a:pt x="356" y="265"/>
                    <a:pt x="353" y="267"/>
                    <a:pt x="352" y="268"/>
                  </a:cubicBezTo>
                  <a:cubicBezTo>
                    <a:pt x="351" y="270"/>
                    <a:pt x="351" y="274"/>
                    <a:pt x="351" y="278"/>
                  </a:cubicBezTo>
                  <a:cubicBezTo>
                    <a:pt x="350" y="285"/>
                    <a:pt x="350" y="294"/>
                    <a:pt x="343" y="300"/>
                  </a:cubicBezTo>
                  <a:cubicBezTo>
                    <a:pt x="337" y="307"/>
                    <a:pt x="328" y="307"/>
                    <a:pt x="320" y="308"/>
                  </a:cubicBezTo>
                  <a:cubicBezTo>
                    <a:pt x="320" y="308"/>
                    <a:pt x="320" y="308"/>
                    <a:pt x="320" y="308"/>
                  </a:cubicBezTo>
                  <a:cubicBezTo>
                    <a:pt x="320" y="416"/>
                    <a:pt x="320" y="416"/>
                    <a:pt x="320" y="416"/>
                  </a:cubicBezTo>
                  <a:cubicBezTo>
                    <a:pt x="320" y="420"/>
                    <a:pt x="318" y="423"/>
                    <a:pt x="314" y="425"/>
                  </a:cubicBezTo>
                  <a:cubicBezTo>
                    <a:pt x="313" y="426"/>
                    <a:pt x="311" y="426"/>
                    <a:pt x="309" y="426"/>
                  </a:cubicBezTo>
                  <a:cubicBezTo>
                    <a:pt x="307" y="426"/>
                    <a:pt x="305" y="426"/>
                    <a:pt x="304" y="425"/>
                  </a:cubicBezTo>
                  <a:cubicBezTo>
                    <a:pt x="256" y="396"/>
                    <a:pt x="256" y="396"/>
                    <a:pt x="256" y="396"/>
                  </a:cubicBezTo>
                  <a:cubicBezTo>
                    <a:pt x="208" y="425"/>
                    <a:pt x="208" y="425"/>
                    <a:pt x="208" y="425"/>
                  </a:cubicBezTo>
                  <a:cubicBezTo>
                    <a:pt x="205" y="427"/>
                    <a:pt x="200" y="427"/>
                    <a:pt x="197" y="425"/>
                  </a:cubicBezTo>
                  <a:cubicBezTo>
                    <a:pt x="194" y="423"/>
                    <a:pt x="192" y="420"/>
                    <a:pt x="192" y="416"/>
                  </a:cubicBezTo>
                  <a:cubicBezTo>
                    <a:pt x="192" y="308"/>
                    <a:pt x="192" y="308"/>
                    <a:pt x="192" y="308"/>
                  </a:cubicBezTo>
                  <a:cubicBezTo>
                    <a:pt x="191" y="308"/>
                    <a:pt x="191" y="308"/>
                    <a:pt x="191" y="308"/>
                  </a:cubicBezTo>
                  <a:cubicBezTo>
                    <a:pt x="184" y="307"/>
                    <a:pt x="175" y="307"/>
                    <a:pt x="168" y="300"/>
                  </a:cubicBezTo>
                  <a:cubicBezTo>
                    <a:pt x="162" y="294"/>
                    <a:pt x="161" y="285"/>
                    <a:pt x="161" y="278"/>
                  </a:cubicBezTo>
                  <a:cubicBezTo>
                    <a:pt x="161" y="274"/>
                    <a:pt x="160" y="270"/>
                    <a:pt x="160" y="268"/>
                  </a:cubicBezTo>
                  <a:cubicBezTo>
                    <a:pt x="159" y="267"/>
                    <a:pt x="155" y="265"/>
                    <a:pt x="152" y="263"/>
                  </a:cubicBezTo>
                  <a:cubicBezTo>
                    <a:pt x="146" y="259"/>
                    <a:pt x="139" y="254"/>
                    <a:pt x="136" y="245"/>
                  </a:cubicBezTo>
                  <a:cubicBezTo>
                    <a:pt x="134" y="236"/>
                    <a:pt x="138" y="228"/>
                    <a:pt x="141" y="222"/>
                  </a:cubicBezTo>
                  <a:cubicBezTo>
                    <a:pt x="143" y="219"/>
                    <a:pt x="145" y="215"/>
                    <a:pt x="145" y="213"/>
                  </a:cubicBezTo>
                  <a:cubicBezTo>
                    <a:pt x="145" y="211"/>
                    <a:pt x="143" y="207"/>
                    <a:pt x="141" y="204"/>
                  </a:cubicBezTo>
                  <a:cubicBezTo>
                    <a:pt x="138" y="198"/>
                    <a:pt x="134" y="190"/>
                    <a:pt x="136" y="181"/>
                  </a:cubicBezTo>
                  <a:cubicBezTo>
                    <a:pt x="139" y="172"/>
                    <a:pt x="146" y="167"/>
                    <a:pt x="152" y="163"/>
                  </a:cubicBezTo>
                  <a:cubicBezTo>
                    <a:pt x="155" y="161"/>
                    <a:pt x="159" y="159"/>
                    <a:pt x="160" y="158"/>
                  </a:cubicBezTo>
                  <a:cubicBezTo>
                    <a:pt x="160" y="156"/>
                    <a:pt x="161" y="152"/>
                    <a:pt x="161" y="148"/>
                  </a:cubicBezTo>
                  <a:cubicBezTo>
                    <a:pt x="161" y="141"/>
                    <a:pt x="162" y="132"/>
                    <a:pt x="168" y="126"/>
                  </a:cubicBezTo>
                  <a:cubicBezTo>
                    <a:pt x="175" y="119"/>
                    <a:pt x="184" y="119"/>
                    <a:pt x="191" y="118"/>
                  </a:cubicBezTo>
                  <a:cubicBezTo>
                    <a:pt x="194" y="118"/>
                    <a:pt x="199" y="118"/>
                    <a:pt x="200" y="117"/>
                  </a:cubicBezTo>
                  <a:cubicBezTo>
                    <a:pt x="202" y="116"/>
                    <a:pt x="204" y="112"/>
                    <a:pt x="206" y="110"/>
                  </a:cubicBezTo>
                  <a:cubicBezTo>
                    <a:pt x="210" y="104"/>
                    <a:pt x="215" y="96"/>
                    <a:pt x="224" y="93"/>
                  </a:cubicBezTo>
                  <a:cubicBezTo>
                    <a:pt x="232" y="91"/>
                    <a:pt x="240" y="95"/>
                    <a:pt x="247" y="99"/>
                  </a:cubicBezTo>
                  <a:cubicBezTo>
                    <a:pt x="250" y="100"/>
                    <a:pt x="254" y="102"/>
                    <a:pt x="256" y="102"/>
                  </a:cubicBezTo>
                  <a:cubicBezTo>
                    <a:pt x="257" y="102"/>
                    <a:pt x="262" y="100"/>
                    <a:pt x="264" y="99"/>
                  </a:cubicBezTo>
                  <a:cubicBezTo>
                    <a:pt x="271" y="95"/>
                    <a:pt x="279" y="91"/>
                    <a:pt x="288" y="93"/>
                  </a:cubicBezTo>
                  <a:cubicBezTo>
                    <a:pt x="297" y="96"/>
                    <a:pt x="302" y="104"/>
                    <a:pt x="306" y="110"/>
                  </a:cubicBezTo>
                  <a:cubicBezTo>
                    <a:pt x="307" y="112"/>
                    <a:pt x="310" y="116"/>
                    <a:pt x="311" y="117"/>
                  </a:cubicBezTo>
                  <a:cubicBezTo>
                    <a:pt x="313" y="118"/>
                    <a:pt x="317" y="118"/>
                    <a:pt x="320" y="118"/>
                  </a:cubicBezTo>
                  <a:cubicBezTo>
                    <a:pt x="328" y="119"/>
                    <a:pt x="337" y="119"/>
                    <a:pt x="343" y="126"/>
                  </a:cubicBezTo>
                  <a:cubicBezTo>
                    <a:pt x="350" y="132"/>
                    <a:pt x="350" y="141"/>
                    <a:pt x="351" y="148"/>
                  </a:cubicBezTo>
                  <a:cubicBezTo>
                    <a:pt x="351" y="152"/>
                    <a:pt x="351" y="156"/>
                    <a:pt x="352" y="158"/>
                  </a:cubicBezTo>
                  <a:cubicBezTo>
                    <a:pt x="353" y="159"/>
                    <a:pt x="356" y="161"/>
                    <a:pt x="359" y="163"/>
                  </a:cubicBezTo>
                  <a:cubicBezTo>
                    <a:pt x="365" y="167"/>
                    <a:pt x="373" y="172"/>
                    <a:pt x="375" y="181"/>
                  </a:cubicBezTo>
                  <a:cubicBezTo>
                    <a:pt x="378" y="190"/>
                    <a:pt x="373" y="198"/>
                    <a:pt x="370" y="204"/>
                  </a:cubicBezTo>
                  <a:cubicBezTo>
                    <a:pt x="369" y="207"/>
                    <a:pt x="367" y="211"/>
                    <a:pt x="367" y="213"/>
                  </a:cubicBezTo>
                  <a:cubicBezTo>
                    <a:pt x="367" y="215"/>
                    <a:pt x="369" y="219"/>
                    <a:pt x="370" y="222"/>
                  </a:cubicBezTo>
                  <a:cubicBezTo>
                    <a:pt x="373" y="228"/>
                    <a:pt x="378" y="236"/>
                    <a:pt x="375" y="2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</p:grpSp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1" y="-18378"/>
            <a:ext cx="11390488" cy="599519"/>
          </a:xfrm>
          <a:solidFill>
            <a:schemeClr val="tx2"/>
          </a:solidFill>
        </p:spPr>
        <p:txBody>
          <a:bodyPr/>
          <a:lstStyle/>
          <a:p>
            <a:r>
              <a:rPr lang="en-US" sz="1800" b="1" dirty="0">
                <a:solidFill>
                  <a:schemeClr val="bg1"/>
                </a:solidFill>
              </a:rPr>
              <a:t>Gestational trophoblastic diseases: Update from the </a:t>
            </a:r>
            <a:r>
              <a:rPr lang="en-US" sz="1800" b="1" dirty="0" smtClean="0">
                <a:solidFill>
                  <a:schemeClr val="bg1"/>
                </a:solidFill>
              </a:rPr>
              <a:t>Belgian </a:t>
            </a:r>
            <a:r>
              <a:rPr lang="en-US" sz="1800" b="1" dirty="0">
                <a:solidFill>
                  <a:schemeClr val="bg1"/>
                </a:solidFill>
              </a:rPr>
              <a:t>national </a:t>
            </a:r>
            <a:r>
              <a:rPr lang="en-US" sz="1800" b="1" dirty="0" smtClean="0">
                <a:solidFill>
                  <a:schemeClr val="bg1"/>
                </a:solidFill>
              </a:rPr>
              <a:t>centre </a:t>
            </a:r>
            <a:endParaRPr lang="fr-BE" sz="1800" b="1" dirty="0">
              <a:solidFill>
                <a:schemeClr val="bg1"/>
              </a:solidFill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1054059" y="1244514"/>
            <a:ext cx="10251524" cy="2752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endParaRPr lang="en-GB" sz="2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2400" b="1" dirty="0">
                <a:solidFill>
                  <a:srgbClr val="000000"/>
                </a:solidFill>
                <a:latin typeface="Calibri"/>
                <a:cs typeface="Calibri"/>
              </a:rPr>
              <a:t>Importance of pathological review of GTD: result of the Belgian GTD Registry </a:t>
            </a:r>
          </a:p>
          <a:p>
            <a:pPr marL="1257300" lvl="2" indent="-342900">
              <a:lnSpc>
                <a:spcPct val="150000"/>
              </a:lnSpc>
              <a:buFont typeface="Lucida Grande"/>
              <a:buChar char="-"/>
            </a:pPr>
            <a:r>
              <a:rPr lang="en-GB" sz="2400" b="1" dirty="0">
                <a:solidFill>
                  <a:srgbClr val="000000"/>
                </a:solidFill>
                <a:cs typeface="Calibri"/>
              </a:rPr>
              <a:t>1</a:t>
            </a:r>
            <a:r>
              <a:rPr lang="en-GB" sz="2400" b="1" baseline="30000" dirty="0">
                <a:solidFill>
                  <a:srgbClr val="000000"/>
                </a:solidFill>
                <a:cs typeface="Calibri"/>
              </a:rPr>
              <a:t>ary</a:t>
            </a:r>
            <a:r>
              <a:rPr lang="en-GB" sz="2400" b="1" dirty="0">
                <a:solidFill>
                  <a:srgbClr val="000000"/>
                </a:solidFill>
                <a:cs typeface="Calibri"/>
              </a:rPr>
              <a:t> objective: </a:t>
            </a:r>
            <a:endParaRPr lang="en-GB" sz="2400" b="1" dirty="0" smtClean="0">
              <a:solidFill>
                <a:srgbClr val="000000"/>
              </a:solidFill>
              <a:cs typeface="Calibri"/>
            </a:endParaRPr>
          </a:p>
          <a:p>
            <a:pPr lvl="2">
              <a:lnSpc>
                <a:spcPct val="90000"/>
              </a:lnSpc>
            </a:pPr>
            <a:r>
              <a:rPr lang="en-GB" sz="2400" dirty="0">
                <a:solidFill>
                  <a:srgbClr val="000000"/>
                </a:solidFill>
                <a:cs typeface="Calibri"/>
              </a:rPr>
              <a:t>T</a:t>
            </a:r>
            <a:r>
              <a:rPr lang="en-GB" sz="2400" dirty="0" smtClean="0">
                <a:solidFill>
                  <a:srgbClr val="000000"/>
                </a:solidFill>
                <a:cs typeface="Calibri"/>
              </a:rPr>
              <a:t>o</a:t>
            </a:r>
            <a:r>
              <a:rPr lang="en-GB" sz="2400" b="1" dirty="0" smtClean="0">
                <a:solidFill>
                  <a:srgbClr val="000000"/>
                </a:solidFill>
                <a:cs typeface="Calibri"/>
              </a:rPr>
              <a:t> </a:t>
            </a:r>
            <a:r>
              <a:rPr lang="en-GB" sz="2400" dirty="0">
                <a:solidFill>
                  <a:srgbClr val="000000"/>
                </a:solidFill>
                <a:cs typeface="Calibri"/>
              </a:rPr>
              <a:t>evaluate the added value of centralized pathology review of GTD</a:t>
            </a:r>
            <a:endParaRPr lang="en-GB" sz="2400" b="1" baseline="30000" dirty="0">
              <a:solidFill>
                <a:srgbClr val="000000"/>
              </a:solidFill>
              <a:cs typeface="Calibri"/>
            </a:endParaRPr>
          </a:p>
          <a:p>
            <a:pPr marL="1257300" lvl="2" indent="-342900">
              <a:lnSpc>
                <a:spcPct val="150000"/>
              </a:lnSpc>
              <a:buFont typeface="Lucida Grande"/>
              <a:buChar char="-"/>
            </a:pPr>
            <a:r>
              <a:rPr lang="en-GB" sz="2400" b="1" dirty="0" smtClean="0">
                <a:solidFill>
                  <a:srgbClr val="000000"/>
                </a:solidFill>
                <a:latin typeface="Calibri"/>
                <a:cs typeface="Calibri"/>
              </a:rPr>
              <a:t>Multicentric </a:t>
            </a:r>
            <a:r>
              <a:rPr lang="en-GB" sz="2400" b="1" dirty="0">
                <a:solidFill>
                  <a:srgbClr val="000000"/>
                </a:solidFill>
                <a:latin typeface="Calibri"/>
                <a:cs typeface="Calibri"/>
              </a:rPr>
              <a:t>prospective study </a:t>
            </a:r>
          </a:p>
          <a:p>
            <a:pPr marL="1257300" lvl="2" indent="-342900">
              <a:lnSpc>
                <a:spcPct val="150000"/>
              </a:lnSpc>
              <a:buFont typeface="Lucida Grande"/>
              <a:buChar char="-"/>
            </a:pPr>
            <a:r>
              <a:rPr lang="en-GB" sz="2400" dirty="0">
                <a:solidFill>
                  <a:srgbClr val="000000"/>
                </a:solidFill>
                <a:latin typeface="Calibri"/>
                <a:cs typeface="Calibri"/>
              </a:rPr>
              <a:t>From </a:t>
            </a:r>
            <a:r>
              <a:rPr lang="en-GB" sz="2400" b="1" dirty="0">
                <a:solidFill>
                  <a:srgbClr val="000000"/>
                </a:solidFill>
                <a:latin typeface="Calibri"/>
                <a:cs typeface="Calibri"/>
              </a:rPr>
              <a:t>July 2012 to December 2020  </a:t>
            </a:r>
          </a:p>
          <a:p>
            <a:pPr lvl="2">
              <a:lnSpc>
                <a:spcPct val="150000"/>
              </a:lnSpc>
            </a:pPr>
            <a:endParaRPr lang="en-GB" sz="3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10" name="Image 1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015" y="4180220"/>
            <a:ext cx="7005936" cy="2012973"/>
          </a:xfrm>
          <a:prstGeom prst="rect">
            <a:avLst/>
          </a:prstGeom>
        </p:spPr>
      </p:pic>
      <p:pic>
        <p:nvPicPr>
          <p:cNvPr id="111" name="Image 1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1401" y="6246111"/>
            <a:ext cx="7741001" cy="522599"/>
          </a:xfrm>
          <a:prstGeom prst="rect">
            <a:avLst/>
          </a:prstGeom>
        </p:spPr>
      </p:pic>
      <p:sp>
        <p:nvSpPr>
          <p:cNvPr id="3" name="Flèche courbée vers la droite 2"/>
          <p:cNvSpPr/>
          <p:nvPr/>
        </p:nvSpPr>
        <p:spPr>
          <a:xfrm flipH="1">
            <a:off x="9358615" y="3092889"/>
            <a:ext cx="1178282" cy="2174661"/>
          </a:xfrm>
          <a:prstGeom prst="curvedRightArrow">
            <a:avLst>
              <a:gd name="adj1" fmla="val 25000"/>
              <a:gd name="adj2" fmla="val 72797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81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jdacency">
  <a:themeElements>
    <a:clrScheme name="Personnalisée 5">
      <a:dk1>
        <a:sysClr val="windowText" lastClr="000000"/>
      </a:dk1>
      <a:lt1>
        <a:sysClr val="window" lastClr="FFFFFF"/>
      </a:lt1>
      <a:dk2>
        <a:srgbClr val="000A42"/>
      </a:dk2>
      <a:lt2>
        <a:srgbClr val="6EAAE9"/>
      </a:lt2>
      <a:accent1>
        <a:srgbClr val="0C66E4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2013-0610-SERGS-Endom-dV-Belgium-Light-1 copie.thmx</Template>
  <TotalTime>37869</TotalTime>
  <Words>772</Words>
  <Application>Microsoft Macintosh PowerPoint</Application>
  <PresentationFormat>Personnalisé</PresentationFormat>
  <Paragraphs>153</Paragraphs>
  <Slides>13</Slides>
  <Notes>11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Ajdacency</vt:lpstr>
      <vt:lpstr>Gestational trophoblastic diseases: Update from Belgian national centre</vt:lpstr>
      <vt:lpstr>Gestational trophoblastic diseases: Update from the Belgian national centre </vt:lpstr>
      <vt:lpstr>Gestational trophoblastic diseases: Update from the Belgian national centre </vt:lpstr>
      <vt:lpstr>Gestational trophoblastic diseases: Update from the Belgian national centre </vt:lpstr>
      <vt:lpstr>Gestational trophoblastic diseases: Update from the Belgian national centre </vt:lpstr>
      <vt:lpstr>Gestational trophoblastic diseases: Update from the Belgian national centre</vt:lpstr>
      <vt:lpstr>Gestational trophoblastic diseases: Update from the Belgian national centre</vt:lpstr>
      <vt:lpstr>Gestational trophoblastic diseases: Update from the Belgian national centre</vt:lpstr>
      <vt:lpstr>Gestational trophoblastic diseases: Update from the Belgian national centre </vt:lpstr>
      <vt:lpstr>Gestational trophoblastic diseases: Update from the Belgian national centre </vt:lpstr>
      <vt:lpstr>Gestational trophoblastic diseases: Update from the Belgian national centre </vt:lpstr>
      <vt:lpstr>Gestational trophoblastic diseases: Update from the Belgian national centre</vt:lpstr>
      <vt:lpstr>Gestational trophoblastic diseases: Update from the Belgian national centre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Désir de grossesse lors d’une néoplasie hormonodépendante </dc:title>
  <dc:creator>Sophie Schoenen</dc:creator>
  <cp:lastModifiedBy>Sophie Schoenen</cp:lastModifiedBy>
  <cp:revision>1135</cp:revision>
  <cp:lastPrinted>2018-03-22T14:39:00Z</cp:lastPrinted>
  <dcterms:created xsi:type="dcterms:W3CDTF">2018-03-22T13:36:06Z</dcterms:created>
  <dcterms:modified xsi:type="dcterms:W3CDTF">2023-05-10T19:10:06Z</dcterms:modified>
</cp:coreProperties>
</file>