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5982"/>
  </p:normalViewPr>
  <p:slideViewPr>
    <p:cSldViewPr snapToGrid="0" snapToObjects="1" showGuides="1">
      <p:cViewPr varScale="1">
        <p:scale>
          <a:sx n="106" d="100"/>
          <a:sy n="106" d="100"/>
        </p:scale>
        <p:origin x="4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9BB7D-5BE7-4148-B1CF-9FB9E1D71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609A6D-496C-AE41-9A82-158BE8A30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8D8C1B-1F80-FF43-B342-25EEA7EC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91442F-0D2C-8745-9967-29B8784C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905294-32F2-F94B-AF4A-121DC3E5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51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31F69-DAC9-B74D-9A42-584B8CAF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F60A85-A527-FE48-8CB7-75D4906E4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81658-BFBB-0046-854D-B84F8216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384287-5C0B-814B-9EC2-B06EED2E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70CE6-D434-724F-8F05-140285EF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87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EBA960-2890-B242-B3DF-DB5546EA1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01B33D-AD5A-DD42-BDE4-3992739AC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EE51E0-D5B7-5141-9A80-6D1668F6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9D07A5-C7F9-FC4A-8F8E-2CC69DAC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F64A22-DB09-0E4A-AC09-AE059AF2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03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8F4F2-AF29-454D-AFF1-E13E1369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542382-AB36-7A4C-9B2C-68273AF7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4CB93B-B1E1-2142-8273-72C598F8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89FDEF-9479-6448-B370-422E2834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304D75-6F3E-DA4B-A121-A9A9FC70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88761-8A94-0440-8601-3EEE92D6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FC3055-21D0-B54D-91EC-A25BBC83B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DC9E1B-ADA7-3E48-8841-0FA07A85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148660-77DE-1943-AD3C-E4C266DE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2951F-4FBB-2142-BEDE-92B64D64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79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5021A-D5BC-B048-A68A-19054C24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C39F8A-98F2-F342-997A-21B6D1B4A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76B16-5F7F-F840-BB72-51CF83F30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7B1021-A831-5344-A14E-F219F44D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1589CE-439E-3B42-8A1E-356B8145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75D82F-A69C-2548-8988-1F50BC5E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7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C82DE9-E688-6D43-9231-9EC1A165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02DCDE-09FD-8E45-B657-50FA48AD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22F60E-0282-CF46-A670-6C9368C40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F9E168-C1E0-3D4B-A192-B85B84277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0AB009-9A66-334F-961B-E806D4EC9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AC10EB-C330-AC42-BEC8-06EA68DF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3B1254-10E3-054B-B06A-ED1A0E2C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EC678D-D3FD-AE46-8C68-EC6FBE9E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40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9009C-44A4-CB44-B162-E94AD5DD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4A7ECB-A3DF-554A-9077-31508EB8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68E5B5-4CE6-4F42-9D53-0A3203DC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BFB26-7B4B-5645-9355-4FC20CA0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3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8713A4-FB95-E647-BBB2-CB89A1B1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AC75CA-DADC-2544-9E2F-38D6798F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843FCC-1A97-D644-98E7-877F18BA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75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A9883-02DC-1141-972D-0D3968AA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23F1D-59EC-494A-B77E-842FB7644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534BC-B825-8E47-9557-9610BEEB0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70D59D-4E6F-D44A-BCBD-C753B238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5FE57D-6900-9F4B-B6D5-11A5BE61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6AC7B1-0D8D-AF4B-8EE7-861B64F0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22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DCDBC-5EED-F043-A3DE-5B768F55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89DAAB-F24A-1C41-9844-D73BE5FC4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76079F-4B4B-9447-BA3D-43761568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EC7797-F210-0042-96E5-4132A342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51C12B-8CB8-0C48-BDF1-979D79CA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B16572-CD4B-DB48-9BC0-F46B0759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37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251404-A829-8F4C-A4FF-DF3DEE37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24A0FF-76D5-EF44-ABAD-AC7859BE1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C2A198-8A5F-B54B-A565-3A54FF83E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5513-F9B5-6641-82FE-AC0279BDC18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7F014-51D9-C04D-89D0-99299FB46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BBE5E5-5099-5C42-AA20-E52F548FC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25C3-4A9C-374C-9911-1248608F9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51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1C130-49BD-4549-B720-696A9EB706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Kircher’s Roman obelisks </a:t>
            </a:r>
            <a:r>
              <a:rPr lang="en-US" sz="4400" b="1" i="1" dirty="0"/>
              <a:t>ad </a:t>
            </a:r>
            <a:r>
              <a:rPr lang="en-US" sz="4400" b="1" i="1" dirty="0" err="1"/>
              <a:t>maiorem</a:t>
            </a:r>
            <a:r>
              <a:rPr lang="en-US" sz="4400" b="1" i="1" dirty="0"/>
              <a:t> Dei </a:t>
            </a:r>
            <a:r>
              <a:rPr lang="en-US" sz="4400" b="1" i="1" dirty="0" err="1"/>
              <a:t>gloriam</a:t>
            </a:r>
            <a:r>
              <a:rPr lang="en-US" sz="4400" b="1" dirty="0"/>
              <a:t> </a:t>
            </a:r>
            <a:br>
              <a:rPr lang="en-US" sz="4400" b="1" dirty="0"/>
            </a:br>
            <a:r>
              <a:rPr lang="en-US" sz="3600" b="1" dirty="0"/>
              <a:t>Egyptian obelisks as the </a:t>
            </a:r>
            <a:r>
              <a:rPr lang="en-US" sz="3600" b="1" i="1" dirty="0" err="1"/>
              <a:t>membra</a:t>
            </a:r>
            <a:r>
              <a:rPr lang="en-US" sz="3600" b="1" i="1" dirty="0"/>
              <a:t> </a:t>
            </a:r>
            <a:r>
              <a:rPr lang="en-US" sz="3600" b="1" i="1" dirty="0" err="1"/>
              <a:t>disjecta</a:t>
            </a:r>
            <a:r>
              <a:rPr lang="en-US" sz="3600" b="1" dirty="0"/>
              <a:t> of the </a:t>
            </a:r>
            <a:r>
              <a:rPr lang="en-US" sz="3600" b="1" i="1" dirty="0" err="1"/>
              <a:t>prisca</a:t>
            </a:r>
            <a:r>
              <a:rPr lang="en-US" sz="3600" b="1" i="1" dirty="0"/>
              <a:t> </a:t>
            </a:r>
            <a:r>
              <a:rPr lang="en-US" sz="3600" b="1" i="1" dirty="0" err="1"/>
              <a:t>theologia</a:t>
            </a:r>
            <a:r>
              <a:rPr lang="fr-BE" sz="3600" dirty="0">
                <a:effectLst/>
              </a:rPr>
              <a:t> </a:t>
            </a:r>
            <a:endParaRPr lang="fr-FR" sz="4400" dirty="0"/>
          </a:p>
        </p:txBody>
      </p:sp>
      <p:sp>
        <p:nvSpPr>
          <p:cNvPr id="4" name="Sous-titre 5">
            <a:extLst>
              <a:ext uri="{FF2B5EF4-FFF2-40B4-BE49-F238E27FC236}">
                <a16:creationId xmlns:a16="http://schemas.microsoft.com/office/drawing/2014/main" id="{1ABFF5A5-0F0D-1B45-B26B-2C9CEE7F7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Winand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Bibliotheca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Hertziana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(Roma) – April 14, 2023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98460D-9354-1B4E-BAC0-63212EA9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2" y="5721122"/>
            <a:ext cx="940158" cy="9401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0BACCF-CAE5-7B43-AAA1-1054961D6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378" y="5721122"/>
            <a:ext cx="979877" cy="9448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554FC7-25FB-6D42-BA24-76745C73D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028" y="5984717"/>
            <a:ext cx="2342796" cy="5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657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Macintosh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Kircher’s Roman obelisks ad maiorem Dei gloriam  Egyptian obelisks as the membra disjecta of the prisca theologia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Kircher’s Roman obelisks ad maiorem Dei gloriam  Egyptian obelisks as the membra disjecta of the prisca theologia </dc:title>
  <dc:creator>Jean Winand</dc:creator>
  <cp:lastModifiedBy>Jean Winand</cp:lastModifiedBy>
  <cp:revision>1</cp:revision>
  <dcterms:created xsi:type="dcterms:W3CDTF">2023-05-22T20:53:47Z</dcterms:created>
  <dcterms:modified xsi:type="dcterms:W3CDTF">2023-05-22T20:54:21Z</dcterms:modified>
</cp:coreProperties>
</file>