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5982"/>
  </p:normalViewPr>
  <p:slideViewPr>
    <p:cSldViewPr snapToGrid="0" snapToObjects="1" showGuides="1">
      <p:cViewPr varScale="1">
        <p:scale>
          <a:sx n="106" d="100"/>
          <a:sy n="106" d="100"/>
        </p:scale>
        <p:origin x="4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AFA0-665E-0543-A4D6-FC1A90EE9911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DC90-6903-5146-956E-C91FF6CC9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1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39398-1F9A-0444-9204-41466DB61C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86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871-3074-4849-8891-2A8297C9D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094ED3-E829-6440-BD2F-0E81CF969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EA06C-C4FA-4E4F-933A-8277EA2F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08110-18B8-1F45-A93C-D6D5F342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DAC893-0E7B-2D4F-877D-DAF62643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4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1897B-AEC1-924D-88AF-A159A6CF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59AC7B-BF71-4146-AE5B-AF9937928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F35CB-E100-F345-AB5A-0743E8D5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50581-F2D6-344C-A390-752976F0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FB3F2-A8B3-1F48-917E-4A1334B0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11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5E45CF-F3F0-6743-B9F1-A2D033488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7711F8-AD6E-6843-A61D-02971FCF0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9E5D0-65D3-044B-9BC9-810C14C5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27425E-7E21-6140-A7AA-A9339EFD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DFEB2-61E0-CD42-82D0-F23342D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91895-F3EC-0946-9929-9B6DA3B8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4F76C3-37A7-DD49-9121-2E456930A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40726D-44E8-EF45-960D-5113A46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8BFC-A49C-E644-B3B3-450B3A4E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AA2A41-B9BC-8E4A-BAA1-CF4BD8BE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84FA1-10E6-3D46-8BC5-5A2A15B9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5D1C86-FED0-234F-A12A-338617CF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E2AE4-7B20-D14E-8BE0-91C5EFE2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DC0F47-1B4A-7E4D-B7FC-FAB96F8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E28A8-5E10-4E4B-8204-056FF537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50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4A382-0DAB-6444-A62D-92CB1B81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89198-AE83-0F40-8AE1-84A174975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A1F056-1827-914C-AB4A-B7D350764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14ADA8-D24E-C54C-A270-A32C6D51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E4F4CC-69B9-5C40-A50E-2EBC9E35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53CA0A-B15E-B645-8B9D-9B813465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41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A1697-65B8-8A48-A21B-533E6683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80B3D5-EAC8-7A4C-9700-D89F2CEEF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12EEA0-6498-584A-B525-0743C3DE7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91D290-85E8-B54B-B061-93D35DD0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E6778F-9886-A045-B9F8-781AE01C7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5E3A2B-965A-DE4D-A8EC-393B81D6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80F725-1B76-4940-8F37-2082FBC5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429D1E-34D5-2D40-87B2-A0B54B6D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52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5E35A-633B-1745-9803-614AFD70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E1067C-648D-CF4B-A2A4-4E8866A5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70D88A-F80A-2948-B61E-CA8A21B5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CE3FA0-E988-A647-A7DC-F7481483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0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09E530-7416-B14E-B951-F6D53325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70A4A2-6474-6C4C-8DE5-AE420757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0646CC-6F29-E04D-9123-EB0C7ABF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92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E8A42-0B30-E144-8663-56D64EA5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574B58-B1BD-7146-874A-C8A470B0F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D5A5AA-BE42-1B4C-BB4F-376BB759A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99B6C9-70D5-E746-8E43-86B3B878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5B5341-4E32-C141-8BE0-BFB684B2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C4BD28-67DB-0D4F-85BD-699EAD10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F2169-4B6D-F844-8AC8-BC965D4C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909AD7-93F2-8E44-9D90-EDAB99DC0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69BB14-6FF1-FB4D-8FD8-C6AAC1243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BCC947-AB53-544B-807C-6586D714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0B2546-A03C-3642-B071-6A89C45B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C4E2A2-EBFF-E844-BD2C-2FE204DC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9BA13-7EA5-7147-B0AB-6CFB73D4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DEAF84-17B7-A049-BC13-AA1A403E4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7BE78-B52B-1840-A297-2A894A05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7296-8FB6-194E-8147-BEB720AE097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46223-C2A3-AD4D-B640-59300173F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EB4A52-0A0D-B447-8593-33C10C47A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2EB9-FDC6-6E4F-836A-3300ED57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8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795ABA3-155E-2141-B41B-6094E42AF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world of ideas without words: Renaissance hieroglyphs between philosophy and entertainment </a:t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8B4523A-79E2-6E42-9CF2-1734C547B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Jean Winand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Liège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 Academy of Belgium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Warburg Institute (London) – March 3, 2023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5E4D41-6469-694E-83E5-ECBD0CAC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2" y="5721122"/>
            <a:ext cx="940158" cy="9401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6EEF37-FDB7-AF45-BDD2-C01AA1F17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378" y="5721122"/>
            <a:ext cx="979877" cy="9448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42B726-C4FF-4444-81B0-615F94902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028" y="5984717"/>
            <a:ext cx="2342796" cy="5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8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Grand écran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A world of ideas without words: Renaissance hieroglyphs between philosophy and entertainment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of ideas without words: Renaissance hieroglyphs between philosophy and entertainment  </dc:title>
  <dc:creator>Jean Winand</dc:creator>
  <cp:lastModifiedBy>Jean Winand</cp:lastModifiedBy>
  <cp:revision>1</cp:revision>
  <dcterms:created xsi:type="dcterms:W3CDTF">2023-05-22T20:52:36Z</dcterms:created>
  <dcterms:modified xsi:type="dcterms:W3CDTF">2023-05-22T20:53:19Z</dcterms:modified>
</cp:coreProperties>
</file>