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Lst>
  <p:sldSz cx="12192000" cy="685800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EE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866E7B-BA5A-46F4-ACEA-AA24FD1A99A5}" v="87" dt="2022-10-21T07:47:10.7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n Bois" userId="9e6bd3abf24f1dff" providerId="LiveId" clId="{C6866E7B-BA5A-46F4-ACEA-AA24FD1A99A5}"/>
    <pc:docChg chg="undo custSel addSld modSld sldOrd">
      <pc:chgData name="Julien Bois" userId="9e6bd3abf24f1dff" providerId="LiveId" clId="{C6866E7B-BA5A-46F4-ACEA-AA24FD1A99A5}" dt="2022-10-21T08:05:21.991" v="4044" actId="114"/>
      <pc:docMkLst>
        <pc:docMk/>
      </pc:docMkLst>
      <pc:sldChg chg="modSp mod modAnim">
        <pc:chgData name="Julien Bois" userId="9e6bd3abf24f1dff" providerId="LiveId" clId="{C6866E7B-BA5A-46F4-ACEA-AA24FD1A99A5}" dt="2022-10-21T07:40:53.002" v="3962" actId="20577"/>
        <pc:sldMkLst>
          <pc:docMk/>
          <pc:sldMk cId="1948249287" sldId="257"/>
        </pc:sldMkLst>
        <pc:spChg chg="mod">
          <ac:chgData name="Julien Bois" userId="9e6bd3abf24f1dff" providerId="LiveId" clId="{C6866E7B-BA5A-46F4-ACEA-AA24FD1A99A5}" dt="2022-10-21T07:40:53.002" v="3962" actId="20577"/>
          <ac:spMkLst>
            <pc:docMk/>
            <pc:sldMk cId="1948249287" sldId="257"/>
            <ac:spMk id="3" creationId="{263567E4-C4D3-7AD7-B268-89E1FF603F0F}"/>
          </ac:spMkLst>
        </pc:spChg>
      </pc:sldChg>
      <pc:sldChg chg="modAnim">
        <pc:chgData name="Julien Bois" userId="9e6bd3abf24f1dff" providerId="LiveId" clId="{C6866E7B-BA5A-46F4-ACEA-AA24FD1A99A5}" dt="2022-10-21T07:30:29.019" v="3789"/>
        <pc:sldMkLst>
          <pc:docMk/>
          <pc:sldMk cId="2968980363" sldId="260"/>
        </pc:sldMkLst>
      </pc:sldChg>
      <pc:sldChg chg="modSp mod modTransition modAnim">
        <pc:chgData name="Julien Bois" userId="9e6bd3abf24f1dff" providerId="LiveId" clId="{C6866E7B-BA5A-46F4-ACEA-AA24FD1A99A5}" dt="2022-10-21T07:31:07.017" v="3812" actId="20577"/>
        <pc:sldMkLst>
          <pc:docMk/>
          <pc:sldMk cId="835311665" sldId="261"/>
        </pc:sldMkLst>
        <pc:spChg chg="mod">
          <ac:chgData name="Julien Bois" userId="9e6bd3abf24f1dff" providerId="LiveId" clId="{C6866E7B-BA5A-46F4-ACEA-AA24FD1A99A5}" dt="2022-10-21T07:31:07.017" v="3812" actId="20577"/>
          <ac:spMkLst>
            <pc:docMk/>
            <pc:sldMk cId="835311665" sldId="261"/>
            <ac:spMk id="2" creationId="{F36A2750-FAD1-3E6F-F8A7-A72658764864}"/>
          </ac:spMkLst>
        </pc:spChg>
        <pc:spChg chg="mod">
          <ac:chgData name="Julien Bois" userId="9e6bd3abf24f1dff" providerId="LiveId" clId="{C6866E7B-BA5A-46F4-ACEA-AA24FD1A99A5}" dt="2022-10-20T20:18:54.193" v="3777" actId="1076"/>
          <ac:spMkLst>
            <pc:docMk/>
            <pc:sldMk cId="835311665" sldId="261"/>
            <ac:spMk id="6" creationId="{940CB937-CB73-82F8-2D26-616A1D262C42}"/>
          </ac:spMkLst>
        </pc:spChg>
      </pc:sldChg>
      <pc:sldChg chg="modSp">
        <pc:chgData name="Julien Bois" userId="9e6bd3abf24f1dff" providerId="LiveId" clId="{C6866E7B-BA5A-46F4-ACEA-AA24FD1A99A5}" dt="2022-10-21T07:31:37.428" v="3815"/>
        <pc:sldMkLst>
          <pc:docMk/>
          <pc:sldMk cId="1174692107" sldId="262"/>
        </pc:sldMkLst>
        <pc:spChg chg="mod">
          <ac:chgData name="Julien Bois" userId="9e6bd3abf24f1dff" providerId="LiveId" clId="{C6866E7B-BA5A-46F4-ACEA-AA24FD1A99A5}" dt="2022-10-21T07:31:37.428" v="3815"/>
          <ac:spMkLst>
            <pc:docMk/>
            <pc:sldMk cId="1174692107" sldId="262"/>
            <ac:spMk id="2" creationId="{EEF38FB0-7C8C-E75E-B256-BF2B1C9A8291}"/>
          </ac:spMkLst>
        </pc:spChg>
      </pc:sldChg>
      <pc:sldChg chg="modSp mod">
        <pc:chgData name="Julien Bois" userId="9e6bd3abf24f1dff" providerId="LiveId" clId="{C6866E7B-BA5A-46F4-ACEA-AA24FD1A99A5}" dt="2022-10-21T07:31:55.750" v="3816"/>
        <pc:sldMkLst>
          <pc:docMk/>
          <pc:sldMk cId="2148548610" sldId="263"/>
        </pc:sldMkLst>
        <pc:spChg chg="mod">
          <ac:chgData name="Julien Bois" userId="9e6bd3abf24f1dff" providerId="LiveId" clId="{C6866E7B-BA5A-46F4-ACEA-AA24FD1A99A5}" dt="2022-10-21T07:31:55.750" v="3816"/>
          <ac:spMkLst>
            <pc:docMk/>
            <pc:sldMk cId="2148548610" sldId="263"/>
            <ac:spMk id="2" creationId="{271F2762-12FB-CDE5-7C33-5171DB00AFF8}"/>
          </ac:spMkLst>
        </pc:spChg>
      </pc:sldChg>
      <pc:sldChg chg="modSp mod">
        <pc:chgData name="Julien Bois" userId="9e6bd3abf24f1dff" providerId="LiveId" clId="{C6866E7B-BA5A-46F4-ACEA-AA24FD1A99A5}" dt="2022-10-21T07:44:20.511" v="4024" actId="122"/>
        <pc:sldMkLst>
          <pc:docMk/>
          <pc:sldMk cId="2197964797" sldId="264"/>
        </pc:sldMkLst>
        <pc:spChg chg="mod">
          <ac:chgData name="Julien Bois" userId="9e6bd3abf24f1dff" providerId="LiveId" clId="{C6866E7B-BA5A-46F4-ACEA-AA24FD1A99A5}" dt="2022-10-21T07:44:20.511" v="4024" actId="122"/>
          <ac:spMkLst>
            <pc:docMk/>
            <pc:sldMk cId="2197964797" sldId="264"/>
            <ac:spMk id="2" creationId="{EBF76FF1-A390-E536-9881-F5AEFCABE0B0}"/>
          </ac:spMkLst>
        </pc:spChg>
        <pc:picChg chg="mod">
          <ac:chgData name="Julien Bois" userId="9e6bd3abf24f1dff" providerId="LiveId" clId="{C6866E7B-BA5A-46F4-ACEA-AA24FD1A99A5}" dt="2022-10-20T13:38:54.700" v="3772" actId="1076"/>
          <ac:picMkLst>
            <pc:docMk/>
            <pc:sldMk cId="2197964797" sldId="264"/>
            <ac:picMk id="8" creationId="{303094BE-E31A-A3E2-F676-12F090F4A6AE}"/>
          </ac:picMkLst>
        </pc:picChg>
        <pc:picChg chg="mod">
          <ac:chgData name="Julien Bois" userId="9e6bd3abf24f1dff" providerId="LiveId" clId="{C6866E7B-BA5A-46F4-ACEA-AA24FD1A99A5}" dt="2022-10-20T13:39:37.749" v="3774" actId="1076"/>
          <ac:picMkLst>
            <pc:docMk/>
            <pc:sldMk cId="2197964797" sldId="264"/>
            <ac:picMk id="10" creationId="{26FF6F3C-983E-B900-A2A2-02378154BAAB}"/>
          </ac:picMkLst>
        </pc:picChg>
      </pc:sldChg>
      <pc:sldChg chg="modSp mod modAnim">
        <pc:chgData name="Julien Bois" userId="9e6bd3abf24f1dff" providerId="LiveId" clId="{C6866E7B-BA5A-46F4-ACEA-AA24FD1A99A5}" dt="2022-10-21T07:44:35.729" v="4025" actId="122"/>
        <pc:sldMkLst>
          <pc:docMk/>
          <pc:sldMk cId="320207262" sldId="265"/>
        </pc:sldMkLst>
        <pc:spChg chg="mod">
          <ac:chgData name="Julien Bois" userId="9e6bd3abf24f1dff" providerId="LiveId" clId="{C6866E7B-BA5A-46F4-ACEA-AA24FD1A99A5}" dt="2022-10-21T07:44:35.729" v="4025" actId="122"/>
          <ac:spMkLst>
            <pc:docMk/>
            <pc:sldMk cId="320207262" sldId="265"/>
            <ac:spMk id="2" creationId="{BA1800C7-FF7B-9095-1935-64EA3DD98692}"/>
          </ac:spMkLst>
        </pc:spChg>
        <pc:spChg chg="mod">
          <ac:chgData name="Julien Bois" userId="9e6bd3abf24f1dff" providerId="LiveId" clId="{C6866E7B-BA5A-46F4-ACEA-AA24FD1A99A5}" dt="2022-10-21T07:42:36.942" v="3967" actId="113"/>
          <ac:spMkLst>
            <pc:docMk/>
            <pc:sldMk cId="320207262" sldId="265"/>
            <ac:spMk id="3" creationId="{A46D32EE-E8AE-C47A-AA3A-694386D882A5}"/>
          </ac:spMkLst>
        </pc:spChg>
      </pc:sldChg>
      <pc:sldChg chg="modSp mod">
        <pc:chgData name="Julien Bois" userId="9e6bd3abf24f1dff" providerId="LiveId" clId="{C6866E7B-BA5A-46F4-ACEA-AA24FD1A99A5}" dt="2022-10-21T08:05:21.991" v="4044" actId="114"/>
        <pc:sldMkLst>
          <pc:docMk/>
          <pc:sldMk cId="410258118" sldId="266"/>
        </pc:sldMkLst>
        <pc:spChg chg="mod">
          <ac:chgData name="Julien Bois" userId="9e6bd3abf24f1dff" providerId="LiveId" clId="{C6866E7B-BA5A-46F4-ACEA-AA24FD1A99A5}" dt="2022-10-21T07:44:39.905" v="4026" actId="122"/>
          <ac:spMkLst>
            <pc:docMk/>
            <pc:sldMk cId="410258118" sldId="266"/>
            <ac:spMk id="2" creationId="{DC62C967-F947-3623-A857-F8F9FC765F1C}"/>
          </ac:spMkLst>
        </pc:spChg>
        <pc:spChg chg="mod">
          <ac:chgData name="Julien Bois" userId="9e6bd3abf24f1dff" providerId="LiveId" clId="{C6866E7B-BA5A-46F4-ACEA-AA24FD1A99A5}" dt="2022-10-21T08:05:21.991" v="4044" actId="114"/>
          <ac:spMkLst>
            <pc:docMk/>
            <pc:sldMk cId="410258118" sldId="266"/>
            <ac:spMk id="3" creationId="{F449E515-37BB-5CDB-743A-A494C062997F}"/>
          </ac:spMkLst>
        </pc:spChg>
      </pc:sldChg>
      <pc:sldChg chg="modSp mod modAnim">
        <pc:chgData name="Julien Bois" userId="9e6bd3abf24f1dff" providerId="LiveId" clId="{C6866E7B-BA5A-46F4-ACEA-AA24FD1A99A5}" dt="2022-10-21T07:44:45.455" v="4027" actId="122"/>
        <pc:sldMkLst>
          <pc:docMk/>
          <pc:sldMk cId="54793270" sldId="267"/>
        </pc:sldMkLst>
        <pc:spChg chg="mod">
          <ac:chgData name="Julien Bois" userId="9e6bd3abf24f1dff" providerId="LiveId" clId="{C6866E7B-BA5A-46F4-ACEA-AA24FD1A99A5}" dt="2022-10-21T07:44:45.455" v="4027" actId="122"/>
          <ac:spMkLst>
            <pc:docMk/>
            <pc:sldMk cId="54793270" sldId="267"/>
            <ac:spMk id="2" creationId="{A0D16614-0935-ADCD-488E-18DD9C9CEB8B}"/>
          </ac:spMkLst>
        </pc:spChg>
        <pc:spChg chg="mod">
          <ac:chgData name="Julien Bois" userId="9e6bd3abf24f1dff" providerId="LiveId" clId="{C6866E7B-BA5A-46F4-ACEA-AA24FD1A99A5}" dt="2022-10-21T07:33:21.433" v="3826" actId="113"/>
          <ac:spMkLst>
            <pc:docMk/>
            <pc:sldMk cId="54793270" sldId="267"/>
            <ac:spMk id="3" creationId="{84F0F18C-655D-989B-5923-DD42935A5F73}"/>
          </ac:spMkLst>
        </pc:spChg>
      </pc:sldChg>
      <pc:sldChg chg="modSp new mod">
        <pc:chgData name="Julien Bois" userId="9e6bd3abf24f1dff" providerId="LiveId" clId="{C6866E7B-BA5A-46F4-ACEA-AA24FD1A99A5}" dt="2022-10-21T07:44:55.762" v="4028" actId="122"/>
        <pc:sldMkLst>
          <pc:docMk/>
          <pc:sldMk cId="249333875" sldId="269"/>
        </pc:sldMkLst>
        <pc:spChg chg="mod">
          <ac:chgData name="Julien Bois" userId="9e6bd3abf24f1dff" providerId="LiveId" clId="{C6866E7B-BA5A-46F4-ACEA-AA24FD1A99A5}" dt="2022-10-21T07:44:55.762" v="4028" actId="122"/>
          <ac:spMkLst>
            <pc:docMk/>
            <pc:sldMk cId="249333875" sldId="269"/>
            <ac:spMk id="2" creationId="{97D53C89-A02C-202D-B8D5-4BEB22924745}"/>
          </ac:spMkLst>
        </pc:spChg>
        <pc:spChg chg="mod">
          <ac:chgData name="Julien Bois" userId="9e6bd3abf24f1dff" providerId="LiveId" clId="{C6866E7B-BA5A-46F4-ACEA-AA24FD1A99A5}" dt="2022-10-21T07:43:08.332" v="3969" actId="113"/>
          <ac:spMkLst>
            <pc:docMk/>
            <pc:sldMk cId="249333875" sldId="269"/>
            <ac:spMk id="3" creationId="{F983008A-6D1C-AA9D-0F1F-9196709DBD65}"/>
          </ac:spMkLst>
        </pc:spChg>
      </pc:sldChg>
      <pc:sldChg chg="modSp new mod">
        <pc:chgData name="Julien Bois" userId="9e6bd3abf24f1dff" providerId="LiveId" clId="{C6866E7B-BA5A-46F4-ACEA-AA24FD1A99A5}" dt="2022-10-21T07:45:01.151" v="4029" actId="122"/>
        <pc:sldMkLst>
          <pc:docMk/>
          <pc:sldMk cId="656249988" sldId="270"/>
        </pc:sldMkLst>
        <pc:spChg chg="mod">
          <ac:chgData name="Julien Bois" userId="9e6bd3abf24f1dff" providerId="LiveId" clId="{C6866E7B-BA5A-46F4-ACEA-AA24FD1A99A5}" dt="2022-10-21T07:45:01.151" v="4029" actId="122"/>
          <ac:spMkLst>
            <pc:docMk/>
            <pc:sldMk cId="656249988" sldId="270"/>
            <ac:spMk id="2" creationId="{888861EF-5620-3066-2B9A-05529994F560}"/>
          </ac:spMkLst>
        </pc:spChg>
        <pc:spChg chg="mod">
          <ac:chgData name="Julien Bois" userId="9e6bd3abf24f1dff" providerId="LiveId" clId="{C6866E7B-BA5A-46F4-ACEA-AA24FD1A99A5}" dt="2022-10-21T07:34:18.729" v="3831" actId="113"/>
          <ac:spMkLst>
            <pc:docMk/>
            <pc:sldMk cId="656249988" sldId="270"/>
            <ac:spMk id="3" creationId="{E944A445-7D8F-0F5C-7A94-EA5CAE648AC3}"/>
          </ac:spMkLst>
        </pc:spChg>
      </pc:sldChg>
      <pc:sldChg chg="modSp new mod">
        <pc:chgData name="Julien Bois" userId="9e6bd3abf24f1dff" providerId="LiveId" clId="{C6866E7B-BA5A-46F4-ACEA-AA24FD1A99A5}" dt="2022-10-21T07:45:18.957" v="4030" actId="113"/>
        <pc:sldMkLst>
          <pc:docMk/>
          <pc:sldMk cId="2912558290" sldId="271"/>
        </pc:sldMkLst>
        <pc:spChg chg="mod">
          <ac:chgData name="Julien Bois" userId="9e6bd3abf24f1dff" providerId="LiveId" clId="{C6866E7B-BA5A-46F4-ACEA-AA24FD1A99A5}" dt="2022-10-20T08:25:36.311" v="874" actId="20577"/>
          <ac:spMkLst>
            <pc:docMk/>
            <pc:sldMk cId="2912558290" sldId="271"/>
            <ac:spMk id="2" creationId="{656B377B-B6D2-22B0-FB78-BB677B271A29}"/>
          </ac:spMkLst>
        </pc:spChg>
        <pc:spChg chg="mod">
          <ac:chgData name="Julien Bois" userId="9e6bd3abf24f1dff" providerId="LiveId" clId="{C6866E7B-BA5A-46F4-ACEA-AA24FD1A99A5}" dt="2022-10-21T07:45:18.957" v="4030" actId="113"/>
          <ac:spMkLst>
            <pc:docMk/>
            <pc:sldMk cId="2912558290" sldId="271"/>
            <ac:spMk id="3" creationId="{EF120D94-3126-0C83-C8CD-3AD15CAC3738}"/>
          </ac:spMkLst>
        </pc:spChg>
      </pc:sldChg>
      <pc:sldChg chg="modSp new mod">
        <pc:chgData name="Julien Bois" userId="9e6bd3abf24f1dff" providerId="LiveId" clId="{C6866E7B-BA5A-46F4-ACEA-AA24FD1A99A5}" dt="2022-10-21T07:35:20.589" v="3846" actId="113"/>
        <pc:sldMkLst>
          <pc:docMk/>
          <pc:sldMk cId="145304894" sldId="272"/>
        </pc:sldMkLst>
        <pc:spChg chg="mod">
          <ac:chgData name="Julien Bois" userId="9e6bd3abf24f1dff" providerId="LiveId" clId="{C6866E7B-BA5A-46F4-ACEA-AA24FD1A99A5}" dt="2022-10-20T11:16:15.581" v="1275" actId="313"/>
          <ac:spMkLst>
            <pc:docMk/>
            <pc:sldMk cId="145304894" sldId="272"/>
            <ac:spMk id="2" creationId="{5ADB5030-0E67-C75E-1E36-B50CEC5A8218}"/>
          </ac:spMkLst>
        </pc:spChg>
        <pc:spChg chg="mod">
          <ac:chgData name="Julien Bois" userId="9e6bd3abf24f1dff" providerId="LiveId" clId="{C6866E7B-BA5A-46F4-ACEA-AA24FD1A99A5}" dt="2022-10-21T07:35:20.589" v="3846" actId="113"/>
          <ac:spMkLst>
            <pc:docMk/>
            <pc:sldMk cId="145304894" sldId="272"/>
            <ac:spMk id="3" creationId="{F101F93C-4413-DF48-379F-783A907A53B8}"/>
          </ac:spMkLst>
        </pc:spChg>
      </pc:sldChg>
      <pc:sldChg chg="modSp new mod">
        <pc:chgData name="Julien Bois" userId="9e6bd3abf24f1dff" providerId="LiveId" clId="{C6866E7B-BA5A-46F4-ACEA-AA24FD1A99A5}" dt="2022-10-20T11:21:50.176" v="1676" actId="113"/>
        <pc:sldMkLst>
          <pc:docMk/>
          <pc:sldMk cId="4223509241" sldId="273"/>
        </pc:sldMkLst>
        <pc:spChg chg="mod">
          <ac:chgData name="Julien Bois" userId="9e6bd3abf24f1dff" providerId="LiveId" clId="{C6866E7B-BA5A-46F4-ACEA-AA24FD1A99A5}" dt="2022-10-20T11:19:52.683" v="1639" actId="20577"/>
          <ac:spMkLst>
            <pc:docMk/>
            <pc:sldMk cId="4223509241" sldId="273"/>
            <ac:spMk id="2" creationId="{37793730-F363-E029-CBD5-9DB80801688A}"/>
          </ac:spMkLst>
        </pc:spChg>
        <pc:spChg chg="mod">
          <ac:chgData name="Julien Bois" userId="9e6bd3abf24f1dff" providerId="LiveId" clId="{C6866E7B-BA5A-46F4-ACEA-AA24FD1A99A5}" dt="2022-10-20T11:21:50.176" v="1676" actId="113"/>
          <ac:spMkLst>
            <pc:docMk/>
            <pc:sldMk cId="4223509241" sldId="273"/>
            <ac:spMk id="3" creationId="{6020B669-8594-B529-CF72-6FFDCA744839}"/>
          </ac:spMkLst>
        </pc:spChg>
      </pc:sldChg>
      <pc:sldChg chg="addSp delSp modSp new mod">
        <pc:chgData name="Julien Bois" userId="9e6bd3abf24f1dff" providerId="LiveId" clId="{C6866E7B-BA5A-46F4-ACEA-AA24FD1A99A5}" dt="2022-10-21T07:45:35.224" v="4032" actId="122"/>
        <pc:sldMkLst>
          <pc:docMk/>
          <pc:sldMk cId="1241388054" sldId="274"/>
        </pc:sldMkLst>
        <pc:spChg chg="mod">
          <ac:chgData name="Julien Bois" userId="9e6bd3abf24f1dff" providerId="LiveId" clId="{C6866E7B-BA5A-46F4-ACEA-AA24FD1A99A5}" dt="2022-10-21T07:45:35.224" v="4032" actId="122"/>
          <ac:spMkLst>
            <pc:docMk/>
            <pc:sldMk cId="1241388054" sldId="274"/>
            <ac:spMk id="2" creationId="{64B4673D-CDF9-EF04-24D6-47F4A38EF2EB}"/>
          </ac:spMkLst>
        </pc:spChg>
        <pc:spChg chg="add del">
          <ac:chgData name="Julien Bois" userId="9e6bd3abf24f1dff" providerId="LiveId" clId="{C6866E7B-BA5A-46F4-ACEA-AA24FD1A99A5}" dt="2022-10-20T11:26:31.522" v="1698"/>
          <ac:spMkLst>
            <pc:docMk/>
            <pc:sldMk cId="1241388054" sldId="274"/>
            <ac:spMk id="3" creationId="{8A12B3D7-FD82-A59A-3142-8DDE2BA7ACBB}"/>
          </ac:spMkLst>
        </pc:spChg>
        <pc:graphicFrameChg chg="add del mod modGraphic">
          <ac:chgData name="Julien Bois" userId="9e6bd3abf24f1dff" providerId="LiveId" clId="{C6866E7B-BA5A-46F4-ACEA-AA24FD1A99A5}" dt="2022-10-20T11:26:27.202" v="1697"/>
          <ac:graphicFrameMkLst>
            <pc:docMk/>
            <pc:sldMk cId="1241388054" sldId="274"/>
            <ac:graphicFrameMk id="4" creationId="{A97A6891-CCB0-CC59-4E0D-A7B2975F5731}"/>
          </ac:graphicFrameMkLst>
        </pc:graphicFrameChg>
        <pc:graphicFrameChg chg="add mod modGraphic">
          <ac:chgData name="Julien Bois" userId="9e6bd3abf24f1dff" providerId="LiveId" clId="{C6866E7B-BA5A-46F4-ACEA-AA24FD1A99A5}" dt="2022-10-21T07:45:31.002" v="4031" actId="122"/>
          <ac:graphicFrameMkLst>
            <pc:docMk/>
            <pc:sldMk cId="1241388054" sldId="274"/>
            <ac:graphicFrameMk id="5" creationId="{7706212D-5E9D-505D-A87A-046F0F93758E}"/>
          </ac:graphicFrameMkLst>
        </pc:graphicFrameChg>
      </pc:sldChg>
      <pc:sldChg chg="addSp modSp new mod modAnim">
        <pc:chgData name="Julien Bois" userId="9e6bd3abf24f1dff" providerId="LiveId" clId="{C6866E7B-BA5A-46F4-ACEA-AA24FD1A99A5}" dt="2022-10-21T07:35:43.961" v="3847"/>
        <pc:sldMkLst>
          <pc:docMk/>
          <pc:sldMk cId="2243357143" sldId="275"/>
        </pc:sldMkLst>
        <pc:spChg chg="add mod">
          <ac:chgData name="Julien Bois" userId="9e6bd3abf24f1dff" providerId="LiveId" clId="{C6866E7B-BA5A-46F4-ACEA-AA24FD1A99A5}" dt="2022-10-20T11:28:41.295" v="1713" actId="1582"/>
          <ac:spMkLst>
            <pc:docMk/>
            <pc:sldMk cId="2243357143" sldId="275"/>
            <ac:spMk id="3" creationId="{BDE9DAC6-0B78-9377-B415-A18F8E134C2C}"/>
          </ac:spMkLst>
        </pc:spChg>
        <pc:graphicFrameChg chg="add mod modGraphic">
          <ac:chgData name="Julien Bois" userId="9e6bd3abf24f1dff" providerId="LiveId" clId="{C6866E7B-BA5A-46F4-ACEA-AA24FD1A99A5}" dt="2022-10-20T11:30:40.182" v="1715" actId="14734"/>
          <ac:graphicFrameMkLst>
            <pc:docMk/>
            <pc:sldMk cId="2243357143" sldId="275"/>
            <ac:graphicFrameMk id="2" creationId="{C8276879-53B5-F456-F5A1-F1103BCFE4C8}"/>
          </ac:graphicFrameMkLst>
        </pc:graphicFrameChg>
      </pc:sldChg>
      <pc:sldChg chg="addSp modSp new mod">
        <pc:chgData name="Julien Bois" userId="9e6bd3abf24f1dff" providerId="LiveId" clId="{C6866E7B-BA5A-46F4-ACEA-AA24FD1A99A5}" dt="2022-10-20T11:33:03.846" v="1728" actId="1076"/>
        <pc:sldMkLst>
          <pc:docMk/>
          <pc:sldMk cId="2485774278" sldId="276"/>
        </pc:sldMkLst>
        <pc:picChg chg="add mod">
          <ac:chgData name="Julien Bois" userId="9e6bd3abf24f1dff" providerId="LiveId" clId="{C6866E7B-BA5A-46F4-ACEA-AA24FD1A99A5}" dt="2022-10-20T11:33:03.846" v="1728" actId="1076"/>
          <ac:picMkLst>
            <pc:docMk/>
            <pc:sldMk cId="2485774278" sldId="276"/>
            <ac:picMk id="3" creationId="{078483E5-1410-CDD0-C7FA-1376F0E593FB}"/>
          </ac:picMkLst>
        </pc:picChg>
        <pc:picChg chg="add mod">
          <ac:chgData name="Julien Bois" userId="9e6bd3abf24f1dff" providerId="LiveId" clId="{C6866E7B-BA5A-46F4-ACEA-AA24FD1A99A5}" dt="2022-10-20T11:32:16.830" v="1724" actId="1076"/>
          <ac:picMkLst>
            <pc:docMk/>
            <pc:sldMk cId="2485774278" sldId="276"/>
            <ac:picMk id="5" creationId="{4ACAE5E7-6D05-5BE1-08C8-427E56D3AC3E}"/>
          </ac:picMkLst>
        </pc:picChg>
        <pc:picChg chg="add mod">
          <ac:chgData name="Julien Bois" userId="9e6bd3abf24f1dff" providerId="LiveId" clId="{C6866E7B-BA5A-46F4-ACEA-AA24FD1A99A5}" dt="2022-10-20T11:32:59.666" v="1727" actId="1076"/>
          <ac:picMkLst>
            <pc:docMk/>
            <pc:sldMk cId="2485774278" sldId="276"/>
            <ac:picMk id="7" creationId="{6B096ECA-1405-FFD0-07C1-FF0BCAB152BC}"/>
          </ac:picMkLst>
        </pc:picChg>
      </pc:sldChg>
      <pc:sldChg chg="modSp new mod">
        <pc:chgData name="Julien Bois" userId="9e6bd3abf24f1dff" providerId="LiveId" clId="{C6866E7B-BA5A-46F4-ACEA-AA24FD1A99A5}" dt="2022-10-21T07:45:50.431" v="4033" actId="113"/>
        <pc:sldMkLst>
          <pc:docMk/>
          <pc:sldMk cId="2272139547" sldId="277"/>
        </pc:sldMkLst>
        <pc:spChg chg="mod">
          <ac:chgData name="Julien Bois" userId="9e6bd3abf24f1dff" providerId="LiveId" clId="{C6866E7B-BA5A-46F4-ACEA-AA24FD1A99A5}" dt="2022-10-20T11:46:53.777" v="1777" actId="20577"/>
          <ac:spMkLst>
            <pc:docMk/>
            <pc:sldMk cId="2272139547" sldId="277"/>
            <ac:spMk id="2" creationId="{00472B97-B0E7-707B-3464-E6B003C7F87E}"/>
          </ac:spMkLst>
        </pc:spChg>
        <pc:spChg chg="mod">
          <ac:chgData name="Julien Bois" userId="9e6bd3abf24f1dff" providerId="LiveId" clId="{C6866E7B-BA5A-46F4-ACEA-AA24FD1A99A5}" dt="2022-10-21T07:45:50.431" v="4033" actId="113"/>
          <ac:spMkLst>
            <pc:docMk/>
            <pc:sldMk cId="2272139547" sldId="277"/>
            <ac:spMk id="3" creationId="{4DE0B32E-F905-5709-205E-1C50EA681FC4}"/>
          </ac:spMkLst>
        </pc:spChg>
      </pc:sldChg>
      <pc:sldChg chg="modSp new mod">
        <pc:chgData name="Julien Bois" userId="9e6bd3abf24f1dff" providerId="LiveId" clId="{C6866E7B-BA5A-46F4-ACEA-AA24FD1A99A5}" dt="2022-10-21T07:37:05.287" v="3877" actId="27636"/>
        <pc:sldMkLst>
          <pc:docMk/>
          <pc:sldMk cId="1912511345" sldId="278"/>
        </pc:sldMkLst>
        <pc:spChg chg="mod">
          <ac:chgData name="Julien Bois" userId="9e6bd3abf24f1dff" providerId="LiveId" clId="{C6866E7B-BA5A-46F4-ACEA-AA24FD1A99A5}" dt="2022-10-20T12:55:01.486" v="2075" actId="20577"/>
          <ac:spMkLst>
            <pc:docMk/>
            <pc:sldMk cId="1912511345" sldId="278"/>
            <ac:spMk id="2" creationId="{3C01875A-0958-7E28-7037-F0C772236844}"/>
          </ac:spMkLst>
        </pc:spChg>
        <pc:spChg chg="mod">
          <ac:chgData name="Julien Bois" userId="9e6bd3abf24f1dff" providerId="LiveId" clId="{C6866E7B-BA5A-46F4-ACEA-AA24FD1A99A5}" dt="2022-10-21T07:37:05.287" v="3877" actId="27636"/>
          <ac:spMkLst>
            <pc:docMk/>
            <pc:sldMk cId="1912511345" sldId="278"/>
            <ac:spMk id="3" creationId="{A58F3E30-AFFE-3B5A-75BD-5BDD7DC871FB}"/>
          </ac:spMkLst>
        </pc:spChg>
      </pc:sldChg>
      <pc:sldChg chg="addSp modSp new mod">
        <pc:chgData name="Julien Bois" userId="9e6bd3abf24f1dff" providerId="LiveId" clId="{C6866E7B-BA5A-46F4-ACEA-AA24FD1A99A5}" dt="2022-10-20T13:04:54.256" v="2396" actId="1076"/>
        <pc:sldMkLst>
          <pc:docMk/>
          <pc:sldMk cId="2849712298" sldId="279"/>
        </pc:sldMkLst>
        <pc:spChg chg="mod">
          <ac:chgData name="Julien Bois" userId="9e6bd3abf24f1dff" providerId="LiveId" clId="{C6866E7B-BA5A-46F4-ACEA-AA24FD1A99A5}" dt="2022-10-20T12:58:33.743" v="2384" actId="20577"/>
          <ac:spMkLst>
            <pc:docMk/>
            <pc:sldMk cId="2849712298" sldId="279"/>
            <ac:spMk id="2" creationId="{6D480905-172F-36EC-CFD7-72D6708A1CAD}"/>
          </ac:spMkLst>
        </pc:spChg>
        <pc:picChg chg="add mod">
          <ac:chgData name="Julien Bois" userId="9e6bd3abf24f1dff" providerId="LiveId" clId="{C6866E7B-BA5A-46F4-ACEA-AA24FD1A99A5}" dt="2022-10-20T13:04:52.128" v="2395" actId="1076"/>
          <ac:picMkLst>
            <pc:docMk/>
            <pc:sldMk cId="2849712298" sldId="279"/>
            <ac:picMk id="3" creationId="{412DB084-E37C-E176-EC10-9FFA07A84B64}"/>
          </ac:picMkLst>
        </pc:picChg>
        <pc:picChg chg="add mod">
          <ac:chgData name="Julien Bois" userId="9e6bd3abf24f1dff" providerId="LiveId" clId="{C6866E7B-BA5A-46F4-ACEA-AA24FD1A99A5}" dt="2022-10-20T13:04:54.256" v="2396" actId="1076"/>
          <ac:picMkLst>
            <pc:docMk/>
            <pc:sldMk cId="2849712298" sldId="279"/>
            <ac:picMk id="5" creationId="{491E480B-DF5D-A249-435C-EA15403DAF57}"/>
          </ac:picMkLst>
        </pc:picChg>
      </pc:sldChg>
      <pc:sldChg chg="addSp modSp new mod">
        <pc:chgData name="Julien Bois" userId="9e6bd3abf24f1dff" providerId="LiveId" clId="{C6866E7B-BA5A-46F4-ACEA-AA24FD1A99A5}" dt="2022-10-20T13:30:57.260" v="3071" actId="14100"/>
        <pc:sldMkLst>
          <pc:docMk/>
          <pc:sldMk cId="4073631800" sldId="280"/>
        </pc:sldMkLst>
        <pc:picChg chg="add mod">
          <ac:chgData name="Julien Bois" userId="9e6bd3abf24f1dff" providerId="LiveId" clId="{C6866E7B-BA5A-46F4-ACEA-AA24FD1A99A5}" dt="2022-10-20T13:30:57.260" v="3071" actId="14100"/>
          <ac:picMkLst>
            <pc:docMk/>
            <pc:sldMk cId="4073631800" sldId="280"/>
            <ac:picMk id="2" creationId="{732A965D-996E-5E6A-7F23-B69D7F3E657A}"/>
          </ac:picMkLst>
        </pc:picChg>
      </pc:sldChg>
      <pc:sldChg chg="addSp modSp new mod">
        <pc:chgData name="Julien Bois" userId="9e6bd3abf24f1dff" providerId="LiveId" clId="{C6866E7B-BA5A-46F4-ACEA-AA24FD1A99A5}" dt="2022-10-20T13:12:40.941" v="2407" actId="14100"/>
        <pc:sldMkLst>
          <pc:docMk/>
          <pc:sldMk cId="1921270097" sldId="281"/>
        </pc:sldMkLst>
        <pc:picChg chg="add mod">
          <ac:chgData name="Julien Bois" userId="9e6bd3abf24f1dff" providerId="LiveId" clId="{C6866E7B-BA5A-46F4-ACEA-AA24FD1A99A5}" dt="2022-10-20T13:12:40.941" v="2407" actId="14100"/>
          <ac:picMkLst>
            <pc:docMk/>
            <pc:sldMk cId="1921270097" sldId="281"/>
            <ac:picMk id="2" creationId="{5CB186B4-04E9-2A0B-2072-976E7780395B}"/>
          </ac:picMkLst>
        </pc:picChg>
      </pc:sldChg>
      <pc:sldChg chg="addSp modSp new mod">
        <pc:chgData name="Julien Bois" userId="9e6bd3abf24f1dff" providerId="LiveId" clId="{C6866E7B-BA5A-46F4-ACEA-AA24FD1A99A5}" dt="2022-10-20T13:15:39.608" v="2413" actId="14100"/>
        <pc:sldMkLst>
          <pc:docMk/>
          <pc:sldMk cId="1841207155" sldId="282"/>
        </pc:sldMkLst>
        <pc:picChg chg="add mod">
          <ac:chgData name="Julien Bois" userId="9e6bd3abf24f1dff" providerId="LiveId" clId="{C6866E7B-BA5A-46F4-ACEA-AA24FD1A99A5}" dt="2022-10-20T13:15:39.608" v="2413" actId="14100"/>
          <ac:picMkLst>
            <pc:docMk/>
            <pc:sldMk cId="1841207155" sldId="282"/>
            <ac:picMk id="2" creationId="{900C9990-958B-1E9C-DC9A-0B3BBC3B0B8F}"/>
          </ac:picMkLst>
        </pc:picChg>
      </pc:sldChg>
      <pc:sldChg chg="modSp new mod ord">
        <pc:chgData name="Julien Bois" userId="9e6bd3abf24f1dff" providerId="LiveId" clId="{C6866E7B-BA5A-46F4-ACEA-AA24FD1A99A5}" dt="2022-10-20T13:16:27.590" v="2465"/>
        <pc:sldMkLst>
          <pc:docMk/>
          <pc:sldMk cId="1713036909" sldId="283"/>
        </pc:sldMkLst>
        <pc:spChg chg="mod">
          <ac:chgData name="Julien Bois" userId="9e6bd3abf24f1dff" providerId="LiveId" clId="{C6866E7B-BA5A-46F4-ACEA-AA24FD1A99A5}" dt="2022-10-20T13:16:14.691" v="2461" actId="20577"/>
          <ac:spMkLst>
            <pc:docMk/>
            <pc:sldMk cId="1713036909" sldId="283"/>
            <ac:spMk id="2" creationId="{E9FF78E7-58CF-B4EB-A3BD-F5D81CF07CF7}"/>
          </ac:spMkLst>
        </pc:spChg>
      </pc:sldChg>
      <pc:sldChg chg="modSp new mod">
        <pc:chgData name="Julien Bois" userId="9e6bd3abf24f1dff" providerId="LiveId" clId="{C6866E7B-BA5A-46F4-ACEA-AA24FD1A99A5}" dt="2022-10-21T07:37:48.060" v="3880" actId="113"/>
        <pc:sldMkLst>
          <pc:docMk/>
          <pc:sldMk cId="3480313356" sldId="284"/>
        </pc:sldMkLst>
        <pc:spChg chg="mod">
          <ac:chgData name="Julien Bois" userId="9e6bd3abf24f1dff" providerId="LiveId" clId="{C6866E7B-BA5A-46F4-ACEA-AA24FD1A99A5}" dt="2022-10-20T13:18:19.913" v="2623" actId="20577"/>
          <ac:spMkLst>
            <pc:docMk/>
            <pc:sldMk cId="3480313356" sldId="284"/>
            <ac:spMk id="2" creationId="{CAD259A3-A32C-69CD-A037-8A89C987CEE7}"/>
          </ac:spMkLst>
        </pc:spChg>
        <pc:spChg chg="mod">
          <ac:chgData name="Julien Bois" userId="9e6bd3abf24f1dff" providerId="LiveId" clId="{C6866E7B-BA5A-46F4-ACEA-AA24FD1A99A5}" dt="2022-10-21T07:37:48.060" v="3880" actId="113"/>
          <ac:spMkLst>
            <pc:docMk/>
            <pc:sldMk cId="3480313356" sldId="284"/>
            <ac:spMk id="3" creationId="{24EBE020-84E9-668C-65F3-9F21FE24D963}"/>
          </ac:spMkLst>
        </pc:spChg>
      </pc:sldChg>
      <pc:sldChg chg="addSp modSp new mod">
        <pc:chgData name="Julien Bois" userId="9e6bd3abf24f1dff" providerId="LiveId" clId="{C6866E7B-BA5A-46F4-ACEA-AA24FD1A99A5}" dt="2022-10-21T07:38:38.152" v="3886" actId="20577"/>
        <pc:sldMkLst>
          <pc:docMk/>
          <pc:sldMk cId="2836408456" sldId="285"/>
        </pc:sldMkLst>
        <pc:spChg chg="mod">
          <ac:chgData name="Julien Bois" userId="9e6bd3abf24f1dff" providerId="LiveId" clId="{C6866E7B-BA5A-46F4-ACEA-AA24FD1A99A5}" dt="2022-10-20T13:26:51.891" v="2917"/>
          <ac:spMkLst>
            <pc:docMk/>
            <pc:sldMk cId="2836408456" sldId="285"/>
            <ac:spMk id="2" creationId="{F2C09416-52F0-2610-0424-44E936046F78}"/>
          </ac:spMkLst>
        </pc:spChg>
        <pc:spChg chg="mod">
          <ac:chgData name="Julien Bois" userId="9e6bd3abf24f1dff" providerId="LiveId" clId="{C6866E7B-BA5A-46F4-ACEA-AA24FD1A99A5}" dt="2022-10-20T13:27:27.751" v="3007" actId="20577"/>
          <ac:spMkLst>
            <pc:docMk/>
            <pc:sldMk cId="2836408456" sldId="285"/>
            <ac:spMk id="3" creationId="{2C480467-5794-F53C-4494-15D95D7EA05A}"/>
          </ac:spMkLst>
        </pc:spChg>
        <pc:graphicFrameChg chg="add mod">
          <ac:chgData name="Julien Bois" userId="9e6bd3abf24f1dff" providerId="LiveId" clId="{C6866E7B-BA5A-46F4-ACEA-AA24FD1A99A5}" dt="2022-10-21T07:38:38.152" v="3886" actId="20577"/>
          <ac:graphicFrameMkLst>
            <pc:docMk/>
            <pc:sldMk cId="2836408456" sldId="285"/>
            <ac:graphicFrameMk id="4" creationId="{A147E5C1-0ACF-4A32-BBCB-846D023AB550}"/>
          </ac:graphicFrameMkLst>
        </pc:graphicFrameChg>
      </pc:sldChg>
      <pc:sldChg chg="modSp new mod modAnim">
        <pc:chgData name="Julien Bois" userId="9e6bd3abf24f1dff" providerId="LiveId" clId="{C6866E7B-BA5A-46F4-ACEA-AA24FD1A99A5}" dt="2022-10-21T07:47:10.776" v="4038"/>
        <pc:sldMkLst>
          <pc:docMk/>
          <pc:sldMk cId="11466602" sldId="286"/>
        </pc:sldMkLst>
        <pc:spChg chg="mod">
          <ac:chgData name="Julien Bois" userId="9e6bd3abf24f1dff" providerId="LiveId" clId="{C6866E7B-BA5A-46F4-ACEA-AA24FD1A99A5}" dt="2022-10-20T13:30:49.333" v="3070" actId="20577"/>
          <ac:spMkLst>
            <pc:docMk/>
            <pc:sldMk cId="11466602" sldId="286"/>
            <ac:spMk id="2" creationId="{5A360266-255A-6907-5197-9235EB2DA3AE}"/>
          </ac:spMkLst>
        </pc:spChg>
        <pc:spChg chg="mod">
          <ac:chgData name="Julien Bois" userId="9e6bd3abf24f1dff" providerId="LiveId" clId="{C6866E7B-BA5A-46F4-ACEA-AA24FD1A99A5}" dt="2022-10-21T07:46:55.276" v="4036" actId="114"/>
          <ac:spMkLst>
            <pc:docMk/>
            <pc:sldMk cId="11466602" sldId="286"/>
            <ac:spMk id="3" creationId="{74925B9E-DB44-38BE-B173-A2DBC7DFE00A}"/>
          </ac:spMkLst>
        </pc:spChg>
      </pc:sldChg>
      <pc:sldChg chg="modSp new mod">
        <pc:chgData name="Julien Bois" userId="9e6bd3abf24f1dff" providerId="LiveId" clId="{C6866E7B-BA5A-46F4-ACEA-AA24FD1A99A5}" dt="2022-10-21T07:40:21.371" v="3961" actId="20577"/>
        <pc:sldMkLst>
          <pc:docMk/>
          <pc:sldMk cId="1436669699" sldId="287"/>
        </pc:sldMkLst>
        <pc:spChg chg="mod">
          <ac:chgData name="Julien Bois" userId="9e6bd3abf24f1dff" providerId="LiveId" clId="{C6866E7B-BA5A-46F4-ACEA-AA24FD1A99A5}" dt="2022-10-20T13:35:43.364" v="3371" actId="20577"/>
          <ac:spMkLst>
            <pc:docMk/>
            <pc:sldMk cId="1436669699" sldId="287"/>
            <ac:spMk id="2" creationId="{3DAB4547-72E2-3173-0C28-690F4D954803}"/>
          </ac:spMkLst>
        </pc:spChg>
        <pc:spChg chg="mod">
          <ac:chgData name="Julien Bois" userId="9e6bd3abf24f1dff" providerId="LiveId" clId="{C6866E7B-BA5A-46F4-ACEA-AA24FD1A99A5}" dt="2022-10-21T07:40:21.371" v="3961" actId="20577"/>
          <ac:spMkLst>
            <pc:docMk/>
            <pc:sldMk cId="1436669699" sldId="287"/>
            <ac:spMk id="3" creationId="{5500CD52-996D-A00F-F211-DACD3E8B95D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julie\Documents\Thesis\Data\AG%20Distributio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fr-FR"/>
              <a:t>Advocates General at the ECJ</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6200893115691981E-2"/>
          <c:y val="0.12748683179978357"/>
          <c:w val="0.61644398305207992"/>
          <c:h val="0.83910390472261587"/>
        </c:manualLayout>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CF86-4C79-8644-1182B7F36896}"/>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CF86-4C79-8644-1182B7F36896}"/>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CF86-4C79-8644-1182B7F36896}"/>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CF86-4C79-8644-1182B7F36896}"/>
              </c:ext>
            </c:extLst>
          </c:dPt>
          <c:dPt>
            <c:idx val="4"/>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CF86-4C79-8644-1182B7F36896}"/>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CF86-4C79-8644-1182B7F36896}"/>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D-CF86-4C79-8644-1182B7F36896}"/>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F-CF86-4C79-8644-1182B7F36896}"/>
              </c:ext>
            </c:extLst>
          </c:dPt>
          <c:dLbls>
            <c:dLbl>
              <c:idx val="0"/>
              <c:tx>
                <c:rich>
                  <a:bodyPr/>
                  <a:lstStyle/>
                  <a:p>
                    <a:fld id="{2F8B53A8-2F87-4EF4-BCB3-173D7DBC8A32}" type="VALUE">
                      <a:rPr lang="en-US" smtClean="0"/>
                      <a:pPr/>
                      <a:t>[VALUE]</a:t>
                    </a:fld>
                    <a:endParaRPr lang="en-US"/>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F86-4C79-8644-1182B7F36896}"/>
                </c:ext>
              </c:extLst>
            </c:dLbl>
            <c:dLbl>
              <c:idx val="1"/>
              <c:tx>
                <c:rich>
                  <a:bodyPr/>
                  <a:lstStyle/>
                  <a:p>
                    <a:fld id="{5C618B17-BE0E-4A3E-9AE4-D054628C69C8}" type="VALUE">
                      <a:rPr lang="en-US" smtClean="0"/>
                      <a:pPr/>
                      <a:t>[VALUE]</a:t>
                    </a:fld>
                    <a:endParaRPr lang="en-US"/>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F86-4C79-8644-1182B7F36896}"/>
                </c:ext>
              </c:extLst>
            </c:dLbl>
            <c:dLbl>
              <c:idx val="2"/>
              <c:tx>
                <c:rich>
                  <a:bodyPr/>
                  <a:lstStyle/>
                  <a:p>
                    <a:fld id="{06152292-DFAC-4537-8F70-250331A7B83E}" type="VALUE">
                      <a:rPr lang="en-US" smtClean="0"/>
                      <a:pPr/>
                      <a:t>[VALUE]</a:t>
                    </a:fld>
                    <a:endParaRPr lang="en-US"/>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F86-4C79-8644-1182B7F36896}"/>
                </c:ext>
              </c:extLst>
            </c:dLbl>
            <c:dLbl>
              <c:idx val="3"/>
              <c:tx>
                <c:rich>
                  <a:bodyPr/>
                  <a:lstStyle/>
                  <a:p>
                    <a:fld id="{A01F3AB6-8F24-4CDC-9712-2A6CB19C70BE}" type="VALUE">
                      <a:rPr lang="en-US" smtClean="0"/>
                      <a:pPr/>
                      <a:t>[VALUE]</a:t>
                    </a:fld>
                    <a:endParaRPr lang="en-US"/>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CF86-4C79-8644-1182B7F36896}"/>
                </c:ext>
              </c:extLst>
            </c:dLbl>
            <c:dLbl>
              <c:idx val="4"/>
              <c:tx>
                <c:rich>
                  <a:bodyPr/>
                  <a:lstStyle/>
                  <a:p>
                    <a:fld id="{D498F9CF-AF63-4567-92A0-8D4187A8CF8E}" type="VALUE">
                      <a:rPr lang="en-US" smtClean="0"/>
                      <a:pPr/>
                      <a:t>[VALUE]</a:t>
                    </a:fld>
                    <a:endParaRPr lang="en-US"/>
                  </a:p>
                </c:rich>
              </c:tx>
              <c:dLblPos val="ct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CF86-4C79-8644-1182B7F36896}"/>
                </c:ext>
              </c:extLst>
            </c:dLbl>
            <c:dLbl>
              <c:idx val="5"/>
              <c:tx>
                <c:rich>
                  <a:bodyPr/>
                  <a:lstStyle/>
                  <a:p>
                    <a:r>
                      <a:rPr lang="en-US"/>
                      <a:t>5</a:t>
                    </a:r>
                    <a:endParaRPr lang="en-US" dirty="0"/>
                  </a:p>
                </c:rich>
              </c:tx>
              <c:dLblPos val="ctr"/>
              <c:showLegendKey val="0"/>
              <c:showVal val="1"/>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B-CF86-4C79-8644-1182B7F3689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Sheet1!$N$11:$U$11</c:f>
              <c:strCache>
                <c:ptCount val="6"/>
                <c:pt idx="0">
                  <c:v>France</c:v>
                </c:pt>
                <c:pt idx="1">
                  <c:v>Germany</c:v>
                </c:pt>
                <c:pt idx="2">
                  <c:v>Italy</c:v>
                </c:pt>
                <c:pt idx="3">
                  <c:v>Poland</c:v>
                </c:pt>
                <c:pt idx="4">
                  <c:v>Spain</c:v>
                </c:pt>
                <c:pt idx="5">
                  <c:v>States in the rotation system (AT;BE;BG;CZ;DK;EE;IE;EL;HR;CY;LV;LT;LU;HU;MT;NL;PT;RO;SI;SK;FI;SE</c:v>
                </c:pt>
              </c:strCache>
            </c:strRef>
          </c:cat>
          <c:val>
            <c:numRef>
              <c:f>Sheet1!$N$12:$U$12</c:f>
              <c:numCache>
                <c:formatCode>General</c:formatCode>
                <c:ptCount val="8"/>
                <c:pt idx="0">
                  <c:v>1</c:v>
                </c:pt>
                <c:pt idx="1">
                  <c:v>1</c:v>
                </c:pt>
                <c:pt idx="2">
                  <c:v>1</c:v>
                </c:pt>
                <c:pt idx="3">
                  <c:v>1</c:v>
                </c:pt>
                <c:pt idx="4">
                  <c:v>1</c:v>
                </c:pt>
                <c:pt idx="5">
                  <c:v>6</c:v>
                </c:pt>
              </c:numCache>
            </c:numRef>
          </c:val>
          <c:extLst>
            <c:ext xmlns:c16="http://schemas.microsoft.com/office/drawing/2014/chart" uri="{C3380CC4-5D6E-409C-BE32-E72D297353CC}">
              <c16:uniqueId val="{00000010-CF86-4C79-8644-1182B7F36896}"/>
            </c:ext>
          </c:extLst>
        </c:ser>
        <c:dLbls>
          <c:dLblPos val="ctr"/>
          <c:showLegendKey val="0"/>
          <c:showVal val="0"/>
          <c:showCatName val="0"/>
          <c:showSerName val="0"/>
          <c:showPercent val="1"/>
          <c:showBubbleSize val="0"/>
          <c:showLeaderLines val="1"/>
        </c:dLbls>
      </c:pie3DChart>
      <c:spPr>
        <a:noFill/>
        <a:ln>
          <a:noFill/>
        </a:ln>
        <a:effectLst/>
      </c:spPr>
    </c:plotArea>
    <c:legend>
      <c:legendPos val="r"/>
      <c:legendEntry>
        <c:idx val="6"/>
        <c:delete val="1"/>
      </c:legendEntry>
      <c:legendEntry>
        <c:idx val="7"/>
        <c:delete val="1"/>
      </c:legendEntry>
      <c:layout>
        <c:manualLayout>
          <c:xMode val="edge"/>
          <c:yMode val="edge"/>
          <c:x val="0.64686445444319463"/>
          <c:y val="0.13005042159487476"/>
          <c:w val="0.33990803232929218"/>
          <c:h val="0.8014122897710562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AB8E66E6-6C38-486D-95D5-3FBA6CF86D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Titre 1">
            <a:extLst>
              <a:ext uri="{FF2B5EF4-FFF2-40B4-BE49-F238E27FC236}">
                <a16:creationId xmlns:a16="http://schemas.microsoft.com/office/drawing/2014/main" id="{4C3223C7-7D36-4288-9753-A896F165CB15}"/>
              </a:ext>
            </a:extLst>
          </p:cNvPr>
          <p:cNvSpPr>
            <a:spLocks noGrp="1"/>
          </p:cNvSpPr>
          <p:nvPr>
            <p:ph type="title"/>
          </p:nvPr>
        </p:nvSpPr>
        <p:spPr>
          <a:xfrm>
            <a:off x="572400" y="2051450"/>
            <a:ext cx="6849271" cy="2228904"/>
          </a:xfrm>
        </p:spPr>
        <p:txBody>
          <a:bodyPr anchor="b">
            <a:noAutofit/>
          </a:bodyPr>
          <a:lstStyle>
            <a:lvl1pPr algn="l">
              <a:defRPr sz="3600" b="1">
                <a:solidFill>
                  <a:schemeClr val="bg1"/>
                </a:solidFill>
                <a:latin typeface="+mn-lt"/>
                <a:ea typeface="Source Sans Pro Black" panose="020B0803030403020204" pitchFamily="34" charset="0"/>
              </a:defRPr>
            </a:lvl1pPr>
          </a:lstStyle>
          <a:p>
            <a:r>
              <a:rPr lang="fr-FR"/>
              <a:t>Modifiez le style du titre</a:t>
            </a:r>
            <a:endParaRPr lang="fr-FR" dirty="0"/>
          </a:p>
        </p:txBody>
      </p:sp>
      <p:sp>
        <p:nvSpPr>
          <p:cNvPr id="18" name="Sous-titre 2">
            <a:extLst>
              <a:ext uri="{FF2B5EF4-FFF2-40B4-BE49-F238E27FC236}">
                <a16:creationId xmlns:a16="http://schemas.microsoft.com/office/drawing/2014/main" id="{3A7F0557-8D19-4B43-A502-9357E2DDA032}"/>
              </a:ext>
            </a:extLst>
          </p:cNvPr>
          <p:cNvSpPr>
            <a:spLocks noGrp="1"/>
          </p:cNvSpPr>
          <p:nvPr>
            <p:ph type="subTitle" idx="1"/>
          </p:nvPr>
        </p:nvSpPr>
        <p:spPr>
          <a:xfrm>
            <a:off x="572400" y="4413363"/>
            <a:ext cx="6849270" cy="1206022"/>
          </a:xfrm>
        </p:spPr>
        <p:txBody>
          <a:bodyPr>
            <a:normAutofit/>
          </a:bodyPr>
          <a:lstStyle>
            <a:lvl1pPr marL="0" indent="0" algn="l">
              <a:buNone/>
              <a:defRPr sz="2800">
                <a:solidFill>
                  <a:srgbClr val="EFEBE9"/>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Tree>
    <p:extLst>
      <p:ext uri="{BB962C8B-B14F-4D97-AF65-F5344CB8AC3E}">
        <p14:creationId xmlns:p14="http://schemas.microsoft.com/office/powerpoint/2010/main" val="3687869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contenu_ST">
    <p:spTree>
      <p:nvGrpSpPr>
        <p:cNvPr id="1" name=""/>
        <p:cNvGrpSpPr/>
        <p:nvPr/>
      </p:nvGrpSpPr>
      <p:grpSpPr>
        <a:xfrm>
          <a:off x="0" y="0"/>
          <a:ext cx="0" cy="0"/>
          <a:chOff x="0" y="0"/>
          <a:chExt cx="0" cy="0"/>
        </a:xfrm>
      </p:grpSpPr>
      <p:sp>
        <p:nvSpPr>
          <p:cNvPr id="2" name="Titre 1"/>
          <p:cNvSpPr>
            <a:spLocks noGrp="1"/>
          </p:cNvSpPr>
          <p:nvPr>
            <p:ph type="title"/>
          </p:nvPr>
        </p:nvSpPr>
        <p:spPr>
          <a:xfrm>
            <a:off x="571826" y="363093"/>
            <a:ext cx="10388041" cy="468000"/>
          </a:xfrm>
        </p:spPr>
        <p:txBody>
          <a:bodyPr/>
          <a:lstStyle/>
          <a:p>
            <a:r>
              <a:rPr lang="fr-FR"/>
              <a:t>Modifiez le style du titre</a:t>
            </a:r>
            <a:endParaRPr lang="fr-FR" dirty="0"/>
          </a:p>
        </p:txBody>
      </p:sp>
      <p:sp>
        <p:nvSpPr>
          <p:cNvPr id="4" name="Espace réservé de la date 3"/>
          <p:cNvSpPr>
            <a:spLocks noGrp="1"/>
          </p:cNvSpPr>
          <p:nvPr>
            <p:ph type="dt" sz="half" idx="10"/>
          </p:nvPr>
        </p:nvSpPr>
        <p:spPr>
          <a:xfrm>
            <a:off x="571826" y="6356351"/>
            <a:ext cx="2882574" cy="365125"/>
          </a:xfrm>
        </p:spPr>
        <p:txBody>
          <a:bodyPr/>
          <a:lstStyle/>
          <a:p>
            <a:fld id="{CCE3B87A-11AD-42B6-B851-8DD850EB46BC}" type="datetimeFigureOut">
              <a:rPr lang="fr-BE" smtClean="0"/>
              <a:t>20-10-22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a:xfrm>
            <a:off x="8737599" y="6356351"/>
            <a:ext cx="2882573" cy="365125"/>
          </a:xfrm>
        </p:spPr>
        <p:txBody>
          <a:bodyPr/>
          <a:lstStyle/>
          <a:p>
            <a:fld id="{9CF8445F-33C3-4B77-A046-2DEA1EA998B5}" type="slidenum">
              <a:rPr lang="fr-BE" smtClean="0"/>
              <a:t>‹#›</a:t>
            </a:fld>
            <a:endParaRPr lang="fr-BE"/>
          </a:p>
        </p:txBody>
      </p:sp>
      <p:sp>
        <p:nvSpPr>
          <p:cNvPr id="8" name="Espace réservé du texte 2">
            <a:extLst>
              <a:ext uri="{FF2B5EF4-FFF2-40B4-BE49-F238E27FC236}">
                <a16:creationId xmlns:a16="http://schemas.microsoft.com/office/drawing/2014/main" id="{C7DF08B9-4A30-4AFF-A505-94FE1ADE94EE}"/>
              </a:ext>
            </a:extLst>
          </p:cNvPr>
          <p:cNvSpPr>
            <a:spLocks noGrp="1"/>
          </p:cNvSpPr>
          <p:nvPr>
            <p:ph type="body" idx="13"/>
          </p:nvPr>
        </p:nvSpPr>
        <p:spPr>
          <a:xfrm>
            <a:off x="571826" y="835255"/>
            <a:ext cx="10388041" cy="461665"/>
          </a:xfrm>
        </p:spPr>
        <p:txBody>
          <a:bodyPr anchor="t">
            <a:spAutoFit/>
          </a:bodyPr>
          <a:lstStyle>
            <a:lvl1pPr marL="0" indent="0" algn="l">
              <a:lnSpc>
                <a:spcPct val="100000"/>
              </a:lnSpc>
              <a:buNone/>
              <a:defRPr sz="2400">
                <a:solidFill>
                  <a:schemeClr val="accent1">
                    <a:lumMod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10" name="Espace réservé du contenu 2">
            <a:extLst>
              <a:ext uri="{FF2B5EF4-FFF2-40B4-BE49-F238E27FC236}">
                <a16:creationId xmlns:a16="http://schemas.microsoft.com/office/drawing/2014/main" id="{BAC57860-6EA5-481C-B1A4-8695F3F4E3A7}"/>
              </a:ext>
            </a:extLst>
          </p:cNvPr>
          <p:cNvSpPr>
            <a:spLocks noGrp="1"/>
          </p:cNvSpPr>
          <p:nvPr>
            <p:ph idx="1"/>
          </p:nvPr>
        </p:nvSpPr>
        <p:spPr>
          <a:xfrm>
            <a:off x="571826" y="1610531"/>
            <a:ext cx="10388041" cy="451563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11" name="Graphique 10">
            <a:extLst>
              <a:ext uri="{FF2B5EF4-FFF2-40B4-BE49-F238E27FC236}">
                <a16:creationId xmlns:a16="http://schemas.microsoft.com/office/drawing/2014/main" id="{8B53BF58-347A-435F-B3E3-64B564E31A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226352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contenu_ST_2.1">
    <p:spTree>
      <p:nvGrpSpPr>
        <p:cNvPr id="1" name=""/>
        <p:cNvGrpSpPr/>
        <p:nvPr/>
      </p:nvGrpSpPr>
      <p:grpSpPr>
        <a:xfrm>
          <a:off x="0" y="0"/>
          <a:ext cx="0" cy="0"/>
          <a:chOff x="0" y="0"/>
          <a:chExt cx="0" cy="0"/>
        </a:xfrm>
      </p:grpSpPr>
      <p:sp>
        <p:nvSpPr>
          <p:cNvPr id="12" name="Triangle rectangle 11">
            <a:extLst>
              <a:ext uri="{FF2B5EF4-FFF2-40B4-BE49-F238E27FC236}">
                <a16:creationId xmlns:a16="http://schemas.microsoft.com/office/drawing/2014/main" id="{612A94D1-7406-46E7-BD67-6B25953F8DE1}"/>
              </a:ext>
            </a:extLst>
          </p:cNvPr>
          <p:cNvSpPr>
            <a:spLocks noChangeAspect="1"/>
          </p:cNvSpPr>
          <p:nvPr/>
        </p:nvSpPr>
        <p:spPr>
          <a:xfrm>
            <a:off x="0" y="4870800"/>
            <a:ext cx="4009365" cy="1987200"/>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 name="Titre 1"/>
          <p:cNvSpPr>
            <a:spLocks noGrp="1"/>
          </p:cNvSpPr>
          <p:nvPr>
            <p:ph type="title"/>
          </p:nvPr>
        </p:nvSpPr>
        <p:spPr>
          <a:xfrm>
            <a:off x="571826" y="363093"/>
            <a:ext cx="10388041" cy="468000"/>
          </a:xfrm>
        </p:spPr>
        <p:txBody>
          <a:bodyPr/>
          <a:lstStyle/>
          <a:p>
            <a:r>
              <a:rPr lang="fr-FR"/>
              <a:t>Modifiez le style du titre</a:t>
            </a:r>
            <a:endParaRPr lang="fr-FR" dirty="0"/>
          </a:p>
        </p:txBody>
      </p:sp>
      <p:sp>
        <p:nvSpPr>
          <p:cNvPr id="4" name="Espace réservé de la date 3"/>
          <p:cNvSpPr>
            <a:spLocks noGrp="1"/>
          </p:cNvSpPr>
          <p:nvPr>
            <p:ph type="dt" sz="half" idx="10"/>
          </p:nvPr>
        </p:nvSpPr>
        <p:spPr>
          <a:xfrm>
            <a:off x="571826" y="6356351"/>
            <a:ext cx="2882574" cy="365125"/>
          </a:xfrm>
        </p:spPr>
        <p:txBody>
          <a:bodyPr/>
          <a:lstStyle/>
          <a:p>
            <a:fld id="{CCE3B87A-11AD-42B6-B851-8DD850EB46BC}" type="datetimeFigureOut">
              <a:rPr lang="fr-BE" smtClean="0"/>
              <a:t>20-10-22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a:xfrm>
            <a:off x="8737599" y="6356351"/>
            <a:ext cx="2882573" cy="365125"/>
          </a:xfrm>
        </p:spPr>
        <p:txBody>
          <a:bodyPr/>
          <a:lstStyle/>
          <a:p>
            <a:fld id="{9CF8445F-33C3-4B77-A046-2DEA1EA998B5}" type="slidenum">
              <a:rPr lang="fr-BE" smtClean="0"/>
              <a:t>‹#›</a:t>
            </a:fld>
            <a:endParaRPr lang="fr-BE"/>
          </a:p>
        </p:txBody>
      </p:sp>
      <p:sp>
        <p:nvSpPr>
          <p:cNvPr id="8" name="Espace réservé du texte 2">
            <a:extLst>
              <a:ext uri="{FF2B5EF4-FFF2-40B4-BE49-F238E27FC236}">
                <a16:creationId xmlns:a16="http://schemas.microsoft.com/office/drawing/2014/main" id="{C7DF08B9-4A30-4AFF-A505-94FE1ADE94EE}"/>
              </a:ext>
            </a:extLst>
          </p:cNvPr>
          <p:cNvSpPr>
            <a:spLocks noGrp="1"/>
          </p:cNvSpPr>
          <p:nvPr>
            <p:ph type="body" idx="13"/>
          </p:nvPr>
        </p:nvSpPr>
        <p:spPr>
          <a:xfrm>
            <a:off x="571826" y="835255"/>
            <a:ext cx="10388041" cy="461665"/>
          </a:xfrm>
        </p:spPr>
        <p:txBody>
          <a:bodyPr anchor="t">
            <a:spAutoFit/>
          </a:bodyPr>
          <a:lstStyle>
            <a:lvl1pPr marL="0" indent="0" algn="l">
              <a:lnSpc>
                <a:spcPct val="100000"/>
              </a:lnSpc>
              <a:buNone/>
              <a:defRPr sz="2400">
                <a:solidFill>
                  <a:schemeClr val="accent1">
                    <a:lumMod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10" name="Espace réservé du contenu 2">
            <a:extLst>
              <a:ext uri="{FF2B5EF4-FFF2-40B4-BE49-F238E27FC236}">
                <a16:creationId xmlns:a16="http://schemas.microsoft.com/office/drawing/2014/main" id="{BAC57860-6EA5-481C-B1A4-8695F3F4E3A7}"/>
              </a:ext>
            </a:extLst>
          </p:cNvPr>
          <p:cNvSpPr>
            <a:spLocks noGrp="1"/>
          </p:cNvSpPr>
          <p:nvPr>
            <p:ph idx="1"/>
          </p:nvPr>
        </p:nvSpPr>
        <p:spPr>
          <a:xfrm>
            <a:off x="571826" y="1610531"/>
            <a:ext cx="10388041" cy="451563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11" name="Graphique 10">
            <a:extLst>
              <a:ext uri="{FF2B5EF4-FFF2-40B4-BE49-F238E27FC236}">
                <a16:creationId xmlns:a16="http://schemas.microsoft.com/office/drawing/2014/main" id="{9344DD1D-FC9F-4914-B658-C979409B3D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3385688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re et contenu_ST_2.2">
    <p:spTree>
      <p:nvGrpSpPr>
        <p:cNvPr id="1" name=""/>
        <p:cNvGrpSpPr/>
        <p:nvPr/>
      </p:nvGrpSpPr>
      <p:grpSpPr>
        <a:xfrm>
          <a:off x="0" y="0"/>
          <a:ext cx="0" cy="0"/>
          <a:chOff x="0" y="0"/>
          <a:chExt cx="0" cy="0"/>
        </a:xfrm>
      </p:grpSpPr>
      <p:sp>
        <p:nvSpPr>
          <p:cNvPr id="14" name="Triangle rectangle 13">
            <a:extLst>
              <a:ext uri="{FF2B5EF4-FFF2-40B4-BE49-F238E27FC236}">
                <a16:creationId xmlns:a16="http://schemas.microsoft.com/office/drawing/2014/main" id="{DD0FD8BE-0CD3-4B35-AD30-6B1CABC75B9F}"/>
              </a:ext>
            </a:extLst>
          </p:cNvPr>
          <p:cNvSpPr>
            <a:spLocks noChangeAspect="1"/>
          </p:cNvSpPr>
          <p:nvPr/>
        </p:nvSpPr>
        <p:spPr>
          <a:xfrm flipH="1" flipV="1">
            <a:off x="10201274" y="-1"/>
            <a:ext cx="1990722" cy="1144906"/>
          </a:xfrm>
          <a:prstGeom prst="rtTriangle">
            <a:avLst/>
          </a:prstGeom>
          <a:solidFill>
            <a:srgbClr val="F2EE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 name="Titre 1"/>
          <p:cNvSpPr>
            <a:spLocks noGrp="1"/>
          </p:cNvSpPr>
          <p:nvPr>
            <p:ph type="title"/>
          </p:nvPr>
        </p:nvSpPr>
        <p:spPr>
          <a:xfrm>
            <a:off x="571826" y="363093"/>
            <a:ext cx="10388041" cy="468000"/>
          </a:xfrm>
        </p:spPr>
        <p:txBody>
          <a:bodyPr/>
          <a:lstStyle/>
          <a:p>
            <a:r>
              <a:rPr lang="fr-FR"/>
              <a:t>Modifiez le style du titre</a:t>
            </a:r>
            <a:endParaRPr lang="fr-FR" dirty="0"/>
          </a:p>
        </p:txBody>
      </p:sp>
      <p:sp>
        <p:nvSpPr>
          <p:cNvPr id="4" name="Espace réservé de la date 3"/>
          <p:cNvSpPr>
            <a:spLocks noGrp="1"/>
          </p:cNvSpPr>
          <p:nvPr>
            <p:ph type="dt" sz="half" idx="10"/>
          </p:nvPr>
        </p:nvSpPr>
        <p:spPr>
          <a:xfrm>
            <a:off x="571826" y="6356351"/>
            <a:ext cx="2882574" cy="365125"/>
          </a:xfrm>
        </p:spPr>
        <p:txBody>
          <a:bodyPr/>
          <a:lstStyle/>
          <a:p>
            <a:fld id="{CCE3B87A-11AD-42B6-B851-8DD850EB46BC}" type="datetimeFigureOut">
              <a:rPr lang="fr-BE" smtClean="0"/>
              <a:t>20-10-22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a:xfrm>
            <a:off x="8737599" y="6356351"/>
            <a:ext cx="2882573" cy="365125"/>
          </a:xfrm>
        </p:spPr>
        <p:txBody>
          <a:bodyPr/>
          <a:lstStyle/>
          <a:p>
            <a:fld id="{9CF8445F-33C3-4B77-A046-2DEA1EA998B5}" type="slidenum">
              <a:rPr lang="fr-BE" smtClean="0"/>
              <a:t>‹#›</a:t>
            </a:fld>
            <a:endParaRPr lang="fr-BE"/>
          </a:p>
        </p:txBody>
      </p:sp>
      <p:sp>
        <p:nvSpPr>
          <p:cNvPr id="8" name="Espace réservé du texte 2">
            <a:extLst>
              <a:ext uri="{FF2B5EF4-FFF2-40B4-BE49-F238E27FC236}">
                <a16:creationId xmlns:a16="http://schemas.microsoft.com/office/drawing/2014/main" id="{C7DF08B9-4A30-4AFF-A505-94FE1ADE94EE}"/>
              </a:ext>
            </a:extLst>
          </p:cNvPr>
          <p:cNvSpPr>
            <a:spLocks noGrp="1"/>
          </p:cNvSpPr>
          <p:nvPr>
            <p:ph type="body" idx="13"/>
          </p:nvPr>
        </p:nvSpPr>
        <p:spPr>
          <a:xfrm>
            <a:off x="571826" y="835255"/>
            <a:ext cx="10388041" cy="461665"/>
          </a:xfrm>
        </p:spPr>
        <p:txBody>
          <a:bodyPr anchor="t">
            <a:spAutoFit/>
          </a:bodyPr>
          <a:lstStyle>
            <a:lvl1pPr marL="0" indent="0" algn="l">
              <a:lnSpc>
                <a:spcPct val="100000"/>
              </a:lnSpc>
              <a:buNone/>
              <a:defRPr sz="2400">
                <a:solidFill>
                  <a:schemeClr val="accent1">
                    <a:lumMod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10" name="Espace réservé du contenu 2">
            <a:extLst>
              <a:ext uri="{FF2B5EF4-FFF2-40B4-BE49-F238E27FC236}">
                <a16:creationId xmlns:a16="http://schemas.microsoft.com/office/drawing/2014/main" id="{BAC57860-6EA5-481C-B1A4-8695F3F4E3A7}"/>
              </a:ext>
            </a:extLst>
          </p:cNvPr>
          <p:cNvSpPr>
            <a:spLocks noGrp="1"/>
          </p:cNvSpPr>
          <p:nvPr>
            <p:ph idx="1"/>
          </p:nvPr>
        </p:nvSpPr>
        <p:spPr>
          <a:xfrm>
            <a:off x="571826" y="1610531"/>
            <a:ext cx="10388041" cy="451563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11" name="Graphique 10">
            <a:extLst>
              <a:ext uri="{FF2B5EF4-FFF2-40B4-BE49-F238E27FC236}">
                <a16:creationId xmlns:a16="http://schemas.microsoft.com/office/drawing/2014/main" id="{8841A8C5-A7DB-4D56-A0CC-B56E28E34C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403763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572400" y="274638"/>
            <a:ext cx="10392000" cy="1143000"/>
          </a:xfrm>
        </p:spPr>
        <p:txBody>
          <a:bodyPr/>
          <a:lstStyle/>
          <a:p>
            <a:r>
              <a:rPr lang="fr-FR"/>
              <a:t>Modifiez le style du titre</a:t>
            </a:r>
          </a:p>
        </p:txBody>
      </p:sp>
      <p:sp>
        <p:nvSpPr>
          <p:cNvPr id="3" name="Espace réservé du contenu 2"/>
          <p:cNvSpPr>
            <a:spLocks noGrp="1"/>
          </p:cNvSpPr>
          <p:nvPr>
            <p:ph sz="half" idx="1"/>
          </p:nvPr>
        </p:nvSpPr>
        <p:spPr>
          <a:xfrm>
            <a:off x="572400" y="1600201"/>
            <a:ext cx="4992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u contenu 3"/>
          <p:cNvSpPr>
            <a:spLocks noGrp="1"/>
          </p:cNvSpPr>
          <p:nvPr>
            <p:ph sz="half" idx="2"/>
          </p:nvPr>
        </p:nvSpPr>
        <p:spPr>
          <a:xfrm>
            <a:off x="5972400" y="1600200"/>
            <a:ext cx="4992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e la date 4"/>
          <p:cNvSpPr>
            <a:spLocks noGrp="1"/>
          </p:cNvSpPr>
          <p:nvPr>
            <p:ph type="dt" sz="half" idx="10"/>
          </p:nvPr>
        </p:nvSpPr>
        <p:spPr>
          <a:xfrm>
            <a:off x="572400" y="6356351"/>
            <a:ext cx="2844800" cy="365125"/>
          </a:xfrm>
        </p:spPr>
        <p:txBody>
          <a:bodyPr/>
          <a:lstStyle/>
          <a:p>
            <a:fld id="{CCE3B87A-11AD-42B6-B851-8DD850EB46BC}" type="datetimeFigureOut">
              <a:rPr lang="fr-BE" smtClean="0"/>
              <a:t>20-10-22</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9CF8445F-33C3-4B77-A046-2DEA1EA998B5}" type="slidenum">
              <a:rPr lang="fr-BE" smtClean="0"/>
              <a:t>‹#›</a:t>
            </a:fld>
            <a:endParaRPr lang="fr-BE"/>
          </a:p>
        </p:txBody>
      </p:sp>
      <p:pic>
        <p:nvPicPr>
          <p:cNvPr id="9" name="Graphique 8">
            <a:extLst>
              <a:ext uri="{FF2B5EF4-FFF2-40B4-BE49-F238E27FC236}">
                <a16:creationId xmlns:a16="http://schemas.microsoft.com/office/drawing/2014/main" id="{D453EDA5-A07A-40EC-97E6-F85199BA97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1282500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fr-FR" dirty="0"/>
          </a:p>
        </p:txBody>
      </p:sp>
      <p:sp>
        <p:nvSpPr>
          <p:cNvPr id="3" name="Espace réservé du texte 2"/>
          <p:cNvSpPr>
            <a:spLocks noGrp="1"/>
          </p:cNvSpPr>
          <p:nvPr>
            <p:ph type="body" idx="1"/>
          </p:nvPr>
        </p:nvSpPr>
        <p:spPr>
          <a:xfrm>
            <a:off x="572400" y="1535113"/>
            <a:ext cx="4992000" cy="648000"/>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572400" y="2174875"/>
            <a:ext cx="4992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texte 4"/>
          <p:cNvSpPr>
            <a:spLocks noGrp="1"/>
          </p:cNvSpPr>
          <p:nvPr>
            <p:ph type="body" sz="quarter" idx="3"/>
          </p:nvPr>
        </p:nvSpPr>
        <p:spPr>
          <a:xfrm>
            <a:off x="5970000" y="1535113"/>
            <a:ext cx="4992000"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5970000" y="2166637"/>
            <a:ext cx="49920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Espace réservé de la date 6"/>
          <p:cNvSpPr>
            <a:spLocks noGrp="1"/>
          </p:cNvSpPr>
          <p:nvPr>
            <p:ph type="dt" sz="half" idx="10"/>
          </p:nvPr>
        </p:nvSpPr>
        <p:spPr/>
        <p:txBody>
          <a:bodyPr/>
          <a:lstStyle/>
          <a:p>
            <a:fld id="{CCE3B87A-11AD-42B6-B851-8DD850EB46BC}" type="datetimeFigureOut">
              <a:rPr lang="fr-BE" smtClean="0"/>
              <a:t>20-10-22</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9CF8445F-33C3-4B77-A046-2DEA1EA998B5}" type="slidenum">
              <a:rPr lang="fr-BE" smtClean="0"/>
              <a:t>‹#›</a:t>
            </a:fld>
            <a:endParaRPr lang="fr-BE"/>
          </a:p>
        </p:txBody>
      </p:sp>
      <p:pic>
        <p:nvPicPr>
          <p:cNvPr id="11" name="Graphique 10">
            <a:extLst>
              <a:ext uri="{FF2B5EF4-FFF2-40B4-BE49-F238E27FC236}">
                <a16:creationId xmlns:a16="http://schemas.microsoft.com/office/drawing/2014/main" id="{C3F2609B-A12E-448C-BCFB-264C4D3D0C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2784426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dirty="0"/>
          </a:p>
        </p:txBody>
      </p:sp>
      <p:sp>
        <p:nvSpPr>
          <p:cNvPr id="3" name="Espace réservé de la date 2"/>
          <p:cNvSpPr>
            <a:spLocks noGrp="1"/>
          </p:cNvSpPr>
          <p:nvPr>
            <p:ph type="dt" sz="half" idx="10"/>
          </p:nvPr>
        </p:nvSpPr>
        <p:spPr/>
        <p:txBody>
          <a:bodyPr/>
          <a:lstStyle/>
          <a:p>
            <a:fld id="{CCE3B87A-11AD-42B6-B851-8DD850EB46BC}" type="datetimeFigureOut">
              <a:rPr lang="fr-BE" smtClean="0"/>
              <a:t>20-10-22</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9CF8445F-33C3-4B77-A046-2DEA1EA998B5}" type="slidenum">
              <a:rPr lang="fr-BE" smtClean="0"/>
              <a:t>‹#›</a:t>
            </a:fld>
            <a:endParaRPr lang="fr-BE"/>
          </a:p>
        </p:txBody>
      </p:sp>
      <p:pic>
        <p:nvPicPr>
          <p:cNvPr id="7" name="Graphique 6">
            <a:extLst>
              <a:ext uri="{FF2B5EF4-FFF2-40B4-BE49-F238E27FC236}">
                <a16:creationId xmlns:a16="http://schemas.microsoft.com/office/drawing/2014/main" id="{937068AF-0755-41BB-B9AD-C5B1DE013F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1723531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8" name="Triangle rectangle 7">
            <a:extLst>
              <a:ext uri="{FF2B5EF4-FFF2-40B4-BE49-F238E27FC236}">
                <a16:creationId xmlns:a16="http://schemas.microsoft.com/office/drawing/2014/main" id="{60D70B00-64C3-4CBA-B19B-5596D8C26EDD}"/>
              </a:ext>
            </a:extLst>
          </p:cNvPr>
          <p:cNvSpPr>
            <a:spLocks noChangeAspect="1"/>
          </p:cNvSpPr>
          <p:nvPr/>
        </p:nvSpPr>
        <p:spPr>
          <a:xfrm flipH="1" flipV="1">
            <a:off x="10201274" y="-1"/>
            <a:ext cx="1990722" cy="1144906"/>
          </a:xfrm>
          <a:prstGeom prst="rtTriangle">
            <a:avLst/>
          </a:prstGeom>
          <a:solidFill>
            <a:srgbClr val="F2EE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 name="Espace réservé de la date 1"/>
          <p:cNvSpPr>
            <a:spLocks noGrp="1"/>
          </p:cNvSpPr>
          <p:nvPr>
            <p:ph type="dt" sz="half" idx="10"/>
          </p:nvPr>
        </p:nvSpPr>
        <p:spPr/>
        <p:txBody>
          <a:bodyPr/>
          <a:lstStyle/>
          <a:p>
            <a:fld id="{CCE3B87A-11AD-42B6-B851-8DD850EB46BC}" type="datetimeFigureOut">
              <a:rPr lang="fr-BE" smtClean="0"/>
              <a:t>20-10-22</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9CF8445F-33C3-4B77-A046-2DEA1EA998B5}" type="slidenum">
              <a:rPr lang="fr-BE" smtClean="0"/>
              <a:t>‹#›</a:t>
            </a:fld>
            <a:endParaRPr lang="fr-BE"/>
          </a:p>
        </p:txBody>
      </p:sp>
      <p:pic>
        <p:nvPicPr>
          <p:cNvPr id="6" name="Graphique 5">
            <a:extLst>
              <a:ext uri="{FF2B5EF4-FFF2-40B4-BE49-F238E27FC236}">
                <a16:creationId xmlns:a16="http://schemas.microsoft.com/office/drawing/2014/main" id="{FB3DB1BF-25BA-4C73-B078-94E2BFC848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2096065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_2">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CE3B87A-11AD-42B6-B851-8DD850EB46BC}" type="datetimeFigureOut">
              <a:rPr lang="fr-BE" smtClean="0"/>
              <a:t>20-10-22</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9CF8445F-33C3-4B77-A046-2DEA1EA998B5}" type="slidenum">
              <a:rPr lang="fr-BE" smtClean="0"/>
              <a:t>‹#›</a:t>
            </a:fld>
            <a:endParaRPr lang="fr-BE"/>
          </a:p>
        </p:txBody>
      </p:sp>
    </p:spTree>
    <p:extLst>
      <p:ext uri="{BB962C8B-B14F-4D97-AF65-F5344CB8AC3E}">
        <p14:creationId xmlns:p14="http://schemas.microsoft.com/office/powerpoint/2010/main" val="1113357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71827" y="273050"/>
            <a:ext cx="3556000"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4392711" y="273051"/>
            <a:ext cx="657482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571827" y="1435101"/>
            <a:ext cx="3556001" cy="4691063"/>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CE3B87A-11AD-42B6-B851-8DD850EB46BC}" type="datetimeFigureOut">
              <a:rPr lang="fr-BE" smtClean="0"/>
              <a:t>20-10-22</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9CF8445F-33C3-4B77-A046-2DEA1EA998B5}" type="slidenum">
              <a:rPr lang="fr-BE" smtClean="0"/>
              <a:t>‹#›</a:t>
            </a:fld>
            <a:endParaRPr lang="fr-BE"/>
          </a:p>
        </p:txBody>
      </p:sp>
      <p:pic>
        <p:nvPicPr>
          <p:cNvPr id="9" name="Graphique 8">
            <a:extLst>
              <a:ext uri="{FF2B5EF4-FFF2-40B4-BE49-F238E27FC236}">
                <a16:creationId xmlns:a16="http://schemas.microsoft.com/office/drawing/2014/main" id="{60BE51CA-071A-40A8-A5FB-AB76303D80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2311583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97931" y="4800600"/>
            <a:ext cx="8396139"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897931" y="612775"/>
            <a:ext cx="839613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1897931" y="5367338"/>
            <a:ext cx="8396139" cy="804862"/>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CE3B87A-11AD-42B6-B851-8DD850EB46BC}" type="datetimeFigureOut">
              <a:rPr lang="fr-BE" smtClean="0"/>
              <a:t>20-10-22</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9CF8445F-33C3-4B77-A046-2DEA1EA998B5}" type="slidenum">
              <a:rPr lang="fr-BE" smtClean="0"/>
              <a:t>‹#›</a:t>
            </a:fld>
            <a:endParaRPr lang="fr-BE"/>
          </a:p>
        </p:txBody>
      </p:sp>
      <p:pic>
        <p:nvPicPr>
          <p:cNvPr id="9" name="Graphique 8">
            <a:extLst>
              <a:ext uri="{FF2B5EF4-FFF2-40B4-BE49-F238E27FC236}">
                <a16:creationId xmlns:a16="http://schemas.microsoft.com/office/drawing/2014/main" id="{53D0A32B-295A-4821-B49E-DF14B9771B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2836927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re avec triangle et imag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7186B50D-7A9A-4C26-A361-193920B6535F}"/>
              </a:ext>
            </a:extLst>
          </p:cNvPr>
          <p:cNvPicPr>
            <a:picLocks noChangeAspect="1"/>
          </p:cNvPicPr>
          <p:nvPr/>
        </p:nvPicPr>
        <p:blipFill rotWithShape="1">
          <a:blip r:embed="rId2"/>
          <a:srcRect b="12769"/>
          <a:stretch/>
        </p:blipFill>
        <p:spPr>
          <a:xfrm>
            <a:off x="0" y="1"/>
            <a:ext cx="11792857" cy="6858000"/>
          </a:xfrm>
          <a:prstGeom prst="rect">
            <a:avLst/>
          </a:prstGeom>
        </p:spPr>
      </p:pic>
      <p:sp>
        <p:nvSpPr>
          <p:cNvPr id="7" name="Triangle rectangle 6">
            <a:extLst>
              <a:ext uri="{FF2B5EF4-FFF2-40B4-BE49-F238E27FC236}">
                <a16:creationId xmlns:a16="http://schemas.microsoft.com/office/drawing/2014/main" id="{93FFFD2A-7B82-4122-A9D3-1A0E246AF41A}"/>
              </a:ext>
            </a:extLst>
          </p:cNvPr>
          <p:cNvSpPr>
            <a:spLocks noChangeAspect="1"/>
          </p:cNvSpPr>
          <p:nvPr/>
        </p:nvSpPr>
        <p:spPr>
          <a:xfrm rot="10800000" flipV="1">
            <a:off x="1003671" y="1229649"/>
            <a:ext cx="11188328" cy="5628351"/>
          </a:xfrm>
          <a:prstGeom prst="rtTriangle">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Triangle rectangle 7">
            <a:extLst>
              <a:ext uri="{FF2B5EF4-FFF2-40B4-BE49-F238E27FC236}">
                <a16:creationId xmlns:a16="http://schemas.microsoft.com/office/drawing/2014/main" id="{6BD3022D-2542-442B-808D-5202447836B9}"/>
              </a:ext>
            </a:extLst>
          </p:cNvPr>
          <p:cNvSpPr>
            <a:spLocks noChangeAspect="1"/>
          </p:cNvSpPr>
          <p:nvPr/>
        </p:nvSpPr>
        <p:spPr>
          <a:xfrm>
            <a:off x="0" y="3575544"/>
            <a:ext cx="6518368" cy="3282456"/>
          </a:xfrm>
          <a:prstGeom prst="rtTriangle">
            <a:avLst/>
          </a:prstGeom>
          <a:solidFill>
            <a:schemeClr val="accent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riangle rectangle 8">
            <a:extLst>
              <a:ext uri="{FF2B5EF4-FFF2-40B4-BE49-F238E27FC236}">
                <a16:creationId xmlns:a16="http://schemas.microsoft.com/office/drawing/2014/main" id="{220E6C27-2AE9-4FB3-A4CA-9DEC3190D3C5}"/>
              </a:ext>
            </a:extLst>
          </p:cNvPr>
          <p:cNvSpPr>
            <a:spLocks noChangeAspect="1"/>
          </p:cNvSpPr>
          <p:nvPr/>
        </p:nvSpPr>
        <p:spPr>
          <a:xfrm rot="10800000">
            <a:off x="5125802" y="1"/>
            <a:ext cx="7066198" cy="3545854"/>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Titre 10">
            <a:extLst>
              <a:ext uri="{FF2B5EF4-FFF2-40B4-BE49-F238E27FC236}">
                <a16:creationId xmlns:a16="http://schemas.microsoft.com/office/drawing/2014/main" id="{28E6A2BE-1A69-49F4-ABDB-084CBADE8416}"/>
              </a:ext>
            </a:extLst>
          </p:cNvPr>
          <p:cNvSpPr>
            <a:spLocks noGrp="1" noChangeAspect="1"/>
          </p:cNvSpPr>
          <p:nvPr>
            <p:ph type="title"/>
          </p:nvPr>
        </p:nvSpPr>
        <p:spPr>
          <a:xfrm>
            <a:off x="4521747" y="3975709"/>
            <a:ext cx="7564505" cy="1069122"/>
          </a:xfrm>
        </p:spPr>
        <p:txBody>
          <a:bodyPr tIns="36000" bIns="36000" anchor="b">
            <a:noAutofit/>
          </a:bodyPr>
          <a:lstStyle>
            <a:lvl1pPr algn="r">
              <a:defRPr sz="3600" b="1">
                <a:solidFill>
                  <a:schemeClr val="accent1"/>
                </a:solidFill>
              </a:defRPr>
            </a:lvl1pPr>
          </a:lstStyle>
          <a:p>
            <a:r>
              <a:rPr lang="fr-FR"/>
              <a:t>Modifiez le style du titre</a:t>
            </a:r>
            <a:endParaRPr lang="fr-FR" dirty="0"/>
          </a:p>
        </p:txBody>
      </p:sp>
      <p:sp>
        <p:nvSpPr>
          <p:cNvPr id="11" name="Espace réservé du texte 6">
            <a:extLst>
              <a:ext uri="{FF2B5EF4-FFF2-40B4-BE49-F238E27FC236}">
                <a16:creationId xmlns:a16="http://schemas.microsoft.com/office/drawing/2014/main" id="{09B18075-0FAD-4EBC-8A1C-C7DA9039DC69}"/>
              </a:ext>
            </a:extLst>
          </p:cNvPr>
          <p:cNvSpPr>
            <a:spLocks noGrp="1" noChangeAspect="1"/>
          </p:cNvSpPr>
          <p:nvPr>
            <p:ph type="body" sz="quarter" idx="10" hasCustomPrompt="1"/>
          </p:nvPr>
        </p:nvSpPr>
        <p:spPr>
          <a:xfrm>
            <a:off x="4521748" y="5074520"/>
            <a:ext cx="7564504" cy="824127"/>
          </a:xfrm>
        </p:spPr>
        <p:txBody>
          <a:bodyPr tIns="0" bIns="0">
            <a:noAutofit/>
          </a:bodyPr>
          <a:lstStyle>
            <a:lvl1pPr marL="0" indent="0" algn="r">
              <a:buNone/>
              <a:defRPr sz="28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15" name="Graphique 14">
            <a:extLst>
              <a:ext uri="{FF2B5EF4-FFF2-40B4-BE49-F238E27FC236}">
                <a16:creationId xmlns:a16="http://schemas.microsoft.com/office/drawing/2014/main" id="{FC5805C5-53B1-4332-819D-2A40AB5315A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9671" y="436122"/>
            <a:ext cx="2012800" cy="612000"/>
          </a:xfrm>
          <a:prstGeom prst="rect">
            <a:avLst/>
          </a:prstGeom>
        </p:spPr>
      </p:pic>
    </p:spTree>
    <p:extLst>
      <p:ext uri="{BB962C8B-B14F-4D97-AF65-F5344CB8AC3E}">
        <p14:creationId xmlns:p14="http://schemas.microsoft.com/office/powerpoint/2010/main" val="3080550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_2.2">
    <p:spTree>
      <p:nvGrpSpPr>
        <p:cNvPr id="1" name=""/>
        <p:cNvGrpSpPr/>
        <p:nvPr/>
      </p:nvGrpSpPr>
      <p:grpSpPr>
        <a:xfrm>
          <a:off x="0" y="0"/>
          <a:ext cx="0" cy="0"/>
          <a:chOff x="0" y="0"/>
          <a:chExt cx="0" cy="0"/>
        </a:xfrm>
      </p:grpSpPr>
      <p:sp>
        <p:nvSpPr>
          <p:cNvPr id="13" name="Triangle rectangle 12">
            <a:extLst>
              <a:ext uri="{FF2B5EF4-FFF2-40B4-BE49-F238E27FC236}">
                <a16:creationId xmlns:a16="http://schemas.microsoft.com/office/drawing/2014/main" id="{165BC5AF-66B2-4FF5-8D66-541989CD55A5}"/>
              </a:ext>
            </a:extLst>
          </p:cNvPr>
          <p:cNvSpPr>
            <a:spLocks noChangeAspect="1"/>
          </p:cNvSpPr>
          <p:nvPr/>
        </p:nvSpPr>
        <p:spPr>
          <a:xfrm flipH="1" flipV="1">
            <a:off x="10201274" y="-1"/>
            <a:ext cx="1990722" cy="1144906"/>
          </a:xfrm>
          <a:prstGeom prst="rtTriangle">
            <a:avLst/>
          </a:prstGeom>
          <a:solidFill>
            <a:srgbClr val="F2EE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 name="Titre 1"/>
          <p:cNvSpPr>
            <a:spLocks noGrp="1"/>
          </p:cNvSpPr>
          <p:nvPr>
            <p:ph type="title"/>
          </p:nvPr>
        </p:nvSpPr>
        <p:spPr>
          <a:xfrm>
            <a:off x="1897931" y="4800600"/>
            <a:ext cx="8396139"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897931" y="612775"/>
            <a:ext cx="839613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1897931" y="5367338"/>
            <a:ext cx="8396139" cy="804862"/>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CE3B87A-11AD-42B6-B851-8DD850EB46BC}" type="datetimeFigureOut">
              <a:rPr lang="fr-BE" smtClean="0"/>
              <a:t>20-10-22</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9CF8445F-33C3-4B77-A046-2DEA1EA998B5}" type="slidenum">
              <a:rPr lang="fr-BE" smtClean="0"/>
              <a:t>‹#›</a:t>
            </a:fld>
            <a:endParaRPr lang="fr-BE"/>
          </a:p>
        </p:txBody>
      </p:sp>
      <p:pic>
        <p:nvPicPr>
          <p:cNvPr id="10" name="Graphique 9">
            <a:extLst>
              <a:ext uri="{FF2B5EF4-FFF2-40B4-BE49-F238E27FC236}">
                <a16:creationId xmlns:a16="http://schemas.microsoft.com/office/drawing/2014/main" id="{9BE2E7A4-B44B-49B9-8226-9D7FCD9661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286618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FR" dirty="0"/>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CE3B87A-11AD-42B6-B851-8DD850EB46BC}" type="datetimeFigureOut">
              <a:rPr lang="fr-BE" smtClean="0"/>
              <a:t>20-10-22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9CF8445F-33C3-4B77-A046-2DEA1EA998B5}" type="slidenum">
              <a:rPr lang="fr-BE" smtClean="0"/>
              <a:t>‹#›</a:t>
            </a:fld>
            <a:endParaRPr lang="fr-BE"/>
          </a:p>
        </p:txBody>
      </p:sp>
      <p:pic>
        <p:nvPicPr>
          <p:cNvPr id="8" name="Graphique 7">
            <a:extLst>
              <a:ext uri="{FF2B5EF4-FFF2-40B4-BE49-F238E27FC236}">
                <a16:creationId xmlns:a16="http://schemas.microsoft.com/office/drawing/2014/main" id="{39B8AC76-F257-4FEE-A86E-B12A4DB9F9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1203344" y="5801056"/>
            <a:ext cx="532205" cy="572400"/>
          </a:xfrm>
          <a:prstGeom prst="rect">
            <a:avLst/>
          </a:prstGeom>
        </p:spPr>
      </p:pic>
    </p:spTree>
    <p:extLst>
      <p:ext uri="{BB962C8B-B14F-4D97-AF65-F5344CB8AC3E}">
        <p14:creationId xmlns:p14="http://schemas.microsoft.com/office/powerpoint/2010/main" val="3849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238758" y="260649"/>
            <a:ext cx="2461141"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8688" y="260649"/>
            <a:ext cx="7567712"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p:cNvSpPr>
            <a:spLocks noGrp="1"/>
          </p:cNvSpPr>
          <p:nvPr>
            <p:ph type="dt" sz="half" idx="10"/>
          </p:nvPr>
        </p:nvSpPr>
        <p:spPr/>
        <p:txBody>
          <a:bodyPr/>
          <a:lstStyle/>
          <a:p>
            <a:fld id="{CCE3B87A-11AD-42B6-B851-8DD850EB46BC}" type="datetimeFigureOut">
              <a:rPr lang="fr-BE" smtClean="0"/>
              <a:t>20-10-22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9CF8445F-33C3-4B77-A046-2DEA1EA998B5}" type="slidenum">
              <a:rPr lang="fr-BE" smtClean="0"/>
              <a:t>‹#›</a:t>
            </a:fld>
            <a:endParaRPr lang="fr-BE"/>
          </a:p>
        </p:txBody>
      </p:sp>
      <p:pic>
        <p:nvPicPr>
          <p:cNvPr id="9" name="Graphique 8">
            <a:extLst>
              <a:ext uri="{FF2B5EF4-FFF2-40B4-BE49-F238E27FC236}">
                <a16:creationId xmlns:a16="http://schemas.microsoft.com/office/drawing/2014/main" id="{A4B0F298-245B-405C-8754-511454A9CB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11203344" y="5801056"/>
            <a:ext cx="532205" cy="572400"/>
          </a:xfrm>
          <a:prstGeom prst="rect">
            <a:avLst/>
          </a:prstGeom>
        </p:spPr>
      </p:pic>
    </p:spTree>
    <p:extLst>
      <p:ext uri="{BB962C8B-B14F-4D97-AF65-F5344CB8AC3E}">
        <p14:creationId xmlns:p14="http://schemas.microsoft.com/office/powerpoint/2010/main" val="3534394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mage et triangle variante 2">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748EED0-0A57-4655-9879-BB4BBE38FC71}"/>
              </a:ext>
            </a:extLst>
          </p:cNvPr>
          <p:cNvPicPr>
            <a:picLocks noChangeAspect="1"/>
          </p:cNvPicPr>
          <p:nvPr/>
        </p:nvPicPr>
        <p:blipFill rotWithShape="1">
          <a:blip r:embed="rId2">
            <a:extLst>
              <a:ext uri="{28A0092B-C50C-407E-A947-70E740481C1C}">
                <a14:useLocalDpi xmlns:a14="http://schemas.microsoft.com/office/drawing/2010/main" val="0"/>
              </a:ext>
            </a:extLst>
          </a:blip>
          <a:srcRect l="9361" t="6798" b="16725"/>
          <a:stretch/>
        </p:blipFill>
        <p:spPr>
          <a:xfrm>
            <a:off x="0" y="1"/>
            <a:ext cx="12192000" cy="6858000"/>
          </a:xfrm>
          <a:prstGeom prst="rect">
            <a:avLst/>
          </a:prstGeom>
        </p:spPr>
      </p:pic>
      <p:sp>
        <p:nvSpPr>
          <p:cNvPr id="7" name="Triangle rectangle 6">
            <a:extLst>
              <a:ext uri="{FF2B5EF4-FFF2-40B4-BE49-F238E27FC236}">
                <a16:creationId xmlns:a16="http://schemas.microsoft.com/office/drawing/2014/main" id="{E466FE93-BCCA-4DEB-B128-EDA5937013B3}"/>
              </a:ext>
            </a:extLst>
          </p:cNvPr>
          <p:cNvSpPr/>
          <p:nvPr/>
        </p:nvSpPr>
        <p:spPr>
          <a:xfrm flipH="1">
            <a:off x="4200000" y="2858400"/>
            <a:ext cx="7992000" cy="3999600"/>
          </a:xfrm>
          <a:prstGeom prst="rtTriangle">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2" name="Triangle rectangle 11">
            <a:extLst>
              <a:ext uri="{FF2B5EF4-FFF2-40B4-BE49-F238E27FC236}">
                <a16:creationId xmlns:a16="http://schemas.microsoft.com/office/drawing/2014/main" id="{CED83DE5-27A0-439B-8B1B-5E0DFE9DCC27}"/>
              </a:ext>
            </a:extLst>
          </p:cNvPr>
          <p:cNvSpPr/>
          <p:nvPr/>
        </p:nvSpPr>
        <p:spPr>
          <a:xfrm flipH="1" flipV="1">
            <a:off x="4200000" y="0"/>
            <a:ext cx="7992000" cy="39996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3" name="Triangle rectangle 12">
            <a:extLst>
              <a:ext uri="{FF2B5EF4-FFF2-40B4-BE49-F238E27FC236}">
                <a16:creationId xmlns:a16="http://schemas.microsoft.com/office/drawing/2014/main" id="{3CFC905C-D692-43EF-A413-5BD3FC5D5CE6}"/>
              </a:ext>
            </a:extLst>
          </p:cNvPr>
          <p:cNvSpPr>
            <a:spLocks noChangeAspect="1"/>
          </p:cNvSpPr>
          <p:nvPr/>
        </p:nvSpPr>
        <p:spPr>
          <a:xfrm>
            <a:off x="0" y="2106000"/>
            <a:ext cx="9500400" cy="4752000"/>
          </a:xfrm>
          <a:prstGeom prst="rtTriangle">
            <a:avLst/>
          </a:prstGeom>
          <a:solidFill>
            <a:schemeClr val="accent1">
              <a:alpha val="84706"/>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pic>
        <p:nvPicPr>
          <p:cNvPr id="9" name="Graphique 8">
            <a:extLst>
              <a:ext uri="{FF2B5EF4-FFF2-40B4-BE49-F238E27FC236}">
                <a16:creationId xmlns:a16="http://schemas.microsoft.com/office/drawing/2014/main" id="{3AFEB569-9A6E-4E23-92B8-3DAE124B0C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9671" y="436122"/>
            <a:ext cx="2012800" cy="612000"/>
          </a:xfrm>
          <a:prstGeom prst="rect">
            <a:avLst/>
          </a:prstGeom>
        </p:spPr>
      </p:pic>
    </p:spTree>
    <p:extLst>
      <p:ext uri="{BB962C8B-B14F-4D97-AF65-F5344CB8AC3E}">
        <p14:creationId xmlns:p14="http://schemas.microsoft.com/office/powerpoint/2010/main" val="1202672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re avec Triangle et image variante 2">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889B84DC-DA94-4A3B-BB2D-18F3335C1E61}"/>
              </a:ext>
            </a:extLst>
          </p:cNvPr>
          <p:cNvPicPr>
            <a:picLocks noChangeAspect="1"/>
          </p:cNvPicPr>
          <p:nvPr/>
        </p:nvPicPr>
        <p:blipFill rotWithShape="1">
          <a:blip r:embed="rId2">
            <a:extLst>
              <a:ext uri="{28A0092B-C50C-407E-A947-70E740481C1C}">
                <a14:useLocalDpi xmlns:a14="http://schemas.microsoft.com/office/drawing/2010/main" val="0"/>
              </a:ext>
            </a:extLst>
          </a:blip>
          <a:srcRect l="9361" t="6798" b="16725"/>
          <a:stretch/>
        </p:blipFill>
        <p:spPr>
          <a:xfrm>
            <a:off x="0" y="1"/>
            <a:ext cx="12192000" cy="6858000"/>
          </a:xfrm>
          <a:prstGeom prst="rect">
            <a:avLst/>
          </a:prstGeom>
        </p:spPr>
      </p:pic>
      <p:sp>
        <p:nvSpPr>
          <p:cNvPr id="10" name="Triangle rectangle 9">
            <a:extLst>
              <a:ext uri="{FF2B5EF4-FFF2-40B4-BE49-F238E27FC236}">
                <a16:creationId xmlns:a16="http://schemas.microsoft.com/office/drawing/2014/main" id="{6F9CE725-9F0E-4867-847C-F2274CE57378}"/>
              </a:ext>
            </a:extLst>
          </p:cNvPr>
          <p:cNvSpPr>
            <a:spLocks noChangeAspect="1"/>
          </p:cNvSpPr>
          <p:nvPr/>
        </p:nvSpPr>
        <p:spPr>
          <a:xfrm rot="10800000" flipV="1">
            <a:off x="1003672" y="1229649"/>
            <a:ext cx="11188328" cy="5628351"/>
          </a:xfrm>
          <a:prstGeom prst="rtTriangle">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Triangle rectangle 7">
            <a:extLst>
              <a:ext uri="{FF2B5EF4-FFF2-40B4-BE49-F238E27FC236}">
                <a16:creationId xmlns:a16="http://schemas.microsoft.com/office/drawing/2014/main" id="{6BD3022D-2542-442B-808D-5202447836B9}"/>
              </a:ext>
            </a:extLst>
          </p:cNvPr>
          <p:cNvSpPr>
            <a:spLocks noChangeAspect="1"/>
          </p:cNvSpPr>
          <p:nvPr/>
        </p:nvSpPr>
        <p:spPr>
          <a:xfrm>
            <a:off x="0" y="3575544"/>
            <a:ext cx="6518368" cy="3282456"/>
          </a:xfrm>
          <a:prstGeom prst="rtTriangle">
            <a:avLst/>
          </a:prstGeom>
          <a:solidFill>
            <a:schemeClr val="accent1">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riangle rectangle 8">
            <a:extLst>
              <a:ext uri="{FF2B5EF4-FFF2-40B4-BE49-F238E27FC236}">
                <a16:creationId xmlns:a16="http://schemas.microsoft.com/office/drawing/2014/main" id="{220E6C27-2AE9-4FB3-A4CA-9DEC3190D3C5}"/>
              </a:ext>
            </a:extLst>
          </p:cNvPr>
          <p:cNvSpPr>
            <a:spLocks noChangeAspect="1"/>
          </p:cNvSpPr>
          <p:nvPr/>
        </p:nvSpPr>
        <p:spPr>
          <a:xfrm rot="10800000">
            <a:off x="5125802" y="1"/>
            <a:ext cx="7066198" cy="3545854"/>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Titre 10">
            <a:extLst>
              <a:ext uri="{FF2B5EF4-FFF2-40B4-BE49-F238E27FC236}">
                <a16:creationId xmlns:a16="http://schemas.microsoft.com/office/drawing/2014/main" id="{EEECA6DB-FE45-4F0C-9997-81E8823BE3BF}"/>
              </a:ext>
            </a:extLst>
          </p:cNvPr>
          <p:cNvSpPr>
            <a:spLocks noGrp="1" noChangeAspect="1"/>
          </p:cNvSpPr>
          <p:nvPr>
            <p:ph type="title"/>
          </p:nvPr>
        </p:nvSpPr>
        <p:spPr>
          <a:xfrm>
            <a:off x="4521747" y="3975709"/>
            <a:ext cx="7564505" cy="1069122"/>
          </a:xfrm>
        </p:spPr>
        <p:txBody>
          <a:bodyPr tIns="36000" bIns="36000" anchor="b">
            <a:noAutofit/>
          </a:bodyPr>
          <a:lstStyle>
            <a:lvl1pPr algn="r">
              <a:defRPr sz="3600" b="1">
                <a:solidFill>
                  <a:schemeClr val="accent1"/>
                </a:solidFill>
              </a:defRPr>
            </a:lvl1pPr>
          </a:lstStyle>
          <a:p>
            <a:r>
              <a:rPr lang="fr-FR"/>
              <a:t>Modifiez le style du titre</a:t>
            </a:r>
            <a:endParaRPr lang="fr-FR" dirty="0"/>
          </a:p>
        </p:txBody>
      </p:sp>
      <p:sp>
        <p:nvSpPr>
          <p:cNvPr id="15" name="Espace réservé du texte 6">
            <a:extLst>
              <a:ext uri="{FF2B5EF4-FFF2-40B4-BE49-F238E27FC236}">
                <a16:creationId xmlns:a16="http://schemas.microsoft.com/office/drawing/2014/main" id="{2ED0D76D-8361-4720-A879-E969FBCFB0E6}"/>
              </a:ext>
            </a:extLst>
          </p:cNvPr>
          <p:cNvSpPr>
            <a:spLocks noGrp="1" noChangeAspect="1"/>
          </p:cNvSpPr>
          <p:nvPr>
            <p:ph type="body" sz="quarter" idx="10" hasCustomPrompt="1"/>
          </p:nvPr>
        </p:nvSpPr>
        <p:spPr>
          <a:xfrm>
            <a:off x="4521748" y="5074520"/>
            <a:ext cx="7564504" cy="824127"/>
          </a:xfrm>
        </p:spPr>
        <p:txBody>
          <a:bodyPr tIns="0" bIns="0">
            <a:noAutofit/>
          </a:bodyPr>
          <a:lstStyle>
            <a:lvl1pPr marL="0" indent="0" algn="r">
              <a:buNone/>
              <a:defRPr sz="28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13" name="Graphique 12">
            <a:extLst>
              <a:ext uri="{FF2B5EF4-FFF2-40B4-BE49-F238E27FC236}">
                <a16:creationId xmlns:a16="http://schemas.microsoft.com/office/drawing/2014/main" id="{E02BF532-472D-453D-B62B-B15EEBE0E7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9671" y="436122"/>
            <a:ext cx="2012800" cy="612000"/>
          </a:xfrm>
          <a:prstGeom prst="rect">
            <a:avLst/>
          </a:prstGeom>
        </p:spPr>
      </p:pic>
    </p:spTree>
    <p:extLst>
      <p:ext uri="{BB962C8B-B14F-4D97-AF65-F5344CB8AC3E}">
        <p14:creationId xmlns:p14="http://schemas.microsoft.com/office/powerpoint/2010/main" val="2519631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Diapositive de titre variant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F4BEE6B7-6726-40A8-B682-418CD4504964}"/>
              </a:ext>
            </a:extLst>
          </p:cNvPr>
          <p:cNvPicPr>
            <a:picLocks noChangeAspect="1"/>
          </p:cNvPicPr>
          <p:nvPr/>
        </p:nvPicPr>
        <p:blipFill rotWithShape="1">
          <a:blip r:embed="rId2">
            <a:extLst>
              <a:ext uri="{28A0092B-C50C-407E-A947-70E740481C1C}">
                <a14:useLocalDpi xmlns:a14="http://schemas.microsoft.com/office/drawing/2010/main" val="0"/>
              </a:ext>
            </a:extLst>
          </a:blip>
          <a:srcRect l="10856" t="13252"/>
          <a:stretch/>
        </p:blipFill>
        <p:spPr>
          <a:xfrm>
            <a:off x="0" y="0"/>
            <a:ext cx="7532914" cy="4886956"/>
          </a:xfrm>
          <a:prstGeom prst="rect">
            <a:avLst/>
          </a:prstGeom>
        </p:spPr>
      </p:pic>
      <p:sp>
        <p:nvSpPr>
          <p:cNvPr id="14" name="Forme libre : forme 13">
            <a:extLst>
              <a:ext uri="{FF2B5EF4-FFF2-40B4-BE49-F238E27FC236}">
                <a16:creationId xmlns:a16="http://schemas.microsoft.com/office/drawing/2014/main" id="{B69A3261-0B63-4F95-8DFF-EE72BDFD742A}"/>
              </a:ext>
            </a:extLst>
          </p:cNvPr>
          <p:cNvSpPr>
            <a:spLocks noChangeAspect="1"/>
          </p:cNvSpPr>
          <p:nvPr/>
        </p:nvSpPr>
        <p:spPr>
          <a:xfrm>
            <a:off x="0" y="0"/>
            <a:ext cx="12192000" cy="6858000"/>
          </a:xfrm>
          <a:custGeom>
            <a:avLst/>
            <a:gdLst>
              <a:gd name="connsiteX0" fmla="*/ 0 w 12192000"/>
              <a:gd name="connsiteY0" fmla="*/ 0 h 6858000"/>
              <a:gd name="connsiteX1" fmla="*/ 1 w 12192000"/>
              <a:gd name="connsiteY1" fmla="*/ 0 h 6858000"/>
              <a:gd name="connsiteX2" fmla="*/ 1 w 12192000"/>
              <a:gd name="connsiteY2" fmla="*/ 3682800 h 6858000"/>
              <a:gd name="connsiteX3" fmla="*/ 7430401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1" y="0"/>
                </a:lnTo>
                <a:lnTo>
                  <a:pt x="1" y="3682800"/>
                </a:lnTo>
                <a:lnTo>
                  <a:pt x="7430401" y="0"/>
                </a:lnTo>
                <a:lnTo>
                  <a:pt x="12192000" y="0"/>
                </a:lnTo>
                <a:lnTo>
                  <a:pt x="12192000" y="6858000"/>
                </a:lnTo>
                <a:lnTo>
                  <a:pt x="0" y="685800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ln>
                <a:noFill/>
              </a:ln>
            </a:endParaRPr>
          </a:p>
        </p:txBody>
      </p:sp>
      <p:sp>
        <p:nvSpPr>
          <p:cNvPr id="13" name="Triangle rectangle 12">
            <a:extLst>
              <a:ext uri="{FF2B5EF4-FFF2-40B4-BE49-F238E27FC236}">
                <a16:creationId xmlns:a16="http://schemas.microsoft.com/office/drawing/2014/main" id="{81451F3F-6F39-4C4D-AC93-F3A07058C804}"/>
              </a:ext>
            </a:extLst>
          </p:cNvPr>
          <p:cNvSpPr/>
          <p:nvPr/>
        </p:nvSpPr>
        <p:spPr>
          <a:xfrm>
            <a:off x="1" y="3175200"/>
            <a:ext cx="7430400" cy="3682800"/>
          </a:xfrm>
          <a:prstGeom prst="rtTriangle">
            <a:avLst/>
          </a:prstGeom>
          <a:solidFill>
            <a:schemeClr val="tx2">
              <a:lumMod val="20000"/>
              <a:lumOff val="80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4" name="Espace réservé de la date 3"/>
          <p:cNvSpPr>
            <a:spLocks noGrp="1"/>
          </p:cNvSpPr>
          <p:nvPr>
            <p:ph type="dt" sz="half" idx="10"/>
          </p:nvPr>
        </p:nvSpPr>
        <p:spPr/>
        <p:txBody>
          <a:bodyPr/>
          <a:lstStyle/>
          <a:p>
            <a:fld id="{CCE3B87A-11AD-42B6-B851-8DD850EB46BC}" type="datetimeFigureOut">
              <a:rPr lang="fr-BE" smtClean="0"/>
              <a:t>20-10-22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a:xfrm>
            <a:off x="8737600" y="6059627"/>
            <a:ext cx="2844800" cy="661850"/>
          </a:xfrm>
        </p:spPr>
        <p:txBody>
          <a:bodyPr anchor="t"/>
          <a:lstStyle>
            <a:lvl1pPr>
              <a:defRPr sz="1600" cap="all" baseline="0">
                <a:solidFill>
                  <a:schemeClr val="tx2"/>
                </a:solidFill>
                <a:latin typeface="+mn-lt"/>
              </a:defRPr>
            </a:lvl1pPr>
          </a:lstStyle>
          <a:p>
            <a:fld id="{9CF8445F-33C3-4B77-A046-2DEA1EA998B5}" type="slidenum">
              <a:rPr lang="fr-BE" smtClean="0"/>
              <a:t>‹#›</a:t>
            </a:fld>
            <a:endParaRPr lang="fr-BE"/>
          </a:p>
        </p:txBody>
      </p:sp>
      <p:sp>
        <p:nvSpPr>
          <p:cNvPr id="16" name="Titre 1">
            <a:extLst>
              <a:ext uri="{FF2B5EF4-FFF2-40B4-BE49-F238E27FC236}">
                <a16:creationId xmlns:a16="http://schemas.microsoft.com/office/drawing/2014/main" id="{A2ADB040-BA9D-4C5A-A012-D7BA1741D23D}"/>
              </a:ext>
            </a:extLst>
          </p:cNvPr>
          <p:cNvSpPr>
            <a:spLocks noGrp="1"/>
          </p:cNvSpPr>
          <p:nvPr>
            <p:ph type="title"/>
          </p:nvPr>
        </p:nvSpPr>
        <p:spPr>
          <a:xfrm>
            <a:off x="572400" y="3495170"/>
            <a:ext cx="11010000" cy="1082364"/>
          </a:xfrm>
        </p:spPr>
        <p:txBody>
          <a:bodyPr anchor="b">
            <a:noAutofit/>
          </a:bodyPr>
          <a:lstStyle>
            <a:lvl1pPr algn="l">
              <a:defRPr sz="3600" b="1">
                <a:solidFill>
                  <a:schemeClr val="tx1"/>
                </a:solidFill>
                <a:latin typeface="+mn-lt"/>
                <a:ea typeface="Source Sans Pro Black" panose="020B0803030403020204" pitchFamily="34" charset="0"/>
              </a:defRPr>
            </a:lvl1pPr>
          </a:lstStyle>
          <a:p>
            <a:r>
              <a:rPr lang="fr-FR"/>
              <a:t>Modifiez le style du titre</a:t>
            </a:r>
            <a:endParaRPr lang="fr-FR" dirty="0"/>
          </a:p>
        </p:txBody>
      </p:sp>
      <p:sp>
        <p:nvSpPr>
          <p:cNvPr id="11" name="Sous-titre 2">
            <a:extLst>
              <a:ext uri="{FF2B5EF4-FFF2-40B4-BE49-F238E27FC236}">
                <a16:creationId xmlns:a16="http://schemas.microsoft.com/office/drawing/2014/main" id="{92110A2D-EE1B-45F5-96B6-541C66382D8A}"/>
              </a:ext>
            </a:extLst>
          </p:cNvPr>
          <p:cNvSpPr>
            <a:spLocks noGrp="1"/>
          </p:cNvSpPr>
          <p:nvPr>
            <p:ph type="subTitle" idx="1"/>
          </p:nvPr>
        </p:nvSpPr>
        <p:spPr>
          <a:xfrm>
            <a:off x="572399" y="4581003"/>
            <a:ext cx="11009999" cy="961035"/>
          </a:xfrm>
        </p:spPr>
        <p:txBody>
          <a:bodyPr>
            <a:normAutofit/>
          </a:bodyPr>
          <a:lstStyle>
            <a:lvl1pPr marL="0" indent="0" algn="l">
              <a:buNone/>
              <a:defRPr sz="2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pic>
        <p:nvPicPr>
          <p:cNvPr id="17" name="Graphique 16">
            <a:extLst>
              <a:ext uri="{FF2B5EF4-FFF2-40B4-BE49-F238E27FC236}">
                <a16:creationId xmlns:a16="http://schemas.microsoft.com/office/drawing/2014/main" id="{8771C0A3-CB71-4D1D-897A-D76A595F93C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9671" y="436122"/>
            <a:ext cx="2012800" cy="612000"/>
          </a:xfrm>
          <a:prstGeom prst="rect">
            <a:avLst/>
          </a:prstGeom>
        </p:spPr>
      </p:pic>
    </p:spTree>
    <p:extLst>
      <p:ext uri="{BB962C8B-B14F-4D97-AF65-F5344CB8AC3E}">
        <p14:creationId xmlns:p14="http://schemas.microsoft.com/office/powerpoint/2010/main" val="3489645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En-tête de section variant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90F4F805-C2F8-4520-BD8B-755F503B3D82}"/>
              </a:ext>
            </a:extLst>
          </p:cNvPr>
          <p:cNvPicPr>
            <a:picLocks noChangeAspect="1"/>
          </p:cNvPicPr>
          <p:nvPr/>
        </p:nvPicPr>
        <p:blipFill rotWithShape="1">
          <a:blip r:embed="rId2">
            <a:extLst>
              <a:ext uri="{28A0092B-C50C-407E-A947-70E740481C1C}">
                <a14:useLocalDpi xmlns:a14="http://schemas.microsoft.com/office/drawing/2010/main" val="0"/>
              </a:ext>
            </a:extLst>
          </a:blip>
          <a:srcRect l="10856" t="13252"/>
          <a:stretch/>
        </p:blipFill>
        <p:spPr>
          <a:xfrm>
            <a:off x="0" y="0"/>
            <a:ext cx="7532914" cy="4886956"/>
          </a:xfrm>
          <a:prstGeom prst="rect">
            <a:avLst/>
          </a:prstGeom>
        </p:spPr>
      </p:pic>
      <p:sp>
        <p:nvSpPr>
          <p:cNvPr id="14" name="Forme libre : forme 13">
            <a:extLst>
              <a:ext uri="{FF2B5EF4-FFF2-40B4-BE49-F238E27FC236}">
                <a16:creationId xmlns:a16="http://schemas.microsoft.com/office/drawing/2014/main" id="{32BA8963-0FF6-4A19-8B5B-0689D3AA063C}"/>
              </a:ext>
            </a:extLst>
          </p:cNvPr>
          <p:cNvSpPr>
            <a:spLocks noChangeAspect="1"/>
          </p:cNvSpPr>
          <p:nvPr/>
        </p:nvSpPr>
        <p:spPr>
          <a:xfrm>
            <a:off x="0" y="0"/>
            <a:ext cx="12192000" cy="6858000"/>
          </a:xfrm>
          <a:custGeom>
            <a:avLst/>
            <a:gdLst>
              <a:gd name="connsiteX0" fmla="*/ 0 w 12192000"/>
              <a:gd name="connsiteY0" fmla="*/ 0 h 6858000"/>
              <a:gd name="connsiteX1" fmla="*/ 1 w 12192000"/>
              <a:gd name="connsiteY1" fmla="*/ 0 h 6858000"/>
              <a:gd name="connsiteX2" fmla="*/ 1 w 12192000"/>
              <a:gd name="connsiteY2" fmla="*/ 3682800 h 6858000"/>
              <a:gd name="connsiteX3" fmla="*/ 7430401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1" y="0"/>
                </a:lnTo>
                <a:lnTo>
                  <a:pt x="1" y="3682800"/>
                </a:lnTo>
                <a:lnTo>
                  <a:pt x="7430401" y="0"/>
                </a:lnTo>
                <a:lnTo>
                  <a:pt x="12192000" y="0"/>
                </a:lnTo>
                <a:lnTo>
                  <a:pt x="12192000" y="6858000"/>
                </a:lnTo>
                <a:lnTo>
                  <a:pt x="0" y="685800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ln>
                <a:noFill/>
              </a:ln>
            </a:endParaRPr>
          </a:p>
        </p:txBody>
      </p:sp>
      <p:sp>
        <p:nvSpPr>
          <p:cNvPr id="13" name="Triangle rectangle 12">
            <a:extLst>
              <a:ext uri="{FF2B5EF4-FFF2-40B4-BE49-F238E27FC236}">
                <a16:creationId xmlns:a16="http://schemas.microsoft.com/office/drawing/2014/main" id="{53C0011F-D29D-48F0-AB5C-8C5CFEB68921}"/>
              </a:ext>
            </a:extLst>
          </p:cNvPr>
          <p:cNvSpPr>
            <a:spLocks noChangeAspect="1"/>
          </p:cNvSpPr>
          <p:nvPr/>
        </p:nvSpPr>
        <p:spPr>
          <a:xfrm flipH="1">
            <a:off x="9769284" y="5657206"/>
            <a:ext cx="2422716" cy="1200794"/>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4" name="Espace réservé de la date 3"/>
          <p:cNvSpPr>
            <a:spLocks noGrp="1"/>
          </p:cNvSpPr>
          <p:nvPr>
            <p:ph type="dt" sz="half" idx="10"/>
          </p:nvPr>
        </p:nvSpPr>
        <p:spPr/>
        <p:txBody>
          <a:bodyPr/>
          <a:lstStyle/>
          <a:p>
            <a:fld id="{CCE3B87A-11AD-42B6-B851-8DD850EB46BC}" type="datetimeFigureOut">
              <a:rPr lang="fr-BE" smtClean="0"/>
              <a:t>20-10-22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lvl1pPr>
              <a:defRPr>
                <a:solidFill>
                  <a:schemeClr val="tx2">
                    <a:lumMod val="20000"/>
                    <a:lumOff val="80000"/>
                  </a:schemeClr>
                </a:solidFill>
              </a:defRPr>
            </a:lvl1pPr>
          </a:lstStyle>
          <a:p>
            <a:fld id="{9CF8445F-33C3-4B77-A046-2DEA1EA998B5}" type="slidenum">
              <a:rPr lang="fr-BE" smtClean="0"/>
              <a:t>‹#›</a:t>
            </a:fld>
            <a:endParaRPr lang="fr-BE"/>
          </a:p>
        </p:txBody>
      </p:sp>
      <p:sp>
        <p:nvSpPr>
          <p:cNvPr id="15" name="Titre 1">
            <a:extLst>
              <a:ext uri="{FF2B5EF4-FFF2-40B4-BE49-F238E27FC236}">
                <a16:creationId xmlns:a16="http://schemas.microsoft.com/office/drawing/2014/main" id="{66D13421-62DF-44A8-A64A-F96CD33F0F16}"/>
              </a:ext>
            </a:extLst>
          </p:cNvPr>
          <p:cNvSpPr>
            <a:spLocks noGrp="1"/>
          </p:cNvSpPr>
          <p:nvPr>
            <p:ph type="title"/>
          </p:nvPr>
        </p:nvSpPr>
        <p:spPr>
          <a:xfrm>
            <a:off x="572400" y="3960000"/>
            <a:ext cx="11043598" cy="1080000"/>
          </a:xfrm>
        </p:spPr>
        <p:txBody>
          <a:bodyPr anchor="b">
            <a:normAutofit/>
          </a:bodyPr>
          <a:lstStyle>
            <a:lvl1pPr algn="r">
              <a:defRPr sz="3200" b="1" cap="none" baseline="0">
                <a:solidFill>
                  <a:schemeClr val="tx1"/>
                </a:solidFill>
                <a:latin typeface="+mn-lt"/>
                <a:ea typeface="Source Sans Pro Black" panose="020B0803030403020204" pitchFamily="34" charset="0"/>
              </a:defRPr>
            </a:lvl1pPr>
          </a:lstStyle>
          <a:p>
            <a:r>
              <a:rPr lang="fr-FR"/>
              <a:t>Modifiez le style du titre</a:t>
            </a:r>
            <a:endParaRPr lang="fr-FR" dirty="0"/>
          </a:p>
        </p:txBody>
      </p:sp>
      <p:sp>
        <p:nvSpPr>
          <p:cNvPr id="16" name="Espace réservé du texte 2">
            <a:extLst>
              <a:ext uri="{FF2B5EF4-FFF2-40B4-BE49-F238E27FC236}">
                <a16:creationId xmlns:a16="http://schemas.microsoft.com/office/drawing/2014/main" id="{8BE65B4F-FABF-45EF-8BD3-F275E9683E85}"/>
              </a:ext>
            </a:extLst>
          </p:cNvPr>
          <p:cNvSpPr>
            <a:spLocks noGrp="1"/>
          </p:cNvSpPr>
          <p:nvPr>
            <p:ph type="body" idx="1"/>
          </p:nvPr>
        </p:nvSpPr>
        <p:spPr>
          <a:xfrm>
            <a:off x="572400" y="5220000"/>
            <a:ext cx="11043598" cy="863559"/>
          </a:xfrm>
        </p:spPr>
        <p:txBody>
          <a:bodyPr anchor="t">
            <a:normAutofit/>
          </a:bodyPr>
          <a:lstStyle>
            <a:lvl1pPr marL="0" indent="0" algn="r">
              <a:lnSpc>
                <a:spcPct val="100000"/>
              </a:lnSpc>
              <a:buNone/>
              <a:defRPr sz="2400">
                <a:solidFill>
                  <a:schemeClr val="accent1">
                    <a:lumMod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pic>
        <p:nvPicPr>
          <p:cNvPr id="3" name="Graphique 2">
            <a:extLst>
              <a:ext uri="{FF2B5EF4-FFF2-40B4-BE49-F238E27FC236}">
                <a16:creationId xmlns:a16="http://schemas.microsoft.com/office/drawing/2014/main" id="{1E0009B4-757C-499A-88A8-C25FED3A46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9671" y="436122"/>
            <a:ext cx="2012800" cy="612000"/>
          </a:xfrm>
          <a:prstGeom prst="rect">
            <a:avLst/>
          </a:prstGeom>
        </p:spPr>
      </p:pic>
    </p:spTree>
    <p:extLst>
      <p:ext uri="{BB962C8B-B14F-4D97-AF65-F5344CB8AC3E}">
        <p14:creationId xmlns:p14="http://schemas.microsoft.com/office/powerpoint/2010/main" val="294949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re sans image">
    <p:spTree>
      <p:nvGrpSpPr>
        <p:cNvPr id="1" name=""/>
        <p:cNvGrpSpPr/>
        <p:nvPr/>
      </p:nvGrpSpPr>
      <p:grpSpPr>
        <a:xfrm>
          <a:off x="0" y="0"/>
          <a:ext cx="0" cy="0"/>
          <a:chOff x="0" y="0"/>
          <a:chExt cx="0" cy="0"/>
        </a:xfrm>
      </p:grpSpPr>
      <p:sp>
        <p:nvSpPr>
          <p:cNvPr id="3" name="Triangle rectangle 2">
            <a:extLst>
              <a:ext uri="{FF2B5EF4-FFF2-40B4-BE49-F238E27FC236}">
                <a16:creationId xmlns:a16="http://schemas.microsoft.com/office/drawing/2014/main" id="{71E0A66B-DB9D-4AB9-ADF4-40E84E420424}"/>
              </a:ext>
            </a:extLst>
          </p:cNvPr>
          <p:cNvSpPr/>
          <p:nvPr/>
        </p:nvSpPr>
        <p:spPr>
          <a:xfrm flipV="1">
            <a:off x="0" y="0"/>
            <a:ext cx="7430400" cy="3682800"/>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13" name="Triangle rectangle 12">
            <a:extLst>
              <a:ext uri="{FF2B5EF4-FFF2-40B4-BE49-F238E27FC236}">
                <a16:creationId xmlns:a16="http://schemas.microsoft.com/office/drawing/2014/main" id="{81451F3F-6F39-4C4D-AC93-F3A07058C804}"/>
              </a:ext>
            </a:extLst>
          </p:cNvPr>
          <p:cNvSpPr/>
          <p:nvPr/>
        </p:nvSpPr>
        <p:spPr>
          <a:xfrm>
            <a:off x="0" y="3175200"/>
            <a:ext cx="7430400" cy="3682800"/>
          </a:xfrm>
          <a:prstGeom prst="rtTriangle">
            <a:avLst/>
          </a:prstGeom>
          <a:solidFill>
            <a:schemeClr val="tx2">
              <a:lumMod val="20000"/>
              <a:lumOff val="80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4" name="Espace réservé de la date 3"/>
          <p:cNvSpPr>
            <a:spLocks noGrp="1"/>
          </p:cNvSpPr>
          <p:nvPr>
            <p:ph type="dt" sz="half" idx="10"/>
          </p:nvPr>
        </p:nvSpPr>
        <p:spPr/>
        <p:txBody>
          <a:bodyPr/>
          <a:lstStyle/>
          <a:p>
            <a:fld id="{CCE3B87A-11AD-42B6-B851-8DD850EB46BC}" type="datetimeFigureOut">
              <a:rPr lang="fr-BE" smtClean="0"/>
              <a:t>20-10-22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a:xfrm>
            <a:off x="8737600" y="6059627"/>
            <a:ext cx="2844800" cy="661850"/>
          </a:xfrm>
        </p:spPr>
        <p:txBody>
          <a:bodyPr anchor="t"/>
          <a:lstStyle>
            <a:lvl1pPr>
              <a:defRPr sz="1600" cap="all" baseline="0">
                <a:solidFill>
                  <a:schemeClr val="tx2"/>
                </a:solidFill>
                <a:latin typeface="+mn-lt"/>
              </a:defRPr>
            </a:lvl1pPr>
          </a:lstStyle>
          <a:p>
            <a:fld id="{9CF8445F-33C3-4B77-A046-2DEA1EA998B5}" type="slidenum">
              <a:rPr lang="fr-BE" smtClean="0"/>
              <a:t>‹#›</a:t>
            </a:fld>
            <a:endParaRPr lang="fr-BE"/>
          </a:p>
        </p:txBody>
      </p:sp>
      <p:sp>
        <p:nvSpPr>
          <p:cNvPr id="16" name="Titre 1">
            <a:extLst>
              <a:ext uri="{FF2B5EF4-FFF2-40B4-BE49-F238E27FC236}">
                <a16:creationId xmlns:a16="http://schemas.microsoft.com/office/drawing/2014/main" id="{A2ADB040-BA9D-4C5A-A012-D7BA1741D23D}"/>
              </a:ext>
            </a:extLst>
          </p:cNvPr>
          <p:cNvSpPr>
            <a:spLocks noGrp="1"/>
          </p:cNvSpPr>
          <p:nvPr>
            <p:ph type="title"/>
          </p:nvPr>
        </p:nvSpPr>
        <p:spPr>
          <a:xfrm>
            <a:off x="572400" y="3495170"/>
            <a:ext cx="11010000" cy="1082364"/>
          </a:xfrm>
        </p:spPr>
        <p:txBody>
          <a:bodyPr anchor="b">
            <a:noAutofit/>
          </a:bodyPr>
          <a:lstStyle>
            <a:lvl1pPr algn="l">
              <a:defRPr sz="3600" b="1">
                <a:solidFill>
                  <a:schemeClr val="tx1"/>
                </a:solidFill>
                <a:latin typeface="+mn-lt"/>
                <a:ea typeface="Source Sans Pro Black" panose="020B0803030403020204" pitchFamily="34" charset="0"/>
              </a:defRPr>
            </a:lvl1pPr>
          </a:lstStyle>
          <a:p>
            <a:r>
              <a:rPr lang="fr-FR"/>
              <a:t>Modifiez le style du titre</a:t>
            </a:r>
            <a:endParaRPr lang="fr-FR" dirty="0"/>
          </a:p>
        </p:txBody>
      </p:sp>
      <p:sp>
        <p:nvSpPr>
          <p:cNvPr id="12" name="Sous-titre 2">
            <a:extLst>
              <a:ext uri="{FF2B5EF4-FFF2-40B4-BE49-F238E27FC236}">
                <a16:creationId xmlns:a16="http://schemas.microsoft.com/office/drawing/2014/main" id="{61BCD301-28D6-4DED-9149-0B0CF8272CB7}"/>
              </a:ext>
            </a:extLst>
          </p:cNvPr>
          <p:cNvSpPr>
            <a:spLocks noGrp="1"/>
          </p:cNvSpPr>
          <p:nvPr>
            <p:ph type="subTitle" idx="1"/>
          </p:nvPr>
        </p:nvSpPr>
        <p:spPr>
          <a:xfrm>
            <a:off x="572399" y="4581003"/>
            <a:ext cx="11009999" cy="961035"/>
          </a:xfrm>
        </p:spPr>
        <p:txBody>
          <a:bodyPr>
            <a:normAutofit/>
          </a:bodyPr>
          <a:lstStyle>
            <a:lvl1pPr marL="0" indent="0" algn="l">
              <a:buNone/>
              <a:defRPr sz="2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pic>
        <p:nvPicPr>
          <p:cNvPr id="14" name="Graphique 13">
            <a:extLst>
              <a:ext uri="{FF2B5EF4-FFF2-40B4-BE49-F238E27FC236}">
                <a16:creationId xmlns:a16="http://schemas.microsoft.com/office/drawing/2014/main" id="{F39465F8-E9E2-47E7-BDC1-AF6F8B079D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69671" y="436122"/>
            <a:ext cx="2012800" cy="612000"/>
          </a:xfrm>
          <a:prstGeom prst="rect">
            <a:avLst/>
          </a:prstGeom>
        </p:spPr>
      </p:pic>
    </p:spTree>
    <p:extLst>
      <p:ext uri="{BB962C8B-B14F-4D97-AF65-F5344CB8AC3E}">
        <p14:creationId xmlns:p14="http://schemas.microsoft.com/office/powerpoint/2010/main" val="534943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Remerciements">
    <p:bg>
      <p:bgPr>
        <a:solidFill>
          <a:schemeClr val="accent1"/>
        </a:solidFill>
        <a:effectLst/>
      </p:bgPr>
    </p:bg>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CE3B87A-11AD-42B6-B851-8DD850EB46BC}" type="datetimeFigureOut">
              <a:rPr lang="fr-BE" smtClean="0"/>
              <a:t>20-10-22</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9CF8445F-33C3-4B77-A046-2DEA1EA998B5}" type="slidenum">
              <a:rPr lang="fr-BE" smtClean="0"/>
              <a:t>‹#›</a:t>
            </a:fld>
            <a:endParaRPr lang="fr-BE"/>
          </a:p>
        </p:txBody>
      </p:sp>
      <p:sp>
        <p:nvSpPr>
          <p:cNvPr id="6" name="Triangle rectangle 5">
            <a:extLst>
              <a:ext uri="{FF2B5EF4-FFF2-40B4-BE49-F238E27FC236}">
                <a16:creationId xmlns:a16="http://schemas.microsoft.com/office/drawing/2014/main" id="{547525E4-AC16-4CAF-B3D3-BD2C7A73410B}"/>
              </a:ext>
            </a:extLst>
          </p:cNvPr>
          <p:cNvSpPr>
            <a:spLocks noChangeAspect="1"/>
          </p:cNvSpPr>
          <p:nvPr/>
        </p:nvSpPr>
        <p:spPr>
          <a:xfrm flipV="1">
            <a:off x="0" y="0"/>
            <a:ext cx="6647468" cy="3294748"/>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p>
        </p:txBody>
      </p:sp>
      <p:sp>
        <p:nvSpPr>
          <p:cNvPr id="9" name="Espace réservé du contenu 10">
            <a:extLst>
              <a:ext uri="{FF2B5EF4-FFF2-40B4-BE49-F238E27FC236}">
                <a16:creationId xmlns:a16="http://schemas.microsoft.com/office/drawing/2014/main" id="{2F56595C-9867-4C3E-9EEA-ED39D6506EEA}"/>
              </a:ext>
            </a:extLst>
          </p:cNvPr>
          <p:cNvSpPr>
            <a:spLocks noGrp="1"/>
          </p:cNvSpPr>
          <p:nvPr>
            <p:ph sz="quarter" idx="13"/>
          </p:nvPr>
        </p:nvSpPr>
        <p:spPr>
          <a:xfrm>
            <a:off x="4278213" y="1732179"/>
            <a:ext cx="7341387" cy="2263095"/>
          </a:xfrm>
        </p:spPr>
        <p:txBody>
          <a:bodyPr>
            <a:normAutofit/>
          </a:bodyPr>
          <a:lstStyle>
            <a:lvl1pPr algn="r">
              <a:defRPr sz="2000">
                <a:solidFill>
                  <a:schemeClr val="tx2">
                    <a:lumMod val="20000"/>
                    <a:lumOff val="80000"/>
                  </a:schemeClr>
                </a:solidFill>
              </a:defRPr>
            </a:lvl1pPr>
            <a:lvl2pPr algn="r">
              <a:defRPr sz="2000">
                <a:solidFill>
                  <a:schemeClr val="tx2">
                    <a:lumMod val="20000"/>
                    <a:lumOff val="80000"/>
                  </a:schemeClr>
                </a:solidFill>
              </a:defRPr>
            </a:lvl2pPr>
            <a:lvl3pPr algn="r">
              <a:defRPr sz="2000">
                <a:solidFill>
                  <a:schemeClr val="tx2">
                    <a:lumMod val="20000"/>
                    <a:lumOff val="80000"/>
                  </a:schemeClr>
                </a:solidFill>
              </a:defRPr>
            </a:lvl3pPr>
            <a:lvl4pPr algn="r">
              <a:defRPr sz="2000">
                <a:solidFill>
                  <a:schemeClr val="tx2">
                    <a:lumMod val="20000"/>
                    <a:lumOff val="80000"/>
                  </a:schemeClr>
                </a:solidFill>
              </a:defRPr>
            </a:lvl4pPr>
            <a:lvl5pPr algn="r">
              <a:defRPr sz="2000">
                <a:solidFill>
                  <a:schemeClr val="tx2">
                    <a:lumMod val="20000"/>
                    <a:lumOff val="80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10" name="Titre 1">
            <a:extLst>
              <a:ext uri="{FF2B5EF4-FFF2-40B4-BE49-F238E27FC236}">
                <a16:creationId xmlns:a16="http://schemas.microsoft.com/office/drawing/2014/main" id="{766A2B0E-41E7-4618-9AE9-1F01F0C6BC89}"/>
              </a:ext>
            </a:extLst>
          </p:cNvPr>
          <p:cNvSpPr>
            <a:spLocks noGrp="1"/>
          </p:cNvSpPr>
          <p:nvPr>
            <p:ph type="title"/>
          </p:nvPr>
        </p:nvSpPr>
        <p:spPr>
          <a:xfrm>
            <a:off x="5392056" y="432000"/>
            <a:ext cx="6227543" cy="1143000"/>
          </a:xfrm>
        </p:spPr>
        <p:txBody>
          <a:bodyPr/>
          <a:lstStyle>
            <a:lvl1pPr algn="r">
              <a:defRPr sz="2400">
                <a:solidFill>
                  <a:schemeClr val="bg1"/>
                </a:solidFill>
              </a:defRPr>
            </a:lvl1pPr>
          </a:lstStyle>
          <a:p>
            <a:r>
              <a:rPr lang="fr-FR"/>
              <a:t>Modifiez le style du titre</a:t>
            </a:r>
            <a:endParaRPr lang="fr-FR" dirty="0"/>
          </a:p>
        </p:txBody>
      </p:sp>
      <p:sp>
        <p:nvSpPr>
          <p:cNvPr id="12" name="Espace réservé du contenu 10">
            <a:extLst>
              <a:ext uri="{FF2B5EF4-FFF2-40B4-BE49-F238E27FC236}">
                <a16:creationId xmlns:a16="http://schemas.microsoft.com/office/drawing/2014/main" id="{F239FEE7-05BB-4D8F-A370-4D608D68C496}"/>
              </a:ext>
            </a:extLst>
          </p:cNvPr>
          <p:cNvSpPr>
            <a:spLocks noGrp="1"/>
          </p:cNvSpPr>
          <p:nvPr>
            <p:ph sz="quarter" idx="14"/>
          </p:nvPr>
        </p:nvSpPr>
        <p:spPr>
          <a:xfrm>
            <a:off x="572400" y="4932378"/>
            <a:ext cx="11047199" cy="1374981"/>
          </a:xfrm>
        </p:spPr>
        <p:txBody>
          <a:bodyPr>
            <a:normAutofit/>
          </a:bodyPr>
          <a:lstStyle>
            <a:lvl1pPr algn="r">
              <a:defRPr sz="2000">
                <a:solidFill>
                  <a:schemeClr val="tx2">
                    <a:lumMod val="20000"/>
                    <a:lumOff val="80000"/>
                  </a:schemeClr>
                </a:solidFill>
              </a:defRPr>
            </a:lvl1pPr>
            <a:lvl2pPr algn="r">
              <a:defRPr sz="2000">
                <a:solidFill>
                  <a:schemeClr val="tx2">
                    <a:lumMod val="20000"/>
                    <a:lumOff val="80000"/>
                  </a:schemeClr>
                </a:solidFill>
              </a:defRPr>
            </a:lvl2pPr>
            <a:lvl3pPr algn="r">
              <a:defRPr sz="2000">
                <a:solidFill>
                  <a:schemeClr val="tx2">
                    <a:lumMod val="20000"/>
                    <a:lumOff val="80000"/>
                  </a:schemeClr>
                </a:solidFill>
              </a:defRPr>
            </a:lvl3pPr>
            <a:lvl4pPr algn="r">
              <a:defRPr sz="2000">
                <a:solidFill>
                  <a:schemeClr val="tx2">
                    <a:lumMod val="20000"/>
                    <a:lumOff val="80000"/>
                  </a:schemeClr>
                </a:solidFill>
              </a:defRPr>
            </a:lvl4pPr>
            <a:lvl5pPr algn="r">
              <a:defRPr sz="2000">
                <a:solidFill>
                  <a:schemeClr val="tx2">
                    <a:lumMod val="20000"/>
                    <a:lumOff val="80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13" name="Espace réservé du texte 2">
            <a:extLst>
              <a:ext uri="{FF2B5EF4-FFF2-40B4-BE49-F238E27FC236}">
                <a16:creationId xmlns:a16="http://schemas.microsoft.com/office/drawing/2014/main" id="{B06DFF1A-32E6-4337-BAFD-2C4EEC438BB3}"/>
              </a:ext>
            </a:extLst>
          </p:cNvPr>
          <p:cNvSpPr>
            <a:spLocks noGrp="1"/>
          </p:cNvSpPr>
          <p:nvPr>
            <p:ph type="body" sz="quarter" idx="15"/>
          </p:nvPr>
        </p:nvSpPr>
        <p:spPr>
          <a:xfrm>
            <a:off x="572400" y="4152453"/>
            <a:ext cx="11047199" cy="624820"/>
          </a:xfrm>
        </p:spPr>
        <p:txBody>
          <a:bodyPr>
            <a:normAutofit/>
          </a:bodyPr>
          <a:lstStyle>
            <a:lvl1pPr marL="0" indent="0" algn="r">
              <a:lnSpc>
                <a:spcPct val="100000"/>
              </a:lnSpc>
              <a:buNone/>
              <a:defRPr sz="2400">
                <a:solidFill>
                  <a:schemeClr val="bg1"/>
                </a:solidFill>
                <a:latin typeface="+mj-lt"/>
              </a:defRPr>
            </a:lvl1pPr>
          </a:lstStyle>
          <a:p>
            <a:pPr lvl="0"/>
            <a:r>
              <a:rPr lang="fr-FR"/>
              <a:t>Cliquez pour modifier les styles du texte du masque</a:t>
            </a:r>
          </a:p>
        </p:txBody>
      </p:sp>
      <p:pic>
        <p:nvPicPr>
          <p:cNvPr id="7" name="Graphique 6">
            <a:extLst>
              <a:ext uri="{FF2B5EF4-FFF2-40B4-BE49-F238E27FC236}">
                <a16:creationId xmlns:a16="http://schemas.microsoft.com/office/drawing/2014/main" id="{0E5478DF-DDE1-4B6E-81AF-0ADF38B5C1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8429" y="429238"/>
            <a:ext cx="2012800" cy="612000"/>
          </a:xfrm>
          <a:prstGeom prst="rect">
            <a:avLst/>
          </a:prstGeom>
        </p:spPr>
      </p:pic>
    </p:spTree>
    <p:extLst>
      <p:ext uri="{BB962C8B-B14F-4D97-AF65-F5344CB8AC3E}">
        <p14:creationId xmlns:p14="http://schemas.microsoft.com/office/powerpoint/2010/main" val="3310706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Remerciements">
    <p:bg>
      <p:bgRef idx="1001">
        <a:schemeClr val="bg1"/>
      </p:bgRef>
    </p:bg>
    <p:spTree>
      <p:nvGrpSpPr>
        <p:cNvPr id="1" name=""/>
        <p:cNvGrpSpPr/>
        <p:nvPr/>
      </p:nvGrpSpPr>
      <p:grpSpPr>
        <a:xfrm>
          <a:off x="0" y="0"/>
          <a:ext cx="0" cy="0"/>
          <a:chOff x="0" y="0"/>
          <a:chExt cx="0" cy="0"/>
        </a:xfrm>
      </p:grpSpPr>
      <p:sp>
        <p:nvSpPr>
          <p:cNvPr id="15" name="Triangle rectangle 14">
            <a:extLst>
              <a:ext uri="{FF2B5EF4-FFF2-40B4-BE49-F238E27FC236}">
                <a16:creationId xmlns:a16="http://schemas.microsoft.com/office/drawing/2014/main" id="{3339CA6A-741C-4A8E-AF1D-052FFF7D1761}"/>
              </a:ext>
            </a:extLst>
          </p:cNvPr>
          <p:cNvSpPr>
            <a:spLocks noChangeAspect="1"/>
          </p:cNvSpPr>
          <p:nvPr userDrawn="1"/>
        </p:nvSpPr>
        <p:spPr>
          <a:xfrm flipH="1">
            <a:off x="9769284" y="5657206"/>
            <a:ext cx="2422716" cy="1200794"/>
          </a:xfrm>
          <a:prstGeom prst="rtTriangle">
            <a:avLst/>
          </a:prstGeom>
          <a:solidFill>
            <a:srgbClr val="F2EE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 name="Espace réservé de la date 1"/>
          <p:cNvSpPr>
            <a:spLocks noGrp="1"/>
          </p:cNvSpPr>
          <p:nvPr>
            <p:ph type="dt" sz="half" idx="10"/>
          </p:nvPr>
        </p:nvSpPr>
        <p:spPr/>
        <p:txBody>
          <a:bodyPr/>
          <a:lstStyle/>
          <a:p>
            <a:fld id="{CCE3B87A-11AD-42B6-B851-8DD850EB46BC}" type="datetimeFigureOut">
              <a:rPr lang="fr-BE" smtClean="0"/>
              <a:t>20-10-22</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9CF8445F-33C3-4B77-A046-2DEA1EA998B5}" type="slidenum">
              <a:rPr lang="fr-BE" smtClean="0"/>
              <a:t>‹#›</a:t>
            </a:fld>
            <a:endParaRPr lang="fr-BE"/>
          </a:p>
        </p:txBody>
      </p:sp>
      <p:sp>
        <p:nvSpPr>
          <p:cNvPr id="6" name="Triangle rectangle 5">
            <a:extLst>
              <a:ext uri="{FF2B5EF4-FFF2-40B4-BE49-F238E27FC236}">
                <a16:creationId xmlns:a16="http://schemas.microsoft.com/office/drawing/2014/main" id="{547525E4-AC16-4CAF-B3D3-BD2C7A73410B}"/>
              </a:ext>
            </a:extLst>
          </p:cNvPr>
          <p:cNvSpPr>
            <a:spLocks noChangeAspect="1"/>
          </p:cNvSpPr>
          <p:nvPr/>
        </p:nvSpPr>
        <p:spPr>
          <a:xfrm flipV="1">
            <a:off x="0" y="0"/>
            <a:ext cx="6647468" cy="3294748"/>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p>
        </p:txBody>
      </p:sp>
      <p:sp>
        <p:nvSpPr>
          <p:cNvPr id="9" name="Espace réservé du contenu 10">
            <a:extLst>
              <a:ext uri="{FF2B5EF4-FFF2-40B4-BE49-F238E27FC236}">
                <a16:creationId xmlns:a16="http://schemas.microsoft.com/office/drawing/2014/main" id="{2F56595C-9867-4C3E-9EEA-ED39D6506EEA}"/>
              </a:ext>
            </a:extLst>
          </p:cNvPr>
          <p:cNvSpPr>
            <a:spLocks noGrp="1"/>
          </p:cNvSpPr>
          <p:nvPr>
            <p:ph sz="quarter" idx="13"/>
          </p:nvPr>
        </p:nvSpPr>
        <p:spPr>
          <a:xfrm>
            <a:off x="4278213" y="1732179"/>
            <a:ext cx="7341387" cy="2263095"/>
          </a:xfrm>
        </p:spPr>
        <p:txBody>
          <a:bodyPr>
            <a:normAutofit/>
          </a:bodyPr>
          <a:lstStyle>
            <a:lvl1pPr algn="r">
              <a:defRPr sz="2000">
                <a:solidFill>
                  <a:schemeClr val="tx2">
                    <a:lumMod val="50000"/>
                  </a:schemeClr>
                </a:solidFill>
              </a:defRPr>
            </a:lvl1pPr>
            <a:lvl2pPr algn="r">
              <a:defRPr sz="2000">
                <a:solidFill>
                  <a:schemeClr val="tx2">
                    <a:lumMod val="50000"/>
                  </a:schemeClr>
                </a:solidFill>
              </a:defRPr>
            </a:lvl2pPr>
            <a:lvl3pPr algn="r">
              <a:defRPr sz="2000">
                <a:solidFill>
                  <a:schemeClr val="tx2">
                    <a:lumMod val="50000"/>
                  </a:schemeClr>
                </a:solidFill>
              </a:defRPr>
            </a:lvl3pPr>
            <a:lvl4pPr algn="r">
              <a:defRPr sz="2000">
                <a:solidFill>
                  <a:schemeClr val="tx2">
                    <a:lumMod val="50000"/>
                  </a:schemeClr>
                </a:solidFill>
              </a:defRPr>
            </a:lvl4pPr>
            <a:lvl5pPr algn="r">
              <a:defRPr sz="2000">
                <a:solidFill>
                  <a:schemeClr val="tx2">
                    <a:lumMod val="50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10" name="Titre 1">
            <a:extLst>
              <a:ext uri="{FF2B5EF4-FFF2-40B4-BE49-F238E27FC236}">
                <a16:creationId xmlns:a16="http://schemas.microsoft.com/office/drawing/2014/main" id="{766A2B0E-41E7-4618-9AE9-1F01F0C6BC89}"/>
              </a:ext>
            </a:extLst>
          </p:cNvPr>
          <p:cNvSpPr>
            <a:spLocks noGrp="1"/>
          </p:cNvSpPr>
          <p:nvPr>
            <p:ph type="title"/>
          </p:nvPr>
        </p:nvSpPr>
        <p:spPr>
          <a:xfrm>
            <a:off x="5392056" y="432000"/>
            <a:ext cx="6227543" cy="1143000"/>
          </a:xfrm>
        </p:spPr>
        <p:txBody>
          <a:bodyPr/>
          <a:lstStyle>
            <a:lvl1pPr algn="r">
              <a:defRPr sz="2400">
                <a:solidFill>
                  <a:schemeClr val="tx2">
                    <a:lumMod val="50000"/>
                  </a:schemeClr>
                </a:solidFill>
              </a:defRPr>
            </a:lvl1pPr>
          </a:lstStyle>
          <a:p>
            <a:r>
              <a:rPr lang="fr-FR"/>
              <a:t>Modifiez le style du titre</a:t>
            </a:r>
            <a:endParaRPr lang="fr-FR" dirty="0"/>
          </a:p>
        </p:txBody>
      </p:sp>
      <p:sp>
        <p:nvSpPr>
          <p:cNvPr id="12" name="Espace réservé du contenu 10">
            <a:extLst>
              <a:ext uri="{FF2B5EF4-FFF2-40B4-BE49-F238E27FC236}">
                <a16:creationId xmlns:a16="http://schemas.microsoft.com/office/drawing/2014/main" id="{F239FEE7-05BB-4D8F-A370-4D608D68C496}"/>
              </a:ext>
            </a:extLst>
          </p:cNvPr>
          <p:cNvSpPr>
            <a:spLocks noGrp="1"/>
          </p:cNvSpPr>
          <p:nvPr>
            <p:ph sz="quarter" idx="14"/>
          </p:nvPr>
        </p:nvSpPr>
        <p:spPr>
          <a:xfrm>
            <a:off x="572400" y="4932378"/>
            <a:ext cx="11047199" cy="1374981"/>
          </a:xfrm>
        </p:spPr>
        <p:txBody>
          <a:bodyPr>
            <a:normAutofit/>
          </a:bodyPr>
          <a:lstStyle>
            <a:lvl1pPr algn="r">
              <a:defRPr sz="2000">
                <a:solidFill>
                  <a:schemeClr val="tx2">
                    <a:lumMod val="50000"/>
                  </a:schemeClr>
                </a:solidFill>
              </a:defRPr>
            </a:lvl1pPr>
            <a:lvl2pPr algn="r">
              <a:defRPr sz="2000">
                <a:solidFill>
                  <a:schemeClr val="tx2">
                    <a:lumMod val="50000"/>
                  </a:schemeClr>
                </a:solidFill>
              </a:defRPr>
            </a:lvl2pPr>
            <a:lvl3pPr algn="r">
              <a:defRPr sz="2000">
                <a:solidFill>
                  <a:schemeClr val="tx2">
                    <a:lumMod val="50000"/>
                  </a:schemeClr>
                </a:solidFill>
              </a:defRPr>
            </a:lvl3pPr>
            <a:lvl4pPr algn="r">
              <a:defRPr sz="2000">
                <a:solidFill>
                  <a:schemeClr val="tx2">
                    <a:lumMod val="50000"/>
                  </a:schemeClr>
                </a:solidFill>
              </a:defRPr>
            </a:lvl4pPr>
            <a:lvl5pPr algn="r">
              <a:defRPr sz="2000">
                <a:solidFill>
                  <a:schemeClr val="tx2">
                    <a:lumMod val="50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dirty="0"/>
          </a:p>
        </p:txBody>
      </p:sp>
      <p:sp>
        <p:nvSpPr>
          <p:cNvPr id="13" name="Espace réservé du texte 2">
            <a:extLst>
              <a:ext uri="{FF2B5EF4-FFF2-40B4-BE49-F238E27FC236}">
                <a16:creationId xmlns:a16="http://schemas.microsoft.com/office/drawing/2014/main" id="{B06DFF1A-32E6-4337-BAFD-2C4EEC438BB3}"/>
              </a:ext>
            </a:extLst>
          </p:cNvPr>
          <p:cNvSpPr>
            <a:spLocks noGrp="1"/>
          </p:cNvSpPr>
          <p:nvPr>
            <p:ph type="body" sz="quarter" idx="15"/>
          </p:nvPr>
        </p:nvSpPr>
        <p:spPr>
          <a:xfrm>
            <a:off x="572400" y="4152453"/>
            <a:ext cx="11047199" cy="624820"/>
          </a:xfrm>
        </p:spPr>
        <p:txBody>
          <a:bodyPr>
            <a:normAutofit/>
          </a:bodyPr>
          <a:lstStyle>
            <a:lvl1pPr marL="0" indent="0" algn="r">
              <a:lnSpc>
                <a:spcPct val="100000"/>
              </a:lnSpc>
              <a:buNone/>
              <a:defRPr sz="2400">
                <a:solidFill>
                  <a:schemeClr val="tx2">
                    <a:lumMod val="50000"/>
                  </a:schemeClr>
                </a:solidFill>
                <a:latin typeface="+mj-lt"/>
              </a:defRPr>
            </a:lvl1pPr>
          </a:lstStyle>
          <a:p>
            <a:pPr lvl="0"/>
            <a:r>
              <a:rPr lang="fr-FR"/>
              <a:t>Cliquez pour modifier les styles du texte du masque</a:t>
            </a:r>
          </a:p>
        </p:txBody>
      </p:sp>
      <p:pic>
        <p:nvPicPr>
          <p:cNvPr id="7" name="Graphique 6">
            <a:extLst>
              <a:ext uri="{FF2B5EF4-FFF2-40B4-BE49-F238E27FC236}">
                <a16:creationId xmlns:a16="http://schemas.microsoft.com/office/drawing/2014/main" id="{5F58D217-F45A-46D5-BA46-1994B7A927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1629" y="431438"/>
            <a:ext cx="2026800" cy="640042"/>
          </a:xfrm>
          <a:prstGeom prst="rect">
            <a:avLst/>
          </a:prstGeom>
        </p:spPr>
      </p:pic>
    </p:spTree>
    <p:extLst>
      <p:ext uri="{BB962C8B-B14F-4D97-AF65-F5344CB8AC3E}">
        <p14:creationId xmlns:p14="http://schemas.microsoft.com/office/powerpoint/2010/main" val="400939669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re centré">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BACF1279-0A96-46BC-BDEC-342B1904C146}"/>
              </a:ext>
            </a:extLst>
          </p:cNvPr>
          <p:cNvSpPr>
            <a:spLocks noGrp="1"/>
          </p:cNvSpPr>
          <p:nvPr>
            <p:ph type="title"/>
          </p:nvPr>
        </p:nvSpPr>
        <p:spPr>
          <a:xfrm>
            <a:off x="2349102" y="2462286"/>
            <a:ext cx="7493796" cy="567349"/>
          </a:xfrm>
        </p:spPr>
        <p:txBody>
          <a:bodyPr>
            <a:noAutofit/>
          </a:bodyPr>
          <a:lstStyle>
            <a:lvl1pPr algn="ctr">
              <a:defRPr sz="3600" b="1">
                <a:solidFill>
                  <a:schemeClr val="accent1"/>
                </a:solidFill>
              </a:defRPr>
            </a:lvl1pPr>
          </a:lstStyle>
          <a:p>
            <a:r>
              <a:rPr lang="fr-FR"/>
              <a:t>Modifiez le style du titre</a:t>
            </a:r>
            <a:endParaRPr lang="fr-FR" dirty="0"/>
          </a:p>
        </p:txBody>
      </p:sp>
      <p:sp>
        <p:nvSpPr>
          <p:cNvPr id="11" name="Espace réservé du texte 6">
            <a:extLst>
              <a:ext uri="{FF2B5EF4-FFF2-40B4-BE49-F238E27FC236}">
                <a16:creationId xmlns:a16="http://schemas.microsoft.com/office/drawing/2014/main" id="{E94DBEBC-C3DD-417A-AE0B-7F2FFBE8B05A}"/>
              </a:ext>
            </a:extLst>
          </p:cNvPr>
          <p:cNvSpPr>
            <a:spLocks noGrp="1"/>
          </p:cNvSpPr>
          <p:nvPr>
            <p:ph type="body" sz="quarter" idx="10" hasCustomPrompt="1"/>
          </p:nvPr>
        </p:nvSpPr>
        <p:spPr>
          <a:xfrm>
            <a:off x="3536181" y="3108237"/>
            <a:ext cx="5119638" cy="552855"/>
          </a:xfrm>
        </p:spPr>
        <p:txBody>
          <a:bodyPr>
            <a:noAutofit/>
          </a:bodyPr>
          <a:lstStyle>
            <a:lvl1pPr marL="0" indent="0" algn="ctr">
              <a:buNone/>
              <a:defRPr sz="28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grpSp>
        <p:nvGrpSpPr>
          <p:cNvPr id="2" name="Groupe 1">
            <a:extLst>
              <a:ext uri="{FF2B5EF4-FFF2-40B4-BE49-F238E27FC236}">
                <a16:creationId xmlns:a16="http://schemas.microsoft.com/office/drawing/2014/main" id="{8ABD0B67-8261-4A54-B433-27B04D6C5FA5}"/>
              </a:ext>
            </a:extLst>
          </p:cNvPr>
          <p:cNvGrpSpPr/>
          <p:nvPr/>
        </p:nvGrpSpPr>
        <p:grpSpPr>
          <a:xfrm>
            <a:off x="0" y="3028981"/>
            <a:ext cx="12192000" cy="3829019"/>
            <a:chOff x="0" y="3028981"/>
            <a:chExt cx="12192000" cy="3829019"/>
          </a:xfrm>
        </p:grpSpPr>
        <p:sp>
          <p:nvSpPr>
            <p:cNvPr id="14" name="Triangle rectangle 26">
              <a:extLst>
                <a:ext uri="{FF2B5EF4-FFF2-40B4-BE49-F238E27FC236}">
                  <a16:creationId xmlns:a16="http://schemas.microsoft.com/office/drawing/2014/main" id="{AED1471E-38A9-4C43-B330-15A5928385CA}"/>
                </a:ext>
              </a:extLst>
            </p:cNvPr>
            <p:cNvSpPr/>
            <p:nvPr/>
          </p:nvSpPr>
          <p:spPr>
            <a:xfrm>
              <a:off x="0" y="3028981"/>
              <a:ext cx="7613739" cy="3829019"/>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5" name="Triangle rectangle 26">
              <a:extLst>
                <a:ext uri="{FF2B5EF4-FFF2-40B4-BE49-F238E27FC236}">
                  <a16:creationId xmlns:a16="http://schemas.microsoft.com/office/drawing/2014/main" id="{692F3268-955F-4A36-89E1-8B2CBE6FECE9}"/>
                </a:ext>
              </a:extLst>
            </p:cNvPr>
            <p:cNvSpPr/>
            <p:nvPr/>
          </p:nvSpPr>
          <p:spPr>
            <a:xfrm flipH="1">
              <a:off x="4578261" y="3028981"/>
              <a:ext cx="7613739" cy="3829019"/>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A8589E">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Triangle isocèle 2">
              <a:extLst>
                <a:ext uri="{FF2B5EF4-FFF2-40B4-BE49-F238E27FC236}">
                  <a16:creationId xmlns:a16="http://schemas.microsoft.com/office/drawing/2014/main" id="{C12C66E5-C642-4A82-B37D-6149495CC1CB}"/>
                </a:ext>
              </a:extLst>
            </p:cNvPr>
            <p:cNvSpPr/>
            <p:nvPr/>
          </p:nvSpPr>
          <p:spPr>
            <a:xfrm>
              <a:off x="4578261" y="6094800"/>
              <a:ext cx="3035478" cy="763200"/>
            </a:xfrm>
            <a:prstGeom prst="triangle">
              <a:avLst/>
            </a:prstGeom>
            <a:solidFill>
              <a:schemeClr val="accent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grpSp>
      <p:pic>
        <p:nvPicPr>
          <p:cNvPr id="9" name="Graphique 8">
            <a:extLst>
              <a:ext uri="{FF2B5EF4-FFF2-40B4-BE49-F238E27FC236}">
                <a16:creationId xmlns:a16="http://schemas.microsoft.com/office/drawing/2014/main" id="{8B793308-2542-4FCA-98E9-63301B822674}"/>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5089600" y="435600"/>
            <a:ext cx="2012800" cy="612000"/>
          </a:xfrm>
          <a:prstGeom prst="rect">
            <a:avLst/>
          </a:prstGeom>
        </p:spPr>
      </p:pic>
    </p:spTree>
    <p:extLst>
      <p:ext uri="{BB962C8B-B14F-4D97-AF65-F5344CB8AC3E}">
        <p14:creationId xmlns:p14="http://schemas.microsoft.com/office/powerpoint/2010/main" val="3226135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ogo et triangles 1">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91E69DD1-20E2-4033-855D-1DB35DD81AA4}"/>
              </a:ext>
            </a:extLst>
          </p:cNvPr>
          <p:cNvGrpSpPr/>
          <p:nvPr/>
        </p:nvGrpSpPr>
        <p:grpSpPr>
          <a:xfrm>
            <a:off x="0" y="3028981"/>
            <a:ext cx="12192000" cy="3829019"/>
            <a:chOff x="0" y="3028981"/>
            <a:chExt cx="12192000" cy="3829019"/>
          </a:xfrm>
        </p:grpSpPr>
        <p:sp>
          <p:nvSpPr>
            <p:cNvPr id="11" name="Triangle rectangle 26">
              <a:extLst>
                <a:ext uri="{FF2B5EF4-FFF2-40B4-BE49-F238E27FC236}">
                  <a16:creationId xmlns:a16="http://schemas.microsoft.com/office/drawing/2014/main" id="{CBAFF0A8-EF7F-4551-B92A-B2DEC1CDD375}"/>
                </a:ext>
              </a:extLst>
            </p:cNvPr>
            <p:cNvSpPr/>
            <p:nvPr/>
          </p:nvSpPr>
          <p:spPr>
            <a:xfrm>
              <a:off x="0" y="3028981"/>
              <a:ext cx="7613739" cy="3829019"/>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Triangle rectangle 26">
              <a:extLst>
                <a:ext uri="{FF2B5EF4-FFF2-40B4-BE49-F238E27FC236}">
                  <a16:creationId xmlns:a16="http://schemas.microsoft.com/office/drawing/2014/main" id="{24323A89-83F5-4937-BF4A-0C432B1AE11D}"/>
                </a:ext>
              </a:extLst>
            </p:cNvPr>
            <p:cNvSpPr/>
            <p:nvPr/>
          </p:nvSpPr>
          <p:spPr>
            <a:xfrm flipH="1">
              <a:off x="4578261" y="3028981"/>
              <a:ext cx="7613739" cy="3829019"/>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A8589E">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Triangle isocèle 12">
              <a:extLst>
                <a:ext uri="{FF2B5EF4-FFF2-40B4-BE49-F238E27FC236}">
                  <a16:creationId xmlns:a16="http://schemas.microsoft.com/office/drawing/2014/main" id="{2D031C7C-554A-4831-B3BB-E45C7ED0A51A}"/>
                </a:ext>
              </a:extLst>
            </p:cNvPr>
            <p:cNvSpPr/>
            <p:nvPr/>
          </p:nvSpPr>
          <p:spPr>
            <a:xfrm>
              <a:off x="4578261" y="6094800"/>
              <a:ext cx="3035478" cy="763200"/>
            </a:xfrm>
            <a:prstGeom prst="triangle">
              <a:avLst/>
            </a:prstGeom>
            <a:solidFill>
              <a:schemeClr val="accent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grpSp>
      <p:pic>
        <p:nvPicPr>
          <p:cNvPr id="7" name="Graphique 6">
            <a:extLst>
              <a:ext uri="{FF2B5EF4-FFF2-40B4-BE49-F238E27FC236}">
                <a16:creationId xmlns:a16="http://schemas.microsoft.com/office/drawing/2014/main" id="{96EB6485-24F0-47D4-BD2A-DB9829148C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04960" y="2732400"/>
            <a:ext cx="4582080" cy="1393200"/>
          </a:xfrm>
          <a:prstGeom prst="rect">
            <a:avLst/>
          </a:prstGeom>
        </p:spPr>
      </p:pic>
    </p:spTree>
    <p:extLst>
      <p:ext uri="{BB962C8B-B14F-4D97-AF65-F5344CB8AC3E}">
        <p14:creationId xmlns:p14="http://schemas.microsoft.com/office/powerpoint/2010/main" val="310724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ogo et triangles 2">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2116EE20-0978-42ED-B377-D7237342D524}"/>
              </a:ext>
            </a:extLst>
          </p:cNvPr>
          <p:cNvGrpSpPr/>
          <p:nvPr/>
        </p:nvGrpSpPr>
        <p:grpSpPr>
          <a:xfrm>
            <a:off x="0" y="3028981"/>
            <a:ext cx="12192000" cy="3829019"/>
            <a:chOff x="0" y="3028981"/>
            <a:chExt cx="12192000" cy="3829019"/>
          </a:xfrm>
        </p:grpSpPr>
        <p:sp>
          <p:nvSpPr>
            <p:cNvPr id="12" name="Triangle rectangle 26">
              <a:extLst>
                <a:ext uri="{FF2B5EF4-FFF2-40B4-BE49-F238E27FC236}">
                  <a16:creationId xmlns:a16="http://schemas.microsoft.com/office/drawing/2014/main" id="{A0C8D663-01D0-4CF7-B6F2-3A75FE7900B1}"/>
                </a:ext>
              </a:extLst>
            </p:cNvPr>
            <p:cNvSpPr/>
            <p:nvPr/>
          </p:nvSpPr>
          <p:spPr>
            <a:xfrm>
              <a:off x="0" y="3028981"/>
              <a:ext cx="7613739" cy="3829019"/>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Triangle rectangle 26">
              <a:extLst>
                <a:ext uri="{FF2B5EF4-FFF2-40B4-BE49-F238E27FC236}">
                  <a16:creationId xmlns:a16="http://schemas.microsoft.com/office/drawing/2014/main" id="{BA55A5D8-67BE-4C2A-AEBD-D9094E1A5DFB}"/>
                </a:ext>
              </a:extLst>
            </p:cNvPr>
            <p:cNvSpPr/>
            <p:nvPr/>
          </p:nvSpPr>
          <p:spPr>
            <a:xfrm flipH="1">
              <a:off x="4578261" y="3028981"/>
              <a:ext cx="7613739" cy="3829019"/>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chemeClr val="tx2">
                <a:lumMod val="20000"/>
                <a:lumOff val="80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Triangle isocèle 13">
              <a:extLst>
                <a:ext uri="{FF2B5EF4-FFF2-40B4-BE49-F238E27FC236}">
                  <a16:creationId xmlns:a16="http://schemas.microsoft.com/office/drawing/2014/main" id="{782EA74F-4041-4199-B217-7ABA249B5012}"/>
                </a:ext>
              </a:extLst>
            </p:cNvPr>
            <p:cNvSpPr/>
            <p:nvPr/>
          </p:nvSpPr>
          <p:spPr>
            <a:xfrm>
              <a:off x="4578261" y="6094800"/>
              <a:ext cx="3035478" cy="763200"/>
            </a:xfrm>
            <a:prstGeom prst="triangle">
              <a:avLst/>
            </a:prstGeom>
            <a:solidFill>
              <a:schemeClr val="accent1">
                <a:alpha val="63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grpSp>
      <p:pic>
        <p:nvPicPr>
          <p:cNvPr id="8" name="Graphique 7">
            <a:extLst>
              <a:ext uri="{FF2B5EF4-FFF2-40B4-BE49-F238E27FC236}">
                <a16:creationId xmlns:a16="http://schemas.microsoft.com/office/drawing/2014/main" id="{1C2DB881-046E-4775-82A8-3F24E5E17D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04960" y="2732400"/>
            <a:ext cx="4582080" cy="1393200"/>
          </a:xfrm>
          <a:prstGeom prst="rect">
            <a:avLst/>
          </a:prstGeom>
        </p:spPr>
      </p:pic>
    </p:spTree>
    <p:extLst>
      <p:ext uri="{BB962C8B-B14F-4D97-AF65-F5344CB8AC3E}">
        <p14:creationId xmlns:p14="http://schemas.microsoft.com/office/powerpoint/2010/main" val="475990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Logo et triangles 3">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D0CAB536-F998-4B20-8FA8-B7F96539D4A7}"/>
              </a:ext>
            </a:extLst>
          </p:cNvPr>
          <p:cNvSpPr>
            <a:spLocks noGrp="1"/>
          </p:cNvSpPr>
          <p:nvPr>
            <p:ph sz="quarter" idx="10" hasCustomPrompt="1"/>
          </p:nvPr>
        </p:nvSpPr>
        <p:spPr>
          <a:xfrm>
            <a:off x="3607594" y="2792413"/>
            <a:ext cx="4976812" cy="1393825"/>
          </a:xfrm>
        </p:spPr>
        <p:txBody>
          <a:bodyPr anchor="ctr"/>
          <a:lstStyle>
            <a:lvl1pPr marL="0" indent="0" algn="ctr">
              <a:buNone/>
              <a:defRPr/>
            </a:lvl1pPr>
          </a:lstStyle>
          <a:p>
            <a:pPr lvl="0"/>
            <a:r>
              <a:rPr lang="fr-FR" dirty="0"/>
              <a:t>Merci</a:t>
            </a:r>
            <a:endParaRPr lang="fr-BE" dirty="0"/>
          </a:p>
        </p:txBody>
      </p:sp>
      <p:grpSp>
        <p:nvGrpSpPr>
          <p:cNvPr id="2" name="Groupe 1">
            <a:extLst>
              <a:ext uri="{FF2B5EF4-FFF2-40B4-BE49-F238E27FC236}">
                <a16:creationId xmlns:a16="http://schemas.microsoft.com/office/drawing/2014/main" id="{0B6A43A5-AA3A-4BFC-B7DB-5DE5EB0B7779}"/>
              </a:ext>
            </a:extLst>
          </p:cNvPr>
          <p:cNvGrpSpPr/>
          <p:nvPr/>
        </p:nvGrpSpPr>
        <p:grpSpPr>
          <a:xfrm>
            <a:off x="0" y="3028981"/>
            <a:ext cx="12192000" cy="3829019"/>
            <a:chOff x="0" y="3028981"/>
            <a:chExt cx="12192000" cy="3829019"/>
          </a:xfrm>
        </p:grpSpPr>
        <p:sp>
          <p:nvSpPr>
            <p:cNvPr id="10" name="Triangle rectangle 26">
              <a:extLst>
                <a:ext uri="{FF2B5EF4-FFF2-40B4-BE49-F238E27FC236}">
                  <a16:creationId xmlns:a16="http://schemas.microsoft.com/office/drawing/2014/main" id="{54206899-FB18-4847-BC57-167CAF217DF1}"/>
                </a:ext>
              </a:extLst>
            </p:cNvPr>
            <p:cNvSpPr/>
            <p:nvPr/>
          </p:nvSpPr>
          <p:spPr>
            <a:xfrm>
              <a:off x="0" y="3028981"/>
              <a:ext cx="7613739" cy="3829019"/>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Triangle rectangle 26">
              <a:extLst>
                <a:ext uri="{FF2B5EF4-FFF2-40B4-BE49-F238E27FC236}">
                  <a16:creationId xmlns:a16="http://schemas.microsoft.com/office/drawing/2014/main" id="{F2C10157-9E7F-4D71-AB98-2BE7CC23FE66}"/>
                </a:ext>
              </a:extLst>
            </p:cNvPr>
            <p:cNvSpPr/>
            <p:nvPr/>
          </p:nvSpPr>
          <p:spPr>
            <a:xfrm flipH="1">
              <a:off x="4578261" y="3028981"/>
              <a:ext cx="7613739" cy="3829019"/>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A8589E">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Triangle isocèle 11">
              <a:extLst>
                <a:ext uri="{FF2B5EF4-FFF2-40B4-BE49-F238E27FC236}">
                  <a16:creationId xmlns:a16="http://schemas.microsoft.com/office/drawing/2014/main" id="{877BF605-1224-44AC-96C9-FFBFA7439C7D}"/>
                </a:ext>
              </a:extLst>
            </p:cNvPr>
            <p:cNvSpPr/>
            <p:nvPr/>
          </p:nvSpPr>
          <p:spPr>
            <a:xfrm>
              <a:off x="4578261" y="6094800"/>
              <a:ext cx="3035478" cy="763200"/>
            </a:xfrm>
            <a:prstGeom prst="triangle">
              <a:avLst/>
            </a:prstGeom>
            <a:solidFill>
              <a:schemeClr val="accent1">
                <a:alpha val="7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grpSp>
      <p:pic>
        <p:nvPicPr>
          <p:cNvPr id="8" name="Graphique 7">
            <a:extLst>
              <a:ext uri="{FF2B5EF4-FFF2-40B4-BE49-F238E27FC236}">
                <a16:creationId xmlns:a16="http://schemas.microsoft.com/office/drawing/2014/main" id="{C4804201-82A3-4261-B48D-CED65630B9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20439" y="500408"/>
            <a:ext cx="4582080" cy="1393200"/>
          </a:xfrm>
          <a:prstGeom prst="rect">
            <a:avLst/>
          </a:prstGeom>
        </p:spPr>
      </p:pic>
    </p:spTree>
    <p:extLst>
      <p:ext uri="{BB962C8B-B14F-4D97-AF65-F5344CB8AC3E}">
        <p14:creationId xmlns:p14="http://schemas.microsoft.com/office/powerpoint/2010/main" val="5711432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LOGO">
    <p:spTree>
      <p:nvGrpSpPr>
        <p:cNvPr id="1" name=""/>
        <p:cNvGrpSpPr/>
        <p:nvPr/>
      </p:nvGrpSpPr>
      <p:grpSpPr>
        <a:xfrm>
          <a:off x="0" y="0"/>
          <a:ext cx="0" cy="0"/>
          <a:chOff x="0" y="0"/>
          <a:chExt cx="0" cy="0"/>
        </a:xfrm>
      </p:grpSpPr>
      <p:pic>
        <p:nvPicPr>
          <p:cNvPr id="3" name="Graphique 2">
            <a:extLst>
              <a:ext uri="{FF2B5EF4-FFF2-40B4-BE49-F238E27FC236}">
                <a16:creationId xmlns:a16="http://schemas.microsoft.com/office/drawing/2014/main" id="{55AB448A-770F-427D-851F-70109ACC6F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52000" y="2169000"/>
            <a:ext cx="8288000" cy="2520000"/>
          </a:xfrm>
          <a:prstGeom prst="rect">
            <a:avLst/>
          </a:prstGeom>
        </p:spPr>
      </p:pic>
    </p:spTree>
    <p:extLst>
      <p:ext uri="{BB962C8B-B14F-4D97-AF65-F5344CB8AC3E}">
        <p14:creationId xmlns:p14="http://schemas.microsoft.com/office/powerpoint/2010/main" val="556997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n-tête de section 1">
    <p:spTree>
      <p:nvGrpSpPr>
        <p:cNvPr id="1" name=""/>
        <p:cNvGrpSpPr/>
        <p:nvPr/>
      </p:nvGrpSpPr>
      <p:grpSpPr>
        <a:xfrm>
          <a:off x="0" y="0"/>
          <a:ext cx="0" cy="0"/>
          <a:chOff x="0" y="0"/>
          <a:chExt cx="0" cy="0"/>
        </a:xfrm>
      </p:grpSpPr>
      <p:grpSp>
        <p:nvGrpSpPr>
          <p:cNvPr id="6" name="Grouper 1">
            <a:extLst>
              <a:ext uri="{FF2B5EF4-FFF2-40B4-BE49-F238E27FC236}">
                <a16:creationId xmlns:a16="http://schemas.microsoft.com/office/drawing/2014/main" id="{2241C72F-8B64-4833-B9EA-07DC2E34F566}"/>
              </a:ext>
            </a:extLst>
          </p:cNvPr>
          <p:cNvGrpSpPr>
            <a:grpSpLocks noChangeAspect="1"/>
          </p:cNvGrpSpPr>
          <p:nvPr/>
        </p:nvGrpSpPr>
        <p:grpSpPr>
          <a:xfrm>
            <a:off x="0" y="0"/>
            <a:ext cx="12192000" cy="6863694"/>
            <a:chOff x="-5102" y="-5100"/>
            <a:chExt cx="9149101" cy="5150642"/>
          </a:xfrm>
        </p:grpSpPr>
        <p:sp>
          <p:nvSpPr>
            <p:cNvPr id="7" name="Triangle isocèle 17">
              <a:extLst>
                <a:ext uri="{FF2B5EF4-FFF2-40B4-BE49-F238E27FC236}">
                  <a16:creationId xmlns:a16="http://schemas.microsoft.com/office/drawing/2014/main" id="{254C6A41-E4CB-4892-81E8-7463EEA69623}"/>
                </a:ext>
              </a:extLst>
            </p:cNvPr>
            <p:cNvSpPr/>
            <p:nvPr/>
          </p:nvSpPr>
          <p:spPr>
            <a:xfrm rot="5400000">
              <a:off x="1200324" y="-1210526"/>
              <a:ext cx="5150642" cy="7561493"/>
            </a:xfrm>
            <a:custGeom>
              <a:avLst/>
              <a:gdLst>
                <a:gd name="connsiteX0" fmla="*/ 0 w 7610342"/>
                <a:gd name="connsiteY0" fmla="*/ 7556390 h 7556390"/>
                <a:gd name="connsiteX1" fmla="*/ 3805171 w 7610342"/>
                <a:gd name="connsiteY1" fmla="*/ 0 h 7556390"/>
                <a:gd name="connsiteX2" fmla="*/ 7610342 w 7610342"/>
                <a:gd name="connsiteY2" fmla="*/ 7556390 h 7556390"/>
                <a:gd name="connsiteX3" fmla="*/ 0 w 7610342"/>
                <a:gd name="connsiteY3" fmla="*/ 7556390 h 7556390"/>
                <a:gd name="connsiteX0" fmla="*/ 0 w 7610342"/>
                <a:gd name="connsiteY0" fmla="*/ 7556390 h 7556390"/>
                <a:gd name="connsiteX1" fmla="*/ 1886071 w 7610342"/>
                <a:gd name="connsiteY1" fmla="*/ 3807111 h 7556390"/>
                <a:gd name="connsiteX2" fmla="*/ 3805171 w 7610342"/>
                <a:gd name="connsiteY2" fmla="*/ 0 h 7556390"/>
                <a:gd name="connsiteX3" fmla="*/ 7610342 w 7610342"/>
                <a:gd name="connsiteY3" fmla="*/ 7556390 h 7556390"/>
                <a:gd name="connsiteX4" fmla="*/ 0 w 7610342"/>
                <a:gd name="connsiteY4" fmla="*/ 7556390 h 7556390"/>
                <a:gd name="connsiteX0" fmla="*/ 0 w 7610342"/>
                <a:gd name="connsiteY0" fmla="*/ 7556390 h 7561493"/>
                <a:gd name="connsiteX1" fmla="*/ 1886071 w 7610342"/>
                <a:gd name="connsiteY1" fmla="*/ 3807111 h 7561493"/>
                <a:gd name="connsiteX2" fmla="*/ 3805171 w 7610342"/>
                <a:gd name="connsiteY2" fmla="*/ 0 h 7561493"/>
                <a:gd name="connsiteX3" fmla="*/ 7610342 w 7610342"/>
                <a:gd name="connsiteY3" fmla="*/ 7556390 h 7561493"/>
                <a:gd name="connsiteX4" fmla="*/ 1884539 w 7610342"/>
                <a:gd name="connsiteY4" fmla="*/ 7561493 h 7561493"/>
                <a:gd name="connsiteX5" fmla="*/ 0 w 7610342"/>
                <a:gd name="connsiteY5" fmla="*/ 7556390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0 w 5725803"/>
                <a:gd name="connsiteY4"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5150642 w 5725803"/>
                <a:gd name="connsiteY4" fmla="*/ 7560475 h 7561493"/>
                <a:gd name="connsiteX5" fmla="*/ 0 w 5725803"/>
                <a:gd name="connsiteY5"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150642 w 5725803"/>
                <a:gd name="connsiteY3" fmla="*/ 6425259 h 7561493"/>
                <a:gd name="connsiteX4" fmla="*/ 5725803 w 5725803"/>
                <a:gd name="connsiteY4" fmla="*/ 7556390 h 7561493"/>
                <a:gd name="connsiteX5" fmla="*/ 5150642 w 5725803"/>
                <a:gd name="connsiteY5" fmla="*/ 7560475 h 7561493"/>
                <a:gd name="connsiteX6" fmla="*/ 0 w 5725803"/>
                <a:gd name="connsiteY6" fmla="*/ 7561493 h 7561493"/>
                <a:gd name="connsiteX0" fmla="*/ 0 w 5150642"/>
                <a:gd name="connsiteY0" fmla="*/ 7561493 h 7561493"/>
                <a:gd name="connsiteX1" fmla="*/ 1532 w 5150642"/>
                <a:gd name="connsiteY1" fmla="*/ 3807111 h 7561493"/>
                <a:gd name="connsiteX2" fmla="*/ 1920632 w 5150642"/>
                <a:gd name="connsiteY2" fmla="*/ 0 h 7561493"/>
                <a:gd name="connsiteX3" fmla="*/ 5150642 w 5150642"/>
                <a:gd name="connsiteY3" fmla="*/ 6425259 h 7561493"/>
                <a:gd name="connsiteX4" fmla="*/ 5150642 w 5150642"/>
                <a:gd name="connsiteY4" fmla="*/ 7560475 h 7561493"/>
                <a:gd name="connsiteX5" fmla="*/ 0 w 5150642"/>
                <a:gd name="connsiteY5" fmla="*/ 7561493 h 756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0642" h="7561493">
                  <a:moveTo>
                    <a:pt x="0" y="7561493"/>
                  </a:moveTo>
                  <a:cubicBezTo>
                    <a:pt x="511" y="6310032"/>
                    <a:pt x="1021" y="5058572"/>
                    <a:pt x="1532" y="3807111"/>
                  </a:cubicBezTo>
                  <a:lnTo>
                    <a:pt x="1920632" y="0"/>
                  </a:lnTo>
                  <a:lnTo>
                    <a:pt x="5150642" y="6425259"/>
                  </a:lnTo>
                  <a:lnTo>
                    <a:pt x="5150642" y="7560475"/>
                  </a:lnTo>
                  <a:lnTo>
                    <a:pt x="0" y="7561493"/>
                  </a:lnTo>
                  <a:close/>
                </a:path>
              </a:pathLst>
            </a:custGeom>
            <a:solidFill>
              <a:srgbClr val="A858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solidFill>
                  <a:srgbClr val="5B257D"/>
                </a:solidFill>
              </a:endParaRPr>
            </a:p>
          </p:txBody>
        </p:sp>
        <p:sp>
          <p:nvSpPr>
            <p:cNvPr id="8" name="Triangle isocèle 7">
              <a:extLst>
                <a:ext uri="{FF2B5EF4-FFF2-40B4-BE49-F238E27FC236}">
                  <a16:creationId xmlns:a16="http://schemas.microsoft.com/office/drawing/2014/main" id="{B629F952-43F5-4EB4-857F-4F3C5F5274C9}"/>
                </a:ext>
              </a:extLst>
            </p:cNvPr>
            <p:cNvSpPr/>
            <p:nvPr/>
          </p:nvSpPr>
          <p:spPr>
            <a:xfrm rot="16200000" flipH="1">
              <a:off x="6187138" y="633785"/>
              <a:ext cx="2967379" cy="2946343"/>
            </a:xfrm>
            <a:prstGeom prst="triangle">
              <a:avLst/>
            </a:prstGeom>
            <a:solidFill>
              <a:schemeClr val="tx2">
                <a:lumMod val="20000"/>
                <a:lumOff val="80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grpSp>
      <p:sp>
        <p:nvSpPr>
          <p:cNvPr id="3" name="Espace réservé de la date 2">
            <a:extLst>
              <a:ext uri="{FF2B5EF4-FFF2-40B4-BE49-F238E27FC236}">
                <a16:creationId xmlns:a16="http://schemas.microsoft.com/office/drawing/2014/main" id="{DE664D58-8FC7-41BD-ACDB-D5E84E9B534F}"/>
              </a:ext>
            </a:extLst>
          </p:cNvPr>
          <p:cNvSpPr>
            <a:spLocks noGrp="1"/>
          </p:cNvSpPr>
          <p:nvPr>
            <p:ph type="dt" sz="half" idx="10"/>
          </p:nvPr>
        </p:nvSpPr>
        <p:spPr/>
        <p:txBody>
          <a:bodyPr/>
          <a:lstStyle/>
          <a:p>
            <a:fld id="{CCE3B87A-11AD-42B6-B851-8DD850EB46BC}" type="datetimeFigureOut">
              <a:rPr lang="fr-BE" smtClean="0"/>
              <a:t>20-10-22</a:t>
            </a:fld>
            <a:endParaRPr lang="fr-BE"/>
          </a:p>
        </p:txBody>
      </p:sp>
      <p:sp>
        <p:nvSpPr>
          <p:cNvPr id="4" name="Espace réservé du pied de page 3">
            <a:extLst>
              <a:ext uri="{FF2B5EF4-FFF2-40B4-BE49-F238E27FC236}">
                <a16:creationId xmlns:a16="http://schemas.microsoft.com/office/drawing/2014/main" id="{2D2023E7-7B76-4FA3-9608-8B33B4FB8BE9}"/>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C15E3D61-0E00-4CEE-B060-9D83A8566B25}"/>
              </a:ext>
            </a:extLst>
          </p:cNvPr>
          <p:cNvSpPr>
            <a:spLocks noGrp="1"/>
          </p:cNvSpPr>
          <p:nvPr>
            <p:ph type="sldNum" sz="quarter" idx="12"/>
          </p:nvPr>
        </p:nvSpPr>
        <p:spPr/>
        <p:txBody>
          <a:bodyPr/>
          <a:lstStyle/>
          <a:p>
            <a:fld id="{9CF8445F-33C3-4B77-A046-2DEA1EA998B5}" type="slidenum">
              <a:rPr lang="fr-BE" smtClean="0"/>
              <a:t>‹#›</a:t>
            </a:fld>
            <a:endParaRPr lang="fr-BE"/>
          </a:p>
        </p:txBody>
      </p:sp>
      <p:sp>
        <p:nvSpPr>
          <p:cNvPr id="9" name="Titre 1">
            <a:extLst>
              <a:ext uri="{FF2B5EF4-FFF2-40B4-BE49-F238E27FC236}">
                <a16:creationId xmlns:a16="http://schemas.microsoft.com/office/drawing/2014/main" id="{683D0827-1551-4DEF-AEE5-8BD3BD503657}"/>
              </a:ext>
            </a:extLst>
          </p:cNvPr>
          <p:cNvSpPr>
            <a:spLocks noGrp="1"/>
          </p:cNvSpPr>
          <p:nvPr>
            <p:ph type="title"/>
          </p:nvPr>
        </p:nvSpPr>
        <p:spPr>
          <a:xfrm>
            <a:off x="5361992" y="4791656"/>
            <a:ext cx="6356336" cy="567349"/>
          </a:xfrm>
        </p:spPr>
        <p:txBody>
          <a:bodyPr>
            <a:normAutofit/>
          </a:bodyPr>
          <a:lstStyle>
            <a:lvl1pPr algn="r">
              <a:defRPr sz="3200" b="1">
                <a:solidFill>
                  <a:schemeClr val="accent1"/>
                </a:solidFill>
              </a:defRPr>
            </a:lvl1pPr>
          </a:lstStyle>
          <a:p>
            <a:r>
              <a:rPr lang="fr-FR"/>
              <a:t>Modifiez le style du titre</a:t>
            </a:r>
            <a:endParaRPr lang="fr-FR" dirty="0"/>
          </a:p>
        </p:txBody>
      </p:sp>
      <p:sp>
        <p:nvSpPr>
          <p:cNvPr id="10" name="Espace réservé du texte 6">
            <a:extLst>
              <a:ext uri="{FF2B5EF4-FFF2-40B4-BE49-F238E27FC236}">
                <a16:creationId xmlns:a16="http://schemas.microsoft.com/office/drawing/2014/main" id="{1F87DFC7-3329-4F55-8747-8F14050EA217}"/>
              </a:ext>
            </a:extLst>
          </p:cNvPr>
          <p:cNvSpPr>
            <a:spLocks noGrp="1"/>
          </p:cNvSpPr>
          <p:nvPr>
            <p:ph type="body" sz="quarter" idx="13" hasCustomPrompt="1"/>
          </p:nvPr>
        </p:nvSpPr>
        <p:spPr>
          <a:xfrm>
            <a:off x="5361992" y="5437607"/>
            <a:ext cx="6356336" cy="486486"/>
          </a:xfrm>
        </p:spPr>
        <p:txBody>
          <a:bodyPr>
            <a:noAutofit/>
          </a:bodyPr>
          <a:lstStyle>
            <a:lvl1pPr marL="0" indent="0" algn="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12" name="Graphique 11">
            <a:extLst>
              <a:ext uri="{FF2B5EF4-FFF2-40B4-BE49-F238E27FC236}">
                <a16:creationId xmlns:a16="http://schemas.microsoft.com/office/drawing/2014/main" id="{1E7861F7-6100-4819-8452-49DFE038933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69671" y="436122"/>
            <a:ext cx="2012800" cy="612000"/>
          </a:xfrm>
          <a:prstGeom prst="rect">
            <a:avLst/>
          </a:prstGeom>
        </p:spPr>
      </p:pic>
    </p:spTree>
    <p:extLst>
      <p:ext uri="{BB962C8B-B14F-4D97-AF65-F5344CB8AC3E}">
        <p14:creationId xmlns:p14="http://schemas.microsoft.com/office/powerpoint/2010/main" val="127761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En-tête de section 2">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0592D962-125E-40AB-A930-7AA00616DC5D}"/>
              </a:ext>
            </a:extLst>
          </p:cNvPr>
          <p:cNvPicPr>
            <a:picLocks noChangeAspect="1"/>
          </p:cNvPicPr>
          <p:nvPr userDrawn="1"/>
        </p:nvPicPr>
        <p:blipFill rotWithShape="1">
          <a:blip r:embed="rId2"/>
          <a:srcRect b="12769"/>
          <a:stretch/>
        </p:blipFill>
        <p:spPr>
          <a:xfrm>
            <a:off x="0" y="-1"/>
            <a:ext cx="7546694" cy="4388693"/>
          </a:xfrm>
          <a:prstGeom prst="rect">
            <a:avLst/>
          </a:prstGeom>
        </p:spPr>
      </p:pic>
      <p:sp>
        <p:nvSpPr>
          <p:cNvPr id="14" name="Forme libre : forme 13">
            <a:extLst>
              <a:ext uri="{FF2B5EF4-FFF2-40B4-BE49-F238E27FC236}">
                <a16:creationId xmlns:a16="http://schemas.microsoft.com/office/drawing/2014/main" id="{1864029D-2963-4A65-B032-A8175CB95F10}"/>
              </a:ext>
            </a:extLst>
          </p:cNvPr>
          <p:cNvSpPr/>
          <p:nvPr/>
        </p:nvSpPr>
        <p:spPr>
          <a:xfrm>
            <a:off x="-1" y="0"/>
            <a:ext cx="12192000" cy="6858000"/>
          </a:xfrm>
          <a:custGeom>
            <a:avLst/>
            <a:gdLst>
              <a:gd name="connsiteX0" fmla="*/ 0 w 12192000"/>
              <a:gd name="connsiteY0" fmla="*/ 0 h 6858000"/>
              <a:gd name="connsiteX1" fmla="*/ 1 w 12192000"/>
              <a:gd name="connsiteY1" fmla="*/ 0 h 6858000"/>
              <a:gd name="connsiteX2" fmla="*/ 1 w 12192000"/>
              <a:gd name="connsiteY2" fmla="*/ 3682800 h 6858000"/>
              <a:gd name="connsiteX3" fmla="*/ 7430401 w 12192000"/>
              <a:gd name="connsiteY3" fmla="*/ 0 h 6858000"/>
              <a:gd name="connsiteX4" fmla="*/ 12192000 w 12192000"/>
              <a:gd name="connsiteY4" fmla="*/ 0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1" y="0"/>
                </a:lnTo>
                <a:lnTo>
                  <a:pt x="1" y="3682800"/>
                </a:lnTo>
                <a:lnTo>
                  <a:pt x="7430401" y="0"/>
                </a:lnTo>
                <a:lnTo>
                  <a:pt x="12192000" y="0"/>
                </a:lnTo>
                <a:lnTo>
                  <a:pt x="12192000" y="6858000"/>
                </a:lnTo>
                <a:lnTo>
                  <a:pt x="0" y="6858000"/>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ln>
                <a:noFill/>
              </a:ln>
            </a:endParaRPr>
          </a:p>
        </p:txBody>
      </p:sp>
      <p:sp>
        <p:nvSpPr>
          <p:cNvPr id="10" name="Triangle rectangle 9">
            <a:extLst>
              <a:ext uri="{FF2B5EF4-FFF2-40B4-BE49-F238E27FC236}">
                <a16:creationId xmlns:a16="http://schemas.microsoft.com/office/drawing/2014/main" id="{D40B19F9-0171-42B6-84C3-DBE1B2949BC3}"/>
              </a:ext>
            </a:extLst>
          </p:cNvPr>
          <p:cNvSpPr>
            <a:spLocks noChangeAspect="1"/>
          </p:cNvSpPr>
          <p:nvPr/>
        </p:nvSpPr>
        <p:spPr>
          <a:xfrm flipH="1">
            <a:off x="9769284" y="5657206"/>
            <a:ext cx="2422716" cy="1200794"/>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4" name="Espace réservé de la date 3"/>
          <p:cNvSpPr>
            <a:spLocks noGrp="1"/>
          </p:cNvSpPr>
          <p:nvPr>
            <p:ph type="dt" sz="half" idx="10"/>
          </p:nvPr>
        </p:nvSpPr>
        <p:spPr/>
        <p:txBody>
          <a:bodyPr/>
          <a:lstStyle/>
          <a:p>
            <a:fld id="{CCE3B87A-11AD-42B6-B851-8DD850EB46BC}" type="datetimeFigureOut">
              <a:rPr lang="fr-BE" smtClean="0"/>
              <a:t>20-10-22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lvl1pPr>
              <a:defRPr>
                <a:solidFill>
                  <a:schemeClr val="tx2">
                    <a:lumMod val="20000"/>
                    <a:lumOff val="80000"/>
                  </a:schemeClr>
                </a:solidFill>
              </a:defRPr>
            </a:lvl1pPr>
          </a:lstStyle>
          <a:p>
            <a:fld id="{9CF8445F-33C3-4B77-A046-2DEA1EA998B5}" type="slidenum">
              <a:rPr lang="fr-BE" smtClean="0"/>
              <a:t>‹#›</a:t>
            </a:fld>
            <a:endParaRPr lang="fr-BE"/>
          </a:p>
        </p:txBody>
      </p:sp>
      <p:sp>
        <p:nvSpPr>
          <p:cNvPr id="2" name="Titre 1"/>
          <p:cNvSpPr>
            <a:spLocks noGrp="1"/>
          </p:cNvSpPr>
          <p:nvPr>
            <p:ph type="title"/>
          </p:nvPr>
        </p:nvSpPr>
        <p:spPr>
          <a:xfrm>
            <a:off x="572400" y="3960000"/>
            <a:ext cx="11043598" cy="1080000"/>
          </a:xfrm>
        </p:spPr>
        <p:txBody>
          <a:bodyPr anchor="b">
            <a:normAutofit/>
          </a:bodyPr>
          <a:lstStyle>
            <a:lvl1pPr algn="r">
              <a:defRPr sz="3200" b="1" cap="none" baseline="0">
                <a:solidFill>
                  <a:schemeClr val="tx1"/>
                </a:solidFill>
                <a:latin typeface="+mn-lt"/>
                <a:ea typeface="Source Sans Pro Black" panose="020B0803030403020204" pitchFamily="34" charset="0"/>
              </a:defRPr>
            </a:lvl1pPr>
          </a:lstStyle>
          <a:p>
            <a:r>
              <a:rPr lang="fr-FR"/>
              <a:t>Modifiez le style du titre</a:t>
            </a:r>
            <a:endParaRPr lang="fr-FR" dirty="0"/>
          </a:p>
        </p:txBody>
      </p:sp>
      <p:sp>
        <p:nvSpPr>
          <p:cNvPr id="3" name="Espace réservé du texte 2"/>
          <p:cNvSpPr>
            <a:spLocks noGrp="1"/>
          </p:cNvSpPr>
          <p:nvPr>
            <p:ph type="body" idx="1"/>
          </p:nvPr>
        </p:nvSpPr>
        <p:spPr>
          <a:xfrm>
            <a:off x="572400" y="5220000"/>
            <a:ext cx="11043598" cy="863559"/>
          </a:xfrm>
        </p:spPr>
        <p:txBody>
          <a:bodyPr anchor="t">
            <a:normAutofit/>
          </a:bodyPr>
          <a:lstStyle>
            <a:lvl1pPr marL="0" indent="0" algn="r">
              <a:lnSpc>
                <a:spcPct val="100000"/>
              </a:lnSpc>
              <a:buNone/>
              <a:defRPr sz="2400">
                <a:solidFill>
                  <a:schemeClr val="accent1">
                    <a:lumMod val="75000"/>
                  </a:schemeClr>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pic>
        <p:nvPicPr>
          <p:cNvPr id="11" name="Graphique 10">
            <a:extLst>
              <a:ext uri="{FF2B5EF4-FFF2-40B4-BE49-F238E27FC236}">
                <a16:creationId xmlns:a16="http://schemas.microsoft.com/office/drawing/2014/main" id="{14ABDAFE-1AC8-493A-8B5A-796E5B4C593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69671" y="436122"/>
            <a:ext cx="2012800" cy="612000"/>
          </a:xfrm>
          <a:prstGeom prst="rect">
            <a:avLst/>
          </a:prstGeom>
        </p:spPr>
      </p:pic>
    </p:spTree>
    <p:extLst>
      <p:ext uri="{BB962C8B-B14F-4D97-AF65-F5344CB8AC3E}">
        <p14:creationId xmlns:p14="http://schemas.microsoft.com/office/powerpoint/2010/main" val="336724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us-section">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765B5860-269D-417B-A8E7-19FBD2A07002}"/>
              </a:ext>
            </a:extLst>
          </p:cNvPr>
          <p:cNvSpPr>
            <a:spLocks noGrp="1"/>
          </p:cNvSpPr>
          <p:nvPr>
            <p:ph type="dt" sz="half" idx="10"/>
          </p:nvPr>
        </p:nvSpPr>
        <p:spPr/>
        <p:txBody>
          <a:bodyPr/>
          <a:lstStyle/>
          <a:p>
            <a:fld id="{CCE3B87A-11AD-42B6-B851-8DD850EB46BC}" type="datetimeFigureOut">
              <a:rPr lang="fr-BE" smtClean="0"/>
              <a:t>20-10-22</a:t>
            </a:fld>
            <a:endParaRPr lang="fr-BE"/>
          </a:p>
        </p:txBody>
      </p:sp>
      <p:sp>
        <p:nvSpPr>
          <p:cNvPr id="4" name="Espace réservé du pied de page 3">
            <a:extLst>
              <a:ext uri="{FF2B5EF4-FFF2-40B4-BE49-F238E27FC236}">
                <a16:creationId xmlns:a16="http://schemas.microsoft.com/office/drawing/2014/main" id="{FF8A0599-C68A-4E69-AD24-F58B6AF467BE}"/>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AA427AB3-0931-4524-9E39-39B01BFFE31D}"/>
              </a:ext>
            </a:extLst>
          </p:cNvPr>
          <p:cNvSpPr>
            <a:spLocks noGrp="1"/>
          </p:cNvSpPr>
          <p:nvPr>
            <p:ph type="sldNum" sz="quarter" idx="12"/>
          </p:nvPr>
        </p:nvSpPr>
        <p:spPr/>
        <p:txBody>
          <a:bodyPr/>
          <a:lstStyle/>
          <a:p>
            <a:fld id="{9CF8445F-33C3-4B77-A046-2DEA1EA998B5}" type="slidenum">
              <a:rPr lang="fr-BE" smtClean="0"/>
              <a:t>‹#›</a:t>
            </a:fld>
            <a:endParaRPr lang="fr-BE"/>
          </a:p>
        </p:txBody>
      </p:sp>
      <p:grpSp>
        <p:nvGrpSpPr>
          <p:cNvPr id="2" name="Groupe 1">
            <a:extLst>
              <a:ext uri="{FF2B5EF4-FFF2-40B4-BE49-F238E27FC236}">
                <a16:creationId xmlns:a16="http://schemas.microsoft.com/office/drawing/2014/main" id="{3037BDB4-C7E2-464F-8E9B-068858F75CEB}"/>
              </a:ext>
            </a:extLst>
          </p:cNvPr>
          <p:cNvGrpSpPr/>
          <p:nvPr/>
        </p:nvGrpSpPr>
        <p:grpSpPr>
          <a:xfrm>
            <a:off x="0" y="0"/>
            <a:ext cx="9465276" cy="6858000"/>
            <a:chOff x="0" y="0"/>
            <a:chExt cx="9465276" cy="6858000"/>
          </a:xfrm>
        </p:grpSpPr>
        <p:sp>
          <p:nvSpPr>
            <p:cNvPr id="7" name="Triangle rectangle 6">
              <a:extLst>
                <a:ext uri="{FF2B5EF4-FFF2-40B4-BE49-F238E27FC236}">
                  <a16:creationId xmlns:a16="http://schemas.microsoft.com/office/drawing/2014/main" id="{5B097EBE-1403-4461-8BC8-95DB246D7EB6}"/>
                </a:ext>
              </a:extLst>
            </p:cNvPr>
            <p:cNvSpPr/>
            <p:nvPr/>
          </p:nvSpPr>
          <p:spPr>
            <a:xfrm flipV="1">
              <a:off x="0" y="0"/>
              <a:ext cx="6342868" cy="3194079"/>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solidFill>
                  <a:srgbClr val="1FBADB"/>
                </a:solidFill>
              </a:endParaRPr>
            </a:p>
          </p:txBody>
        </p:sp>
        <p:sp>
          <p:nvSpPr>
            <p:cNvPr id="8" name="Triangle rectangle 7">
              <a:extLst>
                <a:ext uri="{FF2B5EF4-FFF2-40B4-BE49-F238E27FC236}">
                  <a16:creationId xmlns:a16="http://schemas.microsoft.com/office/drawing/2014/main" id="{79502811-6ACB-420A-AD49-65F9DA2AF29B}"/>
                </a:ext>
              </a:extLst>
            </p:cNvPr>
            <p:cNvSpPr/>
            <p:nvPr/>
          </p:nvSpPr>
          <p:spPr>
            <a:xfrm>
              <a:off x="0" y="2091570"/>
              <a:ext cx="9465276" cy="4766430"/>
            </a:xfrm>
            <a:prstGeom prst="rtTriangle">
              <a:avLst/>
            </a:prstGeom>
            <a:solidFill>
              <a:schemeClr val="tx2">
                <a:lumMod val="20000"/>
                <a:lumOff val="80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9" name="Titre 1">
            <a:extLst>
              <a:ext uri="{FF2B5EF4-FFF2-40B4-BE49-F238E27FC236}">
                <a16:creationId xmlns:a16="http://schemas.microsoft.com/office/drawing/2014/main" id="{2F15EA7B-C4EB-49CC-BCC6-D8966413EF16}"/>
              </a:ext>
            </a:extLst>
          </p:cNvPr>
          <p:cNvSpPr>
            <a:spLocks noGrp="1"/>
          </p:cNvSpPr>
          <p:nvPr>
            <p:ph type="title"/>
          </p:nvPr>
        </p:nvSpPr>
        <p:spPr>
          <a:xfrm>
            <a:off x="572400" y="4717898"/>
            <a:ext cx="7454000" cy="567349"/>
          </a:xfrm>
        </p:spPr>
        <p:txBody>
          <a:bodyPr>
            <a:normAutofit/>
          </a:bodyPr>
          <a:lstStyle>
            <a:lvl1pPr algn="l">
              <a:defRPr sz="2800" b="1">
                <a:solidFill>
                  <a:schemeClr val="accent1"/>
                </a:solidFill>
              </a:defRPr>
            </a:lvl1pPr>
          </a:lstStyle>
          <a:p>
            <a:r>
              <a:rPr lang="fr-FR"/>
              <a:t>Modifiez le style du titre</a:t>
            </a:r>
            <a:endParaRPr lang="fr-FR" dirty="0"/>
          </a:p>
        </p:txBody>
      </p:sp>
      <p:sp>
        <p:nvSpPr>
          <p:cNvPr id="10" name="Espace réservé du texte 6">
            <a:extLst>
              <a:ext uri="{FF2B5EF4-FFF2-40B4-BE49-F238E27FC236}">
                <a16:creationId xmlns:a16="http://schemas.microsoft.com/office/drawing/2014/main" id="{D1FC12A7-3105-4716-8D56-C90E64A8DE13}"/>
              </a:ext>
            </a:extLst>
          </p:cNvPr>
          <p:cNvSpPr>
            <a:spLocks noGrp="1"/>
          </p:cNvSpPr>
          <p:nvPr>
            <p:ph type="body" sz="quarter" idx="13" hasCustomPrompt="1"/>
          </p:nvPr>
        </p:nvSpPr>
        <p:spPr>
          <a:xfrm>
            <a:off x="572400" y="5363849"/>
            <a:ext cx="7454000" cy="486486"/>
          </a:xfrm>
        </p:spPr>
        <p:txBody>
          <a:bodyPr>
            <a:noAutofit/>
          </a:bodyPr>
          <a:lstStyle>
            <a:lvl1pPr marL="0" indent="0" algn="l">
              <a:buNone/>
              <a:defRPr sz="20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a:t>Cliquez et modifier le texte</a:t>
            </a:r>
          </a:p>
        </p:txBody>
      </p:sp>
      <p:pic>
        <p:nvPicPr>
          <p:cNvPr id="12" name="Graphique 11">
            <a:extLst>
              <a:ext uri="{FF2B5EF4-FFF2-40B4-BE49-F238E27FC236}">
                <a16:creationId xmlns:a16="http://schemas.microsoft.com/office/drawing/2014/main" id="{9B4D04BD-770C-42E0-B674-F660FD4E5E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669671" y="436122"/>
            <a:ext cx="2012800" cy="612000"/>
          </a:xfrm>
          <a:prstGeom prst="rect">
            <a:avLst/>
          </a:prstGeom>
        </p:spPr>
      </p:pic>
    </p:spTree>
    <p:extLst>
      <p:ext uri="{BB962C8B-B14F-4D97-AF65-F5344CB8AC3E}">
        <p14:creationId xmlns:p14="http://schemas.microsoft.com/office/powerpoint/2010/main" val="1578303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72400" y="367255"/>
            <a:ext cx="10389600" cy="806400"/>
          </a:xfrm>
        </p:spPr>
        <p:txBody>
          <a:bodyPr anchor="t"/>
          <a:lstStyle/>
          <a:p>
            <a:r>
              <a:rPr lang="fr-FR"/>
              <a:t>Modifiez le style du titre</a:t>
            </a:r>
            <a:endParaRPr lang="fr-FR" dirty="0"/>
          </a:p>
        </p:txBody>
      </p:sp>
      <p:sp>
        <p:nvSpPr>
          <p:cNvPr id="4" name="Espace réservé de la date 3"/>
          <p:cNvSpPr>
            <a:spLocks noGrp="1"/>
          </p:cNvSpPr>
          <p:nvPr>
            <p:ph type="dt" sz="half" idx="10"/>
          </p:nvPr>
        </p:nvSpPr>
        <p:spPr>
          <a:xfrm>
            <a:off x="571828" y="6356351"/>
            <a:ext cx="2882572" cy="365125"/>
          </a:xfrm>
        </p:spPr>
        <p:txBody>
          <a:bodyPr/>
          <a:lstStyle/>
          <a:p>
            <a:fld id="{CCE3B87A-11AD-42B6-B851-8DD850EB46BC}" type="datetimeFigureOut">
              <a:rPr lang="fr-BE" smtClean="0"/>
              <a:t>20-10-22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a:xfrm>
            <a:off x="8737599" y="6356351"/>
            <a:ext cx="2882573" cy="365125"/>
          </a:xfrm>
        </p:spPr>
        <p:txBody>
          <a:bodyPr/>
          <a:lstStyle/>
          <a:p>
            <a:fld id="{9CF8445F-33C3-4B77-A046-2DEA1EA998B5}" type="slidenum">
              <a:rPr lang="fr-BE" smtClean="0"/>
              <a:t>‹#›</a:t>
            </a:fld>
            <a:endParaRPr lang="fr-BE"/>
          </a:p>
        </p:txBody>
      </p:sp>
      <p:sp>
        <p:nvSpPr>
          <p:cNvPr id="8" name="Espace réservé du contenu 2">
            <a:extLst>
              <a:ext uri="{FF2B5EF4-FFF2-40B4-BE49-F238E27FC236}">
                <a16:creationId xmlns:a16="http://schemas.microsoft.com/office/drawing/2014/main" id="{4B3CA443-DC0A-4DB5-BABF-C7D6369568CF}"/>
              </a:ext>
            </a:extLst>
          </p:cNvPr>
          <p:cNvSpPr>
            <a:spLocks noGrp="1"/>
          </p:cNvSpPr>
          <p:nvPr>
            <p:ph idx="1"/>
          </p:nvPr>
        </p:nvSpPr>
        <p:spPr>
          <a:xfrm>
            <a:off x="572400" y="1600201"/>
            <a:ext cx="10389600" cy="452596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10" name="Graphique 9">
            <a:extLst>
              <a:ext uri="{FF2B5EF4-FFF2-40B4-BE49-F238E27FC236}">
                <a16:creationId xmlns:a16="http://schemas.microsoft.com/office/drawing/2014/main" id="{AEDC8ECE-BC03-46C4-8549-294628CA93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2829871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re et contenu_2.1">
    <p:spTree>
      <p:nvGrpSpPr>
        <p:cNvPr id="1" name=""/>
        <p:cNvGrpSpPr/>
        <p:nvPr/>
      </p:nvGrpSpPr>
      <p:grpSpPr>
        <a:xfrm>
          <a:off x="0" y="0"/>
          <a:ext cx="0" cy="0"/>
          <a:chOff x="0" y="0"/>
          <a:chExt cx="0" cy="0"/>
        </a:xfrm>
      </p:grpSpPr>
      <p:sp>
        <p:nvSpPr>
          <p:cNvPr id="11" name="Triangle rectangle 10">
            <a:extLst>
              <a:ext uri="{FF2B5EF4-FFF2-40B4-BE49-F238E27FC236}">
                <a16:creationId xmlns:a16="http://schemas.microsoft.com/office/drawing/2014/main" id="{03254CBB-1086-403B-B41D-67E9E1C3A603}"/>
              </a:ext>
            </a:extLst>
          </p:cNvPr>
          <p:cNvSpPr>
            <a:spLocks noChangeAspect="1"/>
          </p:cNvSpPr>
          <p:nvPr/>
        </p:nvSpPr>
        <p:spPr>
          <a:xfrm>
            <a:off x="0" y="4870800"/>
            <a:ext cx="4009365" cy="1987200"/>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 name="Titre 1"/>
          <p:cNvSpPr>
            <a:spLocks noGrp="1"/>
          </p:cNvSpPr>
          <p:nvPr>
            <p:ph type="title"/>
          </p:nvPr>
        </p:nvSpPr>
        <p:spPr>
          <a:xfrm>
            <a:off x="572400" y="367255"/>
            <a:ext cx="10389600" cy="806400"/>
          </a:xfrm>
        </p:spPr>
        <p:txBody>
          <a:bodyPr anchor="t"/>
          <a:lstStyle/>
          <a:p>
            <a:r>
              <a:rPr lang="fr-FR"/>
              <a:t>Modifiez le style du titre</a:t>
            </a:r>
            <a:endParaRPr lang="fr-FR" dirty="0"/>
          </a:p>
        </p:txBody>
      </p:sp>
      <p:sp>
        <p:nvSpPr>
          <p:cNvPr id="4" name="Espace réservé de la date 3"/>
          <p:cNvSpPr>
            <a:spLocks noGrp="1"/>
          </p:cNvSpPr>
          <p:nvPr>
            <p:ph type="dt" sz="half" idx="10"/>
          </p:nvPr>
        </p:nvSpPr>
        <p:spPr>
          <a:xfrm>
            <a:off x="571828" y="6356351"/>
            <a:ext cx="2882572" cy="365125"/>
          </a:xfrm>
        </p:spPr>
        <p:txBody>
          <a:bodyPr/>
          <a:lstStyle/>
          <a:p>
            <a:fld id="{CCE3B87A-11AD-42B6-B851-8DD850EB46BC}" type="datetimeFigureOut">
              <a:rPr lang="fr-BE" smtClean="0"/>
              <a:t>20-10-22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a:xfrm>
            <a:off x="8737599" y="6356351"/>
            <a:ext cx="2882573" cy="365125"/>
          </a:xfrm>
        </p:spPr>
        <p:txBody>
          <a:bodyPr/>
          <a:lstStyle/>
          <a:p>
            <a:fld id="{9CF8445F-33C3-4B77-A046-2DEA1EA998B5}" type="slidenum">
              <a:rPr lang="fr-BE" smtClean="0"/>
              <a:t>‹#›</a:t>
            </a:fld>
            <a:endParaRPr lang="fr-BE"/>
          </a:p>
        </p:txBody>
      </p:sp>
      <p:sp>
        <p:nvSpPr>
          <p:cNvPr id="8" name="Espace réservé du contenu 2">
            <a:extLst>
              <a:ext uri="{FF2B5EF4-FFF2-40B4-BE49-F238E27FC236}">
                <a16:creationId xmlns:a16="http://schemas.microsoft.com/office/drawing/2014/main" id="{4B3CA443-DC0A-4DB5-BABF-C7D6369568CF}"/>
              </a:ext>
            </a:extLst>
          </p:cNvPr>
          <p:cNvSpPr>
            <a:spLocks noGrp="1"/>
          </p:cNvSpPr>
          <p:nvPr>
            <p:ph idx="1"/>
          </p:nvPr>
        </p:nvSpPr>
        <p:spPr>
          <a:xfrm>
            <a:off x="572400" y="1600201"/>
            <a:ext cx="10389600" cy="452596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9" name="Graphique 8">
            <a:extLst>
              <a:ext uri="{FF2B5EF4-FFF2-40B4-BE49-F238E27FC236}">
                <a16:creationId xmlns:a16="http://schemas.microsoft.com/office/drawing/2014/main" id="{5DDDDB33-DD70-4F0B-BEA6-3DE9948C6A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2858768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re et contenu_2.2">
    <p:spTree>
      <p:nvGrpSpPr>
        <p:cNvPr id="1" name=""/>
        <p:cNvGrpSpPr/>
        <p:nvPr/>
      </p:nvGrpSpPr>
      <p:grpSpPr>
        <a:xfrm>
          <a:off x="0" y="0"/>
          <a:ext cx="0" cy="0"/>
          <a:chOff x="0" y="0"/>
          <a:chExt cx="0" cy="0"/>
        </a:xfrm>
      </p:grpSpPr>
      <p:sp>
        <p:nvSpPr>
          <p:cNvPr id="11" name="Triangle rectangle 10">
            <a:extLst>
              <a:ext uri="{FF2B5EF4-FFF2-40B4-BE49-F238E27FC236}">
                <a16:creationId xmlns:a16="http://schemas.microsoft.com/office/drawing/2014/main" id="{03254CBB-1086-403B-B41D-67E9E1C3A603}"/>
              </a:ext>
            </a:extLst>
          </p:cNvPr>
          <p:cNvSpPr>
            <a:spLocks noChangeAspect="1"/>
          </p:cNvSpPr>
          <p:nvPr/>
        </p:nvSpPr>
        <p:spPr>
          <a:xfrm flipH="1" flipV="1">
            <a:off x="10201274" y="-1"/>
            <a:ext cx="1990722" cy="1144906"/>
          </a:xfrm>
          <a:prstGeom prst="rtTriangle">
            <a:avLst/>
          </a:prstGeom>
          <a:solidFill>
            <a:srgbClr val="F2EEE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a:p>
        </p:txBody>
      </p:sp>
      <p:sp>
        <p:nvSpPr>
          <p:cNvPr id="2" name="Titre 1"/>
          <p:cNvSpPr>
            <a:spLocks noGrp="1"/>
          </p:cNvSpPr>
          <p:nvPr>
            <p:ph type="title"/>
          </p:nvPr>
        </p:nvSpPr>
        <p:spPr>
          <a:xfrm>
            <a:off x="572400" y="367255"/>
            <a:ext cx="10389600" cy="806400"/>
          </a:xfrm>
        </p:spPr>
        <p:txBody>
          <a:bodyPr anchor="t"/>
          <a:lstStyle/>
          <a:p>
            <a:r>
              <a:rPr lang="fr-FR"/>
              <a:t>Modifiez le style du titre</a:t>
            </a:r>
            <a:endParaRPr lang="fr-FR" dirty="0"/>
          </a:p>
        </p:txBody>
      </p:sp>
      <p:sp>
        <p:nvSpPr>
          <p:cNvPr id="4" name="Espace réservé de la date 3"/>
          <p:cNvSpPr>
            <a:spLocks noGrp="1"/>
          </p:cNvSpPr>
          <p:nvPr>
            <p:ph type="dt" sz="half" idx="10"/>
          </p:nvPr>
        </p:nvSpPr>
        <p:spPr>
          <a:xfrm>
            <a:off x="571828" y="6356351"/>
            <a:ext cx="2882572" cy="365125"/>
          </a:xfrm>
        </p:spPr>
        <p:txBody>
          <a:bodyPr/>
          <a:lstStyle/>
          <a:p>
            <a:fld id="{CCE3B87A-11AD-42B6-B851-8DD850EB46BC}" type="datetimeFigureOut">
              <a:rPr lang="fr-BE" smtClean="0"/>
              <a:t>20-10-22</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a:xfrm>
            <a:off x="8737599" y="6356351"/>
            <a:ext cx="2882573" cy="365125"/>
          </a:xfrm>
        </p:spPr>
        <p:txBody>
          <a:bodyPr/>
          <a:lstStyle/>
          <a:p>
            <a:fld id="{9CF8445F-33C3-4B77-A046-2DEA1EA998B5}" type="slidenum">
              <a:rPr lang="fr-BE" smtClean="0"/>
              <a:t>‹#›</a:t>
            </a:fld>
            <a:endParaRPr lang="fr-BE"/>
          </a:p>
        </p:txBody>
      </p:sp>
      <p:sp>
        <p:nvSpPr>
          <p:cNvPr id="8" name="Espace réservé du contenu 2">
            <a:extLst>
              <a:ext uri="{FF2B5EF4-FFF2-40B4-BE49-F238E27FC236}">
                <a16:creationId xmlns:a16="http://schemas.microsoft.com/office/drawing/2014/main" id="{4B3CA443-DC0A-4DB5-BABF-C7D6369568CF}"/>
              </a:ext>
            </a:extLst>
          </p:cNvPr>
          <p:cNvSpPr>
            <a:spLocks noGrp="1"/>
          </p:cNvSpPr>
          <p:nvPr>
            <p:ph idx="1"/>
          </p:nvPr>
        </p:nvSpPr>
        <p:spPr>
          <a:xfrm>
            <a:off x="572400" y="1600201"/>
            <a:ext cx="10389600" cy="452596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9" name="Graphique 8">
            <a:extLst>
              <a:ext uri="{FF2B5EF4-FFF2-40B4-BE49-F238E27FC236}">
                <a16:creationId xmlns:a16="http://schemas.microsoft.com/office/drawing/2014/main" id="{6419EF0B-C3E2-49B0-84D9-20E19BE854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2738" y="435308"/>
            <a:ext cx="532205" cy="572400"/>
          </a:xfrm>
          <a:prstGeom prst="rect">
            <a:avLst/>
          </a:prstGeom>
        </p:spPr>
      </p:pic>
    </p:spTree>
    <p:extLst>
      <p:ext uri="{BB962C8B-B14F-4D97-AF65-F5344CB8AC3E}">
        <p14:creationId xmlns:p14="http://schemas.microsoft.com/office/powerpoint/2010/main" val="19893825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72400" y="274638"/>
            <a:ext cx="10389600" cy="1143000"/>
          </a:xfrm>
          <a:prstGeom prst="rect">
            <a:avLst/>
          </a:prstGeom>
        </p:spPr>
        <p:txBody>
          <a:bodyPr vert="horz" lIns="91440" tIns="45720" rIns="91440" bIns="45720" rtlCol="0" anchor="ctr">
            <a:noAutofit/>
          </a:bodyPr>
          <a:lstStyle/>
          <a:p>
            <a:r>
              <a:rPr lang="fr-BE" noProof="0" dirty="0"/>
              <a:t>Cliquez et modifiez le titre</a:t>
            </a:r>
          </a:p>
        </p:txBody>
      </p:sp>
      <p:sp>
        <p:nvSpPr>
          <p:cNvPr id="3" name="Espace réservé du texte 2"/>
          <p:cNvSpPr>
            <a:spLocks noGrp="1"/>
          </p:cNvSpPr>
          <p:nvPr>
            <p:ph type="body" idx="1"/>
          </p:nvPr>
        </p:nvSpPr>
        <p:spPr>
          <a:xfrm>
            <a:off x="572400" y="1600201"/>
            <a:ext cx="10389600" cy="4525963"/>
          </a:xfrm>
          <a:prstGeom prst="rect">
            <a:avLst/>
          </a:prstGeom>
        </p:spPr>
        <p:txBody>
          <a:bodyPr vert="horz" lIns="91440" tIns="45720" rIns="91440" bIns="45720" rtlCol="0">
            <a:normAutofit/>
          </a:bodyPr>
          <a:lstStyle/>
          <a:p>
            <a:pPr lvl="0"/>
            <a:r>
              <a:rPr lang="fr-BE" noProof="0" dirty="0"/>
              <a:t>Cliquez pour modifier les styles du texte du masque</a:t>
            </a:r>
          </a:p>
          <a:p>
            <a:pPr lvl="1"/>
            <a:r>
              <a:rPr lang="fr-BE" noProof="0" dirty="0"/>
              <a:t>Deuxième niveau</a:t>
            </a:r>
          </a:p>
          <a:p>
            <a:pPr lvl="2"/>
            <a:r>
              <a:rPr lang="fr-BE" noProof="0" dirty="0"/>
              <a:t>Troisième niveau</a:t>
            </a:r>
          </a:p>
          <a:p>
            <a:pPr lvl="3"/>
            <a:r>
              <a:rPr lang="fr-BE" noProof="0" dirty="0"/>
              <a:t>Quatrième niveau</a:t>
            </a:r>
          </a:p>
          <a:p>
            <a:pPr lvl="4"/>
            <a:r>
              <a:rPr lang="fr-BE" noProof="0" dirty="0"/>
              <a:t>Cinquième niveau</a:t>
            </a:r>
          </a:p>
        </p:txBody>
      </p:sp>
      <p:sp>
        <p:nvSpPr>
          <p:cNvPr id="4" name="Espace réservé de la date 3"/>
          <p:cNvSpPr>
            <a:spLocks noGrp="1"/>
          </p:cNvSpPr>
          <p:nvPr>
            <p:ph type="dt" sz="half" idx="2"/>
          </p:nvPr>
        </p:nvSpPr>
        <p:spPr>
          <a:xfrm>
            <a:off x="572400" y="6356351"/>
            <a:ext cx="28820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E3B87A-11AD-42B6-B851-8DD850EB46BC}" type="datetimeFigureOut">
              <a:rPr lang="fr-BE" smtClean="0"/>
              <a:t>20-10-22</a:t>
            </a:fld>
            <a:endParaRPr lang="fr-BE"/>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8737600" y="6356351"/>
            <a:ext cx="288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8445F-33C3-4B77-A046-2DEA1EA998B5}" type="slidenum">
              <a:rPr lang="fr-BE" smtClean="0"/>
              <a:t>‹#›</a:t>
            </a:fld>
            <a:endParaRPr lang="fr-BE"/>
          </a:p>
        </p:txBody>
      </p:sp>
    </p:spTree>
    <p:extLst>
      <p:ext uri="{BB962C8B-B14F-4D97-AF65-F5344CB8AC3E}">
        <p14:creationId xmlns:p14="http://schemas.microsoft.com/office/powerpoint/2010/main" val="18074476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5" r:id="rId13"/>
    <p:sldLayoutId id="2147483676" r:id="rId14"/>
    <p:sldLayoutId id="2147483677" r:id="rId15"/>
    <p:sldLayoutId id="2147483678" r:id="rId16"/>
    <p:sldLayoutId id="2147483679" r:id="rId17"/>
    <p:sldLayoutId id="2147483680" r:id="rId18"/>
    <p:sldLayoutId id="2147483681" r:id="rId19"/>
    <p:sldLayoutId id="2147483683"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8" r:id="rId29"/>
    <p:sldLayoutId id="2147483693" r:id="rId30"/>
    <p:sldLayoutId id="2147483694" r:id="rId31"/>
    <p:sldLayoutId id="2147483695" r:id="rId32"/>
    <p:sldLayoutId id="2147483697" r:id="rId33"/>
  </p:sldLayoutIdLst>
  <p:txStyles>
    <p:titleStyle>
      <a:lvl1pPr algn="just" defTabSz="457200" rtl="0" eaLnBrk="1" latinLnBrk="0" hangingPunct="1">
        <a:spcBef>
          <a:spcPct val="0"/>
        </a:spcBef>
        <a:buNone/>
        <a:defRPr sz="3200" b="1" kern="1200">
          <a:solidFill>
            <a:schemeClr val="tx1"/>
          </a:solidFill>
          <a:latin typeface="+mj-lt"/>
          <a:ea typeface="+mj-ea"/>
          <a:cs typeface="+mj-cs"/>
        </a:defRPr>
      </a:lvl1pPr>
    </p:titleStyle>
    <p:bodyStyle>
      <a:lvl1pPr marL="444500" indent="-444500" algn="just" defTabSz="457200" rtl="0" eaLnBrk="1" latinLnBrk="0" hangingPunct="1">
        <a:lnSpc>
          <a:spcPct val="125000"/>
        </a:lnSpc>
        <a:spcBef>
          <a:spcPct val="20000"/>
        </a:spcBef>
        <a:buClr>
          <a:schemeClr val="accent1"/>
        </a:buClr>
        <a:buFont typeface="Wingdings 3" panose="05040102010807070707" pitchFamily="18" charset="2"/>
        <a:buChar char=""/>
        <a:defRPr sz="2400" kern="1200">
          <a:solidFill>
            <a:schemeClr val="tx1"/>
          </a:solidFill>
          <a:latin typeface="+mn-lt"/>
          <a:ea typeface="+mn-ea"/>
          <a:cs typeface="+mn-cs"/>
        </a:defRPr>
      </a:lvl1pPr>
      <a:lvl2pPr marL="742950" indent="-285750" algn="just" defTabSz="457200" rtl="0" eaLnBrk="1" latinLnBrk="0" hangingPunct="1">
        <a:lnSpc>
          <a:spcPct val="125000"/>
        </a:lnSpc>
        <a:spcBef>
          <a:spcPct val="20000"/>
        </a:spcBef>
        <a:buClr>
          <a:schemeClr val="accent1"/>
        </a:buClr>
        <a:buFont typeface="Calibri" panose="020F0502020204030204" pitchFamily="34" charset="0"/>
        <a:buChar char="›"/>
        <a:defRPr sz="2000" kern="1200">
          <a:solidFill>
            <a:schemeClr val="tx1"/>
          </a:solidFill>
          <a:latin typeface="+mn-lt"/>
          <a:ea typeface="+mn-ea"/>
          <a:cs typeface="+mn-cs"/>
        </a:defRPr>
      </a:lvl2pPr>
      <a:lvl3pPr marL="1143000" indent="-228600" algn="just" defTabSz="457200" rtl="0" eaLnBrk="1" latinLnBrk="0" hangingPunct="1">
        <a:lnSpc>
          <a:spcPct val="125000"/>
        </a:lnSpc>
        <a:spcBef>
          <a:spcPct val="200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just" defTabSz="457200" rtl="0" eaLnBrk="1" latinLnBrk="0" hangingPunct="1">
        <a:lnSpc>
          <a:spcPct val="125000"/>
        </a:lnSpc>
        <a:spcBef>
          <a:spcPct val="20000"/>
        </a:spcBef>
        <a:buClr>
          <a:schemeClr val="accent1"/>
        </a:buClr>
        <a:buFont typeface="Wingdings 3" panose="05040102010807070707" pitchFamily="18" charset="2"/>
        <a:buChar char="u"/>
        <a:defRPr sz="1600" kern="1200">
          <a:solidFill>
            <a:schemeClr val="tx1"/>
          </a:solidFill>
          <a:latin typeface="+mn-lt"/>
          <a:ea typeface="+mn-ea"/>
          <a:cs typeface="+mn-cs"/>
        </a:defRPr>
      </a:lvl4pPr>
      <a:lvl5pPr marL="2057400" indent="-228600" algn="just" defTabSz="457200" rtl="0" eaLnBrk="1" latinLnBrk="0" hangingPunct="1">
        <a:lnSpc>
          <a:spcPct val="125000"/>
        </a:lnSpc>
        <a:spcBef>
          <a:spcPct val="20000"/>
        </a:spcBef>
        <a:buClr>
          <a:schemeClr val="accent1"/>
        </a:buClr>
        <a:buFont typeface="Calibri" panose="020F0502020204030204" pitchFamily="34" charset="0"/>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4ACA20-A6B0-4D28-AD3B-C4CA0BCECC57}"/>
              </a:ext>
            </a:extLst>
          </p:cNvPr>
          <p:cNvSpPr>
            <a:spLocks noGrp="1"/>
          </p:cNvSpPr>
          <p:nvPr>
            <p:ph type="title"/>
          </p:nvPr>
        </p:nvSpPr>
        <p:spPr/>
        <p:txBody>
          <a:bodyPr/>
          <a:lstStyle/>
          <a:p>
            <a:r>
              <a:rPr lang="en-US" dirty="0"/>
              <a:t>The Court of Justice of the European Union as a Representative Institution?</a:t>
            </a:r>
            <a:endParaRPr lang="fr-BE" dirty="0"/>
          </a:p>
        </p:txBody>
      </p:sp>
      <p:sp>
        <p:nvSpPr>
          <p:cNvPr id="3" name="Sous-titre 2">
            <a:extLst>
              <a:ext uri="{FF2B5EF4-FFF2-40B4-BE49-F238E27FC236}">
                <a16:creationId xmlns:a16="http://schemas.microsoft.com/office/drawing/2014/main" id="{751E682A-37A5-4C7A-98FF-F06966E6F98C}"/>
              </a:ext>
            </a:extLst>
          </p:cNvPr>
          <p:cNvSpPr>
            <a:spLocks noGrp="1"/>
          </p:cNvSpPr>
          <p:nvPr>
            <p:ph type="subTitle" idx="1"/>
          </p:nvPr>
        </p:nvSpPr>
        <p:spPr/>
        <p:txBody>
          <a:bodyPr/>
          <a:lstStyle/>
          <a:p>
            <a:r>
              <a:rPr lang="en-US" dirty="0"/>
              <a:t>Judicial appointments and input legitimacy of the EU’s judiciary</a:t>
            </a:r>
            <a:endParaRPr lang="fr-BE" dirty="0"/>
          </a:p>
        </p:txBody>
      </p:sp>
    </p:spTree>
    <p:extLst>
      <p:ext uri="{BB962C8B-B14F-4D97-AF65-F5344CB8AC3E}">
        <p14:creationId xmlns:p14="http://schemas.microsoft.com/office/powerpoint/2010/main" val="599638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2C967-F947-3623-A857-F8F9FC765F1C}"/>
              </a:ext>
            </a:extLst>
          </p:cNvPr>
          <p:cNvSpPr>
            <a:spLocks noGrp="1"/>
          </p:cNvSpPr>
          <p:nvPr>
            <p:ph type="title"/>
          </p:nvPr>
        </p:nvSpPr>
        <p:spPr/>
        <p:txBody>
          <a:bodyPr/>
          <a:lstStyle/>
          <a:p>
            <a:pPr algn="ctr"/>
            <a:r>
              <a:rPr lang="en-US" dirty="0"/>
              <a:t>CJEU Legitimacy following </a:t>
            </a:r>
            <a:r>
              <a:rPr lang="en-US" dirty="0" err="1"/>
              <a:t>Scharpf</a:t>
            </a:r>
            <a:r>
              <a:rPr lang="en-US" dirty="0"/>
              <a:t> and Schmidt = TURMOIL</a:t>
            </a:r>
          </a:p>
        </p:txBody>
      </p:sp>
      <p:sp>
        <p:nvSpPr>
          <p:cNvPr id="3" name="Content Placeholder 2">
            <a:extLst>
              <a:ext uri="{FF2B5EF4-FFF2-40B4-BE49-F238E27FC236}">
                <a16:creationId xmlns:a16="http://schemas.microsoft.com/office/drawing/2014/main" id="{F449E515-37BB-5CDB-743A-A494C062997F}"/>
              </a:ext>
            </a:extLst>
          </p:cNvPr>
          <p:cNvSpPr>
            <a:spLocks noGrp="1"/>
          </p:cNvSpPr>
          <p:nvPr>
            <p:ph idx="1"/>
          </p:nvPr>
        </p:nvSpPr>
        <p:spPr/>
        <p:txBody>
          <a:bodyPr/>
          <a:lstStyle/>
          <a:p>
            <a:r>
              <a:rPr lang="en-US" dirty="0"/>
              <a:t>INPUT: </a:t>
            </a:r>
            <a:r>
              <a:rPr lang="en-US" b="1" dirty="0"/>
              <a:t>NONE?</a:t>
            </a:r>
          </a:p>
          <a:p>
            <a:pPr lvl="1"/>
            <a:r>
              <a:rPr lang="en-US" dirty="0"/>
              <a:t>Non-majoritarian body</a:t>
            </a:r>
          </a:p>
          <a:p>
            <a:r>
              <a:rPr lang="en-US" dirty="0"/>
              <a:t>THROUGHPUT: </a:t>
            </a:r>
            <a:r>
              <a:rPr lang="en-US" b="1" dirty="0"/>
              <a:t>DOUBTFUL?</a:t>
            </a:r>
          </a:p>
          <a:p>
            <a:pPr lvl="1"/>
            <a:r>
              <a:rPr lang="en-US" dirty="0"/>
              <a:t>Criticized reasoning (</a:t>
            </a:r>
            <a:r>
              <a:rPr lang="en-US" i="1" dirty="0"/>
              <a:t>Zambrano</a:t>
            </a:r>
            <a:r>
              <a:rPr lang="en-US" dirty="0"/>
              <a:t>, </a:t>
            </a:r>
            <a:r>
              <a:rPr lang="en-US" i="1" dirty="0"/>
              <a:t>Chen</a:t>
            </a:r>
            <a:r>
              <a:rPr lang="en-US" dirty="0"/>
              <a:t>, </a:t>
            </a:r>
            <a:r>
              <a:rPr lang="en-US" i="1" dirty="0" err="1"/>
              <a:t>Gravier</a:t>
            </a:r>
            <a:r>
              <a:rPr lang="en-US" dirty="0"/>
              <a:t>, </a:t>
            </a:r>
            <a:r>
              <a:rPr lang="en-US" i="1" dirty="0"/>
              <a:t>Portuguese judges</a:t>
            </a:r>
            <a:r>
              <a:rPr lang="en-US" dirty="0"/>
              <a:t>, </a:t>
            </a:r>
            <a:r>
              <a:rPr lang="en-US" i="1" dirty="0"/>
              <a:t>Weiss</a:t>
            </a:r>
            <a:r>
              <a:rPr lang="en-US" dirty="0"/>
              <a:t>, </a:t>
            </a:r>
            <a:r>
              <a:rPr lang="en-US" i="1" dirty="0"/>
              <a:t>Ajos</a:t>
            </a:r>
            <a:r>
              <a:rPr lang="en-US" dirty="0"/>
              <a:t> and many more)</a:t>
            </a:r>
          </a:p>
          <a:p>
            <a:pPr lvl="1"/>
            <a:r>
              <a:rPr lang="en-US" dirty="0"/>
              <a:t>Teleology: pro-integration bias</a:t>
            </a:r>
          </a:p>
          <a:p>
            <a:pPr lvl="1"/>
            <a:r>
              <a:rPr lang="en-US" dirty="0"/>
              <a:t>ACTIVISM</a:t>
            </a:r>
          </a:p>
          <a:p>
            <a:r>
              <a:rPr lang="en-US" dirty="0"/>
              <a:t>OUTPUT: </a:t>
            </a:r>
            <a:r>
              <a:rPr lang="en-US" b="1" dirty="0"/>
              <a:t>FAILING?</a:t>
            </a:r>
          </a:p>
          <a:p>
            <a:pPr lvl="1"/>
            <a:r>
              <a:rPr lang="en-US" dirty="0"/>
              <a:t>4 ultra vires rulings (CZ, DK, DE, PL)</a:t>
            </a:r>
          </a:p>
        </p:txBody>
      </p:sp>
    </p:spTree>
    <p:extLst>
      <p:ext uri="{BB962C8B-B14F-4D97-AF65-F5344CB8AC3E}">
        <p14:creationId xmlns:p14="http://schemas.microsoft.com/office/powerpoint/2010/main" val="410258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16614-0935-ADCD-488E-18DD9C9CEB8B}"/>
              </a:ext>
            </a:extLst>
          </p:cNvPr>
          <p:cNvSpPr>
            <a:spLocks noGrp="1"/>
          </p:cNvSpPr>
          <p:nvPr>
            <p:ph type="title"/>
          </p:nvPr>
        </p:nvSpPr>
        <p:spPr/>
        <p:txBody>
          <a:bodyPr/>
          <a:lstStyle/>
          <a:p>
            <a:pPr algn="ctr"/>
            <a:r>
              <a:rPr lang="en-US" dirty="0"/>
              <a:t>But …</a:t>
            </a:r>
          </a:p>
        </p:txBody>
      </p:sp>
      <p:sp>
        <p:nvSpPr>
          <p:cNvPr id="3" name="Content Placeholder 2">
            <a:extLst>
              <a:ext uri="{FF2B5EF4-FFF2-40B4-BE49-F238E27FC236}">
                <a16:creationId xmlns:a16="http://schemas.microsoft.com/office/drawing/2014/main" id="{84F0F18C-655D-989B-5923-DD42935A5F73}"/>
              </a:ext>
            </a:extLst>
          </p:cNvPr>
          <p:cNvSpPr>
            <a:spLocks noGrp="1"/>
          </p:cNvSpPr>
          <p:nvPr>
            <p:ph idx="1"/>
          </p:nvPr>
        </p:nvSpPr>
        <p:spPr/>
        <p:txBody>
          <a:bodyPr/>
          <a:lstStyle/>
          <a:p>
            <a:r>
              <a:rPr lang="en-US" b="1" dirty="0"/>
              <a:t>NO disempowerment</a:t>
            </a:r>
          </a:p>
          <a:p>
            <a:pPr lvl="1"/>
            <a:r>
              <a:rPr lang="en-US" dirty="0"/>
              <a:t>Despite many pleas in favor (T. May, </a:t>
            </a:r>
            <a:r>
              <a:rPr lang="en-US" dirty="0" err="1"/>
              <a:t>Scharpf</a:t>
            </a:r>
            <a:r>
              <a:rPr lang="en-US" dirty="0"/>
              <a:t> himself, etc.) </a:t>
            </a:r>
          </a:p>
          <a:p>
            <a:pPr lvl="1"/>
            <a:endParaRPr lang="en-US" dirty="0"/>
          </a:p>
          <a:p>
            <a:r>
              <a:rPr lang="en-US" b="1" dirty="0"/>
              <a:t>Stable mandate</a:t>
            </a:r>
          </a:p>
          <a:p>
            <a:pPr lvl="1"/>
            <a:r>
              <a:rPr lang="en-US" dirty="0"/>
              <a:t>More than any other institution (no part of ‘semi-permanent constitutional revision process’)</a:t>
            </a:r>
          </a:p>
          <a:p>
            <a:pPr lvl="1"/>
            <a:endParaRPr lang="en-US" dirty="0"/>
          </a:p>
          <a:p>
            <a:r>
              <a:rPr lang="en-US" b="1" dirty="0"/>
              <a:t>Even EMPOWERMENT</a:t>
            </a:r>
          </a:p>
          <a:p>
            <a:pPr lvl="1"/>
            <a:r>
              <a:rPr lang="en-US" dirty="0"/>
              <a:t>ESM, TSGC, EU-UK relations</a:t>
            </a:r>
          </a:p>
        </p:txBody>
      </p:sp>
    </p:spTree>
    <p:extLst>
      <p:ext uri="{BB962C8B-B14F-4D97-AF65-F5344CB8AC3E}">
        <p14:creationId xmlns:p14="http://schemas.microsoft.com/office/powerpoint/2010/main" val="5479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59A4EC-51B4-AE42-561E-869C7B6D4803}"/>
              </a:ext>
            </a:extLst>
          </p:cNvPr>
          <p:cNvSpPr>
            <a:spLocks noGrp="1"/>
          </p:cNvSpPr>
          <p:nvPr>
            <p:ph idx="1"/>
          </p:nvPr>
        </p:nvSpPr>
        <p:spPr/>
        <p:txBody>
          <a:bodyPr/>
          <a:lstStyle/>
          <a:p>
            <a:endParaRPr lang="en-US" dirty="0"/>
          </a:p>
          <a:p>
            <a:pPr marL="0" indent="0">
              <a:buNone/>
            </a:pPr>
            <a:r>
              <a:rPr lang="en-US" sz="4000" dirty="0"/>
              <a:t>How the CJEU uphold its authority (and thus legitimacy) despite failing outputs, doubtful throughput and allegedly inexistent input?</a:t>
            </a:r>
          </a:p>
        </p:txBody>
      </p:sp>
    </p:spTree>
    <p:extLst>
      <p:ext uri="{BB962C8B-B14F-4D97-AF65-F5344CB8AC3E}">
        <p14:creationId xmlns:p14="http://schemas.microsoft.com/office/powerpoint/2010/main" val="909577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53C89-A02C-202D-B8D5-4BEB22924745}"/>
              </a:ext>
            </a:extLst>
          </p:cNvPr>
          <p:cNvSpPr>
            <a:spLocks noGrp="1"/>
          </p:cNvSpPr>
          <p:nvPr>
            <p:ph type="title"/>
          </p:nvPr>
        </p:nvSpPr>
        <p:spPr/>
        <p:txBody>
          <a:bodyPr/>
          <a:lstStyle/>
          <a:p>
            <a:pPr algn="ctr"/>
            <a:r>
              <a:rPr lang="en-US" dirty="0"/>
              <a:t>Quickly: throughput and output</a:t>
            </a:r>
          </a:p>
        </p:txBody>
      </p:sp>
      <p:sp>
        <p:nvSpPr>
          <p:cNvPr id="3" name="Content Placeholder 2">
            <a:extLst>
              <a:ext uri="{FF2B5EF4-FFF2-40B4-BE49-F238E27FC236}">
                <a16:creationId xmlns:a16="http://schemas.microsoft.com/office/drawing/2014/main" id="{F983008A-6D1C-AA9D-0F1F-9196709DBD65}"/>
              </a:ext>
            </a:extLst>
          </p:cNvPr>
          <p:cNvSpPr>
            <a:spLocks noGrp="1"/>
          </p:cNvSpPr>
          <p:nvPr>
            <p:ph idx="1"/>
          </p:nvPr>
        </p:nvSpPr>
        <p:spPr/>
        <p:txBody>
          <a:bodyPr/>
          <a:lstStyle/>
          <a:p>
            <a:r>
              <a:rPr lang="en-US" dirty="0"/>
              <a:t>Throughput: criticism about undue process </a:t>
            </a:r>
            <a:r>
              <a:rPr lang="en-US" b="1" dirty="0"/>
              <a:t>not shared by many</a:t>
            </a:r>
          </a:p>
          <a:p>
            <a:pPr lvl="1"/>
            <a:r>
              <a:rPr lang="en-US" dirty="0"/>
              <a:t>Various interactions with stakeholders of the European legal profession</a:t>
            </a:r>
          </a:p>
          <a:p>
            <a:endParaRPr lang="en-US" dirty="0"/>
          </a:p>
          <a:p>
            <a:r>
              <a:rPr lang="en-US" dirty="0"/>
              <a:t>Output: a few decisions </a:t>
            </a:r>
            <a:r>
              <a:rPr lang="en-US" b="1" dirty="0"/>
              <a:t>among many</a:t>
            </a:r>
          </a:p>
          <a:p>
            <a:pPr lvl="1"/>
            <a:r>
              <a:rPr lang="en-US" dirty="0"/>
              <a:t>Contested rulings: drops in an ocean of uncontroversial cases</a:t>
            </a:r>
          </a:p>
        </p:txBody>
      </p:sp>
    </p:spTree>
    <p:extLst>
      <p:ext uri="{BB962C8B-B14F-4D97-AF65-F5344CB8AC3E}">
        <p14:creationId xmlns:p14="http://schemas.microsoft.com/office/powerpoint/2010/main" val="249333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861EF-5620-3066-2B9A-05529994F560}"/>
              </a:ext>
            </a:extLst>
          </p:cNvPr>
          <p:cNvSpPr>
            <a:spLocks noGrp="1"/>
          </p:cNvSpPr>
          <p:nvPr>
            <p:ph type="title"/>
          </p:nvPr>
        </p:nvSpPr>
        <p:spPr/>
        <p:txBody>
          <a:bodyPr/>
          <a:lstStyle/>
          <a:p>
            <a:pPr algn="ctr"/>
            <a:r>
              <a:rPr lang="en-US" dirty="0"/>
              <a:t>But mostly: more input </a:t>
            </a:r>
          </a:p>
        </p:txBody>
      </p:sp>
      <p:sp>
        <p:nvSpPr>
          <p:cNvPr id="3" name="Content Placeholder 2">
            <a:extLst>
              <a:ext uri="{FF2B5EF4-FFF2-40B4-BE49-F238E27FC236}">
                <a16:creationId xmlns:a16="http://schemas.microsoft.com/office/drawing/2014/main" id="{E944A445-7D8F-0F5C-7A94-EA5CAE648AC3}"/>
              </a:ext>
            </a:extLst>
          </p:cNvPr>
          <p:cNvSpPr>
            <a:spLocks noGrp="1"/>
          </p:cNvSpPr>
          <p:nvPr>
            <p:ph idx="1"/>
          </p:nvPr>
        </p:nvSpPr>
        <p:spPr/>
        <p:txBody>
          <a:bodyPr/>
          <a:lstStyle/>
          <a:p>
            <a:r>
              <a:rPr lang="en-US" dirty="0"/>
              <a:t>Theories of legitimacy often focus on </a:t>
            </a:r>
            <a:r>
              <a:rPr lang="en-US" b="1" dirty="0"/>
              <a:t>institutional properties </a:t>
            </a:r>
            <a:r>
              <a:rPr lang="en-US" dirty="0"/>
              <a:t>of polities</a:t>
            </a:r>
          </a:p>
          <a:p>
            <a:pPr lvl="1"/>
            <a:r>
              <a:rPr lang="en-US" dirty="0"/>
              <a:t>All Non-majoritarian agencies would be input-illegitimate</a:t>
            </a:r>
          </a:p>
          <a:p>
            <a:pPr lvl="1"/>
            <a:r>
              <a:rPr lang="en-US" dirty="0"/>
              <a:t>Ignores consensual agreement about unelected power in Member States democracies</a:t>
            </a:r>
          </a:p>
          <a:p>
            <a:pPr lvl="1"/>
            <a:endParaRPr lang="en-US" dirty="0"/>
          </a:p>
          <a:p>
            <a:r>
              <a:rPr lang="en-US" dirty="0"/>
              <a:t>Help in giving a macro and normative perspective, but </a:t>
            </a:r>
            <a:r>
              <a:rPr lang="en-US" b="1" dirty="0"/>
              <a:t>not in understanding why authority is accepted in practice</a:t>
            </a:r>
          </a:p>
          <a:p>
            <a:endParaRPr lang="en-US" dirty="0"/>
          </a:p>
          <a:p>
            <a:r>
              <a:rPr lang="en-US" dirty="0"/>
              <a:t>Focus on </a:t>
            </a:r>
            <a:r>
              <a:rPr lang="en-US" b="1" dirty="0"/>
              <a:t>micro, sociological properties </a:t>
            </a:r>
            <a:r>
              <a:rPr lang="en-US" dirty="0"/>
              <a:t>of actors working for EU institutions completes/nuances that perspective</a:t>
            </a:r>
          </a:p>
        </p:txBody>
      </p:sp>
    </p:spTree>
    <p:extLst>
      <p:ext uri="{BB962C8B-B14F-4D97-AF65-F5344CB8AC3E}">
        <p14:creationId xmlns:p14="http://schemas.microsoft.com/office/powerpoint/2010/main" val="656249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B377B-B6D2-22B0-FB78-BB677B271A29}"/>
              </a:ext>
            </a:extLst>
          </p:cNvPr>
          <p:cNvSpPr>
            <a:spLocks noGrp="1"/>
          </p:cNvSpPr>
          <p:nvPr>
            <p:ph type="title"/>
          </p:nvPr>
        </p:nvSpPr>
        <p:spPr/>
        <p:txBody>
          <a:bodyPr/>
          <a:lstStyle/>
          <a:p>
            <a:r>
              <a:rPr lang="en-US" dirty="0"/>
              <a:t>Main argument: Redefinition of Input</a:t>
            </a:r>
          </a:p>
        </p:txBody>
      </p:sp>
      <p:sp>
        <p:nvSpPr>
          <p:cNvPr id="3" name="Content Placeholder 2">
            <a:extLst>
              <a:ext uri="{FF2B5EF4-FFF2-40B4-BE49-F238E27FC236}">
                <a16:creationId xmlns:a16="http://schemas.microsoft.com/office/drawing/2014/main" id="{EF120D94-3126-0C83-C8CD-3AD15CAC3738}"/>
              </a:ext>
            </a:extLst>
          </p:cNvPr>
          <p:cNvSpPr>
            <a:spLocks noGrp="1"/>
          </p:cNvSpPr>
          <p:nvPr>
            <p:ph idx="1"/>
          </p:nvPr>
        </p:nvSpPr>
        <p:spPr/>
        <p:txBody>
          <a:bodyPr/>
          <a:lstStyle/>
          <a:p>
            <a:r>
              <a:rPr lang="en-US" b="1" dirty="0"/>
              <a:t>Input = more than direct citizen control</a:t>
            </a:r>
          </a:p>
          <a:p>
            <a:r>
              <a:rPr lang="en-US" dirty="0"/>
              <a:t>Non-majoritarian institutions: </a:t>
            </a:r>
            <a:r>
              <a:rPr lang="en-US" i="1" dirty="0"/>
              <a:t>representativity/reflection </a:t>
            </a:r>
            <a:r>
              <a:rPr lang="en-US" dirty="0"/>
              <a:t>of ruled society </a:t>
            </a:r>
          </a:p>
          <a:p>
            <a:r>
              <a:rPr lang="en-US" dirty="0"/>
              <a:t>Constitutional judges = </a:t>
            </a:r>
            <a:r>
              <a:rPr lang="en-US" b="1" dirty="0"/>
              <a:t>atypical powerholders</a:t>
            </a:r>
            <a:r>
              <a:rPr lang="en-US" dirty="0"/>
              <a:t>, needing political and professional endorsement</a:t>
            </a:r>
          </a:p>
          <a:p>
            <a:r>
              <a:rPr lang="en-US" b="1" dirty="0"/>
              <a:t>Specific selection criteria</a:t>
            </a:r>
          </a:p>
          <a:p>
            <a:r>
              <a:rPr lang="en-US" dirty="0"/>
              <a:t>Possible difficulties of representation</a:t>
            </a:r>
          </a:p>
        </p:txBody>
      </p:sp>
    </p:spTree>
    <p:extLst>
      <p:ext uri="{BB962C8B-B14F-4D97-AF65-F5344CB8AC3E}">
        <p14:creationId xmlns:p14="http://schemas.microsoft.com/office/powerpoint/2010/main" val="2912558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B5030-0E67-C75E-1E36-B50CEC5A8218}"/>
              </a:ext>
            </a:extLst>
          </p:cNvPr>
          <p:cNvSpPr>
            <a:spLocks noGrp="1"/>
          </p:cNvSpPr>
          <p:nvPr>
            <p:ph type="title"/>
          </p:nvPr>
        </p:nvSpPr>
        <p:spPr/>
        <p:txBody>
          <a:bodyPr/>
          <a:lstStyle/>
          <a:p>
            <a:r>
              <a:rPr lang="en-US" dirty="0"/>
              <a:t>Judges: ‘Chosen’ among the ‘Best’</a:t>
            </a:r>
          </a:p>
        </p:txBody>
      </p:sp>
      <p:sp>
        <p:nvSpPr>
          <p:cNvPr id="3" name="Content Placeholder 2">
            <a:extLst>
              <a:ext uri="{FF2B5EF4-FFF2-40B4-BE49-F238E27FC236}">
                <a16:creationId xmlns:a16="http://schemas.microsoft.com/office/drawing/2014/main" id="{F101F93C-4413-DF48-379F-783A907A53B8}"/>
              </a:ext>
            </a:extLst>
          </p:cNvPr>
          <p:cNvSpPr>
            <a:spLocks noGrp="1"/>
          </p:cNvSpPr>
          <p:nvPr>
            <p:ph idx="1"/>
          </p:nvPr>
        </p:nvSpPr>
        <p:spPr/>
        <p:txBody>
          <a:bodyPr/>
          <a:lstStyle/>
          <a:p>
            <a:r>
              <a:rPr lang="en-US" b="1" dirty="0"/>
              <a:t>Nomination of CJEU judges similar to those of constitutional courts</a:t>
            </a:r>
          </a:p>
          <a:p>
            <a:r>
              <a:rPr lang="en-US" dirty="0"/>
              <a:t>Need for </a:t>
            </a:r>
            <a:r>
              <a:rPr lang="en-US" b="1" dirty="0"/>
              <a:t>political endorsement</a:t>
            </a:r>
          </a:p>
          <a:p>
            <a:pPr lvl="1"/>
            <a:r>
              <a:rPr lang="en-US" dirty="0"/>
              <a:t>Only discrimination possible</a:t>
            </a:r>
          </a:p>
          <a:p>
            <a:pPr lvl="1"/>
            <a:r>
              <a:rPr lang="en-US" dirty="0"/>
              <a:t>Constitutional judging = political exercise (balancing of rights)</a:t>
            </a:r>
          </a:p>
          <a:p>
            <a:r>
              <a:rPr lang="en-US" dirty="0"/>
              <a:t>Need for </a:t>
            </a:r>
            <a:r>
              <a:rPr lang="en-US" b="1" dirty="0"/>
              <a:t>high legal pedigree</a:t>
            </a:r>
          </a:p>
          <a:p>
            <a:pPr lvl="1"/>
            <a:r>
              <a:rPr lang="en-US" dirty="0"/>
              <a:t>Candidates undergo screening by expert panel (255 committee)</a:t>
            </a:r>
          </a:p>
          <a:p>
            <a:pPr lvl="1"/>
            <a:r>
              <a:rPr lang="en-US" dirty="0"/>
              <a:t>Demanding standards</a:t>
            </a:r>
          </a:p>
        </p:txBody>
      </p:sp>
    </p:spTree>
    <p:extLst>
      <p:ext uri="{BB962C8B-B14F-4D97-AF65-F5344CB8AC3E}">
        <p14:creationId xmlns:p14="http://schemas.microsoft.com/office/powerpoint/2010/main" val="145304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93730-F363-E029-CBD5-9DB80801688A}"/>
              </a:ext>
            </a:extLst>
          </p:cNvPr>
          <p:cNvSpPr>
            <a:spLocks noGrp="1"/>
          </p:cNvSpPr>
          <p:nvPr>
            <p:ph type="title"/>
          </p:nvPr>
        </p:nvSpPr>
        <p:spPr/>
        <p:txBody>
          <a:bodyPr/>
          <a:lstStyle/>
          <a:p>
            <a:r>
              <a:rPr lang="en-US" dirty="0"/>
              <a:t>The first years of the Court</a:t>
            </a:r>
          </a:p>
        </p:txBody>
      </p:sp>
      <p:sp>
        <p:nvSpPr>
          <p:cNvPr id="3" name="Content Placeholder 2">
            <a:extLst>
              <a:ext uri="{FF2B5EF4-FFF2-40B4-BE49-F238E27FC236}">
                <a16:creationId xmlns:a16="http://schemas.microsoft.com/office/drawing/2014/main" id="{6020B669-8594-B529-CF72-6FFDCA744839}"/>
              </a:ext>
            </a:extLst>
          </p:cNvPr>
          <p:cNvSpPr>
            <a:spLocks noGrp="1"/>
          </p:cNvSpPr>
          <p:nvPr>
            <p:ph idx="1"/>
          </p:nvPr>
        </p:nvSpPr>
        <p:spPr/>
        <p:txBody>
          <a:bodyPr>
            <a:normAutofit fontScale="92500"/>
          </a:bodyPr>
          <a:lstStyle/>
          <a:p>
            <a:r>
              <a:rPr lang="en-US" dirty="0"/>
              <a:t>Anderson 2021</a:t>
            </a:r>
          </a:p>
          <a:p>
            <a:pPr lvl="1"/>
            <a:r>
              <a:rPr lang="en-US" sz="1800" dirty="0">
                <a:effectLst/>
                <a:latin typeface="Times New Roman" panose="02020603050405020304" pitchFamily="18" charset="0"/>
                <a:ea typeface="Calibri" panose="020F0502020204030204" pitchFamily="34" charset="0"/>
              </a:rPr>
              <a:t>“</a:t>
            </a:r>
            <a:r>
              <a:rPr lang="en-US" sz="1800" i="1" dirty="0">
                <a:effectLst/>
                <a:latin typeface="Times New Roman" panose="02020603050405020304" pitchFamily="18" charset="0"/>
                <a:ea typeface="Calibri" panose="020F0502020204030204" pitchFamily="34" charset="0"/>
              </a:rPr>
              <a:t>Who were they? The Italian president of the court, </a:t>
            </a:r>
            <a:r>
              <a:rPr lang="en-US" sz="1800" b="1" i="1" dirty="0">
                <a:effectLst/>
                <a:latin typeface="Times New Roman" panose="02020603050405020304" pitchFamily="18" charset="0"/>
                <a:ea typeface="Calibri" panose="020F0502020204030204" pitchFamily="34" charset="0"/>
              </a:rPr>
              <a:t>Massimo </a:t>
            </a:r>
            <a:r>
              <a:rPr lang="en-US" sz="1800" b="1" i="1" dirty="0" err="1">
                <a:effectLst/>
                <a:latin typeface="Times New Roman" panose="02020603050405020304" pitchFamily="18" charset="0"/>
                <a:ea typeface="Calibri" panose="020F0502020204030204" pitchFamily="34" charset="0"/>
              </a:rPr>
              <a:t>Pilotti</a:t>
            </a:r>
            <a:r>
              <a:rPr lang="en-US" sz="1800" i="1" dirty="0">
                <a:effectLst/>
                <a:latin typeface="Times New Roman" panose="02020603050405020304" pitchFamily="18" charset="0"/>
                <a:ea typeface="Calibri" panose="020F0502020204030204" pitchFamily="34" charset="0"/>
              </a:rPr>
              <a:t>, had been […] </a:t>
            </a:r>
            <a:r>
              <a:rPr lang="en-US" sz="1800" b="1" i="1" dirty="0">
                <a:effectLst/>
                <a:latin typeface="Times New Roman" panose="02020603050405020304" pitchFamily="18" charset="0"/>
                <a:ea typeface="Calibri" panose="020F0502020204030204" pitchFamily="34" charset="0"/>
              </a:rPr>
              <a:t>advising Mussolini </a:t>
            </a:r>
            <a:r>
              <a:rPr lang="en-US" sz="1800" i="1" dirty="0">
                <a:effectLst/>
                <a:latin typeface="Times New Roman" panose="02020603050405020304" pitchFamily="18" charset="0"/>
                <a:ea typeface="Calibri" panose="020F0502020204030204" pitchFamily="34" charset="0"/>
              </a:rPr>
              <a:t>on what counter-measures to take to shield Italy from condemnation by the League for its actions in Ethiopia […] The German judge on the court, </a:t>
            </a:r>
            <a:r>
              <a:rPr lang="en-US" sz="1800" b="1" i="1" dirty="0">
                <a:effectLst/>
                <a:latin typeface="Times New Roman" panose="02020603050405020304" pitchFamily="18" charset="0"/>
                <a:ea typeface="Calibri" panose="020F0502020204030204" pitchFamily="34" charset="0"/>
              </a:rPr>
              <a:t>Otto </a:t>
            </a:r>
            <a:r>
              <a:rPr lang="en-US" sz="1800" b="1" i="1" dirty="0" err="1">
                <a:effectLst/>
                <a:latin typeface="Times New Roman" panose="02020603050405020304" pitchFamily="18" charset="0"/>
                <a:ea typeface="Calibri" panose="020F0502020204030204" pitchFamily="34" charset="0"/>
              </a:rPr>
              <a:t>Riese</a:t>
            </a:r>
            <a:r>
              <a:rPr lang="en-US" sz="1800" i="1" dirty="0">
                <a:effectLst/>
                <a:latin typeface="Times New Roman" panose="02020603050405020304" pitchFamily="18" charset="0"/>
                <a:ea typeface="Calibri" panose="020F0502020204030204" pitchFamily="34" charset="0"/>
              </a:rPr>
              <a:t>, was </a:t>
            </a:r>
            <a:r>
              <a:rPr lang="en-US" sz="1800" b="1" i="1" dirty="0">
                <a:effectLst/>
                <a:latin typeface="Times New Roman" panose="02020603050405020304" pitchFamily="18" charset="0"/>
                <a:ea typeface="Calibri" panose="020F0502020204030204" pitchFamily="34" charset="0"/>
              </a:rPr>
              <a:t>so devoted a Nazi </a:t>
            </a:r>
            <a:r>
              <a:rPr lang="en-US" sz="1800" i="1" dirty="0">
                <a:effectLst/>
                <a:latin typeface="Times New Roman" panose="02020603050405020304" pitchFamily="18" charset="0"/>
                <a:ea typeface="Calibri" panose="020F0502020204030204" pitchFamily="34" charset="0"/>
              </a:rPr>
              <a:t>that without any duress – he spent the war as an academic in Switzerland – </a:t>
            </a:r>
            <a:r>
              <a:rPr lang="en-US" sz="1800" b="1" i="1" dirty="0">
                <a:effectLst/>
                <a:latin typeface="Times New Roman" panose="02020603050405020304" pitchFamily="18" charset="0"/>
                <a:ea typeface="Calibri" panose="020F0502020204030204" pitchFamily="34" charset="0"/>
              </a:rPr>
              <a:t>he retained his membership of the NSDAP until 1945</a:t>
            </a:r>
            <a:r>
              <a:rPr lang="en-US" sz="1800" i="1" dirty="0">
                <a:effectLst/>
                <a:latin typeface="Times New Roman" panose="02020603050405020304" pitchFamily="18" charset="0"/>
                <a:ea typeface="Calibri" panose="020F0502020204030204" pitchFamily="34" charset="0"/>
              </a:rPr>
              <a:t>. His compatriot </a:t>
            </a:r>
            <a:r>
              <a:rPr lang="en-US" sz="1800" b="1" i="1" dirty="0">
                <a:effectLst/>
                <a:latin typeface="Times New Roman" panose="02020603050405020304" pitchFamily="18" charset="0"/>
                <a:ea typeface="Calibri" panose="020F0502020204030204" pitchFamily="34" charset="0"/>
              </a:rPr>
              <a:t>Karl Roemer</a:t>
            </a:r>
            <a:r>
              <a:rPr lang="en-US" sz="1800" i="1" dirty="0">
                <a:effectLst/>
                <a:latin typeface="Times New Roman" panose="02020603050405020304" pitchFamily="18" charset="0"/>
                <a:ea typeface="Calibri" panose="020F0502020204030204" pitchFamily="34" charset="0"/>
              </a:rPr>
              <a:t>, an advocate-general to the court, </a:t>
            </a:r>
            <a:r>
              <a:rPr lang="en-US" sz="1800" b="1" i="1" dirty="0">
                <a:effectLst/>
                <a:latin typeface="Times New Roman" panose="02020603050405020304" pitchFamily="18" charset="0"/>
                <a:ea typeface="Calibri" panose="020F0502020204030204" pitchFamily="34" charset="0"/>
              </a:rPr>
              <a:t>spent the war in occupied Paris managing French companies and banks for the Third Reich</a:t>
            </a:r>
            <a:r>
              <a:rPr lang="en-US" sz="1800" i="1" dirty="0">
                <a:effectLst/>
                <a:latin typeface="Times New Roman" panose="02020603050405020304" pitchFamily="18" charset="0"/>
                <a:ea typeface="Calibri" panose="020F0502020204030204" pitchFamily="34" charset="0"/>
              </a:rPr>
              <a:t>; after the war, he married Adenauer’s niece, and acted as </a:t>
            </a:r>
            <a:r>
              <a:rPr lang="en-US" sz="1800" b="1" i="1" dirty="0" err="1">
                <a:effectLst/>
                <a:latin typeface="Times New Roman" panose="02020603050405020304" pitchFamily="18" charset="0"/>
                <a:ea typeface="Calibri" panose="020F0502020204030204" pitchFamily="34" charset="0"/>
              </a:rPr>
              <a:t>defence</a:t>
            </a:r>
            <a:r>
              <a:rPr lang="en-US" sz="1800" b="1" i="1" dirty="0">
                <a:effectLst/>
                <a:latin typeface="Times New Roman" panose="02020603050405020304" pitchFamily="18" charset="0"/>
                <a:ea typeface="Calibri" panose="020F0502020204030204" pitchFamily="34" charset="0"/>
              </a:rPr>
              <a:t> lawyer for the Waffen SS </a:t>
            </a:r>
            <a:r>
              <a:rPr lang="en-US" sz="1800" i="1" dirty="0">
                <a:effectLst/>
                <a:latin typeface="Times New Roman" panose="02020603050405020304" pitchFamily="18" charset="0"/>
                <a:ea typeface="Calibri" panose="020F0502020204030204" pitchFamily="34" charset="0"/>
              </a:rPr>
              <a:t>charged with responsibility for the massacre of the occupants of the French village of </a:t>
            </a:r>
            <a:r>
              <a:rPr lang="en-US" sz="1800" i="1" dirty="0" err="1">
                <a:effectLst/>
                <a:latin typeface="Times New Roman" panose="02020603050405020304" pitchFamily="18" charset="0"/>
                <a:ea typeface="Calibri" panose="020F0502020204030204" pitchFamily="34" charset="0"/>
              </a:rPr>
              <a:t>Oradour</a:t>
            </a:r>
            <a:r>
              <a:rPr lang="en-US" sz="1800" i="1" dirty="0">
                <a:effectLst/>
                <a:latin typeface="Times New Roman" panose="02020603050405020304" pitchFamily="18" charset="0"/>
                <a:ea typeface="Calibri" panose="020F0502020204030204" pitchFamily="34" charset="0"/>
              </a:rPr>
              <a:t>. The other advocate-general, </a:t>
            </a:r>
            <a:r>
              <a:rPr lang="en-US" sz="1800" b="1" i="1" dirty="0">
                <a:effectLst/>
                <a:latin typeface="Times New Roman" panose="02020603050405020304" pitchFamily="18" charset="0"/>
                <a:ea typeface="Calibri" panose="020F0502020204030204" pitchFamily="34" charset="0"/>
              </a:rPr>
              <a:t>Maurice Lagrange</a:t>
            </a:r>
            <a:r>
              <a:rPr lang="en-US" sz="1800" i="1" dirty="0">
                <a:effectLst/>
                <a:latin typeface="Times New Roman" panose="02020603050405020304" pitchFamily="18" charset="0"/>
                <a:ea typeface="Calibri" panose="020F0502020204030204" pitchFamily="34" charset="0"/>
              </a:rPr>
              <a:t>, was a </a:t>
            </a:r>
            <a:r>
              <a:rPr lang="en-US" sz="1800" b="1" i="1" dirty="0">
                <a:effectLst/>
                <a:latin typeface="Times New Roman" panose="02020603050405020304" pitchFamily="18" charset="0"/>
                <a:ea typeface="Calibri" panose="020F0502020204030204" pitchFamily="34" charset="0"/>
              </a:rPr>
              <a:t>senior functionary in the Vichy government</a:t>
            </a:r>
            <a:r>
              <a:rPr lang="en-US" sz="1800" i="1" dirty="0">
                <a:effectLst/>
                <a:latin typeface="Times New Roman" panose="02020603050405020304" pitchFamily="18" charset="0"/>
                <a:ea typeface="Calibri" panose="020F0502020204030204" pitchFamily="34" charset="0"/>
              </a:rPr>
              <a:t>, fully committed to the ideology of a ‘National Revolution’ to sweep away the legacy of the Third Republic […] </a:t>
            </a:r>
            <a:r>
              <a:rPr lang="en-US" sz="1800" b="1" i="1" dirty="0">
                <a:effectLst/>
                <a:latin typeface="Times New Roman" panose="02020603050405020304" pitchFamily="18" charset="0"/>
                <a:ea typeface="Calibri" panose="020F0502020204030204" pitchFamily="34" charset="0"/>
              </a:rPr>
              <a:t>Lagrange was in charge of </a:t>
            </a:r>
            <a:r>
              <a:rPr lang="en-US" sz="1800" b="1" i="1" dirty="0" err="1">
                <a:effectLst/>
                <a:latin typeface="Times New Roman" panose="02020603050405020304" pitchFamily="18" charset="0"/>
                <a:ea typeface="Calibri" panose="020F0502020204030204" pitchFamily="34" charset="0"/>
              </a:rPr>
              <a:t>co-ordinating</a:t>
            </a:r>
            <a:r>
              <a:rPr lang="en-US" sz="1800" b="1" i="1" dirty="0">
                <a:effectLst/>
                <a:latin typeface="Times New Roman" panose="02020603050405020304" pitchFamily="18" charset="0"/>
                <a:ea typeface="Calibri" panose="020F0502020204030204" pitchFamily="34" charset="0"/>
              </a:rPr>
              <a:t> the first wave of persecution of French Jews</a:t>
            </a:r>
            <a:r>
              <a:rPr lang="en-US" sz="1800" i="1" dirty="0">
                <a:effectLst/>
                <a:latin typeface="Times New Roman" panose="02020603050405020304" pitchFamily="18" charset="0"/>
                <a:ea typeface="Calibri" panose="020F0502020204030204" pitchFamily="34" charset="0"/>
              </a:rPr>
              <a:t> […] After the war he was chosen by the Americans to help </a:t>
            </a:r>
            <a:r>
              <a:rPr lang="en-US" sz="1800" i="1" dirty="0" err="1">
                <a:effectLst/>
                <a:latin typeface="Times New Roman" panose="02020603050405020304" pitchFamily="18" charset="0"/>
                <a:ea typeface="Calibri" panose="020F0502020204030204" pitchFamily="34" charset="0"/>
              </a:rPr>
              <a:t>democratise</a:t>
            </a:r>
            <a:r>
              <a:rPr lang="en-US" sz="1800" i="1" dirty="0">
                <a:effectLst/>
                <a:latin typeface="Times New Roman" panose="02020603050405020304" pitchFamily="18" charset="0"/>
                <a:ea typeface="Calibri" panose="020F0502020204030204" pitchFamily="34" charset="0"/>
              </a:rPr>
              <a:t> the civil service in Germany, and by Monnet to help draft the treaty establishing the Coal and Steel Community</a:t>
            </a:r>
            <a:r>
              <a:rPr lang="en-US" sz="1800" dirty="0">
                <a:effectLst/>
                <a:latin typeface="Times New Roman" panose="02020603050405020304" pitchFamily="18" charset="0"/>
                <a:ea typeface="Calibri" panose="020F0502020204030204" pitchFamily="34" charset="0"/>
              </a:rPr>
              <a:t>.”</a:t>
            </a:r>
            <a:endParaRPr lang="en-US" dirty="0"/>
          </a:p>
        </p:txBody>
      </p:sp>
    </p:spTree>
    <p:extLst>
      <p:ext uri="{BB962C8B-B14F-4D97-AF65-F5344CB8AC3E}">
        <p14:creationId xmlns:p14="http://schemas.microsoft.com/office/powerpoint/2010/main" val="4223509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4673D-CDF9-EF04-24D6-47F4A38EF2EB}"/>
              </a:ext>
            </a:extLst>
          </p:cNvPr>
          <p:cNvSpPr>
            <a:spLocks noGrp="1"/>
          </p:cNvSpPr>
          <p:nvPr>
            <p:ph type="title"/>
          </p:nvPr>
        </p:nvSpPr>
        <p:spPr/>
        <p:txBody>
          <a:bodyPr/>
          <a:lstStyle/>
          <a:p>
            <a:pPr algn="ctr"/>
            <a:r>
              <a:rPr lang="en-US" dirty="0"/>
              <a:t>Today’s Court</a:t>
            </a:r>
          </a:p>
        </p:txBody>
      </p:sp>
      <p:graphicFrame>
        <p:nvGraphicFramePr>
          <p:cNvPr id="5" name="Content Placeholder 4">
            <a:extLst>
              <a:ext uri="{FF2B5EF4-FFF2-40B4-BE49-F238E27FC236}">
                <a16:creationId xmlns:a16="http://schemas.microsoft.com/office/drawing/2014/main" id="{7706212D-5E9D-505D-A87A-046F0F93758E}"/>
              </a:ext>
            </a:extLst>
          </p:cNvPr>
          <p:cNvGraphicFramePr>
            <a:graphicFrameLocks noGrp="1"/>
          </p:cNvGraphicFramePr>
          <p:nvPr>
            <p:ph idx="1"/>
            <p:extLst>
              <p:ext uri="{D42A27DB-BD31-4B8C-83A1-F6EECF244321}">
                <p14:modId xmlns:p14="http://schemas.microsoft.com/office/powerpoint/2010/main" val="1472797782"/>
              </p:ext>
            </p:extLst>
          </p:nvPr>
        </p:nvGraphicFramePr>
        <p:xfrm>
          <a:off x="1472682" y="367255"/>
          <a:ext cx="9246636" cy="6332123"/>
        </p:xfrm>
        <a:graphic>
          <a:graphicData uri="http://schemas.openxmlformats.org/drawingml/2006/table">
            <a:tbl>
              <a:tblPr firstRow="1" firstCol="1" bandRow="1"/>
              <a:tblGrid>
                <a:gridCol w="3101843">
                  <a:extLst>
                    <a:ext uri="{9D8B030D-6E8A-4147-A177-3AD203B41FA5}">
                      <a16:colId xmlns:a16="http://schemas.microsoft.com/office/drawing/2014/main" val="4182470038"/>
                    </a:ext>
                  </a:extLst>
                </a:gridCol>
                <a:gridCol w="3101843">
                  <a:extLst>
                    <a:ext uri="{9D8B030D-6E8A-4147-A177-3AD203B41FA5}">
                      <a16:colId xmlns:a16="http://schemas.microsoft.com/office/drawing/2014/main" val="534437269"/>
                    </a:ext>
                  </a:extLst>
                </a:gridCol>
                <a:gridCol w="3042950">
                  <a:extLst>
                    <a:ext uri="{9D8B030D-6E8A-4147-A177-3AD203B41FA5}">
                      <a16:colId xmlns:a16="http://schemas.microsoft.com/office/drawing/2014/main" val="890672570"/>
                    </a:ext>
                  </a:extLst>
                </a:gridCol>
              </a:tblGrid>
              <a:tr h="389588">
                <a:tc gridSpan="3">
                  <a:txBody>
                    <a:bodyPr/>
                    <a:lstStyle/>
                    <a:p>
                      <a:pPr algn="ctr">
                        <a:lnSpc>
                          <a:spcPct val="107000"/>
                        </a:lnSpc>
                      </a:pPr>
                      <a:endParaRPr lang="en-US" sz="1100" dirty="0">
                        <a:effectLst/>
                        <a:latin typeface="Calibri" panose="020F0502020204030204" pitchFamily="34" charset="0"/>
                        <a:cs typeface="Arial" panose="020B0604020202020204" pitchFamily="34" charset="0"/>
                      </a:endParaRPr>
                    </a:p>
                  </a:txBody>
                  <a:tcPr marL="44450" marR="44450" marT="0" marB="0" anchor="b">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98574044"/>
                  </a:ext>
                </a:extLst>
              </a:tr>
              <a:tr h="292190">
                <a:tc>
                  <a:txBody>
                    <a:bodyPr/>
                    <a:lstStyle/>
                    <a:p>
                      <a:pPr>
                        <a:lnSpc>
                          <a:spcPct val="107000"/>
                        </a:lnSpc>
                      </a:pPr>
                      <a:endParaRPr lang="en-US" sz="1100">
                        <a:effectLst/>
                        <a:latin typeface="Calibri" panose="020F0502020204030204" pitchFamily="34" charset="0"/>
                        <a:cs typeface="Arial" panose="020B0604020202020204" pitchFamily="34"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100" dirty="0">
                        <a:effectLst/>
                        <a:latin typeface="Calibri" panose="020F0502020204030204" pitchFamily="34" charset="0"/>
                        <a:cs typeface="Arial" panose="020B0604020202020204" pitchFamily="34"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pPr>
                      <a:endParaRPr lang="en-US" sz="1100">
                        <a:effectLst/>
                        <a:latin typeface="Calibri" panose="020F0502020204030204" pitchFamily="34" charset="0"/>
                        <a:cs typeface="Arial" panose="020B0604020202020204" pitchFamily="34"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4900196"/>
                  </a:ext>
                </a:extLst>
              </a:tr>
              <a:tr h="660576">
                <a:tc>
                  <a:txBody>
                    <a:bodyPr/>
                    <a:lstStyle/>
                    <a:p>
                      <a:pPr algn="ctr">
                        <a:lnSpc>
                          <a:spcPct val="107000"/>
                        </a:lnSpc>
                        <a:spcAft>
                          <a:spcPts val="800"/>
                        </a:spcAft>
                      </a:pPr>
                      <a:r>
                        <a:rPr lang="en-US" sz="13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Criterion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Specification for the ECJ</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3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Specification for the GC</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051334"/>
                  </a:ext>
                </a:extLst>
              </a:tr>
              <a:tr h="292190">
                <a:tc rowSpan="3">
                  <a:txBody>
                    <a:bodyPr/>
                    <a:lstStyle/>
                    <a:p>
                      <a:pPr algn="ctr">
                        <a:lnSpc>
                          <a:spcPct val="107000"/>
                        </a:lnSpc>
                        <a:spcAft>
                          <a:spcPts val="800"/>
                        </a:spcAft>
                      </a:pPr>
                      <a:r>
                        <a:rPr lang="en-US" sz="12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Legal expertise (EU Law)</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Degree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Degree </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8808706"/>
                  </a:ext>
                </a:extLst>
              </a:tr>
              <a:tr h="292190">
                <a:tc vMerge="1">
                  <a:txBody>
                    <a:bodyPr/>
                    <a:lstStyle/>
                    <a:p>
                      <a:endParaRPr lang="en-US"/>
                    </a:p>
                  </a:txBody>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Publications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Publications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8552846"/>
                  </a:ext>
                </a:extLst>
              </a:tr>
              <a:tr h="559121">
                <a:tc vMerge="1">
                  <a:txBody>
                    <a:bodyPr/>
                    <a:lstStyle/>
                    <a:p>
                      <a:endParaRPr lang="en-US"/>
                    </a:p>
                  </a:txBody>
                  <a:tcPr/>
                </a:tc>
                <a:tc>
                  <a:txBody>
                    <a:bodyPr/>
                    <a:lstStyle/>
                    <a:p>
                      <a:pPr>
                        <a:lnSpc>
                          <a:spcPct val="107000"/>
                        </a:lnSpc>
                        <a:spcAft>
                          <a:spcPts val="800"/>
                        </a:spcAft>
                      </a:pPr>
                      <a:r>
                        <a:rPr lang="en-US" sz="1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Hearing (questions by the committee)</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Hearing (questions by the committee)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8333473"/>
                  </a:ext>
                </a:extLst>
              </a:tr>
              <a:tr h="560034">
                <a:tc>
                  <a:txBody>
                    <a:bodyPr/>
                    <a:lstStyle/>
                    <a:p>
                      <a:pPr algn="ctr">
                        <a:lnSpc>
                          <a:spcPct val="107000"/>
                        </a:lnSpc>
                        <a:spcAft>
                          <a:spcPts val="800"/>
                        </a:spcAft>
                      </a:pPr>
                      <a:r>
                        <a:rPr lang="en-US" sz="12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Experience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&gt; 20 years (except "exceptional expertise")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&gt; 12-15 years (except "exceptional expertise")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4259067"/>
                  </a:ext>
                </a:extLst>
              </a:tr>
              <a:tr h="1266161">
                <a:tc>
                  <a:txBody>
                    <a:bodyPr/>
                    <a:lstStyle/>
                    <a:p>
                      <a:pPr algn="ctr">
                        <a:lnSpc>
                          <a:spcPct val="107000"/>
                        </a:lnSpc>
                        <a:spcAft>
                          <a:spcPts val="800"/>
                        </a:spcAft>
                      </a:pPr>
                      <a:r>
                        <a:rPr lang="en-US" sz="12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Ability to perform the duties of a Judge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Hearing: clear and reasoned answers to questions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Hearing: clear and reasoned answers to questions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9259619"/>
                  </a:ext>
                </a:extLst>
              </a:tr>
              <a:tr h="584382">
                <a:tc rowSpan="2">
                  <a:txBody>
                    <a:bodyPr/>
                    <a:lstStyle/>
                    <a:p>
                      <a:pPr algn="ctr">
                        <a:lnSpc>
                          <a:spcPct val="107000"/>
                        </a:lnSpc>
                        <a:spcAft>
                          <a:spcPts val="800"/>
                        </a:spcAft>
                      </a:pPr>
                      <a:r>
                        <a:rPr lang="en-US" sz="12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Independence Impartiality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Application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Application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5647526"/>
                  </a:ext>
                </a:extLst>
              </a:tr>
              <a:tr h="292190">
                <a:tc vMerge="1">
                  <a:txBody>
                    <a:bodyPr/>
                    <a:lstStyle/>
                    <a:p>
                      <a:endParaRPr lang="en-US"/>
                    </a:p>
                  </a:txBody>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Hearing</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Hearing</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6351046"/>
                  </a:ext>
                </a:extLst>
              </a:tr>
              <a:tr h="292190">
                <a:tc rowSpan="3">
                  <a:txBody>
                    <a:bodyPr/>
                    <a:lstStyle/>
                    <a:p>
                      <a:pPr algn="ctr">
                        <a:lnSpc>
                          <a:spcPct val="107000"/>
                        </a:lnSpc>
                        <a:spcAft>
                          <a:spcPts val="800"/>
                        </a:spcAft>
                      </a:pPr>
                      <a:r>
                        <a:rPr lang="en-US" sz="12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Languages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Proficiency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Proficiency</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7036238"/>
                  </a:ext>
                </a:extLst>
              </a:tr>
              <a:tr h="292190">
                <a:tc vMerge="1">
                  <a:txBody>
                    <a:bodyPr/>
                    <a:lstStyle/>
                    <a:p>
                      <a:endParaRPr lang="en-US"/>
                    </a:p>
                  </a:txBody>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Publications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Publications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2245591"/>
                  </a:ext>
                </a:extLst>
              </a:tr>
              <a:tr h="559121">
                <a:tc vMerge="1">
                  <a:txBody>
                    <a:bodyPr/>
                    <a:lstStyle/>
                    <a:p>
                      <a:endParaRPr lang="en-US"/>
                    </a:p>
                  </a:txBody>
                  <a:tcPr/>
                </a:tc>
                <a:tc>
                  <a:txBody>
                    <a:bodyPr/>
                    <a:lstStyle/>
                    <a:p>
                      <a:pPr>
                        <a:lnSpc>
                          <a:spcPct val="107000"/>
                        </a:lnSpc>
                        <a:spcAft>
                          <a:spcPts val="800"/>
                        </a:spcAft>
                      </a:pPr>
                      <a:r>
                        <a:rPr lang="en-US" sz="11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Minimum level of French required</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1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Minimum level of French required</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9659615"/>
                  </a:ext>
                </a:extLst>
              </a:tr>
            </a:tbl>
          </a:graphicData>
        </a:graphic>
      </p:graphicFrame>
    </p:spTree>
    <p:extLst>
      <p:ext uri="{BB962C8B-B14F-4D97-AF65-F5344CB8AC3E}">
        <p14:creationId xmlns:p14="http://schemas.microsoft.com/office/powerpoint/2010/main" val="1241388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8276879-53B5-F456-F5A1-F1103BCFE4C8}"/>
              </a:ext>
            </a:extLst>
          </p:cNvPr>
          <p:cNvGraphicFramePr>
            <a:graphicFrameLocks noGrp="1"/>
          </p:cNvGraphicFramePr>
          <p:nvPr>
            <p:extLst>
              <p:ext uri="{D42A27DB-BD31-4B8C-83A1-F6EECF244321}">
                <p14:modId xmlns:p14="http://schemas.microsoft.com/office/powerpoint/2010/main" val="554716598"/>
              </p:ext>
            </p:extLst>
          </p:nvPr>
        </p:nvGraphicFramePr>
        <p:xfrm>
          <a:off x="709125" y="107300"/>
          <a:ext cx="10282332" cy="6643399"/>
        </p:xfrm>
        <a:graphic>
          <a:graphicData uri="http://schemas.openxmlformats.org/drawingml/2006/table">
            <a:tbl>
              <a:tblPr firstRow="1" firstCol="1" bandRow="1"/>
              <a:tblGrid>
                <a:gridCol w="1383743">
                  <a:extLst>
                    <a:ext uri="{9D8B030D-6E8A-4147-A177-3AD203B41FA5}">
                      <a16:colId xmlns:a16="http://schemas.microsoft.com/office/drawing/2014/main" val="132818204"/>
                    </a:ext>
                  </a:extLst>
                </a:gridCol>
                <a:gridCol w="747082">
                  <a:extLst>
                    <a:ext uri="{9D8B030D-6E8A-4147-A177-3AD203B41FA5}">
                      <a16:colId xmlns:a16="http://schemas.microsoft.com/office/drawing/2014/main" val="1157593261"/>
                    </a:ext>
                  </a:extLst>
                </a:gridCol>
                <a:gridCol w="670906">
                  <a:extLst>
                    <a:ext uri="{9D8B030D-6E8A-4147-A177-3AD203B41FA5}">
                      <a16:colId xmlns:a16="http://schemas.microsoft.com/office/drawing/2014/main" val="3827272776"/>
                    </a:ext>
                  </a:extLst>
                </a:gridCol>
                <a:gridCol w="670906">
                  <a:extLst>
                    <a:ext uri="{9D8B030D-6E8A-4147-A177-3AD203B41FA5}">
                      <a16:colId xmlns:a16="http://schemas.microsoft.com/office/drawing/2014/main" val="1389214412"/>
                    </a:ext>
                  </a:extLst>
                </a:gridCol>
                <a:gridCol w="1411697">
                  <a:extLst>
                    <a:ext uri="{9D8B030D-6E8A-4147-A177-3AD203B41FA5}">
                      <a16:colId xmlns:a16="http://schemas.microsoft.com/office/drawing/2014/main" val="1583372820"/>
                    </a:ext>
                  </a:extLst>
                </a:gridCol>
                <a:gridCol w="953945">
                  <a:extLst>
                    <a:ext uri="{9D8B030D-6E8A-4147-A177-3AD203B41FA5}">
                      <a16:colId xmlns:a16="http://schemas.microsoft.com/office/drawing/2014/main" val="2856343932"/>
                    </a:ext>
                  </a:extLst>
                </a:gridCol>
                <a:gridCol w="807183">
                  <a:extLst>
                    <a:ext uri="{9D8B030D-6E8A-4147-A177-3AD203B41FA5}">
                      <a16:colId xmlns:a16="http://schemas.microsoft.com/office/drawing/2014/main" val="185912834"/>
                    </a:ext>
                  </a:extLst>
                </a:gridCol>
                <a:gridCol w="670906">
                  <a:extLst>
                    <a:ext uri="{9D8B030D-6E8A-4147-A177-3AD203B41FA5}">
                      <a16:colId xmlns:a16="http://schemas.microsoft.com/office/drawing/2014/main" val="1770681812"/>
                    </a:ext>
                  </a:extLst>
                </a:gridCol>
                <a:gridCol w="1607379">
                  <a:extLst>
                    <a:ext uri="{9D8B030D-6E8A-4147-A177-3AD203B41FA5}">
                      <a16:colId xmlns:a16="http://schemas.microsoft.com/office/drawing/2014/main" val="885481671"/>
                    </a:ext>
                  </a:extLst>
                </a:gridCol>
                <a:gridCol w="687679">
                  <a:extLst>
                    <a:ext uri="{9D8B030D-6E8A-4147-A177-3AD203B41FA5}">
                      <a16:colId xmlns:a16="http://schemas.microsoft.com/office/drawing/2014/main" val="381477594"/>
                    </a:ext>
                  </a:extLst>
                </a:gridCol>
                <a:gridCol w="670906">
                  <a:extLst>
                    <a:ext uri="{9D8B030D-6E8A-4147-A177-3AD203B41FA5}">
                      <a16:colId xmlns:a16="http://schemas.microsoft.com/office/drawing/2014/main" val="120436396"/>
                    </a:ext>
                  </a:extLst>
                </a:gridCol>
              </a:tblGrid>
              <a:tr h="411281">
                <a:tc>
                  <a:txBody>
                    <a:bodyPr/>
                    <a:lstStyle/>
                    <a:p>
                      <a:pPr algn="ct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Name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Function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Name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Function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Name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Function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6275978"/>
                  </a:ext>
                </a:extLst>
              </a:tr>
              <a:tr h="214766">
                <a:tc gridSpan="10">
                  <a:txBody>
                    <a:bodyPr/>
                    <a:lstStyle/>
                    <a:p>
                      <a:pPr algn="ct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196589"/>
                  </a:ext>
                </a:extLst>
              </a:tr>
              <a:tr h="214766">
                <a:tc>
                  <a:txBody>
                    <a:bodyPr/>
                    <a:lstStyle/>
                    <a:p>
                      <a:pPr algn="ct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1st Panel</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2010 - 2013</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2nd Panel</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2014 - 2017</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3rd Panel</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2017 - 2020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382059537"/>
                  </a:ext>
                </a:extLst>
              </a:tr>
              <a:tr h="1043841">
                <a:tc>
                  <a:txBody>
                    <a:bodyPr/>
                    <a:lstStyle/>
                    <a:p>
                      <a:pP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J.M. SAUVÉ</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Vice-President of the Conseil d'Etat</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President</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J.M. SAUVÉ</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President</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 TIMMERMANS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Former ECJ judge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President</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4089328"/>
                  </a:ext>
                </a:extLst>
              </a:tr>
              <a:tr h="622134">
                <a:tc>
                  <a:txBody>
                    <a:bodyPr/>
                    <a:lstStyle/>
                    <a:p>
                      <a:pP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 JANN</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Former ECJ judge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gn="ct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 BERLINGUER</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MEP</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gn="ctr">
                        <a:lnSpc>
                          <a:spcPct val="107000"/>
                        </a:lnSpc>
                        <a:spcAft>
                          <a:spcPts val="800"/>
                        </a:spcAft>
                      </a:pPr>
                      <a:r>
                        <a:rPr lang="en-US" sz="10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 BUSUTTIL</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MEP</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gn="ct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7532010"/>
                  </a:ext>
                </a:extLst>
              </a:tr>
              <a:tr h="832988">
                <a:tc>
                  <a:txBody>
                    <a:bodyPr/>
                    <a:lstStyle/>
                    <a:p>
                      <a:pP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 MANCE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UK Supreme Court</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 KOSKELO</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Finnish Supreme Court President</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 CLARKE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Ireland's Chief Justice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455584604"/>
                  </a:ext>
                </a:extLst>
              </a:tr>
              <a:tr h="1043841">
                <a:tc>
                  <a:txBody>
                    <a:bodyPr/>
                    <a:lstStyle/>
                    <a:p>
                      <a:pP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T. MELCHIOR</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Danish Supreme Court President</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L. MANCE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UK Supreme Court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 LESMES SERRANO</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Spain's Supreme Court President</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368659529"/>
                  </a:ext>
                </a:extLst>
              </a:tr>
              <a:tr h="804660">
                <a:tc>
                  <a:txBody>
                    <a:bodyPr/>
                    <a:lstStyle/>
                    <a:p>
                      <a:pPr>
                        <a:lnSpc>
                          <a:spcPct val="107000"/>
                        </a:lnSpc>
                        <a:spcAft>
                          <a:spcPts val="800"/>
                        </a:spcAft>
                      </a:pPr>
                      <a:r>
                        <a:rPr lang="en-US" sz="1000" b="1"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 PACZOLAY</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Hungarian CC President</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P. PACZOLAY</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Hungarian CC President</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 MARTINS DE NAZARÉ RIBEIRO</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Former GC judge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307655020"/>
                  </a:ext>
                </a:extLst>
              </a:tr>
              <a:tr h="622134">
                <a:tc>
                  <a:txBody>
                    <a:bodyPr/>
                    <a:lstStyle/>
                    <a:p>
                      <a:pP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 PALACIO</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Former MEP</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 TIMMERMANS</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Former ECJ judge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 VOSSKUHLE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BVerG President</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910167952"/>
                  </a:ext>
                </a:extLst>
              </a:tr>
              <a:tr h="832988">
                <a:tc>
                  <a:txBody>
                    <a:bodyPr/>
                    <a:lstStyle/>
                    <a:p>
                      <a:pP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V. TIILI</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Former GC judge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A. VOSSKUHLE</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BVerG President</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nSpc>
                          <a:spcPct val="107000"/>
                        </a:lnSpc>
                        <a:spcAft>
                          <a:spcPts val="800"/>
                        </a:spcAft>
                      </a:pPr>
                      <a:r>
                        <a:rPr lang="en-US" sz="100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b="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  WYRZYKOWSKI</a:t>
                      </a:r>
                      <a:endParaRPr lang="en-US" sz="100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1000" dirty="0" err="1">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Fomer</a:t>
                      </a:r>
                      <a:r>
                        <a:rPr lang="en-US" sz="1000" dirty="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CC judge in Poland</a:t>
                      </a:r>
                      <a:endParaRPr lang="en-US" sz="1000" dirty="0">
                        <a:effectLst/>
                        <a:latin typeface="Calibri" panose="020F0502020204030204" pitchFamily="34" charset="0"/>
                        <a:ea typeface="Calibri" panose="020F0502020204030204" pitchFamily="34" charset="0"/>
                        <a:cs typeface="Arial" panose="020B0604020202020204" pitchFamily="34" charset="0"/>
                      </a:endParaRPr>
                    </a:p>
                  </a:txBody>
                  <a:tcPr marL="38755" marR="3875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331005505"/>
                  </a:ext>
                </a:extLst>
              </a:tr>
            </a:tbl>
          </a:graphicData>
        </a:graphic>
      </p:graphicFrame>
      <p:sp>
        <p:nvSpPr>
          <p:cNvPr id="3" name="Rectangle 2">
            <a:extLst>
              <a:ext uri="{FF2B5EF4-FFF2-40B4-BE49-F238E27FC236}">
                <a16:creationId xmlns:a16="http://schemas.microsoft.com/office/drawing/2014/main" id="{BDE9DAC6-0B78-9377-B415-A18F8E134C2C}"/>
              </a:ext>
            </a:extLst>
          </p:cNvPr>
          <p:cNvSpPr/>
          <p:nvPr/>
        </p:nvSpPr>
        <p:spPr>
          <a:xfrm>
            <a:off x="7259216" y="5197151"/>
            <a:ext cx="3284376" cy="858416"/>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3357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62AE7-A7E4-1997-3DDD-71FD8768327B}"/>
              </a:ext>
            </a:extLst>
          </p:cNvPr>
          <p:cNvSpPr>
            <a:spLocks noGrp="1"/>
          </p:cNvSpPr>
          <p:nvPr>
            <p:ph type="title"/>
          </p:nvPr>
        </p:nvSpPr>
        <p:spPr/>
        <p:txBody>
          <a:bodyPr/>
          <a:lstStyle/>
          <a:p>
            <a:pPr algn="ctr"/>
            <a:r>
              <a:rPr lang="en-US" dirty="0"/>
              <a:t>Power, Coercion, Legitimacy</a:t>
            </a:r>
          </a:p>
        </p:txBody>
      </p:sp>
      <p:sp>
        <p:nvSpPr>
          <p:cNvPr id="3" name="Content Placeholder 2">
            <a:extLst>
              <a:ext uri="{FF2B5EF4-FFF2-40B4-BE49-F238E27FC236}">
                <a16:creationId xmlns:a16="http://schemas.microsoft.com/office/drawing/2014/main" id="{263567E4-C4D3-7AD7-B268-89E1FF603F0F}"/>
              </a:ext>
            </a:extLst>
          </p:cNvPr>
          <p:cNvSpPr>
            <a:spLocks noGrp="1"/>
          </p:cNvSpPr>
          <p:nvPr>
            <p:ph idx="1"/>
          </p:nvPr>
        </p:nvSpPr>
        <p:spPr/>
        <p:txBody>
          <a:bodyPr/>
          <a:lstStyle/>
          <a:p>
            <a:r>
              <a:rPr lang="en-US" b="1" dirty="0"/>
              <a:t>Power</a:t>
            </a:r>
            <a:r>
              <a:rPr lang="en-US" dirty="0"/>
              <a:t> = </a:t>
            </a:r>
            <a:r>
              <a:rPr lang="en-US" i="1" dirty="0"/>
              <a:t>Asymmetrical relationship </a:t>
            </a:r>
            <a:r>
              <a:rPr lang="en-US" dirty="0"/>
              <a:t>between </a:t>
            </a:r>
            <a:r>
              <a:rPr lang="en-US" b="1" dirty="0"/>
              <a:t>dominating</a:t>
            </a:r>
            <a:r>
              <a:rPr lang="en-US" dirty="0"/>
              <a:t> (powerholder/ruler) and </a:t>
            </a:r>
            <a:r>
              <a:rPr lang="en-US" b="1" dirty="0"/>
              <a:t>dominated</a:t>
            </a:r>
            <a:r>
              <a:rPr lang="en-US" dirty="0"/>
              <a:t> (subordinates) entities</a:t>
            </a:r>
          </a:p>
          <a:p>
            <a:endParaRPr lang="en-US" dirty="0"/>
          </a:p>
          <a:p>
            <a:r>
              <a:rPr lang="en-US" dirty="0"/>
              <a:t>How is power exercised?</a:t>
            </a:r>
          </a:p>
          <a:p>
            <a:pPr lvl="1"/>
            <a:r>
              <a:rPr lang="en-US" dirty="0"/>
              <a:t>Force</a:t>
            </a:r>
          </a:p>
          <a:p>
            <a:pPr lvl="1"/>
            <a:r>
              <a:rPr lang="en-US" dirty="0"/>
              <a:t>Rewards</a:t>
            </a:r>
          </a:p>
          <a:p>
            <a:pPr lvl="1"/>
            <a:r>
              <a:rPr lang="en-US" dirty="0"/>
              <a:t>Voluntary obedience</a:t>
            </a:r>
          </a:p>
        </p:txBody>
      </p:sp>
    </p:spTree>
    <p:extLst>
      <p:ext uri="{BB962C8B-B14F-4D97-AF65-F5344CB8AC3E}">
        <p14:creationId xmlns:p14="http://schemas.microsoft.com/office/powerpoint/2010/main" val="194824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8483E5-1410-CDD0-C7FA-1376F0E593FB}"/>
              </a:ext>
            </a:extLst>
          </p:cNvPr>
          <p:cNvPicPr>
            <a:picLocks noChangeAspect="1"/>
          </p:cNvPicPr>
          <p:nvPr/>
        </p:nvPicPr>
        <p:blipFill>
          <a:blip r:embed="rId2"/>
          <a:stretch>
            <a:fillRect/>
          </a:stretch>
        </p:blipFill>
        <p:spPr>
          <a:xfrm>
            <a:off x="377013" y="1278925"/>
            <a:ext cx="5718987" cy="3880269"/>
          </a:xfrm>
          <a:prstGeom prst="rect">
            <a:avLst/>
          </a:prstGeom>
        </p:spPr>
      </p:pic>
      <p:pic>
        <p:nvPicPr>
          <p:cNvPr id="5" name="Picture 4">
            <a:extLst>
              <a:ext uri="{FF2B5EF4-FFF2-40B4-BE49-F238E27FC236}">
                <a16:creationId xmlns:a16="http://schemas.microsoft.com/office/drawing/2014/main" id="{4ACAE5E7-6D05-5BE1-08C8-427E56D3AC3E}"/>
              </a:ext>
            </a:extLst>
          </p:cNvPr>
          <p:cNvPicPr>
            <a:picLocks noChangeAspect="1"/>
          </p:cNvPicPr>
          <p:nvPr/>
        </p:nvPicPr>
        <p:blipFill>
          <a:blip r:embed="rId3"/>
          <a:stretch>
            <a:fillRect/>
          </a:stretch>
        </p:blipFill>
        <p:spPr>
          <a:xfrm>
            <a:off x="6163161" y="522513"/>
            <a:ext cx="5114458" cy="2393649"/>
          </a:xfrm>
          <a:prstGeom prst="rect">
            <a:avLst/>
          </a:prstGeom>
        </p:spPr>
      </p:pic>
      <p:pic>
        <p:nvPicPr>
          <p:cNvPr id="7" name="Picture 6">
            <a:extLst>
              <a:ext uri="{FF2B5EF4-FFF2-40B4-BE49-F238E27FC236}">
                <a16:creationId xmlns:a16="http://schemas.microsoft.com/office/drawing/2014/main" id="{6B096ECA-1405-FFD0-07C1-FF0BCAB152BC}"/>
              </a:ext>
            </a:extLst>
          </p:cNvPr>
          <p:cNvPicPr>
            <a:picLocks noChangeAspect="1"/>
          </p:cNvPicPr>
          <p:nvPr/>
        </p:nvPicPr>
        <p:blipFill>
          <a:blip r:embed="rId4"/>
          <a:stretch>
            <a:fillRect/>
          </a:stretch>
        </p:blipFill>
        <p:spPr>
          <a:xfrm>
            <a:off x="6163161" y="3219060"/>
            <a:ext cx="5224904" cy="2513869"/>
          </a:xfrm>
          <a:prstGeom prst="rect">
            <a:avLst/>
          </a:prstGeom>
        </p:spPr>
      </p:pic>
    </p:spTree>
    <p:extLst>
      <p:ext uri="{BB962C8B-B14F-4D97-AF65-F5344CB8AC3E}">
        <p14:creationId xmlns:p14="http://schemas.microsoft.com/office/powerpoint/2010/main" val="2485774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72B97-B0E7-707B-3464-E6B003C7F87E}"/>
              </a:ext>
            </a:extLst>
          </p:cNvPr>
          <p:cNvSpPr>
            <a:spLocks noGrp="1"/>
          </p:cNvSpPr>
          <p:nvPr>
            <p:ph type="title"/>
          </p:nvPr>
        </p:nvSpPr>
        <p:spPr/>
        <p:txBody>
          <a:bodyPr/>
          <a:lstStyle/>
          <a:p>
            <a:r>
              <a:rPr lang="en-US" dirty="0"/>
              <a:t>Political and peer endorsement process</a:t>
            </a:r>
          </a:p>
        </p:txBody>
      </p:sp>
      <p:sp>
        <p:nvSpPr>
          <p:cNvPr id="3" name="Content Placeholder 2">
            <a:extLst>
              <a:ext uri="{FF2B5EF4-FFF2-40B4-BE49-F238E27FC236}">
                <a16:creationId xmlns:a16="http://schemas.microsoft.com/office/drawing/2014/main" id="{4DE0B32E-F905-5709-205E-1C50EA681FC4}"/>
              </a:ext>
            </a:extLst>
          </p:cNvPr>
          <p:cNvSpPr>
            <a:spLocks noGrp="1"/>
          </p:cNvSpPr>
          <p:nvPr>
            <p:ph idx="1"/>
          </p:nvPr>
        </p:nvSpPr>
        <p:spPr/>
        <p:txBody>
          <a:bodyPr/>
          <a:lstStyle/>
          <a:p>
            <a:r>
              <a:rPr lang="en-US" b="1" dirty="0"/>
              <a:t>Indirect democratic legitimation</a:t>
            </a:r>
          </a:p>
          <a:p>
            <a:pPr lvl="1"/>
            <a:r>
              <a:rPr lang="en-US" dirty="0"/>
              <a:t>By directly elected national organs </a:t>
            </a:r>
          </a:p>
          <a:p>
            <a:pPr lvl="1"/>
            <a:endParaRPr lang="en-US" dirty="0"/>
          </a:p>
          <a:p>
            <a:r>
              <a:rPr lang="en-US" dirty="0"/>
              <a:t>Strong CV review</a:t>
            </a:r>
          </a:p>
          <a:p>
            <a:endParaRPr lang="en-US" dirty="0"/>
          </a:p>
          <a:p>
            <a:r>
              <a:rPr lang="en-US" dirty="0"/>
              <a:t>True European </a:t>
            </a:r>
            <a:r>
              <a:rPr lang="en-US" b="1" dirty="0" err="1"/>
              <a:t>Herculeses</a:t>
            </a:r>
            <a:r>
              <a:rPr lang="en-US" dirty="0"/>
              <a:t>?</a:t>
            </a:r>
          </a:p>
        </p:txBody>
      </p:sp>
    </p:spTree>
    <p:extLst>
      <p:ext uri="{BB962C8B-B14F-4D97-AF65-F5344CB8AC3E}">
        <p14:creationId xmlns:p14="http://schemas.microsoft.com/office/powerpoint/2010/main" val="22721395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1875A-0958-7E28-7037-F0C772236844}"/>
              </a:ext>
            </a:extLst>
          </p:cNvPr>
          <p:cNvSpPr>
            <a:spLocks noGrp="1"/>
          </p:cNvSpPr>
          <p:nvPr>
            <p:ph type="title"/>
          </p:nvPr>
        </p:nvSpPr>
        <p:spPr/>
        <p:txBody>
          <a:bodyPr/>
          <a:lstStyle/>
          <a:p>
            <a:r>
              <a:rPr lang="en-US" dirty="0"/>
              <a:t>Unequal reflection of EU society at the CJEU</a:t>
            </a:r>
          </a:p>
        </p:txBody>
      </p:sp>
      <p:sp>
        <p:nvSpPr>
          <p:cNvPr id="3" name="Content Placeholder 2">
            <a:extLst>
              <a:ext uri="{FF2B5EF4-FFF2-40B4-BE49-F238E27FC236}">
                <a16:creationId xmlns:a16="http://schemas.microsoft.com/office/drawing/2014/main" id="{A58F3E30-AFFE-3B5A-75BD-5BDD7DC871FB}"/>
              </a:ext>
            </a:extLst>
          </p:cNvPr>
          <p:cNvSpPr>
            <a:spLocks noGrp="1"/>
          </p:cNvSpPr>
          <p:nvPr>
            <p:ph idx="1"/>
          </p:nvPr>
        </p:nvSpPr>
        <p:spPr/>
        <p:txBody>
          <a:bodyPr>
            <a:normAutofit lnSpcReduction="10000"/>
          </a:bodyPr>
          <a:lstStyle/>
          <a:p>
            <a:r>
              <a:rPr lang="en-US" b="1" dirty="0"/>
              <a:t>Pre-existing social stratifications + </a:t>
            </a:r>
            <a:r>
              <a:rPr lang="en-US" dirty="0"/>
              <a:t>Demanding selection criteria</a:t>
            </a:r>
          </a:p>
          <a:p>
            <a:endParaRPr lang="en-US" b="1" dirty="0"/>
          </a:p>
          <a:p>
            <a:r>
              <a:rPr lang="en-US" dirty="0"/>
              <a:t>Voluntary and Involuntary persons groups excluded</a:t>
            </a:r>
          </a:p>
          <a:p>
            <a:endParaRPr lang="en-US" dirty="0"/>
          </a:p>
          <a:p>
            <a:r>
              <a:rPr lang="en-US" b="1" dirty="0"/>
              <a:t>Involuntary exclusion</a:t>
            </a:r>
            <a:r>
              <a:rPr lang="en-US" dirty="0"/>
              <a:t>: reflection of social pre-existing hierarchies</a:t>
            </a:r>
          </a:p>
          <a:p>
            <a:endParaRPr lang="en-US" dirty="0"/>
          </a:p>
          <a:p>
            <a:r>
              <a:rPr lang="en-US" b="1" dirty="0"/>
              <a:t>Voluntary: institutional mechanisms</a:t>
            </a:r>
          </a:p>
          <a:p>
            <a:pPr lvl="1"/>
            <a:r>
              <a:rPr lang="en-US" dirty="0"/>
              <a:t>Some in line with consensual drivers of polity</a:t>
            </a:r>
          </a:p>
          <a:p>
            <a:pPr lvl="1"/>
            <a:r>
              <a:rPr lang="en-US" dirty="0"/>
              <a:t>Some going against the constitutional balance binding EU to Member states</a:t>
            </a:r>
          </a:p>
        </p:txBody>
      </p:sp>
    </p:spTree>
    <p:extLst>
      <p:ext uri="{BB962C8B-B14F-4D97-AF65-F5344CB8AC3E}">
        <p14:creationId xmlns:p14="http://schemas.microsoft.com/office/powerpoint/2010/main" val="19125113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80905-172F-36EC-CFD7-72D6708A1CAD}"/>
              </a:ext>
            </a:extLst>
          </p:cNvPr>
          <p:cNvSpPr>
            <a:spLocks noGrp="1"/>
          </p:cNvSpPr>
          <p:nvPr>
            <p:ph type="title"/>
          </p:nvPr>
        </p:nvSpPr>
        <p:spPr/>
        <p:txBody>
          <a:bodyPr/>
          <a:lstStyle/>
          <a:p>
            <a:r>
              <a:rPr lang="en-US" dirty="0" err="1"/>
              <a:t>Involutary</a:t>
            </a:r>
            <a:r>
              <a:rPr lang="en-US" dirty="0"/>
              <a:t> exclusion 1: Women</a:t>
            </a:r>
          </a:p>
        </p:txBody>
      </p:sp>
      <p:pic>
        <p:nvPicPr>
          <p:cNvPr id="3" name="Picture 2">
            <a:extLst>
              <a:ext uri="{FF2B5EF4-FFF2-40B4-BE49-F238E27FC236}">
                <a16:creationId xmlns:a16="http://schemas.microsoft.com/office/drawing/2014/main" id="{412DB084-E37C-E176-EC10-9FFA07A84B64}"/>
              </a:ext>
            </a:extLst>
          </p:cNvPr>
          <p:cNvPicPr>
            <a:picLocks noChangeAspect="1"/>
          </p:cNvPicPr>
          <p:nvPr/>
        </p:nvPicPr>
        <p:blipFill>
          <a:blip r:embed="rId2"/>
          <a:stretch>
            <a:fillRect/>
          </a:stretch>
        </p:blipFill>
        <p:spPr>
          <a:xfrm>
            <a:off x="572400" y="1417638"/>
            <a:ext cx="5159830" cy="3688639"/>
          </a:xfrm>
          <a:prstGeom prst="rect">
            <a:avLst/>
          </a:prstGeom>
        </p:spPr>
      </p:pic>
      <p:pic>
        <p:nvPicPr>
          <p:cNvPr id="5" name="Picture 4">
            <a:extLst>
              <a:ext uri="{FF2B5EF4-FFF2-40B4-BE49-F238E27FC236}">
                <a16:creationId xmlns:a16="http://schemas.microsoft.com/office/drawing/2014/main" id="{491E480B-DF5D-A249-435C-EA15403DAF57}"/>
              </a:ext>
            </a:extLst>
          </p:cNvPr>
          <p:cNvPicPr>
            <a:picLocks noChangeAspect="1"/>
          </p:cNvPicPr>
          <p:nvPr/>
        </p:nvPicPr>
        <p:blipFill>
          <a:blip r:embed="rId3"/>
          <a:stretch>
            <a:fillRect/>
          </a:stretch>
        </p:blipFill>
        <p:spPr>
          <a:xfrm>
            <a:off x="6096000" y="1417638"/>
            <a:ext cx="5302712" cy="3597621"/>
          </a:xfrm>
          <a:prstGeom prst="rect">
            <a:avLst/>
          </a:prstGeom>
        </p:spPr>
      </p:pic>
    </p:spTree>
    <p:extLst>
      <p:ext uri="{BB962C8B-B14F-4D97-AF65-F5344CB8AC3E}">
        <p14:creationId xmlns:p14="http://schemas.microsoft.com/office/powerpoint/2010/main" val="2849712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2A965D-996E-5E6A-7F23-B69D7F3E657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4655" y="371474"/>
            <a:ext cx="10875712" cy="6185205"/>
          </a:xfrm>
          <a:prstGeom prst="rect">
            <a:avLst/>
          </a:prstGeom>
          <a:noFill/>
          <a:ln>
            <a:noFill/>
          </a:ln>
        </p:spPr>
      </p:pic>
    </p:spTree>
    <p:extLst>
      <p:ext uri="{BB962C8B-B14F-4D97-AF65-F5344CB8AC3E}">
        <p14:creationId xmlns:p14="http://schemas.microsoft.com/office/powerpoint/2010/main" val="4073631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B186B4-04E9-2A0B-2072-976E7780395B}"/>
              </a:ext>
            </a:extLst>
          </p:cNvPr>
          <p:cNvPicPr>
            <a:picLocks noChangeAspect="1"/>
          </p:cNvPicPr>
          <p:nvPr/>
        </p:nvPicPr>
        <p:blipFill>
          <a:blip r:embed="rId2"/>
          <a:stretch>
            <a:fillRect/>
          </a:stretch>
        </p:blipFill>
        <p:spPr>
          <a:xfrm>
            <a:off x="1548167" y="475861"/>
            <a:ext cx="8578377" cy="5570376"/>
          </a:xfrm>
          <a:prstGeom prst="rect">
            <a:avLst/>
          </a:prstGeom>
        </p:spPr>
      </p:pic>
    </p:spTree>
    <p:extLst>
      <p:ext uri="{BB962C8B-B14F-4D97-AF65-F5344CB8AC3E}">
        <p14:creationId xmlns:p14="http://schemas.microsoft.com/office/powerpoint/2010/main" val="1921270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graduation gowns posing for a photo&#10;&#10;Description automatically generated with medium confidence">
            <a:extLst>
              <a:ext uri="{FF2B5EF4-FFF2-40B4-BE49-F238E27FC236}">
                <a16:creationId xmlns:a16="http://schemas.microsoft.com/office/drawing/2014/main" id="{900C9990-958B-1E9C-DC9A-0B3BBC3B0B8F}"/>
              </a:ext>
            </a:extLst>
          </p:cNvPr>
          <p:cNvPicPr>
            <a:picLocks noChangeAspect="1"/>
          </p:cNvPicPr>
          <p:nvPr/>
        </p:nvPicPr>
        <p:blipFill>
          <a:blip r:embed="rId2"/>
          <a:stretch>
            <a:fillRect/>
          </a:stretch>
        </p:blipFill>
        <p:spPr>
          <a:xfrm>
            <a:off x="619507" y="998376"/>
            <a:ext cx="10447162" cy="5010538"/>
          </a:xfrm>
          <a:prstGeom prst="rect">
            <a:avLst/>
          </a:prstGeom>
        </p:spPr>
      </p:pic>
    </p:spTree>
    <p:extLst>
      <p:ext uri="{BB962C8B-B14F-4D97-AF65-F5344CB8AC3E}">
        <p14:creationId xmlns:p14="http://schemas.microsoft.com/office/powerpoint/2010/main" val="1841207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F78E7-58CF-B4EB-A3BD-F5D81CF07CF7}"/>
              </a:ext>
            </a:extLst>
          </p:cNvPr>
          <p:cNvSpPr>
            <a:spLocks noGrp="1"/>
          </p:cNvSpPr>
          <p:nvPr>
            <p:ph type="title"/>
          </p:nvPr>
        </p:nvSpPr>
        <p:spPr/>
        <p:txBody>
          <a:bodyPr/>
          <a:lstStyle/>
          <a:p>
            <a:r>
              <a:rPr lang="en-US" dirty="0"/>
              <a:t>The Involuntary excluded 2: ethnic minorities</a:t>
            </a:r>
          </a:p>
        </p:txBody>
      </p:sp>
    </p:spTree>
    <p:extLst>
      <p:ext uri="{BB962C8B-B14F-4D97-AF65-F5344CB8AC3E}">
        <p14:creationId xmlns:p14="http://schemas.microsoft.com/office/powerpoint/2010/main" val="1713036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259A3-A32C-69CD-A037-8A89C987CEE7}"/>
              </a:ext>
            </a:extLst>
          </p:cNvPr>
          <p:cNvSpPr>
            <a:spLocks noGrp="1"/>
          </p:cNvSpPr>
          <p:nvPr>
            <p:ph type="title"/>
          </p:nvPr>
        </p:nvSpPr>
        <p:spPr/>
        <p:txBody>
          <a:bodyPr/>
          <a:lstStyle/>
          <a:p>
            <a:r>
              <a:rPr lang="en-US" dirty="0"/>
              <a:t>The Voluntarily Excluded 1: Member States themselves!</a:t>
            </a:r>
          </a:p>
        </p:txBody>
      </p:sp>
      <p:sp>
        <p:nvSpPr>
          <p:cNvPr id="3" name="Content Placeholder 2">
            <a:extLst>
              <a:ext uri="{FF2B5EF4-FFF2-40B4-BE49-F238E27FC236}">
                <a16:creationId xmlns:a16="http://schemas.microsoft.com/office/drawing/2014/main" id="{24EBE020-84E9-668C-65F3-9F21FE24D963}"/>
              </a:ext>
            </a:extLst>
          </p:cNvPr>
          <p:cNvSpPr>
            <a:spLocks noGrp="1"/>
          </p:cNvSpPr>
          <p:nvPr>
            <p:ph idx="1"/>
          </p:nvPr>
        </p:nvSpPr>
        <p:spPr/>
        <p:txBody>
          <a:bodyPr/>
          <a:lstStyle/>
          <a:p>
            <a:r>
              <a:rPr lang="en-US" dirty="0"/>
              <a:t>Need for </a:t>
            </a:r>
            <a:r>
              <a:rPr lang="en-US" b="1" dirty="0"/>
              <a:t>French proficiency</a:t>
            </a:r>
          </a:p>
          <a:p>
            <a:pPr lvl="1"/>
            <a:r>
              <a:rPr lang="en-US" dirty="0"/>
              <a:t>Last 255 committee: need to “acquire proficiency” (No longer a prerequisite?)</a:t>
            </a:r>
          </a:p>
          <a:p>
            <a:pPr lvl="1"/>
            <a:endParaRPr lang="en-US" dirty="0"/>
          </a:p>
          <a:p>
            <a:r>
              <a:rPr lang="en-US" dirty="0"/>
              <a:t>Some Member States have a </a:t>
            </a:r>
            <a:r>
              <a:rPr lang="en-US" b="1" dirty="0"/>
              <a:t>difficult time to find suitable candidates</a:t>
            </a:r>
          </a:p>
          <a:p>
            <a:pPr lvl="1"/>
            <a:r>
              <a:rPr lang="en-US" dirty="0"/>
              <a:t>E.g. Slovenia, 2 years ago, did not have a single judge at the GC!</a:t>
            </a:r>
          </a:p>
          <a:p>
            <a:pPr lvl="1"/>
            <a:r>
              <a:rPr lang="en-US" dirty="0"/>
              <a:t>Also for more populated Member States (</a:t>
            </a:r>
            <a:r>
              <a:rPr lang="en-US" dirty="0" err="1"/>
              <a:t>Pignon</a:t>
            </a:r>
            <a:r>
              <a:rPr lang="en-US" dirty="0"/>
              <a:t>!)</a:t>
            </a:r>
          </a:p>
        </p:txBody>
      </p:sp>
    </p:spTree>
    <p:extLst>
      <p:ext uri="{BB962C8B-B14F-4D97-AF65-F5344CB8AC3E}">
        <p14:creationId xmlns:p14="http://schemas.microsoft.com/office/powerpoint/2010/main" val="3480313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09416-52F0-2610-0424-44E936046F78}"/>
              </a:ext>
            </a:extLst>
          </p:cNvPr>
          <p:cNvSpPr>
            <a:spLocks noGrp="1"/>
          </p:cNvSpPr>
          <p:nvPr>
            <p:ph type="title"/>
          </p:nvPr>
        </p:nvSpPr>
        <p:spPr/>
        <p:txBody>
          <a:bodyPr/>
          <a:lstStyle/>
          <a:p>
            <a:r>
              <a:rPr lang="en-US" dirty="0"/>
              <a:t>The Voluntarily Excluded 1: Member States themselves!</a:t>
            </a:r>
          </a:p>
        </p:txBody>
      </p:sp>
      <p:sp>
        <p:nvSpPr>
          <p:cNvPr id="3" name="Content Placeholder 2">
            <a:extLst>
              <a:ext uri="{FF2B5EF4-FFF2-40B4-BE49-F238E27FC236}">
                <a16:creationId xmlns:a16="http://schemas.microsoft.com/office/drawing/2014/main" id="{2C480467-5794-F53C-4494-15D95D7EA05A}"/>
              </a:ext>
            </a:extLst>
          </p:cNvPr>
          <p:cNvSpPr>
            <a:spLocks noGrp="1"/>
          </p:cNvSpPr>
          <p:nvPr>
            <p:ph idx="1"/>
          </p:nvPr>
        </p:nvSpPr>
        <p:spPr/>
        <p:txBody>
          <a:bodyPr/>
          <a:lstStyle/>
          <a:p>
            <a:r>
              <a:rPr lang="en-US" dirty="0"/>
              <a:t>Institutionalized discriminating mechanism: the Advocate General System</a:t>
            </a:r>
          </a:p>
          <a:p>
            <a:endParaRPr lang="en-US" dirty="0"/>
          </a:p>
        </p:txBody>
      </p:sp>
      <p:graphicFrame>
        <p:nvGraphicFramePr>
          <p:cNvPr id="4" name="Chart 3">
            <a:extLst>
              <a:ext uri="{FF2B5EF4-FFF2-40B4-BE49-F238E27FC236}">
                <a16:creationId xmlns:a16="http://schemas.microsoft.com/office/drawing/2014/main" id="{A147E5C1-0ACF-4A32-BBCB-846D023AB550}"/>
              </a:ext>
            </a:extLst>
          </p:cNvPr>
          <p:cNvGraphicFramePr/>
          <p:nvPr>
            <p:extLst>
              <p:ext uri="{D42A27DB-BD31-4B8C-83A1-F6EECF244321}">
                <p14:modId xmlns:p14="http://schemas.microsoft.com/office/powerpoint/2010/main" val="1813105730"/>
              </p:ext>
            </p:extLst>
          </p:nvPr>
        </p:nvGraphicFramePr>
        <p:xfrm>
          <a:off x="2266951" y="2371236"/>
          <a:ext cx="7839074" cy="41814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36408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17F55E-7EF4-BF51-8D71-0EC652CC678D}"/>
              </a:ext>
            </a:extLst>
          </p:cNvPr>
          <p:cNvSpPr/>
          <p:nvPr/>
        </p:nvSpPr>
        <p:spPr>
          <a:xfrm>
            <a:off x="4485122" y="1031031"/>
            <a:ext cx="2593910" cy="13436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POWER</a:t>
            </a:r>
          </a:p>
        </p:txBody>
      </p:sp>
      <p:sp>
        <p:nvSpPr>
          <p:cNvPr id="7" name="Rectangle 6">
            <a:extLst>
              <a:ext uri="{FF2B5EF4-FFF2-40B4-BE49-F238E27FC236}">
                <a16:creationId xmlns:a16="http://schemas.microsoft.com/office/drawing/2014/main" id="{C5B89AF6-A72C-C421-1DDF-65F0F642F439}"/>
              </a:ext>
            </a:extLst>
          </p:cNvPr>
          <p:cNvSpPr/>
          <p:nvPr/>
        </p:nvSpPr>
        <p:spPr>
          <a:xfrm>
            <a:off x="4470245" y="3862874"/>
            <a:ext cx="2593910" cy="11430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BRIBERY</a:t>
            </a:r>
          </a:p>
        </p:txBody>
      </p:sp>
      <p:sp>
        <p:nvSpPr>
          <p:cNvPr id="8" name="Rectangle 7">
            <a:extLst>
              <a:ext uri="{FF2B5EF4-FFF2-40B4-BE49-F238E27FC236}">
                <a16:creationId xmlns:a16="http://schemas.microsoft.com/office/drawing/2014/main" id="{E48747C0-530A-17FC-380B-107C5FA01B7B}"/>
              </a:ext>
            </a:extLst>
          </p:cNvPr>
          <p:cNvSpPr/>
          <p:nvPr/>
        </p:nvSpPr>
        <p:spPr>
          <a:xfrm>
            <a:off x="1067682" y="3862875"/>
            <a:ext cx="2593910" cy="11430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COERCION</a:t>
            </a:r>
          </a:p>
        </p:txBody>
      </p:sp>
      <p:sp>
        <p:nvSpPr>
          <p:cNvPr id="14" name="Rectangle 13">
            <a:extLst>
              <a:ext uri="{FF2B5EF4-FFF2-40B4-BE49-F238E27FC236}">
                <a16:creationId xmlns:a16="http://schemas.microsoft.com/office/drawing/2014/main" id="{968066A1-BBD0-FF47-3EE7-6E2CBCD86222}"/>
              </a:ext>
            </a:extLst>
          </p:cNvPr>
          <p:cNvSpPr/>
          <p:nvPr/>
        </p:nvSpPr>
        <p:spPr>
          <a:xfrm>
            <a:off x="7872808" y="3862874"/>
            <a:ext cx="2593910" cy="11430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LEGITIMACY</a:t>
            </a:r>
          </a:p>
        </p:txBody>
      </p:sp>
      <p:cxnSp>
        <p:nvCxnSpPr>
          <p:cNvPr id="16" name="Straight Arrow Connector 15">
            <a:extLst>
              <a:ext uri="{FF2B5EF4-FFF2-40B4-BE49-F238E27FC236}">
                <a16:creationId xmlns:a16="http://schemas.microsoft.com/office/drawing/2014/main" id="{CB42DCD5-F62D-208A-5AC2-EE77640D2733}"/>
              </a:ext>
            </a:extLst>
          </p:cNvPr>
          <p:cNvCxnSpPr>
            <a:cxnSpLocks/>
          </p:cNvCxnSpPr>
          <p:nvPr/>
        </p:nvCxnSpPr>
        <p:spPr>
          <a:xfrm flipH="1">
            <a:off x="2364637" y="2374639"/>
            <a:ext cx="2105608" cy="12409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57D0864-ADBB-CAFB-6615-E872AD4C01EA}"/>
              </a:ext>
            </a:extLst>
          </p:cNvPr>
          <p:cNvCxnSpPr>
            <a:cxnSpLocks/>
          </p:cNvCxnSpPr>
          <p:nvPr/>
        </p:nvCxnSpPr>
        <p:spPr>
          <a:xfrm>
            <a:off x="5768082" y="2374641"/>
            <a:ext cx="0" cy="12409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066AA687-4E76-3354-D0EC-EBBF7B5C808A}"/>
              </a:ext>
            </a:extLst>
          </p:cNvPr>
          <p:cNvCxnSpPr/>
          <p:nvPr/>
        </p:nvCxnSpPr>
        <p:spPr>
          <a:xfrm>
            <a:off x="7093910" y="2374639"/>
            <a:ext cx="2105608" cy="12409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5603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60266-255A-6907-5197-9235EB2DA3AE}"/>
              </a:ext>
            </a:extLst>
          </p:cNvPr>
          <p:cNvSpPr>
            <a:spLocks noGrp="1"/>
          </p:cNvSpPr>
          <p:nvPr>
            <p:ph type="title"/>
          </p:nvPr>
        </p:nvSpPr>
        <p:spPr/>
        <p:txBody>
          <a:bodyPr/>
          <a:lstStyle/>
          <a:p>
            <a:r>
              <a:rPr lang="en-US" dirty="0"/>
              <a:t>The Voluntarily Excluded 2: Politicians</a:t>
            </a:r>
          </a:p>
        </p:txBody>
      </p:sp>
      <p:sp>
        <p:nvSpPr>
          <p:cNvPr id="3" name="Content Placeholder 2">
            <a:extLst>
              <a:ext uri="{FF2B5EF4-FFF2-40B4-BE49-F238E27FC236}">
                <a16:creationId xmlns:a16="http://schemas.microsoft.com/office/drawing/2014/main" id="{74925B9E-DB44-38BE-B173-A2DBC7DFE00A}"/>
              </a:ext>
            </a:extLst>
          </p:cNvPr>
          <p:cNvSpPr>
            <a:spLocks noGrp="1"/>
          </p:cNvSpPr>
          <p:nvPr>
            <p:ph idx="1"/>
          </p:nvPr>
        </p:nvSpPr>
        <p:spPr/>
        <p:txBody>
          <a:bodyPr/>
          <a:lstStyle/>
          <a:p>
            <a:r>
              <a:rPr lang="en-US" i="1" dirty="0"/>
              <a:t>US Supreme Court</a:t>
            </a:r>
            <a:r>
              <a:rPr lang="en-US" dirty="0"/>
              <a:t>: </a:t>
            </a:r>
            <a:r>
              <a:rPr lang="en-US" b="1" dirty="0"/>
              <a:t>Political ideology must be known </a:t>
            </a:r>
            <a:r>
              <a:rPr lang="en-US" dirty="0"/>
              <a:t>in order to join</a:t>
            </a:r>
          </a:p>
          <a:p>
            <a:endParaRPr lang="en-US" dirty="0"/>
          </a:p>
          <a:p>
            <a:r>
              <a:rPr lang="en-US" dirty="0"/>
              <a:t>CJEU (and Member States CCs): ideology not only a non-factor, but must be </a:t>
            </a:r>
            <a:r>
              <a:rPr lang="en-US" b="1" dirty="0"/>
              <a:t>concealed</a:t>
            </a:r>
          </a:p>
          <a:p>
            <a:endParaRPr lang="en-US" dirty="0"/>
          </a:p>
          <a:p>
            <a:r>
              <a:rPr lang="en-US" dirty="0"/>
              <a:t>Only a </a:t>
            </a:r>
            <a:r>
              <a:rPr lang="en-US" i="1" dirty="0"/>
              <a:t>few instances </a:t>
            </a:r>
            <a:r>
              <a:rPr lang="en-US" dirty="0"/>
              <a:t>where judges previously occupied political mandates before (Skouris, </a:t>
            </a:r>
            <a:r>
              <a:rPr lang="en-US" dirty="0" err="1"/>
              <a:t>Biltgen</a:t>
            </a:r>
            <a:r>
              <a:rPr lang="en-US" dirty="0"/>
              <a:t>) in smaller Member States</a:t>
            </a:r>
          </a:p>
        </p:txBody>
      </p:sp>
    </p:spTree>
    <p:extLst>
      <p:ext uri="{BB962C8B-B14F-4D97-AF65-F5344CB8AC3E}">
        <p14:creationId xmlns:p14="http://schemas.microsoft.com/office/powerpoint/2010/main" val="1146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B4547-72E2-3173-0C28-690F4D954803}"/>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5500CD52-996D-A00F-F211-DACD3E8B95DE}"/>
              </a:ext>
            </a:extLst>
          </p:cNvPr>
          <p:cNvSpPr>
            <a:spLocks noGrp="1"/>
          </p:cNvSpPr>
          <p:nvPr>
            <p:ph idx="1"/>
          </p:nvPr>
        </p:nvSpPr>
        <p:spPr/>
        <p:txBody>
          <a:bodyPr/>
          <a:lstStyle/>
          <a:p>
            <a:r>
              <a:rPr lang="en-US" dirty="0"/>
              <a:t>CJEU possesses more input legitimacy than suggested by </a:t>
            </a:r>
            <a:r>
              <a:rPr lang="en-US" dirty="0" err="1"/>
              <a:t>Scharpf</a:t>
            </a:r>
            <a:endParaRPr lang="en-US" dirty="0"/>
          </a:p>
          <a:p>
            <a:r>
              <a:rPr lang="en-US" dirty="0"/>
              <a:t>The institution is non-majoritarian, but judges and AGs reflect societies and practices of the Member States </a:t>
            </a:r>
          </a:p>
          <a:p>
            <a:r>
              <a:rPr lang="en-US" dirty="0"/>
              <a:t>Judges = Super EU Legal professionals</a:t>
            </a:r>
          </a:p>
          <a:p>
            <a:r>
              <a:rPr lang="en-US" dirty="0"/>
              <a:t>Unequal representation of society, sociologically understandable for some groups (ethnic minorities), much less for others (gender balance), may raise challenges in the near future</a:t>
            </a:r>
          </a:p>
        </p:txBody>
      </p:sp>
    </p:spTree>
    <p:extLst>
      <p:ext uri="{BB962C8B-B14F-4D97-AF65-F5344CB8AC3E}">
        <p14:creationId xmlns:p14="http://schemas.microsoft.com/office/powerpoint/2010/main" val="1436669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17F55E-7EF4-BF51-8D71-0EC652CC678D}"/>
              </a:ext>
            </a:extLst>
          </p:cNvPr>
          <p:cNvSpPr/>
          <p:nvPr/>
        </p:nvSpPr>
        <p:spPr>
          <a:xfrm>
            <a:off x="4470245" y="2272003"/>
            <a:ext cx="2593910" cy="134360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POWER</a:t>
            </a:r>
          </a:p>
        </p:txBody>
      </p:sp>
      <p:sp>
        <p:nvSpPr>
          <p:cNvPr id="7" name="Rectangle 6">
            <a:extLst>
              <a:ext uri="{FF2B5EF4-FFF2-40B4-BE49-F238E27FC236}">
                <a16:creationId xmlns:a16="http://schemas.microsoft.com/office/drawing/2014/main" id="{C5B89AF6-A72C-C421-1DDF-65F0F642F439}"/>
              </a:ext>
            </a:extLst>
          </p:cNvPr>
          <p:cNvSpPr/>
          <p:nvPr/>
        </p:nvSpPr>
        <p:spPr>
          <a:xfrm>
            <a:off x="4470245" y="5005874"/>
            <a:ext cx="2593910" cy="11430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BRIBERY</a:t>
            </a:r>
          </a:p>
        </p:txBody>
      </p:sp>
      <p:sp>
        <p:nvSpPr>
          <p:cNvPr id="8" name="Rectangle 7">
            <a:extLst>
              <a:ext uri="{FF2B5EF4-FFF2-40B4-BE49-F238E27FC236}">
                <a16:creationId xmlns:a16="http://schemas.microsoft.com/office/drawing/2014/main" id="{E48747C0-530A-17FC-380B-107C5FA01B7B}"/>
              </a:ext>
            </a:extLst>
          </p:cNvPr>
          <p:cNvSpPr/>
          <p:nvPr/>
        </p:nvSpPr>
        <p:spPr>
          <a:xfrm>
            <a:off x="1067682" y="5005874"/>
            <a:ext cx="2593910" cy="11430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COERCION</a:t>
            </a:r>
          </a:p>
        </p:txBody>
      </p:sp>
      <p:sp>
        <p:nvSpPr>
          <p:cNvPr id="14" name="Rectangle 13">
            <a:extLst>
              <a:ext uri="{FF2B5EF4-FFF2-40B4-BE49-F238E27FC236}">
                <a16:creationId xmlns:a16="http://schemas.microsoft.com/office/drawing/2014/main" id="{968066A1-BBD0-FF47-3EE7-6E2CBCD86222}"/>
              </a:ext>
            </a:extLst>
          </p:cNvPr>
          <p:cNvSpPr/>
          <p:nvPr/>
        </p:nvSpPr>
        <p:spPr>
          <a:xfrm>
            <a:off x="7872808" y="5005874"/>
            <a:ext cx="2593910" cy="11430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LEGITIMACY</a:t>
            </a:r>
          </a:p>
        </p:txBody>
      </p:sp>
      <p:cxnSp>
        <p:nvCxnSpPr>
          <p:cNvPr id="16" name="Straight Arrow Connector 15">
            <a:extLst>
              <a:ext uri="{FF2B5EF4-FFF2-40B4-BE49-F238E27FC236}">
                <a16:creationId xmlns:a16="http://schemas.microsoft.com/office/drawing/2014/main" id="{CB42DCD5-F62D-208A-5AC2-EE77640D2733}"/>
              </a:ext>
            </a:extLst>
          </p:cNvPr>
          <p:cNvCxnSpPr>
            <a:cxnSpLocks/>
          </p:cNvCxnSpPr>
          <p:nvPr/>
        </p:nvCxnSpPr>
        <p:spPr>
          <a:xfrm flipH="1">
            <a:off x="2381951" y="3615611"/>
            <a:ext cx="2105608" cy="12409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57D0864-ADBB-CAFB-6615-E872AD4C01EA}"/>
              </a:ext>
            </a:extLst>
          </p:cNvPr>
          <p:cNvCxnSpPr>
            <a:cxnSpLocks/>
          </p:cNvCxnSpPr>
          <p:nvPr/>
        </p:nvCxnSpPr>
        <p:spPr>
          <a:xfrm>
            <a:off x="5767200" y="3615611"/>
            <a:ext cx="0" cy="12409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066AA687-4E76-3354-D0EC-EBBF7B5C808A}"/>
              </a:ext>
            </a:extLst>
          </p:cNvPr>
          <p:cNvCxnSpPr/>
          <p:nvPr/>
        </p:nvCxnSpPr>
        <p:spPr>
          <a:xfrm>
            <a:off x="7079032" y="3615611"/>
            <a:ext cx="2105608" cy="12409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E2FEA09C-B2B1-D355-DC55-83D6C83576AD}"/>
              </a:ext>
            </a:extLst>
          </p:cNvPr>
          <p:cNvSpPr>
            <a:spLocks noGrp="1"/>
          </p:cNvSpPr>
          <p:nvPr>
            <p:ph type="title"/>
          </p:nvPr>
        </p:nvSpPr>
        <p:spPr>
          <a:xfrm>
            <a:off x="572400" y="367255"/>
            <a:ext cx="10389600" cy="806400"/>
          </a:xfrm>
        </p:spPr>
        <p:txBody>
          <a:bodyPr/>
          <a:lstStyle/>
          <a:p>
            <a:pPr algn="ctr"/>
            <a:r>
              <a:rPr lang="en-US" dirty="0"/>
              <a:t>WHY IS LEGITIMACY IMPORTANT TO THE EU?</a:t>
            </a:r>
          </a:p>
        </p:txBody>
      </p:sp>
      <p:sp>
        <p:nvSpPr>
          <p:cNvPr id="4" name="Multiplication Sign 3">
            <a:extLst>
              <a:ext uri="{FF2B5EF4-FFF2-40B4-BE49-F238E27FC236}">
                <a16:creationId xmlns:a16="http://schemas.microsoft.com/office/drawing/2014/main" id="{541514B2-0828-534D-AD89-76828A415B8D}"/>
              </a:ext>
            </a:extLst>
          </p:cNvPr>
          <p:cNvSpPr/>
          <p:nvPr/>
        </p:nvSpPr>
        <p:spPr>
          <a:xfrm>
            <a:off x="872295" y="4338735"/>
            <a:ext cx="3004435" cy="2677886"/>
          </a:xfrm>
          <a:prstGeom prst="mathMultiply">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4A8F21A-30C0-F83B-C45F-8BD5274C710C}"/>
              </a:ext>
            </a:extLst>
          </p:cNvPr>
          <p:cNvPicPr>
            <a:picLocks noChangeAspect="1"/>
          </p:cNvPicPr>
          <p:nvPr/>
        </p:nvPicPr>
        <p:blipFill>
          <a:blip r:embed="rId2"/>
          <a:stretch>
            <a:fillRect/>
          </a:stretch>
        </p:blipFill>
        <p:spPr>
          <a:xfrm>
            <a:off x="4764321" y="4651788"/>
            <a:ext cx="2005758" cy="1883827"/>
          </a:xfrm>
          <a:prstGeom prst="rect">
            <a:avLst/>
          </a:prstGeom>
        </p:spPr>
      </p:pic>
    </p:spTree>
    <p:extLst>
      <p:ext uri="{BB962C8B-B14F-4D97-AF65-F5344CB8AC3E}">
        <p14:creationId xmlns:p14="http://schemas.microsoft.com/office/powerpoint/2010/main" val="296898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A2750-FAD1-3E6F-F8A7-A72658764864}"/>
              </a:ext>
            </a:extLst>
          </p:cNvPr>
          <p:cNvSpPr>
            <a:spLocks noGrp="1"/>
          </p:cNvSpPr>
          <p:nvPr>
            <p:ph type="title"/>
          </p:nvPr>
        </p:nvSpPr>
        <p:spPr/>
        <p:txBody>
          <a:bodyPr/>
          <a:lstStyle/>
          <a:p>
            <a:pPr algn="ctr"/>
            <a:r>
              <a:rPr lang="en-US" dirty="0"/>
              <a:t>Legitimacy in the EU (20</a:t>
            </a:r>
            <a:r>
              <a:rPr lang="en-US" baseline="30000" dirty="0"/>
              <a:t>th</a:t>
            </a:r>
            <a:r>
              <a:rPr lang="en-US" dirty="0"/>
              <a:t> century)</a:t>
            </a:r>
          </a:p>
        </p:txBody>
      </p:sp>
      <p:graphicFrame>
        <p:nvGraphicFramePr>
          <p:cNvPr id="5" name="Table 5">
            <a:extLst>
              <a:ext uri="{FF2B5EF4-FFF2-40B4-BE49-F238E27FC236}">
                <a16:creationId xmlns:a16="http://schemas.microsoft.com/office/drawing/2014/main" id="{1F50DFFE-35D3-07AE-3902-F4B9D8B60696}"/>
              </a:ext>
            </a:extLst>
          </p:cNvPr>
          <p:cNvGraphicFramePr>
            <a:graphicFrameLocks noGrp="1"/>
          </p:cNvGraphicFramePr>
          <p:nvPr>
            <p:ph idx="1"/>
            <p:extLst>
              <p:ext uri="{D42A27DB-BD31-4B8C-83A1-F6EECF244321}">
                <p14:modId xmlns:p14="http://schemas.microsoft.com/office/powerpoint/2010/main" val="2083105003"/>
              </p:ext>
            </p:extLst>
          </p:nvPr>
        </p:nvGraphicFramePr>
        <p:xfrm>
          <a:off x="573088" y="1600200"/>
          <a:ext cx="10388598" cy="2920948"/>
        </p:xfrm>
        <a:graphic>
          <a:graphicData uri="http://schemas.openxmlformats.org/drawingml/2006/table">
            <a:tbl>
              <a:tblPr firstRow="1" bandRow="1">
                <a:tableStyleId>{5C22544A-7EE6-4342-B048-85BDC9FD1C3A}</a:tableStyleId>
              </a:tblPr>
              <a:tblGrid>
                <a:gridCol w="3462866">
                  <a:extLst>
                    <a:ext uri="{9D8B030D-6E8A-4147-A177-3AD203B41FA5}">
                      <a16:colId xmlns:a16="http://schemas.microsoft.com/office/drawing/2014/main" val="4182626168"/>
                    </a:ext>
                  </a:extLst>
                </a:gridCol>
                <a:gridCol w="3462866">
                  <a:extLst>
                    <a:ext uri="{9D8B030D-6E8A-4147-A177-3AD203B41FA5}">
                      <a16:colId xmlns:a16="http://schemas.microsoft.com/office/drawing/2014/main" val="33896732"/>
                    </a:ext>
                  </a:extLst>
                </a:gridCol>
                <a:gridCol w="3462866">
                  <a:extLst>
                    <a:ext uri="{9D8B030D-6E8A-4147-A177-3AD203B41FA5}">
                      <a16:colId xmlns:a16="http://schemas.microsoft.com/office/drawing/2014/main" val="3822008478"/>
                    </a:ext>
                  </a:extLst>
                </a:gridCol>
              </a:tblGrid>
              <a:tr h="1457908">
                <a:tc>
                  <a:txBody>
                    <a:bodyPr/>
                    <a:lstStyle/>
                    <a:p>
                      <a:r>
                        <a:rPr lang="en-US" dirty="0"/>
                        <a:t>INPUT</a:t>
                      </a:r>
                    </a:p>
                    <a:p>
                      <a:endParaRPr lang="en-US" dirty="0"/>
                    </a:p>
                    <a:p>
                      <a:r>
                        <a:rPr lang="en-US" dirty="0"/>
                        <a:t>(</a:t>
                      </a:r>
                      <a:r>
                        <a:rPr lang="en-US" dirty="0" err="1"/>
                        <a:t>Scharpf</a:t>
                      </a:r>
                      <a:r>
                        <a:rPr lang="en-US" dirty="0"/>
                        <a:t> 1999)</a:t>
                      </a:r>
                    </a:p>
                  </a:txBody>
                  <a:tcPr/>
                </a:tc>
                <a:tc>
                  <a:txBody>
                    <a:bodyPr/>
                    <a:lstStyle/>
                    <a:p>
                      <a:r>
                        <a:rPr lang="en-US" dirty="0"/>
                        <a:t>THROUGHPUT</a:t>
                      </a:r>
                    </a:p>
                    <a:p>
                      <a:endParaRPr lang="en-US" dirty="0"/>
                    </a:p>
                    <a:p>
                      <a:r>
                        <a:rPr lang="en-US" dirty="0"/>
                        <a:t>(Schmidt 2020)</a:t>
                      </a:r>
                    </a:p>
                  </a:txBody>
                  <a:tcPr/>
                </a:tc>
                <a:tc>
                  <a:txBody>
                    <a:bodyPr/>
                    <a:lstStyle/>
                    <a:p>
                      <a:r>
                        <a:rPr lang="en-US" dirty="0"/>
                        <a:t>OUTPUT</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r>
                        <a:rPr lang="en-US" dirty="0" err="1"/>
                        <a:t>Scharpf</a:t>
                      </a:r>
                      <a:r>
                        <a:rPr lang="en-US" dirty="0"/>
                        <a:t> 1999)</a:t>
                      </a:r>
                    </a:p>
                    <a:p>
                      <a:endParaRPr lang="en-US" dirty="0"/>
                    </a:p>
                  </a:txBody>
                  <a:tcPr/>
                </a:tc>
                <a:extLst>
                  <a:ext uri="{0D108BD9-81ED-4DB2-BD59-A6C34878D82A}">
                    <a16:rowId xmlns:a16="http://schemas.microsoft.com/office/drawing/2014/main" val="105102697"/>
                  </a:ext>
                </a:extLst>
              </a:tr>
              <a:tr h="1457908">
                <a:tc>
                  <a:txBody>
                    <a:bodyPr/>
                    <a:lstStyle/>
                    <a:p>
                      <a:r>
                        <a:rPr lang="en-US" dirty="0"/>
                        <a:t>Sense of community</a:t>
                      </a:r>
                    </a:p>
                    <a:p>
                      <a:endParaRPr lang="en-US" dirty="0"/>
                    </a:p>
                    <a:p>
                      <a:r>
                        <a:rPr lang="en-US" dirty="0"/>
                        <a:t>Control over powerholders</a:t>
                      </a:r>
                    </a:p>
                  </a:txBody>
                  <a:tcPr/>
                </a:tc>
                <a:tc>
                  <a:txBody>
                    <a:bodyPr/>
                    <a:lstStyle/>
                    <a:p>
                      <a:r>
                        <a:rPr lang="en-US" dirty="0"/>
                        <a:t>Processes</a:t>
                      </a:r>
                    </a:p>
                    <a:p>
                      <a:endParaRPr lang="en-US" dirty="0"/>
                    </a:p>
                    <a:p>
                      <a:r>
                        <a:rPr lang="en-US" dirty="0"/>
                        <a:t>Good: Open, Accountable</a:t>
                      </a:r>
                    </a:p>
                    <a:p>
                      <a:endParaRPr lang="en-US" dirty="0"/>
                    </a:p>
                    <a:p>
                      <a:r>
                        <a:rPr lang="en-US" dirty="0"/>
                        <a:t>Bad: Opaque, Corrupt</a:t>
                      </a:r>
                    </a:p>
                  </a:txBody>
                  <a:tcPr/>
                </a:tc>
                <a:tc>
                  <a:txBody>
                    <a:bodyPr/>
                    <a:lstStyle/>
                    <a:p>
                      <a:r>
                        <a:rPr lang="en-US" dirty="0"/>
                        <a:t>Sound Policy Results</a:t>
                      </a:r>
                    </a:p>
                    <a:p>
                      <a:endParaRPr lang="en-US" dirty="0"/>
                    </a:p>
                    <a:p>
                      <a:r>
                        <a:rPr lang="en-US" dirty="0"/>
                        <a:t>Decisions benefitting the majority</a:t>
                      </a:r>
                    </a:p>
                  </a:txBody>
                  <a:tcPr/>
                </a:tc>
                <a:extLst>
                  <a:ext uri="{0D108BD9-81ED-4DB2-BD59-A6C34878D82A}">
                    <a16:rowId xmlns:a16="http://schemas.microsoft.com/office/drawing/2014/main" val="3609617784"/>
                  </a:ext>
                </a:extLst>
              </a:tr>
            </a:tbl>
          </a:graphicData>
        </a:graphic>
      </p:graphicFrame>
      <p:sp>
        <p:nvSpPr>
          <p:cNvPr id="6" name="Multiplication Sign 5">
            <a:extLst>
              <a:ext uri="{FF2B5EF4-FFF2-40B4-BE49-F238E27FC236}">
                <a16:creationId xmlns:a16="http://schemas.microsoft.com/office/drawing/2014/main" id="{940CB937-CB73-82F8-2D26-616A1D262C42}"/>
              </a:ext>
            </a:extLst>
          </p:cNvPr>
          <p:cNvSpPr/>
          <p:nvPr/>
        </p:nvSpPr>
        <p:spPr>
          <a:xfrm>
            <a:off x="-9525" y="1071018"/>
            <a:ext cx="4534677" cy="3911529"/>
          </a:xfrm>
          <a:prstGeom prst="mathMultiply">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531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38FB0-7C8C-E75E-B256-BF2B1C9A8291}"/>
              </a:ext>
            </a:extLst>
          </p:cNvPr>
          <p:cNvSpPr>
            <a:spLocks noGrp="1"/>
          </p:cNvSpPr>
          <p:nvPr>
            <p:ph type="title"/>
          </p:nvPr>
        </p:nvSpPr>
        <p:spPr/>
        <p:txBody>
          <a:bodyPr/>
          <a:lstStyle/>
          <a:p>
            <a:pPr algn="ctr"/>
            <a:r>
              <a:rPr lang="en-US" dirty="0"/>
              <a:t>Legitimacy of the EU in 2022?</a:t>
            </a:r>
          </a:p>
        </p:txBody>
      </p:sp>
      <p:sp>
        <p:nvSpPr>
          <p:cNvPr id="3" name="Content Placeholder 2">
            <a:extLst>
              <a:ext uri="{FF2B5EF4-FFF2-40B4-BE49-F238E27FC236}">
                <a16:creationId xmlns:a16="http://schemas.microsoft.com/office/drawing/2014/main" id="{CA72506E-4000-40EB-E5AB-568944CB93D4}"/>
              </a:ext>
            </a:extLst>
          </p:cNvPr>
          <p:cNvSpPr>
            <a:spLocks noGrp="1"/>
          </p:cNvSpPr>
          <p:nvPr>
            <p:ph idx="1"/>
          </p:nvPr>
        </p:nvSpPr>
        <p:spPr>
          <a:xfrm>
            <a:off x="572400" y="2258166"/>
            <a:ext cx="10388598" cy="2262982"/>
          </a:xfrm>
        </p:spPr>
        <p:txBody>
          <a:bodyPr/>
          <a:lstStyle/>
          <a:p>
            <a:endParaRPr lang="en-US" dirty="0"/>
          </a:p>
        </p:txBody>
      </p:sp>
      <p:graphicFrame>
        <p:nvGraphicFramePr>
          <p:cNvPr id="4" name="Table 5">
            <a:extLst>
              <a:ext uri="{FF2B5EF4-FFF2-40B4-BE49-F238E27FC236}">
                <a16:creationId xmlns:a16="http://schemas.microsoft.com/office/drawing/2014/main" id="{106DACEB-95B1-4893-A49E-31F09B1D4C25}"/>
              </a:ext>
            </a:extLst>
          </p:cNvPr>
          <p:cNvGraphicFramePr>
            <a:graphicFrameLocks/>
          </p:cNvGraphicFramePr>
          <p:nvPr>
            <p:extLst>
              <p:ext uri="{D42A27DB-BD31-4B8C-83A1-F6EECF244321}">
                <p14:modId xmlns:p14="http://schemas.microsoft.com/office/powerpoint/2010/main" val="1531652324"/>
              </p:ext>
            </p:extLst>
          </p:nvPr>
        </p:nvGraphicFramePr>
        <p:xfrm>
          <a:off x="572399" y="2258166"/>
          <a:ext cx="10388598" cy="2920948"/>
        </p:xfrm>
        <a:graphic>
          <a:graphicData uri="http://schemas.openxmlformats.org/drawingml/2006/table">
            <a:tbl>
              <a:tblPr firstRow="1" bandRow="1">
                <a:tableStyleId>{5C22544A-7EE6-4342-B048-85BDC9FD1C3A}</a:tableStyleId>
              </a:tblPr>
              <a:tblGrid>
                <a:gridCol w="3462866">
                  <a:extLst>
                    <a:ext uri="{9D8B030D-6E8A-4147-A177-3AD203B41FA5}">
                      <a16:colId xmlns:a16="http://schemas.microsoft.com/office/drawing/2014/main" val="4182626168"/>
                    </a:ext>
                  </a:extLst>
                </a:gridCol>
                <a:gridCol w="3462866">
                  <a:extLst>
                    <a:ext uri="{9D8B030D-6E8A-4147-A177-3AD203B41FA5}">
                      <a16:colId xmlns:a16="http://schemas.microsoft.com/office/drawing/2014/main" val="33896732"/>
                    </a:ext>
                  </a:extLst>
                </a:gridCol>
                <a:gridCol w="3462866">
                  <a:extLst>
                    <a:ext uri="{9D8B030D-6E8A-4147-A177-3AD203B41FA5}">
                      <a16:colId xmlns:a16="http://schemas.microsoft.com/office/drawing/2014/main" val="3822008478"/>
                    </a:ext>
                  </a:extLst>
                </a:gridCol>
              </a:tblGrid>
              <a:tr h="1457908">
                <a:tc>
                  <a:txBody>
                    <a:bodyPr/>
                    <a:lstStyle/>
                    <a:p>
                      <a:r>
                        <a:rPr lang="en-US" dirty="0"/>
                        <a:t>INPUT</a:t>
                      </a:r>
                    </a:p>
                    <a:p>
                      <a:endParaRPr lang="en-US" dirty="0"/>
                    </a:p>
                    <a:p>
                      <a:r>
                        <a:rPr lang="en-US" dirty="0"/>
                        <a:t>(</a:t>
                      </a:r>
                      <a:r>
                        <a:rPr lang="en-US" dirty="0" err="1"/>
                        <a:t>Scharpf</a:t>
                      </a:r>
                      <a:r>
                        <a:rPr lang="en-US" dirty="0"/>
                        <a:t> 1999)</a:t>
                      </a:r>
                    </a:p>
                  </a:txBody>
                  <a:tcPr/>
                </a:tc>
                <a:tc>
                  <a:txBody>
                    <a:bodyPr/>
                    <a:lstStyle/>
                    <a:p>
                      <a:r>
                        <a:rPr lang="en-US" dirty="0"/>
                        <a:t>THROUGHPUT</a:t>
                      </a:r>
                    </a:p>
                    <a:p>
                      <a:endParaRPr lang="en-US" dirty="0"/>
                    </a:p>
                    <a:p>
                      <a:r>
                        <a:rPr lang="en-US" dirty="0"/>
                        <a:t>(Schmidt 2020)</a:t>
                      </a:r>
                    </a:p>
                  </a:txBody>
                  <a:tcPr/>
                </a:tc>
                <a:tc>
                  <a:txBody>
                    <a:bodyPr/>
                    <a:lstStyle/>
                    <a:p>
                      <a:r>
                        <a:rPr lang="en-US" dirty="0"/>
                        <a:t>OUTPUT</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r>
                        <a:rPr lang="en-US" dirty="0" err="1"/>
                        <a:t>Scharpf</a:t>
                      </a:r>
                      <a:r>
                        <a:rPr lang="en-US" dirty="0"/>
                        <a:t> 1999)</a:t>
                      </a:r>
                    </a:p>
                    <a:p>
                      <a:endParaRPr lang="en-US" dirty="0"/>
                    </a:p>
                  </a:txBody>
                  <a:tcPr/>
                </a:tc>
                <a:extLst>
                  <a:ext uri="{0D108BD9-81ED-4DB2-BD59-A6C34878D82A}">
                    <a16:rowId xmlns:a16="http://schemas.microsoft.com/office/drawing/2014/main" val="105102697"/>
                  </a:ext>
                </a:extLst>
              </a:tr>
              <a:tr h="1457908">
                <a:tc>
                  <a:txBody>
                    <a:bodyPr/>
                    <a:lstStyle/>
                    <a:p>
                      <a:r>
                        <a:rPr lang="en-US" dirty="0"/>
                        <a:t>Sense of community</a:t>
                      </a:r>
                    </a:p>
                    <a:p>
                      <a:endParaRPr lang="en-US" dirty="0"/>
                    </a:p>
                    <a:p>
                      <a:r>
                        <a:rPr lang="en-US" dirty="0"/>
                        <a:t>Control over powerholders</a:t>
                      </a:r>
                    </a:p>
                  </a:txBody>
                  <a:tcPr/>
                </a:tc>
                <a:tc>
                  <a:txBody>
                    <a:bodyPr/>
                    <a:lstStyle/>
                    <a:p>
                      <a:r>
                        <a:rPr lang="en-US" dirty="0"/>
                        <a:t>Processes</a:t>
                      </a:r>
                    </a:p>
                    <a:p>
                      <a:endParaRPr lang="en-US" dirty="0"/>
                    </a:p>
                    <a:p>
                      <a:r>
                        <a:rPr lang="en-US" dirty="0"/>
                        <a:t>Good: Open, Accountable</a:t>
                      </a:r>
                    </a:p>
                    <a:p>
                      <a:endParaRPr lang="en-US" dirty="0"/>
                    </a:p>
                    <a:p>
                      <a:r>
                        <a:rPr lang="en-US" dirty="0"/>
                        <a:t>Bad: Opaque, Corrupt</a:t>
                      </a:r>
                    </a:p>
                  </a:txBody>
                  <a:tcPr/>
                </a:tc>
                <a:tc>
                  <a:txBody>
                    <a:bodyPr/>
                    <a:lstStyle/>
                    <a:p>
                      <a:r>
                        <a:rPr lang="en-US" dirty="0"/>
                        <a:t>Sound Policy Results</a:t>
                      </a:r>
                    </a:p>
                    <a:p>
                      <a:endParaRPr lang="en-US" dirty="0"/>
                    </a:p>
                    <a:p>
                      <a:r>
                        <a:rPr lang="en-US" dirty="0"/>
                        <a:t>Decisions benefitting the majority</a:t>
                      </a:r>
                    </a:p>
                  </a:txBody>
                  <a:tcPr/>
                </a:tc>
                <a:extLst>
                  <a:ext uri="{0D108BD9-81ED-4DB2-BD59-A6C34878D82A}">
                    <a16:rowId xmlns:a16="http://schemas.microsoft.com/office/drawing/2014/main" val="3609617784"/>
                  </a:ext>
                </a:extLst>
              </a:tr>
            </a:tbl>
          </a:graphicData>
        </a:graphic>
      </p:graphicFrame>
      <p:sp>
        <p:nvSpPr>
          <p:cNvPr id="5" name="Multiplication Sign 4">
            <a:extLst>
              <a:ext uri="{FF2B5EF4-FFF2-40B4-BE49-F238E27FC236}">
                <a16:creationId xmlns:a16="http://schemas.microsoft.com/office/drawing/2014/main" id="{CC5234B0-32F2-EECB-865B-94BD04427D96}"/>
              </a:ext>
            </a:extLst>
          </p:cNvPr>
          <p:cNvSpPr/>
          <p:nvPr/>
        </p:nvSpPr>
        <p:spPr>
          <a:xfrm>
            <a:off x="0" y="1774781"/>
            <a:ext cx="4534677" cy="3911529"/>
          </a:xfrm>
          <a:prstGeom prst="mathMultiply">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ultiplication Sign 5">
            <a:extLst>
              <a:ext uri="{FF2B5EF4-FFF2-40B4-BE49-F238E27FC236}">
                <a16:creationId xmlns:a16="http://schemas.microsoft.com/office/drawing/2014/main" id="{6078EF95-06CB-3633-817E-A8389608E535}"/>
              </a:ext>
            </a:extLst>
          </p:cNvPr>
          <p:cNvSpPr/>
          <p:nvPr/>
        </p:nvSpPr>
        <p:spPr>
          <a:xfrm>
            <a:off x="3499360" y="1774781"/>
            <a:ext cx="4534677" cy="3911529"/>
          </a:xfrm>
          <a:prstGeom prst="mathMultiply">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Multiplication Sign 6">
            <a:extLst>
              <a:ext uri="{FF2B5EF4-FFF2-40B4-BE49-F238E27FC236}">
                <a16:creationId xmlns:a16="http://schemas.microsoft.com/office/drawing/2014/main" id="{47D1A3E0-4244-575E-1BDA-48F70B051AC2}"/>
              </a:ext>
            </a:extLst>
          </p:cNvPr>
          <p:cNvSpPr/>
          <p:nvPr/>
        </p:nvSpPr>
        <p:spPr>
          <a:xfrm>
            <a:off x="6998719" y="1762875"/>
            <a:ext cx="4534677" cy="3911529"/>
          </a:xfrm>
          <a:prstGeom prst="mathMultiply">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4692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F2762-12FB-CDE5-7C33-5171DB00AFF8}"/>
              </a:ext>
            </a:extLst>
          </p:cNvPr>
          <p:cNvSpPr>
            <a:spLocks noGrp="1"/>
          </p:cNvSpPr>
          <p:nvPr>
            <p:ph type="title"/>
          </p:nvPr>
        </p:nvSpPr>
        <p:spPr/>
        <p:txBody>
          <a:bodyPr/>
          <a:lstStyle/>
          <a:p>
            <a:pPr algn="ctr"/>
            <a:r>
              <a:rPr lang="en-US" dirty="0"/>
              <a:t>Legitimacy of the EU in 2022?</a:t>
            </a:r>
          </a:p>
        </p:txBody>
      </p:sp>
      <p:pic>
        <p:nvPicPr>
          <p:cNvPr id="5" name="Content Placeholder 4">
            <a:extLst>
              <a:ext uri="{FF2B5EF4-FFF2-40B4-BE49-F238E27FC236}">
                <a16:creationId xmlns:a16="http://schemas.microsoft.com/office/drawing/2014/main" id="{2409ABDB-4C99-853F-917B-90C1593513DC}"/>
              </a:ext>
            </a:extLst>
          </p:cNvPr>
          <p:cNvPicPr>
            <a:picLocks noGrp="1" noChangeAspect="1"/>
          </p:cNvPicPr>
          <p:nvPr>
            <p:ph idx="1"/>
          </p:nvPr>
        </p:nvPicPr>
        <p:blipFill>
          <a:blip r:embed="rId2"/>
          <a:stretch>
            <a:fillRect/>
          </a:stretch>
        </p:blipFill>
        <p:spPr>
          <a:xfrm>
            <a:off x="572400" y="2183246"/>
            <a:ext cx="10388600" cy="3041898"/>
          </a:xfrm>
        </p:spPr>
      </p:pic>
      <p:sp>
        <p:nvSpPr>
          <p:cNvPr id="7" name="Action Button: Help 6">
            <a:hlinkClick r:id="" action="ppaction://noaction" highlightClick="1"/>
            <a:extLst>
              <a:ext uri="{FF2B5EF4-FFF2-40B4-BE49-F238E27FC236}">
                <a16:creationId xmlns:a16="http://schemas.microsoft.com/office/drawing/2014/main" id="{5AE69ECA-1CD3-B85F-D51C-8D1B2972D99A}"/>
              </a:ext>
            </a:extLst>
          </p:cNvPr>
          <p:cNvSpPr/>
          <p:nvPr/>
        </p:nvSpPr>
        <p:spPr>
          <a:xfrm>
            <a:off x="4422709" y="2603181"/>
            <a:ext cx="2537927" cy="2435290"/>
          </a:xfrm>
          <a:prstGeom prst="actionButtonHelp">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ction Button: Help 7">
            <a:hlinkClick r:id="" action="ppaction://noaction" highlightClick="1"/>
            <a:extLst>
              <a:ext uri="{FF2B5EF4-FFF2-40B4-BE49-F238E27FC236}">
                <a16:creationId xmlns:a16="http://schemas.microsoft.com/office/drawing/2014/main" id="{33F116CB-8F9E-A539-021E-8A453D33184A}"/>
              </a:ext>
            </a:extLst>
          </p:cNvPr>
          <p:cNvSpPr/>
          <p:nvPr/>
        </p:nvSpPr>
        <p:spPr>
          <a:xfrm>
            <a:off x="7952791" y="2603181"/>
            <a:ext cx="2537927" cy="2435290"/>
          </a:xfrm>
          <a:prstGeom prst="actionButtonHelp">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ction Button: Help 8">
            <a:hlinkClick r:id="" action="ppaction://noaction" highlightClick="1"/>
            <a:extLst>
              <a:ext uri="{FF2B5EF4-FFF2-40B4-BE49-F238E27FC236}">
                <a16:creationId xmlns:a16="http://schemas.microsoft.com/office/drawing/2014/main" id="{6EC0A11C-AFB9-4310-9781-A703F6B82213}"/>
              </a:ext>
            </a:extLst>
          </p:cNvPr>
          <p:cNvSpPr/>
          <p:nvPr/>
        </p:nvSpPr>
        <p:spPr>
          <a:xfrm>
            <a:off x="1038808" y="2631231"/>
            <a:ext cx="2537927" cy="2435290"/>
          </a:xfrm>
          <a:prstGeom prst="actionButtonHelp">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8548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76FF1-A390-E536-9881-F5AEFCABE0B0}"/>
              </a:ext>
            </a:extLst>
          </p:cNvPr>
          <p:cNvSpPr>
            <a:spLocks noGrp="1"/>
          </p:cNvSpPr>
          <p:nvPr>
            <p:ph type="title"/>
          </p:nvPr>
        </p:nvSpPr>
        <p:spPr/>
        <p:txBody>
          <a:bodyPr/>
          <a:lstStyle/>
          <a:p>
            <a:pPr algn="ctr"/>
            <a:r>
              <a:rPr lang="en-US" dirty="0"/>
              <a:t>Legitimacy of EU institutions in 2022</a:t>
            </a:r>
          </a:p>
        </p:txBody>
      </p:sp>
      <p:graphicFrame>
        <p:nvGraphicFramePr>
          <p:cNvPr id="5" name="Table 5">
            <a:extLst>
              <a:ext uri="{FF2B5EF4-FFF2-40B4-BE49-F238E27FC236}">
                <a16:creationId xmlns:a16="http://schemas.microsoft.com/office/drawing/2014/main" id="{CFA88D14-1AB2-1444-DBA7-4B2580D59E8E}"/>
              </a:ext>
            </a:extLst>
          </p:cNvPr>
          <p:cNvGraphicFramePr>
            <a:graphicFrameLocks noGrp="1"/>
          </p:cNvGraphicFramePr>
          <p:nvPr>
            <p:ph idx="1"/>
            <p:extLst>
              <p:ext uri="{D42A27DB-BD31-4B8C-83A1-F6EECF244321}">
                <p14:modId xmlns:p14="http://schemas.microsoft.com/office/powerpoint/2010/main" val="2397099076"/>
              </p:ext>
            </p:extLst>
          </p:nvPr>
        </p:nvGraphicFramePr>
        <p:xfrm>
          <a:off x="572400" y="1557071"/>
          <a:ext cx="10388600" cy="3929329"/>
        </p:xfrm>
        <a:graphic>
          <a:graphicData uri="http://schemas.openxmlformats.org/drawingml/2006/table">
            <a:tbl>
              <a:tblPr firstRow="1" bandRow="1">
                <a:tableStyleId>{5C22544A-7EE6-4342-B048-85BDC9FD1C3A}</a:tableStyleId>
              </a:tblPr>
              <a:tblGrid>
                <a:gridCol w="2597150">
                  <a:extLst>
                    <a:ext uri="{9D8B030D-6E8A-4147-A177-3AD203B41FA5}">
                      <a16:colId xmlns:a16="http://schemas.microsoft.com/office/drawing/2014/main" val="331435646"/>
                    </a:ext>
                  </a:extLst>
                </a:gridCol>
                <a:gridCol w="2597150">
                  <a:extLst>
                    <a:ext uri="{9D8B030D-6E8A-4147-A177-3AD203B41FA5}">
                      <a16:colId xmlns:a16="http://schemas.microsoft.com/office/drawing/2014/main" val="3086770489"/>
                    </a:ext>
                  </a:extLst>
                </a:gridCol>
                <a:gridCol w="2597150">
                  <a:extLst>
                    <a:ext uri="{9D8B030D-6E8A-4147-A177-3AD203B41FA5}">
                      <a16:colId xmlns:a16="http://schemas.microsoft.com/office/drawing/2014/main" val="3648904310"/>
                    </a:ext>
                  </a:extLst>
                </a:gridCol>
                <a:gridCol w="2597150">
                  <a:extLst>
                    <a:ext uri="{9D8B030D-6E8A-4147-A177-3AD203B41FA5}">
                      <a16:colId xmlns:a16="http://schemas.microsoft.com/office/drawing/2014/main" val="1067324493"/>
                    </a:ext>
                  </a:extLst>
                </a:gridCol>
              </a:tblGrid>
              <a:tr h="732454">
                <a:tc>
                  <a:txBody>
                    <a:bodyPr/>
                    <a:lstStyle/>
                    <a:p>
                      <a:endParaRPr lang="en-US" dirty="0"/>
                    </a:p>
                  </a:txBody>
                  <a:tcPr/>
                </a:tc>
                <a:tc>
                  <a:txBody>
                    <a:bodyPr/>
                    <a:lstStyle/>
                    <a:p>
                      <a:r>
                        <a:rPr lang="en-US" dirty="0"/>
                        <a:t>INPUT</a:t>
                      </a:r>
                    </a:p>
                  </a:txBody>
                  <a:tcPr/>
                </a:tc>
                <a:tc>
                  <a:txBody>
                    <a:bodyPr/>
                    <a:lstStyle/>
                    <a:p>
                      <a:r>
                        <a:rPr lang="en-US" dirty="0"/>
                        <a:t>THROUGHPUT</a:t>
                      </a:r>
                    </a:p>
                  </a:txBody>
                  <a:tcPr/>
                </a:tc>
                <a:tc>
                  <a:txBody>
                    <a:bodyPr/>
                    <a:lstStyle/>
                    <a:p>
                      <a:r>
                        <a:rPr lang="en-US" dirty="0"/>
                        <a:t>OUTPUT</a:t>
                      </a:r>
                    </a:p>
                  </a:txBody>
                  <a:tcPr/>
                </a:tc>
                <a:extLst>
                  <a:ext uri="{0D108BD9-81ED-4DB2-BD59-A6C34878D82A}">
                    <a16:rowId xmlns:a16="http://schemas.microsoft.com/office/drawing/2014/main" val="307030266"/>
                  </a:ext>
                </a:extLst>
              </a:tr>
              <a:tr h="587828">
                <a:tc>
                  <a:txBody>
                    <a:bodyPr/>
                    <a:lstStyle/>
                    <a:p>
                      <a:r>
                        <a:rPr lang="en-US" dirty="0"/>
                        <a:t>COMMISSION</a:t>
                      </a:r>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640223221"/>
                  </a:ext>
                </a:extLst>
              </a:tr>
              <a:tr h="634482">
                <a:tc>
                  <a:txBody>
                    <a:bodyPr/>
                    <a:lstStyle/>
                    <a:p>
                      <a:r>
                        <a:rPr lang="en-US" dirty="0"/>
                        <a:t>COUNCIL</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996805200"/>
                  </a:ext>
                </a:extLst>
              </a:tr>
              <a:tr h="709127">
                <a:tc>
                  <a:txBody>
                    <a:bodyPr/>
                    <a:lstStyle/>
                    <a:p>
                      <a:r>
                        <a:rPr lang="en-US" dirty="0"/>
                        <a:t>EP</a:t>
                      </a:r>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834720556"/>
                  </a:ext>
                </a:extLst>
              </a:tr>
              <a:tr h="658948">
                <a:tc>
                  <a:txBody>
                    <a:bodyPr/>
                    <a:lstStyle/>
                    <a:p>
                      <a:r>
                        <a:rPr lang="en-US" dirty="0"/>
                        <a:t>ECB</a:t>
                      </a:r>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182017104"/>
                  </a:ext>
                </a:extLst>
              </a:tr>
              <a:tr h="606490">
                <a:tc>
                  <a:txBody>
                    <a:bodyPr/>
                    <a:lstStyle/>
                    <a:p>
                      <a:r>
                        <a:rPr lang="en-US" dirty="0"/>
                        <a:t>CJEU</a:t>
                      </a:r>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029846544"/>
                  </a:ext>
                </a:extLst>
              </a:tr>
            </a:tbl>
          </a:graphicData>
        </a:graphic>
      </p:graphicFrame>
      <p:pic>
        <p:nvPicPr>
          <p:cNvPr id="8" name="Graphic 7" descr="Checkmark outline">
            <a:extLst>
              <a:ext uri="{FF2B5EF4-FFF2-40B4-BE49-F238E27FC236}">
                <a16:creationId xmlns:a16="http://schemas.microsoft.com/office/drawing/2014/main" id="{303094BE-E31A-A3E2-F676-12F090F4A6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15061" y="2222448"/>
            <a:ext cx="688910" cy="688910"/>
          </a:xfrm>
          <a:prstGeom prst="rect">
            <a:avLst/>
          </a:prstGeom>
        </p:spPr>
      </p:pic>
      <p:pic>
        <p:nvPicPr>
          <p:cNvPr id="9" name="Graphic 8" descr="Checkmark outline">
            <a:extLst>
              <a:ext uri="{FF2B5EF4-FFF2-40B4-BE49-F238E27FC236}">
                <a16:creationId xmlns:a16="http://schemas.microsoft.com/office/drawing/2014/main" id="{7C06E680-8B40-9FC7-B66E-4EA0CBDF02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96139" y="2867609"/>
            <a:ext cx="688910" cy="688910"/>
          </a:xfrm>
          <a:prstGeom prst="rect">
            <a:avLst/>
          </a:prstGeom>
        </p:spPr>
      </p:pic>
      <p:pic>
        <p:nvPicPr>
          <p:cNvPr id="10" name="Graphic 9" descr="Checkmark outline">
            <a:extLst>
              <a:ext uri="{FF2B5EF4-FFF2-40B4-BE49-F238E27FC236}">
                <a16:creationId xmlns:a16="http://schemas.microsoft.com/office/drawing/2014/main" id="{26FF6F3C-983E-B900-A2A2-02378154BA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96139" y="2244014"/>
            <a:ext cx="688910" cy="688910"/>
          </a:xfrm>
          <a:prstGeom prst="rect">
            <a:avLst/>
          </a:prstGeom>
        </p:spPr>
      </p:pic>
      <p:pic>
        <p:nvPicPr>
          <p:cNvPr id="12" name="Picture 11">
            <a:extLst>
              <a:ext uri="{FF2B5EF4-FFF2-40B4-BE49-F238E27FC236}">
                <a16:creationId xmlns:a16="http://schemas.microsoft.com/office/drawing/2014/main" id="{2E52BB7E-05E0-7C4B-9787-09CC893B4789}"/>
              </a:ext>
            </a:extLst>
          </p:cNvPr>
          <p:cNvPicPr>
            <a:picLocks noChangeAspect="1"/>
          </p:cNvPicPr>
          <p:nvPr/>
        </p:nvPicPr>
        <p:blipFill>
          <a:blip r:embed="rId4"/>
          <a:stretch>
            <a:fillRect/>
          </a:stretch>
        </p:blipFill>
        <p:spPr>
          <a:xfrm>
            <a:off x="9315063" y="2867609"/>
            <a:ext cx="688908" cy="688908"/>
          </a:xfrm>
          <a:prstGeom prst="rect">
            <a:avLst/>
          </a:prstGeom>
        </p:spPr>
      </p:pic>
      <p:pic>
        <p:nvPicPr>
          <p:cNvPr id="13" name="Picture 12">
            <a:extLst>
              <a:ext uri="{FF2B5EF4-FFF2-40B4-BE49-F238E27FC236}">
                <a16:creationId xmlns:a16="http://schemas.microsoft.com/office/drawing/2014/main" id="{26DD37EB-FB2F-1E6A-A95C-F1C733D92138}"/>
              </a:ext>
            </a:extLst>
          </p:cNvPr>
          <p:cNvPicPr>
            <a:picLocks noChangeAspect="1"/>
          </p:cNvPicPr>
          <p:nvPr/>
        </p:nvPicPr>
        <p:blipFill>
          <a:blip r:embed="rId4"/>
          <a:stretch>
            <a:fillRect/>
          </a:stretch>
        </p:blipFill>
        <p:spPr>
          <a:xfrm>
            <a:off x="4096141" y="3520753"/>
            <a:ext cx="688908" cy="688908"/>
          </a:xfrm>
          <a:prstGeom prst="rect">
            <a:avLst/>
          </a:prstGeom>
        </p:spPr>
      </p:pic>
      <p:pic>
        <p:nvPicPr>
          <p:cNvPr id="14" name="Picture 13">
            <a:extLst>
              <a:ext uri="{FF2B5EF4-FFF2-40B4-BE49-F238E27FC236}">
                <a16:creationId xmlns:a16="http://schemas.microsoft.com/office/drawing/2014/main" id="{01EE2AD1-3C43-81ED-400C-323720788354}"/>
              </a:ext>
            </a:extLst>
          </p:cNvPr>
          <p:cNvPicPr>
            <a:picLocks noChangeAspect="1"/>
          </p:cNvPicPr>
          <p:nvPr/>
        </p:nvPicPr>
        <p:blipFill>
          <a:blip r:embed="rId4"/>
          <a:stretch>
            <a:fillRect/>
          </a:stretch>
        </p:blipFill>
        <p:spPr>
          <a:xfrm>
            <a:off x="6705601" y="3501521"/>
            <a:ext cx="688908" cy="688908"/>
          </a:xfrm>
          <a:prstGeom prst="rect">
            <a:avLst/>
          </a:prstGeom>
        </p:spPr>
      </p:pic>
      <p:pic>
        <p:nvPicPr>
          <p:cNvPr id="15" name="Picture 14">
            <a:extLst>
              <a:ext uri="{FF2B5EF4-FFF2-40B4-BE49-F238E27FC236}">
                <a16:creationId xmlns:a16="http://schemas.microsoft.com/office/drawing/2014/main" id="{F616ED2C-616D-BBC9-C663-0A88D5FEA257}"/>
              </a:ext>
            </a:extLst>
          </p:cNvPr>
          <p:cNvPicPr>
            <a:picLocks noChangeAspect="1"/>
          </p:cNvPicPr>
          <p:nvPr/>
        </p:nvPicPr>
        <p:blipFill>
          <a:blip r:embed="rId4"/>
          <a:stretch>
            <a:fillRect/>
          </a:stretch>
        </p:blipFill>
        <p:spPr>
          <a:xfrm>
            <a:off x="6705601" y="4185764"/>
            <a:ext cx="688908" cy="688908"/>
          </a:xfrm>
          <a:prstGeom prst="rect">
            <a:avLst/>
          </a:prstGeom>
        </p:spPr>
      </p:pic>
      <p:pic>
        <p:nvPicPr>
          <p:cNvPr id="16" name="Picture 15">
            <a:extLst>
              <a:ext uri="{FF2B5EF4-FFF2-40B4-BE49-F238E27FC236}">
                <a16:creationId xmlns:a16="http://schemas.microsoft.com/office/drawing/2014/main" id="{2A16789E-4423-C6A5-4D03-66CF988A79A2}"/>
              </a:ext>
            </a:extLst>
          </p:cNvPr>
          <p:cNvPicPr>
            <a:picLocks noChangeAspect="1"/>
          </p:cNvPicPr>
          <p:nvPr/>
        </p:nvPicPr>
        <p:blipFill>
          <a:blip r:embed="rId4"/>
          <a:stretch>
            <a:fillRect/>
          </a:stretch>
        </p:blipFill>
        <p:spPr>
          <a:xfrm>
            <a:off x="9315063" y="4111690"/>
            <a:ext cx="688908" cy="688908"/>
          </a:xfrm>
          <a:prstGeom prst="rect">
            <a:avLst/>
          </a:prstGeom>
        </p:spPr>
      </p:pic>
      <p:pic>
        <p:nvPicPr>
          <p:cNvPr id="18" name="Graphic 17" descr="Question Mark outline">
            <a:extLst>
              <a:ext uri="{FF2B5EF4-FFF2-40B4-BE49-F238E27FC236}">
                <a16:creationId xmlns:a16="http://schemas.microsoft.com/office/drawing/2014/main" id="{E1211228-FFFD-BC4B-21AD-ECEC0D8EB9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84780" y="4954555"/>
            <a:ext cx="487522" cy="487522"/>
          </a:xfrm>
          <a:prstGeom prst="rect">
            <a:avLst/>
          </a:prstGeom>
        </p:spPr>
      </p:pic>
      <p:pic>
        <p:nvPicPr>
          <p:cNvPr id="19" name="Picture 18">
            <a:extLst>
              <a:ext uri="{FF2B5EF4-FFF2-40B4-BE49-F238E27FC236}">
                <a16:creationId xmlns:a16="http://schemas.microsoft.com/office/drawing/2014/main" id="{E8AA8A2F-B3F8-D998-6839-464A51AFAB83}"/>
              </a:ext>
            </a:extLst>
          </p:cNvPr>
          <p:cNvPicPr>
            <a:picLocks noChangeAspect="1"/>
          </p:cNvPicPr>
          <p:nvPr/>
        </p:nvPicPr>
        <p:blipFill>
          <a:blip r:embed="rId7"/>
          <a:stretch>
            <a:fillRect/>
          </a:stretch>
        </p:blipFill>
        <p:spPr>
          <a:xfrm>
            <a:off x="6806194" y="4960002"/>
            <a:ext cx="487722" cy="487722"/>
          </a:xfrm>
          <a:prstGeom prst="rect">
            <a:avLst/>
          </a:prstGeom>
        </p:spPr>
      </p:pic>
      <p:pic>
        <p:nvPicPr>
          <p:cNvPr id="20" name="Picture 19">
            <a:extLst>
              <a:ext uri="{FF2B5EF4-FFF2-40B4-BE49-F238E27FC236}">
                <a16:creationId xmlns:a16="http://schemas.microsoft.com/office/drawing/2014/main" id="{9C1245ED-56B6-2E72-70F0-4D58C7773520}"/>
              </a:ext>
            </a:extLst>
          </p:cNvPr>
          <p:cNvPicPr>
            <a:picLocks noChangeAspect="1"/>
          </p:cNvPicPr>
          <p:nvPr/>
        </p:nvPicPr>
        <p:blipFill>
          <a:blip r:embed="rId7"/>
          <a:stretch>
            <a:fillRect/>
          </a:stretch>
        </p:blipFill>
        <p:spPr>
          <a:xfrm>
            <a:off x="9315061" y="4954555"/>
            <a:ext cx="487722" cy="487722"/>
          </a:xfrm>
          <a:prstGeom prst="rect">
            <a:avLst/>
          </a:prstGeom>
        </p:spPr>
      </p:pic>
    </p:spTree>
    <p:extLst>
      <p:ext uri="{BB962C8B-B14F-4D97-AF65-F5344CB8AC3E}">
        <p14:creationId xmlns:p14="http://schemas.microsoft.com/office/powerpoint/2010/main" val="2197964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800C7-FF7B-9095-1935-64EA3DD98692}"/>
              </a:ext>
            </a:extLst>
          </p:cNvPr>
          <p:cNvSpPr>
            <a:spLocks noGrp="1"/>
          </p:cNvSpPr>
          <p:nvPr>
            <p:ph type="title"/>
          </p:nvPr>
        </p:nvSpPr>
        <p:spPr/>
        <p:txBody>
          <a:bodyPr/>
          <a:lstStyle/>
          <a:p>
            <a:pPr algn="ctr"/>
            <a:r>
              <a:rPr lang="en-US" dirty="0"/>
              <a:t>CJEU as the Most-likely case for legitimacy crisis in the EU?</a:t>
            </a:r>
          </a:p>
        </p:txBody>
      </p:sp>
      <p:sp>
        <p:nvSpPr>
          <p:cNvPr id="3" name="Content Placeholder 2">
            <a:extLst>
              <a:ext uri="{FF2B5EF4-FFF2-40B4-BE49-F238E27FC236}">
                <a16:creationId xmlns:a16="http://schemas.microsoft.com/office/drawing/2014/main" id="{A46D32EE-E8AE-C47A-AA3A-694386D882A5}"/>
              </a:ext>
            </a:extLst>
          </p:cNvPr>
          <p:cNvSpPr>
            <a:spLocks noGrp="1"/>
          </p:cNvSpPr>
          <p:nvPr>
            <p:ph idx="1"/>
          </p:nvPr>
        </p:nvSpPr>
        <p:spPr/>
        <p:txBody>
          <a:bodyPr/>
          <a:lstStyle/>
          <a:p>
            <a:r>
              <a:rPr lang="en-US" b="1" dirty="0"/>
              <a:t>Legitimacy crisis </a:t>
            </a:r>
            <a:r>
              <a:rPr lang="en-US" dirty="0"/>
              <a:t>as:</a:t>
            </a:r>
            <a:endParaRPr lang="en-US" sz="1800" b="0" i="0" u="none" strike="noStrike" baseline="0" dirty="0">
              <a:solidFill>
                <a:srgbClr val="000000"/>
              </a:solidFill>
              <a:latin typeface="Calibri" panose="020F0502020204030204" pitchFamily="34" charset="0"/>
            </a:endParaRPr>
          </a:p>
          <a:p>
            <a:pPr lvl="1"/>
            <a:r>
              <a:rPr lang="en-US" sz="1400" b="0" i="0" u="none" strike="noStrike" baseline="0" dirty="0">
                <a:solidFill>
                  <a:srgbClr val="000000"/>
                </a:solidFill>
                <a:latin typeface="Calibri" panose="020F0502020204030204" pitchFamily="34" charset="0"/>
              </a:rPr>
              <a:t> </a:t>
            </a:r>
            <a:r>
              <a:rPr lang="en-US" b="0" i="0" u="none" strike="noStrike" baseline="0" dirty="0">
                <a:solidFill>
                  <a:srgbClr val="000000"/>
                </a:solidFill>
                <a:latin typeface="Calibri" panose="020F0502020204030204" pitchFamily="34" charset="0"/>
              </a:rPr>
              <a:t>“when the level of social recognition that its identity, interests, practices, norms, or procedures are rightful declines to the point where the actor or institution must either adapt (by reconstituting the social bases of its legitimacy, or by investing more heavily in material practices of coercion or bribery) or face disempowerment” (Reus Smit 2007)</a:t>
            </a:r>
            <a:endParaRPr lang="en-US" dirty="0"/>
          </a:p>
          <a:p>
            <a:r>
              <a:rPr lang="en-US" b="1" dirty="0"/>
              <a:t>Judicial authority </a:t>
            </a:r>
            <a:r>
              <a:rPr lang="en-US" dirty="0"/>
              <a:t>as</a:t>
            </a:r>
          </a:p>
          <a:p>
            <a:pPr lvl="1"/>
            <a:r>
              <a:rPr lang="en-US" dirty="0"/>
              <a:t>Courts </a:t>
            </a:r>
            <a:r>
              <a:rPr lang="en-US" b="1" dirty="0"/>
              <a:t>do not have </a:t>
            </a:r>
            <a:r>
              <a:rPr lang="en-US" dirty="0"/>
              <a:t>“the power of the sword not the purse”</a:t>
            </a:r>
          </a:p>
          <a:p>
            <a:pPr lvl="1"/>
            <a:r>
              <a:rPr lang="en-US" dirty="0"/>
              <a:t>Need to </a:t>
            </a:r>
            <a:r>
              <a:rPr lang="en-US" b="1" dirty="0"/>
              <a:t>persuade</a:t>
            </a:r>
            <a:r>
              <a:rPr lang="en-US" dirty="0"/>
              <a:t> others to accept their ruling</a:t>
            </a:r>
          </a:p>
          <a:p>
            <a:r>
              <a:rPr lang="en-US" dirty="0">
                <a:solidFill>
                  <a:srgbClr val="FF0000"/>
                </a:solidFill>
              </a:rPr>
              <a:t>Judicial disempowerment = legitimacy crisis</a:t>
            </a:r>
          </a:p>
        </p:txBody>
      </p:sp>
    </p:spTree>
    <p:extLst>
      <p:ext uri="{BB962C8B-B14F-4D97-AF65-F5344CB8AC3E}">
        <p14:creationId xmlns:p14="http://schemas.microsoft.com/office/powerpoint/2010/main" val="32020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ITE">
  <a:themeElements>
    <a:clrScheme name="Droit_ULiège">
      <a:dk1>
        <a:sysClr val="windowText" lastClr="000000"/>
      </a:dk1>
      <a:lt1>
        <a:sysClr val="window" lastClr="FFFFFF"/>
      </a:lt1>
      <a:dk2>
        <a:srgbClr val="8C8B82"/>
      </a:dk2>
      <a:lt2>
        <a:srgbClr val="E8E2DE"/>
      </a:lt2>
      <a:accent1>
        <a:srgbClr val="5B257D"/>
      </a:accent1>
      <a:accent2>
        <a:srgbClr val="FFD000"/>
      </a:accent2>
      <a:accent3>
        <a:srgbClr val="00707F"/>
      </a:accent3>
      <a:accent4>
        <a:srgbClr val="5FA4B0"/>
      </a:accent4>
      <a:accent5>
        <a:srgbClr val="E62D31"/>
      </a:accent5>
      <a:accent6>
        <a:srgbClr val="005CA9"/>
      </a:accent6>
      <a:hlink>
        <a:srgbClr val="8DA6D6"/>
      </a:hlink>
      <a:folHlink>
        <a:srgbClr val="1FBAD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ides discret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ITE" id="{D207611A-2C48-48B6-AA4D-7F75B4727C6B}" vid="{D18068EF-8DC9-46A9-90BB-4F655C0681A7}"/>
    </a:ext>
  </a:extLst>
</a:theme>
</file>

<file path=docProps/app.xml><?xml version="1.0" encoding="utf-8"?>
<Properties xmlns="http://schemas.openxmlformats.org/officeDocument/2006/extended-properties" xmlns:vt="http://schemas.openxmlformats.org/officeDocument/2006/docPropsVTypes">
  <Template>CITE</Template>
  <TotalTime>0</TotalTime>
  <Words>1436</Words>
  <Application>Microsoft Office PowerPoint</Application>
  <PresentationFormat>Widescreen</PresentationFormat>
  <Paragraphs>286</Paragraphs>
  <Slides>31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Times New Roman</vt:lpstr>
      <vt:lpstr>Wingdings 3</vt:lpstr>
      <vt:lpstr>CITE</vt:lpstr>
      <vt:lpstr>The Court of Justice of the European Union as a Representative Institution?</vt:lpstr>
      <vt:lpstr>Power, Coercion, Legitimacy</vt:lpstr>
      <vt:lpstr>PowerPoint Presentation</vt:lpstr>
      <vt:lpstr>WHY IS LEGITIMACY IMPORTANT TO THE EU?</vt:lpstr>
      <vt:lpstr>Legitimacy in the EU (20th century)</vt:lpstr>
      <vt:lpstr>Legitimacy of the EU in 2022?</vt:lpstr>
      <vt:lpstr>Legitimacy of the EU in 2022?</vt:lpstr>
      <vt:lpstr>Legitimacy of EU institutions in 2022</vt:lpstr>
      <vt:lpstr>CJEU as the Most-likely case for legitimacy crisis in the EU?</vt:lpstr>
      <vt:lpstr>CJEU Legitimacy following Scharpf and Schmidt = TURMOIL</vt:lpstr>
      <vt:lpstr>But …</vt:lpstr>
      <vt:lpstr>PowerPoint Presentation</vt:lpstr>
      <vt:lpstr>Quickly: throughput and output</vt:lpstr>
      <vt:lpstr>But mostly: more input </vt:lpstr>
      <vt:lpstr>Main argument: Redefinition of Input</vt:lpstr>
      <vt:lpstr>Judges: ‘Chosen’ among the ‘Best’</vt:lpstr>
      <vt:lpstr>The first years of the Court</vt:lpstr>
      <vt:lpstr>Today’s Court</vt:lpstr>
      <vt:lpstr>PowerPoint Presentation</vt:lpstr>
      <vt:lpstr>PowerPoint Presentation</vt:lpstr>
      <vt:lpstr>Political and peer endorsement process</vt:lpstr>
      <vt:lpstr>Unequal reflection of EU society at the CJEU</vt:lpstr>
      <vt:lpstr>Involutary exclusion 1: Women</vt:lpstr>
      <vt:lpstr>PowerPoint Presentation</vt:lpstr>
      <vt:lpstr>PowerPoint Presentation</vt:lpstr>
      <vt:lpstr>PowerPoint Presentation</vt:lpstr>
      <vt:lpstr>The Involuntary excluded 2: ethnic minorities</vt:lpstr>
      <vt:lpstr>The Voluntarily Excluded 1: Member States themselves!</vt:lpstr>
      <vt:lpstr>The Voluntarily Excluded 1: Member States themselves!</vt:lpstr>
      <vt:lpstr>The Voluntarily Excluded 2: Politicians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Quentin Cordier</dc:creator>
  <cp:lastModifiedBy>Julien Bois</cp:lastModifiedBy>
  <cp:revision>3</cp:revision>
  <dcterms:created xsi:type="dcterms:W3CDTF">2019-10-15T16:50:55Z</dcterms:created>
  <dcterms:modified xsi:type="dcterms:W3CDTF">2022-10-21T08:05:33Z</dcterms:modified>
</cp:coreProperties>
</file>