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7" r:id="rId5"/>
    <p:sldId id="258" r:id="rId6"/>
    <p:sldId id="259" r:id="rId7"/>
    <p:sldId id="260" r:id="rId8"/>
    <p:sldId id="261" r:id="rId9"/>
    <p:sldId id="262" r:id="rId10"/>
    <p:sldId id="263" r:id="rId11"/>
    <p:sldId id="264" r:id="rId12"/>
    <p:sldId id="265" r:id="rId13"/>
    <p:sldId id="266" r:id="rId14"/>
    <p:sldId id="267"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82" d="100"/>
          <a:sy n="82" d="100"/>
        </p:scale>
        <p:origin x="150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oelle DELBRASSINE" userId="356052a410b453b2" providerId="LiveId" clId="{476D4D68-2E53-48E6-B0DE-EE6D5C1FDDB2}"/>
    <pc:docChg chg="modSld">
      <pc:chgData name="Noelle DELBRASSINE" userId="356052a410b453b2" providerId="LiveId" clId="{476D4D68-2E53-48E6-B0DE-EE6D5C1FDDB2}" dt="2023-03-01T12:05:18.591" v="36" actId="20577"/>
      <pc:docMkLst>
        <pc:docMk/>
      </pc:docMkLst>
      <pc:sldChg chg="modSp mod">
        <pc:chgData name="Noelle DELBRASSINE" userId="356052a410b453b2" providerId="LiveId" clId="{476D4D68-2E53-48E6-B0DE-EE6D5C1FDDB2}" dt="2023-03-01T12:04:12.611" v="2" actId="20577"/>
        <pc:sldMkLst>
          <pc:docMk/>
          <pc:sldMk cId="3537089708" sldId="257"/>
        </pc:sldMkLst>
        <pc:spChg chg="mod">
          <ac:chgData name="Noelle DELBRASSINE" userId="356052a410b453b2" providerId="LiveId" clId="{476D4D68-2E53-48E6-B0DE-EE6D5C1FDDB2}" dt="2023-03-01T12:04:12.611" v="2" actId="20577"/>
          <ac:spMkLst>
            <pc:docMk/>
            <pc:sldMk cId="3537089708" sldId="257"/>
            <ac:spMk id="3" creationId="{9FEDA33F-308E-2CD6-74CC-22F4F43106ED}"/>
          </ac:spMkLst>
        </pc:spChg>
      </pc:sldChg>
      <pc:sldChg chg="modSp mod">
        <pc:chgData name="Noelle DELBRASSINE" userId="356052a410b453b2" providerId="LiveId" clId="{476D4D68-2E53-48E6-B0DE-EE6D5C1FDDB2}" dt="2023-03-01T12:04:22.318" v="5" actId="20577"/>
        <pc:sldMkLst>
          <pc:docMk/>
          <pc:sldMk cId="2385018993" sldId="258"/>
        </pc:sldMkLst>
        <pc:spChg chg="mod">
          <ac:chgData name="Noelle DELBRASSINE" userId="356052a410b453b2" providerId="LiveId" clId="{476D4D68-2E53-48E6-B0DE-EE6D5C1FDDB2}" dt="2023-03-01T12:04:22.318" v="5" actId="20577"/>
          <ac:spMkLst>
            <pc:docMk/>
            <pc:sldMk cId="2385018993" sldId="258"/>
            <ac:spMk id="3" creationId="{9FEDA33F-308E-2CD6-74CC-22F4F43106ED}"/>
          </ac:spMkLst>
        </pc:spChg>
      </pc:sldChg>
      <pc:sldChg chg="modSp mod">
        <pc:chgData name="Noelle DELBRASSINE" userId="356052a410b453b2" providerId="LiveId" clId="{476D4D68-2E53-48E6-B0DE-EE6D5C1FDDB2}" dt="2023-03-01T12:04:29.560" v="8" actId="20577"/>
        <pc:sldMkLst>
          <pc:docMk/>
          <pc:sldMk cId="2111352197" sldId="259"/>
        </pc:sldMkLst>
        <pc:spChg chg="mod">
          <ac:chgData name="Noelle DELBRASSINE" userId="356052a410b453b2" providerId="LiveId" clId="{476D4D68-2E53-48E6-B0DE-EE6D5C1FDDB2}" dt="2023-03-01T12:04:29.560" v="8" actId="20577"/>
          <ac:spMkLst>
            <pc:docMk/>
            <pc:sldMk cId="2111352197" sldId="259"/>
            <ac:spMk id="3" creationId="{9FEDA33F-308E-2CD6-74CC-22F4F43106ED}"/>
          </ac:spMkLst>
        </pc:spChg>
      </pc:sldChg>
      <pc:sldChg chg="modSp mod">
        <pc:chgData name="Noelle DELBRASSINE" userId="356052a410b453b2" providerId="LiveId" clId="{476D4D68-2E53-48E6-B0DE-EE6D5C1FDDB2}" dt="2023-03-01T12:04:35.326" v="11" actId="20577"/>
        <pc:sldMkLst>
          <pc:docMk/>
          <pc:sldMk cId="2910671937" sldId="260"/>
        </pc:sldMkLst>
        <pc:spChg chg="mod">
          <ac:chgData name="Noelle DELBRASSINE" userId="356052a410b453b2" providerId="LiveId" clId="{476D4D68-2E53-48E6-B0DE-EE6D5C1FDDB2}" dt="2023-03-01T12:04:35.326" v="11" actId="20577"/>
          <ac:spMkLst>
            <pc:docMk/>
            <pc:sldMk cId="2910671937" sldId="260"/>
            <ac:spMk id="3" creationId="{9FEDA33F-308E-2CD6-74CC-22F4F43106ED}"/>
          </ac:spMkLst>
        </pc:spChg>
      </pc:sldChg>
      <pc:sldChg chg="modSp mod">
        <pc:chgData name="Noelle DELBRASSINE" userId="356052a410b453b2" providerId="LiveId" clId="{476D4D68-2E53-48E6-B0DE-EE6D5C1FDDB2}" dt="2023-03-01T12:04:40.861" v="14" actId="20577"/>
        <pc:sldMkLst>
          <pc:docMk/>
          <pc:sldMk cId="2157177855" sldId="261"/>
        </pc:sldMkLst>
        <pc:spChg chg="mod">
          <ac:chgData name="Noelle DELBRASSINE" userId="356052a410b453b2" providerId="LiveId" clId="{476D4D68-2E53-48E6-B0DE-EE6D5C1FDDB2}" dt="2023-03-01T12:04:40.861" v="14" actId="20577"/>
          <ac:spMkLst>
            <pc:docMk/>
            <pc:sldMk cId="2157177855" sldId="261"/>
            <ac:spMk id="3" creationId="{9FEDA33F-308E-2CD6-74CC-22F4F43106ED}"/>
          </ac:spMkLst>
        </pc:spChg>
      </pc:sldChg>
      <pc:sldChg chg="modSp mod">
        <pc:chgData name="Noelle DELBRASSINE" userId="356052a410b453b2" providerId="LiveId" clId="{476D4D68-2E53-48E6-B0DE-EE6D5C1FDDB2}" dt="2023-03-01T12:04:45.473" v="17" actId="20577"/>
        <pc:sldMkLst>
          <pc:docMk/>
          <pc:sldMk cId="1406488344" sldId="262"/>
        </pc:sldMkLst>
        <pc:spChg chg="mod">
          <ac:chgData name="Noelle DELBRASSINE" userId="356052a410b453b2" providerId="LiveId" clId="{476D4D68-2E53-48E6-B0DE-EE6D5C1FDDB2}" dt="2023-03-01T12:04:45.473" v="17" actId="20577"/>
          <ac:spMkLst>
            <pc:docMk/>
            <pc:sldMk cId="1406488344" sldId="262"/>
            <ac:spMk id="3" creationId="{9FEDA33F-308E-2CD6-74CC-22F4F43106ED}"/>
          </ac:spMkLst>
        </pc:spChg>
      </pc:sldChg>
      <pc:sldChg chg="modSp mod">
        <pc:chgData name="Noelle DELBRASSINE" userId="356052a410b453b2" providerId="LiveId" clId="{476D4D68-2E53-48E6-B0DE-EE6D5C1FDDB2}" dt="2023-03-01T12:04:52.138" v="20" actId="20577"/>
        <pc:sldMkLst>
          <pc:docMk/>
          <pc:sldMk cId="637085842" sldId="263"/>
        </pc:sldMkLst>
        <pc:spChg chg="mod">
          <ac:chgData name="Noelle DELBRASSINE" userId="356052a410b453b2" providerId="LiveId" clId="{476D4D68-2E53-48E6-B0DE-EE6D5C1FDDB2}" dt="2023-03-01T12:04:52.138" v="20" actId="20577"/>
          <ac:spMkLst>
            <pc:docMk/>
            <pc:sldMk cId="637085842" sldId="263"/>
            <ac:spMk id="3" creationId="{9FEDA33F-308E-2CD6-74CC-22F4F43106ED}"/>
          </ac:spMkLst>
        </pc:spChg>
      </pc:sldChg>
      <pc:sldChg chg="modSp mod">
        <pc:chgData name="Noelle DELBRASSINE" userId="356052a410b453b2" providerId="LiveId" clId="{476D4D68-2E53-48E6-B0DE-EE6D5C1FDDB2}" dt="2023-03-01T12:04:57.102" v="23" actId="20577"/>
        <pc:sldMkLst>
          <pc:docMk/>
          <pc:sldMk cId="1386677145" sldId="264"/>
        </pc:sldMkLst>
        <pc:spChg chg="mod">
          <ac:chgData name="Noelle DELBRASSINE" userId="356052a410b453b2" providerId="LiveId" clId="{476D4D68-2E53-48E6-B0DE-EE6D5C1FDDB2}" dt="2023-03-01T12:04:57.102" v="23" actId="20577"/>
          <ac:spMkLst>
            <pc:docMk/>
            <pc:sldMk cId="1386677145" sldId="264"/>
            <ac:spMk id="3" creationId="{9FEDA33F-308E-2CD6-74CC-22F4F43106ED}"/>
          </ac:spMkLst>
        </pc:spChg>
      </pc:sldChg>
      <pc:sldChg chg="modSp mod">
        <pc:chgData name="Noelle DELBRASSINE" userId="356052a410b453b2" providerId="LiveId" clId="{476D4D68-2E53-48E6-B0DE-EE6D5C1FDDB2}" dt="2023-03-01T12:05:02.372" v="26" actId="20577"/>
        <pc:sldMkLst>
          <pc:docMk/>
          <pc:sldMk cId="3352322384" sldId="265"/>
        </pc:sldMkLst>
        <pc:spChg chg="mod">
          <ac:chgData name="Noelle DELBRASSINE" userId="356052a410b453b2" providerId="LiveId" clId="{476D4D68-2E53-48E6-B0DE-EE6D5C1FDDB2}" dt="2023-03-01T12:05:02.372" v="26" actId="20577"/>
          <ac:spMkLst>
            <pc:docMk/>
            <pc:sldMk cId="3352322384" sldId="265"/>
            <ac:spMk id="3" creationId="{9FEDA33F-308E-2CD6-74CC-22F4F43106ED}"/>
          </ac:spMkLst>
        </pc:spChg>
      </pc:sldChg>
      <pc:sldChg chg="modSp mod">
        <pc:chgData name="Noelle DELBRASSINE" userId="356052a410b453b2" providerId="LiveId" clId="{476D4D68-2E53-48E6-B0DE-EE6D5C1FDDB2}" dt="2023-03-01T12:05:09.524" v="32" actId="20577"/>
        <pc:sldMkLst>
          <pc:docMk/>
          <pc:sldMk cId="850568349" sldId="266"/>
        </pc:sldMkLst>
        <pc:spChg chg="mod">
          <ac:chgData name="Noelle DELBRASSINE" userId="356052a410b453b2" providerId="LiveId" clId="{476D4D68-2E53-48E6-B0DE-EE6D5C1FDDB2}" dt="2023-03-01T12:05:09.524" v="32" actId="20577"/>
          <ac:spMkLst>
            <pc:docMk/>
            <pc:sldMk cId="850568349" sldId="266"/>
            <ac:spMk id="3" creationId="{9FEDA33F-308E-2CD6-74CC-22F4F43106ED}"/>
          </ac:spMkLst>
        </pc:spChg>
      </pc:sldChg>
      <pc:sldChg chg="modSp mod">
        <pc:chgData name="Noelle DELBRASSINE" userId="356052a410b453b2" providerId="LiveId" clId="{476D4D68-2E53-48E6-B0DE-EE6D5C1FDDB2}" dt="2023-03-01T12:05:18.591" v="36" actId="20577"/>
        <pc:sldMkLst>
          <pc:docMk/>
          <pc:sldMk cId="3773195551" sldId="267"/>
        </pc:sldMkLst>
        <pc:spChg chg="mod">
          <ac:chgData name="Noelle DELBRASSINE" userId="356052a410b453b2" providerId="LiveId" clId="{476D4D68-2E53-48E6-B0DE-EE6D5C1FDDB2}" dt="2023-03-01T12:05:18.591" v="36" actId="20577"/>
          <ac:spMkLst>
            <pc:docMk/>
            <pc:sldMk cId="3773195551" sldId="267"/>
            <ac:spMk id="3" creationId="{9FEDA33F-308E-2CD6-74CC-22F4F43106E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DE4DDF-61F9-496A-824A-3FB782A091F0}" type="datetimeFigureOut">
              <a:rPr lang="fr-FR" smtClean="0"/>
              <a:t>27/02/2023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B31863-4632-4E91-B57C-30B0B546F430}"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27/02/2023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27/02/2023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27/02/2023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27/02/2023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27/02/2023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27/02/2023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3302334-7E8B-4320-A1E2-4B05AC15A670}" type="datetimeFigureOut">
              <a:rPr lang="fr-FR" smtClean="0"/>
              <a:pPr/>
              <a:t>27/02/2023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3302334-7E8B-4320-A1E2-4B05AC15A670}" type="datetimeFigureOut">
              <a:rPr lang="fr-FR" smtClean="0"/>
              <a:pPr/>
              <a:t>27/02/2023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302334-7E8B-4320-A1E2-4B05AC15A670}" type="datetimeFigureOut">
              <a:rPr lang="fr-FR" smtClean="0"/>
              <a:pPr/>
              <a:t>27/02/2023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27/02/2023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27/02/2023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302334-7E8B-4320-A1E2-4B05AC15A670}" type="datetimeFigureOut">
              <a:rPr lang="fr-FR" smtClean="0"/>
              <a:pPr/>
              <a:t>27/02/2023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582E2-60D7-40E7-AECB-CED9E7320F8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310CCB1-70AA-DAFD-F960-38F9525F0CAD}"/>
              </a:ext>
            </a:extLst>
          </p:cNvPr>
          <p:cNvSpPr>
            <a:spLocks noGrp="1"/>
          </p:cNvSpPr>
          <p:nvPr>
            <p:ph type="title"/>
          </p:nvPr>
        </p:nvSpPr>
        <p:spPr>
          <a:xfrm>
            <a:off x="514350" y="685800"/>
            <a:ext cx="8115300" cy="5486400"/>
          </a:xfrm>
        </p:spPr>
        <p:txBody>
          <a:bodyPr vert="horz" lIns="91440" tIns="45720" rIns="91440" bIns="45720" rtlCol="0" anchor="b">
            <a:normAutofit fontScale="90000"/>
          </a:bodyPr>
          <a:lstStyle/>
          <a:p>
            <a:pPr algn="just">
              <a:lnSpc>
                <a:spcPct val="90000"/>
              </a:lnSpc>
            </a:pPr>
            <a:r>
              <a:rPr lang="fr-BE" sz="2700" b="0" cap="none" dirty="0">
                <a:effectLst/>
                <a:latin typeface="Abadi Extra Light" panose="020B0204020104020204" pitchFamily="34" charset="0"/>
                <a:ea typeface="Calibri" panose="020F0502020204030204" pitchFamily="34" charset="0"/>
                <a:cs typeface="Times New Roman" panose="02020603050405020304" pitchFamily="18" charset="0"/>
              </a:rPr>
              <a:t>« Le Pays de Nulle </a:t>
            </a:r>
            <a:r>
              <a:rPr lang="fr-BE" sz="2700" b="0" cap="none" dirty="0">
                <a:latin typeface="Abadi Extra Light" panose="020B0204020104020204" pitchFamily="34" charset="0"/>
                <a:ea typeface="Calibri" panose="020F0502020204030204" pitchFamily="34" charset="0"/>
                <a:cs typeface="Times New Roman" panose="02020603050405020304" pitchFamily="18" charset="0"/>
              </a:rPr>
              <a:t>P</a:t>
            </a:r>
            <a:r>
              <a:rPr lang="fr-BE" sz="2700" b="0" cap="none" dirty="0">
                <a:effectLst/>
                <a:latin typeface="Abadi Extra Light" panose="020B0204020104020204" pitchFamily="34" charset="0"/>
                <a:ea typeface="Calibri" panose="020F0502020204030204" pitchFamily="34" charset="0"/>
                <a:cs typeface="Times New Roman" panose="02020603050405020304" pitchFamily="18" charset="0"/>
              </a:rPr>
              <a:t>art est toujours plus ou moins une île avec de merveilleuse éclaboussures de couleurs çà et là, des récifs coralliens et, au large, de fins bateaux de pirates, des antres sauvages et solitaires, des gnomes (pour la plupart tailleurs), des grottes traversées de rivières, de jeunes princes avec six frères plus âgés, une cabane croulante et une très vieille petite dame au nez crochu. Ce serait tout compte fait une carte facile à dessiner si l’on s’en tenait là mais il y a aussi le premier jour à l’école, la religion, les prêtres, le bassin rond, les travaux d’aiguille, les meurtres, les pendaisons, les verbes irréguliers, le jour du gâteau au chocolat, les premières bretelles, dire trente-trois, six sous si tu t’arraches ta dent tout seul, et ainsi de suite ; et tous ces éléments font partie de l’île à moins qu’ils ne composent une autre carte qui apparaît au travers, ce qui fait qu’on n’y comprend plus grand-chose, d’autant que tout cela est en perpétuel mouvement ». </a:t>
            </a:r>
            <a:endParaRPr lang="en-US" sz="2800" kern="1200" dirty="0">
              <a:solidFill>
                <a:schemeClr val="tx1">
                  <a:lumMod val="65000"/>
                  <a:lumOff val="35000"/>
                </a:schemeClr>
              </a:solidFill>
              <a:latin typeface="+mj-lt"/>
              <a:ea typeface="+mj-ea"/>
              <a:cs typeface="+mj-cs"/>
            </a:endParaRPr>
          </a:p>
        </p:txBody>
      </p:sp>
      <p:sp>
        <p:nvSpPr>
          <p:cNvPr id="3" name="Espace réservé du texte 2">
            <a:extLst>
              <a:ext uri="{FF2B5EF4-FFF2-40B4-BE49-F238E27FC236}">
                <a16:creationId xmlns:a16="http://schemas.microsoft.com/office/drawing/2014/main" id="{9FEDA33F-308E-2CD6-74CC-22F4F43106ED}"/>
              </a:ext>
            </a:extLst>
          </p:cNvPr>
          <p:cNvSpPr>
            <a:spLocks noGrp="1"/>
          </p:cNvSpPr>
          <p:nvPr>
            <p:ph type="body" idx="1"/>
          </p:nvPr>
        </p:nvSpPr>
        <p:spPr>
          <a:xfrm>
            <a:off x="4044668" y="6172200"/>
            <a:ext cx="4572000" cy="548680"/>
          </a:xfrm>
        </p:spPr>
        <p:txBody>
          <a:bodyPr vert="horz" lIns="91440" tIns="45720" rIns="91440" bIns="45720" rtlCol="0" anchor="t">
            <a:normAutofit/>
          </a:bodyPr>
          <a:lstStyle/>
          <a:p>
            <a:pPr algn="ctr">
              <a:lnSpc>
                <a:spcPct val="90000"/>
              </a:lnSpc>
              <a:spcBef>
                <a:spcPts val="1000"/>
              </a:spcBef>
            </a:pPr>
            <a:r>
              <a:rPr lang="fr-BE" sz="1200" dirty="0">
                <a:effectLst/>
                <a:latin typeface="Calibri" panose="020F0502020204030204" pitchFamily="34" charset="0"/>
                <a:ea typeface="Calibri" panose="020F0502020204030204" pitchFamily="34" charset="0"/>
                <a:cs typeface="Times New Roman" panose="02020603050405020304" pitchFamily="18" charset="0"/>
              </a:rPr>
              <a:t>1. J. M. BARRIE, </a:t>
            </a:r>
            <a:r>
              <a:rPr lang="fr-BE" sz="1200" i="1" dirty="0">
                <a:effectLst/>
                <a:latin typeface="Calibri" panose="020F0502020204030204" pitchFamily="34" charset="0"/>
                <a:ea typeface="Calibri" panose="020F0502020204030204" pitchFamily="34" charset="0"/>
                <a:cs typeface="Times New Roman" panose="02020603050405020304" pitchFamily="18" charset="0"/>
              </a:rPr>
              <a:t>Peter Pan</a:t>
            </a:r>
            <a:r>
              <a:rPr lang="fr-BE" sz="1200" dirty="0">
                <a:effectLst/>
                <a:latin typeface="Calibri" panose="020F0502020204030204" pitchFamily="34" charset="0"/>
                <a:ea typeface="Calibri" panose="020F0502020204030204" pitchFamily="34" charset="0"/>
                <a:cs typeface="Times New Roman" panose="02020603050405020304" pitchFamily="18" charset="0"/>
              </a:rPr>
              <a:t>, Paris, Gallimard Jeunesse, 1997, pp.15-16.</a:t>
            </a:r>
            <a:endParaRPr lang="en-US" sz="1200" kern="1200" dirty="0">
              <a:solidFill>
                <a:schemeClr val="tx1">
                  <a:lumMod val="65000"/>
                  <a:lumOff val="35000"/>
                </a:schemeClr>
              </a:solidFill>
              <a:latin typeface="+mn-lt"/>
              <a:ea typeface="+mn-ea"/>
              <a:cs typeface="+mn-cs"/>
            </a:endParaRPr>
          </a:p>
        </p:txBody>
      </p:sp>
    </p:spTree>
    <p:extLst>
      <p:ext uri="{BB962C8B-B14F-4D97-AF65-F5344CB8AC3E}">
        <p14:creationId xmlns:p14="http://schemas.microsoft.com/office/powerpoint/2010/main" val="3537089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310CCB1-70AA-DAFD-F960-38F9525F0CAD}"/>
              </a:ext>
            </a:extLst>
          </p:cNvPr>
          <p:cNvSpPr>
            <a:spLocks noGrp="1"/>
          </p:cNvSpPr>
          <p:nvPr>
            <p:ph type="title"/>
          </p:nvPr>
        </p:nvSpPr>
        <p:spPr>
          <a:xfrm>
            <a:off x="514350" y="685800"/>
            <a:ext cx="8115300" cy="5486400"/>
          </a:xfrm>
        </p:spPr>
        <p:txBody>
          <a:bodyPr vert="horz" lIns="91440" tIns="45720" rIns="91440" bIns="45720" rtlCol="0" anchor="ctr">
            <a:normAutofit/>
          </a:bodyPr>
          <a:lstStyle/>
          <a:p>
            <a:pPr algn="ctr">
              <a:lnSpc>
                <a:spcPct val="90000"/>
              </a:lnSpc>
            </a:pPr>
            <a:r>
              <a:rPr lang="fr-BE" sz="2800" b="0" cap="none" dirty="0">
                <a:effectLst/>
                <a:latin typeface="Abadi Extra Light" panose="020B0204020104020204" pitchFamily="34" charset="0"/>
                <a:ea typeface="Calibri" panose="020F0502020204030204" pitchFamily="34" charset="0"/>
                <a:cs typeface="Times New Roman" panose="02020603050405020304" pitchFamily="18" charset="0"/>
              </a:rPr>
              <a:t>« La mort sera une prodigieuse aventure ».</a:t>
            </a:r>
            <a:endParaRPr lang="en-US" sz="1800" b="0" kern="1200" cap="none" dirty="0">
              <a:solidFill>
                <a:schemeClr val="tx1">
                  <a:lumMod val="65000"/>
                  <a:lumOff val="35000"/>
                </a:schemeClr>
              </a:solidFill>
              <a:latin typeface="Abadi Extra Light" panose="020B0204020104020204" pitchFamily="34" charset="0"/>
            </a:endParaRPr>
          </a:p>
        </p:txBody>
      </p:sp>
      <p:sp>
        <p:nvSpPr>
          <p:cNvPr id="3" name="Espace réservé du texte 2">
            <a:extLst>
              <a:ext uri="{FF2B5EF4-FFF2-40B4-BE49-F238E27FC236}">
                <a16:creationId xmlns:a16="http://schemas.microsoft.com/office/drawing/2014/main" id="{9FEDA33F-308E-2CD6-74CC-22F4F43106ED}"/>
              </a:ext>
            </a:extLst>
          </p:cNvPr>
          <p:cNvSpPr>
            <a:spLocks noGrp="1"/>
          </p:cNvSpPr>
          <p:nvPr>
            <p:ph type="body" idx="1"/>
          </p:nvPr>
        </p:nvSpPr>
        <p:spPr>
          <a:xfrm>
            <a:off x="4044668" y="6172200"/>
            <a:ext cx="4572000" cy="548680"/>
          </a:xfrm>
        </p:spPr>
        <p:txBody>
          <a:bodyPr vert="horz" lIns="91440" tIns="45720" rIns="91440" bIns="45720" rtlCol="0" anchor="t">
            <a:normAutofit/>
          </a:bodyPr>
          <a:lstStyle/>
          <a:p>
            <a:pPr algn="ctr">
              <a:lnSpc>
                <a:spcPct val="90000"/>
              </a:lnSpc>
              <a:spcBef>
                <a:spcPts val="1000"/>
              </a:spcBef>
            </a:pPr>
            <a:r>
              <a:rPr lang="fr-BE" sz="1200" dirty="0">
                <a:effectLst/>
                <a:latin typeface="Calibri" panose="020F0502020204030204" pitchFamily="34" charset="0"/>
                <a:ea typeface="Calibri" panose="020F0502020204030204" pitchFamily="34" charset="0"/>
                <a:cs typeface="Times New Roman" panose="02020603050405020304" pitchFamily="18" charset="0"/>
              </a:rPr>
              <a:t>10. J. M. BARRIE, </a:t>
            </a:r>
            <a:r>
              <a:rPr lang="fr-BE" sz="1200" i="1" dirty="0">
                <a:effectLst/>
                <a:latin typeface="Calibri" panose="020F0502020204030204" pitchFamily="34" charset="0"/>
                <a:ea typeface="Calibri" panose="020F0502020204030204" pitchFamily="34" charset="0"/>
                <a:cs typeface="Times New Roman" panose="02020603050405020304" pitchFamily="18" charset="0"/>
              </a:rPr>
              <a:t>Peter Pan</a:t>
            </a:r>
            <a:r>
              <a:rPr lang="fr-BE" sz="1200" dirty="0">
                <a:effectLst/>
                <a:latin typeface="Calibri" panose="020F0502020204030204" pitchFamily="34" charset="0"/>
                <a:ea typeface="Calibri" panose="020F0502020204030204" pitchFamily="34" charset="0"/>
                <a:cs typeface="Times New Roman" panose="02020603050405020304" pitchFamily="18" charset="0"/>
              </a:rPr>
              <a:t>, Paris, Gallimard Jeunesse, 1997, p.</a:t>
            </a:r>
            <a:r>
              <a:rPr lang="fr-BE" sz="1200" dirty="0">
                <a:latin typeface="Calibri" panose="020F0502020204030204" pitchFamily="34" charset="0"/>
                <a:ea typeface="Calibri" panose="020F0502020204030204" pitchFamily="34" charset="0"/>
                <a:cs typeface="Times New Roman" panose="02020603050405020304" pitchFamily="18" charset="0"/>
              </a:rPr>
              <a:t>130</a:t>
            </a:r>
            <a:r>
              <a:rPr lang="fr-BE" sz="1200" dirty="0">
                <a:effectLst/>
                <a:latin typeface="Calibri" panose="020F0502020204030204" pitchFamily="34" charset="0"/>
                <a:ea typeface="Calibri" panose="020F0502020204030204" pitchFamily="34" charset="0"/>
                <a:cs typeface="Times New Roman" panose="02020603050405020304" pitchFamily="18" charset="0"/>
              </a:rPr>
              <a:t>.</a:t>
            </a:r>
            <a:endParaRPr lang="en-US" sz="1200" kern="1200" dirty="0">
              <a:solidFill>
                <a:schemeClr val="tx1">
                  <a:lumMod val="65000"/>
                  <a:lumOff val="35000"/>
                </a:schemeClr>
              </a:solidFill>
              <a:latin typeface="+mn-lt"/>
              <a:ea typeface="+mn-ea"/>
              <a:cs typeface="+mn-cs"/>
            </a:endParaRPr>
          </a:p>
        </p:txBody>
      </p:sp>
    </p:spTree>
    <p:extLst>
      <p:ext uri="{BB962C8B-B14F-4D97-AF65-F5344CB8AC3E}">
        <p14:creationId xmlns:p14="http://schemas.microsoft.com/office/powerpoint/2010/main" val="850568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310CCB1-70AA-DAFD-F960-38F9525F0CAD}"/>
              </a:ext>
            </a:extLst>
          </p:cNvPr>
          <p:cNvSpPr>
            <a:spLocks noGrp="1"/>
          </p:cNvSpPr>
          <p:nvPr>
            <p:ph type="title"/>
          </p:nvPr>
        </p:nvSpPr>
        <p:spPr>
          <a:xfrm>
            <a:off x="514350" y="685800"/>
            <a:ext cx="8115300" cy="5486400"/>
          </a:xfrm>
        </p:spPr>
        <p:txBody>
          <a:bodyPr vert="horz" lIns="91440" tIns="45720" rIns="91440" bIns="45720" rtlCol="0" anchor="ctr">
            <a:normAutofit/>
          </a:bodyPr>
          <a:lstStyle/>
          <a:p>
            <a:pPr algn="ctr">
              <a:lnSpc>
                <a:spcPct val="90000"/>
              </a:lnSpc>
            </a:pPr>
            <a:r>
              <a:rPr lang="fr-BE" sz="2800" b="0" cap="none" dirty="0">
                <a:effectLst/>
                <a:latin typeface="Abadi Extra Light" panose="020B0204020104020204" pitchFamily="34" charset="0"/>
                <a:ea typeface="Calibri" panose="020F0502020204030204" pitchFamily="34" charset="0"/>
                <a:cs typeface="Times New Roman" panose="02020603050405020304" pitchFamily="18" charset="0"/>
              </a:rPr>
              <a:t>« Seuls les gais, innocents et sans cœur savent voler ».</a:t>
            </a:r>
            <a:endParaRPr lang="en-US" sz="3200" b="0" kern="1200" cap="none" dirty="0">
              <a:solidFill>
                <a:schemeClr val="tx1">
                  <a:lumMod val="65000"/>
                  <a:lumOff val="35000"/>
                </a:schemeClr>
              </a:solidFill>
              <a:latin typeface="Abadi Extra Light" panose="020B0204020104020204" pitchFamily="34" charset="0"/>
            </a:endParaRPr>
          </a:p>
        </p:txBody>
      </p:sp>
      <p:sp>
        <p:nvSpPr>
          <p:cNvPr id="3" name="Espace réservé du texte 2">
            <a:extLst>
              <a:ext uri="{FF2B5EF4-FFF2-40B4-BE49-F238E27FC236}">
                <a16:creationId xmlns:a16="http://schemas.microsoft.com/office/drawing/2014/main" id="{9FEDA33F-308E-2CD6-74CC-22F4F43106ED}"/>
              </a:ext>
            </a:extLst>
          </p:cNvPr>
          <p:cNvSpPr>
            <a:spLocks noGrp="1"/>
          </p:cNvSpPr>
          <p:nvPr>
            <p:ph type="body" idx="1"/>
          </p:nvPr>
        </p:nvSpPr>
        <p:spPr>
          <a:xfrm>
            <a:off x="4044668" y="6172200"/>
            <a:ext cx="4572000" cy="548680"/>
          </a:xfrm>
        </p:spPr>
        <p:txBody>
          <a:bodyPr vert="horz" lIns="91440" tIns="45720" rIns="91440" bIns="45720" rtlCol="0" anchor="t">
            <a:normAutofit/>
          </a:bodyPr>
          <a:lstStyle/>
          <a:p>
            <a:pPr algn="ctr">
              <a:lnSpc>
                <a:spcPct val="90000"/>
              </a:lnSpc>
              <a:spcBef>
                <a:spcPts val="1000"/>
              </a:spcBef>
            </a:pPr>
            <a:r>
              <a:rPr lang="fr-BE" sz="1200" dirty="0">
                <a:effectLst/>
                <a:latin typeface="Calibri" panose="020F0502020204030204" pitchFamily="34" charset="0"/>
                <a:ea typeface="Calibri" panose="020F0502020204030204" pitchFamily="34" charset="0"/>
                <a:cs typeface="Times New Roman" panose="02020603050405020304" pitchFamily="18" charset="0"/>
              </a:rPr>
              <a:t>11. J. M. BARRIE, </a:t>
            </a:r>
            <a:r>
              <a:rPr lang="fr-BE" sz="1200" i="1" dirty="0">
                <a:effectLst/>
                <a:latin typeface="Calibri" panose="020F0502020204030204" pitchFamily="34" charset="0"/>
                <a:ea typeface="Calibri" panose="020F0502020204030204" pitchFamily="34" charset="0"/>
                <a:cs typeface="Times New Roman" panose="02020603050405020304" pitchFamily="18" charset="0"/>
              </a:rPr>
              <a:t>Peter Pan</a:t>
            </a:r>
            <a:r>
              <a:rPr lang="fr-BE" sz="1200" dirty="0">
                <a:effectLst/>
                <a:latin typeface="Calibri" panose="020F0502020204030204" pitchFamily="34" charset="0"/>
                <a:ea typeface="Calibri" panose="020F0502020204030204" pitchFamily="34" charset="0"/>
                <a:cs typeface="Times New Roman" panose="02020603050405020304" pitchFamily="18" charset="0"/>
              </a:rPr>
              <a:t>, Paris, Gallimard Jeunesse, 1997, p.233.</a:t>
            </a:r>
            <a:endParaRPr lang="en-US" sz="1200" kern="1200" dirty="0">
              <a:solidFill>
                <a:schemeClr val="tx1">
                  <a:lumMod val="65000"/>
                  <a:lumOff val="35000"/>
                </a:schemeClr>
              </a:solidFill>
              <a:latin typeface="+mn-lt"/>
              <a:ea typeface="+mn-ea"/>
              <a:cs typeface="+mn-cs"/>
            </a:endParaRPr>
          </a:p>
        </p:txBody>
      </p:sp>
    </p:spTree>
    <p:extLst>
      <p:ext uri="{BB962C8B-B14F-4D97-AF65-F5344CB8AC3E}">
        <p14:creationId xmlns:p14="http://schemas.microsoft.com/office/powerpoint/2010/main" val="3773195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310CCB1-70AA-DAFD-F960-38F9525F0CAD}"/>
              </a:ext>
            </a:extLst>
          </p:cNvPr>
          <p:cNvSpPr>
            <a:spLocks noGrp="1"/>
          </p:cNvSpPr>
          <p:nvPr>
            <p:ph type="title"/>
          </p:nvPr>
        </p:nvSpPr>
        <p:spPr>
          <a:xfrm>
            <a:off x="514350" y="685800"/>
            <a:ext cx="8115300" cy="5486400"/>
          </a:xfrm>
        </p:spPr>
        <p:txBody>
          <a:bodyPr vert="horz" lIns="91440" tIns="45720" rIns="91440" bIns="45720" rtlCol="0" anchor="ctr">
            <a:normAutofit/>
          </a:bodyPr>
          <a:lstStyle/>
          <a:p>
            <a:pPr algn="just">
              <a:lnSpc>
                <a:spcPct val="90000"/>
              </a:lnSpc>
            </a:pP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 Bien sûr, le Pays de Nulle </a:t>
            </a:r>
            <a:r>
              <a:rPr lang="fr-BE" sz="2400" b="0" cap="none" dirty="0">
                <a:latin typeface="Abadi Extra Light" panose="020B0204020104020204" pitchFamily="34" charset="0"/>
                <a:ea typeface="Calibri" panose="020F0502020204030204" pitchFamily="34" charset="0"/>
                <a:cs typeface="Times New Roman" panose="02020603050405020304" pitchFamily="18" charset="0"/>
              </a:rPr>
              <a:t>P</a:t>
            </a: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art varie de l’un à l’autre (…) mais, dans l’ensemble, les divers Pays de Nulle </a:t>
            </a:r>
            <a:r>
              <a:rPr lang="fr-BE" sz="2400" b="0" cap="none" dirty="0">
                <a:latin typeface="Abadi Extra Light" panose="020B0204020104020204" pitchFamily="34" charset="0"/>
                <a:ea typeface="Calibri" panose="020F0502020204030204" pitchFamily="34" charset="0"/>
                <a:cs typeface="Times New Roman" panose="02020603050405020304" pitchFamily="18" charset="0"/>
              </a:rPr>
              <a:t>P</a:t>
            </a: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art conservaient un air de famille et si vous aviez pu les voir rangés côte à côte, vous auriez dit d’eux qu’ils avaient un peu le même nez, le même regard et ainsi de suite. Sur ces rives magiques jouent sans se lasser les enfants avec leurs frêles canots d’osier. Nous aussi, nous y avons joué et nous avons encore dans les oreilles la rumeur du ressac, même si nous savons que nous n’y aborderons plus jamais ».</a:t>
            </a:r>
            <a:endParaRPr lang="en-US" sz="3600" b="0" kern="1200" cap="none" dirty="0">
              <a:solidFill>
                <a:schemeClr val="tx1">
                  <a:lumMod val="65000"/>
                  <a:lumOff val="35000"/>
                </a:schemeClr>
              </a:solidFill>
              <a:latin typeface="Abadi Extra Light" panose="020B0204020104020204" pitchFamily="34" charset="0"/>
            </a:endParaRPr>
          </a:p>
        </p:txBody>
      </p:sp>
      <p:sp>
        <p:nvSpPr>
          <p:cNvPr id="3" name="Espace réservé du texte 2">
            <a:extLst>
              <a:ext uri="{FF2B5EF4-FFF2-40B4-BE49-F238E27FC236}">
                <a16:creationId xmlns:a16="http://schemas.microsoft.com/office/drawing/2014/main" id="{9FEDA33F-308E-2CD6-74CC-22F4F43106ED}"/>
              </a:ext>
            </a:extLst>
          </p:cNvPr>
          <p:cNvSpPr>
            <a:spLocks noGrp="1"/>
          </p:cNvSpPr>
          <p:nvPr>
            <p:ph type="body" idx="1"/>
          </p:nvPr>
        </p:nvSpPr>
        <p:spPr>
          <a:xfrm>
            <a:off x="4044668" y="6172200"/>
            <a:ext cx="4572000" cy="548680"/>
          </a:xfrm>
        </p:spPr>
        <p:txBody>
          <a:bodyPr vert="horz" lIns="91440" tIns="45720" rIns="91440" bIns="45720" rtlCol="0" anchor="t">
            <a:normAutofit/>
          </a:bodyPr>
          <a:lstStyle/>
          <a:p>
            <a:pPr algn="ctr">
              <a:lnSpc>
                <a:spcPct val="90000"/>
              </a:lnSpc>
              <a:spcBef>
                <a:spcPts val="1000"/>
              </a:spcBef>
            </a:pPr>
            <a:r>
              <a:rPr lang="fr-BE" sz="1200" dirty="0">
                <a:effectLst/>
                <a:latin typeface="Calibri" panose="020F0502020204030204" pitchFamily="34" charset="0"/>
                <a:ea typeface="Calibri" panose="020F0502020204030204" pitchFamily="34" charset="0"/>
                <a:cs typeface="Times New Roman" panose="02020603050405020304" pitchFamily="18" charset="0"/>
              </a:rPr>
              <a:t>2. J. M. BARRIE, </a:t>
            </a:r>
            <a:r>
              <a:rPr lang="fr-BE" sz="1200" i="1" dirty="0">
                <a:effectLst/>
                <a:latin typeface="Calibri" panose="020F0502020204030204" pitchFamily="34" charset="0"/>
                <a:ea typeface="Calibri" panose="020F0502020204030204" pitchFamily="34" charset="0"/>
                <a:cs typeface="Times New Roman" panose="02020603050405020304" pitchFamily="18" charset="0"/>
              </a:rPr>
              <a:t>Peter Pan</a:t>
            </a:r>
            <a:r>
              <a:rPr lang="fr-BE" sz="1200" dirty="0">
                <a:effectLst/>
                <a:latin typeface="Calibri" panose="020F0502020204030204" pitchFamily="34" charset="0"/>
                <a:ea typeface="Calibri" panose="020F0502020204030204" pitchFamily="34" charset="0"/>
                <a:cs typeface="Times New Roman" panose="02020603050405020304" pitchFamily="18" charset="0"/>
              </a:rPr>
              <a:t>, Paris, Gallimard Jeunesse, 1997, p.16.</a:t>
            </a:r>
            <a:endParaRPr lang="en-US" sz="1000" kern="1200" dirty="0">
              <a:solidFill>
                <a:schemeClr val="tx1">
                  <a:lumMod val="65000"/>
                  <a:lumOff val="35000"/>
                </a:schemeClr>
              </a:solidFill>
              <a:latin typeface="+mn-lt"/>
              <a:ea typeface="+mn-ea"/>
              <a:cs typeface="+mn-cs"/>
            </a:endParaRPr>
          </a:p>
        </p:txBody>
      </p:sp>
    </p:spTree>
    <p:extLst>
      <p:ext uri="{BB962C8B-B14F-4D97-AF65-F5344CB8AC3E}">
        <p14:creationId xmlns:p14="http://schemas.microsoft.com/office/powerpoint/2010/main" val="2385018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310CCB1-70AA-DAFD-F960-38F9525F0CAD}"/>
              </a:ext>
            </a:extLst>
          </p:cNvPr>
          <p:cNvSpPr>
            <a:spLocks noGrp="1"/>
          </p:cNvSpPr>
          <p:nvPr>
            <p:ph type="title"/>
          </p:nvPr>
        </p:nvSpPr>
        <p:spPr>
          <a:xfrm>
            <a:off x="514350" y="685800"/>
            <a:ext cx="8115300" cy="5486400"/>
          </a:xfrm>
        </p:spPr>
        <p:txBody>
          <a:bodyPr vert="horz" lIns="91440" tIns="45720" rIns="91440" bIns="45720" rtlCol="0" anchor="ctr">
            <a:normAutofit/>
          </a:bodyPr>
          <a:lstStyle/>
          <a:p>
            <a:pPr algn="just">
              <a:lnSpc>
                <a:spcPct val="90000"/>
              </a:lnSpc>
            </a:pP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 Un jour – elle était alors âgée de deux ans –, comme elle jouait dans le jardin, elle cueillit une fleur et courut l’offrir à sa mère. Sans doute était-elle en cet instant radieuse car </a:t>
            </a:r>
            <a:r>
              <a:rPr lang="fr-BE" sz="2400" b="0" cap="none" dirty="0">
                <a:latin typeface="Abadi Extra Light" panose="020B0204020104020204" pitchFamily="34" charset="0"/>
                <a:ea typeface="Calibri" panose="020F0502020204030204" pitchFamily="34" charset="0"/>
                <a:cs typeface="Times New Roman" panose="02020603050405020304" pitchFamily="18" charset="0"/>
              </a:rPr>
              <a:t>M</a:t>
            </a: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me Darling, la main posée sur son cœur, s’écria : “oh, si seulement tu pouvais rester ainsi à jamais !”. elle n’en dit pas plus long mais, dès cet instant, </a:t>
            </a:r>
            <a:r>
              <a:rPr lang="fr-BE" sz="2400" b="0" cap="none" dirty="0">
                <a:latin typeface="Abadi Extra Light" panose="020B0204020104020204" pitchFamily="34" charset="0"/>
                <a:ea typeface="Calibri" panose="020F0502020204030204" pitchFamily="34" charset="0"/>
                <a:cs typeface="Times New Roman" panose="02020603050405020304" pitchFamily="18" charset="0"/>
              </a:rPr>
              <a:t>W</a:t>
            </a: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endy sut qu’elle était condamnée à grandir. À deux ans, tout enfant le sait. Deux est le commencement de la fin ».</a:t>
            </a:r>
            <a:endParaRPr lang="en-US" sz="5400" b="0" kern="1200" cap="none" dirty="0">
              <a:solidFill>
                <a:schemeClr val="tx1">
                  <a:lumMod val="65000"/>
                  <a:lumOff val="35000"/>
                </a:schemeClr>
              </a:solidFill>
              <a:latin typeface="Abadi Extra Light" panose="020B0204020104020204" pitchFamily="34" charset="0"/>
            </a:endParaRPr>
          </a:p>
        </p:txBody>
      </p:sp>
      <p:sp>
        <p:nvSpPr>
          <p:cNvPr id="3" name="Espace réservé du texte 2">
            <a:extLst>
              <a:ext uri="{FF2B5EF4-FFF2-40B4-BE49-F238E27FC236}">
                <a16:creationId xmlns:a16="http://schemas.microsoft.com/office/drawing/2014/main" id="{9FEDA33F-308E-2CD6-74CC-22F4F43106ED}"/>
              </a:ext>
            </a:extLst>
          </p:cNvPr>
          <p:cNvSpPr>
            <a:spLocks noGrp="1"/>
          </p:cNvSpPr>
          <p:nvPr>
            <p:ph type="body" idx="1"/>
          </p:nvPr>
        </p:nvSpPr>
        <p:spPr>
          <a:xfrm>
            <a:off x="4044668" y="6172200"/>
            <a:ext cx="4572000" cy="548680"/>
          </a:xfrm>
        </p:spPr>
        <p:txBody>
          <a:bodyPr vert="horz" lIns="91440" tIns="45720" rIns="91440" bIns="45720" rtlCol="0" anchor="t">
            <a:normAutofit/>
          </a:bodyPr>
          <a:lstStyle/>
          <a:p>
            <a:pPr algn="ctr">
              <a:lnSpc>
                <a:spcPct val="90000"/>
              </a:lnSpc>
              <a:spcBef>
                <a:spcPts val="1000"/>
              </a:spcBef>
            </a:pPr>
            <a:r>
              <a:rPr lang="fr-BE" sz="1200" dirty="0">
                <a:effectLst/>
                <a:latin typeface="Calibri" panose="020F0502020204030204" pitchFamily="34" charset="0"/>
                <a:ea typeface="Calibri" panose="020F0502020204030204" pitchFamily="34" charset="0"/>
                <a:cs typeface="Times New Roman" panose="02020603050405020304" pitchFamily="18" charset="0"/>
              </a:rPr>
              <a:t>3. J. M. BARRIE, </a:t>
            </a:r>
            <a:r>
              <a:rPr lang="fr-BE" sz="1200" i="1" dirty="0">
                <a:effectLst/>
                <a:latin typeface="Calibri" panose="020F0502020204030204" pitchFamily="34" charset="0"/>
                <a:ea typeface="Calibri" panose="020F0502020204030204" pitchFamily="34" charset="0"/>
                <a:cs typeface="Times New Roman" panose="02020603050405020304" pitchFamily="18" charset="0"/>
              </a:rPr>
              <a:t>Peter Pan</a:t>
            </a:r>
            <a:r>
              <a:rPr lang="fr-BE" sz="1200" dirty="0">
                <a:effectLst/>
                <a:latin typeface="Calibri" panose="020F0502020204030204" pitchFamily="34" charset="0"/>
                <a:ea typeface="Calibri" panose="020F0502020204030204" pitchFamily="34" charset="0"/>
                <a:cs typeface="Times New Roman" panose="02020603050405020304" pitchFamily="18" charset="0"/>
              </a:rPr>
              <a:t>, Paris, Gallimard Jeunesse, 1997, p.9</a:t>
            </a:r>
            <a:endParaRPr lang="en-US" sz="1200" kern="1200" dirty="0">
              <a:solidFill>
                <a:schemeClr val="tx1">
                  <a:lumMod val="65000"/>
                  <a:lumOff val="35000"/>
                </a:schemeClr>
              </a:solidFill>
              <a:latin typeface="+mn-lt"/>
              <a:ea typeface="+mn-ea"/>
              <a:cs typeface="+mn-cs"/>
            </a:endParaRPr>
          </a:p>
        </p:txBody>
      </p:sp>
    </p:spTree>
    <p:extLst>
      <p:ext uri="{BB962C8B-B14F-4D97-AF65-F5344CB8AC3E}">
        <p14:creationId xmlns:p14="http://schemas.microsoft.com/office/powerpoint/2010/main" val="2111352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310CCB1-70AA-DAFD-F960-38F9525F0CAD}"/>
              </a:ext>
            </a:extLst>
          </p:cNvPr>
          <p:cNvSpPr>
            <a:spLocks noGrp="1"/>
          </p:cNvSpPr>
          <p:nvPr>
            <p:ph type="title"/>
          </p:nvPr>
        </p:nvSpPr>
        <p:spPr>
          <a:xfrm>
            <a:off x="514350" y="685800"/>
            <a:ext cx="8115300" cy="5486400"/>
          </a:xfrm>
        </p:spPr>
        <p:txBody>
          <a:bodyPr vert="horz" lIns="91440" tIns="45720" rIns="91440" bIns="45720" rtlCol="0" anchor="ctr">
            <a:normAutofit/>
          </a:bodyPr>
          <a:lstStyle/>
          <a:p>
            <a:pPr algn="just">
              <a:lnSpc>
                <a:spcPct val="90000"/>
              </a:lnSpc>
            </a:pP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 C’est la coutume, le soir, chez toutes les bonnes mères, une fois leurs petits endormis, d’aller fureter dans leurs esprits et d’y faire du rangement pour le lendemain matin, remettant à leurs places respectives les innombrables choses et notions qui se sont égaillées, égarées durant la journée. Si vous pouviez rester éveillés (ce qui, bien sûr, est impossible), vous surprendriez votre propre mère se livrant à cette activité et vous l’observeriez avec le plus vif intérêt. C’est un peu comme mettre de l’ordre dans un tiroir. Vous la verriez à genoux, je suppose, penchée, souriante, sur tout ce que vous recelez, se demandant où diable vous avez pris cette idée, allant de surprise en surprise – pas toujours agréable – pressant ceci contre sa joue qui lui paraît aussi doux qu’un chaton, rejetant en hâte cela hors de sa vue ».</a:t>
            </a:r>
            <a:endParaRPr lang="en-US" sz="7200" b="0" kern="1200" cap="none" dirty="0">
              <a:solidFill>
                <a:schemeClr val="tx1">
                  <a:lumMod val="65000"/>
                  <a:lumOff val="35000"/>
                </a:schemeClr>
              </a:solidFill>
              <a:latin typeface="Abadi Extra Light" panose="020B0204020104020204" pitchFamily="34" charset="0"/>
            </a:endParaRPr>
          </a:p>
        </p:txBody>
      </p:sp>
      <p:sp>
        <p:nvSpPr>
          <p:cNvPr id="3" name="Espace réservé du texte 2">
            <a:extLst>
              <a:ext uri="{FF2B5EF4-FFF2-40B4-BE49-F238E27FC236}">
                <a16:creationId xmlns:a16="http://schemas.microsoft.com/office/drawing/2014/main" id="{9FEDA33F-308E-2CD6-74CC-22F4F43106ED}"/>
              </a:ext>
            </a:extLst>
          </p:cNvPr>
          <p:cNvSpPr>
            <a:spLocks noGrp="1"/>
          </p:cNvSpPr>
          <p:nvPr>
            <p:ph type="body" idx="1"/>
          </p:nvPr>
        </p:nvSpPr>
        <p:spPr>
          <a:xfrm>
            <a:off x="4044668" y="6172200"/>
            <a:ext cx="4572000" cy="548680"/>
          </a:xfrm>
        </p:spPr>
        <p:txBody>
          <a:bodyPr vert="horz" lIns="91440" tIns="45720" rIns="91440" bIns="45720" rtlCol="0" anchor="t">
            <a:normAutofit/>
          </a:bodyPr>
          <a:lstStyle/>
          <a:p>
            <a:pPr algn="ctr">
              <a:lnSpc>
                <a:spcPct val="90000"/>
              </a:lnSpc>
              <a:spcBef>
                <a:spcPts val="1000"/>
              </a:spcBef>
            </a:pPr>
            <a:r>
              <a:rPr lang="fr-BE" sz="1200" dirty="0">
                <a:effectLst/>
                <a:latin typeface="Calibri" panose="020F0502020204030204" pitchFamily="34" charset="0"/>
                <a:ea typeface="Calibri" panose="020F0502020204030204" pitchFamily="34" charset="0"/>
                <a:cs typeface="Times New Roman" panose="02020603050405020304" pitchFamily="18" charset="0"/>
              </a:rPr>
              <a:t>4. J. M. BARRIE, </a:t>
            </a:r>
            <a:r>
              <a:rPr lang="fr-BE" sz="1200" i="1" dirty="0">
                <a:effectLst/>
                <a:latin typeface="Calibri" panose="020F0502020204030204" pitchFamily="34" charset="0"/>
                <a:ea typeface="Calibri" panose="020F0502020204030204" pitchFamily="34" charset="0"/>
                <a:cs typeface="Times New Roman" panose="02020603050405020304" pitchFamily="18" charset="0"/>
              </a:rPr>
              <a:t>Peter Pan</a:t>
            </a:r>
            <a:r>
              <a:rPr lang="fr-BE" sz="1200" dirty="0">
                <a:effectLst/>
                <a:latin typeface="Calibri" panose="020F0502020204030204" pitchFamily="34" charset="0"/>
                <a:ea typeface="Calibri" panose="020F0502020204030204" pitchFamily="34" charset="0"/>
                <a:cs typeface="Times New Roman" panose="02020603050405020304" pitchFamily="18" charset="0"/>
              </a:rPr>
              <a:t>, Paris, Gallimard Jeunesse, 1997, pp.14-15.</a:t>
            </a:r>
            <a:endParaRPr lang="en-US" sz="1200" kern="1200" dirty="0">
              <a:solidFill>
                <a:schemeClr val="tx1">
                  <a:lumMod val="65000"/>
                  <a:lumOff val="35000"/>
                </a:schemeClr>
              </a:solidFill>
              <a:latin typeface="+mn-lt"/>
              <a:ea typeface="+mn-ea"/>
              <a:cs typeface="+mn-cs"/>
            </a:endParaRPr>
          </a:p>
        </p:txBody>
      </p:sp>
    </p:spTree>
    <p:extLst>
      <p:ext uri="{BB962C8B-B14F-4D97-AF65-F5344CB8AC3E}">
        <p14:creationId xmlns:p14="http://schemas.microsoft.com/office/powerpoint/2010/main" val="2910671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310CCB1-70AA-DAFD-F960-38F9525F0CAD}"/>
              </a:ext>
            </a:extLst>
          </p:cNvPr>
          <p:cNvSpPr>
            <a:spLocks noGrp="1"/>
          </p:cNvSpPr>
          <p:nvPr>
            <p:ph type="title"/>
          </p:nvPr>
        </p:nvSpPr>
        <p:spPr>
          <a:xfrm>
            <a:off x="514350" y="685800"/>
            <a:ext cx="8115300" cy="5486400"/>
          </a:xfrm>
        </p:spPr>
        <p:txBody>
          <a:bodyPr vert="horz" lIns="91440" tIns="45720" rIns="91440" bIns="45720" rtlCol="0" anchor="ctr">
            <a:normAutofit/>
          </a:bodyPr>
          <a:lstStyle/>
          <a:p>
            <a:pPr algn="just">
              <a:lnSpc>
                <a:spcPct val="90000"/>
              </a:lnSpc>
            </a:pP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 Tout enfant est (…) confondu la première fois qu’on le traite arbitrairement. S’il vient à vous, il estime avoir droit, par-dessus tout, à la justice. Si vous vous montrez injuste envers lui, il ne cessera pas de vous aimer mais il ne sera plus jamais le même. Nul n’oublie la première injustice ; nul sauf </a:t>
            </a:r>
            <a:r>
              <a:rPr lang="fr-BE" sz="2400" b="0" cap="none" dirty="0">
                <a:latin typeface="Abadi Extra Light" panose="020B0204020104020204" pitchFamily="34" charset="0"/>
                <a:ea typeface="Calibri" panose="020F0502020204030204" pitchFamily="34" charset="0"/>
                <a:cs typeface="Times New Roman" panose="02020603050405020304" pitchFamily="18" charset="0"/>
              </a:rPr>
              <a:t>P</a:t>
            </a: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eter. Il s’y heurtait souvent mais l’oubliait toujours. C’est là, je suppose, que réside sans doute la différence entre lui et tous les autres enfants ».</a:t>
            </a:r>
            <a:endParaRPr lang="en-US" sz="11500" b="0" kern="1200" cap="none" dirty="0">
              <a:solidFill>
                <a:schemeClr val="tx1">
                  <a:lumMod val="65000"/>
                  <a:lumOff val="35000"/>
                </a:schemeClr>
              </a:solidFill>
              <a:latin typeface="Abadi Extra Light" panose="020B0204020104020204" pitchFamily="34" charset="0"/>
            </a:endParaRPr>
          </a:p>
        </p:txBody>
      </p:sp>
      <p:sp>
        <p:nvSpPr>
          <p:cNvPr id="3" name="Espace réservé du texte 2">
            <a:extLst>
              <a:ext uri="{FF2B5EF4-FFF2-40B4-BE49-F238E27FC236}">
                <a16:creationId xmlns:a16="http://schemas.microsoft.com/office/drawing/2014/main" id="{9FEDA33F-308E-2CD6-74CC-22F4F43106ED}"/>
              </a:ext>
            </a:extLst>
          </p:cNvPr>
          <p:cNvSpPr>
            <a:spLocks noGrp="1"/>
          </p:cNvSpPr>
          <p:nvPr>
            <p:ph type="body" idx="1"/>
          </p:nvPr>
        </p:nvSpPr>
        <p:spPr>
          <a:xfrm>
            <a:off x="4044668" y="6172200"/>
            <a:ext cx="4572000" cy="548680"/>
          </a:xfrm>
        </p:spPr>
        <p:txBody>
          <a:bodyPr vert="horz" lIns="91440" tIns="45720" rIns="91440" bIns="45720" rtlCol="0" anchor="t">
            <a:normAutofit/>
          </a:bodyPr>
          <a:lstStyle/>
          <a:p>
            <a:pPr algn="ctr">
              <a:lnSpc>
                <a:spcPct val="90000"/>
              </a:lnSpc>
              <a:spcBef>
                <a:spcPts val="1000"/>
              </a:spcBef>
            </a:pPr>
            <a:r>
              <a:rPr lang="fr-BE" sz="1200" dirty="0">
                <a:effectLst/>
                <a:latin typeface="Calibri" panose="020F0502020204030204" pitchFamily="34" charset="0"/>
                <a:ea typeface="Calibri" panose="020F0502020204030204" pitchFamily="34" charset="0"/>
                <a:cs typeface="Times New Roman" panose="02020603050405020304" pitchFamily="18" charset="0"/>
              </a:rPr>
              <a:t>5. J. M. BARRIE, </a:t>
            </a:r>
            <a:r>
              <a:rPr lang="fr-BE" sz="1200" i="1" dirty="0">
                <a:effectLst/>
                <a:latin typeface="Calibri" panose="020F0502020204030204" pitchFamily="34" charset="0"/>
                <a:ea typeface="Calibri" panose="020F0502020204030204" pitchFamily="34" charset="0"/>
                <a:cs typeface="Times New Roman" panose="02020603050405020304" pitchFamily="18" charset="0"/>
              </a:rPr>
              <a:t>Peter Pan</a:t>
            </a:r>
            <a:r>
              <a:rPr lang="fr-BE" sz="1200" dirty="0">
                <a:effectLst/>
                <a:latin typeface="Calibri" panose="020F0502020204030204" pitchFamily="34" charset="0"/>
                <a:ea typeface="Calibri" panose="020F0502020204030204" pitchFamily="34" charset="0"/>
                <a:cs typeface="Times New Roman" panose="02020603050405020304" pitchFamily="18" charset="0"/>
              </a:rPr>
              <a:t>, Paris, Gallimard Jeunesse, 1997, p.127.</a:t>
            </a:r>
            <a:endParaRPr lang="en-US" sz="1200" kern="1200" dirty="0">
              <a:solidFill>
                <a:schemeClr val="tx1">
                  <a:lumMod val="65000"/>
                  <a:lumOff val="35000"/>
                </a:schemeClr>
              </a:solidFill>
              <a:latin typeface="+mn-lt"/>
              <a:ea typeface="+mn-ea"/>
              <a:cs typeface="+mn-cs"/>
            </a:endParaRPr>
          </a:p>
        </p:txBody>
      </p:sp>
    </p:spTree>
    <p:extLst>
      <p:ext uri="{BB962C8B-B14F-4D97-AF65-F5344CB8AC3E}">
        <p14:creationId xmlns:p14="http://schemas.microsoft.com/office/powerpoint/2010/main" val="2157177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310CCB1-70AA-DAFD-F960-38F9525F0CAD}"/>
              </a:ext>
            </a:extLst>
          </p:cNvPr>
          <p:cNvSpPr>
            <a:spLocks noGrp="1"/>
          </p:cNvSpPr>
          <p:nvPr>
            <p:ph type="title"/>
          </p:nvPr>
        </p:nvSpPr>
        <p:spPr>
          <a:xfrm>
            <a:off x="514350" y="685800"/>
            <a:ext cx="8115300" cy="5486400"/>
          </a:xfrm>
        </p:spPr>
        <p:txBody>
          <a:bodyPr vert="horz" lIns="91440" tIns="45720" rIns="91440" bIns="45720" rtlCol="0" anchor="ctr">
            <a:normAutofit/>
          </a:bodyPr>
          <a:lstStyle/>
          <a:p>
            <a:pPr algn="ctr">
              <a:lnSpc>
                <a:spcPct val="90000"/>
              </a:lnSpc>
            </a:pP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 [Les enfants perdus] ce sont les bébés qui sont tombés de leurs landaus pendant que les nurses regardaient de l’autre côté. Si on ne les réclame pas dans les sept jours, ils sont envoyés au Pays de Nulle </a:t>
            </a:r>
            <a:r>
              <a:rPr lang="fr-BE" sz="2400" b="0" cap="none" dirty="0">
                <a:latin typeface="Abadi Extra Light" panose="020B0204020104020204" pitchFamily="34" charset="0"/>
                <a:ea typeface="Calibri" panose="020F0502020204030204" pitchFamily="34" charset="0"/>
                <a:cs typeface="Times New Roman" panose="02020603050405020304" pitchFamily="18" charset="0"/>
              </a:rPr>
              <a:t>P</a:t>
            </a: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art pour réduire les frais ».</a:t>
            </a:r>
            <a:b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br>
            <a:b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b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 Leur nombre varie beaucoup sur l’île selon qu’ils se font tuer ou non ; et aussi quand ils semblent commencer à grandir – ce qui est contre les règles. Peter les élimine alors sans pitié ».</a:t>
            </a:r>
            <a:endParaRPr lang="en-US" sz="2400" b="0" kern="1200" cap="none" dirty="0">
              <a:solidFill>
                <a:schemeClr val="tx1">
                  <a:lumMod val="65000"/>
                  <a:lumOff val="35000"/>
                </a:schemeClr>
              </a:solidFill>
              <a:latin typeface="Abadi Extra Light" panose="020B0204020104020204" pitchFamily="34" charset="0"/>
            </a:endParaRPr>
          </a:p>
        </p:txBody>
      </p:sp>
      <p:sp>
        <p:nvSpPr>
          <p:cNvPr id="3" name="Espace réservé du texte 2">
            <a:extLst>
              <a:ext uri="{FF2B5EF4-FFF2-40B4-BE49-F238E27FC236}">
                <a16:creationId xmlns:a16="http://schemas.microsoft.com/office/drawing/2014/main" id="{9FEDA33F-308E-2CD6-74CC-22F4F43106ED}"/>
              </a:ext>
            </a:extLst>
          </p:cNvPr>
          <p:cNvSpPr>
            <a:spLocks noGrp="1"/>
          </p:cNvSpPr>
          <p:nvPr>
            <p:ph type="body" idx="1"/>
          </p:nvPr>
        </p:nvSpPr>
        <p:spPr>
          <a:xfrm>
            <a:off x="3707904" y="6172200"/>
            <a:ext cx="4908764" cy="548680"/>
          </a:xfrm>
        </p:spPr>
        <p:txBody>
          <a:bodyPr vert="horz" lIns="91440" tIns="45720" rIns="91440" bIns="45720" rtlCol="0" anchor="t">
            <a:normAutofit/>
          </a:bodyPr>
          <a:lstStyle/>
          <a:p>
            <a:pPr algn="ctr">
              <a:lnSpc>
                <a:spcPct val="90000"/>
              </a:lnSpc>
              <a:spcBef>
                <a:spcPts val="1000"/>
              </a:spcBef>
            </a:pPr>
            <a:r>
              <a:rPr lang="fr-BE" sz="1200" dirty="0">
                <a:effectLst/>
                <a:latin typeface="Calibri" panose="020F0502020204030204" pitchFamily="34" charset="0"/>
                <a:ea typeface="Calibri" panose="020F0502020204030204" pitchFamily="34" charset="0"/>
                <a:cs typeface="Times New Roman" panose="02020603050405020304" pitchFamily="18" charset="0"/>
              </a:rPr>
              <a:t>6. J. M. BARRIE, </a:t>
            </a:r>
            <a:r>
              <a:rPr lang="fr-BE" sz="1200" i="1" dirty="0">
                <a:effectLst/>
                <a:latin typeface="Calibri" panose="020F0502020204030204" pitchFamily="34" charset="0"/>
                <a:ea typeface="Calibri" panose="020F0502020204030204" pitchFamily="34" charset="0"/>
                <a:cs typeface="Times New Roman" panose="02020603050405020304" pitchFamily="18" charset="0"/>
              </a:rPr>
              <a:t>Peter Pan</a:t>
            </a:r>
            <a:r>
              <a:rPr lang="fr-BE" sz="1200" dirty="0">
                <a:effectLst/>
                <a:latin typeface="Calibri" panose="020F0502020204030204" pitchFamily="34" charset="0"/>
                <a:ea typeface="Calibri" panose="020F0502020204030204" pitchFamily="34" charset="0"/>
                <a:cs typeface="Times New Roman" panose="02020603050405020304" pitchFamily="18" charset="0"/>
              </a:rPr>
              <a:t>, Paris, Gallimard Jeunesse, 1997, p.46 et pp.70-71.</a:t>
            </a:r>
            <a:endParaRPr lang="en-US" sz="1200" kern="1200" dirty="0">
              <a:solidFill>
                <a:schemeClr val="tx1">
                  <a:lumMod val="65000"/>
                  <a:lumOff val="35000"/>
                </a:schemeClr>
              </a:solidFill>
              <a:latin typeface="+mn-lt"/>
              <a:ea typeface="+mn-ea"/>
              <a:cs typeface="+mn-cs"/>
            </a:endParaRPr>
          </a:p>
        </p:txBody>
      </p:sp>
    </p:spTree>
    <p:extLst>
      <p:ext uri="{BB962C8B-B14F-4D97-AF65-F5344CB8AC3E}">
        <p14:creationId xmlns:p14="http://schemas.microsoft.com/office/powerpoint/2010/main" val="1406488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310CCB1-70AA-DAFD-F960-38F9525F0CAD}"/>
              </a:ext>
            </a:extLst>
          </p:cNvPr>
          <p:cNvSpPr>
            <a:spLocks noGrp="1"/>
          </p:cNvSpPr>
          <p:nvPr>
            <p:ph type="title"/>
          </p:nvPr>
        </p:nvSpPr>
        <p:spPr>
          <a:xfrm>
            <a:off x="514350" y="685800"/>
            <a:ext cx="8115300" cy="5486400"/>
          </a:xfrm>
        </p:spPr>
        <p:txBody>
          <a:bodyPr vert="horz" lIns="91440" tIns="45720" rIns="91440" bIns="45720" rtlCol="0" anchor="ctr">
            <a:normAutofit/>
          </a:bodyPr>
          <a:lstStyle/>
          <a:p>
            <a:pPr algn="just">
              <a:lnSpc>
                <a:spcPct val="90000"/>
              </a:lnSpc>
            </a:pP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 [Peter] était si débordant de fureur contre les adultes qui, comme d’habitude, gâchaient tout, qu’aussitôt rentré dans son arbre il se mit délibérément à haleter à raison de cinq respirations par seconde. Et cela à cause d’un dicton du pays de nulle part selon lequel chaque fois que vous respirez meurt une grande personne. Et </a:t>
            </a:r>
            <a:r>
              <a:rPr lang="fr-BE" sz="2400" b="0" cap="none" dirty="0">
                <a:latin typeface="Abadi Extra Light" panose="020B0204020104020204" pitchFamily="34" charset="0"/>
                <a:ea typeface="Calibri" panose="020F0502020204030204" pitchFamily="34" charset="0"/>
                <a:cs typeface="Times New Roman" panose="02020603050405020304" pitchFamily="18" charset="0"/>
              </a:rPr>
              <a:t>P</a:t>
            </a: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eter tuait férocement, aussi vite qu’il pouvait ».</a:t>
            </a:r>
            <a:endParaRPr lang="en-US" sz="19900" b="0" kern="1200" cap="none" dirty="0">
              <a:solidFill>
                <a:schemeClr val="tx1">
                  <a:lumMod val="65000"/>
                  <a:lumOff val="35000"/>
                </a:schemeClr>
              </a:solidFill>
              <a:latin typeface="Abadi Extra Light" panose="020B0204020104020204" pitchFamily="34" charset="0"/>
            </a:endParaRPr>
          </a:p>
        </p:txBody>
      </p:sp>
      <p:sp>
        <p:nvSpPr>
          <p:cNvPr id="3" name="Espace réservé du texte 2">
            <a:extLst>
              <a:ext uri="{FF2B5EF4-FFF2-40B4-BE49-F238E27FC236}">
                <a16:creationId xmlns:a16="http://schemas.microsoft.com/office/drawing/2014/main" id="{9FEDA33F-308E-2CD6-74CC-22F4F43106ED}"/>
              </a:ext>
            </a:extLst>
          </p:cNvPr>
          <p:cNvSpPr>
            <a:spLocks noGrp="1"/>
          </p:cNvSpPr>
          <p:nvPr>
            <p:ph type="body" idx="1"/>
          </p:nvPr>
        </p:nvSpPr>
        <p:spPr>
          <a:xfrm>
            <a:off x="4044668" y="6172200"/>
            <a:ext cx="4572000" cy="548680"/>
          </a:xfrm>
        </p:spPr>
        <p:txBody>
          <a:bodyPr vert="horz" lIns="91440" tIns="45720" rIns="91440" bIns="45720" rtlCol="0" anchor="t">
            <a:normAutofit/>
          </a:bodyPr>
          <a:lstStyle/>
          <a:p>
            <a:pPr algn="ctr">
              <a:lnSpc>
                <a:spcPct val="90000"/>
              </a:lnSpc>
              <a:spcBef>
                <a:spcPts val="1000"/>
              </a:spcBef>
            </a:pPr>
            <a:r>
              <a:rPr lang="fr-BE" sz="1200" dirty="0">
                <a:effectLst/>
                <a:latin typeface="Calibri" panose="020F0502020204030204" pitchFamily="34" charset="0"/>
                <a:ea typeface="Calibri" panose="020F0502020204030204" pitchFamily="34" charset="0"/>
                <a:cs typeface="Times New Roman" panose="02020603050405020304" pitchFamily="18" charset="0"/>
              </a:rPr>
              <a:t>7. J. M. BARRIE, </a:t>
            </a:r>
            <a:r>
              <a:rPr lang="fr-BE" sz="1200" i="1" dirty="0">
                <a:effectLst/>
                <a:latin typeface="Calibri" panose="020F0502020204030204" pitchFamily="34" charset="0"/>
                <a:ea typeface="Calibri" panose="020F0502020204030204" pitchFamily="34" charset="0"/>
                <a:cs typeface="Times New Roman" panose="02020603050405020304" pitchFamily="18" charset="0"/>
              </a:rPr>
              <a:t>Peter Pan</a:t>
            </a:r>
            <a:r>
              <a:rPr lang="fr-BE" sz="1200" dirty="0">
                <a:effectLst/>
                <a:latin typeface="Calibri" panose="020F0502020204030204" pitchFamily="34" charset="0"/>
                <a:ea typeface="Calibri" panose="020F0502020204030204" pitchFamily="34" charset="0"/>
                <a:cs typeface="Times New Roman" panose="02020603050405020304" pitchFamily="18" charset="0"/>
              </a:rPr>
              <a:t>, Paris, Gallimard Jeunesse, 1997, p.153.</a:t>
            </a:r>
            <a:endParaRPr lang="en-US" sz="1200" kern="1200" dirty="0">
              <a:solidFill>
                <a:schemeClr val="tx1">
                  <a:lumMod val="65000"/>
                  <a:lumOff val="35000"/>
                </a:schemeClr>
              </a:solidFill>
              <a:latin typeface="+mn-lt"/>
              <a:ea typeface="+mn-ea"/>
              <a:cs typeface="+mn-cs"/>
            </a:endParaRPr>
          </a:p>
        </p:txBody>
      </p:sp>
    </p:spTree>
    <p:extLst>
      <p:ext uri="{BB962C8B-B14F-4D97-AF65-F5344CB8AC3E}">
        <p14:creationId xmlns:p14="http://schemas.microsoft.com/office/powerpoint/2010/main" val="637085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310CCB1-70AA-DAFD-F960-38F9525F0CAD}"/>
              </a:ext>
            </a:extLst>
          </p:cNvPr>
          <p:cNvSpPr>
            <a:spLocks noGrp="1"/>
          </p:cNvSpPr>
          <p:nvPr>
            <p:ph type="title"/>
          </p:nvPr>
        </p:nvSpPr>
        <p:spPr>
          <a:xfrm>
            <a:off x="514350" y="685800"/>
            <a:ext cx="8115300" cy="5486400"/>
          </a:xfrm>
        </p:spPr>
        <p:txBody>
          <a:bodyPr vert="horz" lIns="91440" tIns="45720" rIns="91440" bIns="45720" rtlCol="0" anchor="ctr">
            <a:normAutofit/>
          </a:bodyPr>
          <a:lstStyle/>
          <a:p>
            <a:pPr algn="just">
              <a:lnSpc>
                <a:spcPct val="90000"/>
              </a:lnSpc>
            </a:pP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 Naturellement, tous les enfants allèrent à l’école et la plupart d’entre eux entrèrent en sixième. Flocon, lui, fut mis tout d’abord en septième. L’objectif final était d’arriver en première. Ils n’avaient pas même fait une semaine d’école que déjà ils comprenaient à quel point ils avaient été sots de quitter leur île ; cependant, il était maintenant trop tard et bientôt ils rentrèrent dans le rang et devinrent aussi ordinaires que vous et moi, Pierre, </a:t>
            </a:r>
            <a:r>
              <a:rPr lang="fr-BE" sz="2400" b="0" cap="none" dirty="0">
                <a:latin typeface="Abadi Extra Light" panose="020B0204020104020204" pitchFamily="34" charset="0"/>
                <a:ea typeface="Calibri" panose="020F0502020204030204" pitchFamily="34" charset="0"/>
                <a:cs typeface="Times New Roman" panose="02020603050405020304" pitchFamily="18" charset="0"/>
              </a:rPr>
              <a:t>P</a:t>
            </a:r>
            <a:r>
              <a:rPr lang="fr-BE" sz="2400" b="0" cap="none" dirty="0">
                <a:effectLst/>
                <a:latin typeface="Abadi Extra Light" panose="020B0204020104020204" pitchFamily="34" charset="0"/>
                <a:ea typeface="Calibri" panose="020F0502020204030204" pitchFamily="34" charset="0"/>
                <a:cs typeface="Times New Roman" panose="02020603050405020304" pitchFamily="18" charset="0"/>
              </a:rPr>
              <a:t>aul ou Jacques. Il est triste de se dire en outre qu’ils perdirent peu à peu leur pouvoir de voler. Au bout de quelques temps, ils ne pouvaient même plus s’élever du sol pour attraper leurs chapeaux. Manque de pratique, disaient-ils ; mais en réalité ils n’y croyaient plus ».</a:t>
            </a:r>
            <a:endParaRPr lang="en-US" sz="34400" b="0" kern="1200" cap="none" dirty="0">
              <a:solidFill>
                <a:schemeClr val="tx1">
                  <a:lumMod val="65000"/>
                  <a:lumOff val="35000"/>
                </a:schemeClr>
              </a:solidFill>
              <a:latin typeface="Abadi Extra Light" panose="020B0204020104020204" pitchFamily="34" charset="0"/>
            </a:endParaRPr>
          </a:p>
        </p:txBody>
      </p:sp>
      <p:sp>
        <p:nvSpPr>
          <p:cNvPr id="3" name="Espace réservé du texte 2">
            <a:extLst>
              <a:ext uri="{FF2B5EF4-FFF2-40B4-BE49-F238E27FC236}">
                <a16:creationId xmlns:a16="http://schemas.microsoft.com/office/drawing/2014/main" id="{9FEDA33F-308E-2CD6-74CC-22F4F43106ED}"/>
              </a:ext>
            </a:extLst>
          </p:cNvPr>
          <p:cNvSpPr>
            <a:spLocks noGrp="1"/>
          </p:cNvSpPr>
          <p:nvPr>
            <p:ph type="body" idx="1"/>
          </p:nvPr>
        </p:nvSpPr>
        <p:spPr>
          <a:xfrm>
            <a:off x="4044668" y="6172200"/>
            <a:ext cx="4572000" cy="548680"/>
          </a:xfrm>
        </p:spPr>
        <p:txBody>
          <a:bodyPr vert="horz" lIns="91440" tIns="45720" rIns="91440" bIns="45720" rtlCol="0" anchor="t">
            <a:normAutofit/>
          </a:bodyPr>
          <a:lstStyle/>
          <a:p>
            <a:pPr algn="ctr">
              <a:lnSpc>
                <a:spcPct val="90000"/>
              </a:lnSpc>
              <a:spcBef>
                <a:spcPts val="1000"/>
              </a:spcBef>
            </a:pPr>
            <a:r>
              <a:rPr lang="fr-BE" sz="1200" dirty="0">
                <a:effectLst/>
                <a:latin typeface="Calibri" panose="020F0502020204030204" pitchFamily="34" charset="0"/>
                <a:ea typeface="Calibri" panose="020F0502020204030204" pitchFamily="34" charset="0"/>
                <a:cs typeface="Times New Roman" panose="02020603050405020304" pitchFamily="18" charset="0"/>
              </a:rPr>
              <a:t>8. J. M. BARRIE, </a:t>
            </a:r>
            <a:r>
              <a:rPr lang="fr-BE" sz="1200" i="1" dirty="0">
                <a:effectLst/>
                <a:latin typeface="Calibri" panose="020F0502020204030204" pitchFamily="34" charset="0"/>
                <a:ea typeface="Calibri" panose="020F0502020204030204" pitchFamily="34" charset="0"/>
                <a:cs typeface="Times New Roman" panose="02020603050405020304" pitchFamily="18" charset="0"/>
              </a:rPr>
              <a:t>Peter Pan</a:t>
            </a:r>
            <a:r>
              <a:rPr lang="fr-BE" sz="1200" dirty="0">
                <a:effectLst/>
                <a:latin typeface="Calibri" panose="020F0502020204030204" pitchFamily="34" charset="0"/>
                <a:ea typeface="Calibri" panose="020F0502020204030204" pitchFamily="34" charset="0"/>
                <a:cs typeface="Times New Roman" panose="02020603050405020304" pitchFamily="18" charset="0"/>
              </a:rPr>
              <a:t>, Paris, Gallimard Jeunesse, 1997, p.228-229.</a:t>
            </a:r>
            <a:endParaRPr lang="en-US" sz="1200" kern="1200" dirty="0">
              <a:solidFill>
                <a:schemeClr val="tx1">
                  <a:lumMod val="65000"/>
                  <a:lumOff val="35000"/>
                </a:schemeClr>
              </a:solidFill>
              <a:latin typeface="+mn-lt"/>
              <a:ea typeface="+mn-ea"/>
              <a:cs typeface="+mn-cs"/>
            </a:endParaRPr>
          </a:p>
        </p:txBody>
      </p:sp>
    </p:spTree>
    <p:extLst>
      <p:ext uri="{BB962C8B-B14F-4D97-AF65-F5344CB8AC3E}">
        <p14:creationId xmlns:p14="http://schemas.microsoft.com/office/powerpoint/2010/main" val="1386677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310CCB1-70AA-DAFD-F960-38F9525F0CAD}"/>
              </a:ext>
            </a:extLst>
          </p:cNvPr>
          <p:cNvSpPr>
            <a:spLocks noGrp="1"/>
          </p:cNvSpPr>
          <p:nvPr>
            <p:ph type="title"/>
          </p:nvPr>
        </p:nvSpPr>
        <p:spPr>
          <a:xfrm>
            <a:off x="514350" y="685800"/>
            <a:ext cx="8115300" cy="5486400"/>
          </a:xfrm>
        </p:spPr>
        <p:txBody>
          <a:bodyPr vert="horz" lIns="91440" tIns="45720" rIns="91440" bIns="45720" rtlCol="0" anchor="ctr">
            <a:normAutofit/>
          </a:bodyPr>
          <a:lstStyle/>
          <a:p>
            <a:pPr algn="ctr">
              <a:lnSpc>
                <a:spcPct val="90000"/>
              </a:lnSpc>
            </a:pPr>
            <a:r>
              <a:rPr lang="fr-BE" sz="2800" b="0" cap="none" dirty="0">
                <a:effectLst/>
                <a:latin typeface="Abadi Extra Light" panose="020B0204020104020204" pitchFamily="34" charset="0"/>
                <a:ea typeface="Calibri" panose="020F0502020204030204" pitchFamily="34" charset="0"/>
                <a:cs typeface="Times New Roman" panose="02020603050405020304" pitchFamily="18" charset="0"/>
              </a:rPr>
              <a:t>« Ainsi se suivront les générations tant que les enfants resteront gais, innocents et sans cœur ».</a:t>
            </a:r>
            <a:endParaRPr lang="en-US" sz="71400" b="0" kern="1200" cap="none" dirty="0">
              <a:solidFill>
                <a:schemeClr val="tx1">
                  <a:lumMod val="65000"/>
                  <a:lumOff val="35000"/>
                </a:schemeClr>
              </a:solidFill>
              <a:latin typeface="Abadi Extra Light" panose="020B0204020104020204" pitchFamily="34" charset="0"/>
            </a:endParaRPr>
          </a:p>
        </p:txBody>
      </p:sp>
      <p:sp>
        <p:nvSpPr>
          <p:cNvPr id="3" name="Espace réservé du texte 2">
            <a:extLst>
              <a:ext uri="{FF2B5EF4-FFF2-40B4-BE49-F238E27FC236}">
                <a16:creationId xmlns:a16="http://schemas.microsoft.com/office/drawing/2014/main" id="{9FEDA33F-308E-2CD6-74CC-22F4F43106ED}"/>
              </a:ext>
            </a:extLst>
          </p:cNvPr>
          <p:cNvSpPr>
            <a:spLocks noGrp="1"/>
          </p:cNvSpPr>
          <p:nvPr>
            <p:ph type="body" idx="1"/>
          </p:nvPr>
        </p:nvSpPr>
        <p:spPr>
          <a:xfrm>
            <a:off x="4044668" y="6172200"/>
            <a:ext cx="4572000" cy="548680"/>
          </a:xfrm>
        </p:spPr>
        <p:txBody>
          <a:bodyPr vert="horz" lIns="91440" tIns="45720" rIns="91440" bIns="45720" rtlCol="0" anchor="t">
            <a:normAutofit/>
          </a:bodyPr>
          <a:lstStyle/>
          <a:p>
            <a:pPr algn="ctr">
              <a:lnSpc>
                <a:spcPct val="90000"/>
              </a:lnSpc>
              <a:spcBef>
                <a:spcPts val="1000"/>
              </a:spcBef>
            </a:pPr>
            <a:r>
              <a:rPr lang="fr-BE" sz="1200" dirty="0">
                <a:effectLst/>
                <a:latin typeface="Calibri" panose="020F0502020204030204" pitchFamily="34" charset="0"/>
                <a:ea typeface="Calibri" panose="020F0502020204030204" pitchFamily="34" charset="0"/>
                <a:cs typeface="Times New Roman" panose="02020603050405020304" pitchFamily="18" charset="0"/>
              </a:rPr>
              <a:t>9. J. M. BARRIE, </a:t>
            </a:r>
            <a:r>
              <a:rPr lang="fr-BE" sz="1200" i="1" dirty="0">
                <a:effectLst/>
                <a:latin typeface="Calibri" panose="020F0502020204030204" pitchFamily="34" charset="0"/>
                <a:ea typeface="Calibri" panose="020F0502020204030204" pitchFamily="34" charset="0"/>
                <a:cs typeface="Times New Roman" panose="02020603050405020304" pitchFamily="18" charset="0"/>
              </a:rPr>
              <a:t>Peter Pan</a:t>
            </a:r>
            <a:r>
              <a:rPr lang="fr-BE" sz="1200" dirty="0">
                <a:effectLst/>
                <a:latin typeface="Calibri" panose="020F0502020204030204" pitchFamily="34" charset="0"/>
                <a:ea typeface="Calibri" panose="020F0502020204030204" pitchFamily="34" charset="0"/>
                <a:cs typeface="Times New Roman" panose="02020603050405020304" pitchFamily="18" charset="0"/>
              </a:rPr>
              <a:t>, Paris, Gallimard Jeunesse, 1997, p.239.</a:t>
            </a:r>
            <a:endParaRPr lang="en-US" sz="1200" kern="1200" dirty="0">
              <a:solidFill>
                <a:schemeClr val="tx1">
                  <a:lumMod val="65000"/>
                  <a:lumOff val="35000"/>
                </a:schemeClr>
              </a:solidFill>
              <a:latin typeface="+mn-lt"/>
              <a:ea typeface="+mn-ea"/>
              <a:cs typeface="+mn-cs"/>
            </a:endParaRPr>
          </a:p>
        </p:txBody>
      </p:sp>
    </p:spTree>
    <p:extLst>
      <p:ext uri="{BB962C8B-B14F-4D97-AF65-F5344CB8AC3E}">
        <p14:creationId xmlns:p14="http://schemas.microsoft.com/office/powerpoint/2010/main" val="335232238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9924D1ECC420D47A2456556BC94F7370400BDF4491DEA4973499845289601F88B9F" ma:contentTypeVersion="55" ma:contentTypeDescription="Create a new document." ma:contentTypeScope="" ma:versionID="41eb558a2b826e6e4f9defd990175bec">
  <xsd:schema xmlns:xsd="http://www.w3.org/2001/XMLSchema" xmlns:xs="http://www.w3.org/2001/XMLSchema" xmlns:p="http://schemas.microsoft.com/office/2006/metadata/properties" xmlns:ns2="6d93d202-47fc-4405-873a-cab67cc5f1b2" xmlns:ns3="64acb2c5-0a2b-4bda-bd34-58e36cbb80d2" targetNamespace="http://schemas.microsoft.com/office/2006/metadata/properties" ma:root="true" ma:fieldsID="19deea0185cf7bc57eee9b90b1ba2ace" ns2:_="" ns3:_="">
    <xsd:import namespace="6d93d202-47fc-4405-873a-cab67cc5f1b2"/>
    <xsd:import namespace="64acb2c5-0a2b-4bda-bd34-58e36cbb80d2"/>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element ref="ns3:Description0" minOccurs="0"/>
                <xsd:element ref="ns3:Compon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93d202-47fc-4405-873a-cab67cc5f1b2"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dc79c007-7f28-4db9-9ba1-525d19a3279b}"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80C6DD30-196A-4C6B-B1BF-A43F3B8ACD4F}" ma:internalName="CSXSubmissionMarket" ma:readOnly="false" ma:showField="MarketName" ma:web="6d93d202-47fc-4405-873a-cab67cc5f1b2">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bb16b974-ed24-4278-8820-8e232d38904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7E2D4CA2-442A-4FDA-AA57-71B8C7B2C53C}" ma:internalName="InProjectListLookup" ma:readOnly="true" ma:showField="InProjectList"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fd9a49dc-3dbf-4047-b62d-1d587abe7b40}"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7E2D4CA2-442A-4FDA-AA57-71B8C7B2C53C}" ma:internalName="LastCompleteVersionLookup" ma:readOnly="true" ma:showField="LastCompleteVersion"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7E2D4CA2-442A-4FDA-AA57-71B8C7B2C53C}" ma:internalName="LastPreviewErrorLookup" ma:readOnly="true" ma:showField="LastPreviewError"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7E2D4CA2-442A-4FDA-AA57-71B8C7B2C53C}" ma:internalName="LastPreviewResultLookup" ma:readOnly="true" ma:showField="LastPreviewResult"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7E2D4CA2-442A-4FDA-AA57-71B8C7B2C53C}" ma:internalName="LastPreviewAttemptDateLookup" ma:readOnly="true" ma:showField="LastPreviewAttemptDat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7E2D4CA2-442A-4FDA-AA57-71B8C7B2C53C}" ma:internalName="LastPreviewedByLookup" ma:readOnly="true" ma:showField="LastPreviewedBy"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7E2D4CA2-442A-4FDA-AA57-71B8C7B2C53C}" ma:internalName="LastPreviewTimeLookup" ma:readOnly="true" ma:showField="LastPreviewTim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7E2D4CA2-442A-4FDA-AA57-71B8C7B2C53C}" ma:internalName="LastPreviewVersionLookup" ma:readOnly="true" ma:showField="LastPreviewVersion"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7E2D4CA2-442A-4FDA-AA57-71B8C7B2C53C}" ma:internalName="LastPublishErrorLookup" ma:readOnly="true" ma:showField="LastPublishError"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7E2D4CA2-442A-4FDA-AA57-71B8C7B2C53C}" ma:internalName="LastPublishResultLookup" ma:readOnly="true" ma:showField="LastPublishResult"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7E2D4CA2-442A-4FDA-AA57-71B8C7B2C53C}" ma:internalName="LastPublishAttemptDateLookup" ma:readOnly="true" ma:showField="LastPublishAttemptDat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7E2D4CA2-442A-4FDA-AA57-71B8C7B2C53C}" ma:internalName="LastPublishedByLookup" ma:readOnly="true" ma:showField="LastPublishedBy"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7E2D4CA2-442A-4FDA-AA57-71B8C7B2C53C}" ma:internalName="LastPublishTimeLookup" ma:readOnly="true" ma:showField="LastPublishTim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7E2D4CA2-442A-4FDA-AA57-71B8C7B2C53C}" ma:internalName="LastPublishVersionLookup" ma:readOnly="true" ma:showField="LastPublishVersion"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4CDE398E-75A7-4993-8C61-2BFD31F64754}" ma:internalName="LocLastLocAttemptVersionLookup" ma:readOnly="false" ma:showField="LastLocAttemptVersion" ma:web="6d93d202-47fc-4405-873a-cab67cc5f1b2">
      <xsd:simpleType>
        <xsd:restriction base="dms:Lookup"/>
      </xsd:simpleType>
    </xsd:element>
    <xsd:element name="LocLastLocAttemptVersionTypeLookup" ma:index="72" nillable="true" ma:displayName="Loc Last Loc Attempt Version Type" ma:default="" ma:list="{4CDE398E-75A7-4993-8C61-2BFD31F64754}" ma:internalName="LocLastLocAttemptVersionTypeLookup" ma:readOnly="true" ma:showField="LastLocAttemptVersionType" ma:web="6d93d202-47fc-4405-873a-cab67cc5f1b2">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4CDE398E-75A7-4993-8C61-2BFD31F64754}" ma:internalName="LocNewPublishedVersionLookup" ma:readOnly="true" ma:showField="NewPublishedVersion" ma:web="6d93d202-47fc-4405-873a-cab67cc5f1b2">
      <xsd:simpleType>
        <xsd:restriction base="dms:Lookup"/>
      </xsd:simpleType>
    </xsd:element>
    <xsd:element name="LocOverallHandbackStatusLookup" ma:index="76" nillable="true" ma:displayName="Loc Overall Handback Status" ma:default="" ma:list="{4CDE398E-75A7-4993-8C61-2BFD31F64754}" ma:internalName="LocOverallHandbackStatusLookup" ma:readOnly="true" ma:showField="OverallHandbackStatus" ma:web="6d93d202-47fc-4405-873a-cab67cc5f1b2">
      <xsd:simpleType>
        <xsd:restriction base="dms:Lookup"/>
      </xsd:simpleType>
    </xsd:element>
    <xsd:element name="LocOverallLocStatusLookup" ma:index="77" nillable="true" ma:displayName="Loc Overall Localize Status" ma:default="" ma:list="{4CDE398E-75A7-4993-8C61-2BFD31F64754}" ma:internalName="LocOverallLocStatusLookup" ma:readOnly="true" ma:showField="OverallLocStatus" ma:web="6d93d202-47fc-4405-873a-cab67cc5f1b2">
      <xsd:simpleType>
        <xsd:restriction base="dms:Lookup"/>
      </xsd:simpleType>
    </xsd:element>
    <xsd:element name="LocOverallPreviewStatusLookup" ma:index="78" nillable="true" ma:displayName="Loc Overall Preview Status" ma:default="" ma:list="{4CDE398E-75A7-4993-8C61-2BFD31F64754}" ma:internalName="LocOverallPreviewStatusLookup" ma:readOnly="true" ma:showField="OverallPreviewStatus" ma:web="6d93d202-47fc-4405-873a-cab67cc5f1b2">
      <xsd:simpleType>
        <xsd:restriction base="dms:Lookup"/>
      </xsd:simpleType>
    </xsd:element>
    <xsd:element name="LocOverallPublishStatusLookup" ma:index="79" nillable="true" ma:displayName="Loc Overall Publish Status" ma:default="" ma:list="{4CDE398E-75A7-4993-8C61-2BFD31F64754}" ma:internalName="LocOverallPublishStatusLookup" ma:readOnly="true" ma:showField="OverallPublishStatus" ma:web="6d93d202-47fc-4405-873a-cab67cc5f1b2">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4CDE398E-75A7-4993-8C61-2BFD31F64754}" ma:internalName="LocProcessedForHandoffsLookup" ma:readOnly="true" ma:showField="ProcessedForHandoffs" ma:web="6d93d202-47fc-4405-873a-cab67cc5f1b2">
      <xsd:simpleType>
        <xsd:restriction base="dms:Lookup"/>
      </xsd:simpleType>
    </xsd:element>
    <xsd:element name="LocProcessedForMarketsLookup" ma:index="82" nillable="true" ma:displayName="Loc Processed For Markets" ma:default="" ma:list="{4CDE398E-75A7-4993-8C61-2BFD31F64754}" ma:internalName="LocProcessedForMarketsLookup" ma:readOnly="true" ma:showField="ProcessedForMarkets" ma:web="6d93d202-47fc-4405-873a-cab67cc5f1b2">
      <xsd:simpleType>
        <xsd:restriction base="dms:Lookup"/>
      </xsd:simpleType>
    </xsd:element>
    <xsd:element name="LocPublishedDependentAssetsLookup" ma:index="83" nillable="true" ma:displayName="Loc Published Dependent Assets" ma:default="" ma:list="{4CDE398E-75A7-4993-8C61-2BFD31F64754}" ma:internalName="LocPublishedDependentAssetsLookup" ma:readOnly="true" ma:showField="PublishedDependentAssets" ma:web="6d93d202-47fc-4405-873a-cab67cc5f1b2">
      <xsd:simpleType>
        <xsd:restriction base="dms:Lookup"/>
      </xsd:simpleType>
    </xsd:element>
    <xsd:element name="LocPublishedLinkedAssetsLookup" ma:index="84" nillable="true" ma:displayName="Loc Published Linked Assets" ma:default="" ma:list="{4CDE398E-75A7-4993-8C61-2BFD31F64754}" ma:internalName="LocPublishedLinkedAssetsLookup" ma:readOnly="true" ma:showField="PublishedLinkedAssets" ma:web="6d93d202-47fc-4405-873a-cab67cc5f1b2">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db560eb5-700a-4f94-8fda-b57de4261f12}"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80C6DD30-196A-4C6B-B1BF-A43F3B8ACD4F}" ma:internalName="Markets" ma:readOnly="false" ma:showField="MarketNam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7E2D4CA2-442A-4FDA-AA57-71B8C7B2C53C}" ma:internalName="NumOfRatingsLookup" ma:readOnly="true" ma:showField="NumOfRatings"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7E2D4CA2-442A-4FDA-AA57-71B8C7B2C53C}" ma:internalName="PublishStatusLookup" ma:readOnly="false" ma:showField="PublishStatus"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6e3f7319-fb8f-4449-8902-000ab73a8566}"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11d213f5-ec09-44b6-a8be-9da225be7a8d}" ma:internalName="TaxCatchAll" ma:showField="CatchAllData"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11d213f5-ec09-44b6-a8be-9da225be7a8d}" ma:internalName="TaxCatchAllLabel" ma:readOnly="true" ma:showField="CatchAllDataLabel"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4acb2c5-0a2b-4bda-bd34-58e36cbb80d2" elementFormDefault="qualified">
    <xsd:import namespace="http://schemas.microsoft.com/office/2006/documentManagement/types"/>
    <xsd:import namespace="http://schemas.microsoft.com/office/infopath/2007/PartnerControls"/>
    <xsd:element name="Description0" ma:index="134" nillable="true" ma:displayName="Description" ma:internalName="Description0">
      <xsd:simpleType>
        <xsd:restriction base="dms:Note"/>
      </xsd:simpleType>
    </xsd:element>
    <xsd:element name="Component" ma:index="135" nillable="true" ma:displayName="Component" ma:internalName="Component">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cquiredFrom xmlns="6d93d202-47fc-4405-873a-cab67cc5f1b2" xsi:nil="true"/>
    <IsSearchable xmlns="6d93d202-47fc-4405-873a-cab67cc5f1b2">true</IsSearchable>
    <EditorialStatus xmlns="6d93d202-47fc-4405-873a-cab67cc5f1b2">Complete</EditorialStatus>
    <OriginAsset xmlns="6d93d202-47fc-4405-873a-cab67cc5f1b2" xsi:nil="true"/>
    <ThumbnailAssetId xmlns="6d93d202-47fc-4405-873a-cab67cc5f1b2" xsi:nil="true"/>
    <TrustLevel xmlns="6d93d202-47fc-4405-873a-cab67cc5f1b2">3 Community New</TrustLevel>
    <MarketSpecific xmlns="6d93d202-47fc-4405-873a-cab67cc5f1b2">true</MarketSpecific>
    <TPNamespace xmlns="6d93d202-47fc-4405-873a-cab67cc5f1b2" xsi:nil="true"/>
    <DirectSourceMarket xmlns="6d93d202-47fc-4405-873a-cab67cc5f1b2">english</DirectSourceMarket>
    <MachineTranslated xmlns="6d93d202-47fc-4405-873a-cab67cc5f1b2">false</MachineTranslated>
    <PlannedPubDate xmlns="6d93d202-47fc-4405-873a-cab67cc5f1b2" xsi:nil="true"/>
    <SubmitterId xmlns="6d93d202-47fc-4405-873a-cab67cc5f1b2">9c60ae39-ee33-43c2-b863-454968d0f2cc</SubmitterId>
    <Downloads xmlns="6d93d202-47fc-4405-873a-cab67cc5f1b2">0</Downloads>
    <OriginalSourceMarket xmlns="6d93d202-47fc-4405-873a-cab67cc5f1b2">english</OriginalSourceMarket>
    <PublishTargets xmlns="6d93d202-47fc-4405-873a-cab67cc5f1b2">OfficeOnline</PublishTargets>
    <ArtSampleDocs xmlns="6d93d202-47fc-4405-873a-cab67cc5f1b2" xsi:nil="true"/>
    <ApprovalLog xmlns="6d93d202-47fc-4405-873a-cab67cc5f1b2" xsi:nil="true"/>
    <ApprovalStatus xmlns="6d93d202-47fc-4405-873a-cab67cc5f1b2">InProgress</ApprovalStatus>
    <TPComponent xmlns="6d93d202-47fc-4405-873a-cab67cc5f1b2">PPTFiles</TPComponent>
    <EditorialTags xmlns="6d93d202-47fc-4405-873a-cab67cc5f1b2" xsi:nil="true"/>
    <TPExecutable xmlns="6d93d202-47fc-4405-873a-cab67cc5f1b2" xsi:nil="true"/>
    <LastHandOff xmlns="6d93d202-47fc-4405-873a-cab67cc5f1b2" xsi:nil="true"/>
    <BusinessGroup xmlns="6d93d202-47fc-4405-873a-cab67cc5f1b2" xsi:nil="true"/>
    <TPAppVersion xmlns="6d93d202-47fc-4405-873a-cab67cc5f1b2">12</TPAppVersion>
    <VoteCount xmlns="6d93d202-47fc-4405-873a-cab67cc5f1b2" xsi:nil="true"/>
    <APAuthor xmlns="6d93d202-47fc-4405-873a-cab67cc5f1b2">
      <UserInfo>
        <DisplayName>_o14migrate</DisplayName>
        <AccountId>266</AccountId>
        <AccountType/>
      </UserInfo>
    </APAuthor>
    <TPCommandLine xmlns="6d93d202-47fc-4405-873a-cab67cc5f1b2">{PP} /n {FilePath}</TPCommandLine>
    <UACurrentWords xmlns="6d93d202-47fc-4405-873a-cab67cc5f1b2" xsi:nil="true"/>
    <AssetId xmlns="6d93d202-47fc-4405-873a-cab67cc5f1b2">TP030007483</AssetId>
    <Manager xmlns="6d93d202-47fc-4405-873a-cab67cc5f1b2" xsi:nil="true"/>
    <NumericId xmlns="6d93d202-47fc-4405-873a-cab67cc5f1b2">-1</NumericId>
    <Component xmlns="64acb2c5-0a2b-4bda-bd34-58e36cbb80d2" xsi:nil="true"/>
    <HandoffToMSDN xmlns="6d93d202-47fc-4405-873a-cab67cc5f1b2" xsi:nil="true"/>
    <Markets xmlns="6d93d202-47fc-4405-873a-cab67cc5f1b2">
      <Value>2</Value>
    </Markets>
    <UALocComments xmlns="6d93d202-47fc-4405-873a-cab67cc5f1b2" xsi:nil="true"/>
    <UALocRecommendation xmlns="6d93d202-47fc-4405-873a-cab67cc5f1b2">Localize</UALocRecommendation>
    <AssetStart xmlns="6d93d202-47fc-4405-873a-cab67cc5f1b2">2010-04-16T14:25:56+00:00</AssetStart>
    <CrawlForDependencies xmlns="6d93d202-47fc-4405-873a-cab67cc5f1b2">false</CrawlForDependencies>
    <LastModifiedDateTime xmlns="6d93d202-47fc-4405-873a-cab67cc5f1b2" xsi:nil="true"/>
    <LastPublishResultLookup xmlns="6d93d202-47fc-4405-873a-cab67cc5f1b2" xsi:nil="true"/>
    <PublishStatusLookup xmlns="6d93d202-47fc-4405-873a-cab67cc5f1b2">
      <Value>328636</Value>
      <Value>502872</Value>
    </PublishStatusLookup>
    <AverageRating xmlns="6d93d202-47fc-4405-873a-cab67cc5f1b2" xsi:nil="true"/>
    <CSXUpdate xmlns="6d93d202-47fc-4405-873a-cab67cc5f1b2">false</CSXUpdate>
    <UAProjectedTotalWords xmlns="6d93d202-47fc-4405-873a-cab67cc5f1b2" xsi:nil="true"/>
    <AssetExpire xmlns="6d93d202-47fc-4405-873a-cab67cc5f1b2">2100-01-01T00:00:00+00:00</AssetExpire>
    <AssetType xmlns="6d93d202-47fc-4405-873a-cab67cc5f1b2">TP</AssetType>
    <IntlLangReviewDate xmlns="6d93d202-47fc-4405-873a-cab67cc5f1b2" xsi:nil="true"/>
    <TPFriendlyName xmlns="6d93d202-47fc-4405-873a-cab67cc5f1b2">Thème scolaire - Cahiers avec pomme</TPFriendlyName>
    <IntlLangReview xmlns="6d93d202-47fc-4405-873a-cab67cc5f1b2" xsi:nil="true"/>
    <OOCacheId xmlns="6d93d202-47fc-4405-873a-cab67cc5f1b2" xsi:nil="true"/>
    <PolicheckWords xmlns="6d93d202-47fc-4405-873a-cab67cc5f1b2" xsi:nil="true"/>
    <TemplateStatus xmlns="6d93d202-47fc-4405-873a-cab67cc5f1b2">Complete</TemplateStatus>
    <CSXSubmissionMarket xmlns="6d93d202-47fc-4405-873a-cab67cc5f1b2" xsi:nil="true"/>
    <FriendlyTitle xmlns="6d93d202-47fc-4405-873a-cab67cc5f1b2" xsi:nil="true"/>
    <TPLaunchHelpLinkType xmlns="6d93d202-47fc-4405-873a-cab67cc5f1b2" xsi:nil="true"/>
    <Providers xmlns="6d93d202-47fc-4405-873a-cab67cc5f1b2" xsi:nil="true"/>
    <SourceTitle xmlns="6d93d202-47fc-4405-873a-cab67cc5f1b2">Thème scolaire - Cahiers avec pomme</SourceTitle>
    <TemplateTemplateType xmlns="6d93d202-47fc-4405-873a-cab67cc5f1b2">PowerPoint 12 Default</TemplateTemplateType>
    <TimesCloned xmlns="6d93d202-47fc-4405-873a-cab67cc5f1b2" xsi:nil="true"/>
    <ClipArtFilename xmlns="6d93d202-47fc-4405-873a-cab67cc5f1b2" xsi:nil="true"/>
    <APDescription xmlns="6d93d202-47fc-4405-873a-cab67cc5f1b2" xsi:nil="true"/>
    <TPApplication xmlns="6d93d202-47fc-4405-873a-cab67cc5f1b2">PowerPoint</TPApplication>
    <CSXHash xmlns="6d93d202-47fc-4405-873a-cab67cc5f1b2">LJzmLvQz/JV4U64jU6KvRsKO03c=</CSXHash>
    <PrimaryImageGen xmlns="6d93d202-47fc-4405-873a-cab67cc5f1b2">true</PrimaryImageGen>
    <ContentItem xmlns="6d93d202-47fc-4405-873a-cab67cc5f1b2" xsi:nil="true"/>
    <IsDeleted xmlns="6d93d202-47fc-4405-873a-cab67cc5f1b2">false</IsDeleted>
    <ShowIn xmlns="6d93d202-47fc-4405-873a-cab67cc5f1b2">Show everywhere</ShowIn>
    <BugNumber xmlns="6d93d202-47fc-4405-873a-cab67cc5f1b2" xsi:nil="true"/>
    <LegacyData xmlns="6d93d202-47fc-4405-873a-cab67cc5f1b2">ListingID:;Manager:;BuildStatus:Publish Passed;MockupPath:</LegacyData>
    <TPLaunchHelpLink xmlns="6d93d202-47fc-4405-873a-cab67cc5f1b2" xsi:nil="true"/>
    <Milestone xmlns="6d93d202-47fc-4405-873a-cab67cc5f1b2" xsi:nil="true"/>
    <UANotes xmlns="6d93d202-47fc-4405-873a-cab67cc5f1b2" xsi:nil="true"/>
    <Description0 xmlns="64acb2c5-0a2b-4bda-bd34-58e36cbb80d2" xsi:nil="true"/>
    <IntlLangReviewer xmlns="6d93d202-47fc-4405-873a-cab67cc5f1b2" xsi:nil="true"/>
    <IntlLocPriority xmlns="6d93d202-47fc-4405-873a-cab67cc5f1b2" xsi:nil="true"/>
    <OpenTemplate xmlns="6d93d202-47fc-4405-873a-cab67cc5f1b2">true</OpenTemplate>
    <Provider xmlns="6d93d202-47fc-4405-873a-cab67cc5f1b2" xsi:nil="true"/>
    <CSXSubmissionDate xmlns="6d93d202-47fc-4405-873a-cab67cc5f1b2">2009-10-11T07:00:00+00:00</CSXSubmissionDate>
    <TPClientViewer xmlns="6d93d202-47fc-4405-873a-cab67cc5f1b2" xsi:nil="true"/>
    <DSATActionTaken xmlns="6d93d202-47fc-4405-873a-cab67cc5f1b2" xsi:nil="true"/>
    <APEditor xmlns="6d93d202-47fc-4405-873a-cab67cc5f1b2">
      <UserInfo>
        <DisplayName>_o14migrate</DisplayName>
        <AccountId>266</AccountId>
        <AccountType/>
      </UserInfo>
    </APEditor>
    <TPInstallLocation xmlns="6d93d202-47fc-4405-873a-cab67cc5f1b2">{My Templates}</TPInstallLocation>
    <OutputCachingOn xmlns="6d93d202-47fc-4405-873a-cab67cc5f1b2">false</OutputCachingOn>
    <ParentAssetId xmlns="6d93d202-47fc-4405-873a-cab67cc5f1b2" xsi:nil="true"/>
    <LocManualTestRequired xmlns="6d93d202-47fc-4405-873a-cab67cc5f1b2">false</LocManualTestRequired>
    <LocalizationTagsTaxHTField0 xmlns="6d93d202-47fc-4405-873a-cab67cc5f1b2">
      <Terms xmlns="http://schemas.microsoft.com/office/infopath/2007/PartnerControls"/>
    </LocalizationTagsTaxHTField0>
    <CampaignTagsTaxHTField0 xmlns="6d93d202-47fc-4405-873a-cab67cc5f1b2">
      <Terms xmlns="http://schemas.microsoft.com/office/infopath/2007/PartnerControls"/>
    </CampaignTagsTaxHTField0>
    <LocLastLocAttemptVersionLookup xmlns="6d93d202-47fc-4405-873a-cab67cc5f1b2">169988</LocLastLocAttemptVersionLookup>
    <InternalTagsTaxHTField0 xmlns="6d93d202-47fc-4405-873a-cab67cc5f1b2">
      <Terms xmlns="http://schemas.microsoft.com/office/infopath/2007/PartnerControls"/>
    </InternalTagsTaxHTField0>
    <LocRecommendedHandoff xmlns="6d93d202-47fc-4405-873a-cab67cc5f1b2" xsi:nil="true"/>
    <BlockPublish xmlns="6d93d202-47fc-4405-873a-cab67cc5f1b2">false</BlockPublish>
    <LocComments xmlns="6d93d202-47fc-4405-873a-cab67cc5f1b2" xsi:nil="true"/>
    <TaxCatchAll xmlns="6d93d202-47fc-4405-873a-cab67cc5f1b2"/>
    <OriginalRelease xmlns="6d93d202-47fc-4405-873a-cab67cc5f1b2">14</OriginalRelease>
    <RecommendationsModifier xmlns="6d93d202-47fc-4405-873a-cab67cc5f1b2" xsi:nil="true"/>
    <ScenarioTagsTaxHTField0 xmlns="6d93d202-47fc-4405-873a-cab67cc5f1b2">
      <Terms xmlns="http://schemas.microsoft.com/office/infopath/2007/PartnerControls"/>
    </ScenarioTagsTaxHTField0>
    <FeatureTagsTaxHTField0 xmlns="6d93d202-47fc-4405-873a-cab67cc5f1b2">
      <Terms xmlns="http://schemas.microsoft.com/office/infopath/2007/PartnerControls"/>
    </FeatureTagsTaxHTField0>
    <LocMarketGroupTiers2 xmlns="6d93d202-47fc-4405-873a-cab67cc5f1b2" xsi:nil="true"/>
  </documentManagement>
</p:properties>
</file>

<file path=customXml/itemProps1.xml><?xml version="1.0" encoding="utf-8"?>
<ds:datastoreItem xmlns:ds="http://schemas.openxmlformats.org/officeDocument/2006/customXml" ds:itemID="{C4E6F836-69AB-47D0-8FBB-499492FE4BB6}">
  <ds:schemaRefs>
    <ds:schemaRef ds:uri="http://schemas.microsoft.com/sharepoint/v3/contenttype/forms"/>
  </ds:schemaRefs>
</ds:datastoreItem>
</file>

<file path=customXml/itemProps2.xml><?xml version="1.0" encoding="utf-8"?>
<ds:datastoreItem xmlns:ds="http://schemas.openxmlformats.org/officeDocument/2006/customXml" ds:itemID="{C6D8727D-D4F5-4EBF-A0A4-DD27EC6E7D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93d202-47fc-4405-873a-cab67cc5f1b2"/>
    <ds:schemaRef ds:uri="64acb2c5-0a2b-4bda-bd34-58e36cbb80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94108DB-92C5-42F9-979D-E7CD07B54CF4}">
  <ds:schemaRefs>
    <ds:schemaRef ds:uri="http://schemas.microsoft.com/office/2006/metadata/properties"/>
    <ds:schemaRef ds:uri="http://schemas.microsoft.com/office/infopath/2007/PartnerControls"/>
    <ds:schemaRef ds:uri="6d93d202-47fc-4405-873a-cab67cc5f1b2"/>
    <ds:schemaRef ds:uri="64acb2c5-0a2b-4bda-bd34-58e36cbb80d2"/>
  </ds:schemaRefs>
</ds:datastoreItem>
</file>

<file path=docProps/app.xml><?xml version="1.0" encoding="utf-8"?>
<Properties xmlns="http://schemas.openxmlformats.org/officeDocument/2006/extended-properties" xmlns:vt="http://schemas.openxmlformats.org/officeDocument/2006/docPropsVTypes">
  <Template>Thème scolaire - Cahiers avec pomme</Template>
  <TotalTime>2899</TotalTime>
  <Words>1244</Words>
  <Application>Microsoft Office PowerPoint</Application>
  <PresentationFormat>Affichage à l'écran (4:3)</PresentationFormat>
  <Paragraphs>22</Paragraphs>
  <Slides>11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11</vt:i4>
      </vt:variant>
    </vt:vector>
  </HeadingPairs>
  <TitlesOfParts>
    <vt:vector size="15" baseType="lpstr">
      <vt:lpstr>Abadi Extra Light</vt:lpstr>
      <vt:lpstr>Arial</vt:lpstr>
      <vt:lpstr>Calibri</vt:lpstr>
      <vt:lpstr>Thème Office</vt:lpstr>
      <vt:lpstr>« Le Pays de Nulle Part est toujours plus ou moins une île avec de merveilleuse éclaboussures de couleurs çà et là, des récifs coralliens et, au large, de fins bateaux de pirates, des antres sauvages et solitaires, des gnomes (pour la plupart tailleurs), des grottes traversées de rivières, de jeunes princes avec six frères plus âgés, une cabane croulante et une très vieille petite dame au nez crochu. Ce serait tout compte fait une carte facile à dessiner si l’on s’en tenait là mais il y a aussi le premier jour à l’école, la religion, les prêtres, le bassin rond, les travaux d’aiguille, les meurtres, les pendaisons, les verbes irréguliers, le jour du gâteau au chocolat, les premières bretelles, dire trente-trois, six sous si tu t’arraches ta dent tout seul, et ainsi de suite ; et tous ces éléments font partie de l’île à moins qu’ils ne composent une autre carte qui apparaît au travers, ce qui fait qu’on n’y comprend plus grand-chose, d’autant que tout cela est en perpétuel mouvement ». </vt:lpstr>
      <vt:lpstr>« Bien sûr, le Pays de Nulle Part varie de l’un à l’autre (…) mais, dans l’ensemble, les divers Pays de Nulle Part conservaient un air de famille et si vous aviez pu les voir rangés côte à côte, vous auriez dit d’eux qu’ils avaient un peu le même nez, le même regard et ainsi de suite. Sur ces rives magiques jouent sans se lasser les enfants avec leurs frêles canots d’osier. Nous aussi, nous y avons joué et nous avons encore dans les oreilles la rumeur du ressac, même si nous savons que nous n’y aborderons plus jamais ».</vt:lpstr>
      <vt:lpstr>« Un jour – elle était alors âgée de deux ans –, comme elle jouait dans le jardin, elle cueillit une fleur et courut l’offrir à sa mère. Sans doute était-elle en cet instant radieuse car Mme Darling, la main posée sur son cœur, s’écria : “oh, si seulement tu pouvais rester ainsi à jamais !”. elle n’en dit pas plus long mais, dès cet instant, Wendy sut qu’elle était condamnée à grandir. À deux ans, tout enfant le sait. Deux est le commencement de la fin ».</vt:lpstr>
      <vt:lpstr>« C’est la coutume, le soir, chez toutes les bonnes mères, une fois leurs petits endormis, d’aller fureter dans leurs esprits et d’y faire du rangement pour le lendemain matin, remettant à leurs places respectives les innombrables choses et notions qui se sont égaillées, égarées durant la journée. Si vous pouviez rester éveillés (ce qui, bien sûr, est impossible), vous surprendriez votre propre mère se livrant à cette activité et vous l’observeriez avec le plus vif intérêt. C’est un peu comme mettre de l’ordre dans un tiroir. Vous la verriez à genoux, je suppose, penchée, souriante, sur tout ce que vous recelez, se demandant où diable vous avez pris cette idée, allant de surprise en surprise – pas toujours agréable – pressant ceci contre sa joue qui lui paraît aussi doux qu’un chaton, rejetant en hâte cela hors de sa vue ».</vt:lpstr>
      <vt:lpstr>« Tout enfant est (…) confondu la première fois qu’on le traite arbitrairement. S’il vient à vous, il estime avoir droit, par-dessus tout, à la justice. Si vous vous montrez injuste envers lui, il ne cessera pas de vous aimer mais il ne sera plus jamais le même. Nul n’oublie la première injustice ; nul sauf Peter. Il s’y heurtait souvent mais l’oubliait toujours. C’est là, je suppose, que réside sans doute la différence entre lui et tous les autres enfants ».</vt:lpstr>
      <vt:lpstr>« [Les enfants perdus] ce sont les bébés qui sont tombés de leurs landaus pendant que les nurses regardaient de l’autre côté. Si on ne les réclame pas dans les sept jours, ils sont envoyés au Pays de Nulle Part pour réduire les frais ».  « Leur nombre varie beaucoup sur l’île selon qu’ils se font tuer ou non ; et aussi quand ils semblent commencer à grandir – ce qui est contre les règles. Peter les élimine alors sans pitié ».</vt:lpstr>
      <vt:lpstr>« [Peter] était si débordant de fureur contre les adultes qui, comme d’habitude, gâchaient tout, qu’aussitôt rentré dans son arbre il se mit délibérément à haleter à raison de cinq respirations par seconde. Et cela à cause d’un dicton du pays de nulle part selon lequel chaque fois que vous respirez meurt une grande personne. Et Peter tuait férocement, aussi vite qu’il pouvait ».</vt:lpstr>
      <vt:lpstr>« Naturellement, tous les enfants allèrent à l’école et la plupart d’entre eux entrèrent en sixième. Flocon, lui, fut mis tout d’abord en septième. L’objectif final était d’arriver en première. Ils n’avaient pas même fait une semaine d’école que déjà ils comprenaient à quel point ils avaient été sots de quitter leur île ; cependant, il était maintenant trop tard et bientôt ils rentrèrent dans le rang et devinrent aussi ordinaires que vous et moi, Pierre, Paul ou Jacques. Il est triste de se dire en outre qu’ils perdirent peu à peu leur pouvoir de voler. Au bout de quelques temps, ils ne pouvaient même plus s’élever du sol pour attraper leurs chapeaux. Manque de pratique, disaient-ils ; mais en réalité ils n’y croyaient plus ».</vt:lpstr>
      <vt:lpstr>« Ainsi se suivront les générations tant que les enfants resteront gais, innocents et sans cœur ».</vt:lpstr>
      <vt:lpstr>« La mort sera une prodigieuse aventure ».</vt:lpstr>
      <vt:lpstr>« Seuls les gais, innocents et sans cœur savent voler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Le Pays de Nulle Part est toujours plus ou moins une île avec de merveilleuse éclaboussures de couleurs çà et là, des récifs coralliens et, au large, de fins bateaux de pirates, des antres sauvages et solitaires, des gnomes (pour la plupart tailleurs), des grottes traversées de rivières, de jeunes princes avec six frères plus âgés, une cabane croulante et une très vieille petite dame au nez crochu. Ce serait tout compte fait une carte facile à dessiner si l’on s’en tenait là mais il y a aussi le premier jour à l’école, la religion, les prêtres, le bassin rond, les travaux d’aiguille, les meurtres, les pendaisons, les verbes irréguliers, le jour du gâteau au chocolat, les premières bretelles, dire trente-trois, six sous si tu t’arraches ta dent tout seul, et ainsi de suite ; et tous ces éléments font partie de l’île à moins qu’ils ne composent une autre carte qui apparaît au travers, ce qui fait qu’on n’y comprend plus grand-chose, d’autant que tout cela est en perpétuel mouvement ». </dc:title>
  <dc:creator>Noelle DELBRASSINE</dc:creator>
  <cp:lastModifiedBy>Noelle DELBRASSINE</cp:lastModifiedBy>
  <cp:revision>1</cp:revision>
  <dcterms:created xsi:type="dcterms:W3CDTF">2023-02-27T11:46:04Z</dcterms:created>
  <dcterms:modified xsi:type="dcterms:W3CDTF">2023-03-01T12:05:22Z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0x01010069924D1ECC420D47A2456556BC94F7370400BDF4491DEA4973499845289601F88B9F</vt:lpwstr>
  </property>
  <property fmtid="{D5CDD505-2E9C-101B-9397-08002B2CF9AE}" pid="3" name="Applications">
    <vt:lpwstr>53;#PowerPoint 12</vt:lpwstr>
  </property>
  <property fmtid="{D5CDD505-2E9C-101B-9397-08002B2CF9AE}" pid="4" name="Order">
    <vt:r8>8645100</vt:r8>
  </property>
  <property fmtid="{D5CDD505-2E9C-101B-9397-08002B2CF9AE}" pid="5" name="APTrustLevel">
    <vt:r8>3</vt:r8>
  </property>
</Properties>
</file>