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59"/>
  </p:notesMasterIdLst>
  <p:sldIdLst>
    <p:sldId id="256" r:id="rId2"/>
    <p:sldId id="257" r:id="rId3"/>
    <p:sldId id="309" r:id="rId4"/>
    <p:sldId id="335" r:id="rId5"/>
    <p:sldId id="336" r:id="rId6"/>
    <p:sldId id="271" r:id="rId7"/>
    <p:sldId id="272" r:id="rId8"/>
    <p:sldId id="337" r:id="rId9"/>
    <p:sldId id="600" r:id="rId10"/>
    <p:sldId id="338" r:id="rId11"/>
    <p:sldId id="339" r:id="rId12"/>
    <p:sldId id="279" r:id="rId13"/>
    <p:sldId id="282" r:id="rId14"/>
    <p:sldId id="340" r:id="rId15"/>
    <p:sldId id="312" r:id="rId16"/>
    <p:sldId id="341" r:id="rId17"/>
    <p:sldId id="507" r:id="rId18"/>
    <p:sldId id="509" r:id="rId19"/>
    <p:sldId id="510" r:id="rId20"/>
    <p:sldId id="511" r:id="rId21"/>
    <p:sldId id="512" r:id="rId22"/>
    <p:sldId id="513" r:id="rId23"/>
    <p:sldId id="515" r:id="rId24"/>
    <p:sldId id="587" r:id="rId25"/>
    <p:sldId id="601" r:id="rId26"/>
    <p:sldId id="318" r:id="rId27"/>
    <p:sldId id="514" r:id="rId28"/>
    <p:sldId id="582" r:id="rId29"/>
    <p:sldId id="329" r:id="rId30"/>
    <p:sldId id="266" r:id="rId31"/>
    <p:sldId id="267" r:id="rId32"/>
    <p:sldId id="584" r:id="rId33"/>
    <p:sldId id="262" r:id="rId34"/>
    <p:sldId id="273" r:id="rId35"/>
    <p:sldId id="274" r:id="rId36"/>
    <p:sldId id="580" r:id="rId37"/>
    <p:sldId id="275" r:id="rId38"/>
    <p:sldId id="276" r:id="rId39"/>
    <p:sldId id="588" r:id="rId40"/>
    <p:sldId id="280" r:id="rId41"/>
    <p:sldId id="281" r:id="rId42"/>
    <p:sldId id="327" r:id="rId43"/>
    <p:sldId id="283" r:id="rId44"/>
    <p:sldId id="591" r:id="rId45"/>
    <p:sldId id="585" r:id="rId46"/>
    <p:sldId id="592" r:id="rId47"/>
    <p:sldId id="593" r:id="rId48"/>
    <p:sldId id="594" r:id="rId49"/>
    <p:sldId id="326" r:id="rId50"/>
    <p:sldId id="595" r:id="rId51"/>
    <p:sldId id="596" r:id="rId52"/>
    <p:sldId id="597" r:id="rId53"/>
    <p:sldId id="284" r:id="rId54"/>
    <p:sldId id="291" r:id="rId55"/>
    <p:sldId id="598" r:id="rId56"/>
    <p:sldId id="599" r:id="rId57"/>
    <p:sldId id="33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BE297-9655-4B47-AC14-686C05580D61}" v="12" dt="2023-03-15T17:42:22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4" autoAdjust="0"/>
    <p:restoredTop sz="93214" autoAdjust="0"/>
  </p:normalViewPr>
  <p:slideViewPr>
    <p:cSldViewPr snapToGrid="0">
      <p:cViewPr varScale="1">
        <p:scale>
          <a:sx n="56" d="100"/>
          <a:sy n="56" d="100"/>
        </p:scale>
        <p:origin x="10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erjans" userId="bc670255-90e3-4fb2-b40f-26651d6b78e9" providerId="ADAL" clId="{63EBE297-9655-4B47-AC14-686C05580D61}"/>
    <pc:docChg chg="undo custSel addSld delSld modSld">
      <pc:chgData name="Pierre Verjans" userId="bc670255-90e3-4fb2-b40f-26651d6b78e9" providerId="ADAL" clId="{63EBE297-9655-4B47-AC14-686C05580D61}" dt="2023-03-30T19:55:13.763" v="967" actId="20577"/>
      <pc:docMkLst>
        <pc:docMk/>
      </pc:docMkLst>
      <pc:sldChg chg="modSp mod">
        <pc:chgData name="Pierre Verjans" userId="bc670255-90e3-4fb2-b40f-26651d6b78e9" providerId="ADAL" clId="{63EBE297-9655-4B47-AC14-686C05580D61}" dt="2023-03-15T17:29:58.754" v="336" actId="20577"/>
        <pc:sldMkLst>
          <pc:docMk/>
          <pc:sldMk cId="953916936" sldId="256"/>
        </pc:sldMkLst>
        <pc:spChg chg="mod">
          <ac:chgData name="Pierre Verjans" userId="bc670255-90e3-4fb2-b40f-26651d6b78e9" providerId="ADAL" clId="{63EBE297-9655-4B47-AC14-686C05580D61}" dt="2023-03-12T10:42:40.633" v="36" actId="20577"/>
          <ac:spMkLst>
            <pc:docMk/>
            <pc:sldMk cId="953916936" sldId="256"/>
            <ac:spMk id="2" creationId="{9F45DBC5-F6E9-FA7F-71A4-F6697613C975}"/>
          </ac:spMkLst>
        </pc:spChg>
        <pc:spChg chg="mod">
          <ac:chgData name="Pierre Verjans" userId="bc670255-90e3-4fb2-b40f-26651d6b78e9" providerId="ADAL" clId="{63EBE297-9655-4B47-AC14-686C05580D61}" dt="2023-03-15T17:29:58.754" v="336" actId="20577"/>
          <ac:spMkLst>
            <pc:docMk/>
            <pc:sldMk cId="953916936" sldId="256"/>
            <ac:spMk id="3" creationId="{A93CB17B-C6C8-6EE0-E2D4-FDF4D169F178}"/>
          </ac:spMkLst>
        </pc:spChg>
        <pc:spChg chg="mod">
          <ac:chgData name="Pierre Verjans" userId="bc670255-90e3-4fb2-b40f-26651d6b78e9" providerId="ADAL" clId="{63EBE297-9655-4B47-AC14-686C05580D61}" dt="2023-03-12T10:59:10.527" v="168"/>
          <ac:spMkLst>
            <pc:docMk/>
            <pc:sldMk cId="953916936" sldId="256"/>
            <ac:spMk id="4" creationId="{A7476C0B-E05D-4428-DABC-B3FF19E4AF29}"/>
          </ac:spMkLst>
        </pc:spChg>
      </pc:sldChg>
      <pc:sldChg chg="modSp mod">
        <pc:chgData name="Pierre Verjans" userId="bc670255-90e3-4fb2-b40f-26651d6b78e9" providerId="ADAL" clId="{63EBE297-9655-4B47-AC14-686C05580D61}" dt="2023-03-15T17:30:32.009" v="346" actId="20577"/>
        <pc:sldMkLst>
          <pc:docMk/>
          <pc:sldMk cId="2559860527" sldId="257"/>
        </pc:sldMkLst>
        <pc:spChg chg="mod">
          <ac:chgData name="Pierre Verjans" userId="bc670255-90e3-4fb2-b40f-26651d6b78e9" providerId="ADAL" clId="{63EBE297-9655-4B47-AC14-686C05580D61}" dt="2023-03-15T17:30:32.009" v="346" actId="20577"/>
          <ac:spMkLst>
            <pc:docMk/>
            <pc:sldMk cId="2559860527" sldId="257"/>
            <ac:spMk id="3" creationId="{9169E5AC-FB03-6313-F532-F337184F466A}"/>
          </ac:spMkLst>
        </pc:spChg>
        <pc:spChg chg="mod">
          <ac:chgData name="Pierre Verjans" userId="bc670255-90e3-4fb2-b40f-26651d6b78e9" providerId="ADAL" clId="{63EBE297-9655-4B47-AC14-686C05580D61}" dt="2023-03-12T11:00:14.534" v="170"/>
          <ac:spMkLst>
            <pc:docMk/>
            <pc:sldMk cId="2559860527" sldId="257"/>
            <ac:spMk id="4" creationId="{2AA6FA64-50D4-65FE-B8E8-675495573A77}"/>
          </ac:spMkLst>
        </pc:spChg>
      </pc:sldChg>
      <pc:sldChg chg="modSp mod">
        <pc:chgData name="Pierre Verjans" userId="bc670255-90e3-4fb2-b40f-26651d6b78e9" providerId="ADAL" clId="{63EBE297-9655-4B47-AC14-686C05580D61}" dt="2023-03-30T19:49:07.188" v="708" actId="20577"/>
        <pc:sldMkLst>
          <pc:docMk/>
          <pc:sldMk cId="1568288122" sldId="262"/>
        </pc:sldMkLst>
        <pc:spChg chg="mod">
          <ac:chgData name="Pierre Verjans" userId="bc670255-90e3-4fb2-b40f-26651d6b78e9" providerId="ADAL" clId="{63EBE297-9655-4B47-AC14-686C05580D61}" dt="2023-03-30T19:49:07.188" v="708" actId="20577"/>
          <ac:spMkLst>
            <pc:docMk/>
            <pc:sldMk cId="1568288122" sldId="262"/>
            <ac:spMk id="4" creationId="{8F603351-A6DC-8F87-D206-32BE3B0522CE}"/>
          </ac:spMkLst>
        </pc:spChg>
      </pc:sldChg>
      <pc:sldChg chg="del">
        <pc:chgData name="Pierre Verjans" userId="bc670255-90e3-4fb2-b40f-26651d6b78e9" providerId="ADAL" clId="{63EBE297-9655-4B47-AC14-686C05580D61}" dt="2023-03-12T11:29:00.665" v="247" actId="47"/>
        <pc:sldMkLst>
          <pc:docMk/>
          <pc:sldMk cId="565749546" sldId="264"/>
        </pc:sldMkLst>
      </pc:sldChg>
      <pc:sldChg chg="del">
        <pc:chgData name="Pierre Verjans" userId="bc670255-90e3-4fb2-b40f-26651d6b78e9" providerId="ADAL" clId="{63EBE297-9655-4B47-AC14-686C05580D61}" dt="2023-03-12T11:29:03.045" v="248" actId="47"/>
        <pc:sldMkLst>
          <pc:docMk/>
          <pc:sldMk cId="3037620502" sldId="265"/>
        </pc:sldMkLst>
      </pc:sldChg>
      <pc:sldChg chg="modSp mod">
        <pc:chgData name="Pierre Verjans" userId="bc670255-90e3-4fb2-b40f-26651d6b78e9" providerId="ADAL" clId="{63EBE297-9655-4B47-AC14-686C05580D61}" dt="2023-03-30T19:48:35.706" v="663" actId="20577"/>
        <pc:sldMkLst>
          <pc:docMk/>
          <pc:sldMk cId="4088942092" sldId="266"/>
        </pc:sldMkLst>
        <pc:spChg chg="mod">
          <ac:chgData name="Pierre Verjans" userId="bc670255-90e3-4fb2-b40f-26651d6b78e9" providerId="ADAL" clId="{63EBE297-9655-4B47-AC14-686C05580D61}" dt="2023-03-30T19:48:35.706" v="663" actId="20577"/>
          <ac:spMkLst>
            <pc:docMk/>
            <pc:sldMk cId="4088942092" sldId="266"/>
            <ac:spMk id="5" creationId="{24628C4F-79B4-B81E-31F7-D49765A4BAE0}"/>
          </ac:spMkLst>
        </pc:spChg>
      </pc:sldChg>
      <pc:sldChg chg="modSp mod">
        <pc:chgData name="Pierre Verjans" userId="bc670255-90e3-4fb2-b40f-26651d6b78e9" providerId="ADAL" clId="{63EBE297-9655-4B47-AC14-686C05580D61}" dt="2023-03-30T19:48:46.180" v="678" actId="20577"/>
        <pc:sldMkLst>
          <pc:docMk/>
          <pc:sldMk cId="3794824227" sldId="267"/>
        </pc:sldMkLst>
        <pc:spChg chg="mod">
          <ac:chgData name="Pierre Verjans" userId="bc670255-90e3-4fb2-b40f-26651d6b78e9" providerId="ADAL" clId="{63EBE297-9655-4B47-AC14-686C05580D61}" dt="2023-03-30T19:48:46.180" v="678" actId="20577"/>
          <ac:spMkLst>
            <pc:docMk/>
            <pc:sldMk cId="3794824227" sldId="267"/>
            <ac:spMk id="2" creationId="{EFC48970-C7D9-CF9A-53B6-2074EE70B67A}"/>
          </ac:spMkLst>
        </pc:spChg>
      </pc:sldChg>
      <pc:sldChg chg="del">
        <pc:chgData name="Pierre Verjans" userId="bc670255-90e3-4fb2-b40f-26651d6b78e9" providerId="ADAL" clId="{63EBE297-9655-4B47-AC14-686C05580D61}" dt="2023-03-12T11:29:11.945" v="249" actId="47"/>
        <pc:sldMkLst>
          <pc:docMk/>
          <pc:sldMk cId="4091971505" sldId="268"/>
        </pc:sldMkLst>
      </pc:sldChg>
      <pc:sldChg chg="del">
        <pc:chgData name="Pierre Verjans" userId="bc670255-90e3-4fb2-b40f-26651d6b78e9" providerId="ADAL" clId="{63EBE297-9655-4B47-AC14-686C05580D61}" dt="2023-03-12T11:29:13.758" v="250" actId="47"/>
        <pc:sldMkLst>
          <pc:docMk/>
          <pc:sldMk cId="1726101716" sldId="269"/>
        </pc:sldMkLst>
      </pc:sldChg>
      <pc:sldChg chg="del">
        <pc:chgData name="Pierre Verjans" userId="bc670255-90e3-4fb2-b40f-26651d6b78e9" providerId="ADAL" clId="{63EBE297-9655-4B47-AC14-686C05580D61}" dt="2023-03-12T11:29:19.738" v="251" actId="47"/>
        <pc:sldMkLst>
          <pc:docMk/>
          <pc:sldMk cId="1784342945" sldId="270"/>
        </pc:sldMkLst>
      </pc:sldChg>
      <pc:sldChg chg="modSp mod">
        <pc:chgData name="Pierre Verjans" userId="bc670255-90e3-4fb2-b40f-26651d6b78e9" providerId="ADAL" clId="{63EBE297-9655-4B47-AC14-686C05580D61}" dt="2023-03-12T11:03:07.437" v="185" actId="2711"/>
        <pc:sldMkLst>
          <pc:docMk/>
          <pc:sldMk cId="1379569204" sldId="271"/>
        </pc:sldMkLst>
        <pc:spChg chg="mod">
          <ac:chgData name="Pierre Verjans" userId="bc670255-90e3-4fb2-b40f-26651d6b78e9" providerId="ADAL" clId="{63EBE297-9655-4B47-AC14-686C05580D61}" dt="2023-03-12T11:02:06.768" v="183" actId="20577"/>
          <ac:spMkLst>
            <pc:docMk/>
            <pc:sldMk cId="1379569204" sldId="271"/>
            <ac:spMk id="4" creationId="{00000000-0000-0000-0000-000000000000}"/>
          </ac:spMkLst>
        </pc:spChg>
        <pc:spChg chg="mod">
          <ac:chgData name="Pierre Verjans" userId="bc670255-90e3-4fb2-b40f-26651d6b78e9" providerId="ADAL" clId="{63EBE297-9655-4B47-AC14-686C05580D61}" dt="2023-03-12T11:03:07.437" v="185" actId="2711"/>
          <ac:spMkLst>
            <pc:docMk/>
            <pc:sldMk cId="1379569204" sldId="271"/>
            <ac:spMk id="72706" creationId="{00000000-0000-0000-0000-000000000000}"/>
          </ac:spMkLst>
        </pc:spChg>
        <pc:picChg chg="mod">
          <ac:chgData name="Pierre Verjans" userId="bc670255-90e3-4fb2-b40f-26651d6b78e9" providerId="ADAL" clId="{63EBE297-9655-4B47-AC14-686C05580D61}" dt="2023-03-12T11:01:33.568" v="175" actId="1076"/>
          <ac:picMkLst>
            <pc:docMk/>
            <pc:sldMk cId="1379569204" sldId="271"/>
            <ac:picMk id="72707" creationId="{00000000-0000-0000-0000-000000000000}"/>
          </ac:picMkLst>
        </pc:picChg>
      </pc:sldChg>
      <pc:sldChg chg="modSp mod">
        <pc:chgData name="Pierre Verjans" userId="bc670255-90e3-4fb2-b40f-26651d6b78e9" providerId="ADAL" clId="{63EBE297-9655-4B47-AC14-686C05580D61}" dt="2023-03-12T11:03:25.499" v="186"/>
        <pc:sldMkLst>
          <pc:docMk/>
          <pc:sldMk cId="571116473" sldId="272"/>
        </pc:sldMkLst>
        <pc:spChg chg="mod">
          <ac:chgData name="Pierre Verjans" userId="bc670255-90e3-4fb2-b40f-26651d6b78e9" providerId="ADAL" clId="{63EBE297-9655-4B47-AC14-686C05580D61}" dt="2023-03-12T11:03:25.499" v="186"/>
          <ac:spMkLst>
            <pc:docMk/>
            <pc:sldMk cId="571116473" sldId="272"/>
            <ac:spMk id="75779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49:14.941" v="723" actId="20577"/>
        <pc:sldMkLst>
          <pc:docMk/>
          <pc:sldMk cId="2104395095" sldId="273"/>
        </pc:sldMkLst>
        <pc:spChg chg="mod">
          <ac:chgData name="Pierre Verjans" userId="bc670255-90e3-4fb2-b40f-26651d6b78e9" providerId="ADAL" clId="{63EBE297-9655-4B47-AC14-686C05580D61}" dt="2023-03-30T19:49:14.941" v="723" actId="20577"/>
          <ac:spMkLst>
            <pc:docMk/>
            <pc:sldMk cId="2104395095" sldId="273"/>
            <ac:spMk id="4" creationId="{A27AC045-5859-F695-DD6F-C44C5DC37B6D}"/>
          </ac:spMkLst>
        </pc:spChg>
      </pc:sldChg>
      <pc:sldChg chg="modSp mod">
        <pc:chgData name="Pierre Verjans" userId="bc670255-90e3-4fb2-b40f-26651d6b78e9" providerId="ADAL" clId="{63EBE297-9655-4B47-AC14-686C05580D61}" dt="2023-03-30T19:49:23.436" v="738" actId="20577"/>
        <pc:sldMkLst>
          <pc:docMk/>
          <pc:sldMk cId="3303824920" sldId="274"/>
        </pc:sldMkLst>
        <pc:spChg chg="mod">
          <ac:chgData name="Pierre Verjans" userId="bc670255-90e3-4fb2-b40f-26651d6b78e9" providerId="ADAL" clId="{63EBE297-9655-4B47-AC14-686C05580D61}" dt="2023-03-30T19:49:23.436" v="738" actId="20577"/>
          <ac:spMkLst>
            <pc:docMk/>
            <pc:sldMk cId="3303824920" sldId="274"/>
            <ac:spMk id="4" creationId="{50298CE1-F327-2361-1BF3-38123B7D1A07}"/>
          </ac:spMkLst>
        </pc:spChg>
      </pc:sldChg>
      <pc:sldChg chg="modSp mod">
        <pc:chgData name="Pierre Verjans" userId="bc670255-90e3-4fb2-b40f-26651d6b78e9" providerId="ADAL" clId="{63EBE297-9655-4B47-AC14-686C05580D61}" dt="2023-03-30T19:49:40.431" v="768" actId="20577"/>
        <pc:sldMkLst>
          <pc:docMk/>
          <pc:sldMk cId="3202142284" sldId="275"/>
        </pc:sldMkLst>
        <pc:spChg chg="mod">
          <ac:chgData name="Pierre Verjans" userId="bc670255-90e3-4fb2-b40f-26651d6b78e9" providerId="ADAL" clId="{63EBE297-9655-4B47-AC14-686C05580D61}" dt="2023-03-30T19:49:40.431" v="768" actId="20577"/>
          <ac:spMkLst>
            <pc:docMk/>
            <pc:sldMk cId="3202142284" sldId="275"/>
            <ac:spMk id="4" creationId="{1EC0063D-111B-F6D3-0103-A3D658D4B51A}"/>
          </ac:spMkLst>
        </pc:spChg>
      </pc:sldChg>
      <pc:sldChg chg="modSp mod">
        <pc:chgData name="Pierre Verjans" userId="bc670255-90e3-4fb2-b40f-26651d6b78e9" providerId="ADAL" clId="{63EBE297-9655-4B47-AC14-686C05580D61}" dt="2023-03-30T19:49:52.132" v="783" actId="20577"/>
        <pc:sldMkLst>
          <pc:docMk/>
          <pc:sldMk cId="4015171414" sldId="276"/>
        </pc:sldMkLst>
        <pc:spChg chg="mod">
          <ac:chgData name="Pierre Verjans" userId="bc670255-90e3-4fb2-b40f-26651d6b78e9" providerId="ADAL" clId="{63EBE297-9655-4B47-AC14-686C05580D61}" dt="2023-03-30T19:49:52.132" v="783" actId="20577"/>
          <ac:spMkLst>
            <pc:docMk/>
            <pc:sldMk cId="4015171414" sldId="276"/>
            <ac:spMk id="4" creationId="{0E72F4C3-981C-6083-EDAB-FFDAA9C7EA6F}"/>
          </ac:spMkLst>
        </pc:spChg>
      </pc:sldChg>
      <pc:sldChg chg="del">
        <pc:chgData name="Pierre Verjans" userId="bc670255-90e3-4fb2-b40f-26651d6b78e9" providerId="ADAL" clId="{63EBE297-9655-4B47-AC14-686C05580D61}" dt="2023-03-12T11:30:26.995" v="255" actId="47"/>
        <pc:sldMkLst>
          <pc:docMk/>
          <pc:sldMk cId="3489890462" sldId="277"/>
        </pc:sldMkLst>
      </pc:sldChg>
      <pc:sldChg chg="del">
        <pc:chgData name="Pierre Verjans" userId="bc670255-90e3-4fb2-b40f-26651d6b78e9" providerId="ADAL" clId="{63EBE297-9655-4B47-AC14-686C05580D61}" dt="2023-03-12T11:30:25.694" v="254" actId="47"/>
        <pc:sldMkLst>
          <pc:docMk/>
          <pc:sldMk cId="407933928" sldId="278"/>
        </pc:sldMkLst>
      </pc:sldChg>
      <pc:sldChg chg="modSp mod">
        <pc:chgData name="Pierre Verjans" userId="bc670255-90e3-4fb2-b40f-26651d6b78e9" providerId="ADAL" clId="{63EBE297-9655-4B47-AC14-686C05580D61}" dt="2023-03-12T11:06:39.404" v="190" actId="20577"/>
        <pc:sldMkLst>
          <pc:docMk/>
          <pc:sldMk cId="916266060" sldId="279"/>
        </pc:sldMkLst>
        <pc:spChg chg="mod">
          <ac:chgData name="Pierre Verjans" userId="bc670255-90e3-4fb2-b40f-26651d6b78e9" providerId="ADAL" clId="{63EBE297-9655-4B47-AC14-686C05580D61}" dt="2023-03-12T11:06:39.404" v="190" actId="20577"/>
          <ac:spMkLst>
            <pc:docMk/>
            <pc:sldMk cId="916266060" sldId="279"/>
            <ac:spMk id="54273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50:19.540" v="816" actId="20577"/>
        <pc:sldMkLst>
          <pc:docMk/>
          <pc:sldMk cId="3586369023" sldId="280"/>
        </pc:sldMkLst>
        <pc:spChg chg="mod">
          <ac:chgData name="Pierre Verjans" userId="bc670255-90e3-4fb2-b40f-26651d6b78e9" providerId="ADAL" clId="{63EBE297-9655-4B47-AC14-686C05580D61}" dt="2023-03-30T19:50:19.540" v="816" actId="20577"/>
          <ac:spMkLst>
            <pc:docMk/>
            <pc:sldMk cId="3586369023" sldId="280"/>
            <ac:spMk id="3" creationId="{63EB5383-2D37-E6AA-BC22-8FCD2994B5C3}"/>
          </ac:spMkLst>
        </pc:spChg>
        <pc:spChg chg="mod">
          <ac:chgData name="Pierre Verjans" userId="bc670255-90e3-4fb2-b40f-26651d6b78e9" providerId="ADAL" clId="{63EBE297-9655-4B47-AC14-686C05580D61}" dt="2023-03-30T19:50:14.990" v="813" actId="20577"/>
          <ac:spMkLst>
            <pc:docMk/>
            <pc:sldMk cId="3586369023" sldId="280"/>
            <ac:spMk id="4" creationId="{D0AB6CE2-8640-0AB7-3788-F793609DED1A}"/>
          </ac:spMkLst>
        </pc:spChg>
      </pc:sldChg>
      <pc:sldChg chg="modSp mod">
        <pc:chgData name="Pierre Verjans" userId="bc670255-90e3-4fb2-b40f-26651d6b78e9" providerId="ADAL" clId="{63EBE297-9655-4B47-AC14-686C05580D61}" dt="2023-03-30T19:50:29.632" v="831" actId="20577"/>
        <pc:sldMkLst>
          <pc:docMk/>
          <pc:sldMk cId="366327034" sldId="281"/>
        </pc:sldMkLst>
        <pc:spChg chg="mod">
          <ac:chgData name="Pierre Verjans" userId="bc670255-90e3-4fb2-b40f-26651d6b78e9" providerId="ADAL" clId="{63EBE297-9655-4B47-AC14-686C05580D61}" dt="2023-03-30T19:50:29.632" v="831" actId="20577"/>
          <ac:spMkLst>
            <pc:docMk/>
            <pc:sldMk cId="366327034" sldId="281"/>
            <ac:spMk id="4" creationId="{72463592-13ED-9D30-9CFC-EE51B359C4F8}"/>
          </ac:spMkLst>
        </pc:spChg>
      </pc:sldChg>
      <pc:sldChg chg="modSp mod">
        <pc:chgData name="Pierre Verjans" userId="bc670255-90e3-4fb2-b40f-26651d6b78e9" providerId="ADAL" clId="{63EBE297-9655-4B47-AC14-686C05580D61}" dt="2023-03-15T17:36:11.246" v="395" actId="20577"/>
        <pc:sldMkLst>
          <pc:docMk/>
          <pc:sldMk cId="451685625" sldId="282"/>
        </pc:sldMkLst>
        <pc:spChg chg="mod">
          <ac:chgData name="Pierre Verjans" userId="bc670255-90e3-4fb2-b40f-26651d6b78e9" providerId="ADAL" clId="{63EBE297-9655-4B47-AC14-686C05580D61}" dt="2023-03-15T17:36:11.246" v="395" actId="20577"/>
          <ac:spMkLst>
            <pc:docMk/>
            <pc:sldMk cId="451685625" sldId="282"/>
            <ac:spMk id="89091" creationId="{00000000-0000-0000-0000-000000000000}"/>
          </ac:spMkLst>
        </pc:spChg>
        <pc:spChg chg="mod">
          <ac:chgData name="Pierre Verjans" userId="bc670255-90e3-4fb2-b40f-26651d6b78e9" providerId="ADAL" clId="{63EBE297-9655-4B47-AC14-686C05580D61}" dt="2023-03-15T17:35:43.966" v="391" actId="20577"/>
          <ac:spMkLst>
            <pc:docMk/>
            <pc:sldMk cId="451685625" sldId="282"/>
            <ac:spMk id="89092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50:56.966" v="862" actId="20577"/>
        <pc:sldMkLst>
          <pc:docMk/>
          <pc:sldMk cId="4250136145" sldId="283"/>
        </pc:sldMkLst>
        <pc:spChg chg="mod">
          <ac:chgData name="Pierre Verjans" userId="bc670255-90e3-4fb2-b40f-26651d6b78e9" providerId="ADAL" clId="{63EBE297-9655-4B47-AC14-686C05580D61}" dt="2023-03-30T19:50:56.966" v="862" actId="20577"/>
          <ac:spMkLst>
            <pc:docMk/>
            <pc:sldMk cId="4250136145" sldId="283"/>
            <ac:spMk id="2" creationId="{B3936482-EC1C-C579-EE82-45B78D85BA79}"/>
          </ac:spMkLst>
        </pc:spChg>
      </pc:sldChg>
      <pc:sldChg chg="add">
        <pc:chgData name="Pierre Verjans" userId="bc670255-90e3-4fb2-b40f-26651d6b78e9" providerId="ADAL" clId="{63EBE297-9655-4B47-AC14-686C05580D61}" dt="2023-03-12T11:35:20.105" v="302"/>
        <pc:sldMkLst>
          <pc:docMk/>
          <pc:sldMk cId="1366356082" sldId="284"/>
        </pc:sldMkLst>
      </pc:sldChg>
      <pc:sldChg chg="add">
        <pc:chgData name="Pierre Verjans" userId="bc670255-90e3-4fb2-b40f-26651d6b78e9" providerId="ADAL" clId="{63EBE297-9655-4B47-AC14-686C05580D61}" dt="2023-03-12T11:35:20.105" v="302"/>
        <pc:sldMkLst>
          <pc:docMk/>
          <pc:sldMk cId="3207631494" sldId="291"/>
        </pc:sldMkLst>
      </pc:sldChg>
      <pc:sldChg chg="add del">
        <pc:chgData name="Pierre Verjans" userId="bc670255-90e3-4fb2-b40f-26651d6b78e9" providerId="ADAL" clId="{63EBE297-9655-4B47-AC14-686C05580D61}" dt="2023-03-12T10:44:02.099" v="68" actId="47"/>
        <pc:sldMkLst>
          <pc:docMk/>
          <pc:sldMk cId="2774936150" sldId="303"/>
        </pc:sldMkLst>
      </pc:sldChg>
      <pc:sldChg chg="modSp mod">
        <pc:chgData name="Pierre Verjans" userId="bc670255-90e3-4fb2-b40f-26651d6b78e9" providerId="ADAL" clId="{63EBE297-9655-4B47-AC14-686C05580D61}" dt="2023-03-12T11:00:30.559" v="171"/>
        <pc:sldMkLst>
          <pc:docMk/>
          <pc:sldMk cId="2245955025" sldId="309"/>
        </pc:sldMkLst>
        <pc:spChg chg="mod">
          <ac:chgData name="Pierre Verjans" userId="bc670255-90e3-4fb2-b40f-26651d6b78e9" providerId="ADAL" clId="{63EBE297-9655-4B47-AC14-686C05580D61}" dt="2023-03-12T11:00:30.559" v="171"/>
          <ac:spMkLst>
            <pc:docMk/>
            <pc:sldMk cId="2245955025" sldId="309"/>
            <ac:spMk id="3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12T11:06:53.455" v="192"/>
        <pc:sldMkLst>
          <pc:docMk/>
          <pc:sldMk cId="3999022849" sldId="312"/>
        </pc:sldMkLst>
        <pc:spChg chg="mod">
          <ac:chgData name="Pierre Verjans" userId="bc670255-90e3-4fb2-b40f-26651d6b78e9" providerId="ADAL" clId="{63EBE297-9655-4B47-AC14-686C05580D61}" dt="2023-03-12T11:06:53.455" v="192"/>
          <ac:spMkLst>
            <pc:docMk/>
            <pc:sldMk cId="3999022849" sldId="312"/>
            <ac:spMk id="4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47:48.897" v="601" actId="20577"/>
        <pc:sldMkLst>
          <pc:docMk/>
          <pc:sldMk cId="3200514861" sldId="318"/>
        </pc:sldMkLst>
        <pc:spChg chg="mod">
          <ac:chgData name="Pierre Verjans" userId="bc670255-90e3-4fb2-b40f-26651d6b78e9" providerId="ADAL" clId="{63EBE297-9655-4B47-AC14-686C05580D61}" dt="2023-03-30T19:47:48.897" v="601" actId="20577"/>
          <ac:spMkLst>
            <pc:docMk/>
            <pc:sldMk cId="3200514861" sldId="318"/>
            <ac:spMk id="4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54:47.150" v="952" actId="20577"/>
        <pc:sldMkLst>
          <pc:docMk/>
          <pc:sldMk cId="4049509600" sldId="326"/>
        </pc:sldMkLst>
        <pc:spChg chg="mod">
          <ac:chgData name="Pierre Verjans" userId="bc670255-90e3-4fb2-b40f-26651d6b78e9" providerId="ADAL" clId="{63EBE297-9655-4B47-AC14-686C05580D61}" dt="2023-03-30T19:54:47.150" v="952" actId="20577"/>
          <ac:spMkLst>
            <pc:docMk/>
            <pc:sldMk cId="4049509600" sldId="326"/>
            <ac:spMk id="96259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50:46.488" v="847" actId="20577"/>
        <pc:sldMkLst>
          <pc:docMk/>
          <pc:sldMk cId="3876633976" sldId="327"/>
        </pc:sldMkLst>
        <pc:spChg chg="mod">
          <ac:chgData name="Pierre Verjans" userId="bc670255-90e3-4fb2-b40f-26651d6b78e9" providerId="ADAL" clId="{63EBE297-9655-4B47-AC14-686C05580D61}" dt="2023-03-30T19:50:46.488" v="847" actId="20577"/>
          <ac:spMkLst>
            <pc:docMk/>
            <pc:sldMk cId="3876633976" sldId="327"/>
            <ac:spMk id="4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48:25.262" v="648" actId="20577"/>
        <pc:sldMkLst>
          <pc:docMk/>
          <pc:sldMk cId="467156391" sldId="329"/>
        </pc:sldMkLst>
        <pc:spChg chg="mod">
          <ac:chgData name="Pierre Verjans" userId="bc670255-90e3-4fb2-b40f-26651d6b78e9" providerId="ADAL" clId="{63EBE297-9655-4B47-AC14-686C05580D61}" dt="2023-03-30T19:48:25.262" v="648" actId="20577"/>
          <ac:spMkLst>
            <pc:docMk/>
            <pc:sldMk cId="467156391" sldId="329"/>
            <ac:spMk id="4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55:13.763" v="967" actId="20577"/>
        <pc:sldMkLst>
          <pc:docMk/>
          <pc:sldMk cId="2857221567" sldId="334"/>
        </pc:sldMkLst>
        <pc:spChg chg="mod">
          <ac:chgData name="Pierre Verjans" userId="bc670255-90e3-4fb2-b40f-26651d6b78e9" providerId="ADAL" clId="{63EBE297-9655-4B47-AC14-686C05580D61}" dt="2023-03-30T19:55:13.763" v="967" actId="20577"/>
          <ac:spMkLst>
            <pc:docMk/>
            <pc:sldMk cId="2857221567" sldId="334"/>
            <ac:spMk id="4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15T17:31:16.538" v="373" actId="20577"/>
        <pc:sldMkLst>
          <pc:docMk/>
          <pc:sldMk cId="1330148469" sldId="335"/>
        </pc:sldMkLst>
        <pc:spChg chg="mod">
          <ac:chgData name="Pierre Verjans" userId="bc670255-90e3-4fb2-b40f-26651d6b78e9" providerId="ADAL" clId="{63EBE297-9655-4B47-AC14-686C05580D61}" dt="2023-03-15T17:31:16.538" v="373" actId="20577"/>
          <ac:spMkLst>
            <pc:docMk/>
            <pc:sldMk cId="1330148469" sldId="335"/>
            <ac:spMk id="3" creationId="{8079236F-A7BB-882F-DEE8-C51FA9E2BE3C}"/>
          </ac:spMkLst>
        </pc:spChg>
        <pc:spChg chg="mod">
          <ac:chgData name="Pierre Verjans" userId="bc670255-90e3-4fb2-b40f-26651d6b78e9" providerId="ADAL" clId="{63EBE297-9655-4B47-AC14-686C05580D61}" dt="2023-03-12T11:00:46.437" v="172"/>
          <ac:spMkLst>
            <pc:docMk/>
            <pc:sldMk cId="1330148469" sldId="335"/>
            <ac:spMk id="4" creationId="{4E9BCB9F-AE9E-8EF5-BB98-5A0056E3F97D}"/>
          </ac:spMkLst>
        </pc:spChg>
      </pc:sldChg>
      <pc:sldChg chg="modSp mod">
        <pc:chgData name="Pierre Verjans" userId="bc670255-90e3-4fb2-b40f-26651d6b78e9" providerId="ADAL" clId="{63EBE297-9655-4B47-AC14-686C05580D61}" dt="2023-03-12T11:00:54.150" v="173"/>
        <pc:sldMkLst>
          <pc:docMk/>
          <pc:sldMk cId="3703885825" sldId="336"/>
        </pc:sldMkLst>
        <pc:spChg chg="mod">
          <ac:chgData name="Pierre Verjans" userId="bc670255-90e3-4fb2-b40f-26651d6b78e9" providerId="ADAL" clId="{63EBE297-9655-4B47-AC14-686C05580D61}" dt="2023-03-12T11:00:54.150" v="173"/>
          <ac:spMkLst>
            <pc:docMk/>
            <pc:sldMk cId="3703885825" sldId="336"/>
            <ac:spMk id="4" creationId="{4C08C995-F307-B4C2-BE92-77D507C1B8BF}"/>
          </ac:spMkLst>
        </pc:spChg>
      </pc:sldChg>
      <pc:sldChg chg="modSp mod">
        <pc:chgData name="Pierre Verjans" userId="bc670255-90e3-4fb2-b40f-26651d6b78e9" providerId="ADAL" clId="{63EBE297-9655-4B47-AC14-686C05580D61}" dt="2023-03-15T17:32:08.581" v="378" actId="20577"/>
        <pc:sldMkLst>
          <pc:docMk/>
          <pc:sldMk cId="1347238210" sldId="337"/>
        </pc:sldMkLst>
        <pc:spChg chg="mod">
          <ac:chgData name="Pierre Verjans" userId="bc670255-90e3-4fb2-b40f-26651d6b78e9" providerId="ADAL" clId="{63EBE297-9655-4B47-AC14-686C05580D61}" dt="2023-03-15T17:32:08.581" v="378" actId="20577"/>
          <ac:spMkLst>
            <pc:docMk/>
            <pc:sldMk cId="1347238210" sldId="337"/>
            <ac:spMk id="2" creationId="{89FA5AAC-A76F-612D-E82F-B6C93B5B651E}"/>
          </ac:spMkLst>
        </pc:spChg>
        <pc:spChg chg="mod">
          <ac:chgData name="Pierre Verjans" userId="bc670255-90e3-4fb2-b40f-26651d6b78e9" providerId="ADAL" clId="{63EBE297-9655-4B47-AC14-686C05580D61}" dt="2023-03-12T11:06:14.502" v="187"/>
          <ac:spMkLst>
            <pc:docMk/>
            <pc:sldMk cId="1347238210" sldId="337"/>
            <ac:spMk id="4" creationId="{C62B5452-3F44-304C-F0E7-3072172EED18}"/>
          </ac:spMkLst>
        </pc:spChg>
      </pc:sldChg>
      <pc:sldChg chg="modSp mod">
        <pc:chgData name="Pierre Verjans" userId="bc670255-90e3-4fb2-b40f-26651d6b78e9" providerId="ADAL" clId="{63EBE297-9655-4B47-AC14-686C05580D61}" dt="2023-03-12T11:06:22.010" v="188"/>
        <pc:sldMkLst>
          <pc:docMk/>
          <pc:sldMk cId="713970521" sldId="338"/>
        </pc:sldMkLst>
        <pc:spChg chg="mod">
          <ac:chgData name="Pierre Verjans" userId="bc670255-90e3-4fb2-b40f-26651d6b78e9" providerId="ADAL" clId="{63EBE297-9655-4B47-AC14-686C05580D61}" dt="2023-03-12T11:06:22.010" v="188"/>
          <ac:spMkLst>
            <pc:docMk/>
            <pc:sldMk cId="713970521" sldId="338"/>
            <ac:spMk id="4" creationId="{AB4720B8-D70A-0E7C-242C-5F17CABF9265}"/>
          </ac:spMkLst>
        </pc:spChg>
      </pc:sldChg>
      <pc:sldChg chg="modSp mod">
        <pc:chgData name="Pierre Verjans" userId="bc670255-90e3-4fb2-b40f-26651d6b78e9" providerId="ADAL" clId="{63EBE297-9655-4B47-AC14-686C05580D61}" dt="2023-03-12T11:06:29.213" v="189"/>
        <pc:sldMkLst>
          <pc:docMk/>
          <pc:sldMk cId="1682753005" sldId="339"/>
        </pc:sldMkLst>
        <pc:spChg chg="mod">
          <ac:chgData name="Pierre Verjans" userId="bc670255-90e3-4fb2-b40f-26651d6b78e9" providerId="ADAL" clId="{63EBE297-9655-4B47-AC14-686C05580D61}" dt="2023-03-12T11:06:29.213" v="189"/>
          <ac:spMkLst>
            <pc:docMk/>
            <pc:sldMk cId="1682753005" sldId="339"/>
            <ac:spMk id="4" creationId="{47C79987-7E2D-BB0C-AB49-3B93D10D43F1}"/>
          </ac:spMkLst>
        </pc:spChg>
      </pc:sldChg>
      <pc:sldChg chg="modSp mod">
        <pc:chgData name="Pierre Verjans" userId="bc670255-90e3-4fb2-b40f-26651d6b78e9" providerId="ADAL" clId="{63EBE297-9655-4B47-AC14-686C05580D61}" dt="2023-03-12T11:06:46.942" v="191"/>
        <pc:sldMkLst>
          <pc:docMk/>
          <pc:sldMk cId="3167856167" sldId="340"/>
        </pc:sldMkLst>
        <pc:spChg chg="mod">
          <ac:chgData name="Pierre Verjans" userId="bc670255-90e3-4fb2-b40f-26651d6b78e9" providerId="ADAL" clId="{63EBE297-9655-4B47-AC14-686C05580D61}" dt="2023-03-12T11:06:46.942" v="191"/>
          <ac:spMkLst>
            <pc:docMk/>
            <pc:sldMk cId="3167856167" sldId="340"/>
            <ac:spMk id="4" creationId="{E748896C-8C4C-B977-E4D6-555A01D7CE30}"/>
          </ac:spMkLst>
        </pc:spChg>
      </pc:sldChg>
      <pc:sldChg chg="modSp mod">
        <pc:chgData name="Pierre Verjans" userId="bc670255-90e3-4fb2-b40f-26651d6b78e9" providerId="ADAL" clId="{63EBE297-9655-4B47-AC14-686C05580D61}" dt="2023-03-12T11:06:59.900" v="193"/>
        <pc:sldMkLst>
          <pc:docMk/>
          <pc:sldMk cId="1157561049" sldId="341"/>
        </pc:sldMkLst>
        <pc:spChg chg="mod">
          <ac:chgData name="Pierre Verjans" userId="bc670255-90e3-4fb2-b40f-26651d6b78e9" providerId="ADAL" clId="{63EBE297-9655-4B47-AC14-686C05580D61}" dt="2023-03-12T11:06:59.900" v="193"/>
          <ac:spMkLst>
            <pc:docMk/>
            <pc:sldMk cId="1157561049" sldId="341"/>
            <ac:spMk id="4" creationId="{2E184932-11F7-5FE5-0339-300BC30D2F28}"/>
          </ac:spMkLst>
        </pc:spChg>
      </pc:sldChg>
      <pc:sldChg chg="modSp mod">
        <pc:chgData name="Pierre Verjans" userId="bc670255-90e3-4fb2-b40f-26651d6b78e9" providerId="ADAL" clId="{63EBE297-9655-4B47-AC14-686C05580D61}" dt="2023-03-15T17:37:18.806" v="398" actId="313"/>
        <pc:sldMkLst>
          <pc:docMk/>
          <pc:sldMk cId="0" sldId="507"/>
        </pc:sldMkLst>
        <pc:spChg chg="mod">
          <ac:chgData name="Pierre Verjans" userId="bc670255-90e3-4fb2-b40f-26651d6b78e9" providerId="ADAL" clId="{63EBE297-9655-4B47-AC14-686C05580D61}" dt="2023-03-15T17:37:18.806" v="398" actId="313"/>
          <ac:spMkLst>
            <pc:docMk/>
            <pc:sldMk cId="0" sldId="507"/>
            <ac:spMk id="82946" creationId="{D90946BE-F4A9-BE4D-AA97-1319960DF18F}"/>
          </ac:spMkLst>
        </pc:spChg>
        <pc:spChg chg="mod">
          <ac:chgData name="Pierre Verjans" userId="bc670255-90e3-4fb2-b40f-26651d6b78e9" providerId="ADAL" clId="{63EBE297-9655-4B47-AC14-686C05580D61}" dt="2023-03-12T11:07:08.184" v="195"/>
          <ac:spMkLst>
            <pc:docMk/>
            <pc:sldMk cId="0" sldId="507"/>
            <ac:spMk id="88067" creationId="{CE308AEF-73C0-2A4B-A3E4-35E65BDB6AD0}"/>
          </ac:spMkLst>
        </pc:spChg>
      </pc:sldChg>
      <pc:sldChg chg="modSp mod">
        <pc:chgData name="Pierre Verjans" userId="bc670255-90e3-4fb2-b40f-26651d6b78e9" providerId="ADAL" clId="{63EBE297-9655-4B47-AC14-686C05580D61}" dt="2023-03-12T11:07:30.217" v="198" actId="2711"/>
        <pc:sldMkLst>
          <pc:docMk/>
          <pc:sldMk cId="0" sldId="509"/>
        </pc:sldMkLst>
        <pc:spChg chg="mod">
          <ac:chgData name="Pierre Verjans" userId="bc670255-90e3-4fb2-b40f-26651d6b78e9" providerId="ADAL" clId="{63EBE297-9655-4B47-AC14-686C05580D61}" dt="2023-03-12T11:07:20.312" v="197"/>
          <ac:spMkLst>
            <pc:docMk/>
            <pc:sldMk cId="0" sldId="509"/>
            <ac:spMk id="90113" creationId="{C6BDB311-B6CE-4B4E-A43F-9306F8864830}"/>
          </ac:spMkLst>
        </pc:spChg>
        <pc:spChg chg="mod">
          <ac:chgData name="Pierre Verjans" userId="bc670255-90e3-4fb2-b40f-26651d6b78e9" providerId="ADAL" clId="{63EBE297-9655-4B47-AC14-686C05580D61}" dt="2023-03-12T11:07:30.217" v="198" actId="2711"/>
          <ac:spMkLst>
            <pc:docMk/>
            <pc:sldMk cId="0" sldId="509"/>
            <ac:spMk id="90116" creationId="{E4408ED1-0F92-EB41-91AA-4C68933B8EF2}"/>
          </ac:spMkLst>
        </pc:spChg>
      </pc:sldChg>
      <pc:sldChg chg="modSp mod">
        <pc:chgData name="Pierre Verjans" userId="bc670255-90e3-4fb2-b40f-26651d6b78e9" providerId="ADAL" clId="{63EBE297-9655-4B47-AC14-686C05580D61}" dt="2023-03-12T11:07:43.562" v="200"/>
        <pc:sldMkLst>
          <pc:docMk/>
          <pc:sldMk cId="0" sldId="510"/>
        </pc:sldMkLst>
        <pc:spChg chg="mod">
          <ac:chgData name="Pierre Verjans" userId="bc670255-90e3-4fb2-b40f-26651d6b78e9" providerId="ADAL" clId="{63EBE297-9655-4B47-AC14-686C05580D61}" dt="2023-03-12T11:07:43.562" v="200"/>
          <ac:spMkLst>
            <pc:docMk/>
            <pc:sldMk cId="0" sldId="510"/>
            <ac:spMk id="92163" creationId="{A2E41FE5-58BC-E040-B1FF-F3A895C39963}"/>
          </ac:spMkLst>
        </pc:spChg>
      </pc:sldChg>
      <pc:sldChg chg="modSp mod">
        <pc:chgData name="Pierre Verjans" userId="bc670255-90e3-4fb2-b40f-26651d6b78e9" providerId="ADAL" clId="{63EBE297-9655-4B47-AC14-686C05580D61}" dt="2023-03-12T11:07:53.727" v="201"/>
        <pc:sldMkLst>
          <pc:docMk/>
          <pc:sldMk cId="173734739" sldId="511"/>
        </pc:sldMkLst>
        <pc:spChg chg="mod">
          <ac:chgData name="Pierre Verjans" userId="bc670255-90e3-4fb2-b40f-26651d6b78e9" providerId="ADAL" clId="{63EBE297-9655-4B47-AC14-686C05580D61}" dt="2023-03-12T11:07:53.727" v="201"/>
          <ac:spMkLst>
            <pc:docMk/>
            <pc:sldMk cId="173734739" sldId="511"/>
            <ac:spMk id="4" creationId="{1678A82E-7251-547E-2758-58387BB0C5D4}"/>
          </ac:spMkLst>
        </pc:spChg>
      </pc:sldChg>
      <pc:sldChg chg="modSp mod">
        <pc:chgData name="Pierre Verjans" userId="bc670255-90e3-4fb2-b40f-26651d6b78e9" providerId="ADAL" clId="{63EBE297-9655-4B47-AC14-686C05580D61}" dt="2023-03-15T17:38:46.897" v="509" actId="20577"/>
        <pc:sldMkLst>
          <pc:docMk/>
          <pc:sldMk cId="2801472157" sldId="512"/>
        </pc:sldMkLst>
        <pc:spChg chg="mod">
          <ac:chgData name="Pierre Verjans" userId="bc670255-90e3-4fb2-b40f-26651d6b78e9" providerId="ADAL" clId="{63EBE297-9655-4B47-AC14-686C05580D61}" dt="2023-03-15T17:38:46.897" v="509" actId="20577"/>
          <ac:spMkLst>
            <pc:docMk/>
            <pc:sldMk cId="2801472157" sldId="512"/>
            <ac:spMk id="3" creationId="{C4C939F9-4042-A95F-7AE1-D85A47DA14AD}"/>
          </ac:spMkLst>
        </pc:spChg>
        <pc:spChg chg="mod">
          <ac:chgData name="Pierre Verjans" userId="bc670255-90e3-4fb2-b40f-26651d6b78e9" providerId="ADAL" clId="{63EBE297-9655-4B47-AC14-686C05580D61}" dt="2023-03-12T11:08:03.386" v="202"/>
          <ac:spMkLst>
            <pc:docMk/>
            <pc:sldMk cId="2801472157" sldId="512"/>
            <ac:spMk id="4" creationId="{81F52372-46C9-EEBE-23F8-F5785371B231}"/>
          </ac:spMkLst>
        </pc:spChg>
      </pc:sldChg>
      <pc:sldChg chg="modSp mod">
        <pc:chgData name="Pierre Verjans" userId="bc670255-90e3-4fb2-b40f-26651d6b78e9" providerId="ADAL" clId="{63EBE297-9655-4B47-AC14-686C05580D61}" dt="2023-03-15T17:39:48.568" v="554" actId="20577"/>
        <pc:sldMkLst>
          <pc:docMk/>
          <pc:sldMk cId="4173460780" sldId="513"/>
        </pc:sldMkLst>
        <pc:spChg chg="mod">
          <ac:chgData name="Pierre Verjans" userId="bc670255-90e3-4fb2-b40f-26651d6b78e9" providerId="ADAL" clId="{63EBE297-9655-4B47-AC14-686C05580D61}" dt="2023-03-15T17:39:48.568" v="554" actId="20577"/>
          <ac:spMkLst>
            <pc:docMk/>
            <pc:sldMk cId="4173460780" sldId="513"/>
            <ac:spMk id="3" creationId="{CE43BE0E-3940-1B1E-D169-2967DC094D5D}"/>
          </ac:spMkLst>
        </pc:spChg>
        <pc:spChg chg="mod">
          <ac:chgData name="Pierre Verjans" userId="bc670255-90e3-4fb2-b40f-26651d6b78e9" providerId="ADAL" clId="{63EBE297-9655-4B47-AC14-686C05580D61}" dt="2023-03-12T11:08:13.738" v="203"/>
          <ac:spMkLst>
            <pc:docMk/>
            <pc:sldMk cId="4173460780" sldId="513"/>
            <ac:spMk id="4" creationId="{575119D7-3D58-64CA-333D-716E6DEA5BCD}"/>
          </ac:spMkLst>
        </pc:spChg>
      </pc:sldChg>
      <pc:sldChg chg="modSp mod">
        <pc:chgData name="Pierre Verjans" userId="bc670255-90e3-4fb2-b40f-26651d6b78e9" providerId="ADAL" clId="{63EBE297-9655-4B47-AC14-686C05580D61}" dt="2023-03-30T19:48:03.230" v="616" actId="20577"/>
        <pc:sldMkLst>
          <pc:docMk/>
          <pc:sldMk cId="3200500320" sldId="514"/>
        </pc:sldMkLst>
        <pc:spChg chg="mod">
          <ac:chgData name="Pierre Verjans" userId="bc670255-90e3-4fb2-b40f-26651d6b78e9" providerId="ADAL" clId="{63EBE297-9655-4B47-AC14-686C05580D61}" dt="2023-03-30T19:48:03.230" v="616" actId="20577"/>
          <ac:spMkLst>
            <pc:docMk/>
            <pc:sldMk cId="3200500320" sldId="514"/>
            <ac:spMk id="4" creationId="{F8B4C3D9-D71D-F510-DDE9-061B4DB043D1}"/>
          </ac:spMkLst>
        </pc:spChg>
      </pc:sldChg>
      <pc:sldChg chg="modSp mod">
        <pc:chgData name="Pierre Verjans" userId="bc670255-90e3-4fb2-b40f-26651d6b78e9" providerId="ADAL" clId="{63EBE297-9655-4B47-AC14-686C05580D61}" dt="2023-03-15T17:40:11.616" v="557" actId="20577"/>
        <pc:sldMkLst>
          <pc:docMk/>
          <pc:sldMk cId="1758164185" sldId="515"/>
        </pc:sldMkLst>
        <pc:spChg chg="mod">
          <ac:chgData name="Pierre Verjans" userId="bc670255-90e3-4fb2-b40f-26651d6b78e9" providerId="ADAL" clId="{63EBE297-9655-4B47-AC14-686C05580D61}" dt="2023-03-15T17:40:11.616" v="557" actId="20577"/>
          <ac:spMkLst>
            <pc:docMk/>
            <pc:sldMk cId="1758164185" sldId="515"/>
            <ac:spMk id="3" creationId="{6AB75B4D-C2B9-2E3C-BFEF-AF0B0EABAB58}"/>
          </ac:spMkLst>
        </pc:spChg>
        <pc:spChg chg="mod">
          <ac:chgData name="Pierre Verjans" userId="bc670255-90e3-4fb2-b40f-26651d6b78e9" providerId="ADAL" clId="{63EBE297-9655-4B47-AC14-686C05580D61}" dt="2023-03-12T11:08:27.838" v="204"/>
          <ac:spMkLst>
            <pc:docMk/>
            <pc:sldMk cId="1758164185" sldId="515"/>
            <ac:spMk id="4" creationId="{4E7A89F4-FB08-0750-3887-5B2350616C8B}"/>
          </ac:spMkLst>
        </pc:spChg>
      </pc:sldChg>
      <pc:sldChg chg="modSp mod">
        <pc:chgData name="Pierre Verjans" userId="bc670255-90e3-4fb2-b40f-26651d6b78e9" providerId="ADAL" clId="{63EBE297-9655-4B47-AC14-686C05580D61}" dt="2023-03-30T19:49:32.232" v="753" actId="20577"/>
        <pc:sldMkLst>
          <pc:docMk/>
          <pc:sldMk cId="2796956671" sldId="580"/>
        </pc:sldMkLst>
        <pc:spChg chg="mod">
          <ac:chgData name="Pierre Verjans" userId="bc670255-90e3-4fb2-b40f-26651d6b78e9" providerId="ADAL" clId="{63EBE297-9655-4B47-AC14-686C05580D61}" dt="2023-03-30T19:49:32.232" v="753" actId="20577"/>
          <ac:spMkLst>
            <pc:docMk/>
            <pc:sldMk cId="2796956671" sldId="580"/>
            <ac:spMk id="4" creationId="{00000000-0000-0000-0000-000000000000}"/>
          </ac:spMkLst>
        </pc:spChg>
      </pc:sldChg>
      <pc:sldChg chg="modSp mod">
        <pc:chgData name="Pierre Verjans" userId="bc670255-90e3-4fb2-b40f-26651d6b78e9" providerId="ADAL" clId="{63EBE297-9655-4B47-AC14-686C05580D61}" dt="2023-03-30T19:48:12.675" v="631" actId="20577"/>
        <pc:sldMkLst>
          <pc:docMk/>
          <pc:sldMk cId="887425289" sldId="582"/>
        </pc:sldMkLst>
        <pc:spChg chg="mod">
          <ac:chgData name="Pierre Verjans" userId="bc670255-90e3-4fb2-b40f-26651d6b78e9" providerId="ADAL" clId="{63EBE297-9655-4B47-AC14-686C05580D61}" dt="2023-03-12T11:27:13.344" v="227" actId="114"/>
          <ac:spMkLst>
            <pc:docMk/>
            <pc:sldMk cId="887425289" sldId="582"/>
            <ac:spMk id="3" creationId="{46FBC7EA-1C8A-2847-C65B-CEC1B6720F58}"/>
          </ac:spMkLst>
        </pc:spChg>
        <pc:spChg chg="mod">
          <ac:chgData name="Pierre Verjans" userId="bc670255-90e3-4fb2-b40f-26651d6b78e9" providerId="ADAL" clId="{63EBE297-9655-4B47-AC14-686C05580D61}" dt="2023-03-30T19:48:12.675" v="631" actId="20577"/>
          <ac:spMkLst>
            <pc:docMk/>
            <pc:sldMk cId="887425289" sldId="582"/>
            <ac:spMk id="4" creationId="{7644D803-7828-5977-4F72-F9F404FE759E}"/>
          </ac:spMkLst>
        </pc:spChg>
      </pc:sldChg>
      <pc:sldChg chg="del">
        <pc:chgData name="Pierre Verjans" userId="bc670255-90e3-4fb2-b40f-26651d6b78e9" providerId="ADAL" clId="{63EBE297-9655-4B47-AC14-686C05580D61}" dt="2023-03-12T11:29:23.572" v="252" actId="47"/>
        <pc:sldMkLst>
          <pc:docMk/>
          <pc:sldMk cId="452619812" sldId="583"/>
        </pc:sldMkLst>
      </pc:sldChg>
      <pc:sldChg chg="modSp mod">
        <pc:chgData name="Pierre Verjans" userId="bc670255-90e3-4fb2-b40f-26651d6b78e9" providerId="ADAL" clId="{63EBE297-9655-4B47-AC14-686C05580D61}" dt="2023-03-30T19:48:57.858" v="693" actId="20577"/>
        <pc:sldMkLst>
          <pc:docMk/>
          <pc:sldMk cId="3068126472" sldId="584"/>
        </pc:sldMkLst>
        <pc:spChg chg="mod">
          <ac:chgData name="Pierre Verjans" userId="bc670255-90e3-4fb2-b40f-26651d6b78e9" providerId="ADAL" clId="{63EBE297-9655-4B47-AC14-686C05580D61}" dt="2023-03-30T19:48:57.858" v="693" actId="20577"/>
          <ac:spMkLst>
            <pc:docMk/>
            <pc:sldMk cId="3068126472" sldId="584"/>
            <ac:spMk id="4" creationId="{7A979D04-77B8-1A4C-E09A-8FF52839450E}"/>
          </ac:spMkLst>
        </pc:spChg>
      </pc:sldChg>
      <pc:sldChg chg="modSp mod">
        <pc:chgData name="Pierre Verjans" userId="bc670255-90e3-4fb2-b40f-26651d6b78e9" providerId="ADAL" clId="{63EBE297-9655-4B47-AC14-686C05580D61}" dt="2023-03-30T19:54:01.393" v="892" actId="20577"/>
        <pc:sldMkLst>
          <pc:docMk/>
          <pc:sldMk cId="875707116" sldId="585"/>
        </pc:sldMkLst>
        <pc:spChg chg="mod">
          <ac:chgData name="Pierre Verjans" userId="bc670255-90e3-4fb2-b40f-26651d6b78e9" providerId="ADAL" clId="{63EBE297-9655-4B47-AC14-686C05580D61}" dt="2023-03-30T19:54:01.393" v="892" actId="20577"/>
          <ac:spMkLst>
            <pc:docMk/>
            <pc:sldMk cId="875707116" sldId="585"/>
            <ac:spMk id="4" creationId="{C442BC8F-43E3-E490-4E27-34BCA2EC0897}"/>
          </ac:spMkLst>
        </pc:spChg>
      </pc:sldChg>
      <pc:sldChg chg="del">
        <pc:chgData name="Pierre Verjans" userId="bc670255-90e3-4fb2-b40f-26651d6b78e9" providerId="ADAL" clId="{63EBE297-9655-4B47-AC14-686C05580D61}" dt="2023-03-15T17:41:09.572" v="558" actId="2696"/>
        <pc:sldMkLst>
          <pc:docMk/>
          <pc:sldMk cId="1276110091" sldId="587"/>
        </pc:sldMkLst>
      </pc:sldChg>
      <pc:sldChg chg="modSp add mod">
        <pc:chgData name="Pierre Verjans" userId="bc670255-90e3-4fb2-b40f-26651d6b78e9" providerId="ADAL" clId="{63EBE297-9655-4B47-AC14-686C05580D61}" dt="2023-03-30T19:46:51.024" v="569" actId="20577"/>
        <pc:sldMkLst>
          <pc:docMk/>
          <pc:sldMk cId="2842629974" sldId="587"/>
        </pc:sldMkLst>
        <pc:spChg chg="mod">
          <ac:chgData name="Pierre Verjans" userId="bc670255-90e3-4fb2-b40f-26651d6b78e9" providerId="ADAL" clId="{63EBE297-9655-4B47-AC14-686C05580D61}" dt="2023-03-30T19:46:51.024" v="569" actId="20577"/>
          <ac:spMkLst>
            <pc:docMk/>
            <pc:sldMk cId="2842629974" sldId="587"/>
            <ac:spMk id="4" creationId="{5F9EE864-CA91-98CB-B8C3-5B547DC1A570}"/>
          </ac:spMkLst>
        </pc:spChg>
      </pc:sldChg>
      <pc:sldChg chg="modSp mod">
        <pc:chgData name="Pierre Verjans" userId="bc670255-90e3-4fb2-b40f-26651d6b78e9" providerId="ADAL" clId="{63EBE297-9655-4B47-AC14-686C05580D61}" dt="2023-03-30T19:50:01.892" v="798" actId="20577"/>
        <pc:sldMkLst>
          <pc:docMk/>
          <pc:sldMk cId="938923487" sldId="588"/>
        </pc:sldMkLst>
        <pc:spChg chg="mod">
          <ac:chgData name="Pierre Verjans" userId="bc670255-90e3-4fb2-b40f-26651d6b78e9" providerId="ADAL" clId="{63EBE297-9655-4B47-AC14-686C05580D61}" dt="2023-03-30T19:50:01.892" v="798" actId="20577"/>
          <ac:spMkLst>
            <pc:docMk/>
            <pc:sldMk cId="938923487" sldId="588"/>
            <ac:spMk id="2" creationId="{93BF5CE4-8837-0B44-5C3C-8F33E87FAE89}"/>
          </ac:spMkLst>
        </pc:spChg>
      </pc:sldChg>
      <pc:sldChg chg="del">
        <pc:chgData name="Pierre Verjans" userId="bc670255-90e3-4fb2-b40f-26651d6b78e9" providerId="ADAL" clId="{63EBE297-9655-4B47-AC14-686C05580D61}" dt="2023-03-12T11:30:23.866" v="253" actId="47"/>
        <pc:sldMkLst>
          <pc:docMk/>
          <pc:sldMk cId="3012307974" sldId="589"/>
        </pc:sldMkLst>
      </pc:sldChg>
      <pc:sldChg chg="del">
        <pc:chgData name="Pierre Verjans" userId="bc670255-90e3-4fb2-b40f-26651d6b78e9" providerId="ADAL" clId="{63EBE297-9655-4B47-AC14-686C05580D61}" dt="2023-03-12T11:30:38.972" v="256" actId="47"/>
        <pc:sldMkLst>
          <pc:docMk/>
          <pc:sldMk cId="3022024924" sldId="590"/>
        </pc:sldMkLst>
      </pc:sldChg>
      <pc:sldChg chg="modSp mod">
        <pc:chgData name="Pierre Verjans" userId="bc670255-90e3-4fb2-b40f-26651d6b78e9" providerId="ADAL" clId="{63EBE297-9655-4B47-AC14-686C05580D61}" dt="2023-03-30T19:53:50.424" v="877" actId="20577"/>
        <pc:sldMkLst>
          <pc:docMk/>
          <pc:sldMk cId="4230242719" sldId="591"/>
        </pc:sldMkLst>
        <pc:spChg chg="mod">
          <ac:chgData name="Pierre Verjans" userId="bc670255-90e3-4fb2-b40f-26651d6b78e9" providerId="ADAL" clId="{63EBE297-9655-4B47-AC14-686C05580D61}" dt="2023-03-30T19:53:50.424" v="877" actId="20577"/>
          <ac:spMkLst>
            <pc:docMk/>
            <pc:sldMk cId="4230242719" sldId="591"/>
            <ac:spMk id="2" creationId="{1FEC62BC-6791-6BF6-8D33-7022E82D7C55}"/>
          </ac:spMkLst>
        </pc:spChg>
      </pc:sldChg>
      <pc:sldChg chg="modSp mod">
        <pc:chgData name="Pierre Verjans" userId="bc670255-90e3-4fb2-b40f-26651d6b78e9" providerId="ADAL" clId="{63EBE297-9655-4B47-AC14-686C05580D61}" dt="2023-03-30T19:54:12.023" v="907" actId="20577"/>
        <pc:sldMkLst>
          <pc:docMk/>
          <pc:sldMk cId="904653430" sldId="592"/>
        </pc:sldMkLst>
        <pc:spChg chg="mod">
          <ac:chgData name="Pierre Verjans" userId="bc670255-90e3-4fb2-b40f-26651d6b78e9" providerId="ADAL" clId="{63EBE297-9655-4B47-AC14-686C05580D61}" dt="2023-03-30T19:54:12.023" v="907" actId="20577"/>
          <ac:spMkLst>
            <pc:docMk/>
            <pc:sldMk cId="904653430" sldId="592"/>
            <ac:spMk id="4" creationId="{E8CED9FD-5165-D8A3-CCC0-9E573B3D20C6}"/>
          </ac:spMkLst>
        </pc:spChg>
      </pc:sldChg>
      <pc:sldChg chg="modSp mod">
        <pc:chgData name="Pierre Verjans" userId="bc670255-90e3-4fb2-b40f-26651d6b78e9" providerId="ADAL" clId="{63EBE297-9655-4B47-AC14-686C05580D61}" dt="2023-03-30T19:54:23.887" v="922" actId="20577"/>
        <pc:sldMkLst>
          <pc:docMk/>
          <pc:sldMk cId="1065923161" sldId="593"/>
        </pc:sldMkLst>
        <pc:spChg chg="mod">
          <ac:chgData name="Pierre Verjans" userId="bc670255-90e3-4fb2-b40f-26651d6b78e9" providerId="ADAL" clId="{63EBE297-9655-4B47-AC14-686C05580D61}" dt="2023-03-12T11:31:21.171" v="257" actId="2711"/>
          <ac:spMkLst>
            <pc:docMk/>
            <pc:sldMk cId="1065923161" sldId="593"/>
            <ac:spMk id="2" creationId="{A7F0008E-0BEF-AC16-7A64-90D0CFBAB1FC}"/>
          </ac:spMkLst>
        </pc:spChg>
        <pc:spChg chg="mod">
          <ac:chgData name="Pierre Verjans" userId="bc670255-90e3-4fb2-b40f-26651d6b78e9" providerId="ADAL" clId="{63EBE297-9655-4B47-AC14-686C05580D61}" dt="2023-03-12T11:31:34.971" v="258" actId="2711"/>
          <ac:spMkLst>
            <pc:docMk/>
            <pc:sldMk cId="1065923161" sldId="593"/>
            <ac:spMk id="3" creationId="{7EE28BC2-12B6-3936-B7AF-3B0D1DC8FB2E}"/>
          </ac:spMkLst>
        </pc:spChg>
        <pc:spChg chg="mod">
          <ac:chgData name="Pierre Verjans" userId="bc670255-90e3-4fb2-b40f-26651d6b78e9" providerId="ADAL" clId="{63EBE297-9655-4B47-AC14-686C05580D61}" dt="2023-03-30T19:54:23.887" v="922" actId="20577"/>
          <ac:spMkLst>
            <pc:docMk/>
            <pc:sldMk cId="1065923161" sldId="593"/>
            <ac:spMk id="4" creationId="{F83A716F-2354-7EAC-B94C-E94E758CF0C6}"/>
          </ac:spMkLst>
        </pc:spChg>
      </pc:sldChg>
      <pc:sldChg chg="modSp mod">
        <pc:chgData name="Pierre Verjans" userId="bc670255-90e3-4fb2-b40f-26651d6b78e9" providerId="ADAL" clId="{63EBE297-9655-4B47-AC14-686C05580D61}" dt="2023-03-30T19:54:35.375" v="937" actId="20577"/>
        <pc:sldMkLst>
          <pc:docMk/>
          <pc:sldMk cId="3280923128" sldId="594"/>
        </pc:sldMkLst>
        <pc:spChg chg="mod">
          <ac:chgData name="Pierre Verjans" userId="bc670255-90e3-4fb2-b40f-26651d6b78e9" providerId="ADAL" clId="{63EBE297-9655-4B47-AC14-686C05580D61}" dt="2023-03-12T11:32:13.780" v="301" actId="20577"/>
          <ac:spMkLst>
            <pc:docMk/>
            <pc:sldMk cId="3280923128" sldId="594"/>
            <ac:spMk id="3" creationId="{0FB7CE65-1AA6-81F8-1AAE-5E071E83692E}"/>
          </ac:spMkLst>
        </pc:spChg>
        <pc:spChg chg="mod">
          <ac:chgData name="Pierre Verjans" userId="bc670255-90e3-4fb2-b40f-26651d6b78e9" providerId="ADAL" clId="{63EBE297-9655-4B47-AC14-686C05580D61}" dt="2023-03-30T19:54:35.375" v="937" actId="20577"/>
          <ac:spMkLst>
            <pc:docMk/>
            <pc:sldMk cId="3280923128" sldId="594"/>
            <ac:spMk id="4" creationId="{452CFEAE-9E26-8858-E17B-6121F3A426CF}"/>
          </ac:spMkLst>
        </pc:spChg>
      </pc:sldChg>
      <pc:sldChg chg="add">
        <pc:chgData name="Pierre Verjans" userId="bc670255-90e3-4fb2-b40f-26651d6b78e9" providerId="ADAL" clId="{63EBE297-9655-4B47-AC14-686C05580D61}" dt="2023-03-12T11:35:20.105" v="302"/>
        <pc:sldMkLst>
          <pc:docMk/>
          <pc:sldMk cId="3986531447" sldId="596"/>
        </pc:sldMkLst>
      </pc:sldChg>
      <pc:sldChg chg="modSp add mod">
        <pc:chgData name="Pierre Verjans" userId="bc670255-90e3-4fb2-b40f-26651d6b78e9" providerId="ADAL" clId="{63EBE297-9655-4B47-AC14-686C05580D61}" dt="2023-03-12T11:35:52.842" v="305" actId="13926"/>
        <pc:sldMkLst>
          <pc:docMk/>
          <pc:sldMk cId="3725196591" sldId="597"/>
        </pc:sldMkLst>
        <pc:spChg chg="mod">
          <ac:chgData name="Pierre Verjans" userId="bc670255-90e3-4fb2-b40f-26651d6b78e9" providerId="ADAL" clId="{63EBE297-9655-4B47-AC14-686C05580D61}" dt="2023-03-12T11:35:20.244" v="303" actId="27636"/>
          <ac:spMkLst>
            <pc:docMk/>
            <pc:sldMk cId="3725196591" sldId="597"/>
            <ac:spMk id="2" creationId="{00000000-0000-0000-0000-000000000000}"/>
          </ac:spMkLst>
        </pc:spChg>
        <pc:graphicFrameChg chg="modGraphic">
          <ac:chgData name="Pierre Verjans" userId="bc670255-90e3-4fb2-b40f-26651d6b78e9" providerId="ADAL" clId="{63EBE297-9655-4B47-AC14-686C05580D61}" dt="2023-03-12T11:35:52.842" v="305" actId="13926"/>
          <ac:graphicFrameMkLst>
            <pc:docMk/>
            <pc:sldMk cId="3725196591" sldId="597"/>
            <ac:graphicFrameMk id="5" creationId="{00000000-0000-0000-0000-000000000000}"/>
          </ac:graphicFrameMkLst>
        </pc:graphicFrameChg>
      </pc:sldChg>
      <pc:sldChg chg="add">
        <pc:chgData name="Pierre Verjans" userId="bc670255-90e3-4fb2-b40f-26651d6b78e9" providerId="ADAL" clId="{63EBE297-9655-4B47-AC14-686C05580D61}" dt="2023-03-12T11:35:20.105" v="302"/>
        <pc:sldMkLst>
          <pc:docMk/>
          <pc:sldMk cId="1284195355" sldId="598"/>
        </pc:sldMkLst>
      </pc:sldChg>
      <pc:sldChg chg="add">
        <pc:chgData name="Pierre Verjans" userId="bc670255-90e3-4fb2-b40f-26651d6b78e9" providerId="ADAL" clId="{63EBE297-9655-4B47-AC14-686C05580D61}" dt="2023-03-12T11:35:20.105" v="302"/>
        <pc:sldMkLst>
          <pc:docMk/>
          <pc:sldMk cId="3605202083" sldId="599"/>
        </pc:sldMkLst>
      </pc:sldChg>
      <pc:sldChg chg="addSp delSp modSp new mod modClrScheme chgLayout">
        <pc:chgData name="Pierre Verjans" userId="bc670255-90e3-4fb2-b40f-26651d6b78e9" providerId="ADAL" clId="{63EBE297-9655-4B47-AC14-686C05580D61}" dt="2023-03-30T19:46:20.277" v="561" actId="20577"/>
        <pc:sldMkLst>
          <pc:docMk/>
          <pc:sldMk cId="3379744433" sldId="600"/>
        </pc:sldMkLst>
        <pc:spChg chg="del">
          <ac:chgData name="Pierre Verjans" userId="bc670255-90e3-4fb2-b40f-26651d6b78e9" providerId="ADAL" clId="{63EBE297-9655-4B47-AC14-686C05580D61}" dt="2023-03-15T17:33:10.555" v="380" actId="700"/>
          <ac:spMkLst>
            <pc:docMk/>
            <pc:sldMk cId="3379744433" sldId="600"/>
            <ac:spMk id="2" creationId="{2B12CECD-0367-BCBA-9DC5-9E259AEE33BF}"/>
          </ac:spMkLst>
        </pc:spChg>
        <pc:spChg chg="del">
          <ac:chgData name="Pierre Verjans" userId="bc670255-90e3-4fb2-b40f-26651d6b78e9" providerId="ADAL" clId="{63EBE297-9655-4B47-AC14-686C05580D61}" dt="2023-03-15T17:33:10.555" v="380" actId="700"/>
          <ac:spMkLst>
            <pc:docMk/>
            <pc:sldMk cId="3379744433" sldId="600"/>
            <ac:spMk id="3" creationId="{FDA41A44-0EF5-E380-5FC4-F7919623F513}"/>
          </ac:spMkLst>
        </pc:spChg>
        <pc:spChg chg="mod ord">
          <ac:chgData name="Pierre Verjans" userId="bc670255-90e3-4fb2-b40f-26651d6b78e9" providerId="ADAL" clId="{63EBE297-9655-4B47-AC14-686C05580D61}" dt="2023-03-30T19:46:20.277" v="561" actId="20577"/>
          <ac:spMkLst>
            <pc:docMk/>
            <pc:sldMk cId="3379744433" sldId="600"/>
            <ac:spMk id="4" creationId="{857CB851-0CED-6DA6-A872-DDF2C888B7FD}"/>
          </ac:spMkLst>
        </pc:spChg>
        <pc:graphicFrameChg chg="add mod">
          <ac:chgData name="Pierre Verjans" userId="bc670255-90e3-4fb2-b40f-26651d6b78e9" providerId="ADAL" clId="{63EBE297-9655-4B47-AC14-686C05580D61}" dt="2023-03-15T17:33:14.118" v="381"/>
          <ac:graphicFrameMkLst>
            <pc:docMk/>
            <pc:sldMk cId="3379744433" sldId="600"/>
            <ac:graphicFrameMk id="5" creationId="{A8A61DA2-A359-CE7F-CAAD-CC4CC2F3FFD2}"/>
          </ac:graphicFrameMkLst>
        </pc:graphicFrameChg>
      </pc:sldChg>
      <pc:sldChg chg="modSp add mod">
        <pc:chgData name="Pierre Verjans" userId="bc670255-90e3-4fb2-b40f-26651d6b78e9" providerId="ADAL" clId="{63EBE297-9655-4B47-AC14-686C05580D61}" dt="2023-03-30T19:47:09.738" v="586" actId="20577"/>
        <pc:sldMkLst>
          <pc:docMk/>
          <pc:sldMk cId="4042422945" sldId="601"/>
        </pc:sldMkLst>
        <pc:spChg chg="mod">
          <ac:chgData name="Pierre Verjans" userId="bc670255-90e3-4fb2-b40f-26651d6b78e9" providerId="ADAL" clId="{63EBE297-9655-4B47-AC14-686C05580D61}" dt="2023-03-30T19:47:09.738" v="586" actId="20577"/>
          <ac:spMkLst>
            <pc:docMk/>
            <pc:sldMk cId="4042422945" sldId="601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33.200000000000003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36.200000000000003</c:v>
                </c:pt>
                <c:pt idx="11">
                  <c:v>41.4</c:v>
                </c:pt>
                <c:pt idx="12">
                  <c:v>36.200000000000003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</c:v>
                </c:pt>
                <c:pt idx="22">
                  <c:v>21.2</c:v>
                </c:pt>
                <c:pt idx="23">
                  <c:v>21</c:v>
                </c:pt>
                <c:pt idx="24">
                  <c:v>16.899999999999999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7-CE4C-9B5F-64BC35F0469B}"/>
            </c:ext>
          </c:extLst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</c:v>
                </c:pt>
                <c:pt idx="3">
                  <c:v>32.200000000000003</c:v>
                </c:pt>
                <c:pt idx="4">
                  <c:v>32.299999999999997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33.799999999999997</c:v>
                </c:pt>
                <c:pt idx="12">
                  <c:v>32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7-CE4C-9B5F-64BC35F0469B}"/>
            </c:ext>
          </c:extLst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</c:v>
                </c:pt>
                <c:pt idx="3">
                  <c:v>14.8</c:v>
                </c:pt>
                <c:pt idx="4">
                  <c:v>12.3</c:v>
                </c:pt>
                <c:pt idx="5">
                  <c:v>11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10.8</c:v>
                </c:pt>
                <c:pt idx="13">
                  <c:v>18.399999999999999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17.399999999999999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16.600000000000001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7-CE4C-9B5F-64BC35F04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843928"/>
        <c:axId val="-2127840952"/>
      </c:areaChart>
      <c:catAx>
        <c:axId val="-212784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840952"/>
        <c:crosses val="autoZero"/>
        <c:auto val="1"/>
        <c:lblAlgn val="ctr"/>
        <c:lblOffset val="100"/>
        <c:noMultiLvlLbl val="0"/>
      </c:catAx>
      <c:valAx>
        <c:axId val="-2127840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843928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DE3E4-B01A-684C-A690-C35DEFC5A9FE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6FEE-869C-394C-8854-48023A1BD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2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'image des diapositives 1">
            <a:extLst>
              <a:ext uri="{FF2B5EF4-FFF2-40B4-BE49-F238E27FC236}">
                <a16:creationId xmlns:a16="http://schemas.microsoft.com/office/drawing/2014/main" id="{34FF7CB6-FA84-C542-907D-E3CC01879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Espace réservé des commentaires 2">
            <a:extLst>
              <a:ext uri="{FF2B5EF4-FFF2-40B4-BE49-F238E27FC236}">
                <a16:creationId xmlns:a16="http://schemas.microsoft.com/office/drawing/2014/main" id="{FB99176E-C428-AA46-90AC-0501CC37A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1139" name="Espace réservé du numéro de diapositive 3">
            <a:extLst>
              <a:ext uri="{FF2B5EF4-FFF2-40B4-BE49-F238E27FC236}">
                <a16:creationId xmlns:a16="http://schemas.microsoft.com/office/drawing/2014/main" id="{D23D5B8E-5A3F-744A-AE7E-BF4AFA074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1615D0-69A3-7C44-AE1F-C35A499A8439}" type="slidenum">
              <a:rPr lang="fr-FR" altLang="fr-FR" sz="1200">
                <a:latin typeface="Calibri" panose="020F0502020204030204" pitchFamily="34" charset="0"/>
              </a:rPr>
              <a:pPr eaLnBrk="1" hangingPunct="1"/>
              <a:t>18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215E-A6B6-904E-BFD9-78A3AE22855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1530A9-A81B-A248-ACA2-3F3697EE16E5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33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F22-E3DC-3F42-A136-EE0C0C53D9A1}" type="datetime1">
              <a:rPr lang="fr-BE" smtClean="0"/>
              <a:t>30-03-23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4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064D-6B92-134A-AEDD-806DA8198C53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5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6633-535F-F44A-9C70-1C08E2336CD7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0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680F-702C-F64F-8611-DC96C6DE9370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2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568-74D4-E241-AEF2-69169C7E1430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7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5C95-3260-4943-8784-48E3D0097456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2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74EA-8639-E042-BF30-C7CC66B1709C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8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5520-09B9-984A-8CC6-870D1B935239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5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384F-50C8-D941-8F6E-428EB10DE18F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9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3A6F-0B7F-664B-904A-CF4BBFDC4186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20C3-C17F-654C-9D6D-383CF08DC48F}" type="datetime1">
              <a:rPr lang="fr-BE" smtClean="0"/>
              <a:t>30-03-23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7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DBF0-4330-574A-9D57-478BA5387C2D}" type="datetime1">
              <a:rPr lang="fr-BE" smtClean="0"/>
              <a:t>30-03-23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5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6F98-08DB-1243-99F4-EBC4F0FE3B03}" type="datetime1">
              <a:rPr lang="fr-BE" smtClean="0"/>
              <a:t>30-03-23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4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6EF7-6ADA-D944-974D-DE527593C441}" type="datetime1">
              <a:rPr lang="fr-BE" smtClean="0"/>
              <a:t>30-03-23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A02E-A939-484C-868E-13A59C771391}" type="datetime1">
              <a:rPr lang="fr-BE" smtClean="0"/>
              <a:t>30-03-23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07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DC-FDA5-044F-B021-4A84924B32B5}" type="datetime1">
              <a:rPr lang="fr-BE" smtClean="0"/>
              <a:t>30-03-23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4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D9EBB2-DDA5-A349-BCF7-295E523F813F}" type="datetime1">
              <a:rPr lang="fr-BE" smtClean="0"/>
              <a:t>30-03-23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-mooc.fr/fr/cours/histoires-de-belgiqu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5DBC5-F6E9-FA7F-71A4-F6697613C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Racines historiques du flamingantisme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3CB17B-C6C8-6EE0-E2D4-FDF4D169F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Réflexions à partir du cours gratuit en ligne: </a:t>
            </a:r>
          </a:p>
          <a:p>
            <a:r>
              <a:rPr lang="fr-FR" dirty="0">
                <a:hlinkClick r:id="rId2"/>
              </a:rPr>
              <a:t>https://www.fun-mooc.fr/fr/cours/histoires-de-belgique/</a:t>
            </a:r>
            <a:r>
              <a:rPr lang="fr-FR" dirty="0"/>
              <a:t> </a:t>
            </a:r>
          </a:p>
          <a:p>
            <a:r>
              <a:rPr lang="fr-FR" dirty="0"/>
              <a:t>Bruno De Wever UGent 	</a:t>
            </a:r>
            <a:r>
              <a:rPr lang="fr-FR" i="1" dirty="0"/>
              <a:t>Le mouvement flamand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476C0B-E05D-4428-DABC-B3FF19E4AF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91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2968B-A974-EC07-4979-56B30D52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Lois linguistiques du SUMTVP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18D26C-33A9-2C3C-6CAB-DA0D5884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1898, manifestations : « loi d’égalité »: NL à côté du F (tolérance) F en Wallonie malgré immigration flamande</a:t>
            </a:r>
          </a:p>
          <a:p>
            <a:r>
              <a:rPr lang="fr-FR" dirty="0"/>
              <a:t>D’où revendication égalité 2 langues dans tout pays</a:t>
            </a:r>
          </a:p>
          <a:p>
            <a:endParaRPr lang="fr-FR" dirty="0"/>
          </a:p>
          <a:p>
            <a:r>
              <a:rPr lang="fr-FR" dirty="0"/>
              <a:t>D’où résistance wallonne: enseignement universitaire en français</a:t>
            </a:r>
          </a:p>
          <a:p>
            <a:r>
              <a:rPr lang="fr-FR" dirty="0"/>
              <a:t>« Flamandisation Université de Gand »!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720B8-D70A-0E7C-242C-5F17CABF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97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448A-DD2F-C29E-15CA-04F80216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politique à l’économico-social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10BC7-F74C-936C-64BC-33EA4CEB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Métiers à compétence linguistique: FLE</a:t>
            </a:r>
          </a:p>
          <a:p>
            <a:r>
              <a:rPr lang="fr-FR" dirty="0"/>
              <a:t>Meilleurs emplois aux francophones</a:t>
            </a:r>
          </a:p>
          <a:p>
            <a:r>
              <a:rPr lang="fr-FR" dirty="0"/>
              <a:t>Agriculture et industrie domestique (filage,…) en crise</a:t>
            </a:r>
          </a:p>
          <a:p>
            <a:endParaRPr lang="fr-FR" dirty="0"/>
          </a:p>
          <a:p>
            <a:r>
              <a:rPr lang="fr-FR" dirty="0"/>
              <a:t>Arriération sociale et lutte linguistique d’émancipation sociale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C79987-7E2D-BB0C-AB49-3B93D10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75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 dirty="0">
              <a:solidFill>
                <a:srgbClr val="B5A788"/>
              </a:solidFill>
              <a:latin typeface="Gill Sans MT" charset="0"/>
            </a:endParaRPr>
          </a:p>
        </p:txBody>
      </p:sp>
      <p:pic>
        <p:nvPicPr>
          <p:cNvPr id="54274" name="Picture 2" descr="Da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22" y="404813"/>
            <a:ext cx="34337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35" y="333375"/>
            <a:ext cx="2819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90466" y="4437063"/>
            <a:ext cx="3960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Adolphe Daens (1838-1907)</a:t>
            </a:r>
          </a:p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Député du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Christene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Volkspartij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 1894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81158" y="4365626"/>
            <a:ext cx="42116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Charles Woeste (1837-1922)</a:t>
            </a:r>
          </a:p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président de la Fédération des Cercles catholiques</a:t>
            </a:r>
            <a:endParaRPr lang="fr-F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6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886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5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« Lettre au Roi » de Jules Destrée, 1912</a:t>
            </a:r>
          </a:p>
        </p:txBody>
      </p:sp>
      <p:sp>
        <p:nvSpPr>
          <p:cNvPr id="89090" name="Espace réservé du contenu 4"/>
          <p:cNvSpPr>
            <a:spLocks noGrp="1"/>
          </p:cNvSpPr>
          <p:nvPr>
            <p:ph sz="half" idx="1"/>
          </p:nvPr>
        </p:nvSpPr>
        <p:spPr>
          <a:xfrm>
            <a:off x="2247220" y="1524001"/>
            <a:ext cx="3657600" cy="4664075"/>
          </a:xfrm>
        </p:spPr>
        <p:txBody>
          <a:bodyPr>
            <a:normAutofit/>
          </a:bodyPr>
          <a:lstStyle/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Arrondissements de langue française:</a:t>
            </a:r>
          </a:p>
          <a:p>
            <a:r>
              <a:rPr lang="fr-FR" sz="20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Charleroi, Thuin, Mons, Soignies, Tournai, Ath, Liège, Huy, Waremme, Verviers, Nivelles, Arlon, Marche, Bastogne, Neufchâteau, Virton, Namur, Dinant, Philippeville</a:t>
            </a:r>
          </a:p>
          <a:p>
            <a:pPr>
              <a:buFont typeface="Wingdings 2" charset="0"/>
              <a:buNone/>
            </a:pPr>
            <a:endParaRPr lang="fr-FR" sz="2000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Opposition: 708.056</a:t>
            </a: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Majorité: 466.927</a:t>
            </a:r>
          </a:p>
        </p:txBody>
      </p:sp>
      <p:sp>
        <p:nvSpPr>
          <p:cNvPr id="89091" name="Espace réservé du contenu 5"/>
          <p:cNvSpPr>
            <a:spLocks noGrp="1"/>
          </p:cNvSpPr>
          <p:nvPr>
            <p:ph sz="half" idx="2"/>
          </p:nvPr>
        </p:nvSpPr>
        <p:spPr>
          <a:xfrm>
            <a:off x="6454530" y="1524001"/>
            <a:ext cx="3657600" cy="4664075"/>
          </a:xfrm>
        </p:spPr>
        <p:txBody>
          <a:bodyPr>
            <a:normAutofit/>
          </a:bodyPr>
          <a:lstStyle/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Arrondissements de langue flamande:</a:t>
            </a:r>
          </a:p>
          <a:p>
            <a:r>
              <a:rPr lang="fr-FR" sz="20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Gand, Eeklo, Alost, Audenarde, Saint-Nicolas, Termonde, Tongres, Maeseyck, Hasselt, Saint-Trond, Louvain, Anvers, Malines, Turnhout, Bruges, Courtrai, Ostende, Furnes, Dixmude, Roulers, Tielt, Ypres</a:t>
            </a:r>
            <a:endParaRPr lang="fr-FR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Opposition: 382.924</a:t>
            </a: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Majorité: 733.097</a:t>
            </a:r>
          </a:p>
        </p:txBody>
      </p:sp>
      <p:sp>
        <p:nvSpPr>
          <p:cNvPr id="8909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dirty="0"/>
              <a:t>SRAHV 2023	Pierre Verjans </a:t>
            </a:r>
            <a:r>
              <a:rPr lang="fr-FR" sz="800" dirty="0" err="1"/>
              <a:t>ULiège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5168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02C1-312B-3419-5E2A-BE1F3F7D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guerre mondiale: radicalisation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AA358-8AEC-7DFC-B434-E06B70D8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Mouvement frontiste sur l’Yser (loi NL armée 1913, non appliquée)</a:t>
            </a:r>
          </a:p>
          <a:p>
            <a:pPr lvl="1"/>
            <a:r>
              <a:rPr lang="fr-FR" dirty="0"/>
              <a:t>« Et pour les Flamands, la même chose! »</a:t>
            </a:r>
          </a:p>
          <a:p>
            <a:r>
              <a:rPr lang="fr-FR" dirty="0"/>
              <a:t>Activisme: collaboration avec la </a:t>
            </a:r>
            <a:r>
              <a:rPr lang="fr-FR" i="1" dirty="0" err="1"/>
              <a:t>Flamenpolitik</a:t>
            </a:r>
            <a:r>
              <a:rPr lang="fr-FR" dirty="0"/>
              <a:t> des Allemands</a:t>
            </a:r>
          </a:p>
          <a:p>
            <a:pPr lvl="1"/>
            <a:r>
              <a:rPr lang="fr-FR" b="1" i="1" dirty="0"/>
              <a:t>Conseil des Flandres</a:t>
            </a:r>
            <a:r>
              <a:rPr lang="fr-FR" dirty="0"/>
              <a:t>: 1917: indépendance Flandre</a:t>
            </a:r>
          </a:p>
          <a:p>
            <a:r>
              <a:rPr lang="fr-FR" dirty="0"/>
              <a:t>Haute trahison ou patriotisme?</a:t>
            </a:r>
          </a:p>
          <a:p>
            <a:r>
              <a:rPr lang="fr-FR" dirty="0"/>
              <a:t>1919: Université de Gand (NL 1916) de nouveau francophone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48896C-8C4C-B977-E4D6-555A01D7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85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Garamond" panose="02020404030301010803" pitchFamily="18" charset="0"/>
              </a:rPr>
              <a:t>« séparation administrative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Terme déjà utilisé en septembre 1830 !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Après le conseil des Flandres, terme inutilisable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Projets wallons entre deux guerres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0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6B3AE-BC32-AFFA-818D-041FA2EF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Entre-deux-guerres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E19D3-0852-AB6F-1186-4E889AAC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Demande amnistie</a:t>
            </a:r>
          </a:p>
          <a:p>
            <a:r>
              <a:rPr lang="fr-FR" dirty="0"/>
              <a:t>Exigences lois linguistiques: flamandisation Université de Gand (1930)</a:t>
            </a:r>
          </a:p>
          <a:p>
            <a:r>
              <a:rPr lang="fr-FR" dirty="0"/>
              <a:t>NL langue officielle de la Flandre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184932-11F7-5FE5-0339-300BC30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56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E441C-7D81-4C4B-8614-24B84C0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Entre-deux-guerres, division du mouvement flamand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D90946BE-F4A9-BE4D-AA97-1319960D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Se partage en deux :</a:t>
            </a:r>
          </a:p>
          <a:p>
            <a:pPr lvl="1"/>
            <a:r>
              <a:rPr lang="fr-FR" altLang="fr-FR" b="1" dirty="0">
                <a:ea typeface="ＭＳ Ｐゴシック" panose="020B0600070205080204" pitchFamily="34" charset="-128"/>
              </a:rPr>
              <a:t>Maximalistes</a:t>
            </a:r>
            <a:r>
              <a:rPr lang="fr-FR" altLang="fr-FR" dirty="0">
                <a:ea typeface="ＭＳ Ｐゴシック" panose="020B0600070205080204" pitchFamily="34" charset="-128"/>
              </a:rPr>
              <a:t> : veulent plus d’autonomie</a:t>
            </a:r>
          </a:p>
          <a:p>
            <a:pPr lvl="1">
              <a:buFontTx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(</a:t>
            </a:r>
            <a:r>
              <a:rPr lang="fr-FR" altLang="fr-FR" dirty="0" err="1">
                <a:ea typeface="ＭＳ Ｐゴシック" panose="020B0600070205080204" pitchFamily="34" charset="-128"/>
              </a:rPr>
              <a:t>Frontpartij</a:t>
            </a:r>
            <a:r>
              <a:rPr lang="fr-FR" altLang="fr-FR" dirty="0">
                <a:ea typeface="ＭＳ Ｐゴシック" panose="020B0600070205080204" pitchFamily="34" charset="-128"/>
              </a:rPr>
              <a:t>, Vlaams </a:t>
            </a:r>
            <a:r>
              <a:rPr lang="fr-FR" altLang="fr-FR" dirty="0" err="1">
                <a:ea typeface="ＭＳ Ｐゴシック" panose="020B0600070205080204" pitchFamily="34" charset="-128"/>
              </a:rPr>
              <a:t>Nationaal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ea typeface="ＭＳ Ｐゴシック" panose="020B0600070205080204" pitchFamily="34" charset="-128"/>
              </a:rPr>
              <a:t>Verbond</a:t>
            </a:r>
            <a:r>
              <a:rPr lang="fr-FR" altLang="fr-FR" dirty="0">
                <a:ea typeface="ＭＳ Ｐゴシック" panose="020B0600070205080204" pitchFamily="34" charset="-128"/>
              </a:rPr>
              <a:t>, </a:t>
            </a:r>
            <a:r>
              <a:rPr lang="fr-FR" altLang="fr-FR" dirty="0" err="1">
                <a:ea typeface="ＭＳ Ｐゴシック" panose="020B0600070205080204" pitchFamily="34" charset="-128"/>
              </a:rPr>
              <a:t>Verdinaso</a:t>
            </a:r>
            <a:r>
              <a:rPr lang="fr-FR" altLang="fr-FR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fr-FR" altLang="fr-FR" b="1" dirty="0">
                <a:ea typeface="ＭＳ Ｐゴシック" panose="020B0600070205080204" pitchFamily="34" charset="-128"/>
              </a:rPr>
              <a:t>Minimalistes</a:t>
            </a:r>
            <a:r>
              <a:rPr lang="fr-FR" altLang="fr-FR" dirty="0">
                <a:ea typeface="ＭＳ Ｐゴシック" panose="020B0600070205080204" pitchFamily="34" charset="-128"/>
              </a:rPr>
              <a:t> : (Frans van </a:t>
            </a:r>
            <a:r>
              <a:rPr lang="fr-FR" altLang="fr-FR" dirty="0" err="1">
                <a:ea typeface="ＭＳ Ｐゴシック" panose="020B0600070205080204" pitchFamily="34" charset="-128"/>
              </a:rPr>
              <a:t>Cauwelaert</a:t>
            </a:r>
            <a:r>
              <a:rPr lang="fr-FR" altLang="fr-FR" dirty="0">
                <a:ea typeface="ＭＳ Ｐゴシック" panose="020B0600070205080204" pitchFamily="34" charset="-128"/>
              </a:rPr>
              <a:t>) maintien dans le cadre belge, unilinguisme territorial, utilisation de la majorité flamande en Belgique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Dans l’</a:t>
            </a:r>
            <a:r>
              <a:rPr lang="fr-FR" altLang="ja-JP" dirty="0">
                <a:ea typeface="ＭＳ Ｐゴシック" panose="020B0600070205080204" pitchFamily="34" charset="-128"/>
              </a:rPr>
              <a:t>ensemble, malgré l</a:t>
            </a:r>
            <a:r>
              <a:rPr lang="nl-BE" altLang="fr-FR" dirty="0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opprobre belge après 14-18, il reste légitime aux yeux de beaucoup de Flamands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88067" name="Espace réservé du pied de page 3">
            <a:extLst>
              <a:ext uri="{FF2B5EF4-FFF2-40B4-BE49-F238E27FC236}">
                <a16:creationId xmlns:a16="http://schemas.microsoft.com/office/drawing/2014/main" id="{CE308AEF-73C0-2A4B-A3E4-35E65BDB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sz="800" dirty="0"/>
              <a:t>SRAHV 2023	Pierre Verjans </a:t>
            </a:r>
            <a:r>
              <a:rPr lang="fr-FR" sz="800" dirty="0" err="1"/>
              <a:t>ULiège</a:t>
            </a:r>
            <a:endParaRPr lang="fr-FR" altLang="fr-FR" sz="1200" dirty="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ce réservé du pied de page 3">
            <a:extLst>
              <a:ext uri="{FF2B5EF4-FFF2-40B4-BE49-F238E27FC236}">
                <a16:creationId xmlns:a16="http://schemas.microsoft.com/office/drawing/2014/main" id="{C6BDB311-B6CE-4B4E-A43F-9306F886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sz="800" dirty="0"/>
              <a:t>SRAHV 2023	Pierre Verjans </a:t>
            </a:r>
            <a:r>
              <a:rPr lang="fr-FR" sz="800" dirty="0" err="1"/>
              <a:t>ULiège</a:t>
            </a:r>
            <a:endParaRPr lang="fr-FR" altLang="fr-FR" sz="1200" dirty="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  <p:sp>
        <p:nvSpPr>
          <p:cNvPr id="90114" name="Espace réservé du pied de page 2">
            <a:extLst>
              <a:ext uri="{FF2B5EF4-FFF2-40B4-BE49-F238E27FC236}">
                <a16:creationId xmlns:a16="http://schemas.microsoft.com/office/drawing/2014/main" id="{1271DEF9-DC4E-6446-8EB4-9242F0AD25CE}"/>
              </a:ext>
            </a:extLst>
          </p:cNvPr>
          <p:cNvSpPr txBox="1">
            <a:spLocks/>
          </p:cNvSpPr>
          <p:nvPr/>
        </p:nvSpPr>
        <p:spPr bwMode="auto">
          <a:xfrm>
            <a:off x="2206625" y="63658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fr-FR" altLang="fr-FR" sz="1400">
              <a:latin typeface="Times New Roman" panose="02020603050405020304" pitchFamily="18" charset="0"/>
            </a:endParaRPr>
          </a:p>
        </p:txBody>
      </p:sp>
      <p:pic>
        <p:nvPicPr>
          <p:cNvPr id="90115" name="Picture 4" descr="Borms">
            <a:extLst>
              <a:ext uri="{FF2B5EF4-FFF2-40B4-BE49-F238E27FC236}">
                <a16:creationId xmlns:a16="http://schemas.microsoft.com/office/drawing/2014/main" id="{B1D4706A-55C8-F54F-8710-141D4CA3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b="25000"/>
          <a:stretch>
            <a:fillRect/>
          </a:stretch>
        </p:blipFill>
        <p:spPr bwMode="auto">
          <a:xfrm>
            <a:off x="3143251" y="433389"/>
            <a:ext cx="669766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ZoneTexte 1">
            <a:extLst>
              <a:ext uri="{FF2B5EF4-FFF2-40B4-BE49-F238E27FC236}">
                <a16:creationId xmlns:a16="http://schemas.microsoft.com/office/drawing/2014/main" id="{E4408ED1-0F92-EB41-91AA-4C68933B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098" y="5756275"/>
            <a:ext cx="2288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 dirty="0">
                <a:latin typeface="+mn-lt"/>
              </a:rPr>
              <a:t>Docteur August </a:t>
            </a:r>
            <a:r>
              <a:rPr lang="fr-FR" altLang="fr-FR" sz="1800" dirty="0" err="1">
                <a:latin typeface="+mn-lt"/>
              </a:rPr>
              <a:t>Borms</a:t>
            </a:r>
            <a:endParaRPr lang="fr-FR" altLang="fr-FR" sz="18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037426-62C9-A74E-9816-0B628336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Docteur August </a:t>
            </a:r>
            <a:r>
              <a:rPr lang="fr-FR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Borms</a:t>
            </a: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(1878-1946)</a:t>
            </a:r>
            <a:endParaRPr lang="fr-FR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FF2F04-FC5D-8641-95FB-CD0EE2D47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Cofondateur Conseil des Flandres 4 février1917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initie proclamation autonomie 22 déc.,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condamné à mort en 1919,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Refuse, en 1921, libération sous condition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Élu par 83.000 voix Frontpartij lors d’une élection partielle à Anvers (1928),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Collabore, entre VNV et Verdinaso, fuit à Berlin en 44,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fusillé en 46.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2163" name="Espace réservé du pied de page 1">
            <a:extLst>
              <a:ext uri="{FF2B5EF4-FFF2-40B4-BE49-F238E27FC236}">
                <a16:creationId xmlns:a16="http://schemas.microsoft.com/office/drawing/2014/main" id="{A2E41FE5-58BC-E040-B1FF-F3A895C3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sz="800" dirty="0"/>
              <a:t>SRAHV 2023	Pierre Verjans </a:t>
            </a:r>
            <a:r>
              <a:rPr lang="fr-FR" sz="800" dirty="0" err="1"/>
              <a:t>ULiège</a:t>
            </a:r>
            <a:endParaRPr lang="fr-FR" altLang="fr-FR" sz="1200" dirty="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605B5-7BC8-1AB0-9251-163BCF82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Mouvement flamand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9E5AC-FB03-6313-F532-F337184F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Déf°: Lutte pour émancipation du néerlandais et des néerlandophones</a:t>
            </a:r>
          </a:p>
          <a:p>
            <a:r>
              <a:rPr lang="fr-FR" dirty="0"/>
              <a:t>1830: +/- 95% Nord: flamand ou néerlandais</a:t>
            </a:r>
          </a:p>
          <a:p>
            <a:r>
              <a:rPr lang="fr-FR" dirty="0"/>
              <a:t>Constitution 1831: liberté langue</a:t>
            </a:r>
          </a:p>
          <a:p>
            <a:pPr lvl="1"/>
            <a:r>
              <a:rPr lang="fr-FR" dirty="0"/>
              <a:t>« Entre le puissant et le faible, c’est la liberté qui opprime et la loi qui protège »</a:t>
            </a:r>
          </a:p>
          <a:p>
            <a:r>
              <a:rPr lang="fr-FR" dirty="0"/>
              <a:t>Fransquillons: « distinction » sociale</a:t>
            </a:r>
          </a:p>
          <a:p>
            <a:pPr lvl="1"/>
            <a:r>
              <a:rPr lang="fr-FR" dirty="0"/>
              <a:t>Entreprises, commerce, enseignement supérieur, art, littérature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A6FA64-50D4-65FE-B8E8-67549557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86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0B66E-D134-1591-C1D9-B39AC629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err="1"/>
              <a:t>Frontpartij</a:t>
            </a:r>
            <a:r>
              <a:rPr lang="fr-FR" dirty="0"/>
              <a:t> et ses suites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FC759-129B-F9B5-54BB-828E7CA2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1919: 5/186 élus</a:t>
            </a:r>
          </a:p>
          <a:p>
            <a:r>
              <a:rPr lang="fr-FR" dirty="0"/>
              <a:t>1921: 1/186</a:t>
            </a:r>
          </a:p>
          <a:p>
            <a:r>
              <a:rPr lang="fr-FR" dirty="0"/>
              <a:t>1925: 6/196</a:t>
            </a:r>
          </a:p>
          <a:p>
            <a:r>
              <a:rPr lang="fr-FR" dirty="0"/>
              <a:t>1929: Vlaams National Fl.: 11/181</a:t>
            </a:r>
          </a:p>
          <a:p>
            <a:r>
              <a:rPr lang="fr-FR" dirty="0"/>
              <a:t>1932: Vlaams National Fl.: 8/187</a:t>
            </a:r>
          </a:p>
          <a:p>
            <a:r>
              <a:rPr lang="fr-FR" dirty="0"/>
              <a:t>1936: Vlaams National Fl.: 16/202</a:t>
            </a:r>
          </a:p>
          <a:p>
            <a:r>
              <a:rPr lang="fr-FR" dirty="0"/>
              <a:t>1939: Vlaams National Fl.: 17/202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78A82E-7251-547E-2758-58387BB0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F621C-5CD3-02C2-6581-31C1730C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guerre mondiale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C939F9-4042-A95F-7AE1-D85A47DA1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err="1"/>
              <a:t>Flamenpolitik</a:t>
            </a:r>
            <a:r>
              <a:rPr lang="fr-FR" dirty="0"/>
              <a:t> pangermanique : libération prisonniers guerre flamands…</a:t>
            </a:r>
          </a:p>
          <a:p>
            <a:r>
              <a:rPr lang="fr-FR" dirty="0"/>
              <a:t>Collaboration avec les occupants/Allemands/nazis/anticommunistes</a:t>
            </a:r>
          </a:p>
          <a:p>
            <a:endParaRPr lang="fr-FR" dirty="0"/>
          </a:p>
          <a:p>
            <a:r>
              <a:rPr lang="fr-FR" dirty="0"/>
              <a:t>Mais la collaboration en Wallonie n’était pas beaucoup moindre; la résistance était plus explosive.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F52372-46C9-EEBE-23F8-F5785371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47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CF202-FCE8-62F3-C92A-911F5F1F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guerre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3BE0E-3940-1B1E-D169-2967DC094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Honte d’être flamingants: recensement 1947: recul flamand déclaré, vexations et brimades</a:t>
            </a:r>
          </a:p>
          <a:p>
            <a:r>
              <a:rPr lang="fr-FR" dirty="0"/>
              <a:t>Revendications: </a:t>
            </a:r>
          </a:p>
          <a:p>
            <a:pPr lvl="1"/>
            <a:r>
              <a:rPr lang="fr-FR" dirty="0"/>
              <a:t>Règlementation linguistique à Bruxelles</a:t>
            </a:r>
          </a:p>
          <a:p>
            <a:pPr lvl="1"/>
            <a:r>
              <a:rPr lang="fr-FR" dirty="0"/>
              <a:t>Fixation frontière linguistique </a:t>
            </a:r>
          </a:p>
          <a:p>
            <a:pPr lvl="1"/>
            <a:endParaRPr lang="fr-FR" dirty="0"/>
          </a:p>
          <a:p>
            <a:r>
              <a:rPr lang="fr-FR" dirty="0"/>
              <a:t>1954: VU 1 élu</a:t>
            </a:r>
          </a:p>
          <a:p>
            <a:r>
              <a:rPr lang="fr-FR" dirty="0"/>
              <a:t>1958: Expo universelle Bruxelles: Wilfried Martens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5119D7-3D58-64CA-333D-716E6DEA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46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BBFAC-3CD8-A2F6-85E0-741831B7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Réformes de l’Etat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75B4D-C2B9-2E3C-BFEF-AF0B0EAB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Volonté flamande autonomie culturelle … puis </a:t>
            </a:r>
            <a:r>
              <a:rPr lang="fr-FR" b="1" dirty="0"/>
              <a:t>économique</a:t>
            </a:r>
            <a:r>
              <a:rPr lang="fr-FR" dirty="0"/>
              <a:t> et </a:t>
            </a:r>
            <a:r>
              <a:rPr lang="fr-FR" b="1" dirty="0"/>
              <a:t>sociale</a:t>
            </a:r>
          </a:p>
          <a:p>
            <a:r>
              <a:rPr lang="fr-FR" dirty="0"/>
              <a:t>Conscience croissante d’appartenir à un « peuple » spécifique</a:t>
            </a:r>
          </a:p>
          <a:p>
            <a:r>
              <a:rPr lang="fr-FR" dirty="0"/>
              <a:t>Conscience nationale: discrimination et lutte pour la justice</a:t>
            </a:r>
          </a:p>
          <a:p>
            <a:r>
              <a:rPr lang="fr-FR" dirty="0"/>
              <a:t>Formation de l’Etat flamand: territorialisation légale usage langue</a:t>
            </a:r>
          </a:p>
          <a:p>
            <a:r>
              <a:rPr lang="fr-FR" dirty="0"/>
              <a:t>Souhaits instruments propres de gouvernance</a:t>
            </a:r>
          </a:p>
          <a:p>
            <a:pPr marL="0" indent="0" algn="r">
              <a:buNone/>
            </a:pPr>
            <a:r>
              <a:rPr lang="fr-FR" dirty="0"/>
              <a:t>Bruno De Wever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7A89F4-FB08-0750-3887-5B23506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6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6A473-24B1-8077-6563-7D2FACEC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avril 1967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0E99C-1447-B806-84C9-01AA1E2A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« Le texte de la Constitution est établi en français et en néerlandais » </a:t>
            </a:r>
          </a:p>
          <a:p>
            <a:pPr lvl="1"/>
            <a:r>
              <a:rPr lang="fr-FR" dirty="0"/>
              <a:t>article 140 de la Constitution					69 ans après la « loi d’égalité »</a:t>
            </a:r>
          </a:p>
          <a:p>
            <a:endParaRPr lang="fr-FR" dirty="0"/>
          </a:p>
          <a:p>
            <a:r>
              <a:rPr lang="fr-FR" dirty="0"/>
              <a:t>23 octobre 1991</a:t>
            </a:r>
          </a:p>
          <a:p>
            <a:r>
              <a:rPr lang="fr-FR" dirty="0"/>
              <a:t>« Le texte de la Constitution est établi en français, en néerlandais et en allemand »</a:t>
            </a:r>
          </a:p>
          <a:p>
            <a:r>
              <a:rPr lang="fr-FR" dirty="0"/>
              <a:t>Devenu l’article 189 en 1994.</a:t>
            </a:r>
          </a:p>
          <a:p>
            <a:endParaRPr lang="fr-FR" dirty="0"/>
          </a:p>
          <a:p>
            <a:r>
              <a:rPr lang="fr-FR" dirty="0"/>
              <a:t>Le mouvement flamand existe depuis 1837!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9EE864-CA91-98CB-B8C3-5B547DC1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629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744664"/>
            <a:ext cx="50625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2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Harmel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établi entre 1948 et 1958 par le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« Centre de recherches pour la solution nationale des problèmes sociaux, politiques et juridiques en région wallonne et flamande »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 : frontière linguistique mais solution anti-fédéraliste…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5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FA299-7479-39DF-632D-ED7B5D60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lois linguistiques à la réforme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8942A-F6B2-2D05-70CE-E0403718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1962: fixation de la frontière linguistique, 1963 lois emploi langues</a:t>
            </a:r>
          </a:p>
          <a:p>
            <a:r>
              <a:rPr lang="fr-FR" dirty="0"/>
              <a:t>D’où problème de l’université catholique Louvain bilingue</a:t>
            </a:r>
          </a:p>
          <a:p>
            <a:r>
              <a:rPr lang="fr-FR" dirty="0"/>
              <a:t>« Leuven </a:t>
            </a:r>
            <a:r>
              <a:rPr lang="fr-FR" dirty="0" err="1"/>
              <a:t>vlaams</a:t>
            </a:r>
            <a:r>
              <a:rPr lang="fr-FR" dirty="0"/>
              <a:t> » « </a:t>
            </a:r>
            <a:r>
              <a:rPr lang="fr-FR" dirty="0" err="1"/>
              <a:t>Walen</a:t>
            </a:r>
            <a:r>
              <a:rPr lang="fr-FR" dirty="0"/>
              <a:t> </a:t>
            </a:r>
            <a:r>
              <a:rPr lang="fr-FR" dirty="0" err="1"/>
              <a:t>buiten</a:t>
            </a:r>
            <a:r>
              <a:rPr lang="fr-FR" dirty="0"/>
              <a:t> »: distancement PSC-CVP</a:t>
            </a:r>
          </a:p>
          <a:p>
            <a:endParaRPr lang="fr-FR" dirty="0"/>
          </a:p>
          <a:p>
            <a:r>
              <a:rPr lang="fr-FR" dirty="0"/>
              <a:t>1968: gouvernement VDB tombe, élections:</a:t>
            </a:r>
          </a:p>
          <a:p>
            <a:pPr lvl="1"/>
            <a:r>
              <a:rPr lang="fr-FR" dirty="0"/>
              <a:t>VU monte</a:t>
            </a:r>
          </a:p>
          <a:p>
            <a:pPr lvl="1"/>
            <a:r>
              <a:rPr lang="fr-FR" dirty="0"/>
              <a:t>RW perce</a:t>
            </a:r>
          </a:p>
          <a:p>
            <a:pPr lvl="1"/>
            <a:r>
              <a:rPr lang="fr-FR" dirty="0"/>
              <a:t>FDF monte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4C3D9-D71D-F510-DDE9-061B4DB0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50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2A581-D486-B979-BEE3-1BC3E4A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Décalage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BC7EA-1C8A-2847-C65B-CEC1B672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Jusque 1967:</a:t>
            </a:r>
          </a:p>
          <a:p>
            <a:pPr lvl="1"/>
            <a:r>
              <a:rPr lang="fr-FR" dirty="0"/>
              <a:t>Wallonie industrielle		RETI: Ruhr, Nord, Lorraine, …</a:t>
            </a:r>
          </a:p>
          <a:p>
            <a:pPr lvl="1"/>
            <a:r>
              <a:rPr lang="fr-FR" dirty="0"/>
              <a:t>Flandre agricole</a:t>
            </a:r>
          </a:p>
          <a:p>
            <a:r>
              <a:rPr lang="fr-FR" dirty="0"/>
              <a:t>Depuis 1967</a:t>
            </a:r>
          </a:p>
          <a:p>
            <a:pPr lvl="1"/>
            <a:r>
              <a:rPr lang="fr-FR" dirty="0"/>
              <a:t>Wallonie post-industrielle</a:t>
            </a:r>
          </a:p>
          <a:p>
            <a:pPr lvl="1"/>
            <a:r>
              <a:rPr lang="fr-FR" dirty="0"/>
              <a:t>Flandre tertiaire et PME (</a:t>
            </a:r>
            <a:r>
              <a:rPr lang="fr-FR" i="1" dirty="0" err="1"/>
              <a:t>Flanders</a:t>
            </a:r>
            <a:r>
              <a:rPr lang="fr-FR" i="1" dirty="0"/>
              <a:t> </a:t>
            </a:r>
            <a:r>
              <a:rPr lang="fr-FR" i="1" dirty="0" err="1"/>
              <a:t>technology</a:t>
            </a:r>
            <a:r>
              <a:rPr lang="fr-FR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44D803-7828-5977-4F72-F9F404FE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42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82" y="194868"/>
            <a:ext cx="7286056" cy="57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5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2027238" y="1652452"/>
            <a:ext cx="8183562" cy="4187825"/>
          </a:xfrm>
        </p:spPr>
        <p:txBody>
          <a:bodyPr/>
          <a:lstStyle/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Peuples différents </a:t>
            </a:r>
          </a:p>
          <a:p>
            <a:endParaRPr lang="fr-FR" b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« nationalité flamande et </a:t>
            </a:r>
            <a:r>
              <a:rPr lang="fr-FR" b="1" dirty="0" err="1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wallone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 » De Carné, </a:t>
            </a: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Revue des deux Mondes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, 1836</a:t>
            </a: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« Flamands, Wallons, ce ne sont là que des prénoms ; Belge est notre nom de famille » </a:t>
            </a:r>
            <a:r>
              <a:rPr lang="nl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Clesse, 1847</a:t>
            </a:r>
            <a:endParaRPr lang="fr-FR" b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9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29D6E-727D-52B5-90AE-F0CC1C42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E0000B-B692-77DB-5490-5EF2C9DEAB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Linguistiquement: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Dialecte germanique (bas-germain)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Wallon contact villages du Sud et travail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Français: administration et travail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Néerlandais à l’église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Economiquement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Agriculteurs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Navetteurs vers province de Liège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Historiquement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Pas de lien avec avec Tongres ni Hasselt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A14198-5673-B726-6B54-61D4D6F1A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Pour les Flamands:</a:t>
            </a:r>
          </a:p>
          <a:p>
            <a:pPr lvl="1"/>
            <a:r>
              <a:rPr lang="fr-FR" dirty="0"/>
              <a:t>Reproduction de la domination fransquillonne sur les paysans</a:t>
            </a:r>
          </a:p>
          <a:p>
            <a:r>
              <a:rPr lang="fr-FR" dirty="0"/>
              <a:t>Pour les francophones:</a:t>
            </a:r>
          </a:p>
          <a:p>
            <a:pPr lvl="1"/>
            <a:r>
              <a:rPr lang="fr-FR" dirty="0"/>
              <a:t>Reproduction de la domination flamande sur la décision en Belgique, indépendamment de la volonté des populations locales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28C4F-79B4-B81E-31F7-D49765A4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94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FFAA225-5ABE-9EE7-C0BE-EB1B73B3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Frontière linguistique</a:t>
            </a:r>
          </a:p>
        </p:txBody>
      </p:sp>
      <p:pic>
        <p:nvPicPr>
          <p:cNvPr id="5" name="Picture 2" descr="frontlingu_sm">
            <a:extLst>
              <a:ext uri="{FF2B5EF4-FFF2-40B4-BE49-F238E27FC236}">
                <a16:creationId xmlns:a16="http://schemas.microsoft.com/office/drawing/2014/main" id="{966BA3C9-68CB-3165-22FF-1B8AD6EA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68" y="2057400"/>
            <a:ext cx="856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FC48970-C7D9-CF9A-53B6-2074EE70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824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2F8E9-2B78-0BAC-89FD-813B5EDB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votes Chambre 31 octobre1962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DC807-257B-E6CC-A7C9-9DE3149E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r-FR" altLang="fr-FR" sz="2800" dirty="0"/>
              <a:t>Wallonie: 20 oui et 45 non; Bruxelles: 17 oui et 8 non; Flandre 93 oui et 3 non</a:t>
            </a:r>
          </a:p>
          <a:p>
            <a:pPr eaLnBrk="1" hangingPunct="1"/>
            <a:r>
              <a:rPr lang="fr-FR" altLang="fr-FR" sz="2800" dirty="0"/>
              <a:t>Au sein de la majorité: Wallonie: 35 non contre 20 oui, soit 64% d</a:t>
            </a:r>
            <a:r>
              <a:rPr lang="ja-JP" altLang="fr-FR" sz="2800" dirty="0"/>
              <a:t>’</a:t>
            </a:r>
            <a:r>
              <a:rPr lang="fr-FR" altLang="ja-JP" sz="2800" dirty="0"/>
              <a:t>opposition!</a:t>
            </a:r>
          </a:p>
          <a:p>
            <a:pPr eaLnBrk="1" hangingPunct="1"/>
            <a:r>
              <a:rPr lang="fr-FR" altLang="fr-FR" sz="2800" dirty="0"/>
              <a:t>A noter: 	23 PSB/(12+23+0+4)= 59% 	plus d’opposants PSB W</a:t>
            </a:r>
          </a:p>
          <a:p>
            <a:pPr eaLnBrk="1" hangingPunct="1"/>
            <a:r>
              <a:rPr lang="fr-FR" altLang="fr-FR" sz="2800" dirty="0"/>
              <a:t>		12 PSC/(8+12+4+2)= 46%	que d’opposants PSC W</a:t>
            </a:r>
          </a:p>
          <a:p>
            <a:pPr eaLnBrk="1" hangingPunct="1"/>
            <a:r>
              <a:rPr lang="fr-FR" altLang="fr-FR" sz="2800" dirty="0"/>
              <a:t>A noter: 93 Fl+17 Br= 110 &gt; (130+56+12+14)/2 = 212/2 = 106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979D04-77B8-1A4C-E09A-8FF52839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126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60A46-30EF-C85C-FB5F-B06F536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 fiscale 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6933E-E523-EA62-CC08-0B402F53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Non déductibilité des impôts payés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Meilleure progressivité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impôt déjà établie dans la loi de 1921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effet est de faire payer davantage aux gros revenus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603351-A6DC-8F87-D206-32BE3B05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288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923DB-23F8-EE05-1D8D-7B3D3DC8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Loi du 2 août 1963 sur l</a:t>
            </a:r>
            <a:r>
              <a:rPr lang="ja-JP" altLang="fr-FR" sz="4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emploi des langues en matière administrative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08630-584B-A543-451C-17F5A5D1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Projet de loi: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dédoublement arrondissement de Bruxelles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en arrondissement flamand de Halle-Vilvorde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et arrondissement bilingue de « Bruxelles-capitale » de 19 communes + 6 périphériques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7AC045-5859-F695-DD6F-C44C5DC3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395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DC1D5-961A-7E20-2A07-4B2CCAA2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Crise des langues en matière administrative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F5297-12A7-23B7-D5D8-5BAEAA041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 Refus CVP du projet de loi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démission gvt 2 juillet 63, refus royal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 Compromis: Facilités pour 6 communes, Bxl bilingue, H-V unilingue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298CE1-F327-2361-1BF3-38123B7D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824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126" y="1422171"/>
            <a:ext cx="9649327" cy="810704"/>
          </a:xfrm>
        </p:spPr>
        <p:txBody>
          <a:bodyPr>
            <a:noAutofit/>
          </a:bodyPr>
          <a:lstStyle/>
          <a:p>
            <a:r>
              <a:rPr lang="fr-FR" sz="2800" dirty="0"/>
              <a:t>André Renard –  Wilfried Martens -		André </a:t>
            </a:r>
            <a:r>
              <a:rPr lang="fr-FR" sz="2800" dirty="0" err="1"/>
              <a:t>Lagasse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70538"/>
              </p:ext>
            </p:extLst>
          </p:nvPr>
        </p:nvGraphicFramePr>
        <p:xfrm>
          <a:off x="2034242" y="2429402"/>
          <a:ext cx="8455587" cy="3335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529">
                  <a:extLst>
                    <a:ext uri="{9D8B030D-6E8A-4147-A177-3AD203B41FA5}">
                      <a16:colId xmlns:a16="http://schemas.microsoft.com/office/drawing/2014/main" val="3831739332"/>
                    </a:ext>
                  </a:extLst>
                </a:gridCol>
              </a:tblGrid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FGTB métallos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Expo 1958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Lois langues 1963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Grève 1960-61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Mars op Brussel</a:t>
                      </a:r>
                      <a:endParaRPr lang="fr-FR" sz="2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i="0" dirty="0"/>
                        <a:t>« Carcan bruxellois 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MPW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err="1"/>
                        <a:t>Wonderbureau</a:t>
                      </a:r>
                      <a:r>
                        <a:rPr lang="fr-FR" sz="21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CVP </a:t>
                      </a:r>
                      <a:r>
                        <a:rPr lang="fr-FR" sz="2100" dirty="0" err="1"/>
                        <a:t>Jongeren</a:t>
                      </a:r>
                      <a:endParaRPr lang="fr-FR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FDF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fr-FR" sz="2100" dirty="0"/>
                        <a:t>« Réformes des structures 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« Autonomie culturelle »</a:t>
                      </a:r>
                      <a:endParaRPr lang="fr-FR" sz="2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i="0" dirty="0"/>
                        <a:t>« Défense du français à Bruxelles 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Revendication économique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Revendication culturelle puis économique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Région bruxelloise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Régions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Communautés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Com-Rég°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956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1F991-3108-2169-61C3-C01279FE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 de l’université de Louvain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E83BB-3400-86FA-8068-62287E60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Gestion par les évêques en français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Revendications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« Leuven </a:t>
            </a:r>
            <a:r>
              <a:rPr lang="fr-FR" altLang="fr-FR" dirty="0" err="1">
                <a:ea typeface="ＭＳ Ｐゴシック" panose="020B0600070205080204" pitchFamily="34" charset="-128"/>
              </a:rPr>
              <a:t>vlaams</a:t>
            </a:r>
            <a:r>
              <a:rPr lang="fr-FR" altLang="fr-FR" dirty="0">
                <a:ea typeface="ＭＳ Ｐゴシック" panose="020B0600070205080204" pitchFamily="34" charset="-128"/>
              </a:rPr>
              <a:t> »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« </a:t>
            </a:r>
            <a:r>
              <a:rPr lang="fr-FR" altLang="fr-FR" dirty="0" err="1">
                <a:ea typeface="ＭＳ Ｐゴシック" panose="020B0600070205080204" pitchFamily="34" charset="-128"/>
              </a:rPr>
              <a:t>Walen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ea typeface="ＭＳ Ｐゴシック" panose="020B0600070205080204" pitchFamily="34" charset="-128"/>
              </a:rPr>
              <a:t>buiten</a:t>
            </a:r>
            <a:r>
              <a:rPr lang="fr-FR" altLang="fr-FR" dirty="0">
                <a:ea typeface="ＭＳ Ｐゴシック" panose="020B0600070205080204" pitchFamily="34" charset="-128"/>
              </a:rPr>
              <a:t> »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Le député CVP Jan </a:t>
            </a:r>
            <a:r>
              <a:rPr lang="fr-FR" altLang="fr-FR" dirty="0" err="1">
                <a:ea typeface="ＭＳ Ｐゴシック" panose="020B0600070205080204" pitchFamily="34" charset="-128"/>
              </a:rPr>
              <a:t>Verroken</a:t>
            </a:r>
            <a:r>
              <a:rPr lang="fr-FR" altLang="fr-FR" dirty="0">
                <a:ea typeface="ＭＳ Ｐゴシック" panose="020B0600070205080204" pitchFamily="34" charset="-128"/>
              </a:rPr>
              <a:t> interpelle le gouvernement de Paul Van Den Boeynants le 6 février 1968… et le gouvernement tombe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C0063D-111B-F6D3-0103-A3D658D4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142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1FD53-D413-AF0D-3F9D-984012FA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3E95B-7CA7-9154-970C-1FAF5CE4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Chute du gouvernement et « question communautaire » prioritaire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« Louvain-la-Neuve » 1971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Rénovation Leuven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Campus ULB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Campus VUB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Rénovation UGent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Transfert </a:t>
            </a:r>
            <a:r>
              <a:rPr lang="fr-FR" altLang="fr-FR" dirty="0" err="1">
                <a:ea typeface="ＭＳ Ｐゴシック" panose="020B0600070205080204" pitchFamily="34" charset="-128"/>
              </a:rPr>
              <a:t>ULg</a:t>
            </a:r>
            <a:r>
              <a:rPr lang="fr-FR" altLang="fr-FR" dirty="0">
                <a:ea typeface="ＭＳ Ｐゴシック" panose="020B0600070205080204" pitchFamily="34" charset="-128"/>
              </a:rPr>
              <a:t> « Tsar </a:t>
            </a:r>
            <a:r>
              <a:rPr lang="fr-FR" altLang="fr-FR" dirty="0" err="1">
                <a:ea typeface="ＭＳ Ｐゴシック" panose="020B0600070205080204" pitchFamily="34" charset="-128"/>
              </a:rPr>
              <a:t>Tilman</a:t>
            </a:r>
            <a:r>
              <a:rPr lang="fr-FR" altLang="fr-FR" dirty="0">
                <a:ea typeface="ＭＳ Ｐゴシック" panose="020B0600070205080204" pitchFamily="34" charset="-128"/>
              </a:rPr>
              <a:t> »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72F4C3-981C-6083-EDAB-FFDAA9C7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17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4947FD-DE2E-D3EB-836E-A21E559A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Fragilisation des grands partis</a:t>
            </a:r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29C84D7E-00DA-50A8-9AD8-46925EED08F6}"/>
              </a:ext>
            </a:extLst>
          </p:cNvPr>
          <p:cNvGraphicFramePr>
            <a:graphicFrameLocks/>
          </p:cNvGraphicFramePr>
          <p:nvPr/>
        </p:nvGraphicFramePr>
        <p:xfrm>
          <a:off x="2385598" y="2743200"/>
          <a:ext cx="7499352" cy="338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val="241810294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663704403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1725983854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4109933336"/>
                    </a:ext>
                  </a:extLst>
                </a:gridCol>
              </a:tblGrid>
              <a:tr h="380477">
                <a:tc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PSC-CVP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PSB-BSP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PLP-PVV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947017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1919-1961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709212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315339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602097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592715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BF5CE4-8837-0B44-5C3C-8F33E87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92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C58FC-02E0-7B58-0488-C9720F01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Néerlandais et distinction sociale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9236F-A7BB-882F-DEE8-C51FA9E2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« ensemble de dialectes », « reliquat du passé », « non adapté à une gestion moderne », « langue de paysans » (cardinal Mercier)</a:t>
            </a:r>
          </a:p>
          <a:p>
            <a:r>
              <a:rPr lang="fr-FR" dirty="0"/>
              <a:t>Réaction  romantique: défense du peuple ancien, fidélité</a:t>
            </a:r>
          </a:p>
          <a:p>
            <a:r>
              <a:rPr lang="fr-FR" dirty="0"/>
              <a:t>Écrivains, artistes, fonctionnaires, enseignants: « intellectuels »</a:t>
            </a:r>
          </a:p>
          <a:p>
            <a:r>
              <a:rPr lang="fr-FR" dirty="0"/>
              <a:t>Langue du peuple ancien et prestigieux: partie de l’identité belge</a:t>
            </a:r>
          </a:p>
          <a:p>
            <a:pPr lvl="1"/>
            <a:r>
              <a:rPr lang="fr-FR" dirty="0"/>
              <a:t>Belgique: pays bilingue</a:t>
            </a:r>
          </a:p>
          <a:p>
            <a:r>
              <a:rPr lang="fr-FR" dirty="0"/>
              <a:t>Ecoute bienveillante d’une partie de l’élite du pouvoir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9BCB9F-AE9E-8EF5-BB98-5A0056E3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148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E7146-1BCD-69EB-5E3E-FC3CDA2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révision de la constitution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B5383-2D37-E6AA-BC22-8FCD2994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b="1" dirty="0">
                <a:ea typeface="ＭＳ Ｐゴシック" panose="020B0600070205080204" pitchFamily="34" charset="-128"/>
              </a:rPr>
              <a:t>Flamands</a:t>
            </a:r>
            <a:r>
              <a:rPr lang="fr-BE" altLang="fr-FR" dirty="0">
                <a:ea typeface="ＭＳ Ｐゴシック" panose="020B0600070205080204" pitchFamily="34" charset="-128"/>
              </a:rPr>
              <a:t> : veulent une reconnaissance culturelle (conception d’une Belgique composée de 2 grandes communautés)</a:t>
            </a:r>
          </a:p>
          <a:p>
            <a:r>
              <a:rPr lang="fr-BE" altLang="fr-FR" b="1" dirty="0">
                <a:ea typeface="ＭＳ Ｐゴシック" panose="020B0600070205080204" pitchFamily="34" charset="-128"/>
              </a:rPr>
              <a:t>Wallons</a:t>
            </a:r>
            <a:r>
              <a:rPr lang="fr-BE" altLang="fr-FR" dirty="0">
                <a:ea typeface="ＭＳ Ｐゴシック" panose="020B0600070205080204" pitchFamily="34" charset="-128"/>
              </a:rPr>
              <a:t> : veulent une maîtrise propre des instruments économiques (basée sur la reconnaissance du fait régional)</a:t>
            </a:r>
          </a:p>
          <a:p>
            <a:pPr>
              <a:buFont typeface="Wingdings" pitchFamily="2" charset="2"/>
              <a:buNone/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  <a:sym typeface="Symbol" pitchFamily="2" charset="2"/>
              </a:rPr>
              <a:t></a:t>
            </a:r>
            <a:r>
              <a:rPr lang="fr-BE" altLang="fr-FR" sz="2800" dirty="0">
                <a:ea typeface="ＭＳ Ｐゴシック" panose="020B0600070205080204" pitchFamily="34" charset="-128"/>
              </a:rPr>
              <a:t>Il y a donc </a:t>
            </a:r>
            <a:r>
              <a:rPr lang="fr-BE" altLang="fr-FR" sz="2800" b="1" dirty="0">
                <a:ea typeface="ＭＳ Ｐゴシック" panose="020B0600070205080204" pitchFamily="34" charset="-128"/>
              </a:rPr>
              <a:t>deux systèmes fédérés concurrents</a:t>
            </a:r>
          </a:p>
          <a:p>
            <a:pPr>
              <a:buFont typeface="Wingdings" pitchFamily="2" charset="2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B6CE2-8640-0AB7-3788-F793609D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369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89FD7-1100-E2E6-0F47-2D6DAFD2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fédéralismes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3F90A-D374-BB9E-590A-3DE80B47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Communautaire: Trois langues dans le pays, trois communautés culturelles…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Régional: trois entités économiques et sociales dans le pays, trois régions…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463592-13ED-9D30-9CFC-EE51B359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Etapes des réformes de l’Etat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1970: 	3 communautés, principe des régions</a:t>
            </a:r>
          </a:p>
          <a:p>
            <a:pPr marL="0" indent="0">
              <a:buNone/>
            </a:pPr>
            <a:r>
              <a:rPr lang="fr-FR" dirty="0"/>
              <a:t>1974: 	« régionalisation préparatoire »</a:t>
            </a:r>
          </a:p>
          <a:p>
            <a:pPr marL="0" indent="0">
              <a:buNone/>
            </a:pPr>
            <a:r>
              <a:rPr lang="fr-FR" dirty="0"/>
              <a:t>1980: 	2 régions, fusion région-communauté flamande</a:t>
            </a:r>
          </a:p>
          <a:p>
            <a:pPr marL="0" indent="0">
              <a:buNone/>
            </a:pPr>
            <a:r>
              <a:rPr lang="fr-FR" dirty="0"/>
              <a:t>1988: 	Région de Bruxelles-capitale</a:t>
            </a:r>
          </a:p>
          <a:p>
            <a:pPr marL="0" indent="0">
              <a:buNone/>
            </a:pPr>
            <a:r>
              <a:rPr lang="fr-FR" dirty="0"/>
              <a:t>1992: 	« Etat fédéral », élection directe des assemblées régionales/communautaires</a:t>
            </a:r>
          </a:p>
          <a:p>
            <a:pPr marL="0" indent="0">
              <a:buNone/>
            </a:pPr>
            <a:r>
              <a:rPr lang="fr-FR" dirty="0"/>
              <a:t>2011-2014: 6</a:t>
            </a:r>
            <a:r>
              <a:rPr lang="fr-FR" baseline="30000" dirty="0"/>
              <a:t>e</a:t>
            </a:r>
            <a:r>
              <a:rPr lang="fr-FR" dirty="0"/>
              <a:t> réforme de l’Etat: allocations familiales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95401" y="5867401"/>
            <a:ext cx="7305900" cy="2794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17B04D-CE78-F312-961D-0D18D975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Fédéralisme asymétrique</a:t>
            </a:r>
          </a:p>
        </p:txBody>
      </p:sp>
      <p:pic>
        <p:nvPicPr>
          <p:cNvPr id="5" name="Picture 2" descr="Image result for structure fÃ©dÃ©ralisme belge">
            <a:extLst>
              <a:ext uri="{FF2B5EF4-FFF2-40B4-BE49-F238E27FC236}">
                <a16:creationId xmlns:a16="http://schemas.microsoft.com/office/drawing/2014/main" id="{A30ECB9C-7D1E-25BE-CA8A-3C836A76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1853754"/>
            <a:ext cx="7324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936482-EC1C-C579-EE82-45B78D85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1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6385F3A-CCD2-29E0-FF2C-AE0794C3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Régionalisation 1980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B8F476-EE0D-76BD-2D92-89260CC7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grandes régions</a:t>
            </a:r>
          </a:p>
          <a:p>
            <a:pPr lvl="1"/>
            <a:r>
              <a:rPr lang="fr-FR" dirty="0"/>
              <a:t>Wallonie</a:t>
            </a:r>
          </a:p>
          <a:p>
            <a:pPr lvl="1"/>
            <a:r>
              <a:rPr lang="fr-FR" dirty="0"/>
              <a:t>Flandre</a:t>
            </a:r>
          </a:p>
          <a:p>
            <a:pPr lvl="1"/>
            <a:r>
              <a:rPr lang="fr-FR" dirty="0"/>
              <a:t>Manque Bruxelles: protection des Flamands de Bruxelles</a:t>
            </a:r>
          </a:p>
          <a:p>
            <a:r>
              <a:rPr lang="fr-FR" dirty="0"/>
              <a:t>Fusion Région flamande – Communauté flamande</a:t>
            </a:r>
          </a:p>
          <a:p>
            <a:r>
              <a:rPr lang="fr-FR" dirty="0"/>
              <a:t>Lutte francophone pour mise en place Région bruxelloise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EC62BC-6791-6BF6-8D33-7022E82D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242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6711-3FC1-29AB-2FC9-E0BA0468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1988: Fourons contre Bruxelles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4ABC2-855A-F803-E7E1-F42D9914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Parlement et gouvernement bruxellois</a:t>
            </a:r>
          </a:p>
          <a:p>
            <a:pPr lvl="1"/>
            <a:r>
              <a:rPr lang="fr-FR" dirty="0" err="1"/>
              <a:t>CoCoF</a:t>
            </a:r>
            <a:r>
              <a:rPr lang="fr-FR" dirty="0"/>
              <a:t>	Assemblée et exécutif</a:t>
            </a:r>
          </a:p>
          <a:p>
            <a:pPr lvl="1"/>
            <a:r>
              <a:rPr lang="fr-FR" dirty="0" err="1"/>
              <a:t>CoCoN</a:t>
            </a:r>
            <a:r>
              <a:rPr lang="fr-FR" dirty="0"/>
              <a:t>	 Assemblée et exécutif</a:t>
            </a:r>
          </a:p>
          <a:p>
            <a:pPr lvl="1"/>
            <a:r>
              <a:rPr lang="fr-FR" dirty="0" err="1"/>
              <a:t>CoCoM</a:t>
            </a:r>
            <a:r>
              <a:rPr lang="fr-FR" dirty="0"/>
              <a:t>	 Assemblée et exécutif</a:t>
            </a:r>
          </a:p>
          <a:p>
            <a:r>
              <a:rPr lang="fr-FR" dirty="0"/>
              <a:t>Fourons: </a:t>
            </a:r>
          </a:p>
          <a:p>
            <a:pPr lvl="1"/>
            <a:r>
              <a:rPr lang="fr-FR" dirty="0"/>
              <a:t>Commissaire d’arrondissement adjoint</a:t>
            </a:r>
          </a:p>
          <a:p>
            <a:pPr lvl="1"/>
            <a:r>
              <a:rPr lang="fr-FR" dirty="0"/>
              <a:t>Élection directe des conseillers de CPAS</a:t>
            </a:r>
          </a:p>
          <a:p>
            <a:pPr lvl="1"/>
            <a:r>
              <a:rPr lang="fr-FR" dirty="0"/>
              <a:t>Election directe des échevins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42BC8F-43E3-E490-4E27-34BCA2EC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707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5E48B-4A49-7BF1-BCFC-476888A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1993: Elections directes entités fédérées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47CC-C31E-AF85-0DDC-9C788C6B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Parlement flamand</a:t>
            </a:r>
          </a:p>
          <a:p>
            <a:r>
              <a:rPr lang="fr-FR" dirty="0"/>
              <a:t>Parlement wallon</a:t>
            </a:r>
          </a:p>
          <a:p>
            <a:r>
              <a:rPr lang="fr-FR" dirty="0"/>
              <a:t>Parlement </a:t>
            </a:r>
            <a:r>
              <a:rPr lang="fr-FR" dirty="0" err="1"/>
              <a:t>OstBelgien</a:t>
            </a:r>
            <a:endParaRPr lang="fr-FR" dirty="0"/>
          </a:p>
          <a:p>
            <a:r>
              <a:rPr lang="fr-FR" dirty="0"/>
              <a:t>Parlement bruxellois</a:t>
            </a:r>
          </a:p>
          <a:p>
            <a:pPr lvl="1"/>
            <a:r>
              <a:rPr lang="fr-FR" dirty="0" err="1"/>
              <a:t>CoCoF</a:t>
            </a:r>
            <a:endParaRPr lang="fr-FR" dirty="0"/>
          </a:p>
          <a:p>
            <a:pPr lvl="1"/>
            <a:r>
              <a:rPr lang="fr-FR" dirty="0" err="1"/>
              <a:t>CoCoN</a:t>
            </a:r>
            <a:endParaRPr lang="fr-FR" dirty="0"/>
          </a:p>
          <a:p>
            <a:pPr lvl="1"/>
            <a:r>
              <a:rPr lang="fr-FR" dirty="0" err="1"/>
              <a:t>CoCom</a:t>
            </a:r>
            <a:endParaRPr lang="fr-FR" dirty="0"/>
          </a:p>
          <a:p>
            <a:r>
              <a:rPr lang="fr-FR" dirty="0"/>
              <a:t>Diminution rôle du Sénat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CED9FD-5165-D8A3-CCC0-9E573B3D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653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0008E-0BEF-AC16-7A64-90D0CFB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Communiqué de JL Dehaene, 20 avril 2010.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28BC2-12B6-3936-B7AF-3B0D1DC8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ja-JP" sz="2000" i="1" dirty="0">
                <a:ea typeface="ＭＳ Ｐゴシック" charset="0"/>
                <a:cs typeface="ＭＳ Ｐゴシック" charset="0"/>
              </a:rPr>
              <a:t>« </a:t>
            </a:r>
            <a:r>
              <a:rPr lang="fr-FR" i="1" dirty="0">
                <a:ea typeface="ＭＳ Ｐゴシック" charset="0"/>
                <a:cs typeface="ＭＳ Ｐゴシック" charset="0"/>
              </a:rPr>
              <a:t>Au cours des phases successives de la réforme de l</a:t>
            </a:r>
            <a:r>
              <a:rPr lang="ja-JP" altLang="fr-FR" i="1" dirty="0"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i="1" dirty="0">
                <a:ea typeface="ＭＳ Ｐゴシック" charset="0"/>
                <a:cs typeface="ＭＳ Ｐゴシック" charset="0"/>
              </a:rPr>
              <a:t>Etat belge, la base du compromis de 1970 a toujours été respectée : </a:t>
            </a:r>
          </a:p>
          <a:p>
            <a:pPr marL="0" indent="0">
              <a:buNone/>
            </a:pPr>
            <a:r>
              <a:rPr lang="fr-FR" altLang="ja-JP" b="1" i="1" dirty="0">
                <a:ea typeface="ＭＳ Ｐゴシック" charset="0"/>
                <a:cs typeface="ＭＳ Ｐゴシック" charset="0"/>
              </a:rPr>
              <a:t>la majorité ne peut imposer sa volonté à la minorité, mais la minorité accepte </a:t>
            </a:r>
            <a:r>
              <a:rPr lang="fr-FR" altLang="ja-JP" b="1" i="1" dirty="0" err="1">
                <a:ea typeface="ＭＳ Ｐゴシック" charset="0"/>
                <a:cs typeface="ＭＳ Ｐゴシック" charset="0"/>
              </a:rPr>
              <a:t>qu</a:t>
            </a:r>
            <a:r>
              <a:rPr lang="nl-BE" altLang="ja-JP" b="1" i="1" dirty="0"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b="1" i="1" dirty="0">
                <a:ea typeface="ＭＳ Ｐゴシック" charset="0"/>
                <a:cs typeface="ＭＳ Ｐゴシック" charset="0"/>
              </a:rPr>
              <a:t>il faille négocier</a:t>
            </a:r>
            <a:r>
              <a:rPr lang="fr-FR" altLang="ja-JP" i="1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r>
              <a:rPr lang="fr-FR" altLang="ja-JP" i="1" dirty="0">
                <a:ea typeface="ＭＳ Ｐゴシック" charset="0"/>
                <a:cs typeface="ＭＳ Ｐゴシック" charset="0"/>
              </a:rPr>
              <a:t> Le processus risque d</a:t>
            </a:r>
            <a:r>
              <a:rPr lang="ja-JP" altLang="fr-FR" i="1" dirty="0"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i="1" dirty="0">
                <a:ea typeface="ＭＳ Ｐゴシック" charset="0"/>
                <a:cs typeface="ＭＳ Ｐゴシック" charset="0"/>
              </a:rPr>
              <a:t>échouer si la minorité refuse de négocier.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3A716F-2354-7EAC-B94C-E94E758C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923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67B35-E236-AB28-7E24-7C1BF964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7CE65-1AA6-81F8-1AAE-5E071E83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Sénat réduit  au rôle de représentant des entités fédérées</a:t>
            </a:r>
          </a:p>
          <a:p>
            <a:r>
              <a:rPr lang="fr-FR" dirty="0"/>
              <a:t>Scission BHV, protection majorité spéciale du canton Rhode-Saint-Genèse, (perte de 2 sièges flamands à la Chambre)</a:t>
            </a:r>
          </a:p>
          <a:p>
            <a:endParaRPr lang="fr-FR" dirty="0"/>
          </a:p>
          <a:p>
            <a:r>
              <a:rPr lang="fr-FR" dirty="0"/>
              <a:t>Allocations familiales communautarisées/régionalisées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2CFEAE-9E26-8858-E17B-6121F3A4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923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Partis politiques périphéristes</a:t>
            </a:r>
          </a:p>
        </p:txBody>
      </p:sp>
      <p:sp>
        <p:nvSpPr>
          <p:cNvPr id="96258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Partis régionaux / communautaires : 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1862: 		Meetingpartij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1919:	 	Frontpartij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1932:  		VNV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1954 - 2001 : 	Volksunie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1964 : 		FDF -&gt; DéFI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1968 - 1985 : 	Rassemblement Wallon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1979 - </a:t>
            </a:r>
            <a:r>
              <a:rPr lang="mr-IN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…</a:t>
            </a:r>
            <a:r>
              <a:rPr lang="nl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fr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:	 	Vlaams Blok -&gt; Vlaams Belang</a:t>
            </a:r>
            <a:endParaRPr lang="fr-FR" b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2001 - </a:t>
            </a:r>
            <a:r>
              <a:rPr lang="mr-IN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…</a:t>
            </a:r>
            <a:r>
              <a:rPr lang="nl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: 	N-VA</a:t>
            </a:r>
            <a:endParaRPr lang="fr-BE" b="1" dirty="0">
              <a:latin typeface="Garamond" panose="02020404030301010803" pitchFamily="18" charset="0"/>
              <a:ea typeface="ＭＳ Ｐゴシック" charset="0"/>
            </a:endParaRPr>
          </a:p>
        </p:txBody>
      </p:sp>
      <p:sp>
        <p:nvSpPr>
          <p:cNvPr id="9625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 dirty="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0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C0932-0B72-3AE6-0596-7D09AADB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Henri Conscience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8DB53-267F-621D-38CB-E87B1728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Subside royal pour le roman </a:t>
            </a:r>
            <a:r>
              <a:rPr lang="fr-FR" i="1" dirty="0"/>
              <a:t>Le Lion des Flandres</a:t>
            </a:r>
            <a:r>
              <a:rPr lang="fr-FR" dirty="0"/>
              <a:t>, 1838</a:t>
            </a:r>
          </a:p>
          <a:p>
            <a:r>
              <a:rPr lang="fr-FR" dirty="0"/>
              <a:t>Consensus sur le néerlandais (d’abord craint parce que langue du calvinisme)</a:t>
            </a:r>
          </a:p>
          <a:p>
            <a:r>
              <a:rPr lang="fr-FR" dirty="0"/>
              <a:t>« Flamand »: belgo-néerlandais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8C995-F307-B4C2-BE92-77D507C1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88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Groupes politiques et linguistiques à la Chambre, 2019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1583"/>
              </p:ext>
            </p:extLst>
          </p:nvPr>
        </p:nvGraphicFramePr>
        <p:xfrm>
          <a:off x="1071849" y="2329775"/>
          <a:ext cx="7693024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Vooruit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C4650BE-06DC-1A8D-A4B0-504B37DACC67}"/>
              </a:ext>
            </a:extLst>
          </p:cNvPr>
          <p:cNvSpPr txBox="1"/>
          <p:nvPr/>
        </p:nvSpPr>
        <p:spPr>
          <a:xfrm>
            <a:off x="9476509" y="2784764"/>
            <a:ext cx="92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18+25=</a:t>
            </a:r>
          </a:p>
          <a:p>
            <a:r>
              <a:rPr lang="fr-FR" dirty="0"/>
              <a:t>43/89</a:t>
            </a:r>
          </a:p>
          <a:p>
            <a:endParaRPr lang="fr-FR" dirty="0"/>
          </a:p>
          <a:p>
            <a:r>
              <a:rPr lang="fr-FR" dirty="0"/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1904273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100 ans, 30 élections, 3 partis de &gt;80% à 37%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1947333" y="1982902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53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par parti traditionnel par région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51316"/>
              </p:ext>
            </p:extLst>
          </p:nvPr>
        </p:nvGraphicFramePr>
        <p:xfrm>
          <a:off x="1727201" y="2150532"/>
          <a:ext cx="8737601" cy="3379006"/>
        </p:xfrm>
        <a:graphic>
          <a:graphicData uri="http://schemas.openxmlformats.org/drawingml/2006/table">
            <a:tbl>
              <a:tblPr/>
              <a:tblGrid>
                <a:gridCol w="80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Wallon.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Wall.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Wall.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19-61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40,1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Moy. 65-07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10-19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11,6</a:t>
                      </a:r>
                    </a:p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</a:t>
                      </a:r>
                    </a:p>
                    <a:p>
                      <a:pPr algn="ctr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10,6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96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communautaire </a:t>
            </a:r>
            <a:r>
              <a:rPr lang="fr-FR" sz="2000" dirty="0"/>
              <a:t>2019 PE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50140" y="2506117"/>
          <a:ext cx="7454906" cy="3060700"/>
        </p:xfrm>
        <a:graphic>
          <a:graphicData uri="http://schemas.openxmlformats.org/drawingml/2006/table">
            <a:tbl>
              <a:tblPr/>
              <a:tblGrid>
                <a:gridCol w="194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Gauche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(?)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Sud</a:t>
                      </a:r>
                    </a:p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Nord</a:t>
                      </a:r>
                    </a:p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Centre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Droite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56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vieille histoire?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414688" y="1396998"/>
          <a:ext cx="7059540" cy="35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966">
                <a:tc>
                  <a:txBody>
                    <a:bodyPr/>
                    <a:lstStyle/>
                    <a:p>
                      <a:r>
                        <a:rPr lang="fr-FR" sz="2400" dirty="0"/>
                        <a:t>Elections de 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Bruxelles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Wallonie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Parti libéral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Votes catholiques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31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524001" y="314325"/>
            <a:ext cx="7693025" cy="1143000"/>
          </a:xfrm>
        </p:spPr>
        <p:txBody>
          <a:bodyPr/>
          <a:lstStyle/>
          <a:p>
            <a:r>
              <a:rPr lang="fr-FR" dirty="0"/>
              <a:t>Une vieille histoire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1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95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"/>
            <a:ext cx="8978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2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744664"/>
            <a:ext cx="50625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938448" y="2628106"/>
            <a:ext cx="3320955" cy="25171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« Henri Conscience écoutant les doléances »</a:t>
            </a:r>
            <a:b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</a:br>
            <a:b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</a:b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1847: Manifeste du mouvement flamand</a:t>
            </a:r>
          </a:p>
        </p:txBody>
      </p:sp>
      <p:sp>
        <p:nvSpPr>
          <p:cNvPr id="7270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1295401" y="5996296"/>
            <a:ext cx="73059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dirty="0">
                <a:latin typeface="+mj-lt"/>
              </a:rPr>
              <a:t>SRAHV 2023	Pierre Verjans </a:t>
            </a:r>
            <a:r>
              <a:rPr lang="fr-FR" sz="800" dirty="0" err="1">
                <a:latin typeface="+mj-lt"/>
              </a:rPr>
              <a:t>ULiège</a:t>
            </a:r>
            <a:endParaRPr lang="fr-FR" sz="1200" dirty="0">
              <a:solidFill>
                <a:srgbClr val="B5A788"/>
              </a:solidFill>
              <a:latin typeface="+mj-lt"/>
            </a:endParaRPr>
          </a:p>
        </p:txBody>
      </p:sp>
      <p:pic>
        <p:nvPicPr>
          <p:cNvPr id="72707" name="Picture 2" descr="Henrik Con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48" y="430212"/>
            <a:ext cx="61722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6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Romantisme germanique</a:t>
            </a:r>
          </a:p>
        </p:txBody>
      </p:sp>
      <p:sp>
        <p:nvSpPr>
          <p:cNvPr id="13619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De Leeuw van Vlaanderen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1838</a:t>
            </a:r>
          </a:p>
          <a:p>
            <a:pPr>
              <a:defRPr/>
            </a:pP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De </a:t>
            </a:r>
            <a:r>
              <a:rPr lang="fr-FR" b="1" i="1" dirty="0" err="1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vlaamse</a:t>
            </a: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Leeuw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1847</a:t>
            </a:r>
          </a:p>
          <a:p>
            <a:pPr>
              <a:defRPr/>
            </a:pPr>
            <a:endParaRPr lang="fr-FR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marL="82550" indent="0">
              <a:buNone/>
              <a:defRPr/>
            </a:pPr>
            <a:r>
              <a:rPr lang="fr-FR" i="1" dirty="0" err="1">
                <a:latin typeface="Garamond" panose="02020404030301010803" pitchFamily="18" charset="0"/>
              </a:rPr>
              <a:t>Zij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zullen</a:t>
            </a:r>
            <a:r>
              <a:rPr lang="fr-FR" i="1" dirty="0">
                <a:latin typeface="Garamond" panose="02020404030301010803" pitchFamily="18" charset="0"/>
              </a:rPr>
              <a:t> hem niet </a:t>
            </a:r>
            <a:r>
              <a:rPr lang="fr-FR" i="1" dirty="0" err="1">
                <a:latin typeface="Garamond" panose="02020404030301010803" pitchFamily="18" charset="0"/>
              </a:rPr>
              <a:t>temmen</a:t>
            </a:r>
            <a:r>
              <a:rPr lang="fr-FR" i="1" dirty="0">
                <a:latin typeface="Garamond" panose="02020404030301010803" pitchFamily="18" charset="0"/>
              </a:rPr>
              <a:t>, </a:t>
            </a:r>
          </a:p>
          <a:p>
            <a:pPr marL="82550" indent="0">
              <a:buNone/>
              <a:defRPr/>
            </a:pPr>
            <a:r>
              <a:rPr lang="fr-FR" i="1" dirty="0">
                <a:latin typeface="Garamond" panose="02020404030301010803" pitchFamily="18" charset="0"/>
              </a:rPr>
              <a:t>de </a:t>
            </a:r>
            <a:r>
              <a:rPr lang="fr-FR" i="1" dirty="0" err="1">
                <a:latin typeface="Garamond" panose="02020404030301010803" pitchFamily="18" charset="0"/>
              </a:rPr>
              <a:t>fiere</a:t>
            </a:r>
            <a:r>
              <a:rPr lang="fr-FR" i="1" dirty="0">
                <a:latin typeface="Garamond" panose="02020404030301010803" pitchFamily="18" charset="0"/>
              </a:rPr>
              <a:t> Vlaamse Leeuw,</a:t>
            </a:r>
          </a:p>
          <a:p>
            <a:pPr marL="82550" indent="0">
              <a:buNone/>
              <a:defRPr/>
            </a:pPr>
            <a:endParaRPr lang="fr-FR" i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marL="82550" indent="0" algn="r">
              <a:buNone/>
              <a:defRPr/>
            </a:pPr>
            <a:r>
              <a:rPr lang="fr-FR" i="1" dirty="0" err="1">
                <a:latin typeface="Garamond" panose="02020404030301010803" pitchFamily="18" charset="0"/>
              </a:rPr>
              <a:t>Sie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sollen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ihn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nicht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haben</a:t>
            </a:r>
            <a:r>
              <a:rPr lang="fr-FR" i="1" dirty="0">
                <a:latin typeface="Garamond" panose="02020404030301010803" pitchFamily="18" charset="0"/>
              </a:rPr>
              <a:t>,</a:t>
            </a:r>
          </a:p>
          <a:p>
            <a:pPr marL="82550" indent="0" algn="r">
              <a:buNone/>
              <a:defRPr/>
            </a:pPr>
            <a:r>
              <a:rPr lang="fr-FR" i="1" dirty="0">
                <a:latin typeface="Garamond" panose="02020404030301010803" pitchFamily="18" charset="0"/>
              </a:rPr>
              <a:t>den </a:t>
            </a:r>
            <a:r>
              <a:rPr lang="fr-FR" i="1" dirty="0" err="1">
                <a:latin typeface="Garamond" panose="02020404030301010803" pitchFamily="18" charset="0"/>
              </a:rPr>
              <a:t>freien</a:t>
            </a:r>
            <a:r>
              <a:rPr lang="fr-FR" i="1" dirty="0">
                <a:latin typeface="Garamond" panose="02020404030301010803" pitchFamily="18" charset="0"/>
              </a:rPr>
              <a:t>, </a:t>
            </a:r>
            <a:r>
              <a:rPr lang="fr-FR" i="1" dirty="0" err="1">
                <a:latin typeface="Garamond" panose="02020404030301010803" pitchFamily="18" charset="0"/>
              </a:rPr>
              <a:t>deutschen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Rhein</a:t>
            </a:r>
            <a:endParaRPr lang="fr-FR" i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marL="82550" indent="0">
              <a:buNone/>
              <a:defRPr/>
            </a:pPr>
            <a:endParaRPr lang="fr-FR" i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dirty="0"/>
              <a:t>SRAHV 2023	Pierre Verjans </a:t>
            </a:r>
            <a:r>
              <a:rPr lang="fr-FR" sz="800" dirty="0" err="1"/>
              <a:t>ULiège</a:t>
            </a:r>
            <a:endParaRPr lang="fr-FR" sz="1200" dirty="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A5AAC-A76F-612D-E82F-B6C93B5B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Revendications politiques 1847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9FF1EF-66DE-34D7-80CB-F674D36C3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Langue néerlandaise dans certains secteurs sociaux</a:t>
            </a:r>
          </a:p>
          <a:p>
            <a:r>
              <a:rPr lang="fr-FR" dirty="0"/>
              <a:t>« Flamingants »: stigmate et retournement du stigmate</a:t>
            </a:r>
          </a:p>
          <a:p>
            <a:r>
              <a:rPr lang="fr-FR" dirty="0"/>
              <a:t>Suffrage censitaire…</a:t>
            </a:r>
          </a:p>
          <a:p>
            <a:r>
              <a:rPr lang="fr-FR" dirty="0"/>
              <a:t>1870: lois linguistiques: justice, administrations locales: </a:t>
            </a:r>
          </a:p>
          <a:p>
            <a:pPr lvl="1"/>
            <a:r>
              <a:rPr lang="fr-FR" dirty="0"/>
              <a:t>NL: langue subalterne et secondaire</a:t>
            </a:r>
          </a:p>
          <a:p>
            <a:r>
              <a:rPr lang="fr-FR" dirty="0"/>
              <a:t>1893: Suffrage universel des hommes tempéré par le vote plural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2B5452-3F44-304C-F0E7-3072172E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SRAHV 2023	Pierre Verjans </a:t>
            </a:r>
            <a:r>
              <a:rPr lang="fr-FR" dirty="0" err="1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23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7CB851-0CED-6DA6-A872-DDF2C888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Objet 2">
            <a:extLst>
              <a:ext uri="{FF2B5EF4-FFF2-40B4-BE49-F238E27FC236}">
                <a16:creationId xmlns:a16="http://schemas.microsoft.com/office/drawing/2014/main" id="{A8A61DA2-A359-CE7F-CAAD-CC4CC2F3F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8464" y="962025"/>
          <a:ext cx="885507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91200" imgH="3225800" progId="Word.Document.12">
                  <p:embed/>
                </p:oleObj>
              </mc:Choice>
              <mc:Fallback>
                <p:oleObj name="Document" r:id="rId2" imgW="5791200" imgH="3225800" progId="Word.Document.12">
                  <p:embed/>
                  <p:pic>
                    <p:nvPicPr>
                      <p:cNvPr id="5" name="Objet 2">
                        <a:extLst>
                          <a:ext uri="{FF2B5EF4-FFF2-40B4-BE49-F238E27FC236}">
                            <a16:creationId xmlns:a16="http://schemas.microsoft.com/office/drawing/2014/main" id="{A8A61DA2-A359-CE7F-CAAD-CC4CC2F3F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4" y="962025"/>
                        <a:ext cx="8855075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744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{8EE85167-B9ED-4C41-812B-D4E0BE99D74C}tf10001064</Template>
  <TotalTime>1978</TotalTime>
  <Words>2279</Words>
  <Application>Microsoft Office PowerPoint</Application>
  <PresentationFormat>Grand écran</PresentationFormat>
  <Paragraphs>444</Paragraphs>
  <Slides>57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6" baseType="lpstr">
      <vt:lpstr>Arial</vt:lpstr>
      <vt:lpstr>Calibri</vt:lpstr>
      <vt:lpstr>Garamond</vt:lpstr>
      <vt:lpstr>Gill Sans MT</vt:lpstr>
      <vt:lpstr>Times New Roman</vt:lpstr>
      <vt:lpstr>Wingdings</vt:lpstr>
      <vt:lpstr>Wingdings 2</vt:lpstr>
      <vt:lpstr>Organique</vt:lpstr>
      <vt:lpstr>Document</vt:lpstr>
      <vt:lpstr>Racines historiques du flamingantisme</vt:lpstr>
      <vt:lpstr>Mouvement flamand</vt:lpstr>
      <vt:lpstr>Présentation PowerPoint</vt:lpstr>
      <vt:lpstr>Néerlandais et distinction sociale</vt:lpstr>
      <vt:lpstr>Henri Conscience</vt:lpstr>
      <vt:lpstr>« Henri Conscience écoutant les doléances »  1847: Manifeste du mouvement flamand</vt:lpstr>
      <vt:lpstr>Romantisme germanique</vt:lpstr>
      <vt:lpstr>Revendications politiques 1847</vt:lpstr>
      <vt:lpstr>Présentation PowerPoint</vt:lpstr>
      <vt:lpstr>Lois linguistiques du SUMTVP</vt:lpstr>
      <vt:lpstr>Du politique à l’économico-social</vt:lpstr>
      <vt:lpstr>Présentation PowerPoint</vt:lpstr>
      <vt:lpstr>« Lettre au Roi » de Jules Destrée, 1912</vt:lpstr>
      <vt:lpstr>Première guerre mondiale: radicalisation</vt:lpstr>
      <vt:lpstr>« séparation administrative »</vt:lpstr>
      <vt:lpstr>Entre-deux-guerres</vt:lpstr>
      <vt:lpstr>Entre-deux-guerres, division du mouvement flamand</vt:lpstr>
      <vt:lpstr>Présentation PowerPoint</vt:lpstr>
      <vt:lpstr>Docteur August Borms(1878-1946)</vt:lpstr>
      <vt:lpstr>Frontpartij et ses suites</vt:lpstr>
      <vt:lpstr>Deuxième guerre mondiale</vt:lpstr>
      <vt:lpstr>Après guerre</vt:lpstr>
      <vt:lpstr>Réformes de l’Etat</vt:lpstr>
      <vt:lpstr>10 avril 1967</vt:lpstr>
      <vt:lpstr>Présentation PowerPoint</vt:lpstr>
      <vt:lpstr>Rapport Harmel</vt:lpstr>
      <vt:lpstr>Des lois linguistiques à la réforme</vt:lpstr>
      <vt:lpstr>Décalage économique</vt:lpstr>
      <vt:lpstr>Présentation PowerPoint</vt:lpstr>
      <vt:lpstr>Fourons</vt:lpstr>
      <vt:lpstr>Frontière linguistique</vt:lpstr>
      <vt:lpstr>Analyse votes Chambre 31 octobre1962</vt:lpstr>
      <vt:lpstr>Réforme fiscale 1962</vt:lpstr>
      <vt:lpstr>Loi du 2 août 1963 sur l’emploi des langues en matière administrative</vt:lpstr>
      <vt:lpstr>Crise des langues en matière administrative</vt:lpstr>
      <vt:lpstr>André Renard –  Wilfried Martens -  André Lagasse</vt:lpstr>
      <vt:lpstr>Question de l’université de Louvain</vt:lpstr>
      <vt:lpstr>Conséquences</vt:lpstr>
      <vt:lpstr>Fragilisation des grands partis</vt:lpstr>
      <vt:lpstr>3e révision de la constitution</vt:lpstr>
      <vt:lpstr>Deux fédéralismes</vt:lpstr>
      <vt:lpstr>Etapes des réformes de l’Etat</vt:lpstr>
      <vt:lpstr>Fédéralisme asymétrique</vt:lpstr>
      <vt:lpstr>Régionalisation 1980</vt:lpstr>
      <vt:lpstr>1988: Fourons contre Bruxelles</vt:lpstr>
      <vt:lpstr>1993: Elections directes entités fédérées</vt:lpstr>
      <vt:lpstr>Communiqué de JL Dehaene, 20 avril 2010.</vt:lpstr>
      <vt:lpstr>2014</vt:lpstr>
      <vt:lpstr>Partis politiques périphéristes</vt:lpstr>
      <vt:lpstr>Groupes politiques et linguistiques à la Chambre, 2019</vt:lpstr>
      <vt:lpstr>100 ans, 30 élections, 3 partis de &gt;80% à 37%</vt:lpstr>
      <vt:lpstr>Evolution par parti traditionnel par région</vt:lpstr>
      <vt:lpstr>Différence communautaire 2019 PE</vt:lpstr>
      <vt:lpstr>Une vieille histoire?</vt:lpstr>
      <vt:lpstr>Une vieille histoire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Belgique? Comment en est-on arrivé là?</dc:title>
  <dc:creator>Verjans Pierre</dc:creator>
  <cp:lastModifiedBy>Pierre Verjans</cp:lastModifiedBy>
  <cp:revision>6</cp:revision>
  <dcterms:created xsi:type="dcterms:W3CDTF">2022-11-30T16:03:16Z</dcterms:created>
  <dcterms:modified xsi:type="dcterms:W3CDTF">2023-03-30T19:55:24Z</dcterms:modified>
</cp:coreProperties>
</file>