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8" r:id="rId1"/>
  </p:sldMasterIdLst>
  <p:sldIdLst>
    <p:sldId id="256" r:id="rId2"/>
    <p:sldId id="337" r:id="rId3"/>
    <p:sldId id="339" r:id="rId4"/>
    <p:sldId id="338" r:id="rId5"/>
    <p:sldId id="340" r:id="rId6"/>
    <p:sldId id="341" r:id="rId7"/>
    <p:sldId id="342" r:id="rId8"/>
    <p:sldId id="343" r:id="rId9"/>
    <p:sldId id="344" r:id="rId10"/>
    <p:sldId id="257" r:id="rId11"/>
    <p:sldId id="258" r:id="rId12"/>
    <p:sldId id="259" r:id="rId13"/>
    <p:sldId id="260" r:id="rId14"/>
    <p:sldId id="261" r:id="rId15"/>
    <p:sldId id="264" r:id="rId16"/>
    <p:sldId id="334" r:id="rId17"/>
    <p:sldId id="335" r:id="rId18"/>
    <p:sldId id="595" r:id="rId19"/>
    <p:sldId id="596" r:id="rId20"/>
    <p:sldId id="597" r:id="rId21"/>
    <p:sldId id="284" r:id="rId22"/>
    <p:sldId id="291" r:id="rId23"/>
    <p:sldId id="598" r:id="rId24"/>
    <p:sldId id="599" r:id="rId25"/>
    <p:sldId id="600" r:id="rId26"/>
    <p:sldId id="33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3BF688-6AA3-448B-B8B0-ED49B87736F7}" v="9" dt="2023-03-21T13:46:30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92373"/>
  </p:normalViewPr>
  <p:slideViewPr>
    <p:cSldViewPr snapToGrid="0">
      <p:cViewPr varScale="1">
        <p:scale>
          <a:sx n="55" d="100"/>
          <a:sy n="55" d="100"/>
        </p:scale>
        <p:origin x="17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Verjans" userId="bc670255-90e3-4fb2-b40f-26651d6b78e9" providerId="ADAL" clId="{403BF688-6AA3-448B-B8B0-ED49B87736F7}"/>
    <pc:docChg chg="undo custSel addSld delSld modSld">
      <pc:chgData name="Pierre Verjans" userId="bc670255-90e3-4fb2-b40f-26651d6b78e9" providerId="ADAL" clId="{403BF688-6AA3-448B-B8B0-ED49B87736F7}" dt="2023-03-21T14:49:33.538" v="3073" actId="20577"/>
      <pc:docMkLst>
        <pc:docMk/>
      </pc:docMkLst>
      <pc:sldChg chg="addSp modSp mod setBg">
        <pc:chgData name="Pierre Verjans" userId="bc670255-90e3-4fb2-b40f-26651d6b78e9" providerId="ADAL" clId="{403BF688-6AA3-448B-B8B0-ED49B87736F7}" dt="2023-03-21T13:48:24.463" v="3071" actId="20577"/>
        <pc:sldMkLst>
          <pc:docMk/>
          <pc:sldMk cId="4077420567" sldId="256"/>
        </pc:sldMkLst>
        <pc:spChg chg="mod">
          <ac:chgData name="Pierre Verjans" userId="bc670255-90e3-4fb2-b40f-26651d6b78e9" providerId="ADAL" clId="{403BF688-6AA3-448B-B8B0-ED49B87736F7}" dt="2023-03-21T13:47:59.977" v="3024" actId="20577"/>
          <ac:spMkLst>
            <pc:docMk/>
            <pc:sldMk cId="4077420567" sldId="256"/>
            <ac:spMk id="2" creationId="{D50BCD37-CC1D-DF37-8312-B38C005561FD}"/>
          </ac:spMkLst>
        </pc:spChg>
        <pc:spChg chg="mod">
          <ac:chgData name="Pierre Verjans" userId="bc670255-90e3-4fb2-b40f-26651d6b78e9" providerId="ADAL" clId="{403BF688-6AA3-448B-B8B0-ED49B87736F7}" dt="2023-03-21T13:48:24.463" v="3071" actId="20577"/>
          <ac:spMkLst>
            <pc:docMk/>
            <pc:sldMk cId="4077420567" sldId="256"/>
            <ac:spMk id="3" creationId="{2BB46A68-741D-5AB3-6B8E-26CBC54FC7F4}"/>
          </ac:spMkLst>
        </pc:spChg>
        <pc:spChg chg="add">
          <ac:chgData name="Pierre Verjans" userId="bc670255-90e3-4fb2-b40f-26651d6b78e9" providerId="ADAL" clId="{403BF688-6AA3-448B-B8B0-ED49B87736F7}" dt="2023-03-19T16:24:12.215" v="152" actId="26606"/>
          <ac:spMkLst>
            <pc:docMk/>
            <pc:sldMk cId="4077420567" sldId="256"/>
            <ac:spMk id="8" creationId="{025670FA-84E9-4D3D-BFE1-5DD6C1EEDE8B}"/>
          </ac:spMkLst>
        </pc:spChg>
        <pc:spChg chg="add">
          <ac:chgData name="Pierre Verjans" userId="bc670255-90e3-4fb2-b40f-26651d6b78e9" providerId="ADAL" clId="{403BF688-6AA3-448B-B8B0-ED49B87736F7}" dt="2023-03-19T16:24:12.215" v="152" actId="26606"/>
          <ac:spMkLst>
            <pc:docMk/>
            <pc:sldMk cId="4077420567" sldId="256"/>
            <ac:spMk id="10" creationId="{C857804E-7000-4D6F-BCB9-EB292DC3D2AF}"/>
          </ac:spMkLst>
        </pc:spChg>
        <pc:spChg chg="add">
          <ac:chgData name="Pierre Verjans" userId="bc670255-90e3-4fb2-b40f-26651d6b78e9" providerId="ADAL" clId="{403BF688-6AA3-448B-B8B0-ED49B87736F7}" dt="2023-03-19T16:24:12.215" v="152" actId="26606"/>
          <ac:spMkLst>
            <pc:docMk/>
            <pc:sldMk cId="4077420567" sldId="256"/>
            <ac:spMk id="12" creationId="{ADB615E3-6869-4FBE-9989-6D9A8FB8BED3}"/>
          </ac:spMkLst>
        </pc:spChg>
        <pc:grpChg chg="add">
          <ac:chgData name="Pierre Verjans" userId="bc670255-90e3-4fb2-b40f-26651d6b78e9" providerId="ADAL" clId="{403BF688-6AA3-448B-B8B0-ED49B87736F7}" dt="2023-03-19T16:24:12.215" v="152" actId="26606"/>
          <ac:grpSpMkLst>
            <pc:docMk/>
            <pc:sldMk cId="4077420567" sldId="256"/>
            <ac:grpSpMk id="14" creationId="{FE14D3C4-C240-43BC-99C8-DB470FE4660C}"/>
          </ac:grpSpMkLst>
        </pc:grpChg>
        <pc:cxnChg chg="add">
          <ac:chgData name="Pierre Verjans" userId="bc670255-90e3-4fb2-b40f-26651d6b78e9" providerId="ADAL" clId="{403BF688-6AA3-448B-B8B0-ED49B87736F7}" dt="2023-03-19T16:24:12.215" v="152" actId="26606"/>
          <ac:cxnSpMkLst>
            <pc:docMk/>
            <pc:sldMk cId="4077420567" sldId="256"/>
            <ac:cxnSpMk id="20" creationId="{30FF33BF-06A3-4D84-B5A1-313891C867F9}"/>
          </ac:cxnSpMkLst>
        </pc:cxnChg>
      </pc:sldChg>
      <pc:sldChg chg="modSp mod">
        <pc:chgData name="Pierre Verjans" userId="bc670255-90e3-4fb2-b40f-26651d6b78e9" providerId="ADAL" clId="{403BF688-6AA3-448B-B8B0-ED49B87736F7}" dt="2023-03-19T16:23:46.326" v="145" actId="27636"/>
        <pc:sldMkLst>
          <pc:docMk/>
          <pc:sldMk cId="4172864001" sldId="257"/>
        </pc:sldMkLst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4172864001" sldId="257"/>
            <ac:spMk id="2" creationId="{62BB8568-418E-3AD0-A532-081F7566469F}"/>
          </ac:spMkLst>
        </pc:spChg>
        <pc:spChg chg="mod">
          <ac:chgData name="Pierre Verjans" userId="bc670255-90e3-4fb2-b40f-26651d6b78e9" providerId="ADAL" clId="{403BF688-6AA3-448B-B8B0-ED49B87736F7}" dt="2023-03-19T16:23:46.321" v="144" actId="27636"/>
          <ac:spMkLst>
            <pc:docMk/>
            <pc:sldMk cId="4172864001" sldId="257"/>
            <ac:spMk id="3" creationId="{4C18D137-6519-25FB-D04E-E40F2D14F332}"/>
          </ac:spMkLst>
        </pc:spChg>
        <pc:spChg chg="mod">
          <ac:chgData name="Pierre Verjans" userId="bc670255-90e3-4fb2-b40f-26651d6b78e9" providerId="ADAL" clId="{403BF688-6AA3-448B-B8B0-ED49B87736F7}" dt="2023-03-19T16:23:46.326" v="145" actId="27636"/>
          <ac:spMkLst>
            <pc:docMk/>
            <pc:sldMk cId="4172864001" sldId="257"/>
            <ac:spMk id="4" creationId="{76654C26-F1EA-AFCD-3945-A54C34B10559}"/>
          </ac:spMkLst>
        </pc:spChg>
      </pc:sldChg>
      <pc:sldChg chg="modSp mod">
        <pc:chgData name="Pierre Verjans" userId="bc670255-90e3-4fb2-b40f-26651d6b78e9" providerId="ADAL" clId="{403BF688-6AA3-448B-B8B0-ED49B87736F7}" dt="2023-03-19T16:23:46.342" v="148" actId="27636"/>
        <pc:sldMkLst>
          <pc:docMk/>
          <pc:sldMk cId="2534174971" sldId="258"/>
        </pc:sldMkLst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2534174971" sldId="258"/>
            <ac:spMk id="2" creationId="{D57E1982-A4BB-8513-1CF0-A971E41EDF5E}"/>
          </ac:spMkLst>
        </pc:spChg>
        <pc:spChg chg="mod">
          <ac:chgData name="Pierre Verjans" userId="bc670255-90e3-4fb2-b40f-26651d6b78e9" providerId="ADAL" clId="{403BF688-6AA3-448B-B8B0-ED49B87736F7}" dt="2023-03-19T16:23:46.342" v="147" actId="27636"/>
          <ac:spMkLst>
            <pc:docMk/>
            <pc:sldMk cId="2534174971" sldId="258"/>
            <ac:spMk id="3" creationId="{62C91384-D74A-3424-81E0-ECB6D659A458}"/>
          </ac:spMkLst>
        </pc:spChg>
        <pc:spChg chg="mod">
          <ac:chgData name="Pierre Verjans" userId="bc670255-90e3-4fb2-b40f-26651d6b78e9" providerId="ADAL" clId="{403BF688-6AA3-448B-B8B0-ED49B87736F7}" dt="2023-03-19T16:23:46.342" v="148" actId="27636"/>
          <ac:spMkLst>
            <pc:docMk/>
            <pc:sldMk cId="2534174971" sldId="258"/>
            <ac:spMk id="4" creationId="{5B9BB4BE-0DEB-860B-BA76-F2E0219A6E0B}"/>
          </ac:spMkLst>
        </pc:spChg>
      </pc:sldChg>
      <pc:sldChg chg="modSp mod">
        <pc:chgData name="Pierre Verjans" userId="bc670255-90e3-4fb2-b40f-26651d6b78e9" providerId="ADAL" clId="{403BF688-6AA3-448B-B8B0-ED49B87736F7}" dt="2023-03-19T16:23:46.373" v="150" actId="27636"/>
        <pc:sldMkLst>
          <pc:docMk/>
          <pc:sldMk cId="4208901426" sldId="259"/>
        </pc:sldMkLst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4208901426" sldId="259"/>
            <ac:spMk id="2" creationId="{02975DE6-6DBF-5B85-82F6-6FE82B63E37D}"/>
          </ac:spMkLst>
        </pc:spChg>
        <pc:spChg chg="mod">
          <ac:chgData name="Pierre Verjans" userId="bc670255-90e3-4fb2-b40f-26651d6b78e9" providerId="ADAL" clId="{403BF688-6AA3-448B-B8B0-ED49B87736F7}" dt="2023-03-19T16:23:46.373" v="150" actId="27636"/>
          <ac:spMkLst>
            <pc:docMk/>
            <pc:sldMk cId="4208901426" sldId="259"/>
            <ac:spMk id="3" creationId="{1326EA76-9507-D815-6BCF-42B02A8558B7}"/>
          </ac:spMkLst>
        </pc:spChg>
        <pc:spChg chg="mod">
          <ac:chgData name="Pierre Verjans" userId="bc670255-90e3-4fb2-b40f-26651d6b78e9" providerId="ADAL" clId="{403BF688-6AA3-448B-B8B0-ED49B87736F7}" dt="2023-03-19T16:23:46.357" v="149" actId="27636"/>
          <ac:spMkLst>
            <pc:docMk/>
            <pc:sldMk cId="4208901426" sldId="259"/>
            <ac:spMk id="4" creationId="{8E42C95E-4936-F172-25AF-83B4BF8B80F1}"/>
          </ac:spMkLst>
        </pc:spChg>
      </pc:sldChg>
      <pc:sldChg chg="modSp">
        <pc:chgData name="Pierre Verjans" userId="bc670255-90e3-4fb2-b40f-26651d6b78e9" providerId="ADAL" clId="{403BF688-6AA3-448B-B8B0-ED49B87736F7}" dt="2023-03-19T16:23:46.155" v="143"/>
        <pc:sldMkLst>
          <pc:docMk/>
          <pc:sldMk cId="2285449977" sldId="260"/>
        </pc:sldMkLst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2285449977" sldId="260"/>
            <ac:spMk id="5" creationId="{A2F8D102-AFF9-5EF6-7D17-BA2D6E2F861B}"/>
          </ac:spMkLst>
        </pc:spChg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2285449977" sldId="260"/>
            <ac:spMk id="6" creationId="{A7982F9D-B64E-46E4-4EA7-E110CB53E921}"/>
          </ac:spMkLst>
        </pc:spChg>
      </pc:sldChg>
      <pc:sldChg chg="modSp">
        <pc:chgData name="Pierre Verjans" userId="bc670255-90e3-4fb2-b40f-26651d6b78e9" providerId="ADAL" clId="{403BF688-6AA3-448B-B8B0-ED49B87736F7}" dt="2023-03-19T16:23:46.155" v="143"/>
        <pc:sldMkLst>
          <pc:docMk/>
          <pc:sldMk cId="2093227379" sldId="261"/>
        </pc:sldMkLst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2093227379" sldId="261"/>
            <ac:spMk id="2" creationId="{6B20A60C-5505-CCBA-50C4-48D99E4A5665}"/>
          </ac:spMkLst>
        </pc:spChg>
        <pc:graphicFrameChg chg="mod">
          <ac:chgData name="Pierre Verjans" userId="bc670255-90e3-4fb2-b40f-26651d6b78e9" providerId="ADAL" clId="{403BF688-6AA3-448B-B8B0-ED49B87736F7}" dt="2023-03-19T16:14:49.096" v="0"/>
          <ac:graphicFrameMkLst>
            <pc:docMk/>
            <pc:sldMk cId="2093227379" sldId="261"/>
            <ac:graphicFrameMk id="4" creationId="{0EB5DC03-8407-3847-D2A7-5545554C7AFC}"/>
          </ac:graphicFrameMkLst>
        </pc:graphicFrameChg>
      </pc:sldChg>
      <pc:sldChg chg="modSp del mod">
        <pc:chgData name="Pierre Verjans" userId="bc670255-90e3-4fb2-b40f-26651d6b78e9" providerId="ADAL" clId="{403BF688-6AA3-448B-B8B0-ED49B87736F7}" dt="2023-03-21T13:35:16.193" v="3007" actId="47"/>
        <pc:sldMkLst>
          <pc:docMk/>
          <pc:sldMk cId="4160490630" sldId="262"/>
        </pc:sldMkLst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4160490630" sldId="262"/>
            <ac:spMk id="2" creationId="{A0981DD0-0D74-7E01-F879-8F0623A43E20}"/>
          </ac:spMkLst>
        </pc:spChg>
        <pc:spChg chg="mod">
          <ac:chgData name="Pierre Verjans" userId="bc670255-90e3-4fb2-b40f-26651d6b78e9" providerId="ADAL" clId="{403BF688-6AA3-448B-B8B0-ED49B87736F7}" dt="2023-03-19T16:23:46.389" v="151" actId="27636"/>
          <ac:spMkLst>
            <pc:docMk/>
            <pc:sldMk cId="4160490630" sldId="262"/>
            <ac:spMk id="3" creationId="{85C924AF-E04A-E643-D3C0-B01119DCBD33}"/>
          </ac:spMkLst>
        </pc:spChg>
      </pc:sldChg>
      <pc:sldChg chg="modSp del">
        <pc:chgData name="Pierre Verjans" userId="bc670255-90e3-4fb2-b40f-26651d6b78e9" providerId="ADAL" clId="{403BF688-6AA3-448B-B8B0-ED49B87736F7}" dt="2023-03-21T13:35:13.755" v="3006" actId="47"/>
        <pc:sldMkLst>
          <pc:docMk/>
          <pc:sldMk cId="3570999206" sldId="263"/>
        </pc:sldMkLst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3570999206" sldId="263"/>
            <ac:spMk id="2" creationId="{8FFB6A99-EA0D-6914-A1FD-C6ACC6CAA5B3}"/>
          </ac:spMkLst>
        </pc:spChg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3570999206" sldId="263"/>
            <ac:spMk id="3" creationId="{E80E656D-59E5-65C0-8EF8-2B3919B36F88}"/>
          </ac:spMkLst>
        </pc:spChg>
      </pc:sldChg>
      <pc:sldChg chg="modSp">
        <pc:chgData name="Pierre Verjans" userId="bc670255-90e3-4fb2-b40f-26651d6b78e9" providerId="ADAL" clId="{403BF688-6AA3-448B-B8B0-ED49B87736F7}" dt="2023-03-19T16:23:46.155" v="143"/>
        <pc:sldMkLst>
          <pc:docMk/>
          <pc:sldMk cId="3106783023" sldId="264"/>
        </pc:sldMkLst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3106783023" sldId="264"/>
            <ac:spMk id="7" creationId="{3BF26600-F1C9-C1FB-2487-3F5097650661}"/>
          </ac:spMkLst>
        </pc:spChg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3106783023" sldId="264"/>
            <ac:spMk id="8" creationId="{D6F9647F-5532-7A7F-8C26-A407754446F5}"/>
          </ac:spMkLst>
        </pc:spChg>
      </pc:sldChg>
      <pc:sldChg chg="add">
        <pc:chgData name="Pierre Verjans" userId="bc670255-90e3-4fb2-b40f-26651d6b78e9" providerId="ADAL" clId="{403BF688-6AA3-448B-B8B0-ED49B87736F7}" dt="2023-03-21T13:46:30.263" v="3009"/>
        <pc:sldMkLst>
          <pc:docMk/>
          <pc:sldMk cId="1366356082" sldId="284"/>
        </pc:sldMkLst>
      </pc:sldChg>
      <pc:sldChg chg="modSp del">
        <pc:chgData name="Pierre Verjans" userId="bc670255-90e3-4fb2-b40f-26651d6b78e9" providerId="ADAL" clId="{403BF688-6AA3-448B-B8B0-ED49B87736F7}" dt="2023-03-21T13:35:09.201" v="3004" actId="47"/>
        <pc:sldMkLst>
          <pc:docMk/>
          <pc:sldMk cId="3027766767" sldId="290"/>
        </pc:sldMkLst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3027766767" sldId="290"/>
            <ac:spMk id="2" creationId="{00000000-0000-0000-0000-000000000000}"/>
          </ac:spMkLst>
        </pc:spChg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3027766767" sldId="290"/>
            <ac:spMk id="68610" creationId="{00000000-0000-0000-0000-000000000000}"/>
          </ac:spMkLst>
        </pc:spChg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3027766767" sldId="290"/>
            <ac:spMk id="68611" creationId="{00000000-0000-0000-0000-000000000000}"/>
          </ac:spMkLst>
        </pc:spChg>
      </pc:sldChg>
      <pc:sldChg chg="add">
        <pc:chgData name="Pierre Verjans" userId="bc670255-90e3-4fb2-b40f-26651d6b78e9" providerId="ADAL" clId="{403BF688-6AA3-448B-B8B0-ED49B87736F7}" dt="2023-03-21T13:46:30.263" v="3009"/>
        <pc:sldMkLst>
          <pc:docMk/>
          <pc:sldMk cId="3207631494" sldId="291"/>
        </pc:sldMkLst>
      </pc:sldChg>
      <pc:sldChg chg="modSp del mod">
        <pc:chgData name="Pierre Verjans" userId="bc670255-90e3-4fb2-b40f-26651d6b78e9" providerId="ADAL" clId="{403BF688-6AA3-448B-B8B0-ED49B87736F7}" dt="2023-03-21T13:35:11.375" v="3005" actId="47"/>
        <pc:sldMkLst>
          <pc:docMk/>
          <pc:sldMk cId="761653617" sldId="333"/>
        </pc:sldMkLst>
        <pc:spChg chg="mod">
          <ac:chgData name="Pierre Verjans" userId="bc670255-90e3-4fb2-b40f-26651d6b78e9" providerId="ADAL" clId="{403BF688-6AA3-448B-B8B0-ED49B87736F7}" dt="2023-03-19T16:15:06.684" v="2" actId="27636"/>
          <ac:spMkLst>
            <pc:docMk/>
            <pc:sldMk cId="761653617" sldId="333"/>
            <ac:spMk id="2" creationId="{00000000-0000-0000-0000-000000000000}"/>
          </ac:spMkLst>
        </pc:spChg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761653617" sldId="333"/>
            <ac:spMk id="4" creationId="{00000000-0000-0000-0000-000000000000}"/>
          </ac:spMkLst>
        </pc:spChg>
      </pc:sldChg>
      <pc:sldChg chg="modSp">
        <pc:chgData name="Pierre Verjans" userId="bc670255-90e3-4fb2-b40f-26651d6b78e9" providerId="ADAL" clId="{403BF688-6AA3-448B-B8B0-ED49B87736F7}" dt="2023-03-19T16:23:46.155" v="143"/>
        <pc:sldMkLst>
          <pc:docMk/>
          <pc:sldMk cId="1785283581" sldId="334"/>
        </pc:sldMkLst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1785283581" sldId="334"/>
            <ac:spMk id="2" creationId="{748BECE1-67E9-2632-6286-7C59E49C32CF}"/>
          </ac:spMkLst>
        </pc:spChg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1785283581" sldId="334"/>
            <ac:spMk id="3" creationId="{64076276-C3B1-5EC0-7882-DAE4B1AA030E}"/>
          </ac:spMkLst>
        </pc:spChg>
      </pc:sldChg>
      <pc:sldChg chg="modSp">
        <pc:chgData name="Pierre Verjans" userId="bc670255-90e3-4fb2-b40f-26651d6b78e9" providerId="ADAL" clId="{403BF688-6AA3-448B-B8B0-ED49B87736F7}" dt="2023-03-19T16:23:46.155" v="143"/>
        <pc:sldMkLst>
          <pc:docMk/>
          <pc:sldMk cId="1223800734" sldId="335"/>
        </pc:sldMkLst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1223800734" sldId="335"/>
            <ac:spMk id="2" creationId="{C21BD104-019B-56A8-4FF8-E237086C2CA8}"/>
          </ac:spMkLst>
        </pc:spChg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1223800734" sldId="335"/>
            <ac:spMk id="3" creationId="{0F089647-C674-119D-F1C6-D13B9D248129}"/>
          </ac:spMkLst>
        </pc:spChg>
      </pc:sldChg>
      <pc:sldChg chg="modSp">
        <pc:chgData name="Pierre Verjans" userId="bc670255-90e3-4fb2-b40f-26651d6b78e9" providerId="ADAL" clId="{403BF688-6AA3-448B-B8B0-ED49B87736F7}" dt="2023-03-19T16:23:46.155" v="143"/>
        <pc:sldMkLst>
          <pc:docMk/>
          <pc:sldMk cId="896996429" sldId="336"/>
        </pc:sldMkLst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896996429" sldId="336"/>
            <ac:spMk id="2" creationId="{9FB591D8-C3F8-CE03-EDB4-639FB4BFFDAD}"/>
          </ac:spMkLst>
        </pc:spChg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896996429" sldId="336"/>
            <ac:spMk id="3" creationId="{B96422FE-0B85-CEBA-0905-BBA599468BC4}"/>
          </ac:spMkLst>
        </pc:spChg>
      </pc:sldChg>
      <pc:sldChg chg="modSp new mod">
        <pc:chgData name="Pierre Verjans" userId="bc670255-90e3-4fb2-b40f-26651d6b78e9" providerId="ADAL" clId="{403BF688-6AA3-448B-B8B0-ED49B87736F7}" dt="2023-03-21T13:15:45.695" v="2395" actId="113"/>
        <pc:sldMkLst>
          <pc:docMk/>
          <pc:sldMk cId="1175044234" sldId="337"/>
        </pc:sldMkLst>
        <pc:spChg chg="mod">
          <ac:chgData name="Pierre Verjans" userId="bc670255-90e3-4fb2-b40f-26651d6b78e9" providerId="ADAL" clId="{403BF688-6AA3-448B-B8B0-ED49B87736F7}" dt="2023-03-19T16:23:46.155" v="143"/>
          <ac:spMkLst>
            <pc:docMk/>
            <pc:sldMk cId="1175044234" sldId="337"/>
            <ac:spMk id="2" creationId="{90D128E5-C530-1309-58D7-4A1173A99818}"/>
          </ac:spMkLst>
        </pc:spChg>
        <pc:spChg chg="mod">
          <ac:chgData name="Pierre Verjans" userId="bc670255-90e3-4fb2-b40f-26651d6b78e9" providerId="ADAL" clId="{403BF688-6AA3-448B-B8B0-ED49B87736F7}" dt="2023-03-21T13:15:45.695" v="2395" actId="113"/>
          <ac:spMkLst>
            <pc:docMk/>
            <pc:sldMk cId="1175044234" sldId="337"/>
            <ac:spMk id="3" creationId="{78E7CD7F-704F-9CF0-0ED7-4DCBCAA08AC3}"/>
          </ac:spMkLst>
        </pc:spChg>
      </pc:sldChg>
      <pc:sldChg chg="modSp new mod">
        <pc:chgData name="Pierre Verjans" userId="bc670255-90e3-4fb2-b40f-26651d6b78e9" providerId="ADAL" clId="{403BF688-6AA3-448B-B8B0-ED49B87736F7}" dt="2023-03-19T16:53:34.495" v="872" actId="313"/>
        <pc:sldMkLst>
          <pc:docMk/>
          <pc:sldMk cId="157431524" sldId="338"/>
        </pc:sldMkLst>
        <pc:spChg chg="mod">
          <ac:chgData name="Pierre Verjans" userId="bc670255-90e3-4fb2-b40f-26651d6b78e9" providerId="ADAL" clId="{403BF688-6AA3-448B-B8B0-ED49B87736F7}" dt="2023-03-19T16:42:50.989" v="513" actId="20577"/>
          <ac:spMkLst>
            <pc:docMk/>
            <pc:sldMk cId="157431524" sldId="338"/>
            <ac:spMk id="2" creationId="{9B601FE1-BC6C-F74C-41B1-6027F48C4837}"/>
          </ac:spMkLst>
        </pc:spChg>
        <pc:spChg chg="mod">
          <ac:chgData name="Pierre Verjans" userId="bc670255-90e3-4fb2-b40f-26651d6b78e9" providerId="ADAL" clId="{403BF688-6AA3-448B-B8B0-ED49B87736F7}" dt="2023-03-19T16:53:34.495" v="872" actId="313"/>
          <ac:spMkLst>
            <pc:docMk/>
            <pc:sldMk cId="157431524" sldId="338"/>
            <ac:spMk id="3" creationId="{7DB211D0-1AC5-EF48-2EAA-F1B9B794133B}"/>
          </ac:spMkLst>
        </pc:spChg>
      </pc:sldChg>
      <pc:sldChg chg="modSp new mod">
        <pc:chgData name="Pierre Verjans" userId="bc670255-90e3-4fb2-b40f-26651d6b78e9" providerId="ADAL" clId="{403BF688-6AA3-448B-B8B0-ED49B87736F7}" dt="2023-03-19T16:52:45.050" v="863" actId="20577"/>
        <pc:sldMkLst>
          <pc:docMk/>
          <pc:sldMk cId="3875328900" sldId="339"/>
        </pc:sldMkLst>
        <pc:spChg chg="mod">
          <ac:chgData name="Pierre Verjans" userId="bc670255-90e3-4fb2-b40f-26651d6b78e9" providerId="ADAL" clId="{403BF688-6AA3-448B-B8B0-ED49B87736F7}" dt="2023-03-19T16:43:30.805" v="550" actId="20577"/>
          <ac:spMkLst>
            <pc:docMk/>
            <pc:sldMk cId="3875328900" sldId="339"/>
            <ac:spMk id="2" creationId="{52BF0F2F-BE8A-227D-4764-C72F0CF77D14}"/>
          </ac:spMkLst>
        </pc:spChg>
        <pc:spChg chg="mod">
          <ac:chgData name="Pierre Verjans" userId="bc670255-90e3-4fb2-b40f-26651d6b78e9" providerId="ADAL" clId="{403BF688-6AA3-448B-B8B0-ED49B87736F7}" dt="2023-03-19T16:52:45.050" v="863" actId="20577"/>
          <ac:spMkLst>
            <pc:docMk/>
            <pc:sldMk cId="3875328900" sldId="339"/>
            <ac:spMk id="3" creationId="{B2BF59AF-97AD-9A02-099D-90DB6E3DB73A}"/>
          </ac:spMkLst>
        </pc:spChg>
      </pc:sldChg>
      <pc:sldChg chg="modSp new mod">
        <pc:chgData name="Pierre Verjans" userId="bc670255-90e3-4fb2-b40f-26651d6b78e9" providerId="ADAL" clId="{403BF688-6AA3-448B-B8B0-ED49B87736F7}" dt="2023-03-19T18:15:14.856" v="2357" actId="20577"/>
        <pc:sldMkLst>
          <pc:docMk/>
          <pc:sldMk cId="3366067884" sldId="340"/>
        </pc:sldMkLst>
        <pc:spChg chg="mod">
          <ac:chgData name="Pierre Verjans" userId="bc670255-90e3-4fb2-b40f-26651d6b78e9" providerId="ADAL" clId="{403BF688-6AA3-448B-B8B0-ED49B87736F7}" dt="2023-03-19T16:53:50.275" v="876" actId="5793"/>
          <ac:spMkLst>
            <pc:docMk/>
            <pc:sldMk cId="3366067884" sldId="340"/>
            <ac:spMk id="2" creationId="{ECCF7C81-B0F0-93D8-9F4D-C95CBF122A58}"/>
          </ac:spMkLst>
        </pc:spChg>
        <pc:spChg chg="mod">
          <ac:chgData name="Pierre Verjans" userId="bc670255-90e3-4fb2-b40f-26651d6b78e9" providerId="ADAL" clId="{403BF688-6AA3-448B-B8B0-ED49B87736F7}" dt="2023-03-19T18:15:14.856" v="2357" actId="20577"/>
          <ac:spMkLst>
            <pc:docMk/>
            <pc:sldMk cId="3366067884" sldId="340"/>
            <ac:spMk id="3" creationId="{8C8CC9A6-66CC-1135-4CD0-949C62E80F33}"/>
          </ac:spMkLst>
        </pc:spChg>
      </pc:sldChg>
      <pc:sldChg chg="modSp new mod">
        <pc:chgData name="Pierre Verjans" userId="bc670255-90e3-4fb2-b40f-26651d6b78e9" providerId="ADAL" clId="{403BF688-6AA3-448B-B8B0-ED49B87736F7}" dt="2023-03-19T17:21:09.978" v="1411" actId="20577"/>
        <pc:sldMkLst>
          <pc:docMk/>
          <pc:sldMk cId="3230858969" sldId="341"/>
        </pc:sldMkLst>
        <pc:spChg chg="mod">
          <ac:chgData name="Pierre Verjans" userId="bc670255-90e3-4fb2-b40f-26651d6b78e9" providerId="ADAL" clId="{403BF688-6AA3-448B-B8B0-ED49B87736F7}" dt="2023-03-19T16:55:15.351" v="887" actId="20577"/>
          <ac:spMkLst>
            <pc:docMk/>
            <pc:sldMk cId="3230858969" sldId="341"/>
            <ac:spMk id="2" creationId="{F70FDE2D-5650-293B-C00C-AA7D1EFB0119}"/>
          </ac:spMkLst>
        </pc:spChg>
        <pc:spChg chg="mod">
          <ac:chgData name="Pierre Verjans" userId="bc670255-90e3-4fb2-b40f-26651d6b78e9" providerId="ADAL" clId="{403BF688-6AA3-448B-B8B0-ED49B87736F7}" dt="2023-03-19T17:21:09.978" v="1411" actId="20577"/>
          <ac:spMkLst>
            <pc:docMk/>
            <pc:sldMk cId="3230858969" sldId="341"/>
            <ac:spMk id="3" creationId="{50AA23EC-1540-5E70-9976-0FEDB84C49DE}"/>
          </ac:spMkLst>
        </pc:spChg>
      </pc:sldChg>
      <pc:sldChg chg="modSp new mod">
        <pc:chgData name="Pierre Verjans" userId="bc670255-90e3-4fb2-b40f-26651d6b78e9" providerId="ADAL" clId="{403BF688-6AA3-448B-B8B0-ED49B87736F7}" dt="2023-03-19T18:01:13.653" v="2192" actId="20577"/>
        <pc:sldMkLst>
          <pc:docMk/>
          <pc:sldMk cId="2208615376" sldId="342"/>
        </pc:sldMkLst>
        <pc:spChg chg="mod">
          <ac:chgData name="Pierre Verjans" userId="bc670255-90e3-4fb2-b40f-26651d6b78e9" providerId="ADAL" clId="{403BF688-6AA3-448B-B8B0-ED49B87736F7}" dt="2023-03-19T17:21:34.442" v="1427" actId="20577"/>
          <ac:spMkLst>
            <pc:docMk/>
            <pc:sldMk cId="2208615376" sldId="342"/>
            <ac:spMk id="2" creationId="{2761C371-24A2-CDFB-0263-F997A49A3327}"/>
          </ac:spMkLst>
        </pc:spChg>
        <pc:spChg chg="mod">
          <ac:chgData name="Pierre Verjans" userId="bc670255-90e3-4fb2-b40f-26651d6b78e9" providerId="ADAL" clId="{403BF688-6AA3-448B-B8B0-ED49B87736F7}" dt="2023-03-19T18:01:13.653" v="2192" actId="20577"/>
          <ac:spMkLst>
            <pc:docMk/>
            <pc:sldMk cId="2208615376" sldId="342"/>
            <ac:spMk id="3" creationId="{DA962432-0925-E925-FCCC-D1AC937A0933}"/>
          </ac:spMkLst>
        </pc:spChg>
      </pc:sldChg>
      <pc:sldChg chg="modSp new mod">
        <pc:chgData name="Pierre Verjans" userId="bc670255-90e3-4fb2-b40f-26651d6b78e9" providerId="ADAL" clId="{403BF688-6AA3-448B-B8B0-ED49B87736F7}" dt="2023-03-19T18:17:48.091" v="2370" actId="20577"/>
        <pc:sldMkLst>
          <pc:docMk/>
          <pc:sldMk cId="4085665129" sldId="343"/>
        </pc:sldMkLst>
        <pc:spChg chg="mod">
          <ac:chgData name="Pierre Verjans" userId="bc670255-90e3-4fb2-b40f-26651d6b78e9" providerId="ADAL" clId="{403BF688-6AA3-448B-B8B0-ED49B87736F7}" dt="2023-03-19T17:54:58.114" v="1840" actId="20577"/>
          <ac:spMkLst>
            <pc:docMk/>
            <pc:sldMk cId="4085665129" sldId="343"/>
            <ac:spMk id="2" creationId="{EE35845A-1DC9-88D2-5C22-727EDDED09F5}"/>
          </ac:spMkLst>
        </pc:spChg>
        <pc:spChg chg="mod">
          <ac:chgData name="Pierre Verjans" userId="bc670255-90e3-4fb2-b40f-26651d6b78e9" providerId="ADAL" clId="{403BF688-6AA3-448B-B8B0-ED49B87736F7}" dt="2023-03-19T18:17:48.091" v="2370" actId="20577"/>
          <ac:spMkLst>
            <pc:docMk/>
            <pc:sldMk cId="4085665129" sldId="343"/>
            <ac:spMk id="3" creationId="{DBB79C83-9845-7DF9-C1A7-7CF562F3C376}"/>
          </ac:spMkLst>
        </pc:spChg>
      </pc:sldChg>
      <pc:sldChg chg="modSp new mod">
        <pc:chgData name="Pierre Verjans" userId="bc670255-90e3-4fb2-b40f-26651d6b78e9" providerId="ADAL" clId="{403BF688-6AA3-448B-B8B0-ED49B87736F7}" dt="2023-03-21T14:49:33.538" v="3073" actId="20577"/>
        <pc:sldMkLst>
          <pc:docMk/>
          <pc:sldMk cId="1773647144" sldId="344"/>
        </pc:sldMkLst>
        <pc:spChg chg="mod">
          <ac:chgData name="Pierre Verjans" userId="bc670255-90e3-4fb2-b40f-26651d6b78e9" providerId="ADAL" clId="{403BF688-6AA3-448B-B8B0-ED49B87736F7}" dt="2023-03-21T13:23:51.736" v="2455" actId="20577"/>
          <ac:spMkLst>
            <pc:docMk/>
            <pc:sldMk cId="1773647144" sldId="344"/>
            <ac:spMk id="2" creationId="{8881C75E-9EFD-B9CC-8335-2EF987D713CA}"/>
          </ac:spMkLst>
        </pc:spChg>
        <pc:spChg chg="mod">
          <ac:chgData name="Pierre Verjans" userId="bc670255-90e3-4fb2-b40f-26651d6b78e9" providerId="ADAL" clId="{403BF688-6AA3-448B-B8B0-ED49B87736F7}" dt="2023-03-21T14:49:33.538" v="3073" actId="20577"/>
          <ac:spMkLst>
            <pc:docMk/>
            <pc:sldMk cId="1773647144" sldId="344"/>
            <ac:spMk id="3" creationId="{6FA293C5-6148-9653-EC6C-44FE6BAED013}"/>
          </ac:spMkLst>
        </pc:spChg>
      </pc:sldChg>
      <pc:sldChg chg="new del">
        <pc:chgData name="Pierre Verjans" userId="bc670255-90e3-4fb2-b40f-26651d6b78e9" providerId="ADAL" clId="{403BF688-6AA3-448B-B8B0-ED49B87736F7}" dt="2023-03-21T13:46:39.863" v="3010" actId="47"/>
        <pc:sldMkLst>
          <pc:docMk/>
          <pc:sldMk cId="2130186126" sldId="345"/>
        </pc:sldMkLst>
      </pc:sldChg>
      <pc:sldChg chg="add">
        <pc:chgData name="Pierre Verjans" userId="bc670255-90e3-4fb2-b40f-26651d6b78e9" providerId="ADAL" clId="{403BF688-6AA3-448B-B8B0-ED49B87736F7}" dt="2023-03-21T13:46:30.263" v="3009"/>
        <pc:sldMkLst>
          <pc:docMk/>
          <pc:sldMk cId="1904273016" sldId="595"/>
        </pc:sldMkLst>
      </pc:sldChg>
      <pc:sldChg chg="add">
        <pc:chgData name="Pierre Verjans" userId="bc670255-90e3-4fb2-b40f-26651d6b78e9" providerId="ADAL" clId="{403BF688-6AA3-448B-B8B0-ED49B87736F7}" dt="2023-03-21T13:46:30.263" v="3009"/>
        <pc:sldMkLst>
          <pc:docMk/>
          <pc:sldMk cId="3986531447" sldId="596"/>
        </pc:sldMkLst>
      </pc:sldChg>
      <pc:sldChg chg="add">
        <pc:chgData name="Pierre Verjans" userId="bc670255-90e3-4fb2-b40f-26651d6b78e9" providerId="ADAL" clId="{403BF688-6AA3-448B-B8B0-ED49B87736F7}" dt="2023-03-21T13:46:30.263" v="3009"/>
        <pc:sldMkLst>
          <pc:docMk/>
          <pc:sldMk cId="3725196591" sldId="597"/>
        </pc:sldMkLst>
      </pc:sldChg>
      <pc:sldChg chg="add">
        <pc:chgData name="Pierre Verjans" userId="bc670255-90e3-4fb2-b40f-26651d6b78e9" providerId="ADAL" clId="{403BF688-6AA3-448B-B8B0-ED49B87736F7}" dt="2023-03-21T13:46:30.263" v="3009"/>
        <pc:sldMkLst>
          <pc:docMk/>
          <pc:sldMk cId="1284195355" sldId="598"/>
        </pc:sldMkLst>
      </pc:sldChg>
      <pc:sldChg chg="add">
        <pc:chgData name="Pierre Verjans" userId="bc670255-90e3-4fb2-b40f-26651d6b78e9" providerId="ADAL" clId="{403BF688-6AA3-448B-B8B0-ED49B87736F7}" dt="2023-03-21T13:46:30.263" v="3009"/>
        <pc:sldMkLst>
          <pc:docMk/>
          <pc:sldMk cId="3605202083" sldId="599"/>
        </pc:sldMkLst>
      </pc:sldChg>
      <pc:sldChg chg="add">
        <pc:chgData name="Pierre Verjans" userId="bc670255-90e3-4fb2-b40f-26651d6b78e9" providerId="ADAL" clId="{403BF688-6AA3-448B-B8B0-ED49B87736F7}" dt="2023-03-21T13:46:30.263" v="3009"/>
        <pc:sldMkLst>
          <pc:docMk/>
          <pc:sldMk cId="2857221567" sldId="60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erjanspierre:Documents:recherche:Art2018:Elections:Scruti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Roy!$K$3</c:f>
              <c:strCache>
                <c:ptCount val="1"/>
                <c:pt idx="0">
                  <c:v>Chrétiens</c:v>
                </c:pt>
              </c:strCache>
            </c:strRef>
          </c:tx>
          <c:spPr>
            <a:solidFill>
              <a:srgbClr val="FF6600"/>
            </a:solidFill>
          </c:spPr>
          <c:cat>
            <c:numRef>
              <c:f>Roy!$J$4:$J$33</c:f>
              <c:numCache>
                <c:formatCode>General</c:formatCode>
                <c:ptCount val="30"/>
                <c:pt idx="0">
                  <c:v>1919</c:v>
                </c:pt>
                <c:pt idx="1">
                  <c:v>1921</c:v>
                </c:pt>
                <c:pt idx="2">
                  <c:v>1925</c:v>
                </c:pt>
                <c:pt idx="3">
                  <c:v>1929</c:v>
                </c:pt>
                <c:pt idx="4">
                  <c:v>1932</c:v>
                </c:pt>
                <c:pt idx="5">
                  <c:v>1936</c:v>
                </c:pt>
                <c:pt idx="6">
                  <c:v>1939</c:v>
                </c:pt>
                <c:pt idx="7">
                  <c:v>1946</c:v>
                </c:pt>
                <c:pt idx="8">
                  <c:v>1949</c:v>
                </c:pt>
                <c:pt idx="9">
                  <c:v>1950</c:v>
                </c:pt>
                <c:pt idx="10">
                  <c:v>1954</c:v>
                </c:pt>
                <c:pt idx="11">
                  <c:v>1958</c:v>
                </c:pt>
                <c:pt idx="12">
                  <c:v>1961</c:v>
                </c:pt>
                <c:pt idx="13">
                  <c:v>1965</c:v>
                </c:pt>
                <c:pt idx="14">
                  <c:v>1968</c:v>
                </c:pt>
                <c:pt idx="15">
                  <c:v>1971</c:v>
                </c:pt>
                <c:pt idx="16">
                  <c:v>1974</c:v>
                </c:pt>
                <c:pt idx="17">
                  <c:v>1977</c:v>
                </c:pt>
                <c:pt idx="18">
                  <c:v>1978</c:v>
                </c:pt>
                <c:pt idx="19">
                  <c:v>1981</c:v>
                </c:pt>
                <c:pt idx="20">
                  <c:v>1985</c:v>
                </c:pt>
                <c:pt idx="21">
                  <c:v>1987</c:v>
                </c:pt>
                <c:pt idx="22">
                  <c:v>1991</c:v>
                </c:pt>
                <c:pt idx="23">
                  <c:v>1995</c:v>
                </c:pt>
                <c:pt idx="24">
                  <c:v>1999</c:v>
                </c:pt>
                <c:pt idx="25">
                  <c:v>2003</c:v>
                </c:pt>
                <c:pt idx="26">
                  <c:v>2007</c:v>
                </c:pt>
                <c:pt idx="27">
                  <c:v>2010</c:v>
                </c:pt>
                <c:pt idx="28">
                  <c:v>2014</c:v>
                </c:pt>
                <c:pt idx="29">
                  <c:v>2019</c:v>
                </c:pt>
              </c:numCache>
            </c:numRef>
          </c:cat>
          <c:val>
            <c:numRef>
              <c:f>Roy!$K$4:$K$33</c:f>
              <c:numCache>
                <c:formatCode>General</c:formatCode>
                <c:ptCount val="30"/>
                <c:pt idx="0">
                  <c:v>29.5</c:v>
                </c:pt>
                <c:pt idx="1">
                  <c:v>29.5</c:v>
                </c:pt>
                <c:pt idx="2">
                  <c:v>33.200000000000003</c:v>
                </c:pt>
                <c:pt idx="3">
                  <c:v>31.6</c:v>
                </c:pt>
                <c:pt idx="4">
                  <c:v>33.5</c:v>
                </c:pt>
                <c:pt idx="5">
                  <c:v>24.6</c:v>
                </c:pt>
                <c:pt idx="6">
                  <c:v>22.3</c:v>
                </c:pt>
                <c:pt idx="7">
                  <c:v>36.9</c:v>
                </c:pt>
                <c:pt idx="8">
                  <c:v>38.9</c:v>
                </c:pt>
                <c:pt idx="9">
                  <c:v>41.8</c:v>
                </c:pt>
                <c:pt idx="10">
                  <c:v>36.200000000000003</c:v>
                </c:pt>
                <c:pt idx="11">
                  <c:v>41.4</c:v>
                </c:pt>
                <c:pt idx="12">
                  <c:v>36.200000000000003</c:v>
                </c:pt>
                <c:pt idx="13">
                  <c:v>29.3</c:v>
                </c:pt>
                <c:pt idx="14">
                  <c:v>26.6</c:v>
                </c:pt>
                <c:pt idx="15">
                  <c:v>25.3</c:v>
                </c:pt>
                <c:pt idx="16">
                  <c:v>26.9</c:v>
                </c:pt>
                <c:pt idx="17">
                  <c:v>31.8</c:v>
                </c:pt>
                <c:pt idx="18">
                  <c:v>31.5</c:v>
                </c:pt>
                <c:pt idx="19">
                  <c:v>22.6</c:v>
                </c:pt>
                <c:pt idx="20">
                  <c:v>25.3</c:v>
                </c:pt>
                <c:pt idx="21">
                  <c:v>24</c:v>
                </c:pt>
                <c:pt idx="22">
                  <c:v>21.2</c:v>
                </c:pt>
                <c:pt idx="23">
                  <c:v>21</c:v>
                </c:pt>
                <c:pt idx="24">
                  <c:v>16.899999999999999</c:v>
                </c:pt>
                <c:pt idx="25">
                  <c:v>16.3</c:v>
                </c:pt>
                <c:pt idx="26">
                  <c:v>21.2</c:v>
                </c:pt>
                <c:pt idx="27">
                  <c:v>13.8</c:v>
                </c:pt>
                <c:pt idx="28">
                  <c:v>14.2</c:v>
                </c:pt>
                <c:pt idx="29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77-CE4C-9B5F-64BC35F0469B}"/>
            </c:ext>
          </c:extLst>
        </c:ser>
        <c:ser>
          <c:idx val="1"/>
          <c:order val="1"/>
          <c:tx>
            <c:strRef>
              <c:f>Roy!$L$3</c:f>
              <c:strCache>
                <c:ptCount val="1"/>
                <c:pt idx="0">
                  <c:v>Socialistes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Roy!$J$4:$J$33</c:f>
              <c:numCache>
                <c:formatCode>General</c:formatCode>
                <c:ptCount val="30"/>
                <c:pt idx="0">
                  <c:v>1919</c:v>
                </c:pt>
                <c:pt idx="1">
                  <c:v>1921</c:v>
                </c:pt>
                <c:pt idx="2">
                  <c:v>1925</c:v>
                </c:pt>
                <c:pt idx="3">
                  <c:v>1929</c:v>
                </c:pt>
                <c:pt idx="4">
                  <c:v>1932</c:v>
                </c:pt>
                <c:pt idx="5">
                  <c:v>1936</c:v>
                </c:pt>
                <c:pt idx="6">
                  <c:v>1939</c:v>
                </c:pt>
                <c:pt idx="7">
                  <c:v>1946</c:v>
                </c:pt>
                <c:pt idx="8">
                  <c:v>1949</c:v>
                </c:pt>
                <c:pt idx="9">
                  <c:v>1950</c:v>
                </c:pt>
                <c:pt idx="10">
                  <c:v>1954</c:v>
                </c:pt>
                <c:pt idx="11">
                  <c:v>1958</c:v>
                </c:pt>
                <c:pt idx="12">
                  <c:v>1961</c:v>
                </c:pt>
                <c:pt idx="13">
                  <c:v>1965</c:v>
                </c:pt>
                <c:pt idx="14">
                  <c:v>1968</c:v>
                </c:pt>
                <c:pt idx="15">
                  <c:v>1971</c:v>
                </c:pt>
                <c:pt idx="16">
                  <c:v>1974</c:v>
                </c:pt>
                <c:pt idx="17">
                  <c:v>1977</c:v>
                </c:pt>
                <c:pt idx="18">
                  <c:v>1978</c:v>
                </c:pt>
                <c:pt idx="19">
                  <c:v>1981</c:v>
                </c:pt>
                <c:pt idx="20">
                  <c:v>1985</c:v>
                </c:pt>
                <c:pt idx="21">
                  <c:v>1987</c:v>
                </c:pt>
                <c:pt idx="22">
                  <c:v>1991</c:v>
                </c:pt>
                <c:pt idx="23">
                  <c:v>1995</c:v>
                </c:pt>
                <c:pt idx="24">
                  <c:v>1999</c:v>
                </c:pt>
                <c:pt idx="25">
                  <c:v>2003</c:v>
                </c:pt>
                <c:pt idx="26">
                  <c:v>2007</c:v>
                </c:pt>
                <c:pt idx="27">
                  <c:v>2010</c:v>
                </c:pt>
                <c:pt idx="28">
                  <c:v>2014</c:v>
                </c:pt>
                <c:pt idx="29">
                  <c:v>2019</c:v>
                </c:pt>
              </c:numCache>
            </c:numRef>
          </c:cat>
          <c:val>
            <c:numRef>
              <c:f>Roy!$L$4:$L$33</c:f>
              <c:numCache>
                <c:formatCode>General</c:formatCode>
                <c:ptCount val="30"/>
                <c:pt idx="0">
                  <c:v>30.7</c:v>
                </c:pt>
                <c:pt idx="1">
                  <c:v>30.2</c:v>
                </c:pt>
                <c:pt idx="2">
                  <c:v>35</c:v>
                </c:pt>
                <c:pt idx="3">
                  <c:v>32.200000000000003</c:v>
                </c:pt>
                <c:pt idx="4">
                  <c:v>32.299999999999997</c:v>
                </c:pt>
                <c:pt idx="5">
                  <c:v>28.6</c:v>
                </c:pt>
                <c:pt idx="6">
                  <c:v>21.6</c:v>
                </c:pt>
                <c:pt idx="7">
                  <c:v>27.4</c:v>
                </c:pt>
                <c:pt idx="8">
                  <c:v>26.6</c:v>
                </c:pt>
                <c:pt idx="9">
                  <c:v>31.8</c:v>
                </c:pt>
                <c:pt idx="10">
                  <c:v>34.700000000000003</c:v>
                </c:pt>
                <c:pt idx="11">
                  <c:v>33.799999999999997</c:v>
                </c:pt>
                <c:pt idx="12">
                  <c:v>32</c:v>
                </c:pt>
                <c:pt idx="13">
                  <c:v>24.1</c:v>
                </c:pt>
                <c:pt idx="14">
                  <c:v>22.7</c:v>
                </c:pt>
                <c:pt idx="15">
                  <c:v>21.3</c:v>
                </c:pt>
                <c:pt idx="16">
                  <c:v>26.1</c:v>
                </c:pt>
                <c:pt idx="17">
                  <c:v>23.3</c:v>
                </c:pt>
                <c:pt idx="18">
                  <c:v>22.1</c:v>
                </c:pt>
                <c:pt idx="19">
                  <c:v>21.5</c:v>
                </c:pt>
                <c:pt idx="20">
                  <c:v>24.5</c:v>
                </c:pt>
                <c:pt idx="21">
                  <c:v>26.6</c:v>
                </c:pt>
                <c:pt idx="22">
                  <c:v>22</c:v>
                </c:pt>
                <c:pt idx="23">
                  <c:v>20.6</c:v>
                </c:pt>
                <c:pt idx="24">
                  <c:v>16.7</c:v>
                </c:pt>
                <c:pt idx="25">
                  <c:v>24.2</c:v>
                </c:pt>
                <c:pt idx="26">
                  <c:v>18.3</c:v>
                </c:pt>
                <c:pt idx="27">
                  <c:v>19.3</c:v>
                </c:pt>
                <c:pt idx="28">
                  <c:v>17.5</c:v>
                </c:pt>
                <c:pt idx="29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77-CE4C-9B5F-64BC35F0469B}"/>
            </c:ext>
          </c:extLst>
        </c:ser>
        <c:ser>
          <c:idx val="2"/>
          <c:order val="2"/>
          <c:tx>
            <c:strRef>
              <c:f>Roy!$M$3</c:f>
              <c:strCache>
                <c:ptCount val="1"/>
                <c:pt idx="0">
                  <c:v>Libéraux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Roy!$J$4:$J$33</c:f>
              <c:numCache>
                <c:formatCode>General</c:formatCode>
                <c:ptCount val="30"/>
                <c:pt idx="0">
                  <c:v>1919</c:v>
                </c:pt>
                <c:pt idx="1">
                  <c:v>1921</c:v>
                </c:pt>
                <c:pt idx="2">
                  <c:v>1925</c:v>
                </c:pt>
                <c:pt idx="3">
                  <c:v>1929</c:v>
                </c:pt>
                <c:pt idx="4">
                  <c:v>1932</c:v>
                </c:pt>
                <c:pt idx="5">
                  <c:v>1936</c:v>
                </c:pt>
                <c:pt idx="6">
                  <c:v>1939</c:v>
                </c:pt>
                <c:pt idx="7">
                  <c:v>1946</c:v>
                </c:pt>
                <c:pt idx="8">
                  <c:v>1949</c:v>
                </c:pt>
                <c:pt idx="9">
                  <c:v>1950</c:v>
                </c:pt>
                <c:pt idx="10">
                  <c:v>1954</c:v>
                </c:pt>
                <c:pt idx="11">
                  <c:v>1958</c:v>
                </c:pt>
                <c:pt idx="12">
                  <c:v>1961</c:v>
                </c:pt>
                <c:pt idx="13">
                  <c:v>1965</c:v>
                </c:pt>
                <c:pt idx="14">
                  <c:v>1968</c:v>
                </c:pt>
                <c:pt idx="15">
                  <c:v>1971</c:v>
                </c:pt>
                <c:pt idx="16">
                  <c:v>1974</c:v>
                </c:pt>
                <c:pt idx="17">
                  <c:v>1977</c:v>
                </c:pt>
                <c:pt idx="18">
                  <c:v>1978</c:v>
                </c:pt>
                <c:pt idx="19">
                  <c:v>1981</c:v>
                </c:pt>
                <c:pt idx="20">
                  <c:v>1985</c:v>
                </c:pt>
                <c:pt idx="21">
                  <c:v>1987</c:v>
                </c:pt>
                <c:pt idx="22">
                  <c:v>1991</c:v>
                </c:pt>
                <c:pt idx="23">
                  <c:v>1995</c:v>
                </c:pt>
                <c:pt idx="24">
                  <c:v>1999</c:v>
                </c:pt>
                <c:pt idx="25">
                  <c:v>2003</c:v>
                </c:pt>
                <c:pt idx="26">
                  <c:v>2007</c:v>
                </c:pt>
                <c:pt idx="27">
                  <c:v>2010</c:v>
                </c:pt>
                <c:pt idx="28">
                  <c:v>2014</c:v>
                </c:pt>
                <c:pt idx="29">
                  <c:v>2019</c:v>
                </c:pt>
              </c:numCache>
            </c:numRef>
          </c:cat>
          <c:val>
            <c:numRef>
              <c:f>Roy!$M$4:$M$33</c:f>
              <c:numCache>
                <c:formatCode>General</c:formatCode>
                <c:ptCount val="30"/>
                <c:pt idx="0">
                  <c:v>14.8</c:v>
                </c:pt>
                <c:pt idx="1">
                  <c:v>15.4</c:v>
                </c:pt>
                <c:pt idx="2">
                  <c:v>13</c:v>
                </c:pt>
                <c:pt idx="3">
                  <c:v>14.8</c:v>
                </c:pt>
                <c:pt idx="4">
                  <c:v>12.3</c:v>
                </c:pt>
                <c:pt idx="5">
                  <c:v>11</c:v>
                </c:pt>
                <c:pt idx="6">
                  <c:v>12.6</c:v>
                </c:pt>
                <c:pt idx="7">
                  <c:v>7.7</c:v>
                </c:pt>
                <c:pt idx="8">
                  <c:v>13.6</c:v>
                </c:pt>
                <c:pt idx="9">
                  <c:v>9.9</c:v>
                </c:pt>
                <c:pt idx="10">
                  <c:v>10.7</c:v>
                </c:pt>
                <c:pt idx="11">
                  <c:v>9.8000000000000007</c:v>
                </c:pt>
                <c:pt idx="12">
                  <c:v>10.8</c:v>
                </c:pt>
                <c:pt idx="13">
                  <c:v>18.399999999999999</c:v>
                </c:pt>
                <c:pt idx="14">
                  <c:v>17.5</c:v>
                </c:pt>
                <c:pt idx="15">
                  <c:v>13.8</c:v>
                </c:pt>
                <c:pt idx="16">
                  <c:v>12.6</c:v>
                </c:pt>
                <c:pt idx="17">
                  <c:v>12</c:v>
                </c:pt>
                <c:pt idx="18">
                  <c:v>14.2</c:v>
                </c:pt>
                <c:pt idx="19">
                  <c:v>18.3</c:v>
                </c:pt>
                <c:pt idx="20">
                  <c:v>18.2</c:v>
                </c:pt>
                <c:pt idx="21">
                  <c:v>18.3</c:v>
                </c:pt>
                <c:pt idx="22">
                  <c:v>17.399999999999999</c:v>
                </c:pt>
                <c:pt idx="23">
                  <c:v>19.7</c:v>
                </c:pt>
                <c:pt idx="24">
                  <c:v>20.7</c:v>
                </c:pt>
                <c:pt idx="25">
                  <c:v>23.2</c:v>
                </c:pt>
                <c:pt idx="26">
                  <c:v>21.3</c:v>
                </c:pt>
                <c:pt idx="27">
                  <c:v>15.1</c:v>
                </c:pt>
                <c:pt idx="28">
                  <c:v>16.600000000000001</c:v>
                </c:pt>
                <c:pt idx="29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77-CE4C-9B5F-64BC35F04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7843928"/>
        <c:axId val="-2127840952"/>
      </c:areaChart>
      <c:catAx>
        <c:axId val="-2127843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7840952"/>
        <c:crosses val="autoZero"/>
        <c:auto val="1"/>
        <c:lblAlgn val="ctr"/>
        <c:lblOffset val="100"/>
        <c:noMultiLvlLbl val="0"/>
      </c:catAx>
      <c:valAx>
        <c:axId val="-2127840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7843928"/>
        <c:crosses val="autoZero"/>
        <c:crossBetween val="midCat"/>
      </c:valAx>
    </c:plotArea>
    <c:legend>
      <c:legendPos val="b"/>
      <c:overlay val="0"/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FADA8E-7704-E74E-A907-72D8091CAC3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DA9DE8B-0F6F-CB48-ABE2-1EA208A30F7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4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DA8E-7704-E74E-A907-72D8091CAC3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E8B-0F6F-CB48-ABE2-1EA208A30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3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DA8E-7704-E74E-A907-72D8091CAC3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E8B-0F6F-CB48-ABE2-1EA208A30F7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66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DA8E-7704-E74E-A907-72D8091CAC3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E8B-0F6F-CB48-ABE2-1EA208A30F7F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027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DA8E-7704-E74E-A907-72D8091CAC3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E8B-0F6F-CB48-ABE2-1EA208A30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459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DA8E-7704-E74E-A907-72D8091CAC3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E8B-0F6F-CB48-ABE2-1EA208A30F7F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756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DA8E-7704-E74E-A907-72D8091CAC3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E8B-0F6F-CB48-ABE2-1EA208A30F7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045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DA8E-7704-E74E-A907-72D8091CAC3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E8B-0F6F-CB48-ABE2-1EA208A30F7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691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DA8E-7704-E74E-A907-72D8091CAC3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E8B-0F6F-CB48-ABE2-1EA208A30F7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42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DA8E-7704-E74E-A907-72D8091CAC3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E8B-0F6F-CB48-ABE2-1EA208A30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06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DA8E-7704-E74E-A907-72D8091CAC3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E8B-0F6F-CB48-ABE2-1EA208A30F7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06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DA8E-7704-E74E-A907-72D8091CAC3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E8B-0F6F-CB48-ABE2-1EA208A30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37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DA8E-7704-E74E-A907-72D8091CAC3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E8B-0F6F-CB48-ABE2-1EA208A30F7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428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DA8E-7704-E74E-A907-72D8091CAC3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E8B-0F6F-CB48-ABE2-1EA208A30F7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29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DA8E-7704-E74E-A907-72D8091CAC3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E8B-0F6F-CB48-ABE2-1EA208A30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12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DA8E-7704-E74E-A907-72D8091CAC3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E8B-0F6F-CB48-ABE2-1EA208A30F7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811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DA8E-7704-E74E-A907-72D8091CAC3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E8B-0F6F-CB48-ABE2-1EA208A30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72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FADA8E-7704-E74E-A907-72D8091CAC3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A9DE8B-0F6F-CB48-ABE2-1EA208A30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51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25670FA-84E9-4D3D-BFE1-5DD6C1EED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57804E-7000-4D6F-BCB9-EB292DC3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B615E3-6869-4FBE-9989-6D9A8FB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14D3C4-C240-43BC-99C8-DB470FE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798C04BF-875F-4229-959B-395CE72D1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C53CB1-46D3-40C9-A194-A5D98949B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942CD0D8-87A8-430D-8763-99EC0256E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7ED77AF-7AD7-43AD-92CF-8FE44EE56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50BCD37-CC1D-DF37-8312-B38C00556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400" dirty="0">
                <a:solidFill>
                  <a:schemeClr val="bg1"/>
                </a:solidFill>
              </a:rPr>
              <a:t>Que peut-on savoir de la réforme de l’Etat prévue pour l’an prochain?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B46A68-741D-5AB3-6B8E-26CBC54FC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bg1"/>
                </a:solidFill>
              </a:rPr>
              <a:t>Pierre Verjans, </a:t>
            </a:r>
            <a:r>
              <a:rPr lang="fr-FR" dirty="0" err="1">
                <a:solidFill>
                  <a:schemeClr val="bg1"/>
                </a:solidFill>
              </a:rPr>
              <a:t>ULiège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21 mars 2023</a:t>
            </a:r>
          </a:p>
          <a:p>
            <a:r>
              <a:rPr lang="fr-FR" dirty="0">
                <a:solidFill>
                  <a:schemeClr val="bg1"/>
                </a:solidFill>
              </a:rPr>
              <a:t>Club Richelieu, Verviers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FF33BF-06A3-4D84-B5A1-313891C8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42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BB8568-418E-3AD0-A532-081F7566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réformes surprenantes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18D137-6519-25FB-D04E-E40F2D14F3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1968: « Leuven </a:t>
            </a:r>
            <a:r>
              <a:rPr lang="fr-FR" dirty="0" err="1"/>
              <a:t>vlaams</a:t>
            </a:r>
            <a:r>
              <a:rPr lang="fr-FR" dirty="0"/>
              <a:t> »</a:t>
            </a:r>
          </a:p>
          <a:p>
            <a:pPr lvl="1"/>
            <a:r>
              <a:rPr lang="fr-FR" dirty="0"/>
              <a:t>« communautaire au frigo »</a:t>
            </a:r>
          </a:p>
          <a:p>
            <a:pPr lvl="1"/>
            <a:r>
              <a:rPr lang="fr-FR" dirty="0"/>
              <a:t>Crise gouvernementale</a:t>
            </a:r>
          </a:p>
          <a:p>
            <a:pPr lvl="1"/>
            <a:r>
              <a:rPr lang="fr-FR" dirty="0"/>
              <a:t>Création RW, alliance FDF</a:t>
            </a:r>
          </a:p>
          <a:p>
            <a:pPr lvl="1"/>
            <a:r>
              <a:rPr lang="fr-FR" dirty="0"/>
              <a:t>Renforcement VU</a:t>
            </a:r>
          </a:p>
          <a:p>
            <a:pPr lvl="1"/>
            <a:r>
              <a:rPr lang="fr-FR" dirty="0"/>
              <a:t>Gaston Eyskens: communautarisation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654C26-F1EA-AFCD-3945-A54C34B105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1977 pacte d’Egmont</a:t>
            </a:r>
          </a:p>
          <a:p>
            <a:pPr lvl="1"/>
            <a:r>
              <a:rPr lang="fr-FR" dirty="0"/>
              <a:t>Principaux partis de chaque région: CVP, PS, FDF</a:t>
            </a:r>
          </a:p>
          <a:p>
            <a:pPr lvl="1"/>
            <a:r>
              <a:rPr lang="fr-FR" dirty="0"/>
              <a:t>Accord général</a:t>
            </a:r>
          </a:p>
          <a:p>
            <a:pPr lvl="1"/>
            <a:r>
              <a:rPr lang="fr-FR" dirty="0"/>
              <a:t>Refus Leo Tindemans contre son président de parti</a:t>
            </a:r>
          </a:p>
          <a:p>
            <a:pPr lvl="1"/>
            <a:endParaRPr lang="fr-FR" dirty="0"/>
          </a:p>
          <a:p>
            <a:r>
              <a:rPr lang="fr-FR" dirty="0"/>
              <a:t>Gouvernements fragiles jusque 1980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2864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7E1982-A4BB-8513-1CF0-A971E41ED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réformes surprenantes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C91384-D74A-3424-81E0-ECB6D659A4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1988</a:t>
            </a:r>
          </a:p>
          <a:p>
            <a:pPr lvl="1"/>
            <a:r>
              <a:rPr lang="fr-FR" dirty="0"/>
              <a:t>Chute gouvernement Martens-</a:t>
            </a:r>
            <a:r>
              <a:rPr lang="fr-FR" dirty="0" err="1"/>
              <a:t>Gol</a:t>
            </a:r>
            <a:endParaRPr lang="fr-FR" dirty="0"/>
          </a:p>
          <a:p>
            <a:pPr lvl="2"/>
            <a:r>
              <a:rPr lang="fr-FR" dirty="0"/>
              <a:t>Gestion mutualités</a:t>
            </a:r>
          </a:p>
          <a:p>
            <a:pPr lvl="2"/>
            <a:r>
              <a:rPr lang="fr-FR" dirty="0"/>
              <a:t>Avortement</a:t>
            </a:r>
          </a:p>
          <a:p>
            <a:pPr lvl="2"/>
            <a:r>
              <a:rPr lang="fr-FR" dirty="0"/>
              <a:t>Sécurité sociale</a:t>
            </a:r>
          </a:p>
          <a:p>
            <a:pPr lvl="2"/>
            <a:r>
              <a:rPr lang="fr-FR" dirty="0"/>
              <a:t>Fourons</a:t>
            </a:r>
          </a:p>
          <a:p>
            <a:pPr lvl="1"/>
            <a:r>
              <a:rPr lang="fr-FR" dirty="0"/>
              <a:t>Accord sur Région Bruxelles-capitale</a:t>
            </a:r>
          </a:p>
          <a:p>
            <a:pPr lvl="1"/>
            <a:r>
              <a:rPr lang="fr-FR" dirty="0"/>
              <a:t>Communautarisation enseignement, régionalisation routes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9BB4BE-0DEB-860B-BA76-F2E0219A6E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1991</a:t>
            </a:r>
          </a:p>
          <a:p>
            <a:pPr lvl="1"/>
            <a:r>
              <a:rPr lang="fr-FR" dirty="0"/>
              <a:t>Chute gouvernement Martens</a:t>
            </a:r>
          </a:p>
          <a:p>
            <a:pPr lvl="2"/>
            <a:r>
              <a:rPr lang="fr-FR" dirty="0"/>
              <a:t>Armes FN</a:t>
            </a:r>
          </a:p>
          <a:p>
            <a:pPr lvl="1"/>
            <a:r>
              <a:rPr lang="fr-FR" dirty="0"/>
              <a:t>Accord:</a:t>
            </a:r>
          </a:p>
          <a:p>
            <a:pPr lvl="2"/>
            <a:r>
              <a:rPr lang="fr-FR" dirty="0"/>
              <a:t>Elections directes R°&amp;</a:t>
            </a:r>
            <a:r>
              <a:rPr lang="fr-FR" dirty="0" err="1"/>
              <a:t>Com</a:t>
            </a:r>
            <a:r>
              <a:rPr lang="fr-FR" baseline="30000" dirty="0" err="1"/>
              <a:t>é</a:t>
            </a:r>
            <a:endParaRPr lang="fr-FR" baseline="30000" dirty="0"/>
          </a:p>
          <a:p>
            <a:pPr lvl="2"/>
            <a:r>
              <a:rPr lang="fr-FR" dirty="0"/>
              <a:t>« Etat fédéral »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417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75DE6-6DBF-5B85-82F6-6FE82B63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réformes étonnantes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26EA76-9507-D815-6BCF-42B02A8558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2001</a:t>
            </a:r>
          </a:p>
          <a:p>
            <a:pPr lvl="1"/>
            <a:r>
              <a:rPr lang="fr-FR" dirty="0"/>
              <a:t>Gouvernement Arc-en-ciel</a:t>
            </a:r>
          </a:p>
          <a:p>
            <a:pPr lvl="1"/>
            <a:r>
              <a:rPr lang="fr-FR" dirty="0"/>
              <a:t>« On va voir ce qu’on va voir »</a:t>
            </a:r>
          </a:p>
          <a:p>
            <a:pPr lvl="1"/>
            <a:r>
              <a:rPr lang="fr-FR" dirty="0"/>
              <a:t>Refinancement Communauté française</a:t>
            </a:r>
          </a:p>
          <a:p>
            <a:pPr lvl="1"/>
            <a:r>
              <a:rPr lang="fr-FR" dirty="0"/>
              <a:t>Régionalisation tutelle communes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Peau de chagrin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42C95E-4936-F172-25AF-83B4BF8B80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2007</a:t>
            </a:r>
          </a:p>
          <a:p>
            <a:pPr lvl="1"/>
            <a:r>
              <a:rPr lang="fr-FR" dirty="0"/>
              <a:t>« cinq minutes courage »</a:t>
            </a:r>
          </a:p>
          <a:p>
            <a:pPr lvl="1"/>
            <a:r>
              <a:rPr lang="fr-FR" dirty="0"/>
              <a:t>« demandeurs de rien »</a:t>
            </a:r>
          </a:p>
          <a:p>
            <a:pPr lvl="1"/>
            <a:r>
              <a:rPr lang="fr-FR" dirty="0"/>
              <a:t>Blocage jusque décembre 2011</a:t>
            </a:r>
          </a:p>
          <a:p>
            <a:pPr lvl="1"/>
            <a:r>
              <a:rPr lang="fr-FR" dirty="0"/>
              <a:t>Déplacement du centre de gravité budgétaire</a:t>
            </a:r>
          </a:p>
          <a:p>
            <a:pPr lvl="1"/>
            <a:r>
              <a:rPr lang="fr-FR" dirty="0"/>
              <a:t>Communautarisation/régionalisation des allocations familiales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890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2F8D102-AFF9-5EF6-7D17-BA2D6E2F8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Ingrédients pour une réforme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982F9D-B64E-46E4-4EA7-E110CB53E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Parti(s) régionalistes/nationalistes forts ou croissants ou menaçant</a:t>
            </a:r>
          </a:p>
          <a:p>
            <a:r>
              <a:rPr lang="fr-FR" dirty="0"/>
              <a:t>Tensions politiques pré-électorales obligeant à des concessions</a:t>
            </a:r>
          </a:p>
          <a:p>
            <a:endParaRPr lang="fr-FR" dirty="0"/>
          </a:p>
          <a:p>
            <a:r>
              <a:rPr lang="fr-FR" dirty="0"/>
              <a:t>Accord </a:t>
            </a:r>
            <a:r>
              <a:rPr lang="fr-FR" dirty="0" err="1"/>
              <a:t>intraflamand</a:t>
            </a:r>
            <a:r>
              <a:rPr lang="fr-FR" dirty="0"/>
              <a:t> pour un cœur de réformes</a:t>
            </a:r>
          </a:p>
          <a:p>
            <a:r>
              <a:rPr lang="fr-FR" dirty="0"/>
              <a:t>Besoin francophone de pacification communautaire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544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0A60C-5505-CCBA-50C4-48D99E4A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données générales: la démographie</a:t>
            </a:r>
          </a:p>
        </p:txBody>
      </p:sp>
      <p:graphicFrame>
        <p:nvGraphicFramePr>
          <p:cNvPr id="4" name="Objet 2">
            <a:extLst>
              <a:ext uri="{FF2B5EF4-FFF2-40B4-BE49-F238E27FC236}">
                <a16:creationId xmlns:a16="http://schemas.microsoft.com/office/drawing/2014/main" id="{0EB5DC03-8407-3847-D2A7-5545554C7AF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646522"/>
              </p:ext>
            </p:extLst>
          </p:nvPr>
        </p:nvGraphicFramePr>
        <p:xfrm>
          <a:off x="722313" y="2090738"/>
          <a:ext cx="7375525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91200" imgH="3225800" progId="Word.Document.12">
                  <p:embed/>
                </p:oleObj>
              </mc:Choice>
              <mc:Fallback>
                <p:oleObj name="Document" r:id="rId2" imgW="5791200" imgH="3225800" progId="Word.Document.12">
                  <p:embed/>
                  <p:pic>
                    <p:nvPicPr>
                      <p:cNvPr id="4" name="Objet 2">
                        <a:extLst>
                          <a:ext uri="{FF2B5EF4-FFF2-40B4-BE49-F238E27FC236}">
                            <a16:creationId xmlns:a16="http://schemas.microsoft.com/office/drawing/2014/main" id="{0EB5DC03-8407-3847-D2A7-5545554C7A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2090738"/>
                        <a:ext cx="7375525" cy="410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C37DFF02-F655-08CE-E607-B6AB631C4719}"/>
              </a:ext>
            </a:extLst>
          </p:cNvPr>
          <p:cNvSpPr txBox="1"/>
          <p:nvPr/>
        </p:nvSpPr>
        <p:spPr>
          <a:xfrm>
            <a:off x="8645236" y="2624447"/>
            <a:ext cx="2236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Majorité flamande,</a:t>
            </a:r>
          </a:p>
          <a:p>
            <a:r>
              <a:rPr lang="fr-FR" dirty="0"/>
              <a:t>Minorité bruxelloise</a:t>
            </a:r>
          </a:p>
          <a:p>
            <a:r>
              <a:rPr lang="fr-FR" dirty="0"/>
              <a:t>Plus de parti wallon</a:t>
            </a:r>
          </a:p>
        </p:txBody>
      </p:sp>
    </p:spTree>
    <p:extLst>
      <p:ext uri="{BB962C8B-B14F-4D97-AF65-F5344CB8AC3E}">
        <p14:creationId xmlns:p14="http://schemas.microsoft.com/office/powerpoint/2010/main" val="2093227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BF26600-F1C9-C1FB-2487-3F5097650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Données générales: pédagogie/démagogie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6F9647F-5532-7A7F-8C26-A40775444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Expliquer/ justifier le changement de système</a:t>
            </a:r>
          </a:p>
          <a:p>
            <a:endParaRPr lang="fr-FR" dirty="0"/>
          </a:p>
          <a:p>
            <a:r>
              <a:rPr lang="fr-FR" dirty="0"/>
              <a:t>Nationalisme flamand / Nostalgie belge francophone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678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8BECE1-67E9-2632-6286-7C59E49C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en place pour 2024: dynamique?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076276-C3B1-5EC0-7882-DAE4B1AA0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VB: « indépendance de la Flandre » cordon sanitaire</a:t>
            </a:r>
          </a:p>
          <a:p>
            <a:r>
              <a:rPr lang="fr-FR" dirty="0"/>
              <a:t>N-VA: </a:t>
            </a:r>
          </a:p>
          <a:p>
            <a:pPr lvl="1"/>
            <a:r>
              <a:rPr lang="fr-FR" dirty="0"/>
              <a:t>« indépendance de la Flandre dans Europe démocratique »</a:t>
            </a:r>
          </a:p>
          <a:p>
            <a:pPr lvl="1"/>
            <a:r>
              <a:rPr lang="fr-FR" dirty="0"/>
              <a:t>Evolution progressive… négociations</a:t>
            </a:r>
          </a:p>
          <a:p>
            <a:r>
              <a:rPr lang="fr-FR" dirty="0" err="1"/>
              <a:t>Vooruit</a:t>
            </a:r>
            <a:r>
              <a:rPr lang="fr-FR" dirty="0"/>
              <a:t>, CD&amp;V: « Wat </a:t>
            </a:r>
            <a:r>
              <a:rPr lang="fr-FR" dirty="0" err="1"/>
              <a:t>wijzelf</a:t>
            </a:r>
            <a:r>
              <a:rPr lang="fr-FR" dirty="0"/>
              <a:t> </a:t>
            </a:r>
            <a:r>
              <a:rPr lang="fr-FR" dirty="0" err="1"/>
              <a:t>doen</a:t>
            </a:r>
            <a:r>
              <a:rPr lang="fr-FR" dirty="0"/>
              <a:t>, </a:t>
            </a:r>
            <a:r>
              <a:rPr lang="fr-FR" dirty="0" err="1"/>
              <a:t>doen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beter</a:t>
            </a:r>
            <a:r>
              <a:rPr lang="fr-FR" dirty="0"/>
              <a:t> »</a:t>
            </a:r>
          </a:p>
          <a:p>
            <a:r>
              <a:rPr lang="fr-FR" dirty="0"/>
              <a:t>OVLD, </a:t>
            </a:r>
            <a:r>
              <a:rPr lang="fr-FR" dirty="0" err="1"/>
              <a:t>Groen</a:t>
            </a:r>
            <a:r>
              <a:rPr lang="fr-FR" dirty="0"/>
              <a:t>, PTB: « </a:t>
            </a:r>
            <a:r>
              <a:rPr lang="fr-FR" dirty="0" err="1"/>
              <a:t>herfederalisering</a:t>
            </a:r>
            <a:r>
              <a:rPr lang="fr-FR" dirty="0"/>
              <a:t> »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5283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BD104-019B-56A8-4FF8-E237086C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en place pour 2024: résistance?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089647-C674-119D-F1C6-D13B9D24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PS, MR: régionalistes W &gt;&lt; régionalistes </a:t>
            </a:r>
            <a:r>
              <a:rPr lang="fr-FR" dirty="0" err="1"/>
              <a:t>Brux</a:t>
            </a:r>
            <a:r>
              <a:rPr lang="fr-FR" dirty="0"/>
              <a:t> et </a:t>
            </a:r>
            <a:r>
              <a:rPr lang="fr-FR" dirty="0" err="1"/>
              <a:t>Communtaristes</a:t>
            </a:r>
            <a:endParaRPr lang="fr-FR" dirty="0"/>
          </a:p>
          <a:p>
            <a:r>
              <a:rPr lang="fr-FR" dirty="0"/>
              <a:t>Ecolo: « problème navrant »</a:t>
            </a:r>
          </a:p>
          <a:p>
            <a:r>
              <a:rPr lang="fr-FR" dirty="0"/>
              <a:t>PTB: sauver la sécu</a:t>
            </a:r>
          </a:p>
          <a:p>
            <a:r>
              <a:rPr lang="fr-F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23800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Groupes politiques et linguistiques à la Chambre, 2019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1071849" y="2329775"/>
          <a:ext cx="7693024" cy="395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3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N-VA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Vooruit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oVLD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Groen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Ecolo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CD&amp;V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PvdA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PTB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Défi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CC4650BE-06DC-1A8D-A4B0-504B37DACC67}"/>
              </a:ext>
            </a:extLst>
          </p:cNvPr>
          <p:cNvSpPr txBox="1"/>
          <p:nvPr/>
        </p:nvSpPr>
        <p:spPr>
          <a:xfrm>
            <a:off x="9476509" y="2784764"/>
            <a:ext cx="928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18+25=</a:t>
            </a:r>
          </a:p>
          <a:p>
            <a:r>
              <a:rPr lang="fr-FR" dirty="0"/>
              <a:t>43/89</a:t>
            </a:r>
          </a:p>
          <a:p>
            <a:endParaRPr lang="fr-FR" dirty="0"/>
          </a:p>
          <a:p>
            <a:r>
              <a:rPr lang="fr-FR" dirty="0"/>
              <a:t>48%</a:t>
            </a:r>
          </a:p>
        </p:txBody>
      </p:sp>
    </p:spTree>
    <p:extLst>
      <p:ext uri="{BB962C8B-B14F-4D97-AF65-F5344CB8AC3E}">
        <p14:creationId xmlns:p14="http://schemas.microsoft.com/office/powerpoint/2010/main" val="1904273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100 ans, 30 élections, 3 partis de &gt;80% à 37%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/>
        </p:nvGraphicFramePr>
        <p:xfrm>
          <a:off x="1947333" y="1982902"/>
          <a:ext cx="8382000" cy="438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653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D128E5-C530-1309-58D7-4A1173A99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E7CD7F-704F-9CF0-0ED7-4DCBCAA08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Elections mai 2019, négociations avec la N-VA puis sans la N-VA</a:t>
            </a:r>
          </a:p>
          <a:p>
            <a:r>
              <a:rPr lang="fr-FR" b="1" dirty="0"/>
              <a:t>Gouvernement de soustraction</a:t>
            </a:r>
            <a:r>
              <a:rPr lang="fr-FR" dirty="0"/>
              <a:t> (et non de coalition): </a:t>
            </a:r>
          </a:p>
          <a:p>
            <a:pPr lvl="1"/>
            <a:r>
              <a:rPr lang="fr-FR" dirty="0"/>
              <a:t>Ni Vlaams </a:t>
            </a:r>
            <a:r>
              <a:rPr lang="fr-FR" dirty="0" err="1"/>
              <a:t>Belang</a:t>
            </a:r>
            <a:endParaRPr lang="fr-FR" dirty="0"/>
          </a:p>
          <a:p>
            <a:pPr lvl="1"/>
            <a:r>
              <a:rPr lang="fr-FR" dirty="0"/>
              <a:t>Ni </a:t>
            </a:r>
            <a:r>
              <a:rPr lang="fr-FR" dirty="0" err="1"/>
              <a:t>Nieuw</a:t>
            </a:r>
            <a:r>
              <a:rPr lang="fr-FR" dirty="0"/>
              <a:t>-Vlaams </a:t>
            </a:r>
            <a:r>
              <a:rPr lang="fr-FR" dirty="0" err="1"/>
              <a:t>Alliantie</a:t>
            </a:r>
            <a:endParaRPr lang="fr-FR" dirty="0"/>
          </a:p>
          <a:p>
            <a:pPr lvl="1"/>
            <a:r>
              <a:rPr lang="fr-FR" dirty="0"/>
              <a:t>Ni PTB-</a:t>
            </a:r>
            <a:r>
              <a:rPr lang="fr-FR" dirty="0" err="1"/>
              <a:t>PvdA</a:t>
            </a:r>
            <a:endParaRPr lang="fr-FR" dirty="0"/>
          </a:p>
          <a:p>
            <a:r>
              <a:rPr lang="fr-FR" dirty="0"/>
              <a:t>Après un an et quatre mois de négociations: </a:t>
            </a:r>
          </a:p>
          <a:p>
            <a:r>
              <a:rPr lang="fr-FR" dirty="0"/>
              <a:t>Déclaration gouvernementale, 2 octobre 2020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75044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Evolution par parti traditionnel par région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27201" y="2150532"/>
          <a:ext cx="8737601" cy="3379006"/>
        </p:xfrm>
        <a:graphic>
          <a:graphicData uri="http://schemas.openxmlformats.org/drawingml/2006/table">
            <a:tbl>
              <a:tblPr/>
              <a:tblGrid>
                <a:gridCol w="805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99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92158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% 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Socialistes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Chrétiens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Libéraux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58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inscrits</a:t>
                      </a:r>
                    </a:p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 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Flandre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Wallon.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Brux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Flandre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Wall.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Brux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Flandre</a:t>
                      </a:r>
                    </a:p>
                  </a:txBody>
                  <a:tcPr marL="10912" marR="10912" marT="10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Wall.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1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Brux</a:t>
                      </a:r>
                    </a:p>
                  </a:txBody>
                  <a:tcPr marL="10912" marR="10912" marT="10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293"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Moy 19-61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/>
                          <a:cs typeface="Garamond"/>
                        </a:rPr>
                        <a:t>40,1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28,1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/>
                          <a:cs typeface="Garamond"/>
                        </a:rPr>
                        <a:t>42,7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25,8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26,6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12,8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17,2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293"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Moy. 65-07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30,4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16,2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29,8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18,1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18,6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16,4</a:t>
                      </a: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18,9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19,9</a:t>
                      </a: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6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Moy 10-19</a:t>
                      </a:r>
                    </a:p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11,6</a:t>
                      </a:r>
                    </a:p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25,8</a:t>
                      </a:r>
                    </a:p>
                    <a:p>
                      <a:pPr algn="ctr" fontAlgn="b"/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20,6</a:t>
                      </a:r>
                    </a:p>
                    <a:p>
                      <a:pPr algn="ctr" fontAlgn="b"/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14,5</a:t>
                      </a:r>
                    </a:p>
                    <a:p>
                      <a:pPr algn="ctr" fontAlgn="b"/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10,6</a:t>
                      </a:r>
                      <a:endParaRPr lang="nl-BE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  <a:p>
                      <a:pPr algn="ctr" fontAlgn="b"/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8,7</a:t>
                      </a:r>
                    </a:p>
                    <a:p>
                      <a:pPr algn="ctr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12,3</a:t>
                      </a:r>
                    </a:p>
                    <a:p>
                      <a:pPr algn="ctr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18,5</a:t>
                      </a:r>
                    </a:p>
                    <a:p>
                      <a:pPr algn="ctr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20,4</a:t>
                      </a:r>
                    </a:p>
                    <a:p>
                      <a:pPr algn="ctr" fontAlgn="b"/>
                      <a:endParaRPr lang="is-IS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0912" marR="10912" marT="1091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196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Différence communautaire </a:t>
            </a:r>
            <a:r>
              <a:rPr lang="fr-FR" sz="2000" dirty="0"/>
              <a:t>2019 PE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250140" y="2506117"/>
          <a:ext cx="7454906" cy="3060700"/>
        </p:xfrm>
        <a:graphic>
          <a:graphicData uri="http://schemas.openxmlformats.org/drawingml/2006/table">
            <a:tbl>
              <a:tblPr/>
              <a:tblGrid>
                <a:gridCol w="1945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Gauche</a:t>
                      </a:r>
                      <a:r>
                        <a:rPr lang="fr-F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(?)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Sud</a:t>
                      </a:r>
                    </a:p>
                    <a:p>
                      <a:pPr algn="ctr" fontAlgn="b"/>
                      <a:r>
                        <a:rPr lang="mr-IN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61,2%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Nord</a:t>
                      </a:r>
                    </a:p>
                    <a:p>
                      <a:pPr algn="ctr" fontAlgn="b"/>
                      <a:r>
                        <a:rPr lang="mr-I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27,5%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Centre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4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4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Droite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24,0%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57,5%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356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vieille histoire?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414688" y="1396998"/>
          <a:ext cx="7059540" cy="351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9966">
                <a:tc>
                  <a:txBody>
                    <a:bodyPr/>
                    <a:lstStyle/>
                    <a:p>
                      <a:r>
                        <a:rPr lang="fr-FR" sz="2400" dirty="0"/>
                        <a:t>Elections de 1870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Flandre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Bruxelles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Wallonie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346">
                <a:tc>
                  <a:txBody>
                    <a:bodyPr/>
                    <a:lstStyle/>
                    <a:p>
                      <a:r>
                        <a:rPr lang="fr-FR" sz="2400" dirty="0"/>
                        <a:t>Parti libéral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54,7%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64,2%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346">
                <a:tc>
                  <a:txBody>
                    <a:bodyPr/>
                    <a:lstStyle/>
                    <a:p>
                      <a:r>
                        <a:rPr lang="fr-FR" sz="2400" dirty="0"/>
                        <a:t>Votes catholiques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69,8%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36,9%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35,8%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631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1524001" y="314325"/>
            <a:ext cx="7693025" cy="1143000"/>
          </a:xfrm>
        </p:spPr>
        <p:txBody>
          <a:bodyPr/>
          <a:lstStyle/>
          <a:p>
            <a:r>
              <a:rPr lang="fr-FR" dirty="0"/>
              <a:t>Une vieille histoire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0501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95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42900"/>
            <a:ext cx="89789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2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1744664"/>
            <a:ext cx="506253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221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591D8-C3F8-CE03-EDB4-639FB4BFF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Débattons donc.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6422FE-0B85-CEBA-0905-BBA599468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Ou questions éclaircissement?</a:t>
            </a:r>
          </a:p>
          <a:p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Et merci de votre attention.</a:t>
            </a:r>
          </a:p>
        </p:txBody>
      </p:sp>
    </p:spTree>
    <p:extLst>
      <p:ext uri="{BB962C8B-B14F-4D97-AF65-F5344CB8AC3E}">
        <p14:creationId xmlns:p14="http://schemas.microsoft.com/office/powerpoint/2010/main" val="89699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BF0F2F-BE8A-227D-4764-C72F0CF7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Déclaration gouvernementale 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BF59AF-97AD-9A02-099D-90DB6E3DB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« Réformes institutionnelles »</a:t>
            </a:r>
          </a:p>
          <a:p>
            <a:r>
              <a:rPr lang="fr-FR" dirty="0"/>
              <a:t>Efficacité, principes démocratiques</a:t>
            </a:r>
          </a:p>
          <a:p>
            <a:pPr lvl="1"/>
            <a:r>
              <a:rPr lang="fr-FR" dirty="0"/>
              <a:t>Grande consultation , 2 ministres</a:t>
            </a:r>
          </a:p>
          <a:p>
            <a:pPr lvl="1"/>
            <a:r>
              <a:rPr lang="fr-FR" dirty="0"/>
              <a:t>Liste provisoire d’articles à réviser (« à tout le moins » le 195)</a:t>
            </a:r>
          </a:p>
          <a:p>
            <a:pPr lvl="1"/>
            <a:r>
              <a:rPr lang="fr-FR" dirty="0"/>
              <a:t>Propositions sur répartition des compétences, règles de financement… gouvernement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532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01FE1-BC6C-F74C-41B1-6027F48C4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 gouvernement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B211D0-1AC5-EF48-2EAA-F1B9B7941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Répartition plus homogène, plus efficace; principes de subsidiarité et de solidarité interpersonnelle (les deux !)</a:t>
            </a:r>
          </a:p>
          <a:p>
            <a:endParaRPr lang="fr-FR" dirty="0"/>
          </a:p>
          <a:p>
            <a:r>
              <a:rPr lang="fr-FR" dirty="0">
                <a:effectLst/>
                <a:latin typeface="Times New Roman" panose="02020603050405020304" pitchFamily="18" charset="0"/>
              </a:rPr>
              <a:t>« Cela devrait conduire à un renforcement des entités fédérées dans leur autonomie et du niveau fédéral dans son pouvoir. »</a:t>
            </a:r>
          </a:p>
          <a:p>
            <a:r>
              <a:rPr lang="fr-FR" dirty="0">
                <a:latin typeface="Times New Roman" panose="02020603050405020304" pitchFamily="18" charset="0"/>
              </a:rPr>
              <a:t>??</a:t>
            </a:r>
            <a:endParaRPr lang="fr-FR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743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CF7C81-B0F0-93D8-9F4D-C95CBF12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Ensuite…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8CC9A6-66CC-1135-4CD0-949C62E80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+mj-lt"/>
              </a:rPr>
              <a:t>« </a:t>
            </a:r>
            <a:r>
              <a:rPr lang="fr-FR" dirty="0">
                <a:effectLst/>
                <a:latin typeface="+mj-lt"/>
              </a:rPr>
              <a:t>les deux ministres du gouvernement prendront</a:t>
            </a:r>
            <a:br>
              <a:rPr lang="fr-FR" dirty="0">
                <a:latin typeface="+mj-lt"/>
              </a:rPr>
            </a:br>
            <a:r>
              <a:rPr lang="fr-FR" dirty="0">
                <a:effectLst/>
                <a:latin typeface="+mj-lt"/>
              </a:rPr>
              <a:t>les contacts nécessaires pour trouver ensemble un soutien parlementaire</a:t>
            </a:r>
            <a:br>
              <a:rPr lang="fr-FR" dirty="0">
                <a:latin typeface="+mj-lt"/>
              </a:rPr>
            </a:br>
            <a:r>
              <a:rPr lang="fr-FR" dirty="0">
                <a:effectLst/>
                <a:latin typeface="+mj-lt"/>
              </a:rPr>
              <a:t>complémentaire afin d’atteindre les majorités nécessaires »</a:t>
            </a:r>
          </a:p>
          <a:p>
            <a:r>
              <a:rPr lang="fr-FR" dirty="0">
                <a:latin typeface="+mj-lt"/>
              </a:rPr>
              <a:t>Majorité des 2/3 pour lois spéciales (+</a:t>
            </a:r>
            <a:r>
              <a:rPr lang="fr-FR" dirty="0" err="1">
                <a:latin typeface="+mj-lt"/>
              </a:rPr>
              <a:t>gr.ling</a:t>
            </a:r>
            <a:r>
              <a:rPr lang="fr-FR" dirty="0">
                <a:latin typeface="+mj-lt"/>
              </a:rPr>
              <a:t>.) et C°</a:t>
            </a:r>
          </a:p>
          <a:p>
            <a:r>
              <a:rPr lang="fr-FR" dirty="0">
                <a:latin typeface="+mj-lt"/>
              </a:rPr>
              <a:t>Technique: Comité de concertation</a:t>
            </a:r>
            <a:endParaRPr lang="fr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606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0FDE2D-5650-293B-C00C-AA7D1EFB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Matières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AA23EC-1540-5E70-9976-0FEDB84C4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Soins de santé</a:t>
            </a:r>
          </a:p>
          <a:p>
            <a:r>
              <a:rPr lang="fr-FR" dirty="0"/>
              <a:t>Développement durable (article 7 bis)</a:t>
            </a:r>
          </a:p>
          <a:p>
            <a:r>
              <a:rPr lang="fr-FR" dirty="0"/>
              <a:t>Harmoniser politiques étrangères dans rôle UE et instances multilatérales</a:t>
            </a:r>
          </a:p>
          <a:p>
            <a:pPr lvl="1"/>
            <a:r>
              <a:rPr lang="fr-FR" dirty="0"/>
              <a:t>Accord coopération 8 mars 1994: Ministre-siégeant: rotation</a:t>
            </a:r>
          </a:p>
          <a:p>
            <a:pPr lvl="1"/>
            <a:r>
              <a:rPr lang="fr-FR" dirty="0"/>
              <a:t>Si OK entre entités: position belge; si désaccord: abstention!</a:t>
            </a:r>
          </a:p>
          <a:p>
            <a:r>
              <a:rPr lang="fr-FR" dirty="0"/>
              <a:t>Synergie INAMI: entités fédérées</a:t>
            </a:r>
          </a:p>
          <a:p>
            <a:r>
              <a:rPr lang="fr-FR" dirty="0"/>
              <a:t>5G: médias (Communautés)</a:t>
            </a:r>
          </a:p>
          <a:p>
            <a:r>
              <a:rPr lang="fr-FR" dirty="0"/>
              <a:t>Bruxelles: nuisances sonores, sécurité (zones de police)</a:t>
            </a:r>
          </a:p>
          <a:p>
            <a:r>
              <a:rPr lang="fr-FR" dirty="0"/>
              <a:t>Initiatives de rencontres et une meilleure connaissance des langues nationales</a:t>
            </a:r>
          </a:p>
          <a:p>
            <a:endParaRPr lang="fr-FR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085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61C371-24A2-CDFB-0263-F997A49A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Déjà fait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962432-0925-E925-FCCC-D1AC937A0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Consultation </a:t>
            </a:r>
          </a:p>
          <a:p>
            <a:r>
              <a:rPr lang="fr-FR" dirty="0"/>
              <a:t>« unpayspourdemain.be »: 11.000 participants, 75.000 contributions, synthèse 200 pages: centraliser, décentraliser, régionaliser, communautariser, provincialiser, …</a:t>
            </a:r>
          </a:p>
          <a:p>
            <a:r>
              <a:rPr lang="fr-FR" dirty="0"/>
              <a:t>Simplifier, donner la parole aux citoyens (contradictoire?)</a:t>
            </a:r>
          </a:p>
          <a:p>
            <a:r>
              <a:rPr lang="fr-FR" dirty="0"/>
              <a:t>Première étape; ensuite: « processus plus large de participation citoyenne »</a:t>
            </a:r>
          </a:p>
          <a:p>
            <a:r>
              <a:rPr lang="fr-FR" dirty="0"/>
              <a:t>(J-B Pilet, ULB, 25 fév.23, </a:t>
            </a:r>
            <a:r>
              <a:rPr lang="fr-FR" i="1" dirty="0"/>
              <a:t>Le Soir</a:t>
            </a:r>
            <a:r>
              <a:rPr lang="fr-FR" dirty="0"/>
              <a:t>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0861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35845A-1DC9-88D2-5C22-727EDDED0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Ministres de Réforme Etat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B79C83-9845-7DF9-C1A7-7CF562F3C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David </a:t>
            </a:r>
            <a:r>
              <a:rPr lang="fr-FR" dirty="0" err="1"/>
              <a:t>Clarinval</a:t>
            </a:r>
            <a:r>
              <a:rPr lang="fr-FR" dirty="0"/>
              <a:t> (MR)</a:t>
            </a:r>
          </a:p>
          <a:p>
            <a:r>
              <a:rPr lang="fr-FR" dirty="0"/>
              <a:t>Jurgen Van Praet (UGent), directeur adjoint réformes institutionnelles, constitutionnaliste au cabinet d’</a:t>
            </a:r>
            <a:r>
              <a:rPr lang="fr-FR" dirty="0" err="1"/>
              <a:t>Annelies</a:t>
            </a:r>
            <a:r>
              <a:rPr lang="fr-FR" dirty="0"/>
              <a:t> </a:t>
            </a:r>
            <a:r>
              <a:rPr lang="fr-FR" dirty="0" err="1"/>
              <a:t>Verlinden</a:t>
            </a:r>
            <a:r>
              <a:rPr lang="fr-FR" dirty="0"/>
              <a:t> (CD&amp;V) démissionne en septembre 2022</a:t>
            </a:r>
          </a:p>
          <a:p>
            <a:pPr lvl="1"/>
            <a:r>
              <a:rPr lang="fr-FR" dirty="0"/>
              <a:t>À cause des </a:t>
            </a:r>
            <a:r>
              <a:rPr lang="fr-FR" i="1" dirty="0"/>
              <a:t>veto</a:t>
            </a:r>
            <a:r>
              <a:rPr lang="fr-FR" dirty="0"/>
              <a:t> francophones et manœuvres dilatoires</a:t>
            </a:r>
          </a:p>
          <a:p>
            <a:pPr lvl="1"/>
            <a:r>
              <a:rPr lang="fr-FR" dirty="0"/>
              <a:t>Pas aidé par l’ « attitude tiède » du premier ministre…</a:t>
            </a:r>
          </a:p>
          <a:p>
            <a:pPr lvl="1"/>
            <a:r>
              <a:rPr lang="fr-FR" dirty="0"/>
              <a:t>(</a:t>
            </a:r>
            <a:r>
              <a:rPr lang="fr-FR" i="1" dirty="0"/>
              <a:t>De Standaard</a:t>
            </a:r>
            <a:r>
              <a:rPr lang="fr-FR" dirty="0"/>
              <a:t>, 14 octobre 2022)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8566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1C75E-9EFD-B9CC-8335-2EF987D71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réformes attendues et les réformes surprises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A293C5-6148-9653-EC6C-44FE6BAED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1966: gouvernement « met le communautaire au frigo »: chute en 68, réforme de l’Etat</a:t>
            </a:r>
          </a:p>
          <a:p>
            <a:r>
              <a:rPr lang="fr-FR" dirty="0"/>
              <a:t>Avril 1977: gouvernement Tindemans pour faire une réforme de l’Etat (pacte d’Egmont, démission du premier ministre au nom du gouvernement)</a:t>
            </a:r>
          </a:p>
          <a:p>
            <a:r>
              <a:rPr lang="fr-FR" dirty="0"/>
              <a:t>1985: gouvernement néo-libéral (baby </a:t>
            </a:r>
            <a:r>
              <a:rPr lang="fr-FR" dirty="0" err="1"/>
              <a:t>Tatcher</a:t>
            </a:r>
            <a:r>
              <a:rPr lang="fr-FR" dirty="0"/>
              <a:t>): chute en 87 et réforme Etat</a:t>
            </a:r>
          </a:p>
          <a:p>
            <a:r>
              <a:rPr lang="fr-FR" dirty="0"/>
              <a:t>1999: 5 motions du parlement flamand pour 2002, dioxine, réformette 2001</a:t>
            </a:r>
          </a:p>
          <a:p>
            <a:r>
              <a:rPr lang="fr-FR" dirty="0"/>
              <a:t>2007 – 2010: échec réformes annoncées; 2010 négociation…</a:t>
            </a:r>
          </a:p>
          <a:p>
            <a:r>
              <a:rPr lang="fr-BE" dirty="0"/>
              <a:t>2019: grande négociation 16 mois: pas de réforme</a:t>
            </a:r>
          </a:p>
        </p:txBody>
      </p:sp>
    </p:spTree>
    <p:extLst>
      <p:ext uri="{BB962C8B-B14F-4D97-AF65-F5344CB8AC3E}">
        <p14:creationId xmlns:p14="http://schemas.microsoft.com/office/powerpoint/2010/main" val="1773647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1568</TotalTime>
  <Words>984</Words>
  <Application>Microsoft Office PowerPoint</Application>
  <PresentationFormat>Grand écran</PresentationFormat>
  <Paragraphs>237</Paragraphs>
  <Slides>26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Garamond</vt:lpstr>
      <vt:lpstr>Times New Roman</vt:lpstr>
      <vt:lpstr>Organique</vt:lpstr>
      <vt:lpstr>Document</vt:lpstr>
      <vt:lpstr>Que peut-on savoir de la réforme de l’Etat prévue pour l’an prochain?</vt:lpstr>
      <vt:lpstr>Contexte</vt:lpstr>
      <vt:lpstr>Déclaration gouvernementale </vt:lpstr>
      <vt:lpstr>Objectif gouvernement</vt:lpstr>
      <vt:lpstr>Ensuite…</vt:lpstr>
      <vt:lpstr>Matières</vt:lpstr>
      <vt:lpstr>Déjà fait</vt:lpstr>
      <vt:lpstr>Ministres de Réforme Etat</vt:lpstr>
      <vt:lpstr>Les réformes attendues et les réformes surprises</vt:lpstr>
      <vt:lpstr>Quelques réformes surprenantes</vt:lpstr>
      <vt:lpstr>Quelques réformes surprenantes</vt:lpstr>
      <vt:lpstr>Quelques réformes étonnantes</vt:lpstr>
      <vt:lpstr>Ingrédients pour une réforme</vt:lpstr>
      <vt:lpstr>Les données générales: la démographie</vt:lpstr>
      <vt:lpstr>Données générales: pédagogie/démagogie</vt:lpstr>
      <vt:lpstr>Mise en place pour 2024: dynamique?</vt:lpstr>
      <vt:lpstr>Mise en place pour 2024: résistance?</vt:lpstr>
      <vt:lpstr>Groupes politiques et linguistiques à la Chambre, 2019</vt:lpstr>
      <vt:lpstr>100 ans, 30 élections, 3 partis de &gt;80% à 37%</vt:lpstr>
      <vt:lpstr>Evolution par parti traditionnel par région</vt:lpstr>
      <vt:lpstr>Différence communautaire 2019 PE</vt:lpstr>
      <vt:lpstr>Une vieille histoire?</vt:lpstr>
      <vt:lpstr>Une vieille histoire</vt:lpstr>
      <vt:lpstr>Présentation PowerPoint</vt:lpstr>
      <vt:lpstr>Présentation PowerPoint</vt:lpstr>
      <vt:lpstr>Débattons donc.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réforme quand on s’y attend?  Ce n’est pas le genre de la Belgique.</dc:title>
  <dc:creator>Verjans Pierre</dc:creator>
  <cp:lastModifiedBy>Pierre Verjans</cp:lastModifiedBy>
  <cp:revision>8</cp:revision>
  <dcterms:created xsi:type="dcterms:W3CDTF">2022-09-24T16:07:10Z</dcterms:created>
  <dcterms:modified xsi:type="dcterms:W3CDTF">2023-03-21T14:49:43Z</dcterms:modified>
</cp:coreProperties>
</file>