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625" r:id="rId19"/>
    <p:sldId id="271" r:id="rId20"/>
    <p:sldId id="274" r:id="rId21"/>
    <p:sldId id="275" r:id="rId22"/>
    <p:sldId id="276" r:id="rId23"/>
    <p:sldId id="277" r:id="rId24"/>
    <p:sldId id="524" r:id="rId25"/>
    <p:sldId id="525" r:id="rId26"/>
    <p:sldId id="526" r:id="rId27"/>
    <p:sldId id="527" r:id="rId28"/>
    <p:sldId id="528" r:id="rId29"/>
    <p:sldId id="529" r:id="rId30"/>
    <p:sldId id="554" r:id="rId31"/>
    <p:sldId id="555" r:id="rId32"/>
    <p:sldId id="622" r:id="rId33"/>
    <p:sldId id="623" r:id="rId34"/>
    <p:sldId id="624" r:id="rId35"/>
    <p:sldId id="530" r:id="rId36"/>
    <p:sldId id="531" r:id="rId37"/>
    <p:sldId id="532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50" r:id="rId49"/>
    <p:sldId id="551" r:id="rId50"/>
    <p:sldId id="552" r:id="rId51"/>
    <p:sldId id="543" r:id="rId52"/>
    <p:sldId id="553" r:id="rId53"/>
    <p:sldId id="544" r:id="rId54"/>
    <p:sldId id="545" r:id="rId55"/>
    <p:sldId id="546" r:id="rId56"/>
    <p:sldId id="547" r:id="rId57"/>
    <p:sldId id="548" r:id="rId58"/>
    <p:sldId id="54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DA66F-8A8E-4E85-BDBE-EA3B28F4989B}" v="20" dt="2023-03-13T19:49:20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erjans" userId="bc670255-90e3-4fb2-b40f-26651d6b78e9" providerId="ADAL" clId="{6BEDA66F-8A8E-4E85-BDBE-EA3B28F4989B}"/>
    <pc:docChg chg="undo custSel addSld delSld modSld">
      <pc:chgData name="Pierre Verjans" userId="bc670255-90e3-4fb2-b40f-26651d6b78e9" providerId="ADAL" clId="{6BEDA66F-8A8E-4E85-BDBE-EA3B28F4989B}" dt="2023-03-15T12:27:13.137" v="8776" actId="20577"/>
      <pc:docMkLst>
        <pc:docMk/>
      </pc:docMkLst>
      <pc:sldChg chg="modSp mod">
        <pc:chgData name="Pierre Verjans" userId="bc670255-90e3-4fb2-b40f-26651d6b78e9" providerId="ADAL" clId="{6BEDA66F-8A8E-4E85-BDBE-EA3B28F4989B}" dt="2023-03-13T15:26:27.701" v="2003" actId="20577"/>
        <pc:sldMkLst>
          <pc:docMk/>
          <pc:sldMk cId="2932691645" sldId="256"/>
        </pc:sldMkLst>
        <pc:spChg chg="mod">
          <ac:chgData name="Pierre Verjans" userId="bc670255-90e3-4fb2-b40f-26651d6b78e9" providerId="ADAL" clId="{6BEDA66F-8A8E-4E85-BDBE-EA3B28F4989B}" dt="2023-03-13T15:26:27.701" v="2003" actId="20577"/>
          <ac:spMkLst>
            <pc:docMk/>
            <pc:sldMk cId="2932691645" sldId="256"/>
            <ac:spMk id="5" creationId="{CFCDB617-12D6-B2BC-A4CD-222E58A956B2}"/>
          </ac:spMkLst>
        </pc:spChg>
      </pc:sldChg>
      <pc:sldChg chg="modSp mod">
        <pc:chgData name="Pierre Verjans" userId="bc670255-90e3-4fb2-b40f-26651d6b78e9" providerId="ADAL" clId="{6BEDA66F-8A8E-4E85-BDBE-EA3B28F4989B}" dt="2023-03-15T12:27:13.137" v="8776" actId="20577"/>
        <pc:sldMkLst>
          <pc:docMk/>
          <pc:sldMk cId="1664798878" sldId="257"/>
        </pc:sldMkLst>
        <pc:spChg chg="mod">
          <ac:chgData name="Pierre Verjans" userId="bc670255-90e3-4fb2-b40f-26651d6b78e9" providerId="ADAL" clId="{6BEDA66F-8A8E-4E85-BDBE-EA3B28F4989B}" dt="2023-03-13T15:26:39.044" v="2005" actId="27636"/>
          <ac:spMkLst>
            <pc:docMk/>
            <pc:sldMk cId="1664798878" sldId="257"/>
            <ac:spMk id="2" creationId="{F669117A-CF14-AFD5-10DA-2374579E200A}"/>
          </ac:spMkLst>
        </pc:spChg>
        <pc:spChg chg="mod">
          <ac:chgData name="Pierre Verjans" userId="bc670255-90e3-4fb2-b40f-26651d6b78e9" providerId="ADAL" clId="{6BEDA66F-8A8E-4E85-BDBE-EA3B28F4989B}" dt="2023-03-15T12:27:13.137" v="8776" actId="20577"/>
          <ac:spMkLst>
            <pc:docMk/>
            <pc:sldMk cId="1664798878" sldId="257"/>
            <ac:spMk id="3" creationId="{3BF008D0-E3CD-7511-2652-859158937F06}"/>
          </ac:spMkLst>
        </pc:spChg>
      </pc:sldChg>
      <pc:sldChg chg="modSp new mod">
        <pc:chgData name="Pierre Verjans" userId="bc670255-90e3-4fb2-b40f-26651d6b78e9" providerId="ADAL" clId="{6BEDA66F-8A8E-4E85-BDBE-EA3B28F4989B}" dt="2023-03-12T17:52:03.474" v="694" actId="313"/>
        <pc:sldMkLst>
          <pc:docMk/>
          <pc:sldMk cId="1610823440" sldId="258"/>
        </pc:sldMkLst>
        <pc:spChg chg="mod">
          <ac:chgData name="Pierre Verjans" userId="bc670255-90e3-4fb2-b40f-26651d6b78e9" providerId="ADAL" clId="{6BEDA66F-8A8E-4E85-BDBE-EA3B28F4989B}" dt="2023-03-12T17:52:03.474" v="694" actId="313"/>
          <ac:spMkLst>
            <pc:docMk/>
            <pc:sldMk cId="1610823440" sldId="258"/>
            <ac:spMk id="2" creationId="{A38837D3-1B07-10A3-745F-8E2800AD1999}"/>
          </ac:spMkLst>
        </pc:spChg>
        <pc:spChg chg="mod">
          <ac:chgData name="Pierre Verjans" userId="bc670255-90e3-4fb2-b40f-26651d6b78e9" providerId="ADAL" clId="{6BEDA66F-8A8E-4E85-BDBE-EA3B28F4989B}" dt="2023-03-12T17:51:50.931" v="690" actId="20577"/>
          <ac:spMkLst>
            <pc:docMk/>
            <pc:sldMk cId="1610823440" sldId="258"/>
            <ac:spMk id="3" creationId="{78204484-C0F3-CA86-438F-2A6C8807E341}"/>
          </ac:spMkLst>
        </pc:spChg>
      </pc:sldChg>
      <pc:sldChg chg="modSp new mod">
        <pc:chgData name="Pierre Verjans" userId="bc670255-90e3-4fb2-b40f-26651d6b78e9" providerId="ADAL" clId="{6BEDA66F-8A8E-4E85-BDBE-EA3B28F4989B}" dt="2023-03-12T18:00:25.864" v="1138" actId="20577"/>
        <pc:sldMkLst>
          <pc:docMk/>
          <pc:sldMk cId="1410588185" sldId="259"/>
        </pc:sldMkLst>
        <pc:spChg chg="mod">
          <ac:chgData name="Pierre Verjans" userId="bc670255-90e3-4fb2-b40f-26651d6b78e9" providerId="ADAL" clId="{6BEDA66F-8A8E-4E85-BDBE-EA3B28F4989B}" dt="2023-03-12T17:55:36.456" v="930" actId="27636"/>
          <ac:spMkLst>
            <pc:docMk/>
            <pc:sldMk cId="1410588185" sldId="259"/>
            <ac:spMk id="2" creationId="{8F337EFE-6E4C-0A56-6127-89C8E6E6F4A3}"/>
          </ac:spMkLst>
        </pc:spChg>
        <pc:spChg chg="mod">
          <ac:chgData name="Pierre Verjans" userId="bc670255-90e3-4fb2-b40f-26651d6b78e9" providerId="ADAL" clId="{6BEDA66F-8A8E-4E85-BDBE-EA3B28F4989B}" dt="2023-03-12T18:00:25.864" v="1138" actId="20577"/>
          <ac:spMkLst>
            <pc:docMk/>
            <pc:sldMk cId="1410588185" sldId="259"/>
            <ac:spMk id="3" creationId="{63F594D3-24A8-1152-35CB-470A36C27BB9}"/>
          </ac:spMkLst>
        </pc:spChg>
      </pc:sldChg>
      <pc:sldChg chg="modSp new mod">
        <pc:chgData name="Pierre Verjans" userId="bc670255-90e3-4fb2-b40f-26651d6b78e9" providerId="ADAL" clId="{6BEDA66F-8A8E-4E85-BDBE-EA3B28F4989B}" dt="2023-03-12T18:15:02.390" v="1544" actId="15"/>
        <pc:sldMkLst>
          <pc:docMk/>
          <pc:sldMk cId="1402277761" sldId="260"/>
        </pc:sldMkLst>
        <pc:spChg chg="mod">
          <ac:chgData name="Pierre Verjans" userId="bc670255-90e3-4fb2-b40f-26651d6b78e9" providerId="ADAL" clId="{6BEDA66F-8A8E-4E85-BDBE-EA3B28F4989B}" dt="2023-03-12T18:04:16.317" v="1160" actId="20577"/>
          <ac:spMkLst>
            <pc:docMk/>
            <pc:sldMk cId="1402277761" sldId="260"/>
            <ac:spMk id="2" creationId="{8BCF6131-EE83-3FF4-AD47-C91086503446}"/>
          </ac:spMkLst>
        </pc:spChg>
        <pc:spChg chg="mod">
          <ac:chgData name="Pierre Verjans" userId="bc670255-90e3-4fb2-b40f-26651d6b78e9" providerId="ADAL" clId="{6BEDA66F-8A8E-4E85-BDBE-EA3B28F4989B}" dt="2023-03-12T18:15:02.390" v="1544" actId="15"/>
          <ac:spMkLst>
            <pc:docMk/>
            <pc:sldMk cId="1402277761" sldId="260"/>
            <ac:spMk id="3" creationId="{4FC69FA5-E696-8B53-EE7F-D02447215F77}"/>
          </ac:spMkLst>
        </pc:spChg>
      </pc:sldChg>
      <pc:sldChg chg="modSp new mod">
        <pc:chgData name="Pierre Verjans" userId="bc670255-90e3-4fb2-b40f-26651d6b78e9" providerId="ADAL" clId="{6BEDA66F-8A8E-4E85-BDBE-EA3B28F4989B}" dt="2023-03-13T14:53:59.913" v="1958" actId="20577"/>
        <pc:sldMkLst>
          <pc:docMk/>
          <pc:sldMk cId="4259068990" sldId="261"/>
        </pc:sldMkLst>
        <pc:spChg chg="mod">
          <ac:chgData name="Pierre Verjans" userId="bc670255-90e3-4fb2-b40f-26651d6b78e9" providerId="ADAL" clId="{6BEDA66F-8A8E-4E85-BDBE-EA3B28F4989B}" dt="2023-03-12T18:17:30.402" v="1717" actId="20577"/>
          <ac:spMkLst>
            <pc:docMk/>
            <pc:sldMk cId="4259068990" sldId="261"/>
            <ac:spMk id="2" creationId="{9422A101-8DFA-E88B-C486-C964422AB41F}"/>
          </ac:spMkLst>
        </pc:spChg>
        <pc:spChg chg="mod">
          <ac:chgData name="Pierre Verjans" userId="bc670255-90e3-4fb2-b40f-26651d6b78e9" providerId="ADAL" clId="{6BEDA66F-8A8E-4E85-BDBE-EA3B28F4989B}" dt="2023-03-13T14:53:59.913" v="1958" actId="20577"/>
          <ac:spMkLst>
            <pc:docMk/>
            <pc:sldMk cId="4259068990" sldId="261"/>
            <ac:spMk id="3" creationId="{CA2E8DF8-7CBC-E132-472E-773457C41A60}"/>
          </ac:spMkLst>
        </pc:spChg>
      </pc:sldChg>
      <pc:sldChg chg="modSp new mod">
        <pc:chgData name="Pierre Verjans" userId="bc670255-90e3-4fb2-b40f-26651d6b78e9" providerId="ADAL" clId="{6BEDA66F-8A8E-4E85-BDBE-EA3B28F4989B}" dt="2023-03-13T15:57:12.556" v="2776" actId="20577"/>
        <pc:sldMkLst>
          <pc:docMk/>
          <pc:sldMk cId="864720943" sldId="262"/>
        </pc:sldMkLst>
        <pc:spChg chg="mod">
          <ac:chgData name="Pierre Verjans" userId="bc670255-90e3-4fb2-b40f-26651d6b78e9" providerId="ADAL" clId="{6BEDA66F-8A8E-4E85-BDBE-EA3B28F4989B}" dt="2023-03-13T15:57:12.556" v="2776" actId="20577"/>
          <ac:spMkLst>
            <pc:docMk/>
            <pc:sldMk cId="864720943" sldId="262"/>
            <ac:spMk id="2" creationId="{AAC031E7-FEAB-8829-D180-49956F4F6DF9}"/>
          </ac:spMkLst>
        </pc:spChg>
        <pc:spChg chg="mod">
          <ac:chgData name="Pierre Verjans" userId="bc670255-90e3-4fb2-b40f-26651d6b78e9" providerId="ADAL" clId="{6BEDA66F-8A8E-4E85-BDBE-EA3B28F4989B}" dt="2023-03-13T15:45:45.316" v="2435" actId="20577"/>
          <ac:spMkLst>
            <pc:docMk/>
            <pc:sldMk cId="864720943" sldId="262"/>
            <ac:spMk id="3" creationId="{8E508D18-C9B7-04A6-1242-8509A75FE780}"/>
          </ac:spMkLst>
        </pc:spChg>
      </pc:sldChg>
      <pc:sldChg chg="modSp new mod">
        <pc:chgData name="Pierre Verjans" userId="bc670255-90e3-4fb2-b40f-26651d6b78e9" providerId="ADAL" clId="{6BEDA66F-8A8E-4E85-BDBE-EA3B28F4989B}" dt="2023-03-13T15:57:24.953" v="2789" actId="20577"/>
        <pc:sldMkLst>
          <pc:docMk/>
          <pc:sldMk cId="4161390763" sldId="263"/>
        </pc:sldMkLst>
        <pc:spChg chg="mod">
          <ac:chgData name="Pierre Verjans" userId="bc670255-90e3-4fb2-b40f-26651d6b78e9" providerId="ADAL" clId="{6BEDA66F-8A8E-4E85-BDBE-EA3B28F4989B}" dt="2023-03-13T15:57:24.953" v="2789" actId="20577"/>
          <ac:spMkLst>
            <pc:docMk/>
            <pc:sldMk cId="4161390763" sldId="263"/>
            <ac:spMk id="2" creationId="{01E50F36-35C2-013B-6345-A101D3CBF6E2}"/>
          </ac:spMkLst>
        </pc:spChg>
        <pc:spChg chg="mod">
          <ac:chgData name="Pierre Verjans" userId="bc670255-90e3-4fb2-b40f-26651d6b78e9" providerId="ADAL" clId="{6BEDA66F-8A8E-4E85-BDBE-EA3B28F4989B}" dt="2023-03-13T15:56:43.621" v="2756" actId="20577"/>
          <ac:spMkLst>
            <pc:docMk/>
            <pc:sldMk cId="4161390763" sldId="263"/>
            <ac:spMk id="3" creationId="{7F4E1C57-263F-41D3-34F7-CFF58B0EB68C}"/>
          </ac:spMkLst>
        </pc:spChg>
      </pc:sldChg>
      <pc:sldChg chg="modSp new mod">
        <pc:chgData name="Pierre Verjans" userId="bc670255-90e3-4fb2-b40f-26651d6b78e9" providerId="ADAL" clId="{6BEDA66F-8A8E-4E85-BDBE-EA3B28F4989B}" dt="2023-03-13T16:04:51.977" v="3162" actId="20577"/>
        <pc:sldMkLst>
          <pc:docMk/>
          <pc:sldMk cId="276480770" sldId="264"/>
        </pc:sldMkLst>
        <pc:spChg chg="mod">
          <ac:chgData name="Pierre Verjans" userId="bc670255-90e3-4fb2-b40f-26651d6b78e9" providerId="ADAL" clId="{6BEDA66F-8A8E-4E85-BDBE-EA3B28F4989B}" dt="2023-03-13T16:00:28.988" v="2810" actId="20577"/>
          <ac:spMkLst>
            <pc:docMk/>
            <pc:sldMk cId="276480770" sldId="264"/>
            <ac:spMk id="2" creationId="{BCCBE110-D672-8878-2400-9E0CCEF936C6}"/>
          </ac:spMkLst>
        </pc:spChg>
        <pc:spChg chg="mod">
          <ac:chgData name="Pierre Verjans" userId="bc670255-90e3-4fb2-b40f-26651d6b78e9" providerId="ADAL" clId="{6BEDA66F-8A8E-4E85-BDBE-EA3B28F4989B}" dt="2023-03-13T16:04:51.977" v="3162" actId="20577"/>
          <ac:spMkLst>
            <pc:docMk/>
            <pc:sldMk cId="276480770" sldId="264"/>
            <ac:spMk id="3" creationId="{7C1D7C66-3D12-0146-FFB8-1A13D1CE7C96}"/>
          </ac:spMkLst>
        </pc:spChg>
      </pc:sldChg>
      <pc:sldChg chg="modSp new mod">
        <pc:chgData name="Pierre Verjans" userId="bc670255-90e3-4fb2-b40f-26651d6b78e9" providerId="ADAL" clId="{6BEDA66F-8A8E-4E85-BDBE-EA3B28F4989B}" dt="2023-03-15T12:24:06.174" v="8775" actId="20577"/>
        <pc:sldMkLst>
          <pc:docMk/>
          <pc:sldMk cId="2550436670" sldId="265"/>
        </pc:sldMkLst>
        <pc:spChg chg="mod">
          <ac:chgData name="Pierre Verjans" userId="bc670255-90e3-4fb2-b40f-26651d6b78e9" providerId="ADAL" clId="{6BEDA66F-8A8E-4E85-BDBE-EA3B28F4989B}" dt="2023-03-13T16:05:24.075" v="3185" actId="20577"/>
          <ac:spMkLst>
            <pc:docMk/>
            <pc:sldMk cId="2550436670" sldId="265"/>
            <ac:spMk id="2" creationId="{58B9B381-E5DC-3E07-BB76-F3F7CD18DA62}"/>
          </ac:spMkLst>
        </pc:spChg>
        <pc:spChg chg="mod">
          <ac:chgData name="Pierre Verjans" userId="bc670255-90e3-4fb2-b40f-26651d6b78e9" providerId="ADAL" clId="{6BEDA66F-8A8E-4E85-BDBE-EA3B28F4989B}" dt="2023-03-15T12:24:06.174" v="8775" actId="20577"/>
          <ac:spMkLst>
            <pc:docMk/>
            <pc:sldMk cId="2550436670" sldId="265"/>
            <ac:spMk id="3" creationId="{12B20CF1-69D5-C00E-5D21-C146E3B580B8}"/>
          </ac:spMkLst>
        </pc:spChg>
      </pc:sldChg>
      <pc:sldChg chg="modSp new mod">
        <pc:chgData name="Pierre Verjans" userId="bc670255-90e3-4fb2-b40f-26651d6b78e9" providerId="ADAL" clId="{6BEDA66F-8A8E-4E85-BDBE-EA3B28F4989B}" dt="2023-03-13T16:27:27.028" v="4081" actId="20577"/>
        <pc:sldMkLst>
          <pc:docMk/>
          <pc:sldMk cId="3566393374" sldId="266"/>
        </pc:sldMkLst>
        <pc:spChg chg="mod">
          <ac:chgData name="Pierre Verjans" userId="bc670255-90e3-4fb2-b40f-26651d6b78e9" providerId="ADAL" clId="{6BEDA66F-8A8E-4E85-BDBE-EA3B28F4989B}" dt="2023-03-13T16:16:09.075" v="3621" actId="20577"/>
          <ac:spMkLst>
            <pc:docMk/>
            <pc:sldMk cId="3566393374" sldId="266"/>
            <ac:spMk id="2" creationId="{4ABF92D2-E2D3-6C13-BED6-B30FE7C5380B}"/>
          </ac:spMkLst>
        </pc:spChg>
        <pc:spChg chg="mod">
          <ac:chgData name="Pierre Verjans" userId="bc670255-90e3-4fb2-b40f-26651d6b78e9" providerId="ADAL" clId="{6BEDA66F-8A8E-4E85-BDBE-EA3B28F4989B}" dt="2023-03-13T16:27:27.028" v="4081" actId="20577"/>
          <ac:spMkLst>
            <pc:docMk/>
            <pc:sldMk cId="3566393374" sldId="266"/>
            <ac:spMk id="3" creationId="{410572A3-E9FE-B856-D1A8-0E3B6C8544B1}"/>
          </ac:spMkLst>
        </pc:spChg>
      </pc:sldChg>
      <pc:sldChg chg="modSp new mod">
        <pc:chgData name="Pierre Verjans" userId="bc670255-90e3-4fb2-b40f-26651d6b78e9" providerId="ADAL" clId="{6BEDA66F-8A8E-4E85-BDBE-EA3B28F4989B}" dt="2023-03-13T17:05:32.537" v="4493" actId="20577"/>
        <pc:sldMkLst>
          <pc:docMk/>
          <pc:sldMk cId="3114386017" sldId="267"/>
        </pc:sldMkLst>
        <pc:spChg chg="mod">
          <ac:chgData name="Pierre Verjans" userId="bc670255-90e3-4fb2-b40f-26651d6b78e9" providerId="ADAL" clId="{6BEDA66F-8A8E-4E85-BDBE-EA3B28F4989B}" dt="2023-03-13T16:28:19.788" v="4122" actId="20577"/>
          <ac:spMkLst>
            <pc:docMk/>
            <pc:sldMk cId="3114386017" sldId="267"/>
            <ac:spMk id="2" creationId="{81C6306E-C7CC-0420-31BD-61D3576E5F04}"/>
          </ac:spMkLst>
        </pc:spChg>
        <pc:spChg chg="mod">
          <ac:chgData name="Pierre Verjans" userId="bc670255-90e3-4fb2-b40f-26651d6b78e9" providerId="ADAL" clId="{6BEDA66F-8A8E-4E85-BDBE-EA3B28F4989B}" dt="2023-03-13T17:05:32.537" v="4493" actId="20577"/>
          <ac:spMkLst>
            <pc:docMk/>
            <pc:sldMk cId="3114386017" sldId="267"/>
            <ac:spMk id="3" creationId="{62147880-EAE2-B39D-B8DE-36CA939F1369}"/>
          </ac:spMkLst>
        </pc:spChg>
      </pc:sldChg>
      <pc:sldChg chg="modSp new mod">
        <pc:chgData name="Pierre Verjans" userId="bc670255-90e3-4fb2-b40f-26651d6b78e9" providerId="ADAL" clId="{6BEDA66F-8A8E-4E85-BDBE-EA3B28F4989B}" dt="2023-03-13T17:16:08.605" v="4946" actId="20577"/>
        <pc:sldMkLst>
          <pc:docMk/>
          <pc:sldMk cId="2144730996" sldId="268"/>
        </pc:sldMkLst>
        <pc:spChg chg="mod">
          <ac:chgData name="Pierre Verjans" userId="bc670255-90e3-4fb2-b40f-26651d6b78e9" providerId="ADAL" clId="{6BEDA66F-8A8E-4E85-BDBE-EA3B28F4989B}" dt="2023-03-13T17:06:29.030" v="4529" actId="20577"/>
          <ac:spMkLst>
            <pc:docMk/>
            <pc:sldMk cId="2144730996" sldId="268"/>
            <ac:spMk id="2" creationId="{1230FC2C-9083-A7D5-4B93-5A9683ED1D4F}"/>
          </ac:spMkLst>
        </pc:spChg>
        <pc:spChg chg="mod">
          <ac:chgData name="Pierre Verjans" userId="bc670255-90e3-4fb2-b40f-26651d6b78e9" providerId="ADAL" clId="{6BEDA66F-8A8E-4E85-BDBE-EA3B28F4989B}" dt="2023-03-13T17:16:08.605" v="4946" actId="20577"/>
          <ac:spMkLst>
            <pc:docMk/>
            <pc:sldMk cId="2144730996" sldId="268"/>
            <ac:spMk id="3" creationId="{D212CC74-9DF6-DC90-D2A6-4A9485C767EC}"/>
          </ac:spMkLst>
        </pc:spChg>
      </pc:sldChg>
      <pc:sldChg chg="modSp new mod">
        <pc:chgData name="Pierre Verjans" userId="bc670255-90e3-4fb2-b40f-26651d6b78e9" providerId="ADAL" clId="{6BEDA66F-8A8E-4E85-BDBE-EA3B28F4989B}" dt="2023-03-13T17:22:51.659" v="5345" actId="20577"/>
        <pc:sldMkLst>
          <pc:docMk/>
          <pc:sldMk cId="4214611566" sldId="269"/>
        </pc:sldMkLst>
        <pc:spChg chg="mod">
          <ac:chgData name="Pierre Verjans" userId="bc670255-90e3-4fb2-b40f-26651d6b78e9" providerId="ADAL" clId="{6BEDA66F-8A8E-4E85-BDBE-EA3B28F4989B}" dt="2023-03-13T17:16:29.518" v="4981" actId="20577"/>
          <ac:spMkLst>
            <pc:docMk/>
            <pc:sldMk cId="4214611566" sldId="269"/>
            <ac:spMk id="2" creationId="{586FC951-56E0-F6BB-7ECD-676F49FA1D03}"/>
          </ac:spMkLst>
        </pc:spChg>
        <pc:spChg chg="mod">
          <ac:chgData name="Pierre Verjans" userId="bc670255-90e3-4fb2-b40f-26651d6b78e9" providerId="ADAL" clId="{6BEDA66F-8A8E-4E85-BDBE-EA3B28F4989B}" dt="2023-03-13T17:22:51.659" v="5345" actId="20577"/>
          <ac:spMkLst>
            <pc:docMk/>
            <pc:sldMk cId="4214611566" sldId="269"/>
            <ac:spMk id="3" creationId="{BAF79CAE-9411-E9BF-DA37-FB0004FF5842}"/>
          </ac:spMkLst>
        </pc:spChg>
      </pc:sldChg>
      <pc:sldChg chg="modSp new mod">
        <pc:chgData name="Pierre Verjans" userId="bc670255-90e3-4fb2-b40f-26651d6b78e9" providerId="ADAL" clId="{6BEDA66F-8A8E-4E85-BDBE-EA3B28F4989B}" dt="2023-03-13T17:27:03.163" v="5553" actId="313"/>
        <pc:sldMkLst>
          <pc:docMk/>
          <pc:sldMk cId="336048111" sldId="270"/>
        </pc:sldMkLst>
        <pc:spChg chg="mod">
          <ac:chgData name="Pierre Verjans" userId="bc670255-90e3-4fb2-b40f-26651d6b78e9" providerId="ADAL" clId="{6BEDA66F-8A8E-4E85-BDBE-EA3B28F4989B}" dt="2023-03-13T17:27:03.163" v="5553" actId="313"/>
          <ac:spMkLst>
            <pc:docMk/>
            <pc:sldMk cId="336048111" sldId="270"/>
            <ac:spMk id="2" creationId="{B32C3303-C7EC-E203-BE8E-9869A26B3071}"/>
          </ac:spMkLst>
        </pc:spChg>
        <pc:spChg chg="mod">
          <ac:chgData name="Pierre Verjans" userId="bc670255-90e3-4fb2-b40f-26651d6b78e9" providerId="ADAL" clId="{6BEDA66F-8A8E-4E85-BDBE-EA3B28F4989B}" dt="2023-03-13T17:26:30.450" v="5549" actId="20577"/>
          <ac:spMkLst>
            <pc:docMk/>
            <pc:sldMk cId="336048111" sldId="270"/>
            <ac:spMk id="3" creationId="{382AFF42-8EC8-9852-A240-76A470832A5B}"/>
          </ac:spMkLst>
        </pc:spChg>
      </pc:sldChg>
      <pc:sldChg chg="modSp new mod">
        <pc:chgData name="Pierre Verjans" userId="bc670255-90e3-4fb2-b40f-26651d6b78e9" providerId="ADAL" clId="{6BEDA66F-8A8E-4E85-BDBE-EA3B28F4989B}" dt="2023-03-13T17:31:34.343" v="5892" actId="20577"/>
        <pc:sldMkLst>
          <pc:docMk/>
          <pc:sldMk cId="4285855837" sldId="271"/>
        </pc:sldMkLst>
        <pc:spChg chg="mod">
          <ac:chgData name="Pierre Verjans" userId="bc670255-90e3-4fb2-b40f-26651d6b78e9" providerId="ADAL" clId="{6BEDA66F-8A8E-4E85-BDBE-EA3B28F4989B}" dt="2023-03-13T17:27:12.528" v="5570" actId="20577"/>
          <ac:spMkLst>
            <pc:docMk/>
            <pc:sldMk cId="4285855837" sldId="271"/>
            <ac:spMk id="2" creationId="{B2C48A26-16BC-8640-7BB4-017077BAD8DC}"/>
          </ac:spMkLst>
        </pc:spChg>
        <pc:spChg chg="mod">
          <ac:chgData name="Pierre Verjans" userId="bc670255-90e3-4fb2-b40f-26651d6b78e9" providerId="ADAL" clId="{6BEDA66F-8A8E-4E85-BDBE-EA3B28F4989B}" dt="2023-03-13T17:31:34.343" v="5892" actId="20577"/>
          <ac:spMkLst>
            <pc:docMk/>
            <pc:sldMk cId="4285855837" sldId="271"/>
            <ac:spMk id="3" creationId="{1F89C7F1-D458-75BD-5798-2F6FEE178592}"/>
          </ac:spMkLst>
        </pc:spChg>
      </pc:sldChg>
      <pc:sldChg chg="modSp new mod">
        <pc:chgData name="Pierre Verjans" userId="bc670255-90e3-4fb2-b40f-26651d6b78e9" providerId="ADAL" clId="{6BEDA66F-8A8E-4E85-BDBE-EA3B28F4989B}" dt="2023-03-13T17:40:19.835" v="6180" actId="20577"/>
        <pc:sldMkLst>
          <pc:docMk/>
          <pc:sldMk cId="4172068826" sldId="272"/>
        </pc:sldMkLst>
        <pc:spChg chg="mod">
          <ac:chgData name="Pierre Verjans" userId="bc670255-90e3-4fb2-b40f-26651d6b78e9" providerId="ADAL" clId="{6BEDA66F-8A8E-4E85-BDBE-EA3B28F4989B}" dt="2023-03-13T17:34:12.466" v="5913" actId="20577"/>
          <ac:spMkLst>
            <pc:docMk/>
            <pc:sldMk cId="4172068826" sldId="272"/>
            <ac:spMk id="2" creationId="{B41143A1-E702-1F10-5147-88321344282A}"/>
          </ac:spMkLst>
        </pc:spChg>
        <pc:spChg chg="mod">
          <ac:chgData name="Pierre Verjans" userId="bc670255-90e3-4fb2-b40f-26651d6b78e9" providerId="ADAL" clId="{6BEDA66F-8A8E-4E85-BDBE-EA3B28F4989B}" dt="2023-03-13T17:40:19.835" v="6180" actId="20577"/>
          <ac:spMkLst>
            <pc:docMk/>
            <pc:sldMk cId="4172068826" sldId="272"/>
            <ac:spMk id="3" creationId="{1BDBC9A7-B1AA-4FB2-A33F-C704C7AA1A9E}"/>
          </ac:spMkLst>
        </pc:spChg>
      </pc:sldChg>
      <pc:sldChg chg="modSp new mod">
        <pc:chgData name="Pierre Verjans" userId="bc670255-90e3-4fb2-b40f-26651d6b78e9" providerId="ADAL" clId="{6BEDA66F-8A8E-4E85-BDBE-EA3B28F4989B}" dt="2023-03-13T17:46:13.898" v="6473" actId="5793"/>
        <pc:sldMkLst>
          <pc:docMk/>
          <pc:sldMk cId="2487064383" sldId="273"/>
        </pc:sldMkLst>
        <pc:spChg chg="mod">
          <ac:chgData name="Pierre Verjans" userId="bc670255-90e3-4fb2-b40f-26651d6b78e9" providerId="ADAL" clId="{6BEDA66F-8A8E-4E85-BDBE-EA3B28F4989B}" dt="2023-03-13T17:44:34.265" v="6335" actId="20577"/>
          <ac:spMkLst>
            <pc:docMk/>
            <pc:sldMk cId="2487064383" sldId="273"/>
            <ac:spMk id="2" creationId="{04C483FB-5AAF-638E-DCDE-F8C1FFA6D328}"/>
          </ac:spMkLst>
        </pc:spChg>
        <pc:spChg chg="mod">
          <ac:chgData name="Pierre Verjans" userId="bc670255-90e3-4fb2-b40f-26651d6b78e9" providerId="ADAL" clId="{6BEDA66F-8A8E-4E85-BDBE-EA3B28F4989B}" dt="2023-03-13T17:46:13.898" v="6473" actId="5793"/>
          <ac:spMkLst>
            <pc:docMk/>
            <pc:sldMk cId="2487064383" sldId="273"/>
            <ac:spMk id="3" creationId="{422C4280-4A09-5676-BD2E-139F7B0FE7EA}"/>
          </ac:spMkLst>
        </pc:spChg>
      </pc:sldChg>
      <pc:sldChg chg="modSp new mod">
        <pc:chgData name="Pierre Verjans" userId="bc670255-90e3-4fb2-b40f-26651d6b78e9" providerId="ADAL" clId="{6BEDA66F-8A8E-4E85-BDBE-EA3B28F4989B}" dt="2023-03-13T17:58:04.112" v="6780" actId="20577"/>
        <pc:sldMkLst>
          <pc:docMk/>
          <pc:sldMk cId="1133499877" sldId="274"/>
        </pc:sldMkLst>
        <pc:spChg chg="mod">
          <ac:chgData name="Pierre Verjans" userId="bc670255-90e3-4fb2-b40f-26651d6b78e9" providerId="ADAL" clId="{6BEDA66F-8A8E-4E85-BDBE-EA3B28F4989B}" dt="2023-03-13T17:47:05.429" v="6493" actId="20577"/>
          <ac:spMkLst>
            <pc:docMk/>
            <pc:sldMk cId="1133499877" sldId="274"/>
            <ac:spMk id="2" creationId="{A44DD305-8749-1136-2788-D073BA293B78}"/>
          </ac:spMkLst>
        </pc:spChg>
        <pc:spChg chg="mod">
          <ac:chgData name="Pierre Verjans" userId="bc670255-90e3-4fb2-b40f-26651d6b78e9" providerId="ADAL" clId="{6BEDA66F-8A8E-4E85-BDBE-EA3B28F4989B}" dt="2023-03-13T17:58:04.112" v="6780" actId="20577"/>
          <ac:spMkLst>
            <pc:docMk/>
            <pc:sldMk cId="1133499877" sldId="274"/>
            <ac:spMk id="3" creationId="{132C798A-82CA-A4EF-996C-DA3D9B0E0850}"/>
          </ac:spMkLst>
        </pc:spChg>
      </pc:sldChg>
      <pc:sldChg chg="modSp new mod">
        <pc:chgData name="Pierre Verjans" userId="bc670255-90e3-4fb2-b40f-26651d6b78e9" providerId="ADAL" clId="{6BEDA66F-8A8E-4E85-BDBE-EA3B28F4989B}" dt="2023-03-13T18:08:51.898" v="7159" actId="20577"/>
        <pc:sldMkLst>
          <pc:docMk/>
          <pc:sldMk cId="863099281" sldId="275"/>
        </pc:sldMkLst>
        <pc:spChg chg="mod">
          <ac:chgData name="Pierre Verjans" userId="bc670255-90e3-4fb2-b40f-26651d6b78e9" providerId="ADAL" clId="{6BEDA66F-8A8E-4E85-BDBE-EA3B28F4989B}" dt="2023-03-13T18:00:21.754" v="6950" actId="20577"/>
          <ac:spMkLst>
            <pc:docMk/>
            <pc:sldMk cId="863099281" sldId="275"/>
            <ac:spMk id="2" creationId="{6BA84CD1-A32A-2669-5298-680146C692D0}"/>
          </ac:spMkLst>
        </pc:spChg>
        <pc:spChg chg="mod">
          <ac:chgData name="Pierre Verjans" userId="bc670255-90e3-4fb2-b40f-26651d6b78e9" providerId="ADAL" clId="{6BEDA66F-8A8E-4E85-BDBE-EA3B28F4989B}" dt="2023-03-13T18:08:51.898" v="7159" actId="20577"/>
          <ac:spMkLst>
            <pc:docMk/>
            <pc:sldMk cId="863099281" sldId="275"/>
            <ac:spMk id="3" creationId="{12FBF887-9065-FD44-817C-9996B1340A20}"/>
          </ac:spMkLst>
        </pc:spChg>
      </pc:sldChg>
      <pc:sldChg chg="modSp new mod">
        <pc:chgData name="Pierre Verjans" userId="bc670255-90e3-4fb2-b40f-26651d6b78e9" providerId="ADAL" clId="{6BEDA66F-8A8E-4E85-BDBE-EA3B28F4989B}" dt="2023-03-13T18:13:36.304" v="7565" actId="20577"/>
        <pc:sldMkLst>
          <pc:docMk/>
          <pc:sldMk cId="4204567818" sldId="276"/>
        </pc:sldMkLst>
        <pc:spChg chg="mod">
          <ac:chgData name="Pierre Verjans" userId="bc670255-90e3-4fb2-b40f-26651d6b78e9" providerId="ADAL" clId="{6BEDA66F-8A8E-4E85-BDBE-EA3B28F4989B}" dt="2023-03-13T18:09:14.888" v="7176" actId="20577"/>
          <ac:spMkLst>
            <pc:docMk/>
            <pc:sldMk cId="4204567818" sldId="276"/>
            <ac:spMk id="2" creationId="{8C5FAD84-D214-F7DF-0758-554B85C2E503}"/>
          </ac:spMkLst>
        </pc:spChg>
        <pc:spChg chg="mod">
          <ac:chgData name="Pierre Verjans" userId="bc670255-90e3-4fb2-b40f-26651d6b78e9" providerId="ADAL" clId="{6BEDA66F-8A8E-4E85-BDBE-EA3B28F4989B}" dt="2023-03-13T18:13:36.304" v="7565" actId="20577"/>
          <ac:spMkLst>
            <pc:docMk/>
            <pc:sldMk cId="4204567818" sldId="276"/>
            <ac:spMk id="3" creationId="{F4792707-BAD7-FE3F-6FC1-EC27AA65D138}"/>
          </ac:spMkLst>
        </pc:spChg>
      </pc:sldChg>
      <pc:sldChg chg="modSp new mod">
        <pc:chgData name="Pierre Verjans" userId="bc670255-90e3-4fb2-b40f-26651d6b78e9" providerId="ADAL" clId="{6BEDA66F-8A8E-4E85-BDBE-EA3B28F4989B}" dt="2023-03-13T18:17:48.772" v="7853" actId="20577"/>
        <pc:sldMkLst>
          <pc:docMk/>
          <pc:sldMk cId="2380139306" sldId="277"/>
        </pc:sldMkLst>
        <pc:spChg chg="mod">
          <ac:chgData name="Pierre Verjans" userId="bc670255-90e3-4fb2-b40f-26651d6b78e9" providerId="ADAL" clId="{6BEDA66F-8A8E-4E85-BDBE-EA3B28F4989B}" dt="2023-03-13T18:14:04.563" v="7594" actId="20577"/>
          <ac:spMkLst>
            <pc:docMk/>
            <pc:sldMk cId="2380139306" sldId="277"/>
            <ac:spMk id="2" creationId="{2C9DE808-4DCB-72B9-CA06-8BE0AC34735F}"/>
          </ac:spMkLst>
        </pc:spChg>
        <pc:spChg chg="mod">
          <ac:chgData name="Pierre Verjans" userId="bc670255-90e3-4fb2-b40f-26651d6b78e9" providerId="ADAL" clId="{6BEDA66F-8A8E-4E85-BDBE-EA3B28F4989B}" dt="2023-03-13T18:17:48.772" v="7853" actId="20577"/>
          <ac:spMkLst>
            <pc:docMk/>
            <pc:sldMk cId="2380139306" sldId="277"/>
            <ac:spMk id="3" creationId="{02ED09FB-F5A1-F92C-4510-EAA1B296C226}"/>
          </ac:spMkLst>
        </pc:spChg>
      </pc:sldChg>
      <pc:sldChg chg="modSp new del mod">
        <pc:chgData name="Pierre Verjans" userId="bc670255-90e3-4fb2-b40f-26651d6b78e9" providerId="ADAL" clId="{6BEDA66F-8A8E-4E85-BDBE-EA3B28F4989B}" dt="2023-03-13T19:41:18.334" v="8531" actId="47"/>
        <pc:sldMkLst>
          <pc:docMk/>
          <pc:sldMk cId="1637325825" sldId="278"/>
        </pc:sldMkLst>
        <pc:spChg chg="mod">
          <ac:chgData name="Pierre Verjans" userId="bc670255-90e3-4fb2-b40f-26651d6b78e9" providerId="ADAL" clId="{6BEDA66F-8A8E-4E85-BDBE-EA3B28F4989B}" dt="2023-03-13T18:25:13.919" v="7877" actId="20577"/>
          <ac:spMkLst>
            <pc:docMk/>
            <pc:sldMk cId="1637325825" sldId="278"/>
            <ac:spMk id="2" creationId="{5836A818-D9AD-8AC2-4020-FF545FBE3E82}"/>
          </ac:spMkLst>
        </pc:spChg>
        <pc:spChg chg="mod">
          <ac:chgData name="Pierre Verjans" userId="bc670255-90e3-4fb2-b40f-26651d6b78e9" providerId="ADAL" clId="{6BEDA66F-8A8E-4E85-BDBE-EA3B28F4989B}" dt="2023-03-13T18:33:46.469" v="8306" actId="20577"/>
          <ac:spMkLst>
            <pc:docMk/>
            <pc:sldMk cId="1637325825" sldId="278"/>
            <ac:spMk id="3" creationId="{CDB21746-01F3-91CA-245E-55F00842AD84}"/>
          </ac:spMkLst>
        </pc:spChg>
      </pc:sldChg>
      <pc:sldChg chg="modSp new del mod">
        <pc:chgData name="Pierre Verjans" userId="bc670255-90e3-4fb2-b40f-26651d6b78e9" providerId="ADAL" clId="{6BEDA66F-8A8E-4E85-BDBE-EA3B28F4989B}" dt="2023-03-13T19:41:22.447" v="8532" actId="47"/>
        <pc:sldMkLst>
          <pc:docMk/>
          <pc:sldMk cId="525649640" sldId="279"/>
        </pc:sldMkLst>
        <pc:spChg chg="mod">
          <ac:chgData name="Pierre Verjans" userId="bc670255-90e3-4fb2-b40f-26651d6b78e9" providerId="ADAL" clId="{6BEDA66F-8A8E-4E85-BDBE-EA3B28F4989B}" dt="2023-03-13T18:34:03.080" v="8321" actId="20577"/>
          <ac:spMkLst>
            <pc:docMk/>
            <pc:sldMk cId="525649640" sldId="279"/>
            <ac:spMk id="2" creationId="{37118686-46B9-8089-6962-7E67034294FB}"/>
          </ac:spMkLst>
        </pc:spChg>
        <pc:spChg chg="mod">
          <ac:chgData name="Pierre Verjans" userId="bc670255-90e3-4fb2-b40f-26651d6b78e9" providerId="ADAL" clId="{6BEDA66F-8A8E-4E85-BDBE-EA3B28F4989B}" dt="2023-03-13T18:36:35.831" v="8437" actId="20577"/>
          <ac:spMkLst>
            <pc:docMk/>
            <pc:sldMk cId="525649640" sldId="279"/>
            <ac:spMk id="3" creationId="{0EF14377-6EC4-5CFA-AFCC-159F5CA5CDAA}"/>
          </ac:spMkLst>
        </pc:spChg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396729677" sldId="524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823172274" sldId="525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630870476" sldId="526"/>
        </pc:sldMkLst>
      </pc:sldChg>
      <pc:sldChg chg="modSp add mod">
        <pc:chgData name="Pierre Verjans" userId="bc670255-90e3-4fb2-b40f-26651d6b78e9" providerId="ADAL" clId="{6BEDA66F-8A8E-4E85-BDBE-EA3B28F4989B}" dt="2023-03-13T19:44:36.877" v="8623" actId="20577"/>
        <pc:sldMkLst>
          <pc:docMk/>
          <pc:sldMk cId="1464961905" sldId="527"/>
        </pc:sldMkLst>
        <pc:spChg chg="mod">
          <ac:chgData name="Pierre Verjans" userId="bc670255-90e3-4fb2-b40f-26651d6b78e9" providerId="ADAL" clId="{6BEDA66F-8A8E-4E85-BDBE-EA3B28F4989B}" dt="2023-03-13T19:43:21.538" v="8599" actId="20577"/>
          <ac:spMkLst>
            <pc:docMk/>
            <pc:sldMk cId="1464961905" sldId="527"/>
            <ac:spMk id="2" creationId="{66CB7E26-1A3C-4B40-A223-EE9CE5ED89D0}"/>
          </ac:spMkLst>
        </pc:spChg>
        <pc:spChg chg="mod">
          <ac:chgData name="Pierre Verjans" userId="bc670255-90e3-4fb2-b40f-26651d6b78e9" providerId="ADAL" clId="{6BEDA66F-8A8E-4E85-BDBE-EA3B28F4989B}" dt="2023-03-13T19:43:00.087" v="8571" actId="27636"/>
          <ac:spMkLst>
            <pc:docMk/>
            <pc:sldMk cId="1464961905" sldId="527"/>
            <ac:spMk id="5" creationId="{81B295EA-8DB4-BF46-AB18-707B654008DD}"/>
          </ac:spMkLst>
        </pc:spChg>
        <pc:spChg chg="mod">
          <ac:chgData name="Pierre Verjans" userId="bc670255-90e3-4fb2-b40f-26651d6b78e9" providerId="ADAL" clId="{6BEDA66F-8A8E-4E85-BDBE-EA3B28F4989B}" dt="2023-03-13T19:44:36.877" v="8623" actId="20577"/>
          <ac:spMkLst>
            <pc:docMk/>
            <pc:sldMk cId="1464961905" sldId="527"/>
            <ac:spMk id="6" creationId="{0CFA948F-C05A-5745-9099-A45C85AC3B1C}"/>
          </ac:spMkLst>
        </pc:spChg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599424996" sldId="528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430104762" sldId="529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111997517" sldId="530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621288641" sldId="531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430238132" sldId="532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967779116" sldId="533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143775197" sldId="534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765658370" sldId="535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4240475260" sldId="536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741830126" sldId="537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648757793" sldId="538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529859049" sldId="539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992847094" sldId="540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694651365" sldId="541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1961170691" sldId="542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026446702" sldId="543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225588608" sldId="544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720947747" sldId="545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718888746" sldId="546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1997646202" sldId="547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694636564" sldId="548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622340748" sldId="549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174591851" sldId="550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808544705" sldId="551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2623280106" sldId="552"/>
        </pc:sldMkLst>
      </pc:sldChg>
      <pc:sldChg chg="add">
        <pc:chgData name="Pierre Verjans" userId="bc670255-90e3-4fb2-b40f-26651d6b78e9" providerId="ADAL" clId="{6BEDA66F-8A8E-4E85-BDBE-EA3B28F4989B}" dt="2023-03-13T18:45:46.882" v="8438"/>
        <pc:sldMkLst>
          <pc:docMk/>
          <pc:sldMk cId="3661788371" sldId="553"/>
        </pc:sldMkLst>
      </pc:sldChg>
      <pc:sldChg chg="addSp delSp modSp new mod setBg modClrScheme chgLayout">
        <pc:chgData name="Pierre Verjans" userId="bc670255-90e3-4fb2-b40f-26651d6b78e9" providerId="ADAL" clId="{6BEDA66F-8A8E-4E85-BDBE-EA3B28F4989B}" dt="2023-03-13T19:50:45.026" v="8769" actId="2711"/>
        <pc:sldMkLst>
          <pc:docMk/>
          <pc:sldMk cId="909015419" sldId="554"/>
        </pc:sldMkLst>
        <pc:spChg chg="del">
          <ac:chgData name="Pierre Verjans" userId="bc670255-90e3-4fb2-b40f-26651d6b78e9" providerId="ADAL" clId="{6BEDA66F-8A8E-4E85-BDBE-EA3B28F4989B}" dt="2023-03-13T19:31:16.772" v="8442" actId="700"/>
          <ac:spMkLst>
            <pc:docMk/>
            <pc:sldMk cId="909015419" sldId="554"/>
            <ac:spMk id="2" creationId="{B0A70498-AB6D-308E-1B97-2E37E4145A78}"/>
          </ac:spMkLst>
        </pc:spChg>
        <pc:spChg chg="del">
          <ac:chgData name="Pierre Verjans" userId="bc670255-90e3-4fb2-b40f-26651d6b78e9" providerId="ADAL" clId="{6BEDA66F-8A8E-4E85-BDBE-EA3B28F4989B}" dt="2023-03-13T19:31:16.772" v="8442" actId="700"/>
          <ac:spMkLst>
            <pc:docMk/>
            <pc:sldMk cId="909015419" sldId="554"/>
            <ac:spMk id="3" creationId="{42C31969-7D04-144A-5138-623C283C4DEE}"/>
          </ac:spMkLst>
        </pc:spChg>
        <pc:spChg chg="add del">
          <ac:chgData name="Pierre Verjans" userId="bc670255-90e3-4fb2-b40f-26651d6b78e9" providerId="ADAL" clId="{6BEDA66F-8A8E-4E85-BDBE-EA3B28F4989B}" dt="2023-03-13T19:31:25.912" v="8444" actId="22"/>
          <ac:spMkLst>
            <pc:docMk/>
            <pc:sldMk cId="909015419" sldId="554"/>
            <ac:spMk id="5" creationId="{FAE23FB3-00FE-5DF4-8924-6BBEDF372158}"/>
          </ac:spMkLst>
        </pc:spChg>
        <pc:spChg chg="add del">
          <ac:chgData name="Pierre Verjans" userId="bc670255-90e3-4fb2-b40f-26651d6b78e9" providerId="ADAL" clId="{6BEDA66F-8A8E-4E85-BDBE-EA3B28F4989B}" dt="2023-03-13T19:31:30.565" v="8446" actId="22"/>
          <ac:spMkLst>
            <pc:docMk/>
            <pc:sldMk cId="909015419" sldId="554"/>
            <ac:spMk id="7" creationId="{A44A18AE-48C9-697D-76B9-AB9BC20FF4BC}"/>
          </ac:spMkLst>
        </pc:spChg>
        <pc:spChg chg="add">
          <ac:chgData name="Pierre Verjans" userId="bc670255-90e3-4fb2-b40f-26651d6b78e9" providerId="ADAL" clId="{6BEDA66F-8A8E-4E85-BDBE-EA3B28F4989B}" dt="2023-03-13T19:32:15.323" v="8448" actId="26606"/>
          <ac:spMkLst>
            <pc:docMk/>
            <pc:sldMk cId="909015419" sldId="554"/>
            <ac:spMk id="13" creationId="{23E3CED3-8830-45C9-8D6C-F4ECADD4F114}"/>
          </ac:spMkLst>
        </pc:spChg>
        <pc:spChg chg="add">
          <ac:chgData name="Pierre Verjans" userId="bc670255-90e3-4fb2-b40f-26651d6b78e9" providerId="ADAL" clId="{6BEDA66F-8A8E-4E85-BDBE-EA3B28F4989B}" dt="2023-03-13T19:32:15.323" v="8448" actId="26606"/>
          <ac:spMkLst>
            <pc:docMk/>
            <pc:sldMk cId="909015419" sldId="554"/>
            <ac:spMk id="15" creationId="{66F2D62A-C66C-42DF-8C05-99B0B1A8BED0}"/>
          </ac:spMkLst>
        </pc:spChg>
        <pc:graphicFrameChg chg="add mod modGraphic">
          <ac:chgData name="Pierre Verjans" userId="bc670255-90e3-4fb2-b40f-26651d6b78e9" providerId="ADAL" clId="{6BEDA66F-8A8E-4E85-BDBE-EA3B28F4989B}" dt="2023-03-13T19:50:45.026" v="8769" actId="2711"/>
          <ac:graphicFrameMkLst>
            <pc:docMk/>
            <pc:sldMk cId="909015419" sldId="554"/>
            <ac:graphicFrameMk id="8" creationId="{113D75B4-AA54-BF1F-6D4C-684868322C6D}"/>
          </ac:graphicFrameMkLst>
        </pc:graphicFrameChg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192724345" sldId="554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476560789" sldId="555"/>
        </pc:sldMkLst>
      </pc:sldChg>
      <pc:sldChg chg="addSp modSp new mod">
        <pc:chgData name="Pierre Verjans" userId="bc670255-90e3-4fb2-b40f-26651d6b78e9" providerId="ADAL" clId="{6BEDA66F-8A8E-4E85-BDBE-EA3B28F4989B}" dt="2023-03-13T19:51:13.420" v="8773" actId="20577"/>
        <pc:sldMkLst>
          <pc:docMk/>
          <pc:sldMk cId="2743734375" sldId="555"/>
        </pc:sldMkLst>
        <pc:spChg chg="add mod">
          <ac:chgData name="Pierre Verjans" userId="bc670255-90e3-4fb2-b40f-26651d6b78e9" providerId="ADAL" clId="{6BEDA66F-8A8E-4E85-BDBE-EA3B28F4989B}" dt="2023-03-13T19:51:13.420" v="8773" actId="20577"/>
          <ac:spMkLst>
            <pc:docMk/>
            <pc:sldMk cId="2743734375" sldId="555"/>
            <ac:spMk id="4" creationId="{B7C9DC95-26C7-7520-A35F-1BD6C4E2532A}"/>
          </ac:spMkLst>
        </pc:spChg>
        <pc:picChg chg="add mod">
          <ac:chgData name="Pierre Verjans" userId="bc670255-90e3-4fb2-b40f-26651d6b78e9" providerId="ADAL" clId="{6BEDA66F-8A8E-4E85-BDBE-EA3B28F4989B}" dt="2023-03-13T19:32:55.843" v="8450"/>
          <ac:picMkLst>
            <pc:docMk/>
            <pc:sldMk cId="2743734375" sldId="555"/>
            <ac:picMk id="2" creationId="{AE435F72-80B8-6ABD-EF46-18F6C9B2E8F4}"/>
          </ac:picMkLst>
        </pc:picChg>
      </pc:sldChg>
      <pc:sldChg chg="addSp delSp new del">
        <pc:chgData name="Pierre Verjans" userId="bc670255-90e3-4fb2-b40f-26651d6b78e9" providerId="ADAL" clId="{6BEDA66F-8A8E-4E85-BDBE-EA3B28F4989B}" dt="2023-03-13T19:51:21.482" v="8774" actId="47"/>
        <pc:sldMkLst>
          <pc:docMk/>
          <pc:sldMk cId="1648192511" sldId="556"/>
        </pc:sldMkLst>
        <pc:picChg chg="add del">
          <ac:chgData name="Pierre Verjans" userId="bc670255-90e3-4fb2-b40f-26651d6b78e9" providerId="ADAL" clId="{6BEDA66F-8A8E-4E85-BDBE-EA3B28F4989B}" dt="2023-03-13T19:37:11.814" v="8516"/>
          <ac:picMkLst>
            <pc:docMk/>
            <pc:sldMk cId="1648192511" sldId="556"/>
            <ac:picMk id="2" creationId="{F2DD95E4-99C6-5F23-F76C-A1AAE485EC32}"/>
          </ac:picMkLst>
        </pc:picChg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944810253" sldId="556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242314971" sldId="557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2517027616" sldId="558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642327532" sldId="559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2151869802" sldId="560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782584891" sldId="561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206258690" sldId="562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848797117" sldId="563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2407788688" sldId="564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797380268" sldId="565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616671418" sldId="566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443801775" sldId="567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873317024" sldId="568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908219985" sldId="569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76674499" sldId="570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701129892" sldId="571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131577597" sldId="572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718428699" sldId="573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994702081" sldId="574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113515652" sldId="575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852902874" sldId="576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762995739" sldId="577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792404453" sldId="578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2121983700" sldId="579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2259974115" sldId="580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2943202363" sldId="581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3611367274" sldId="582"/>
        </pc:sldMkLst>
      </pc:sldChg>
      <pc:sldChg chg="add del">
        <pc:chgData name="Pierre Verjans" userId="bc670255-90e3-4fb2-b40f-26651d6b78e9" providerId="ADAL" clId="{6BEDA66F-8A8E-4E85-BDBE-EA3B28F4989B}" dt="2023-03-13T19:29:46.274" v="8440"/>
        <pc:sldMkLst>
          <pc:docMk/>
          <pc:sldMk cId="881796945" sldId="583"/>
        </pc:sldMkLst>
      </pc:sldChg>
      <pc:sldChg chg="delSp add mod delAnim">
        <pc:chgData name="Pierre Verjans" userId="bc670255-90e3-4fb2-b40f-26651d6b78e9" providerId="ADAL" clId="{6BEDA66F-8A8E-4E85-BDBE-EA3B28F4989B}" dt="2023-03-13T19:35:23.759" v="8514" actId="478"/>
        <pc:sldMkLst>
          <pc:docMk/>
          <pc:sldMk cId="0" sldId="622"/>
        </pc:sldMkLst>
        <pc:picChg chg="del">
          <ac:chgData name="Pierre Verjans" userId="bc670255-90e3-4fb2-b40f-26651d6b78e9" providerId="ADAL" clId="{6BEDA66F-8A8E-4E85-BDBE-EA3B28F4989B}" dt="2023-03-13T19:35:23.759" v="8514" actId="478"/>
          <ac:picMkLst>
            <pc:docMk/>
            <pc:sldMk cId="0" sldId="622"/>
            <ac:picMk id="3" creationId="{77A9C50E-C0C7-4A48-ACFD-4C5E4A86BC39}"/>
          </ac:picMkLst>
        </pc:picChg>
      </pc:sldChg>
      <pc:sldChg chg="add del">
        <pc:chgData name="Pierre Verjans" userId="bc670255-90e3-4fb2-b40f-26651d6b78e9" providerId="ADAL" clId="{6BEDA66F-8A8E-4E85-BDBE-EA3B28F4989B}" dt="2023-03-13T19:37:18.829" v="8518"/>
        <pc:sldMkLst>
          <pc:docMk/>
          <pc:sldMk cId="770136412" sldId="623"/>
        </pc:sldMkLst>
      </pc:sldChg>
      <pc:sldChg chg="addSp delSp modSp new mod setBg">
        <pc:chgData name="Pierre Verjans" userId="bc670255-90e3-4fb2-b40f-26651d6b78e9" providerId="ADAL" clId="{6BEDA66F-8A8E-4E85-BDBE-EA3B28F4989B}" dt="2023-03-13T19:38:17.463" v="8525" actId="26606"/>
        <pc:sldMkLst>
          <pc:docMk/>
          <pc:sldMk cId="770136412" sldId="623"/>
        </pc:sldMkLst>
        <pc:spChg chg="add del">
          <ac:chgData name="Pierre Verjans" userId="bc670255-90e3-4fb2-b40f-26651d6b78e9" providerId="ADAL" clId="{6BEDA66F-8A8E-4E85-BDBE-EA3B28F4989B}" dt="2023-03-13T19:38:14.906" v="8522" actId="26606"/>
          <ac:spMkLst>
            <pc:docMk/>
            <pc:sldMk cId="770136412" sldId="623"/>
            <ac:spMk id="7" creationId="{DEB4B82D-A989-40D8-A457-F1D9C0345509}"/>
          </ac:spMkLst>
        </pc:spChg>
        <pc:spChg chg="add del">
          <ac:chgData name="Pierre Verjans" userId="bc670255-90e3-4fb2-b40f-26651d6b78e9" providerId="ADAL" clId="{6BEDA66F-8A8E-4E85-BDBE-EA3B28F4989B}" dt="2023-03-13T19:38:17.414" v="8524" actId="26606"/>
          <ac:spMkLst>
            <pc:docMk/>
            <pc:sldMk cId="770136412" sldId="623"/>
            <ac:spMk id="17" creationId="{38181A50-C8BE-4392-983D-C06579080585}"/>
          </ac:spMkLst>
        </pc:spChg>
        <pc:spChg chg="add">
          <ac:chgData name="Pierre Verjans" userId="bc670255-90e3-4fb2-b40f-26651d6b78e9" providerId="ADAL" clId="{6BEDA66F-8A8E-4E85-BDBE-EA3B28F4989B}" dt="2023-03-13T19:38:17.463" v="8525" actId="26606"/>
          <ac:spMkLst>
            <pc:docMk/>
            <pc:sldMk cId="770136412" sldId="623"/>
            <ac:spMk id="19" creationId="{23E3CED3-8830-45C9-8D6C-F4ECADD4F114}"/>
          </ac:spMkLst>
        </pc:spChg>
        <pc:spChg chg="add">
          <ac:chgData name="Pierre Verjans" userId="bc670255-90e3-4fb2-b40f-26651d6b78e9" providerId="ADAL" clId="{6BEDA66F-8A8E-4E85-BDBE-EA3B28F4989B}" dt="2023-03-13T19:38:17.463" v="8525" actId="26606"/>
          <ac:spMkLst>
            <pc:docMk/>
            <pc:sldMk cId="770136412" sldId="623"/>
            <ac:spMk id="20" creationId="{66F2D62A-C66C-42DF-8C05-99B0B1A8BED0}"/>
          </ac:spMkLst>
        </pc:spChg>
        <pc:grpChg chg="add del">
          <ac:chgData name="Pierre Verjans" userId="bc670255-90e3-4fb2-b40f-26651d6b78e9" providerId="ADAL" clId="{6BEDA66F-8A8E-4E85-BDBE-EA3B28F4989B}" dt="2023-03-13T19:38:14.906" v="8522" actId="26606"/>
          <ac:grpSpMkLst>
            <pc:docMk/>
            <pc:sldMk cId="770136412" sldId="623"/>
            <ac:grpSpMk id="11" creationId="{67034349-EB95-4DEC-941A-A5BEB23CCC1B}"/>
          </ac:grpSpMkLst>
        </pc:grpChg>
        <pc:picChg chg="add mod">
          <ac:chgData name="Pierre Verjans" userId="bc670255-90e3-4fb2-b40f-26651d6b78e9" providerId="ADAL" clId="{6BEDA66F-8A8E-4E85-BDBE-EA3B28F4989B}" dt="2023-03-13T19:38:17.463" v="8525" actId="26606"/>
          <ac:picMkLst>
            <pc:docMk/>
            <pc:sldMk cId="770136412" sldId="623"/>
            <ac:picMk id="2" creationId="{21EB71CC-BDFF-15C7-C129-02676733DEB3}"/>
          </ac:picMkLst>
        </pc:picChg>
        <pc:picChg chg="add del">
          <ac:chgData name="Pierre Verjans" userId="bc670255-90e3-4fb2-b40f-26651d6b78e9" providerId="ADAL" clId="{6BEDA66F-8A8E-4E85-BDBE-EA3B28F4989B}" dt="2023-03-13T19:38:14.906" v="8522" actId="26606"/>
          <ac:picMkLst>
            <pc:docMk/>
            <pc:sldMk cId="770136412" sldId="623"/>
            <ac:picMk id="9" creationId="{14E99EC7-4ECA-46FD-A4EE-C28A8AC67373}"/>
          </ac:picMkLst>
        </pc:picChg>
      </pc:sldChg>
      <pc:sldChg chg="addSp modSp new">
        <pc:chgData name="Pierre Verjans" userId="bc670255-90e3-4fb2-b40f-26651d6b78e9" providerId="ADAL" clId="{6BEDA66F-8A8E-4E85-BDBE-EA3B28F4989B}" dt="2023-03-13T19:38:49.439" v="8527"/>
        <pc:sldMkLst>
          <pc:docMk/>
          <pc:sldMk cId="1372782410" sldId="624"/>
        </pc:sldMkLst>
        <pc:picChg chg="add mod">
          <ac:chgData name="Pierre Verjans" userId="bc670255-90e3-4fb2-b40f-26651d6b78e9" providerId="ADAL" clId="{6BEDA66F-8A8E-4E85-BDBE-EA3B28F4989B}" dt="2023-03-13T19:38:49.439" v="8527"/>
          <ac:picMkLst>
            <pc:docMk/>
            <pc:sldMk cId="1372782410" sldId="624"/>
            <ac:picMk id="2" creationId="{3F807DF1-94AA-453D-021E-66B2E40FA6DE}"/>
          </ac:picMkLst>
        </pc:picChg>
      </pc:sldChg>
      <pc:sldChg chg="addSp delSp modSp new mod modClrScheme chgLayout">
        <pc:chgData name="Pierre Verjans" userId="bc670255-90e3-4fb2-b40f-26651d6b78e9" providerId="ADAL" clId="{6BEDA66F-8A8E-4E85-BDBE-EA3B28F4989B}" dt="2023-03-13T19:40:17.517" v="8530"/>
        <pc:sldMkLst>
          <pc:docMk/>
          <pc:sldMk cId="706684152" sldId="625"/>
        </pc:sldMkLst>
        <pc:spChg chg="del">
          <ac:chgData name="Pierre Verjans" userId="bc670255-90e3-4fb2-b40f-26651d6b78e9" providerId="ADAL" clId="{6BEDA66F-8A8E-4E85-BDBE-EA3B28F4989B}" dt="2023-03-13T19:40:14.993" v="8529" actId="700"/>
          <ac:spMkLst>
            <pc:docMk/>
            <pc:sldMk cId="706684152" sldId="625"/>
            <ac:spMk id="2" creationId="{3F008640-A8AF-ABC1-696E-D5F9CEF3A83C}"/>
          </ac:spMkLst>
        </pc:spChg>
        <pc:spChg chg="del">
          <ac:chgData name="Pierre Verjans" userId="bc670255-90e3-4fb2-b40f-26651d6b78e9" providerId="ADAL" clId="{6BEDA66F-8A8E-4E85-BDBE-EA3B28F4989B}" dt="2023-03-13T19:40:14.993" v="8529" actId="700"/>
          <ac:spMkLst>
            <pc:docMk/>
            <pc:sldMk cId="706684152" sldId="625"/>
            <ac:spMk id="3" creationId="{440920BA-6CA1-95D4-D5E0-F6601DC3692D}"/>
          </ac:spMkLst>
        </pc:spChg>
        <pc:picChg chg="add mod">
          <ac:chgData name="Pierre Verjans" userId="bc670255-90e3-4fb2-b40f-26651d6b78e9" providerId="ADAL" clId="{6BEDA66F-8A8E-4E85-BDBE-EA3B28F4989B}" dt="2023-03-13T19:40:17.517" v="8530"/>
          <ac:picMkLst>
            <pc:docMk/>
            <pc:sldMk cId="706684152" sldId="625"/>
            <ac:picMk id="4" creationId="{6DF90D66-2810-1D5F-0664-07BB0C30A9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232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62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17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6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72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4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2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717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52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4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3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0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4E023B-E728-4C58-86ED-701E325D7EDB}" type="datetimeFigureOut">
              <a:rPr lang="fr-BE" smtClean="0"/>
              <a:t>15-03-23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463BD-A2F2-4C45-9BC7-FA027440DAE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9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-mooc.fr/fr/cours/histoires-de-belgiqu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582AA3-B889-1B1D-1678-DBD8E323F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Belle gigue! Comment en est-on arrivé là?</a:t>
            </a:r>
            <a:endParaRPr lang="fr-BE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FCDB617-12D6-B2BC-A4CD-222E58A95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Relations internationales de la Belgique</a:t>
            </a:r>
          </a:p>
          <a:p>
            <a:r>
              <a:rPr lang="fr-FR" dirty="0"/>
              <a:t>Module 5 du cours gratuit en ligne</a:t>
            </a:r>
          </a:p>
          <a:p>
            <a:r>
              <a:rPr lang="fr-FR" dirty="0"/>
              <a:t> </a:t>
            </a:r>
            <a:r>
              <a:rPr lang="fr-FR" dirty="0">
                <a:hlinkClick r:id="rId2"/>
              </a:rPr>
              <a:t>https://www.fun-mooc.fr/fr/cours/histoires-de-belgique/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69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9B381-E5DC-3E07-BB76-F3F7CD18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1933 Hitler chancelier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B20CF1-69D5-C00E-5D21-C146E3B58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Déclarations guerrières à l’intérieur, lénifiantes à l’extérieur</a:t>
            </a:r>
          </a:p>
          <a:p>
            <a:r>
              <a:rPr lang="fr-FR" dirty="0"/>
              <a:t>6 mars 1936: abrogation officielle de l’accord franco-belge par échange de lettres… </a:t>
            </a:r>
          </a:p>
          <a:p>
            <a:r>
              <a:rPr lang="fr-FR" dirty="0"/>
              <a:t>9 mars: Hitler remilitarise la Rhénanie (&gt;&lt; Versailles et Locarno)</a:t>
            </a:r>
          </a:p>
          <a:p>
            <a:pPr lvl="1"/>
            <a:r>
              <a:rPr lang="fr-FR" dirty="0"/>
              <a:t>France et Royaume uni amorphes</a:t>
            </a:r>
          </a:p>
          <a:p>
            <a:r>
              <a:rPr lang="fr-FR" dirty="0"/>
              <a:t>14 octobre 1936: LIII, conseil ministres (Spaak): politique « indépendance »</a:t>
            </a:r>
          </a:p>
          <a:p>
            <a:r>
              <a:rPr lang="fr-FR" dirty="0"/>
              <a:t>1937: France, Royaume uni et Allemagne garantissent indépendance!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043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F92D2-E2D3-6C13-BED6-B30FE7C5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Militarisation nazie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0572A3-E9FE-B856-D1A8-0E3B6C85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1938: 	Anschluss: annexion Autriche par Allemagne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			Munich: démembrement de la Tchécoslovaquie (Sudètes)</a:t>
            </a:r>
          </a:p>
          <a:p>
            <a:pPr marL="0" indent="0">
              <a:buNone/>
            </a:pPr>
            <a:r>
              <a:rPr lang="fr-BE" dirty="0"/>
              <a:t>	mobilisation partielle…</a:t>
            </a:r>
          </a:p>
          <a:p>
            <a:r>
              <a:rPr lang="fr-BE" dirty="0"/>
              <a:t>Tentative rapprochement petits Etats du Nord: groupe Oslo</a:t>
            </a:r>
          </a:p>
          <a:p>
            <a:pPr lvl="1"/>
            <a:r>
              <a:rPr lang="fr-BE" dirty="0"/>
              <a:t>Belgique, Pays-Bas, Luxembourg, Suède, Norvège, Danemark, Finlande</a:t>
            </a:r>
          </a:p>
          <a:p>
            <a:r>
              <a:rPr lang="fr-BE" dirty="0"/>
              <a:t>1</a:t>
            </a:r>
            <a:r>
              <a:rPr lang="fr-BE" baseline="30000" dirty="0"/>
              <a:t>er</a:t>
            </a:r>
            <a:r>
              <a:rPr lang="fr-BE" dirty="0"/>
              <a:t> septembre 1939: invasion Pologne: France et Grande-Bretagne déclarent guerre à Allemagne, Belgique mobilise</a:t>
            </a:r>
          </a:p>
          <a:p>
            <a:r>
              <a:rPr lang="fr-BE" dirty="0"/>
              <a:t>10 mai 1940: invasion Belgique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39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6306E-C7CC-0420-31BD-61D3576E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Francis </a:t>
            </a:r>
            <a:r>
              <a:rPr lang="fr-FR" dirty="0" err="1"/>
              <a:t>Balace</a:t>
            </a:r>
            <a:r>
              <a:rPr lang="fr-FR" dirty="0"/>
              <a:t>: d’une à l’autre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47880-EAE2-B39D-B8DE-36CA939F1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René Girard: </a:t>
            </a:r>
            <a:r>
              <a:rPr lang="fr-FR" i="1" dirty="0"/>
              <a:t>mimésis</a:t>
            </a:r>
            <a:r>
              <a:rPr lang="fr-FR" dirty="0"/>
              <a:t> et montée aux extrêmes: le duel comme règlement </a:t>
            </a:r>
          </a:p>
          <a:p>
            <a:r>
              <a:rPr lang="fr-FR" dirty="0"/>
              <a:t>France-Allemagne: Clausewitz (Napoléon) Bismarck- revanche </a:t>
            </a:r>
          </a:p>
          <a:p>
            <a:r>
              <a:rPr lang="fr-FR" dirty="0"/>
              <a:t>Belgique: point de passage; avertissement anglais aux 2 (5 août 1914)</a:t>
            </a:r>
          </a:p>
          <a:p>
            <a:r>
              <a:rPr lang="fr-FR" dirty="0"/>
              <a:t>Revolver braqué sur Angleterre</a:t>
            </a:r>
          </a:p>
          <a:p>
            <a:r>
              <a:rPr lang="fr-FR" dirty="0"/>
              <a:t>Rêve d’Etats bourguignons!</a:t>
            </a:r>
          </a:p>
          <a:p>
            <a:r>
              <a:rPr lang="fr-FR" dirty="0"/>
              <a:t>Cobelligérants et non alliés; tentatives de paix inutiles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438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143A1-E702-1F10-5147-88321344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Pertes grande guerre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BC9A7-B1AA-4FB2-A33F-C704C7AA1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France 1,5 millions de morts, Belgique 42.900</a:t>
            </a:r>
          </a:p>
          <a:p>
            <a:r>
              <a:rPr lang="fr-FR" dirty="0"/>
              <a:t>Réparations: France gourmande…</a:t>
            </a:r>
          </a:p>
          <a:p>
            <a:r>
              <a:rPr lang="fr-FR" dirty="0"/>
              <a:t>Pays-Bas neutres</a:t>
            </a:r>
          </a:p>
          <a:p>
            <a:r>
              <a:rPr lang="fr-FR" dirty="0"/>
              <a:t>Allemagne: guerre civile, dévaluation du mark</a:t>
            </a:r>
          </a:p>
          <a:p>
            <a:r>
              <a:rPr lang="fr-FR" dirty="0"/>
              <a:t>Désobéissance civile prônée par gouvernement allemand</a:t>
            </a:r>
          </a:p>
          <a:p>
            <a:r>
              <a:rPr lang="fr-FR" dirty="0"/>
              <a:t>Accord secret avec France: « Los van </a:t>
            </a:r>
            <a:r>
              <a:rPr lang="fr-FR" dirty="0" err="1"/>
              <a:t>Frankrijk</a:t>
            </a:r>
            <a:r>
              <a:rPr lang="fr-FR" dirty="0"/>
              <a:t> »</a:t>
            </a:r>
          </a:p>
          <a:p>
            <a:r>
              <a:rPr lang="fr-FR" dirty="0"/>
              <a:t>Locarno 1925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206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483FB-5AAF-638E-DCDE-F8C1FFA6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Déstabilisation internationale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2C4280-4A09-5676-BD2E-139F7B0FE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1926: franc Poincaré; 1929: essayer d’éviter la dévaluation</a:t>
            </a:r>
          </a:p>
          <a:p>
            <a:r>
              <a:rPr lang="fr-FR" dirty="0"/>
              <a:t>1928: fortifications frontières: Namur et Liège</a:t>
            </a:r>
          </a:p>
          <a:p>
            <a:r>
              <a:rPr lang="fr-FR" dirty="0"/>
              <a:t>Société des Nations inopérante:</a:t>
            </a:r>
          </a:p>
          <a:p>
            <a:pPr lvl="1"/>
            <a:r>
              <a:rPr lang="fr-FR" dirty="0"/>
              <a:t>USA refusent, Italie, Allemagne, Japon se retirent</a:t>
            </a:r>
          </a:p>
          <a:p>
            <a:pPr lvl="1"/>
            <a:endParaRPr lang="fr-FR" dirty="0"/>
          </a:p>
          <a:p>
            <a:r>
              <a:rPr lang="fr-FR" dirty="0"/>
              <a:t>Belgique reconnait URSS en 1934…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706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0FC2C-9083-A7D5-4B93-5A9683ED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Seconde (deuxième?) guerre mondiale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12CC74-9DF6-DC90-D2A6-4A9485C7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10 mai 1940		capitulation 28 mai: 18 jours</a:t>
            </a:r>
          </a:p>
          <a:p>
            <a:r>
              <a:rPr lang="fr-FR" dirty="0"/>
              <a:t>Wynendaele: refus suivre gouvernement, reste « avec ses soldats »</a:t>
            </a:r>
          </a:p>
          <a:p>
            <a:r>
              <a:rPr lang="fr-FR" dirty="0"/>
              <a:t>Hubert Pierlot, premier ministre catholique condamne la capitulation à la radio française</a:t>
            </a:r>
          </a:p>
          <a:p>
            <a:r>
              <a:rPr lang="fr-FR" dirty="0"/>
              <a:t>3 mai à Limoges, les parlementaires présents dénoncent l’attitude du roi </a:t>
            </a:r>
          </a:p>
          <a:p>
            <a:r>
              <a:rPr lang="fr-FR" dirty="0"/>
              <a:t>17 juin: France cesse combat (38 jours!)</a:t>
            </a:r>
          </a:p>
          <a:p>
            <a:r>
              <a:rPr lang="fr-FR" dirty="0"/>
              <a:t>Pierlot, Spaak et d’autres finissent à Londres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4473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FC951-56E0-F6BB-7ECD-676F49FA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Relations tendues dans l’exécutif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F79CAE-9411-E9BF-DA37-FB0004FF5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Londres-Laeken</a:t>
            </a:r>
          </a:p>
          <a:p>
            <a:r>
              <a:rPr lang="fr-FR" dirty="0"/>
              <a:t>« Impossibilité de régner » du fait de l’ennemi</a:t>
            </a:r>
          </a:p>
          <a:p>
            <a:r>
              <a:rPr lang="fr-FR" dirty="0"/>
              <a:t>Léopold plaide neutralité, persuadé de la victoire allemande</a:t>
            </a:r>
          </a:p>
          <a:p>
            <a:pPr lvl="1"/>
            <a:r>
              <a:rPr lang="fr-FR" dirty="0"/>
              <a:t>N’accepte pas réarmement belge sous aide anglaise</a:t>
            </a:r>
          </a:p>
          <a:p>
            <a:pPr lvl="1"/>
            <a:r>
              <a:rPr lang="fr-FR" dirty="0"/>
              <a:t>Pas d’accord avec livraison uranium aux alliés</a:t>
            </a:r>
          </a:p>
          <a:p>
            <a:r>
              <a:rPr lang="fr-FR" dirty="0"/>
              <a:t>Gouvernement négocie union douanière Bénélux en 44, 1948</a:t>
            </a:r>
          </a:p>
          <a:p>
            <a:pPr lvl="1"/>
            <a:r>
              <a:rPr lang="fr-FR" dirty="0"/>
              <a:t>6 décembre 1944: Spaak définit politique étrangère belge: 3 étages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1461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C3303-C7EC-E203-BE8E-9869A26B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Intégration trois étages »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2AFF42-8EC8-9852-A240-76A47083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SDN devient ONU, 1945</a:t>
            </a:r>
          </a:p>
          <a:p>
            <a:r>
              <a:rPr lang="fr-FR" dirty="0"/>
              <a:t>Alliance européenne (de l’Atlantique à l’Oural?)</a:t>
            </a:r>
          </a:p>
          <a:p>
            <a:r>
              <a:rPr lang="fr-FR" dirty="0"/>
              <a:t>Ententes régionales type Bénélux</a:t>
            </a:r>
          </a:p>
          <a:p>
            <a:endParaRPr lang="fr-FR" dirty="0"/>
          </a:p>
          <a:p>
            <a:r>
              <a:rPr lang="fr-FR" dirty="0"/>
              <a:t>1948: pacte de Bruxelles: F-GB (1947 Dunkerque) + B NL L (pas D)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04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U">
            <a:extLst>
              <a:ext uri="{FF2B5EF4-FFF2-40B4-BE49-F238E27FC236}">
                <a16:creationId xmlns:a16="http://schemas.microsoft.com/office/drawing/2014/main" id="{6DF90D66-2810-1D5F-0664-07BB0C30A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3352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8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48A26-16BC-8640-7BB4-017077BA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Ennemi principal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9C7F1-D458-75BD-5798-2F6FEE178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Allemagne: 4 zones d’occupation (B: partie de zone GB: méfiance F)</a:t>
            </a:r>
          </a:p>
          <a:p>
            <a:r>
              <a:rPr lang="fr-FR" dirty="0"/>
              <a:t>RFA: 1949, traité bilatéral B-D 1956</a:t>
            </a:r>
          </a:p>
          <a:p>
            <a:endParaRPr lang="fr-FR" dirty="0"/>
          </a:p>
          <a:p>
            <a:r>
              <a:rPr lang="fr-FR" dirty="0"/>
              <a:t>Guerre froide: Plan Marshall 1947 après départ des PC des gouvernements d’après-guerre: impose libre marché</a:t>
            </a:r>
          </a:p>
          <a:p>
            <a:r>
              <a:rPr lang="fr-BE" dirty="0"/>
              <a:t>1949: OTAN: peur URSS</a:t>
            </a:r>
          </a:p>
        </p:txBody>
      </p:sp>
    </p:spTree>
    <p:extLst>
      <p:ext uri="{BB962C8B-B14F-4D97-AF65-F5344CB8AC3E}">
        <p14:creationId xmlns:p14="http://schemas.microsoft.com/office/powerpoint/2010/main" val="428585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9117A-CF14-AFD5-10DA-2374579E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De 1831 à 1914; Francis </a:t>
            </a:r>
            <a:r>
              <a:rPr lang="fr-FR" dirty="0" err="1"/>
              <a:t>Balace</a:t>
            </a:r>
            <a:r>
              <a:rPr lang="fr-FR" dirty="0"/>
              <a:t> </a:t>
            </a:r>
            <a:r>
              <a:rPr lang="fr-FR" dirty="0" err="1"/>
              <a:t>ULiège</a:t>
            </a:r>
            <a:r>
              <a:rPr lang="fr-FR" dirty="0"/>
              <a:t> </a:t>
            </a:r>
            <a:br>
              <a:rPr lang="fr-BE" dirty="0"/>
            </a:br>
            <a:r>
              <a:rPr lang="fr-FR" dirty="0"/>
              <a:t>Reconnaissance internationale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008D0-E3CD-7511-2652-859158937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Proclamation de l’indépendance		4 octobre 1830</a:t>
            </a:r>
          </a:p>
          <a:p>
            <a:pPr lvl="1"/>
            <a:r>
              <a:rPr lang="fr-FR" dirty="0"/>
              <a:t>Pas de transaction avec les Pays-Bas</a:t>
            </a:r>
          </a:p>
          <a:p>
            <a:r>
              <a:rPr lang="fr-FR" dirty="0"/>
              <a:t>Proclamation exclusion perpétuelle des Nassau et de tous les descendants</a:t>
            </a:r>
          </a:p>
          <a:p>
            <a:pPr lvl="1"/>
            <a:r>
              <a:rPr lang="fr-FR" dirty="0"/>
              <a:t>Impossibilité d’avoir le Prince d’Orange</a:t>
            </a:r>
          </a:p>
          <a:p>
            <a:r>
              <a:rPr lang="fr-BE" dirty="0"/>
              <a:t>« Concert de l’Europe », « Sainte Alliance » après Congrès de Vienne</a:t>
            </a:r>
          </a:p>
          <a:p>
            <a:pPr lvl="1"/>
            <a:r>
              <a:rPr lang="fr-BE" dirty="0"/>
              <a:t>Russie orthodoxe, Autriche catholique, Prusse protestante, Angleterre anglicane</a:t>
            </a:r>
          </a:p>
          <a:p>
            <a:pPr lvl="1"/>
            <a:r>
              <a:rPr lang="fr-BE" dirty="0"/>
              <a:t>Talleyrand négocie à Londres: bases de séparation (invasion Pologne)</a:t>
            </a:r>
          </a:p>
        </p:txBody>
      </p:sp>
    </p:spTree>
    <p:extLst>
      <p:ext uri="{BB962C8B-B14F-4D97-AF65-F5344CB8AC3E}">
        <p14:creationId xmlns:p14="http://schemas.microsoft.com/office/powerpoint/2010/main" val="166479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DD305-8749-1136-2788-D073BA29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Alliance atlantique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C798A-82CA-A4EF-996C-DA3D9B0E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Sebastian Santander 	</a:t>
            </a:r>
            <a:r>
              <a:rPr lang="fr-FR" dirty="0" err="1"/>
              <a:t>ULiège</a:t>
            </a:r>
            <a:endParaRPr lang="fr-FR" dirty="0"/>
          </a:p>
          <a:p>
            <a:r>
              <a:rPr lang="fr-BE" dirty="0"/>
              <a:t>Comment former une alliance crédible?</a:t>
            </a:r>
          </a:p>
          <a:p>
            <a:r>
              <a:rPr lang="fr-BE" dirty="0"/>
              <a:t>P-H Spaak: USA trop éloignés, Royaume—uni garant défense européenne</a:t>
            </a:r>
          </a:p>
          <a:p>
            <a:r>
              <a:rPr lang="fr-BE" dirty="0"/>
              <a:t>Pas envie d’énerver URSS</a:t>
            </a:r>
          </a:p>
          <a:p>
            <a:r>
              <a:rPr lang="fr-BE" dirty="0"/>
              <a:t>Union occidentale: 17 mars 1948: GB, F, B, NL, L (pas D)</a:t>
            </a:r>
          </a:p>
          <a:p>
            <a:r>
              <a:rPr lang="fr-BE" dirty="0"/>
              <a:t>TAN: Washington, 4 avril 1949 (après 1947 donc)</a:t>
            </a:r>
          </a:p>
        </p:txBody>
      </p:sp>
    </p:spTree>
    <p:extLst>
      <p:ext uri="{BB962C8B-B14F-4D97-AF65-F5344CB8AC3E}">
        <p14:creationId xmlns:p14="http://schemas.microsoft.com/office/powerpoint/2010/main" val="1133499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84CD1-A32A-2669-5298-680146C6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Petit Etat, grandes alliances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FBF887-9065-FD44-817C-9996B134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Reste de l’UO: UEO (avec D: RFA) dilution OTAN, CEE, CE…</a:t>
            </a:r>
          </a:p>
          <a:p>
            <a:r>
              <a:rPr lang="fr-FR" dirty="0"/>
              <a:t>Atlantisme, construction européenne, méthode supranationale (petits)</a:t>
            </a:r>
          </a:p>
          <a:p>
            <a:r>
              <a:rPr lang="fr-FR" dirty="0"/>
              <a:t>Atlantisme sous pression à guerre Corée</a:t>
            </a:r>
          </a:p>
          <a:p>
            <a:r>
              <a:rPr lang="fr-BE" dirty="0"/>
              <a:t>1956, Suez, Spaak soutient F et GB à OTAN: critiques</a:t>
            </a:r>
          </a:p>
          <a:p>
            <a:r>
              <a:rPr lang="fr-BE" dirty="0"/>
              <a:t>1960, Congo: USA approuvent intervention ONU contre B</a:t>
            </a:r>
          </a:p>
          <a:p>
            <a:r>
              <a:rPr lang="fr-BE" dirty="0"/>
              <a:t>1966: refus de Gaulle, siège OTAN à Bruxelles</a:t>
            </a:r>
          </a:p>
        </p:txBody>
      </p:sp>
    </p:spTree>
    <p:extLst>
      <p:ext uri="{BB962C8B-B14F-4D97-AF65-F5344CB8AC3E}">
        <p14:creationId xmlns:p14="http://schemas.microsoft.com/office/powerpoint/2010/main" val="86309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FAD84-D214-F7DF-0758-554B85C2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Doctrine Harmel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792707-BAD7-FE3F-6FC1-EC27AA65D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Influence durable?</a:t>
            </a:r>
          </a:p>
          <a:p>
            <a:r>
              <a:rPr lang="fr-FR" dirty="0"/>
              <a:t>Créer un climat de détente par intervention des petits Etats: relations bilatérales avec pays du Pacte de Varsovie</a:t>
            </a:r>
          </a:p>
          <a:p>
            <a:r>
              <a:rPr lang="fr-FR" dirty="0"/>
              <a:t>Négociations diplomatiques plus que renforcements militaires (</a:t>
            </a:r>
            <a:r>
              <a:rPr lang="fr-FR" dirty="0" err="1"/>
              <a:t>cfr</a:t>
            </a:r>
            <a:r>
              <a:rPr lang="fr-FR" dirty="0"/>
              <a:t>. </a:t>
            </a:r>
            <a:r>
              <a:rPr lang="fr-FR" i="1" dirty="0"/>
              <a:t>Ostpolitik</a:t>
            </a:r>
            <a:r>
              <a:rPr lang="fr-FR" dirty="0"/>
              <a:t> en RFA): accords d’Helsinki 1975: détente</a:t>
            </a:r>
          </a:p>
          <a:p>
            <a:r>
              <a:rPr lang="fr-FR" dirty="0"/>
              <a:t>Après 1974: retour alignement guerre froide</a:t>
            </a:r>
          </a:p>
          <a:p>
            <a:r>
              <a:rPr lang="fr-FR" dirty="0"/>
              <a:t>« Atlantistes » &gt;&lt; « Européistes » : non implantation missiles US 1980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456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DE808-4DCB-72B9-CA06-8BE0AC34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Alliance post-guerre froide?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D09FB-F5A1-F92C-4510-EAA1B296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1991: UE pour défense européenne</a:t>
            </a:r>
          </a:p>
          <a:p>
            <a:r>
              <a:rPr lang="fr-FR" dirty="0"/>
              <a:t>Echec UE sur crise </a:t>
            </a:r>
            <a:r>
              <a:rPr lang="fr-FR" dirty="0" err="1"/>
              <a:t>ex-yougoslave</a:t>
            </a:r>
            <a:r>
              <a:rPr lang="fr-FR" dirty="0"/>
              <a:t>: OTAN fonctionne</a:t>
            </a:r>
          </a:p>
          <a:p>
            <a:r>
              <a:rPr lang="fr-FR" dirty="0"/>
              <a:t>Tensions USA –UE sur pilier européen de défense</a:t>
            </a:r>
          </a:p>
          <a:p>
            <a:r>
              <a:rPr lang="fr-FR" dirty="0"/>
              <a:t>Invasion Irak 2003: USA contre « vieille Europe »</a:t>
            </a:r>
          </a:p>
          <a:p>
            <a:r>
              <a:rPr lang="fr-FR" dirty="0"/>
              <a:t>=&gt; « mandat ONU »</a:t>
            </a:r>
          </a:p>
          <a:p>
            <a:r>
              <a:rPr lang="fr-FR" dirty="0"/>
              <a:t>OTAN et Russie de Poutine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0139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F81D2-BF9C-2146-9AD6-7146DE12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Séquence 7: Audrey </a:t>
            </a:r>
            <a:r>
              <a:rPr lang="fr-BE" dirty="0" err="1"/>
              <a:t>Weerts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C224E-1598-C94A-8359-DB7BD8F3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La Belgique et la construction européenne</a:t>
            </a:r>
          </a:p>
          <a:p>
            <a:r>
              <a:rPr lang="fr-BE" dirty="0"/>
              <a:t>Membres fondateurs</a:t>
            </a:r>
          </a:p>
          <a:p>
            <a:r>
              <a:rPr lang="fr-BE" dirty="0"/>
              <a:t>Schuman, 1950: Charbon, acier: Haute autorité commune</a:t>
            </a:r>
          </a:p>
          <a:p>
            <a:pPr lvl="1"/>
            <a:r>
              <a:rPr lang="fr-BE" dirty="0"/>
              <a:t>Éviter esprit belliciste</a:t>
            </a:r>
          </a:p>
          <a:p>
            <a:pPr lvl="1"/>
            <a:r>
              <a:rPr lang="fr-BE" dirty="0"/>
              <a:t>Premiers jalons d’une « fédération européenne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5E19CA-90ED-0442-9437-86C105FE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396729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4E66C-CAEB-0B44-B789-B89CC249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Construction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0563C-D131-5A4B-96DB-0DFC0E59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1951: CECA: organisation supranationale</a:t>
            </a:r>
          </a:p>
          <a:p>
            <a:pPr lvl="1"/>
            <a:r>
              <a:rPr lang="fr-BE" dirty="0"/>
              <a:t>Haute Autorité</a:t>
            </a:r>
          </a:p>
          <a:p>
            <a:pPr lvl="1"/>
            <a:r>
              <a:rPr lang="fr-BE" dirty="0"/>
              <a:t>Conseil spécial des Ministres</a:t>
            </a:r>
          </a:p>
          <a:p>
            <a:pPr lvl="1"/>
            <a:r>
              <a:rPr lang="fr-BE" dirty="0"/>
              <a:t>Assemblée commune</a:t>
            </a:r>
          </a:p>
          <a:p>
            <a:pPr lvl="1"/>
            <a:r>
              <a:rPr lang="fr-BE" dirty="0"/>
              <a:t>Cour de Justice</a:t>
            </a:r>
          </a:p>
          <a:p>
            <a:r>
              <a:rPr lang="fr-BE" dirty="0"/>
              <a:t>Echec de la CED 1954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7925EE-E2F9-6141-AD43-F8FB7FC1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82317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AB362-DCD7-0B45-982F-10C6B42D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Traité de Rome 1957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32F2E-B9AC-9B4D-B301-02E275539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Communauté économique européenne</a:t>
            </a:r>
          </a:p>
          <a:p>
            <a:r>
              <a:rPr lang="fr-FR" dirty="0"/>
              <a:t>Communauté européenne de l’énergie atomique: Euratom</a:t>
            </a:r>
          </a:p>
          <a:p>
            <a:endParaRPr lang="fr-FR" dirty="0"/>
          </a:p>
          <a:p>
            <a:r>
              <a:rPr lang="fr-FR" dirty="0"/>
              <a:t>1962: premiers règlements Politique Agricole Commune</a:t>
            </a:r>
          </a:p>
          <a:p>
            <a:r>
              <a:rPr lang="fr-FR" dirty="0"/>
              <a:t>1968: suppression des droits de douane et tarif douanier commun</a:t>
            </a:r>
          </a:p>
          <a:p>
            <a:r>
              <a:rPr lang="fr-FR" dirty="0"/>
              <a:t>Erasmus, Euro: réalisations européennes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F2BC6-4188-5545-8CA0-2672B39C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630870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B7E26-1A3C-4B40-A223-EE9CE5ED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Elargissements et rétrécissement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1B295EA-8DB4-BF46-AB18-707B65400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1957: 6: Bénélux, France, Allemagne, Italie</a:t>
            </a:r>
          </a:p>
          <a:p>
            <a:r>
              <a:rPr lang="fr-FR" dirty="0"/>
              <a:t>1973: 9: Royaume-Uni, Irlande, Danemark</a:t>
            </a:r>
          </a:p>
          <a:p>
            <a:r>
              <a:rPr lang="fr-FR" dirty="0"/>
              <a:t>1981: 10: Grèce</a:t>
            </a:r>
          </a:p>
          <a:p>
            <a:r>
              <a:rPr lang="fr-FR" dirty="0"/>
              <a:t>1986: 12: Espagne, Portugal</a:t>
            </a:r>
          </a:p>
          <a:p>
            <a:r>
              <a:rPr lang="fr-FR" dirty="0"/>
              <a:t>1995: 15: Autriche, Suède, Finlande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FA948F-C05A-5745-9099-A45C85AC3B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2004: 25: Tchéquie,  Chypre, Estonie, Lituanie, Lettonie, Hongrie, Malte, Pologne, Slovaquie, Slovénie</a:t>
            </a:r>
          </a:p>
          <a:p>
            <a:r>
              <a:rPr lang="fr-FR" dirty="0"/>
              <a:t>2007: 27: Roumanie, Bulgarie</a:t>
            </a:r>
          </a:p>
          <a:p>
            <a:r>
              <a:rPr lang="fr-FR" dirty="0"/>
              <a:t>2013: 28: Croatie</a:t>
            </a:r>
          </a:p>
          <a:p>
            <a:r>
              <a:rPr lang="fr-FR" dirty="0"/>
              <a:t>2020 : 27: Rétrécissement: Brexit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AB63B4-6821-CC49-ACFD-A9579F54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1464961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D974CD3-DCC6-F04F-8A23-749F2EEA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Approfondissements: traités complémentaires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339F5B8-7117-F846-8915-765664867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Nouvelles compétences, meilleur fonctionnement</a:t>
            </a:r>
          </a:p>
          <a:p>
            <a:r>
              <a:rPr lang="fr-FR" dirty="0"/>
              <a:t>1986: Acte unique (majorité qualifiée, …)</a:t>
            </a:r>
          </a:p>
          <a:p>
            <a:r>
              <a:rPr lang="fr-FR" dirty="0"/>
              <a:t>1992: Traité de Maastricht: </a:t>
            </a:r>
            <a:r>
              <a:rPr lang="fr-FR" b="1" dirty="0"/>
              <a:t>Union européenne</a:t>
            </a:r>
            <a:r>
              <a:rPr lang="fr-FR" dirty="0"/>
              <a:t>: 3 piliers</a:t>
            </a:r>
          </a:p>
          <a:p>
            <a:pPr lvl="1"/>
            <a:r>
              <a:rPr lang="fr-FR" dirty="0"/>
              <a:t>Communautés européennes: CECA, CE, CEE</a:t>
            </a:r>
          </a:p>
          <a:p>
            <a:pPr lvl="1"/>
            <a:r>
              <a:rPr lang="fr-FR" dirty="0"/>
              <a:t>Politique Etrangère Sécurité Commune</a:t>
            </a:r>
          </a:p>
          <a:p>
            <a:pPr lvl="1"/>
            <a:r>
              <a:rPr lang="fr-FR" dirty="0"/>
              <a:t>Justice et Affaires Intérieures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28BF8D-5A0E-5441-80BF-9CC6D46D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599424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DC31A-871E-F24B-9C63-18916138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Nouveaux traités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858382-3CA7-EC4B-B8D2-48F4BF2E6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1997: Amsterdam</a:t>
            </a:r>
          </a:p>
          <a:p>
            <a:r>
              <a:rPr lang="fr-FR" dirty="0"/>
              <a:t>2001: Nice</a:t>
            </a:r>
          </a:p>
          <a:p>
            <a:r>
              <a:rPr lang="fr-FR" dirty="0"/>
              <a:t>2004: Traité sur Constitution européenne non ratifié</a:t>
            </a:r>
          </a:p>
          <a:p>
            <a:r>
              <a:rPr lang="fr-FR" dirty="0"/>
              <a:t>2007: Lisbonne: disparition des 3 piliers</a:t>
            </a:r>
          </a:p>
          <a:p>
            <a:pPr lvl="1"/>
            <a:r>
              <a:rPr lang="fr-FR" dirty="0"/>
              <a:t>Traité sur l’Union Européenne</a:t>
            </a:r>
          </a:p>
          <a:p>
            <a:pPr lvl="1"/>
            <a:r>
              <a:rPr lang="fr-FR" dirty="0"/>
              <a:t>Traité sur le Fonctionnement de l’Union Européenne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7F2AA6-6152-3B44-9101-3B5E6A53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43010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837D3-1B07-10A3-745F-8E2800AD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« Pardon Monsieur, voulez-vous être roi des Belges? »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204484-C0F3-CA86-438F-2A6C8807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Constitution: monarchie constitutionnelle (</a:t>
            </a:r>
            <a:r>
              <a:rPr lang="fr-FR" dirty="0" err="1"/>
              <a:t>cfr</a:t>
            </a:r>
            <a:r>
              <a:rPr lang="fr-FR" dirty="0"/>
              <a:t>. France)</a:t>
            </a:r>
          </a:p>
          <a:p>
            <a:r>
              <a:rPr lang="fr-FR" dirty="0"/>
              <a:t>Duc de Nemours, fils Louis Philippe</a:t>
            </a:r>
          </a:p>
          <a:p>
            <a:r>
              <a:rPr lang="fr-FR" dirty="0"/>
              <a:t>Léopold de Saxe-Cobourg-Gotha: Prussien, général russe, ex-futur prince consort de Londres, futur époux de la fille du roi des Français: serment 21 juillet 1831</a:t>
            </a:r>
          </a:p>
          <a:p>
            <a:r>
              <a:rPr lang="fr-FR" dirty="0"/>
              <a:t>2 août: retour offensif des troupes hollandaises, France s’interpose puis se retire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0823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13D75B4-AA54-BF1F-6D4C-684868322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59589"/>
              </p:ext>
            </p:extLst>
          </p:nvPr>
        </p:nvGraphicFramePr>
        <p:xfrm>
          <a:off x="634457" y="759861"/>
          <a:ext cx="10923089" cy="5728463"/>
        </p:xfrm>
        <a:graphic>
          <a:graphicData uri="http://schemas.openxmlformats.org/drawingml/2006/table">
            <a:tbl>
              <a:tblPr/>
              <a:tblGrid>
                <a:gridCol w="1324027">
                  <a:extLst>
                    <a:ext uri="{9D8B030D-6E8A-4147-A177-3AD203B41FA5}">
                      <a16:colId xmlns:a16="http://schemas.microsoft.com/office/drawing/2014/main" val="1089839102"/>
                    </a:ext>
                  </a:extLst>
                </a:gridCol>
                <a:gridCol w="5865411">
                  <a:extLst>
                    <a:ext uri="{9D8B030D-6E8A-4147-A177-3AD203B41FA5}">
                      <a16:colId xmlns:a16="http://schemas.microsoft.com/office/drawing/2014/main" val="4249606153"/>
                    </a:ext>
                  </a:extLst>
                </a:gridCol>
                <a:gridCol w="1002879">
                  <a:extLst>
                    <a:ext uri="{9D8B030D-6E8A-4147-A177-3AD203B41FA5}">
                      <a16:colId xmlns:a16="http://schemas.microsoft.com/office/drawing/2014/main" val="1781609747"/>
                    </a:ext>
                  </a:extLst>
                </a:gridCol>
                <a:gridCol w="2730772">
                  <a:extLst>
                    <a:ext uri="{9D8B030D-6E8A-4147-A177-3AD203B41FA5}">
                      <a16:colId xmlns:a16="http://schemas.microsoft.com/office/drawing/2014/main" val="831745936"/>
                    </a:ext>
                  </a:extLst>
                </a:gridCol>
              </a:tblGrid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1951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CECA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F,D, IT, BE, NL, LU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2775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1957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CEE + CEEA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23201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1965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Fusion des 3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6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65383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1973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9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DK, IE, UK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8003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1981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Élargissement politique</a:t>
                      </a:r>
                      <a:endParaRPr lang="fr-BE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10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GR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33241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1986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Acte unique (</a:t>
                      </a:r>
                      <a:r>
                        <a:rPr lang="fr-FR" sz="1700" b="0" i="0" u="none" strike="noStrik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maj.qualif</a:t>
                      </a: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., …)                 </a:t>
                      </a: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Élargissement politique</a:t>
                      </a: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12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ES, PT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37324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1992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Maastricht: « UE » (UEM, </a:t>
                      </a:r>
                      <a:r>
                        <a:rPr lang="fr-FR" sz="1700" b="0" i="0" u="none" strike="noStrik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co-décision</a:t>
                      </a: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, …)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12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15308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1995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15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AT, FI, SU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96249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1997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Amsterdam (+ de </a:t>
                      </a:r>
                      <a:r>
                        <a:rPr lang="fr-FR" sz="1700" b="0" i="0" u="none" strike="noStrik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co-déc</a:t>
                      </a: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°, </a:t>
                      </a:r>
                      <a:r>
                        <a:rPr lang="fr-FR" sz="1700" b="0" i="0" u="none" strike="noStrik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renumérot</a:t>
                      </a: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°, …)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15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52489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2001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Nice (composition Com°, vote Conseil, …)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15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BE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72516"/>
                  </a:ext>
                </a:extLst>
              </a:tr>
              <a:tr h="65620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2004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Élargissement politique</a:t>
                      </a:r>
                      <a:endParaRPr lang="fr-BE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25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CZ, CY, EE, HU, LV, LT, MT, PL, SK, SI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9435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2007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Lisbonne (+ </a:t>
                      </a:r>
                      <a:r>
                        <a:rPr lang="fr-FR" sz="1700" b="0" i="0" u="none" strike="noStrik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Parlt</a:t>
                      </a: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, initiative citoyenne, …)        </a:t>
                      </a:r>
                      <a:r>
                        <a:rPr lang="fr-FR" sz="1700" b="0" i="0" u="none" strike="noStrik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Elargissement.pol</a:t>
                      </a: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.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27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BG, RO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51172"/>
                  </a:ext>
                </a:extLst>
              </a:tr>
              <a:tr h="39017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2013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Élargissement politique</a:t>
                      </a:r>
                      <a:endParaRPr lang="fr-BE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28</a:t>
                      </a:r>
                      <a:endParaRPr lang="fr-FR" sz="1700" b="0" i="0" u="none" strike="noStrike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HR</a:t>
                      </a:r>
                      <a:endParaRPr lang="fr-FR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03358"/>
                  </a:ext>
                </a:extLst>
              </a:tr>
              <a:tr h="390174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BREXIT</a:t>
                      </a:r>
                      <a:endParaRPr lang="fr-BE" sz="1700" b="0" i="0" u="none" strike="noStrike" dirty="0">
                        <a:effectLst/>
                        <a:latin typeface="+mn-lt"/>
                      </a:endParaRP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700" b="0" i="0" u="none" strike="noStrike" dirty="0">
                          <a:effectLst/>
                          <a:latin typeface="+mn-lt"/>
                        </a:rPr>
                        <a:t>UK out</a:t>
                      </a:r>
                    </a:p>
                  </a:txBody>
                  <a:tcPr marL="88676" marR="88676" marT="44338" marB="4433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4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15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E435F72-80B8-6ABD-EF46-18F6C9B2E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0455"/>
            <a:ext cx="54991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C9DC95-26C7-7520-A35F-1BD6C4E2532A}"/>
              </a:ext>
            </a:extLst>
          </p:cNvPr>
          <p:cNvSpPr txBox="1"/>
          <p:nvPr/>
        </p:nvSpPr>
        <p:spPr>
          <a:xfrm>
            <a:off x="7967137" y="1836972"/>
            <a:ext cx="21815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2400" dirty="0"/>
              <a:t>1952: 6</a:t>
            </a:r>
          </a:p>
          <a:p>
            <a:pPr eaLnBrk="1" hangingPunct="1"/>
            <a:r>
              <a:rPr lang="fr-FR" altLang="fr-FR" sz="2400" dirty="0"/>
              <a:t>1973: 9</a:t>
            </a:r>
          </a:p>
          <a:p>
            <a:pPr eaLnBrk="1" hangingPunct="1"/>
            <a:r>
              <a:rPr lang="fr-FR" altLang="fr-FR" sz="2400" dirty="0"/>
              <a:t>1981: 10</a:t>
            </a:r>
          </a:p>
          <a:p>
            <a:pPr eaLnBrk="1" hangingPunct="1"/>
            <a:r>
              <a:rPr lang="fr-FR" altLang="fr-FR" sz="2400" dirty="0"/>
              <a:t>1986: 12</a:t>
            </a:r>
          </a:p>
          <a:p>
            <a:pPr eaLnBrk="1" hangingPunct="1"/>
            <a:r>
              <a:rPr lang="fr-FR" altLang="fr-FR" sz="2400" dirty="0"/>
              <a:t>1995: 15</a:t>
            </a:r>
          </a:p>
          <a:p>
            <a:pPr eaLnBrk="1" hangingPunct="1"/>
            <a:endParaRPr lang="fr-FR" altLang="fr-FR" sz="2400" dirty="0"/>
          </a:p>
          <a:p>
            <a:pPr eaLnBrk="1" hangingPunct="1"/>
            <a:r>
              <a:rPr lang="fr-FR" altLang="fr-FR" sz="2400" dirty="0"/>
              <a:t>2004: 25</a:t>
            </a:r>
          </a:p>
          <a:p>
            <a:pPr eaLnBrk="1" hangingPunct="1"/>
            <a:r>
              <a:rPr lang="fr-FR" altLang="fr-FR" sz="2400" dirty="0"/>
              <a:t>2007: 27</a:t>
            </a:r>
          </a:p>
          <a:p>
            <a:pPr eaLnBrk="1" hangingPunct="1"/>
            <a:r>
              <a:rPr lang="fr-FR" altLang="fr-FR" sz="2400" dirty="0"/>
              <a:t>2013: 28</a:t>
            </a:r>
          </a:p>
          <a:p>
            <a:pPr eaLnBrk="1" hangingPunct="1"/>
            <a:r>
              <a:rPr lang="fr-FR" altLang="fr-FR" sz="2400" dirty="0"/>
              <a:t>2020: Brexit: 27</a:t>
            </a:r>
          </a:p>
        </p:txBody>
      </p:sp>
    </p:spTree>
    <p:extLst>
      <p:ext uri="{BB962C8B-B14F-4D97-AF65-F5344CB8AC3E}">
        <p14:creationId xmlns:p14="http://schemas.microsoft.com/office/powerpoint/2010/main" val="2743734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3">
            <a:extLst>
              <a:ext uri="{FF2B5EF4-FFF2-40B4-BE49-F238E27FC236}">
                <a16:creationId xmlns:a16="http://schemas.microsoft.com/office/drawing/2014/main" id="{087139AD-EA43-CC42-BC63-CB0E3E81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624"/>
            <a:ext cx="9144000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Espace réservé du pied de page 1">
            <a:extLst>
              <a:ext uri="{FF2B5EF4-FFF2-40B4-BE49-F238E27FC236}">
                <a16:creationId xmlns:a16="http://schemas.microsoft.com/office/drawing/2014/main" id="{602378B9-17BA-2D4E-A21E-AEE68C20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HPB 24 mars 2020</a:t>
            </a:r>
            <a:endParaRPr lang="fr-FR" altLang="fr-FR" sz="1200">
              <a:solidFill>
                <a:srgbClr val="B5A788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8280B43-06D5-E542-8129-B8D635EAB7D7}"/>
              </a:ext>
            </a:extLst>
          </p:cNvPr>
          <p:cNvSpPr txBox="1"/>
          <p:nvPr/>
        </p:nvSpPr>
        <p:spPr>
          <a:xfrm>
            <a:off x="3756561" y="6453336"/>
            <a:ext cx="395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17 pays membres de toutes les institutions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5">
            <a:extLst>
              <a:ext uri="{FF2B5EF4-FFF2-40B4-BE49-F238E27FC236}">
                <a16:creationId xmlns:a16="http://schemas.microsoft.com/office/drawing/2014/main" id="{21EB71CC-BDFF-15C7-C129-02676733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001" y="666795"/>
            <a:ext cx="8367998" cy="55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13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3F807DF1-94AA-453D-021E-66B2E40F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76250"/>
            <a:ext cx="8459788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82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BD09E-05BF-F949-9C7B-5CEAC813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Belgique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E8654B-E497-9F4F-9319-B2C8A6E43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Membre fondateur</a:t>
            </a:r>
          </a:p>
          <a:p>
            <a:r>
              <a:rPr lang="fr-FR" dirty="0"/>
              <a:t>Réunions à Bruxelles</a:t>
            </a:r>
          </a:p>
          <a:p>
            <a:pPr lvl="1"/>
            <a:r>
              <a:rPr lang="fr-FR" dirty="0"/>
              <a:t>Commission</a:t>
            </a:r>
          </a:p>
          <a:p>
            <a:pPr lvl="1"/>
            <a:r>
              <a:rPr lang="fr-FR" dirty="0"/>
              <a:t>Conseil</a:t>
            </a:r>
          </a:p>
          <a:p>
            <a:pPr lvl="1"/>
            <a:r>
              <a:rPr lang="fr-FR" dirty="0"/>
              <a:t>Parlement  - avec Strasbourg</a:t>
            </a:r>
          </a:p>
          <a:p>
            <a:pPr lvl="1"/>
            <a:r>
              <a:rPr lang="fr-FR" dirty="0"/>
              <a:t>…</a:t>
            </a:r>
          </a:p>
          <a:p>
            <a:pPr lvl="1"/>
            <a:r>
              <a:rPr lang="fr-FR" dirty="0"/>
              <a:t>Comité économique et social européen, Comité des Régions, Service européen pour l’action extérieure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E53627-4C8F-0342-AC5D-4ECC197F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111997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E4D01-81DF-2244-A4F1-703A2347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Personnalités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7BFA-E9D5-6647-88D7-C7143D06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Paul-Henri Spaak: négociateur du Traité de Rome</a:t>
            </a:r>
          </a:p>
          <a:p>
            <a:r>
              <a:rPr lang="fr-FR" dirty="0"/>
              <a:t>Jean Rey, président de la première commission </a:t>
            </a:r>
            <a:r>
              <a:rPr lang="fr-FR" dirty="0" err="1"/>
              <a:t>européenn</a:t>
            </a:r>
            <a:endParaRPr lang="fr-FR" dirty="0"/>
          </a:p>
          <a:p>
            <a:r>
              <a:rPr lang="fr-FR" dirty="0"/>
              <a:t>Herman Van </a:t>
            </a:r>
            <a:r>
              <a:rPr lang="fr-FR" dirty="0" err="1"/>
              <a:t>Rompuy</a:t>
            </a:r>
            <a:r>
              <a:rPr lang="fr-FR" dirty="0"/>
              <a:t>: premier président du Conseil européen</a:t>
            </a:r>
          </a:p>
          <a:p>
            <a:r>
              <a:rPr lang="fr-FR" dirty="0"/>
              <a:t>Charles Michel: président du Conseil européen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244BF3-7F7E-7C48-8C0B-F6731B89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621288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AC54-22D4-C34B-9385-5C14636B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Séquence 8: Quentin Michel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888B9E-92B5-884B-A66D-AE86903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Belgique et Europe</a:t>
            </a:r>
          </a:p>
          <a:p>
            <a:r>
              <a:rPr lang="fr-FR" dirty="0"/>
              <a:t>Fondateur, laboratoire, langues diverses</a:t>
            </a:r>
          </a:p>
          <a:p>
            <a:r>
              <a:rPr lang="fr-FR" dirty="0" err="1"/>
              <a:t>Bénélux</a:t>
            </a:r>
            <a:r>
              <a:rPr lang="fr-FR" dirty="0"/>
              <a:t>: mini-Europe: marché commun</a:t>
            </a:r>
          </a:p>
          <a:p>
            <a:r>
              <a:rPr lang="fr-FR" dirty="0"/>
              <a:t>Personnalités: Spaak, Rey,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FD9FA8-D4AF-7C4B-8714-CFC4BBC7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43023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1BFD4-75C6-F54A-8C9A-C0202F04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UE et régionalisme belge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9A3B1-19FC-B048-ABCC-0FA830582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Influence indirecte</a:t>
            </a:r>
          </a:p>
          <a:p>
            <a:r>
              <a:rPr lang="fr-FR" dirty="0"/>
              <a:t>« Unis dans la diversité »</a:t>
            </a:r>
          </a:p>
          <a:p>
            <a:r>
              <a:rPr lang="fr-FR" dirty="0"/>
              <a:t>Maastricht, 1992: reconnaissance fait régional</a:t>
            </a:r>
          </a:p>
          <a:p>
            <a:pPr lvl="1"/>
            <a:r>
              <a:rPr lang="fr-FR" dirty="0"/>
              <a:t>Ministre régional peut siéger au Conseil des Ministres</a:t>
            </a:r>
          </a:p>
          <a:p>
            <a:r>
              <a:rPr lang="fr-FR" dirty="0"/>
              <a:t>Comité des Régions</a:t>
            </a:r>
          </a:p>
          <a:p>
            <a:pPr lvl="1"/>
            <a:r>
              <a:rPr lang="fr-FR" dirty="0"/>
              <a:t>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1789F5-6B77-D44A-AC95-70D0F0C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967779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9CE2E-AE22-D94D-9EBB-B5B3225F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UE et séparatisme en Belgique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8A2AE4-787C-EF45-B4A0-675E6EA3C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Catalogne référendum 2017, Ecosse après </a:t>
            </a:r>
            <a:r>
              <a:rPr lang="fr-FR" dirty="0" err="1"/>
              <a:t>Brexit</a:t>
            </a:r>
            <a:r>
              <a:rPr lang="fr-FR" dirty="0"/>
              <a:t> 2016</a:t>
            </a:r>
          </a:p>
          <a:p>
            <a:r>
              <a:rPr lang="fr-FR" dirty="0"/>
              <a:t>Entrée d’un Etat dans l’UE: assentiment de tous les Etats membres</a:t>
            </a:r>
          </a:p>
          <a:p>
            <a:endParaRPr lang="fr-FR" dirty="0"/>
          </a:p>
          <a:p>
            <a:r>
              <a:rPr lang="fr-FR" dirty="0"/>
              <a:t>Donc, si Flandre indépendante: entrée dans UE si tous autres d’accord</a:t>
            </a:r>
          </a:p>
          <a:p>
            <a:r>
              <a:rPr lang="fr-FR" dirty="0"/>
              <a:t>Belgique? Autres Etats? Espagne?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70E891-769B-154F-9298-1DAD8F63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14377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37EFE-6E4C-0A56-6127-89C8E6E6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Neutralité perpétuelle garantie et obligatoire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F594D3-24A8-1152-35CB-470A36C27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Traité XVIII articles -&gt; traité des XXIV articles: </a:t>
            </a:r>
          </a:p>
          <a:p>
            <a:pPr lvl="1"/>
            <a:r>
              <a:rPr lang="fr-FR" dirty="0"/>
              <a:t>Perte Limbourg néerlandais, Grand-Duché de Luxembourg</a:t>
            </a:r>
          </a:p>
          <a:p>
            <a:r>
              <a:rPr lang="fr-FR" dirty="0"/>
              <a:t>1832: évacuation des troupes hollandaises d’Anvers par F &amp; GB, sans B</a:t>
            </a:r>
          </a:p>
          <a:p>
            <a:r>
              <a:rPr lang="fr-FR" dirty="0"/>
              <a:t>Garantie de 5 puissances dont 3 hostiles</a:t>
            </a:r>
          </a:p>
          <a:p>
            <a:r>
              <a:rPr lang="fr-FR" dirty="0"/>
              <a:t>1839: Guillaume signe Traité XXIV articles: </a:t>
            </a:r>
          </a:p>
          <a:p>
            <a:pPr lvl="1"/>
            <a:r>
              <a:rPr lang="fr-FR" dirty="0"/>
              <a:t>Evacuation des territoires luxembourgeois et limbourgeois, Flandre zélandaise</a:t>
            </a:r>
          </a:p>
          <a:p>
            <a:pPr lvl="1"/>
            <a:r>
              <a:rPr lang="fr-FR" dirty="0"/>
              <a:t>Péage de l’Escaut: Anvers étouffe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0588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792C2-4F3A-8842-A8EA-F377E2B5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européen et régions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D0AB1A-A43D-FA42-98B9-98D72A52E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Etats membres délèguent un ministre ou une personne qui peut engager l’Etat</a:t>
            </a:r>
          </a:p>
          <a:p>
            <a:r>
              <a:rPr lang="fr-FR" dirty="0"/>
              <a:t>Position du ministre régional (à tour de rôle) donne point de vue des Régions</a:t>
            </a:r>
          </a:p>
          <a:p>
            <a:r>
              <a:rPr lang="fr-FR" dirty="0"/>
              <a:t>Position figée </a:t>
            </a:r>
            <a:r>
              <a:rPr lang="fr-FR" i="1" dirty="0"/>
              <a:t>a priori</a:t>
            </a:r>
            <a:r>
              <a:rPr lang="fr-FR" dirty="0"/>
              <a:t>, non modifiable en cours de débat</a:t>
            </a:r>
          </a:p>
          <a:p>
            <a:pPr lvl="1"/>
            <a:r>
              <a:rPr lang="fr-FR" dirty="0"/>
              <a:t>Si consensus, position belge définie</a:t>
            </a:r>
          </a:p>
          <a:p>
            <a:pPr lvl="1"/>
            <a:r>
              <a:rPr lang="fr-FR" dirty="0"/>
              <a:t>Si pas consensus, abstention de la Belgique au mieux</a:t>
            </a:r>
          </a:p>
          <a:p>
            <a:pPr lvl="1"/>
            <a:r>
              <a:rPr lang="fr-FR" dirty="0"/>
              <a:t>Exemple: pollution de l’air, 2018: Flandre &gt;&lt; Wallonie: blocage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01DDA6-400A-B843-BE39-D8CF2B50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765658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F6638-DA50-AA41-A142-E1262749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Pouvoir du Parlement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098FF-23C3-FB44-BB6F-5A20C06B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Jeunesse et impuissance</a:t>
            </a:r>
          </a:p>
          <a:p>
            <a:r>
              <a:rPr lang="fr-FR" dirty="0"/>
              <a:t>Election directe depuis 1979; organisation des élections par les Etats</a:t>
            </a:r>
          </a:p>
          <a:p>
            <a:r>
              <a:rPr lang="fr-FR" dirty="0"/>
              <a:t>Belgique: reconnaissance du fait régional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2254FB-DB64-674C-94AC-E82114BD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4240475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32DE5-C882-6140-A0CF-3C6871EB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Elections européennes 21 sièges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5380F-5072-D749-BB43-9499B5DB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Circonscriptions électorales:</a:t>
            </a:r>
          </a:p>
          <a:p>
            <a:pPr lvl="1"/>
            <a:r>
              <a:rPr lang="fr-FR" dirty="0"/>
              <a:t>Bruxelles – Capitale</a:t>
            </a:r>
          </a:p>
          <a:p>
            <a:pPr lvl="1"/>
            <a:r>
              <a:rPr lang="fr-FR" dirty="0"/>
              <a:t>Wallonie</a:t>
            </a:r>
          </a:p>
          <a:p>
            <a:pPr lvl="1"/>
            <a:r>
              <a:rPr lang="fr-FR" dirty="0"/>
              <a:t>Flandre</a:t>
            </a:r>
          </a:p>
          <a:p>
            <a:pPr lvl="1"/>
            <a:r>
              <a:rPr lang="fr-FR" dirty="0"/>
              <a:t>Communauté germanophone</a:t>
            </a:r>
          </a:p>
          <a:p>
            <a:r>
              <a:rPr lang="fr-FR" dirty="0"/>
              <a:t>Collèges électoraux:</a:t>
            </a:r>
          </a:p>
          <a:p>
            <a:pPr lvl="1"/>
            <a:r>
              <a:rPr lang="fr-FR" dirty="0"/>
              <a:t>Néerlandais (Flandre + vote flamand à Bruxelles – Capitale)		12 sièges</a:t>
            </a:r>
          </a:p>
          <a:p>
            <a:pPr lvl="1"/>
            <a:r>
              <a:rPr lang="fr-FR" dirty="0"/>
              <a:t>Français (Wallonie + vote francophone à Bruxelles – Capitale)		8 sièges</a:t>
            </a:r>
          </a:p>
          <a:p>
            <a:pPr lvl="1"/>
            <a:r>
              <a:rPr lang="fr-FR" dirty="0"/>
              <a:t>Germanophone										1 siège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718672-9EA4-3243-B94E-A5F49476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741830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2019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09" y="1907159"/>
            <a:ext cx="4902200" cy="4419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603068" y="2473447"/>
            <a:ext cx="31793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Onze partis pour représenter</a:t>
            </a:r>
          </a:p>
          <a:p>
            <a:r>
              <a:rPr lang="fr-FR" dirty="0"/>
              <a:t>11 millions d’habitants.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deux premiers partis </a:t>
            </a:r>
          </a:p>
          <a:p>
            <a:r>
              <a:rPr lang="fr-FR" dirty="0"/>
              <a:t>sont des partis séparatistes.</a:t>
            </a:r>
          </a:p>
          <a:p>
            <a:endParaRPr lang="fr-FR" dirty="0"/>
          </a:p>
          <a:p>
            <a:r>
              <a:rPr lang="fr-FR" dirty="0"/>
              <a:t>Le CSP double les sièges du </a:t>
            </a:r>
            <a:r>
              <a:rPr lang="fr-FR" dirty="0" err="1"/>
              <a:t>cdH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757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706B6-8B57-FE45-9FF1-D5C5A5E4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Débats européens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799FE-58C0-5D4A-AE31-86AE66E6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Enjeux européens absents de la campagne électorale européenne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0DF0A0-9B8E-3E4C-A7A9-8E72856B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529859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EDC00-7E81-284A-B12D-6A0B7217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C03644-782D-6149-8902-C1D41BDF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Compétences européennes</a:t>
            </a:r>
          </a:p>
          <a:p>
            <a:pPr lvl="1"/>
            <a:r>
              <a:rPr lang="fr-FR" dirty="0"/>
              <a:t>Télécommunications, transports et énergie privatisés</a:t>
            </a:r>
          </a:p>
          <a:p>
            <a:pPr lvl="1"/>
            <a:r>
              <a:rPr lang="fr-FR" dirty="0"/>
              <a:t>Europe: fin des monopoles, mise en concurrence (risque d’entente sur les prix)</a:t>
            </a:r>
          </a:p>
          <a:p>
            <a:r>
              <a:rPr lang="fr-FR" dirty="0"/>
              <a:t>Financement d’infrastructures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879F19-94E8-314B-83A4-8FBA83D7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992847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22ACC-0897-BA42-B48F-3DDAA16A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DF39-0F2E-5242-99B2-28D7C706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Fonds européen de développement régional (FEDER) : renforcer la cohésion économique et sociale corrigeant les déséquilibres entre ses régions</a:t>
            </a:r>
          </a:p>
          <a:p>
            <a:r>
              <a:rPr lang="fr-BE" dirty="0"/>
              <a:t>Wallonie éligible: appui travaux infrastructures</a:t>
            </a:r>
          </a:p>
          <a:p>
            <a:r>
              <a:rPr lang="fr-BE" dirty="0"/>
              <a:t>Transferts fédéraux Flandre vers Wallonie</a:t>
            </a:r>
          </a:p>
          <a:p>
            <a:r>
              <a:rPr lang="fr-BE" dirty="0"/>
              <a:t>Image de région assistée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AE46F5-746B-6A46-9AE8-E6566ED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694651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735F9-C3EC-2A40-AB90-5D1CD5ED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9: Vincent </a:t>
            </a:r>
            <a:r>
              <a:rPr lang="fr-FR" dirty="0" err="1"/>
              <a:t>Bricart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154B7-C9F1-0544-98E2-98FCC940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Relations internationales des entités fédérées</a:t>
            </a:r>
          </a:p>
          <a:p>
            <a:r>
              <a:rPr lang="fr-FR" dirty="0"/>
              <a:t>Belgique, 1993: Etat fédéral </a:t>
            </a:r>
          </a:p>
          <a:p>
            <a:r>
              <a:rPr lang="fr-FR" b="1" u="sng" dirty="0"/>
              <a:t>donc</a:t>
            </a:r>
            <a:r>
              <a:rPr lang="fr-FR" dirty="0"/>
              <a:t> relations internationales </a:t>
            </a:r>
          </a:p>
          <a:p>
            <a:pPr marL="0" indent="0">
              <a:buNone/>
            </a:pPr>
            <a:r>
              <a:rPr lang="fr-FR" dirty="0"/>
              <a:t>							dans les compétences régionales et communautaires</a:t>
            </a:r>
          </a:p>
          <a:p>
            <a:pPr marL="0" indent="0">
              <a:buNone/>
            </a:pPr>
            <a:r>
              <a:rPr lang="fr-FR" b="1" dirty="0"/>
              <a:t>Constitution: article 167, §3</a:t>
            </a:r>
          </a:p>
          <a:p>
            <a:pPr marL="0" indent="0">
              <a:buNone/>
            </a:pPr>
            <a:r>
              <a:rPr lang="fr-FR" dirty="0"/>
              <a:t>	Impensable dans beaucoup d’Etats fédéraux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C80E72-D9A0-3842-8BA3-1693926C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1961170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33306-8B92-2147-A01D-D046DD6A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</a:t>
            </a:r>
            <a:r>
              <a:rPr lang="fr-BE" dirty="0"/>
              <a:t>167§3 Constitution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D32659-CC56-C741-99F5-96166394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 </a:t>
            </a:r>
          </a:p>
          <a:p>
            <a:r>
              <a:rPr lang="fr-BE" dirty="0"/>
              <a:t>« Les Gouvernements de </a:t>
            </a:r>
            <a:r>
              <a:rPr lang="fr-BE" dirty="0" err="1"/>
              <a:t>communaute</a:t>
            </a:r>
            <a:r>
              <a:rPr lang="fr-BE" dirty="0"/>
              <a:t>́ et de </a:t>
            </a:r>
            <a:r>
              <a:rPr lang="fr-BE" dirty="0" err="1"/>
              <a:t>région</a:t>
            </a:r>
            <a:r>
              <a:rPr lang="fr-BE" dirty="0"/>
              <a:t> </a:t>
            </a:r>
            <a:r>
              <a:rPr lang="fr-BE" dirty="0" err="1"/>
              <a:t>visés</a:t>
            </a:r>
            <a:r>
              <a:rPr lang="fr-BE" dirty="0"/>
              <a:t> à l’article 121 concluent, chacun pour ce qui le concerne, les </a:t>
            </a:r>
            <a:r>
              <a:rPr lang="fr-BE" dirty="0" err="1"/>
              <a:t>traités</a:t>
            </a:r>
            <a:r>
              <a:rPr lang="fr-BE" dirty="0"/>
              <a:t> portant sur les </a:t>
            </a:r>
            <a:r>
              <a:rPr lang="fr-BE" dirty="0" err="1"/>
              <a:t>matières</a:t>
            </a:r>
            <a:r>
              <a:rPr lang="fr-BE" dirty="0"/>
              <a:t> qui </a:t>
            </a:r>
            <a:r>
              <a:rPr lang="fr-BE" dirty="0" err="1"/>
              <a:t>relèvent</a:t>
            </a:r>
            <a:r>
              <a:rPr lang="fr-BE" dirty="0"/>
              <a:t> de la </a:t>
            </a:r>
            <a:r>
              <a:rPr lang="fr-BE" dirty="0" err="1"/>
              <a:t>compétence</a:t>
            </a:r>
            <a:r>
              <a:rPr lang="fr-BE" dirty="0"/>
              <a:t> de leur </a:t>
            </a:r>
            <a:r>
              <a:rPr lang="fr-BE" b="1" dirty="0"/>
              <a:t>Parlement</a:t>
            </a:r>
            <a:r>
              <a:rPr lang="fr-BE" dirty="0"/>
              <a:t>. Ces </a:t>
            </a:r>
            <a:r>
              <a:rPr lang="fr-BE" dirty="0" err="1"/>
              <a:t>traités</a:t>
            </a:r>
            <a:r>
              <a:rPr lang="fr-BE" dirty="0"/>
              <a:t> n’ont d’effet qu’</a:t>
            </a:r>
            <a:r>
              <a:rPr lang="fr-BE" dirty="0" err="1"/>
              <a:t>après</a:t>
            </a:r>
            <a:r>
              <a:rPr lang="fr-BE" dirty="0"/>
              <a:t> avoir </a:t>
            </a:r>
            <a:r>
              <a:rPr lang="fr-BE" dirty="0" err="1"/>
              <a:t>reçu</a:t>
            </a:r>
            <a:r>
              <a:rPr lang="fr-BE" dirty="0"/>
              <a:t> l’assentiment du </a:t>
            </a:r>
            <a:r>
              <a:rPr lang="fr-BE" b="1" dirty="0"/>
              <a:t>Parlement</a:t>
            </a:r>
            <a:r>
              <a:rPr lang="fr-BE" dirty="0"/>
              <a:t>. » </a:t>
            </a:r>
          </a:p>
          <a:p>
            <a:r>
              <a:rPr lang="fr-BE" dirty="0"/>
              <a:t>25 </a:t>
            </a:r>
            <a:r>
              <a:rPr lang="fr-BE" dirty="0" err="1"/>
              <a:t>février</a:t>
            </a:r>
            <a:r>
              <a:rPr lang="fr-BE" dirty="0"/>
              <a:t> 2005 (M.B. 11/3/2005)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F5920F-FFD8-7D4F-A850-D06A7E31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174591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E3B6D-B7B2-E444-A08E-F159564D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Précautions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BCFD1-079E-9640-B3F1-B4DC3BFD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Etat belge seul reconnu comme acteur au niveau international</a:t>
            </a:r>
          </a:p>
          <a:p>
            <a:r>
              <a:rPr lang="fr-FR" dirty="0"/>
              <a:t>=&gt; responsable:</a:t>
            </a:r>
            <a:r>
              <a:rPr lang="fr-FR" b="1" dirty="0"/>
              <a:t> Constitution article 169</a:t>
            </a:r>
          </a:p>
          <a:p>
            <a:r>
              <a:rPr lang="fr-FR" dirty="0"/>
              <a:t>Représentation ministres entités fédérées au Conseil UE: </a:t>
            </a:r>
          </a:p>
          <a:p>
            <a:pPr lvl="1"/>
            <a:r>
              <a:rPr lang="fr-FR" dirty="0"/>
              <a:t>Position concertée des entités concernées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9AC655-1066-6D4A-B1C6-8A68C020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80854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F6131-EE83-3FF4-AD47-C9108650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Droit d’exister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C69FA5-E696-8B53-EE7F-D02447215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1848: printemps des peuples, révolution en France (2</a:t>
            </a:r>
            <a:r>
              <a:rPr lang="fr-FR" baseline="30000" dirty="0"/>
              <a:t>e</a:t>
            </a:r>
            <a:r>
              <a:rPr lang="fr-FR" dirty="0"/>
              <a:t> république)</a:t>
            </a:r>
          </a:p>
          <a:p>
            <a:r>
              <a:rPr lang="fr-FR" dirty="0"/>
              <a:t>Nationalismes, socialismes, calme en Belgique</a:t>
            </a:r>
          </a:p>
          <a:p>
            <a:r>
              <a:rPr lang="fr-FR" dirty="0"/>
              <a:t>1853, reconnaissance Belgique par la Russie, puis Autriche</a:t>
            </a:r>
          </a:p>
          <a:p>
            <a:r>
              <a:rPr lang="fr-FR" dirty="0"/>
              <a:t>Louis-Napoléon Bonaparte (</a:t>
            </a:r>
            <a:r>
              <a:rPr lang="fr-FR" i="1" dirty="0"/>
              <a:t>extinction du paupérisme</a:t>
            </a:r>
            <a:r>
              <a:rPr lang="fr-FR" dirty="0"/>
              <a:t>) -&gt; Napoléon III</a:t>
            </a:r>
          </a:p>
          <a:p>
            <a:r>
              <a:rPr lang="fr-FR" dirty="0"/>
              <a:t>Léopold I 	-&gt;		1865</a:t>
            </a:r>
          </a:p>
          <a:p>
            <a:r>
              <a:rPr lang="fr-FR" dirty="0"/>
              <a:t>Guerre franco-allemande 1870; 1887, nouvelles tensions F-D, </a:t>
            </a:r>
          </a:p>
          <a:p>
            <a:pPr lvl="1"/>
            <a:r>
              <a:rPr lang="fr-FR" dirty="0"/>
              <a:t>GB exige armée 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2277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18CAB-895D-2C4E-A14A-8C81B9D9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169 Constitution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6E9111-4E2F-084B-AA9B-149D0656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« Afin de garantir le respect des obligations internationales ou supranationales, les pouvoirs </a:t>
            </a:r>
            <a:r>
              <a:rPr lang="fr-BE" dirty="0" err="1"/>
              <a:t>visés</a:t>
            </a:r>
            <a:r>
              <a:rPr lang="fr-BE" dirty="0"/>
              <a:t> aux articles </a:t>
            </a:r>
            <a:r>
              <a:rPr lang="fr-BE" b="1" dirty="0"/>
              <a:t>36 </a:t>
            </a:r>
            <a:r>
              <a:rPr lang="fr-BE" dirty="0"/>
              <a:t>et </a:t>
            </a:r>
            <a:r>
              <a:rPr lang="fr-BE" b="1" dirty="0"/>
              <a:t>37 </a:t>
            </a:r>
            <a:r>
              <a:rPr lang="fr-BE" dirty="0"/>
              <a:t>[législatif et exécutif fédéraux] peuvent, moyennant le respect des conditions </a:t>
            </a:r>
            <a:r>
              <a:rPr lang="fr-BE" dirty="0" err="1"/>
              <a:t>fixées</a:t>
            </a:r>
            <a:r>
              <a:rPr lang="fr-BE" dirty="0"/>
              <a:t> par la loi, se substituer temporairement aux organes </a:t>
            </a:r>
            <a:r>
              <a:rPr lang="fr-BE" dirty="0" err="1"/>
              <a:t>visés</a:t>
            </a:r>
            <a:r>
              <a:rPr lang="fr-BE" dirty="0"/>
              <a:t> aux articles </a:t>
            </a:r>
            <a:r>
              <a:rPr lang="fr-BE" b="1" dirty="0"/>
              <a:t>115 </a:t>
            </a:r>
            <a:r>
              <a:rPr lang="fr-BE" dirty="0"/>
              <a:t>[parlements fédérés]</a:t>
            </a:r>
            <a:r>
              <a:rPr lang="fr-BE" b="1" dirty="0"/>
              <a:t> </a:t>
            </a:r>
            <a:r>
              <a:rPr lang="fr-BE" dirty="0"/>
              <a:t>et </a:t>
            </a:r>
            <a:r>
              <a:rPr lang="fr-BE" b="1" dirty="0"/>
              <a:t>121 </a:t>
            </a:r>
            <a:r>
              <a:rPr lang="fr-BE" dirty="0"/>
              <a:t>[gouvernements fédérés]</a:t>
            </a:r>
            <a:r>
              <a:rPr lang="fr-BE" b="1" dirty="0"/>
              <a:t>. Cette loi doit </a:t>
            </a:r>
            <a:r>
              <a:rPr lang="fr-BE" b="1" dirty="0" err="1"/>
              <a:t>être</a:t>
            </a:r>
            <a:r>
              <a:rPr lang="fr-BE" b="1" dirty="0"/>
              <a:t> </a:t>
            </a:r>
            <a:r>
              <a:rPr lang="fr-BE" b="1" dirty="0" err="1"/>
              <a:t>adoptée</a:t>
            </a:r>
            <a:r>
              <a:rPr lang="fr-BE" b="1" dirty="0"/>
              <a:t> à la </a:t>
            </a:r>
            <a:r>
              <a:rPr lang="fr-BE" b="1" dirty="0" err="1"/>
              <a:t>majorite</a:t>
            </a:r>
            <a:r>
              <a:rPr lang="fr-BE" b="1" dirty="0"/>
              <a:t>́ </a:t>
            </a:r>
            <a:r>
              <a:rPr lang="fr-BE" b="1" dirty="0" err="1"/>
              <a:t>prévue</a:t>
            </a:r>
            <a:r>
              <a:rPr lang="fr-BE" b="1" dirty="0"/>
              <a:t> à l’article 4, dernier </a:t>
            </a:r>
            <a:r>
              <a:rPr lang="fr-BE" b="1" dirty="0" err="1"/>
              <a:t>alinéa</a:t>
            </a:r>
            <a:r>
              <a:rPr lang="fr-BE" b="1" dirty="0"/>
              <a:t> </a:t>
            </a:r>
            <a:r>
              <a:rPr lang="fr-BE" dirty="0"/>
              <a:t>[loi spéciale]</a:t>
            </a:r>
            <a:r>
              <a:rPr lang="fr-BE" b="1" dirty="0"/>
              <a:t>. »</a:t>
            </a:r>
            <a:endParaRPr lang="fr-BE" dirty="0"/>
          </a:p>
          <a:p>
            <a:r>
              <a:rPr lang="fr-BE" dirty="0"/>
              <a:t>17 </a:t>
            </a:r>
            <a:r>
              <a:rPr lang="fr-BE" dirty="0" err="1"/>
              <a:t>février</a:t>
            </a:r>
            <a:r>
              <a:rPr lang="fr-BE" dirty="0"/>
              <a:t> 1994 (M.B. 17/2/1994)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CC293F-6F9E-6942-BDFB-8FF0D7EE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623280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87FD2-6349-8342-B0D3-7D37B7C5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Traités compétences mixtes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09B86-15E2-8E44-9858-D9356458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Traités dans compétences entités: approbation par Parlements des entités puis ratification par gouvernement fédéral</a:t>
            </a:r>
          </a:p>
          <a:p>
            <a:pPr lvl="1"/>
            <a:r>
              <a:rPr lang="fr-FR" dirty="0"/>
              <a:t>CETA 2016: parlement wallon refuse 1</a:t>
            </a:r>
            <a:r>
              <a:rPr lang="fr-FR" baseline="30000" dirty="0"/>
              <a:t>e</a:t>
            </a:r>
            <a:r>
              <a:rPr lang="fr-FR" dirty="0"/>
              <a:t> version traité</a:t>
            </a:r>
          </a:p>
          <a:p>
            <a:r>
              <a:rPr lang="fr-FR" b="1" dirty="0"/>
              <a:t>Constitution article 167§4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E7D31F-F835-FB4C-8D63-842A4E16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026446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72541-463E-BB42-87E3-5CDA50AE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167 §4 Constitution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A3B47-0531-C743-98C9-B24286A5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r>
              <a:rPr lang="fr-BE" dirty="0"/>
              <a:t>« Une loi </a:t>
            </a:r>
            <a:r>
              <a:rPr lang="fr-BE" dirty="0" err="1"/>
              <a:t>adoptée</a:t>
            </a:r>
            <a:r>
              <a:rPr lang="fr-BE" dirty="0"/>
              <a:t> à la </a:t>
            </a:r>
            <a:r>
              <a:rPr lang="fr-BE" dirty="0" err="1"/>
              <a:t>majorite</a:t>
            </a:r>
            <a:r>
              <a:rPr lang="fr-BE" dirty="0"/>
              <a:t>́ </a:t>
            </a:r>
            <a:r>
              <a:rPr lang="fr-BE" dirty="0" err="1"/>
              <a:t>prévue</a:t>
            </a:r>
            <a:r>
              <a:rPr lang="fr-BE" dirty="0"/>
              <a:t> à l’article </a:t>
            </a:r>
            <a:r>
              <a:rPr lang="fr-BE" b="1" dirty="0"/>
              <a:t>4</a:t>
            </a:r>
            <a:r>
              <a:rPr lang="fr-BE" dirty="0"/>
              <a:t>, dernier </a:t>
            </a:r>
            <a:r>
              <a:rPr lang="fr-BE" dirty="0" err="1"/>
              <a:t>alinéa</a:t>
            </a:r>
            <a:r>
              <a:rPr lang="fr-BE" dirty="0"/>
              <a:t> [loi spéciale], </a:t>
            </a:r>
            <a:r>
              <a:rPr lang="fr-BE" dirty="0" err="1"/>
              <a:t>arrête</a:t>
            </a:r>
            <a:r>
              <a:rPr lang="fr-BE" dirty="0"/>
              <a:t> les </a:t>
            </a:r>
            <a:r>
              <a:rPr lang="fr-BE" dirty="0" err="1"/>
              <a:t>modalités</a:t>
            </a:r>
            <a:r>
              <a:rPr lang="fr-BE" dirty="0"/>
              <a:t> de conclusion des </a:t>
            </a:r>
            <a:r>
              <a:rPr lang="fr-BE" dirty="0" err="1"/>
              <a:t>traités</a:t>
            </a:r>
            <a:r>
              <a:rPr lang="fr-BE" dirty="0"/>
              <a:t> </a:t>
            </a:r>
            <a:r>
              <a:rPr lang="fr-BE" dirty="0" err="1"/>
              <a:t>visés</a:t>
            </a:r>
            <a:r>
              <a:rPr lang="fr-BE" dirty="0"/>
              <a:t> au § 3 et des </a:t>
            </a:r>
            <a:r>
              <a:rPr lang="fr-BE" dirty="0" err="1"/>
              <a:t>traités</a:t>
            </a:r>
            <a:r>
              <a:rPr lang="fr-BE" dirty="0"/>
              <a:t> ne portant pas exclusivement sur les </a:t>
            </a:r>
            <a:r>
              <a:rPr lang="fr-BE" dirty="0" err="1"/>
              <a:t>matières</a:t>
            </a:r>
            <a:r>
              <a:rPr lang="fr-BE" dirty="0"/>
              <a:t> qui </a:t>
            </a:r>
            <a:r>
              <a:rPr lang="fr-BE" dirty="0" err="1"/>
              <a:t>relèvent</a:t>
            </a:r>
            <a:r>
              <a:rPr lang="fr-BE" dirty="0"/>
              <a:t> de la </a:t>
            </a:r>
            <a:r>
              <a:rPr lang="fr-BE" dirty="0" err="1"/>
              <a:t>compétence</a:t>
            </a:r>
            <a:r>
              <a:rPr lang="fr-BE" dirty="0"/>
              <a:t> des </a:t>
            </a:r>
            <a:r>
              <a:rPr lang="fr-BE" b="1" dirty="0" err="1"/>
              <a:t>c</a:t>
            </a:r>
            <a:r>
              <a:rPr lang="fr-BE" dirty="0" err="1"/>
              <a:t>ommunautés</a:t>
            </a:r>
            <a:r>
              <a:rPr lang="fr-BE" dirty="0"/>
              <a:t> ou des </a:t>
            </a:r>
            <a:r>
              <a:rPr lang="fr-BE" b="1" dirty="0" err="1"/>
              <a:t>r</a:t>
            </a:r>
            <a:r>
              <a:rPr lang="fr-BE" dirty="0" err="1"/>
              <a:t>égions</a:t>
            </a:r>
            <a:r>
              <a:rPr lang="fr-BE" dirty="0"/>
              <a:t> par ou en vertu de la Constitution. » </a:t>
            </a:r>
          </a:p>
          <a:p>
            <a:r>
              <a:rPr lang="fr-BE" dirty="0"/>
              <a:t>17 </a:t>
            </a:r>
            <a:r>
              <a:rPr lang="fr-BE" dirty="0" err="1"/>
              <a:t>février</a:t>
            </a:r>
            <a:r>
              <a:rPr lang="fr-BE" dirty="0"/>
              <a:t> 1994 (M.B. 17/2/1994) </a:t>
            </a:r>
          </a:p>
          <a:p>
            <a:r>
              <a:rPr lang="fr-FR" dirty="0"/>
              <a:t>En attendant, accord de coopération de mars 1994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4AF729-8527-2B43-9C91-5FEA3627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661788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E6E68-D6D7-E041-AE2D-FF379F19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Institutions RI francophones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D21A5-15A3-E44A-AB2F-0CB960C7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Agence wallonne à l’exportation AWEX</a:t>
            </a:r>
          </a:p>
          <a:p>
            <a:r>
              <a:rPr lang="fr-FR" dirty="0"/>
              <a:t>Wallonie Bruxelles International, 2009: </a:t>
            </a:r>
          </a:p>
          <a:p>
            <a:pPr lvl="1"/>
            <a:r>
              <a:rPr lang="fr-FR" dirty="0"/>
              <a:t>16 délégations à l’étranger et Organisations Internationales</a:t>
            </a:r>
          </a:p>
          <a:p>
            <a:pPr lvl="1"/>
            <a:r>
              <a:rPr lang="fr-FR" dirty="0"/>
              <a:t>Chili, Vietnam, Chine, Québec, Roumanie, Allemagne, France, Genève (ONU), Tunisie, Sénégal, Marco, </a:t>
            </a:r>
            <a:r>
              <a:rPr lang="fr-FR" dirty="0" err="1"/>
              <a:t>RDCongo</a:t>
            </a:r>
            <a:r>
              <a:rPr lang="fr-FR" dirty="0"/>
              <a:t>, Pays-Bas, Bruxelles (UE), Pologne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7B978A-9D74-8740-93BA-143D5C57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225588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925-679E-4C4E-9FB7-33DB8307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Institutions RI Flandre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0D3AB5-60D8-0344-893E-A57B7B387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Département Chancellerie et Affaires étrangères, 2015</a:t>
            </a:r>
          </a:p>
          <a:p>
            <a:r>
              <a:rPr lang="fr-BE" dirty="0" err="1"/>
              <a:t>Flanders</a:t>
            </a:r>
            <a:r>
              <a:rPr lang="fr-BE" dirty="0"/>
              <a:t> Investment &amp; Trade</a:t>
            </a:r>
          </a:p>
          <a:p>
            <a:pPr lvl="1"/>
            <a:r>
              <a:rPr lang="fr-BE" dirty="0"/>
              <a:t>12 délégations à l’étranger et organisations internationales</a:t>
            </a:r>
          </a:p>
          <a:p>
            <a:pPr lvl="1"/>
            <a:r>
              <a:rPr lang="fr-BE" dirty="0"/>
              <a:t>Berlin, La Haye, Copenhague, Madrid, Paris, Pretoria, Varsovie, Bruxelles (UE), Genève (Multilatéral), Londres, New York, Paris (Multilatéral), Rome, Vienne</a:t>
            </a:r>
          </a:p>
          <a:p>
            <a:br>
              <a:rPr lang="fr-BE" dirty="0"/>
            </a:br>
            <a:endParaRPr lang="fr-BE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66D59-CE2B-2B4D-BC30-4F3C0471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720947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C8FC3-F417-A74E-9D40-2F916ADF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Bruxelles et </a:t>
            </a:r>
            <a:r>
              <a:rPr lang="fr-FR" i="1" dirty="0" err="1"/>
              <a:t>Ostbelgien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3D43AA-D973-9C4C-B0BF-CED72C4A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structure propre aux relations internationales</a:t>
            </a:r>
          </a:p>
          <a:p>
            <a:endParaRPr lang="fr-FR" dirty="0"/>
          </a:p>
          <a:p>
            <a:r>
              <a:rPr lang="fr-FR" dirty="0"/>
              <a:t>Politiques gouvernementales régionale ou communautaire</a:t>
            </a:r>
          </a:p>
          <a:p>
            <a:endParaRPr lang="fr-FR" dirty="0"/>
          </a:p>
          <a:p>
            <a:r>
              <a:rPr lang="fr-FR" dirty="0"/>
              <a:t>Responsabilité Ministre-Président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BEB2B-CBDA-2D42-84B4-6F8991E0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3718888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6DDD0-B246-764F-99DB-2F533C6C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Diplomatie entités fédérées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F1CA72-D75E-8D4F-9152-9D51C197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Projection et promotion de région ou communauté</a:t>
            </a:r>
          </a:p>
          <a:p>
            <a:r>
              <a:rPr lang="fr-FR" dirty="0"/>
              <a:t>Concertation en principe avec fédéral et autres entités fédérées</a:t>
            </a:r>
          </a:p>
          <a:p>
            <a:r>
              <a:rPr lang="fr-FR" dirty="0"/>
              <a:t>Concurrence toujours perceptible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615D2F-0702-D342-83F5-5C1712C1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1997646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9D9D2-406D-7349-953C-14AC6695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Diplomatie fédérale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71034D-B0A0-5544-B2E2-54FC92EA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Petit pays, négociations multilatérales</a:t>
            </a:r>
          </a:p>
          <a:p>
            <a:r>
              <a:rPr lang="fr-FR" dirty="0"/>
              <a:t>84 ambassades, 308 consulats</a:t>
            </a:r>
          </a:p>
          <a:p>
            <a:r>
              <a:rPr lang="fr-FR" dirty="0"/>
              <a:t>Rôle sécurité internationale:</a:t>
            </a:r>
          </a:p>
          <a:p>
            <a:pPr lvl="1"/>
            <a:r>
              <a:rPr lang="fr-FR" dirty="0"/>
              <a:t>1991: guerre du Golfe: avions en Turquie mission OTAN</a:t>
            </a:r>
          </a:p>
          <a:p>
            <a:pPr lvl="1"/>
            <a:r>
              <a:rPr lang="fr-FR" dirty="0"/>
              <a:t>2003: opposition USA Conseil Sécurité ONU Irak</a:t>
            </a:r>
          </a:p>
          <a:p>
            <a:pPr lvl="1"/>
            <a:r>
              <a:rPr lang="fr-FR" dirty="0"/>
              <a:t>2008: pirates somaliens</a:t>
            </a:r>
          </a:p>
          <a:p>
            <a:pPr lvl="1"/>
            <a:r>
              <a:rPr lang="fr-FR" dirty="0"/>
              <a:t>2013: zone exclusion aérienne Libye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B7DAFB-A71C-144C-98AA-AB52E997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2694636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6772F-F69E-0F40-94B2-1B900C5D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Tensions internes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96C82A-8F1B-3F45-A87E-7AC62148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2018: « Pacte de Marrakech »: 150 gouvernements</a:t>
            </a:r>
          </a:p>
          <a:p>
            <a:r>
              <a:rPr lang="fr-FR" dirty="0"/>
              <a:t>Signature </a:t>
            </a:r>
            <a:r>
              <a:rPr lang="fr-BE" dirty="0"/>
              <a:t>Pacte mondial pour des migrations sûres, ordonnées et régulières</a:t>
            </a:r>
          </a:p>
          <a:p>
            <a:endParaRPr lang="fr-FR" dirty="0"/>
          </a:p>
          <a:p>
            <a:r>
              <a:rPr lang="fr-FR" dirty="0"/>
              <a:t>Refus N-VA après les élections d’octobre provinciales de 2018 montrant une hausse du résultat du Vlaams </a:t>
            </a:r>
            <a:r>
              <a:rPr lang="fr-FR" dirty="0" err="1"/>
              <a:t>Belang</a:t>
            </a:r>
            <a:r>
              <a:rPr lang="fr-FR" dirty="0"/>
              <a:t>. La N-VA, au gouvernement, tente d’empêcher la signature puis démissionne du gouvernement le 9 décembre 2018. Le gouvernement, minoritaire, garda la confiance du parlement et continua jusqu’aux élections de mai 2019.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D22D7-17D4-8C4E-AAD9-61D2E231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avril 2021</a:t>
            </a:r>
          </a:p>
        </p:txBody>
      </p:sp>
    </p:spTree>
    <p:extLst>
      <p:ext uri="{BB962C8B-B14F-4D97-AF65-F5344CB8AC3E}">
        <p14:creationId xmlns:p14="http://schemas.microsoft.com/office/powerpoint/2010/main" val="62234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2A101-8DFA-E88B-C486-C964422A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Consolidation d’un confetti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2E8DF8-7CBC-E132-472E-773457C4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Positions fortifiées</a:t>
            </a:r>
          </a:p>
          <a:p>
            <a:r>
              <a:rPr lang="fr-FR" dirty="0"/>
              <a:t>1863: rachat du péage de l’Escaut par clients potentiels du port d’Anvers</a:t>
            </a:r>
          </a:p>
          <a:p>
            <a:r>
              <a:rPr lang="fr-BE" dirty="0"/>
              <a:t>Expansion commerciale et industrielle : train en Chine (</a:t>
            </a:r>
            <a:r>
              <a:rPr lang="fr-FR" dirty="0">
                <a:effectLst/>
              </a:rPr>
              <a:t>« J’ai la colonne vertébrale de la Chine, je n’ai plus qu’à manger les côtelettes. »)</a:t>
            </a:r>
            <a:r>
              <a:rPr lang="fr-BE" dirty="0"/>
              <a:t>, tramways aux Balkans, Caire, sucreries Chine, charbonnages Donbass, Congo</a:t>
            </a:r>
          </a:p>
          <a:p>
            <a:r>
              <a:rPr lang="fr-BE" dirty="0"/>
              <a:t>Tenaille franco-allemande: Joffre - Schlieffen</a:t>
            </a:r>
          </a:p>
          <a:p>
            <a:r>
              <a:rPr lang="fr-BE" dirty="0"/>
              <a:t>Discours expansionniste!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5906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031E7-FEAB-8829-D180-49956F4F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Balises pour l’Entre-Deux-Guerres</a:t>
            </a:r>
            <a:br>
              <a:rPr lang="fr-FR" dirty="0"/>
            </a:br>
            <a:r>
              <a:rPr lang="fr-FR" dirty="0"/>
              <a:t>Catherine </a:t>
            </a:r>
            <a:r>
              <a:rPr lang="fr-FR" dirty="0" err="1"/>
              <a:t>Lanneau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508D18-C9B7-04A6-1242-8509A75FE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1919: « Conférence de la Paix » imposée à l’Allemagne</a:t>
            </a:r>
          </a:p>
          <a:p>
            <a:pPr lvl="1"/>
            <a:r>
              <a:rPr lang="fr-FR" dirty="0"/>
              <a:t>Belgique: 2,5 milliards de francs de réparation</a:t>
            </a:r>
          </a:p>
          <a:p>
            <a:pPr lvl="1"/>
            <a:r>
              <a:rPr lang="fr-FR" dirty="0"/>
              <a:t>Zone occupation temporaire en Rhénanie</a:t>
            </a:r>
          </a:p>
          <a:p>
            <a:pPr lvl="1"/>
            <a:r>
              <a:rPr lang="fr-FR" dirty="0"/>
              <a:t>Pleine souveraineté sur </a:t>
            </a:r>
            <a:r>
              <a:rPr lang="fr-FR" dirty="0" err="1"/>
              <a:t>Moresnet</a:t>
            </a:r>
            <a:r>
              <a:rPr lang="fr-FR" dirty="0"/>
              <a:t> neutre et annexion des « cercles » d’Eupen et Malmédy</a:t>
            </a:r>
          </a:p>
          <a:p>
            <a:pPr lvl="1"/>
            <a:r>
              <a:rPr lang="fr-FR" dirty="0"/>
              <a:t>Mandat de la Société des Nations sur le Ruanda-Urundi</a:t>
            </a:r>
          </a:p>
          <a:p>
            <a:pPr lvl="1"/>
            <a:r>
              <a:rPr lang="fr-FR" dirty="0"/>
              <a:t>Révision des traités de 1839 (neutralité perpétuelle) et alliances possibles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472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50F36-35C2-013B-6345-A101D3CB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guerre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4E1C57-263F-41D3-34F7-CFF58B0EB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Revendications belges non accordées:</a:t>
            </a:r>
          </a:p>
          <a:p>
            <a:pPr lvl="1"/>
            <a:r>
              <a:rPr lang="fr-FR" dirty="0"/>
              <a:t>Territoires Luxembourg, Maastricht, Flandre zélandaise</a:t>
            </a:r>
          </a:p>
          <a:p>
            <a:endParaRPr lang="fr-FR" dirty="0"/>
          </a:p>
          <a:p>
            <a:r>
              <a:rPr lang="fr-FR" dirty="0"/>
              <a:t>Union économique belgo-luxembourgeoise 1921</a:t>
            </a:r>
          </a:p>
          <a:p>
            <a:r>
              <a:rPr lang="fr-FR" dirty="0"/>
              <a:t>Mais: accord militaire défensif avec France 1920: interprétation française large</a:t>
            </a:r>
          </a:p>
          <a:p>
            <a:r>
              <a:rPr lang="fr-FR" dirty="0"/>
              <a:t>Echec d’une alliance militaire défensive avec Royaume uni 1924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139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BE110-D672-8878-2400-9E0CCEF9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Suite des événements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1D7C66-3D12-0146-FFB8-1A13D1CE7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Occupation de la Ruhr 1923-1925, avec France pour obtenir réparations</a:t>
            </a:r>
          </a:p>
          <a:p>
            <a:pPr lvl="1"/>
            <a:r>
              <a:rPr lang="fr-FR" dirty="0"/>
              <a:t>Vassalisation à France, bellicisme (fusils brisés)</a:t>
            </a:r>
          </a:p>
          <a:p>
            <a:r>
              <a:rPr lang="fr-FR" dirty="0"/>
              <a:t>Locarno, 1925: pacte rhénan: garantie mutuelle Italie, Royaume uni</a:t>
            </a:r>
          </a:p>
          <a:p>
            <a:pPr lvl="1"/>
            <a:r>
              <a:rPr lang="fr-FR" dirty="0"/>
              <a:t>frontières belgo-allemandes, frontières franco-allemandes</a:t>
            </a:r>
          </a:p>
          <a:p>
            <a:pPr lvl="1"/>
            <a:r>
              <a:rPr lang="fr-FR" dirty="0"/>
              <a:t>Caducité de l’alliance franco-belge… pas de dénonciation officielle!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48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1803</TotalTime>
  <Words>2850</Words>
  <Application>Microsoft Office PowerPoint</Application>
  <PresentationFormat>Grand écran</PresentationFormat>
  <Paragraphs>419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3" baseType="lpstr">
      <vt:lpstr>Arial</vt:lpstr>
      <vt:lpstr>Garamond</vt:lpstr>
      <vt:lpstr>Gill Sans MT</vt:lpstr>
      <vt:lpstr>Wingdings 2</vt:lpstr>
      <vt:lpstr>Organique</vt:lpstr>
      <vt:lpstr>Belle gigue! Comment en est-on arrivé là?</vt:lpstr>
      <vt:lpstr>1. De 1831 à 1914; Francis Balace ULiège  Reconnaissance internationale</vt:lpstr>
      <vt:lpstr>« Pardon Monsieur, voulez-vous être roi des Belges? »</vt:lpstr>
      <vt:lpstr>Neutralité perpétuelle garantie et obligatoire</vt:lpstr>
      <vt:lpstr>Droit d’exister</vt:lpstr>
      <vt:lpstr>Consolidation d’un confetti</vt:lpstr>
      <vt:lpstr>Balises pour l’Entre-Deux-Guerres Catherine Lanneau</vt:lpstr>
      <vt:lpstr>Après guerre</vt:lpstr>
      <vt:lpstr>Suite des événements</vt:lpstr>
      <vt:lpstr>1933 Hitler chancelier</vt:lpstr>
      <vt:lpstr>Militarisation nazie</vt:lpstr>
      <vt:lpstr>Francis Balace: d’une à l’autre</vt:lpstr>
      <vt:lpstr>Pertes grande guerre</vt:lpstr>
      <vt:lpstr>Déstabilisation internationale</vt:lpstr>
      <vt:lpstr>Seconde (deuxième?) guerre mondiale</vt:lpstr>
      <vt:lpstr>Relations tendues dans l’exécutif</vt:lpstr>
      <vt:lpstr>« Intégration trois étages »</vt:lpstr>
      <vt:lpstr>Présentation PowerPoint</vt:lpstr>
      <vt:lpstr>Ennemi principal</vt:lpstr>
      <vt:lpstr>Alliance atlantique</vt:lpstr>
      <vt:lpstr>Petit Etat, grandes alliances</vt:lpstr>
      <vt:lpstr>Doctrine Harmel</vt:lpstr>
      <vt:lpstr>Alliance post-guerre froide?</vt:lpstr>
      <vt:lpstr>Séquence 7: Audrey Weerts</vt:lpstr>
      <vt:lpstr>Construction européenne</vt:lpstr>
      <vt:lpstr>Traité de Rome 1957</vt:lpstr>
      <vt:lpstr>Elargissements et rétrécissement</vt:lpstr>
      <vt:lpstr>Approfondissements: traités complémentaires</vt:lpstr>
      <vt:lpstr>Nouveaux traités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Belgique </vt:lpstr>
      <vt:lpstr>Personnalités</vt:lpstr>
      <vt:lpstr>Séquence 8: Quentin Michel</vt:lpstr>
      <vt:lpstr>UE et régionalisme belge</vt:lpstr>
      <vt:lpstr>UE et séparatisme en Belgique</vt:lpstr>
      <vt:lpstr>Conseil européen et régions</vt:lpstr>
      <vt:lpstr>Pouvoir du Parlement</vt:lpstr>
      <vt:lpstr>Elections européennes 21 sièges</vt:lpstr>
      <vt:lpstr>2019</vt:lpstr>
      <vt:lpstr>Débats européens</vt:lpstr>
      <vt:lpstr>Influence européenne</vt:lpstr>
      <vt:lpstr>Influence européenne</vt:lpstr>
      <vt:lpstr>Séquence 9: Vincent Bricart</vt:lpstr>
      <vt:lpstr>Article 167§3 Constitution</vt:lpstr>
      <vt:lpstr>Précautions</vt:lpstr>
      <vt:lpstr>Article 169 Constitution</vt:lpstr>
      <vt:lpstr>Traités compétences mixtes</vt:lpstr>
      <vt:lpstr>Article 167 §4 Constitution</vt:lpstr>
      <vt:lpstr>Institutions RI francophones</vt:lpstr>
      <vt:lpstr>Institutions RI Flandre</vt:lpstr>
      <vt:lpstr>Bruxelles et Ostbelgien</vt:lpstr>
      <vt:lpstr>Diplomatie entités fédérées</vt:lpstr>
      <vt:lpstr>Diplomatie fédérale</vt:lpstr>
      <vt:lpstr>Tensions internes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 gigue! Comment en est-on arrivé là?</dc:title>
  <dc:creator>Pierre Verjans</dc:creator>
  <cp:lastModifiedBy>Pierre Verjans</cp:lastModifiedBy>
  <cp:revision>1</cp:revision>
  <dcterms:created xsi:type="dcterms:W3CDTF">2023-03-12T17:24:54Z</dcterms:created>
  <dcterms:modified xsi:type="dcterms:W3CDTF">2023-03-15T12:27:21Z</dcterms:modified>
</cp:coreProperties>
</file>