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88" r:id="rId4"/>
    <p:sldId id="270" r:id="rId5"/>
    <p:sldId id="290" r:id="rId6"/>
    <p:sldId id="291" r:id="rId7"/>
    <p:sldId id="286" r:id="rId8"/>
    <p:sldId id="292" r:id="rId9"/>
    <p:sldId id="2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F4A"/>
    <a:srgbClr val="971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1"/>
    <p:restoredTop sz="95799"/>
  </p:normalViewPr>
  <p:slideViewPr>
    <p:cSldViewPr snapToGrid="0" snapToObjects="1">
      <p:cViewPr varScale="1">
        <p:scale>
          <a:sx n="59" d="100"/>
          <a:sy n="59" d="100"/>
        </p:scale>
        <p:origin x="52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Terlizzi" userId="00bb5746c753403a" providerId="LiveId" clId="{961A32D2-27AC-499C-8BE3-3BA51132C809}"/>
    <pc:docChg chg="undo custSel addSld delSld modSld">
      <pc:chgData name="Andrea Terlizzi" userId="00bb5746c753403a" providerId="LiveId" clId="{961A32D2-27AC-499C-8BE3-3BA51132C809}" dt="2023-01-13T11:18:12.435" v="2343"/>
      <pc:docMkLst>
        <pc:docMk/>
      </pc:docMkLst>
      <pc:sldChg chg="addSp modSp mod">
        <pc:chgData name="Andrea Terlizzi" userId="00bb5746c753403a" providerId="LiveId" clId="{961A32D2-27AC-499C-8BE3-3BA51132C809}" dt="2023-01-10T10:50:18.173" v="1816" actId="255"/>
        <pc:sldMkLst>
          <pc:docMk/>
          <pc:sldMk cId="76914611" sldId="256"/>
        </pc:sldMkLst>
        <pc:spChg chg="mod">
          <ac:chgData name="Andrea Terlizzi" userId="00bb5746c753403a" providerId="LiveId" clId="{961A32D2-27AC-499C-8BE3-3BA51132C809}" dt="2023-01-10T10:23:16.335" v="1269" actId="1076"/>
          <ac:spMkLst>
            <pc:docMk/>
            <pc:sldMk cId="76914611" sldId="256"/>
            <ac:spMk id="2" creationId="{00000000-0000-0000-0000-000000000000}"/>
          </ac:spMkLst>
        </pc:spChg>
        <pc:spChg chg="mod">
          <ac:chgData name="Andrea Terlizzi" userId="00bb5746c753403a" providerId="LiveId" clId="{961A32D2-27AC-499C-8BE3-3BA51132C809}" dt="2023-01-10T10:50:18.173" v="1816" actId="255"/>
          <ac:spMkLst>
            <pc:docMk/>
            <pc:sldMk cId="76914611" sldId="256"/>
            <ac:spMk id="3" creationId="{00000000-0000-0000-0000-000000000000}"/>
          </ac:spMkLst>
        </pc:spChg>
        <pc:picChg chg="add mod">
          <ac:chgData name="Andrea Terlizzi" userId="00bb5746c753403a" providerId="LiveId" clId="{961A32D2-27AC-499C-8BE3-3BA51132C809}" dt="2023-01-09T14:59:29.301" v="36" actId="1076"/>
          <ac:picMkLst>
            <pc:docMk/>
            <pc:sldMk cId="76914611" sldId="256"/>
            <ac:picMk id="5" creationId="{EEEFE882-D24F-32E6-9BF1-81806315B06C}"/>
          </ac:picMkLst>
        </pc:picChg>
        <pc:picChg chg="add mod">
          <ac:chgData name="Andrea Terlizzi" userId="00bb5746c753403a" providerId="LiveId" clId="{961A32D2-27AC-499C-8BE3-3BA51132C809}" dt="2023-01-09T14:59:27.676" v="35" actId="1076"/>
          <ac:picMkLst>
            <pc:docMk/>
            <pc:sldMk cId="76914611" sldId="256"/>
            <ac:picMk id="7" creationId="{68FD729A-4AA4-93FF-1405-99FBF6C7CDF3}"/>
          </ac:picMkLst>
        </pc:picChg>
        <pc:picChg chg="add mod">
          <ac:chgData name="Andrea Terlizzi" userId="00bb5746c753403a" providerId="LiveId" clId="{961A32D2-27AC-499C-8BE3-3BA51132C809}" dt="2023-01-09T15:00:39.319" v="42" actId="1076"/>
          <ac:picMkLst>
            <pc:docMk/>
            <pc:sldMk cId="76914611" sldId="256"/>
            <ac:picMk id="9" creationId="{DC27CF14-0BCF-5241-1ABB-9E050424A0B3}"/>
          </ac:picMkLst>
        </pc:picChg>
      </pc:sldChg>
      <pc:sldChg chg="addSp delSp modSp mod modAnim">
        <pc:chgData name="Andrea Terlizzi" userId="00bb5746c753403a" providerId="LiveId" clId="{961A32D2-27AC-499C-8BE3-3BA51132C809}" dt="2023-01-10T10:59:27.721" v="1911" actId="20577"/>
        <pc:sldMkLst>
          <pc:docMk/>
          <pc:sldMk cId="3877641664" sldId="260"/>
        </pc:sldMkLst>
        <pc:spChg chg="mod">
          <ac:chgData name="Andrea Terlizzi" userId="00bb5746c753403a" providerId="LiveId" clId="{961A32D2-27AC-499C-8BE3-3BA51132C809}" dt="2023-01-10T10:55:59.414" v="1851" actId="20577"/>
          <ac:spMkLst>
            <pc:docMk/>
            <pc:sldMk cId="3877641664" sldId="260"/>
            <ac:spMk id="2" creationId="{6FD73929-6316-FA4E-B661-B071B273CD93}"/>
          </ac:spMkLst>
        </pc:spChg>
        <pc:spChg chg="mod">
          <ac:chgData name="Andrea Terlizzi" userId="00bb5746c753403a" providerId="LiveId" clId="{961A32D2-27AC-499C-8BE3-3BA51132C809}" dt="2023-01-10T10:59:27.721" v="1911" actId="20577"/>
          <ac:spMkLst>
            <pc:docMk/>
            <pc:sldMk cId="3877641664" sldId="260"/>
            <ac:spMk id="3" creationId="{FBCEA005-B089-A642-B4D5-E7008D382E22}"/>
          </ac:spMkLst>
        </pc:spChg>
        <pc:graphicFrameChg chg="add del mod">
          <ac:chgData name="Andrea Terlizzi" userId="00bb5746c753403a" providerId="LiveId" clId="{961A32D2-27AC-499C-8BE3-3BA51132C809}" dt="2023-01-09T15:22:20.846" v="211"/>
          <ac:graphicFrameMkLst>
            <pc:docMk/>
            <pc:sldMk cId="3877641664" sldId="260"/>
            <ac:graphicFrameMk id="4" creationId="{E37E9AF9-D253-AF37-62FC-3B8420545A3E}"/>
          </ac:graphicFrameMkLst>
        </pc:graphicFrameChg>
        <pc:graphicFrameChg chg="del modGraphic">
          <ac:chgData name="Andrea Terlizzi" userId="00bb5746c753403a" providerId="LiveId" clId="{961A32D2-27AC-499C-8BE3-3BA51132C809}" dt="2023-01-09T15:21:17.016" v="197" actId="21"/>
          <ac:graphicFrameMkLst>
            <pc:docMk/>
            <pc:sldMk cId="3877641664" sldId="260"/>
            <ac:graphicFrameMk id="5" creationId="{9B38C280-059B-714F-AF5E-989798864D58}"/>
          </ac:graphicFrameMkLst>
        </pc:graphicFrameChg>
      </pc:sldChg>
      <pc:sldChg chg="del">
        <pc:chgData name="Andrea Terlizzi" userId="00bb5746c753403a" providerId="LiveId" clId="{961A32D2-27AC-499C-8BE3-3BA51132C809}" dt="2023-01-09T15:00:03.748" v="38" actId="47"/>
        <pc:sldMkLst>
          <pc:docMk/>
          <pc:sldMk cId="1445805773" sldId="261"/>
        </pc:sldMkLst>
      </pc:sldChg>
      <pc:sldChg chg="del">
        <pc:chgData name="Andrea Terlizzi" userId="00bb5746c753403a" providerId="LiveId" clId="{961A32D2-27AC-499C-8BE3-3BA51132C809}" dt="2023-01-09T15:00:02.736" v="37" actId="47"/>
        <pc:sldMkLst>
          <pc:docMk/>
          <pc:sldMk cId="691853902" sldId="262"/>
        </pc:sldMkLst>
      </pc:sldChg>
      <pc:sldChg chg="del">
        <pc:chgData name="Andrea Terlizzi" userId="00bb5746c753403a" providerId="LiveId" clId="{961A32D2-27AC-499C-8BE3-3BA51132C809}" dt="2023-01-09T15:00:04.774" v="39" actId="47"/>
        <pc:sldMkLst>
          <pc:docMk/>
          <pc:sldMk cId="1419557713" sldId="263"/>
        </pc:sldMkLst>
      </pc:sldChg>
      <pc:sldChg chg="del">
        <pc:chgData name="Andrea Terlizzi" userId="00bb5746c753403a" providerId="LiveId" clId="{961A32D2-27AC-499C-8BE3-3BA51132C809}" dt="2023-01-09T15:00:05.773" v="40" actId="47"/>
        <pc:sldMkLst>
          <pc:docMk/>
          <pc:sldMk cId="699874472" sldId="264"/>
        </pc:sldMkLst>
      </pc:sldChg>
      <pc:sldChg chg="modSp del mod">
        <pc:chgData name="Andrea Terlizzi" userId="00bb5746c753403a" providerId="LiveId" clId="{961A32D2-27AC-499C-8BE3-3BA51132C809}" dt="2023-01-09T15:23:50.132" v="299" actId="2696"/>
        <pc:sldMkLst>
          <pc:docMk/>
          <pc:sldMk cId="823503600" sldId="269"/>
        </pc:sldMkLst>
        <pc:spChg chg="mod">
          <ac:chgData name="Andrea Terlizzi" userId="00bb5746c753403a" providerId="LiveId" clId="{961A32D2-27AC-499C-8BE3-3BA51132C809}" dt="2023-01-09T15:22:20.885" v="212" actId="27636"/>
          <ac:spMkLst>
            <pc:docMk/>
            <pc:sldMk cId="823503600" sldId="269"/>
            <ac:spMk id="3" creationId="{3E625A4F-33C9-8E4A-B749-E3F210159ACF}"/>
          </ac:spMkLst>
        </pc:spChg>
      </pc:sldChg>
      <pc:sldChg chg="delSp modSp mod modAnim">
        <pc:chgData name="Andrea Terlizzi" userId="00bb5746c753403a" providerId="LiveId" clId="{961A32D2-27AC-499C-8BE3-3BA51132C809}" dt="2023-01-11T15:41:56.917" v="2161"/>
        <pc:sldMkLst>
          <pc:docMk/>
          <pc:sldMk cId="2993411977" sldId="270"/>
        </pc:sldMkLst>
        <pc:spChg chg="mod">
          <ac:chgData name="Andrea Terlizzi" userId="00bb5746c753403a" providerId="LiveId" clId="{961A32D2-27AC-499C-8BE3-3BA51132C809}" dt="2023-01-10T11:01:29.755" v="1933" actId="114"/>
          <ac:spMkLst>
            <pc:docMk/>
            <pc:sldMk cId="2993411977" sldId="270"/>
            <ac:spMk id="3" creationId="{CD73E558-EBE1-1347-96A1-7A9A569F86CB}"/>
          </ac:spMkLst>
        </pc:spChg>
        <pc:spChg chg="mod">
          <ac:chgData name="Andrea Terlizzi" userId="00bb5746c753403a" providerId="LiveId" clId="{961A32D2-27AC-499C-8BE3-3BA51132C809}" dt="2023-01-10T10:22:34.247" v="1256" actId="255"/>
          <ac:spMkLst>
            <pc:docMk/>
            <pc:sldMk cId="2993411977" sldId="270"/>
            <ac:spMk id="8" creationId="{54706B12-202A-AA40-8069-33B0D8E813B2}"/>
          </ac:spMkLst>
        </pc:spChg>
        <pc:graphicFrameChg chg="del mod">
          <ac:chgData name="Andrea Terlizzi" userId="00bb5746c753403a" providerId="LiveId" clId="{961A32D2-27AC-499C-8BE3-3BA51132C809}" dt="2023-01-09T15:25:59.129" v="363" actId="21"/>
          <ac:graphicFrameMkLst>
            <pc:docMk/>
            <pc:sldMk cId="2993411977" sldId="270"/>
            <ac:graphicFrameMk id="4" creationId="{EA7D123D-FD47-4F4E-B0C7-0861BB7E6988}"/>
          </ac:graphicFrameMkLst>
        </pc:graphicFrameChg>
      </pc:sldChg>
      <pc:sldChg chg="addSp delSp modSp del mod">
        <pc:chgData name="Andrea Terlizzi" userId="00bb5746c753403a" providerId="LiveId" clId="{961A32D2-27AC-499C-8BE3-3BA51132C809}" dt="2023-01-10T10:20:19.498" v="1089" actId="2696"/>
        <pc:sldMkLst>
          <pc:docMk/>
          <pc:sldMk cId="1503682705" sldId="274"/>
        </pc:sldMkLst>
        <pc:spChg chg="mod">
          <ac:chgData name="Andrea Terlizzi" userId="00bb5746c753403a" providerId="LiveId" clId="{961A32D2-27AC-499C-8BE3-3BA51132C809}" dt="2023-01-10T10:18:51.275" v="1084"/>
          <ac:spMkLst>
            <pc:docMk/>
            <pc:sldMk cId="1503682705" sldId="274"/>
            <ac:spMk id="2" creationId="{43A162BF-2DC3-6743-A3CF-3F235D6E6CC6}"/>
          </ac:spMkLst>
        </pc:spChg>
        <pc:spChg chg="del mod">
          <ac:chgData name="Andrea Terlizzi" userId="00bb5746c753403a" providerId="LiveId" clId="{961A32D2-27AC-499C-8BE3-3BA51132C809}" dt="2023-01-10T10:18:27.047" v="1062"/>
          <ac:spMkLst>
            <pc:docMk/>
            <pc:sldMk cId="1503682705" sldId="274"/>
            <ac:spMk id="5" creationId="{20C867F3-7AB3-2843-BED8-73832F71E9FD}"/>
          </ac:spMkLst>
        </pc:spChg>
        <pc:spChg chg="add del">
          <ac:chgData name="Andrea Terlizzi" userId="00bb5746c753403a" providerId="LiveId" clId="{961A32D2-27AC-499C-8BE3-3BA51132C809}" dt="2023-01-10T10:20:03.609" v="1086" actId="22"/>
          <ac:spMkLst>
            <pc:docMk/>
            <pc:sldMk cId="1503682705" sldId="274"/>
            <ac:spMk id="6" creationId="{25BB4E75-A8F4-F9F8-6D8B-20AC23E63E78}"/>
          </ac:spMkLst>
        </pc:spChg>
        <pc:spChg chg="add del">
          <ac:chgData name="Andrea Terlizzi" userId="00bb5746c753403a" providerId="LiveId" clId="{961A32D2-27AC-499C-8BE3-3BA51132C809}" dt="2023-01-10T10:20:11.965" v="1088" actId="22"/>
          <ac:spMkLst>
            <pc:docMk/>
            <pc:sldMk cId="1503682705" sldId="274"/>
            <ac:spMk id="8" creationId="{8EC4047B-25E7-E1CB-8956-B929BDAEB729}"/>
          </ac:spMkLst>
        </pc:spChg>
        <pc:graphicFrameChg chg="del">
          <ac:chgData name="Andrea Terlizzi" userId="00bb5746c753403a" providerId="LiveId" clId="{961A32D2-27AC-499C-8BE3-3BA51132C809}" dt="2023-01-09T15:26:56.113" v="369" actId="21"/>
          <ac:graphicFrameMkLst>
            <pc:docMk/>
            <pc:sldMk cId="1503682705" sldId="274"/>
            <ac:graphicFrameMk id="6" creationId="{20CF031F-3DEE-B347-8659-2C43D9C4852A}"/>
          </ac:graphicFrameMkLst>
        </pc:graphicFrameChg>
        <pc:picChg chg="del">
          <ac:chgData name="Andrea Terlizzi" userId="00bb5746c753403a" providerId="LiveId" clId="{961A32D2-27AC-499C-8BE3-3BA51132C809}" dt="2023-01-10T10:18:08.138" v="1059" actId="478"/>
          <ac:picMkLst>
            <pc:docMk/>
            <pc:sldMk cId="1503682705" sldId="274"/>
            <ac:picMk id="4" creationId="{7F6FCD60-93A1-1A4E-909D-DF0B03609E00}"/>
          </ac:picMkLst>
        </pc:picChg>
      </pc:sldChg>
      <pc:sldChg chg="delSp del mod">
        <pc:chgData name="Andrea Terlizzi" userId="00bb5746c753403a" providerId="LiveId" clId="{961A32D2-27AC-499C-8BE3-3BA51132C809}" dt="2023-01-10T10:21:57.251" v="1248" actId="2696"/>
        <pc:sldMkLst>
          <pc:docMk/>
          <pc:sldMk cId="740414892" sldId="275"/>
        </pc:sldMkLst>
        <pc:graphicFrameChg chg="del">
          <ac:chgData name="Andrea Terlizzi" userId="00bb5746c753403a" providerId="LiveId" clId="{961A32D2-27AC-499C-8BE3-3BA51132C809}" dt="2023-01-09T15:26:50.752" v="368" actId="21"/>
          <ac:graphicFrameMkLst>
            <pc:docMk/>
            <pc:sldMk cId="740414892" sldId="275"/>
            <ac:graphicFrameMk id="5" creationId="{41B9FC39-65E8-2C45-87D5-4FF45912A730}"/>
          </ac:graphicFrameMkLst>
        </pc:graphicFrameChg>
      </pc:sldChg>
      <pc:sldChg chg="delSp del mod">
        <pc:chgData name="Andrea Terlizzi" userId="00bb5746c753403a" providerId="LiveId" clId="{961A32D2-27AC-499C-8BE3-3BA51132C809}" dt="2023-01-10T10:22:03.182" v="1249" actId="2696"/>
        <pc:sldMkLst>
          <pc:docMk/>
          <pc:sldMk cId="915343453" sldId="285"/>
        </pc:sldMkLst>
        <pc:graphicFrameChg chg="del">
          <ac:chgData name="Andrea Terlizzi" userId="00bb5746c753403a" providerId="LiveId" clId="{961A32D2-27AC-499C-8BE3-3BA51132C809}" dt="2023-01-09T15:26:21.016" v="367" actId="21"/>
          <ac:graphicFrameMkLst>
            <pc:docMk/>
            <pc:sldMk cId="915343453" sldId="285"/>
            <ac:graphicFrameMk id="4" creationId="{7AC53CD3-D5C5-1F45-90C9-817205947B17}"/>
          </ac:graphicFrameMkLst>
        </pc:graphicFrameChg>
      </pc:sldChg>
      <pc:sldChg chg="addSp delSp modSp mod modAnim">
        <pc:chgData name="Andrea Terlizzi" userId="00bb5746c753403a" providerId="LiveId" clId="{961A32D2-27AC-499C-8BE3-3BA51132C809}" dt="2023-01-11T16:10:17.874" v="2340" actId="14100"/>
        <pc:sldMkLst>
          <pc:docMk/>
          <pc:sldMk cId="2518464234" sldId="286"/>
        </pc:sldMkLst>
        <pc:spChg chg="mod">
          <ac:chgData name="Andrea Terlizzi" userId="00bb5746c753403a" providerId="LiveId" clId="{961A32D2-27AC-499C-8BE3-3BA51132C809}" dt="2023-01-10T10:39:13.098" v="1511" actId="255"/>
          <ac:spMkLst>
            <pc:docMk/>
            <pc:sldMk cId="2518464234" sldId="286"/>
            <ac:spMk id="2" creationId="{240495F7-065F-8147-9474-C89B673A2764}"/>
          </ac:spMkLst>
        </pc:spChg>
        <pc:spChg chg="mod">
          <ac:chgData name="Andrea Terlizzi" userId="00bb5746c753403a" providerId="LiveId" clId="{961A32D2-27AC-499C-8BE3-3BA51132C809}" dt="2023-01-11T16:07:30.466" v="2310" actId="1076"/>
          <ac:spMkLst>
            <pc:docMk/>
            <pc:sldMk cId="2518464234" sldId="286"/>
            <ac:spMk id="3" creationId="{5BE27898-4278-8845-924E-E106E8DDE1F4}"/>
          </ac:spMkLst>
        </pc:spChg>
        <pc:spChg chg="add mod">
          <ac:chgData name="Andrea Terlizzi" userId="00bb5746c753403a" providerId="LiveId" clId="{961A32D2-27AC-499C-8BE3-3BA51132C809}" dt="2023-01-11T16:06:25.745" v="2251" actId="14100"/>
          <ac:spMkLst>
            <pc:docMk/>
            <pc:sldMk cId="2518464234" sldId="286"/>
            <ac:spMk id="4" creationId="{DE074E0F-E2CC-433B-E1C2-47414F56F54D}"/>
          </ac:spMkLst>
        </pc:spChg>
        <pc:spChg chg="add mod">
          <ac:chgData name="Andrea Terlizzi" userId="00bb5746c753403a" providerId="LiveId" clId="{961A32D2-27AC-499C-8BE3-3BA51132C809}" dt="2023-01-11T16:06:45.831" v="2296" actId="1037"/>
          <ac:spMkLst>
            <pc:docMk/>
            <pc:sldMk cId="2518464234" sldId="286"/>
            <ac:spMk id="6" creationId="{3D2020AB-C986-BF84-A95A-A6C58686C189}"/>
          </ac:spMkLst>
        </pc:spChg>
        <pc:spChg chg="add mod">
          <ac:chgData name="Andrea Terlizzi" userId="00bb5746c753403a" providerId="LiveId" clId="{961A32D2-27AC-499C-8BE3-3BA51132C809}" dt="2023-01-11T16:07:00.254" v="2299" actId="14100"/>
          <ac:spMkLst>
            <pc:docMk/>
            <pc:sldMk cId="2518464234" sldId="286"/>
            <ac:spMk id="7" creationId="{31658F1E-5FD3-B86E-7057-BAE42C8560E8}"/>
          </ac:spMkLst>
        </pc:spChg>
        <pc:spChg chg="add mod">
          <ac:chgData name="Andrea Terlizzi" userId="00bb5746c753403a" providerId="LiveId" clId="{961A32D2-27AC-499C-8BE3-3BA51132C809}" dt="2023-01-11T16:07:25.123" v="2309" actId="14100"/>
          <ac:spMkLst>
            <pc:docMk/>
            <pc:sldMk cId="2518464234" sldId="286"/>
            <ac:spMk id="8" creationId="{DF8790A9-3373-060D-1C13-8B43EE72B0B0}"/>
          </ac:spMkLst>
        </pc:spChg>
        <pc:spChg chg="add mod">
          <ac:chgData name="Andrea Terlizzi" userId="00bb5746c753403a" providerId="LiveId" clId="{961A32D2-27AC-499C-8BE3-3BA51132C809}" dt="2023-01-11T16:09:44.684" v="2324" actId="14100"/>
          <ac:spMkLst>
            <pc:docMk/>
            <pc:sldMk cId="2518464234" sldId="286"/>
            <ac:spMk id="10" creationId="{7A919161-D331-4BE2-38D9-7BF925737D5E}"/>
          </ac:spMkLst>
        </pc:spChg>
        <pc:spChg chg="add mod">
          <ac:chgData name="Andrea Terlizzi" userId="00bb5746c753403a" providerId="LiveId" clId="{961A32D2-27AC-499C-8BE3-3BA51132C809}" dt="2023-01-11T16:09:54.083" v="2329" actId="14100"/>
          <ac:spMkLst>
            <pc:docMk/>
            <pc:sldMk cId="2518464234" sldId="286"/>
            <ac:spMk id="11" creationId="{5862D9CF-4BBD-1110-9BDD-3C37D931464A}"/>
          </ac:spMkLst>
        </pc:spChg>
        <pc:spChg chg="add mod">
          <ac:chgData name="Andrea Terlizzi" userId="00bb5746c753403a" providerId="LiveId" clId="{961A32D2-27AC-499C-8BE3-3BA51132C809}" dt="2023-01-11T16:10:06.661" v="2335" actId="14100"/>
          <ac:spMkLst>
            <pc:docMk/>
            <pc:sldMk cId="2518464234" sldId="286"/>
            <ac:spMk id="12" creationId="{E8308F78-D4B7-196A-0EC4-389178BFF0D9}"/>
          </ac:spMkLst>
        </pc:spChg>
        <pc:spChg chg="add mod">
          <ac:chgData name="Andrea Terlizzi" userId="00bb5746c753403a" providerId="LiveId" clId="{961A32D2-27AC-499C-8BE3-3BA51132C809}" dt="2023-01-11T16:10:17.874" v="2340" actId="14100"/>
          <ac:spMkLst>
            <pc:docMk/>
            <pc:sldMk cId="2518464234" sldId="286"/>
            <ac:spMk id="13" creationId="{7F95194C-0332-2549-9A5F-6D93B62F1E85}"/>
          </ac:spMkLst>
        </pc:spChg>
        <pc:graphicFrameChg chg="del">
          <ac:chgData name="Andrea Terlizzi" userId="00bb5746c753403a" providerId="LiveId" clId="{961A32D2-27AC-499C-8BE3-3BA51132C809}" dt="2023-01-09T15:26:08.440" v="365" actId="21"/>
          <ac:graphicFrameMkLst>
            <pc:docMk/>
            <pc:sldMk cId="2518464234" sldId="286"/>
            <ac:graphicFrameMk id="4" creationId="{04021337-BB64-BB4E-AA62-9B38A97061A3}"/>
          </ac:graphicFrameMkLst>
        </pc:graphicFrameChg>
        <pc:picChg chg="add mod">
          <ac:chgData name="Andrea Terlizzi" userId="00bb5746c753403a" providerId="LiveId" clId="{961A32D2-27AC-499C-8BE3-3BA51132C809}" dt="2023-01-10T10:37:59.366" v="1446"/>
          <ac:picMkLst>
            <pc:docMk/>
            <pc:sldMk cId="2518464234" sldId="286"/>
            <ac:picMk id="4" creationId="{D80FBF4C-6F2A-B4B2-9697-DB956958D57A}"/>
          </ac:picMkLst>
        </pc:picChg>
        <pc:picChg chg="add mod">
          <ac:chgData name="Andrea Terlizzi" userId="00bb5746c753403a" providerId="LiveId" clId="{961A32D2-27AC-499C-8BE3-3BA51132C809}" dt="2023-01-11T16:09:30.601" v="2319" actId="1076"/>
          <ac:picMkLst>
            <pc:docMk/>
            <pc:sldMk cId="2518464234" sldId="286"/>
            <ac:picMk id="5" creationId="{9CBFFE1E-5FE2-31AB-F7A0-77FE01209810}"/>
          </ac:picMkLst>
        </pc:picChg>
        <pc:picChg chg="add mod">
          <ac:chgData name="Andrea Terlizzi" userId="00bb5746c753403a" providerId="LiveId" clId="{961A32D2-27AC-499C-8BE3-3BA51132C809}" dt="2023-01-11T16:07:15.982" v="2306" actId="571"/>
          <ac:picMkLst>
            <pc:docMk/>
            <pc:sldMk cId="2518464234" sldId="286"/>
            <ac:picMk id="9" creationId="{EC8596F8-522B-3C8E-24CF-84ED922DA0E6}"/>
          </ac:picMkLst>
        </pc:picChg>
      </pc:sldChg>
      <pc:sldChg chg="delSp modSp mod modAnim">
        <pc:chgData name="Andrea Terlizzi" userId="00bb5746c753403a" providerId="LiveId" clId="{961A32D2-27AC-499C-8BE3-3BA51132C809}" dt="2023-01-10T10:59:59.804" v="1922" actId="20577"/>
        <pc:sldMkLst>
          <pc:docMk/>
          <pc:sldMk cId="601879223" sldId="288"/>
        </pc:sldMkLst>
        <pc:spChg chg="mod">
          <ac:chgData name="Andrea Terlizzi" userId="00bb5746c753403a" providerId="LiveId" clId="{961A32D2-27AC-499C-8BE3-3BA51132C809}" dt="2023-01-10T10:59:59.804" v="1922" actId="20577"/>
          <ac:spMkLst>
            <pc:docMk/>
            <pc:sldMk cId="601879223" sldId="288"/>
            <ac:spMk id="2" creationId="{9369C780-69DD-734C-82E9-E4F5F75367EE}"/>
          </ac:spMkLst>
        </pc:spChg>
        <pc:spChg chg="mod">
          <ac:chgData name="Andrea Terlizzi" userId="00bb5746c753403a" providerId="LiveId" clId="{961A32D2-27AC-499C-8BE3-3BA51132C809}" dt="2023-01-10T10:58:56.961" v="1903" actId="27636"/>
          <ac:spMkLst>
            <pc:docMk/>
            <pc:sldMk cId="601879223" sldId="288"/>
            <ac:spMk id="3" creationId="{3E625A4F-33C9-8E4A-B749-E3F210159ACF}"/>
          </ac:spMkLst>
        </pc:spChg>
        <pc:graphicFrameChg chg="del modGraphic">
          <ac:chgData name="Andrea Terlizzi" userId="00bb5746c753403a" providerId="LiveId" clId="{961A32D2-27AC-499C-8BE3-3BA51132C809}" dt="2023-01-09T15:25:51.395" v="361" actId="21"/>
          <ac:graphicFrameMkLst>
            <pc:docMk/>
            <pc:sldMk cId="601879223" sldId="288"/>
            <ac:graphicFrameMk id="6" creationId="{9001169C-E332-6F48-AD37-7531228D1105}"/>
          </ac:graphicFrameMkLst>
        </pc:graphicFrameChg>
      </pc:sldChg>
      <pc:sldChg chg="delSp del mod">
        <pc:chgData name="Andrea Terlizzi" userId="00bb5746c753403a" providerId="LiveId" clId="{961A32D2-27AC-499C-8BE3-3BA51132C809}" dt="2023-01-10T10:22:06.062" v="1250" actId="2696"/>
        <pc:sldMkLst>
          <pc:docMk/>
          <pc:sldMk cId="584967415" sldId="289"/>
        </pc:sldMkLst>
        <pc:graphicFrameChg chg="del">
          <ac:chgData name="Andrea Terlizzi" userId="00bb5746c753403a" providerId="LiveId" clId="{961A32D2-27AC-499C-8BE3-3BA51132C809}" dt="2023-01-09T15:26:16.264" v="366" actId="21"/>
          <ac:graphicFrameMkLst>
            <pc:docMk/>
            <pc:sldMk cId="584967415" sldId="289"/>
            <ac:graphicFrameMk id="4" creationId="{7AC53CD3-D5C5-1F45-90C9-817205947B17}"/>
          </ac:graphicFrameMkLst>
        </pc:graphicFrameChg>
      </pc:sldChg>
      <pc:sldChg chg="delSp modSp mod modAnim">
        <pc:chgData name="Andrea Terlizzi" userId="00bb5746c753403a" providerId="LiveId" clId="{961A32D2-27AC-499C-8BE3-3BA51132C809}" dt="2023-01-11T15:43:51.461" v="2172" actId="27636"/>
        <pc:sldMkLst>
          <pc:docMk/>
          <pc:sldMk cId="1741291129" sldId="290"/>
        </pc:sldMkLst>
        <pc:spChg chg="mod">
          <ac:chgData name="Andrea Terlizzi" userId="00bb5746c753403a" providerId="LiveId" clId="{961A32D2-27AC-499C-8BE3-3BA51132C809}" dt="2023-01-10T10:24:28.571" v="1281" actId="255"/>
          <ac:spMkLst>
            <pc:docMk/>
            <pc:sldMk cId="1741291129" sldId="290"/>
            <ac:spMk id="2" creationId="{4B0149ED-0238-E34E-8DE6-FDB8BE1547D3}"/>
          </ac:spMkLst>
        </pc:spChg>
        <pc:spChg chg="mod">
          <ac:chgData name="Andrea Terlizzi" userId="00bb5746c753403a" providerId="LiveId" clId="{961A32D2-27AC-499C-8BE3-3BA51132C809}" dt="2023-01-11T15:43:51.461" v="2172" actId="27636"/>
          <ac:spMkLst>
            <pc:docMk/>
            <pc:sldMk cId="1741291129" sldId="290"/>
            <ac:spMk id="3" creationId="{63F018E5-A7FE-7E46-BAD4-BE961A3A035C}"/>
          </ac:spMkLst>
        </pc:spChg>
        <pc:graphicFrameChg chg="del">
          <ac:chgData name="Andrea Terlizzi" userId="00bb5746c753403a" providerId="LiveId" clId="{961A32D2-27AC-499C-8BE3-3BA51132C809}" dt="2023-01-09T15:26:03.888" v="364" actId="21"/>
          <ac:graphicFrameMkLst>
            <pc:docMk/>
            <pc:sldMk cId="1741291129" sldId="290"/>
            <ac:graphicFrameMk id="4" creationId="{9DD9D43D-C511-EF4A-9B2A-4588C9B67FB1}"/>
          </ac:graphicFrameMkLst>
        </pc:graphicFrameChg>
      </pc:sldChg>
      <pc:sldChg chg="del">
        <pc:chgData name="Andrea Terlizzi" userId="00bb5746c753403a" providerId="LiveId" clId="{961A32D2-27AC-499C-8BE3-3BA51132C809}" dt="2023-01-09T15:00:06.755" v="41" actId="47"/>
        <pc:sldMkLst>
          <pc:docMk/>
          <pc:sldMk cId="1680912003" sldId="291"/>
        </pc:sldMkLst>
      </pc:sldChg>
      <pc:sldChg chg="addSp delSp modSp add mod modTransition modAnim">
        <pc:chgData name="Andrea Terlizzi" userId="00bb5746c753403a" providerId="LiveId" clId="{961A32D2-27AC-499C-8BE3-3BA51132C809}" dt="2023-01-11T16:04:44.019" v="2226" actId="14100"/>
        <pc:sldMkLst>
          <pc:docMk/>
          <pc:sldMk cId="2483265537" sldId="291"/>
        </pc:sldMkLst>
        <pc:spChg chg="mod">
          <ac:chgData name="Andrea Terlizzi" userId="00bb5746c753403a" providerId="LiveId" clId="{961A32D2-27AC-499C-8BE3-3BA51132C809}" dt="2023-01-10T10:30:29.886" v="1384" actId="14100"/>
          <ac:spMkLst>
            <pc:docMk/>
            <pc:sldMk cId="2483265537" sldId="291"/>
            <ac:spMk id="2" creationId="{4B0149ED-0238-E34E-8DE6-FDB8BE1547D3}"/>
          </ac:spMkLst>
        </pc:spChg>
        <pc:spChg chg="mod">
          <ac:chgData name="Andrea Terlizzi" userId="00bb5746c753403a" providerId="LiveId" clId="{961A32D2-27AC-499C-8BE3-3BA51132C809}" dt="2023-01-10T10:30:35.886" v="1385" actId="14100"/>
          <ac:spMkLst>
            <pc:docMk/>
            <pc:sldMk cId="2483265537" sldId="291"/>
            <ac:spMk id="3" creationId="{63F018E5-A7FE-7E46-BAD4-BE961A3A035C}"/>
          </ac:spMkLst>
        </pc:spChg>
        <pc:spChg chg="add mod">
          <ac:chgData name="Andrea Terlizzi" userId="00bb5746c753403a" providerId="LiveId" clId="{961A32D2-27AC-499C-8BE3-3BA51132C809}" dt="2023-01-10T10:31:14.222" v="1391" actId="14100"/>
          <ac:spMkLst>
            <pc:docMk/>
            <pc:sldMk cId="2483265537" sldId="291"/>
            <ac:spMk id="5" creationId="{84888952-ACC6-BCAC-90BA-7F2564F94A39}"/>
          </ac:spMkLst>
        </pc:spChg>
        <pc:spChg chg="add del mod">
          <ac:chgData name="Andrea Terlizzi" userId="00bb5746c753403a" providerId="LiveId" clId="{961A32D2-27AC-499C-8BE3-3BA51132C809}" dt="2023-01-10T10:28:59.274" v="1368"/>
          <ac:spMkLst>
            <pc:docMk/>
            <pc:sldMk cId="2483265537" sldId="291"/>
            <ac:spMk id="6" creationId="{5C9CBDFA-D655-75A3-EC43-EA871A956C20}"/>
          </ac:spMkLst>
        </pc:spChg>
        <pc:spChg chg="add mod">
          <ac:chgData name="Andrea Terlizzi" userId="00bb5746c753403a" providerId="LiveId" clId="{961A32D2-27AC-499C-8BE3-3BA51132C809}" dt="2023-01-11T16:04:27.771" v="2220" actId="14100"/>
          <ac:spMkLst>
            <pc:docMk/>
            <pc:sldMk cId="2483265537" sldId="291"/>
            <ac:spMk id="6" creationId="{838EAD51-4252-EE8F-91C5-A98093F1F628}"/>
          </ac:spMkLst>
        </pc:spChg>
        <pc:spChg chg="add mod">
          <ac:chgData name="Andrea Terlizzi" userId="00bb5746c753403a" providerId="LiveId" clId="{961A32D2-27AC-499C-8BE3-3BA51132C809}" dt="2023-01-10T10:31:08.220" v="1390" actId="14100"/>
          <ac:spMkLst>
            <pc:docMk/>
            <pc:sldMk cId="2483265537" sldId="291"/>
            <ac:spMk id="7" creationId="{8396D7D8-D869-23FA-BCC5-9D2CF5D7B51F}"/>
          </ac:spMkLst>
        </pc:spChg>
        <pc:spChg chg="add mod">
          <ac:chgData name="Andrea Terlizzi" userId="00bb5746c753403a" providerId="LiveId" clId="{961A32D2-27AC-499C-8BE3-3BA51132C809}" dt="2023-01-10T10:31:02.500" v="1389" actId="14100"/>
          <ac:spMkLst>
            <pc:docMk/>
            <pc:sldMk cId="2483265537" sldId="291"/>
            <ac:spMk id="8" creationId="{43221607-DAF5-5F55-B027-D7D44B77F44C}"/>
          </ac:spMkLst>
        </pc:spChg>
        <pc:spChg chg="add mod">
          <ac:chgData name="Andrea Terlizzi" userId="00bb5746c753403a" providerId="LiveId" clId="{961A32D2-27AC-499C-8BE3-3BA51132C809}" dt="2023-01-11T16:04:13.827" v="2215" actId="14100"/>
          <ac:spMkLst>
            <pc:docMk/>
            <pc:sldMk cId="2483265537" sldId="291"/>
            <ac:spMk id="9" creationId="{9F48222D-A375-8582-E816-6C3896DAAC76}"/>
          </ac:spMkLst>
        </pc:spChg>
        <pc:spChg chg="add mod">
          <ac:chgData name="Andrea Terlizzi" userId="00bb5746c753403a" providerId="LiveId" clId="{961A32D2-27AC-499C-8BE3-3BA51132C809}" dt="2023-01-11T16:04:44.019" v="2226" actId="14100"/>
          <ac:spMkLst>
            <pc:docMk/>
            <pc:sldMk cId="2483265537" sldId="291"/>
            <ac:spMk id="10" creationId="{7F9721BC-B46C-08E0-B16D-7B6138AE6A9F}"/>
          </ac:spMkLst>
        </pc:spChg>
        <pc:picChg chg="add mod">
          <ac:chgData name="Andrea Terlizzi" userId="00bb5746c753403a" providerId="LiveId" clId="{961A32D2-27AC-499C-8BE3-3BA51132C809}" dt="2023-01-11T16:04:37.872" v="2224" actId="1076"/>
          <ac:picMkLst>
            <pc:docMk/>
            <pc:sldMk cId="2483265537" sldId="291"/>
            <ac:picMk id="4" creationId="{F198D42B-63A8-7991-25B3-0DDF84347440}"/>
          </ac:picMkLst>
        </pc:picChg>
      </pc:sldChg>
      <pc:sldChg chg="modSp add mod modAnim">
        <pc:chgData name="Andrea Terlizzi" userId="00bb5746c753403a" providerId="LiveId" clId="{961A32D2-27AC-499C-8BE3-3BA51132C809}" dt="2023-01-13T11:18:12.435" v="2343"/>
        <pc:sldMkLst>
          <pc:docMk/>
          <pc:sldMk cId="837858222" sldId="292"/>
        </pc:sldMkLst>
        <pc:spChg chg="mod">
          <ac:chgData name="Andrea Terlizzi" userId="00bb5746c753403a" providerId="LiveId" clId="{961A32D2-27AC-499C-8BE3-3BA51132C809}" dt="2023-01-10T10:52:14.080" v="1821" actId="113"/>
          <ac:spMkLst>
            <pc:docMk/>
            <pc:sldMk cId="837858222" sldId="292"/>
            <ac:spMk id="2" creationId="{240495F7-065F-8147-9474-C89B673A2764}"/>
          </ac:spMkLst>
        </pc:spChg>
        <pc:spChg chg="mod">
          <ac:chgData name="Andrea Terlizzi" userId="00bb5746c753403a" providerId="LiveId" clId="{961A32D2-27AC-499C-8BE3-3BA51132C809}" dt="2023-01-11T16:03:13.251" v="2212" actId="20577"/>
          <ac:spMkLst>
            <pc:docMk/>
            <pc:sldMk cId="837858222" sldId="292"/>
            <ac:spMk id="3" creationId="{5BE27898-4278-8845-924E-E106E8DDE1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4C704-18FF-854D-9FCC-3BBE2CE89AD9}" type="datetimeFigureOut">
              <a:rPr lang="fr-FR" smtClean="0"/>
              <a:t>13/01/2023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BDBA1-B5C3-3A4E-9AB2-C6B761A0D9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571461"/>
            <a:ext cx="9144000" cy="1457485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971439"/>
                </a:solidFill>
                <a:effectLst>
                  <a:outerShdw blurRad="63500" dist="76200" dir="2700000" algn="tl" rotWithShape="0">
                    <a:prstClr val="black">
                      <a:alpha val="12000"/>
                    </a:prstClr>
                  </a:outerShdw>
                </a:effectLst>
                <a:latin typeface="ADAM.CG PRO" charset="0"/>
                <a:ea typeface="ADAM.CG PRO" charset="0"/>
                <a:cs typeface="ADAM.CG PRO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2102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323F4A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58" r="2334" b="73830"/>
          <a:stretch/>
        </p:blipFill>
        <p:spPr>
          <a:xfrm>
            <a:off x="0" y="0"/>
            <a:ext cx="12192000" cy="22510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184709"/>
            <a:ext cx="12192000" cy="346164"/>
          </a:xfrm>
          <a:prstGeom prst="rect">
            <a:avLst/>
          </a:prstGeom>
          <a:solidFill>
            <a:srgbClr val="32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23F4A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46" y="320389"/>
            <a:ext cx="1699076" cy="54125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4658519" y="6253162"/>
            <a:ext cx="2874962" cy="457200"/>
          </a:xfrm>
        </p:spPr>
        <p:txBody>
          <a:bodyPr vert="horz" anchor="ctr" anchorCtr="1">
            <a:normAutofit/>
          </a:bodyPr>
          <a:lstStyle>
            <a:lvl1pPr algn="just">
              <a:defRPr sz="18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6BD9B"/>
              </a:buClr>
              <a:buSzTx/>
              <a:buFont typeface="Arial"/>
              <a:buNone/>
              <a:tabLst/>
              <a:defRPr/>
            </a:pPr>
            <a:r>
              <a:rPr lang="fr-FR" dirty="0"/>
              <a:t>Cliquez et modifiez la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tabLst>
                <a:tab pos="530225" algn="l"/>
              </a:tabLst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rgbClr val="323F4A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6591F41-65BD-C243-B323-1EBA5CC209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323F4A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DBF6834C-F69E-FB40-A9F5-778FE69384EF}" type="datetime4">
              <a:rPr lang="fr-BE" smtClean="0"/>
              <a:pPr/>
              <a:t>13 janvier 2023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58" r="2334" b="73830"/>
          <a:stretch/>
        </p:blipFill>
        <p:spPr>
          <a:xfrm>
            <a:off x="0" y="0"/>
            <a:ext cx="12192000" cy="22510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184709"/>
            <a:ext cx="12192000" cy="346164"/>
          </a:xfrm>
          <a:prstGeom prst="rect">
            <a:avLst/>
          </a:prstGeom>
          <a:solidFill>
            <a:srgbClr val="323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23F4A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46" y="320389"/>
            <a:ext cx="1699076" cy="5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solidFill>
                  <a:srgbClr val="323F4A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6591F41-65BD-C243-B323-1EBA5CC2096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F41-65BD-C243-B323-1EBA5CC20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F41-65BD-C243-B323-1EBA5CC20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530" y="987424"/>
            <a:ext cx="4767942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2600" y="98742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3530" y="2057400"/>
            <a:ext cx="476794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F41-65BD-C243-B323-1EBA5CC20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214" y="987424"/>
            <a:ext cx="4363811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516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8214" y="2057400"/>
            <a:ext cx="43638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F41-65BD-C243-B323-1EBA5CC20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1F41-65BD-C243-B323-1EBA5CC209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58455"/>
            <a:ext cx="8217408" cy="683407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91600" y="63782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rgbClr val="323F4A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6591F41-65BD-C243-B323-1EBA5CC2096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899" y="258640"/>
            <a:ext cx="1262884" cy="4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71439"/>
          </a:solidFill>
          <a:latin typeface="ADAM.CG PRO" charset="0"/>
          <a:ea typeface="ADAM.CG PRO" charset="0"/>
          <a:cs typeface="ADAM.CG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6BD9B"/>
        </a:buClr>
        <a:buFont typeface="Arial"/>
        <a:buChar char="•"/>
        <a:defRPr sz="2800" b="0" i="0" kern="1200">
          <a:solidFill>
            <a:srgbClr val="323F4A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BD9B"/>
        </a:buClr>
        <a:buFont typeface="Arial"/>
        <a:buChar char="•"/>
        <a:defRPr sz="2400" b="0" i="0" kern="1200">
          <a:solidFill>
            <a:srgbClr val="323F4A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BD9B"/>
        </a:buClr>
        <a:buFont typeface="Arial"/>
        <a:buChar char="•"/>
        <a:defRPr sz="2000" b="0" i="0" kern="1200">
          <a:solidFill>
            <a:srgbClr val="323F4A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BD9B"/>
        </a:buClr>
        <a:buFont typeface="Arial"/>
        <a:buChar char="•"/>
        <a:defRPr sz="1800" b="0" i="0" kern="1200">
          <a:solidFill>
            <a:srgbClr val="323F4A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6BD9B"/>
        </a:buClr>
        <a:buFont typeface="Arial"/>
        <a:buChar char="•"/>
        <a:defRPr sz="1800" b="0" i="0" kern="1200">
          <a:solidFill>
            <a:srgbClr val="323F4A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57129"/>
            <a:ext cx="12192000" cy="2060557"/>
          </a:xfrm>
        </p:spPr>
        <p:txBody>
          <a:bodyPr>
            <a:normAutofit/>
          </a:bodyPr>
          <a:lstStyle/>
          <a:p>
            <a:r>
              <a:rPr lang="en-US" b="0" dirty="0">
                <a:effectLst/>
              </a:rPr>
              <a:t>Between Rules and Narratives: Understanding Collective Action in Innovation Policy Processes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953" y="4018666"/>
            <a:ext cx="11783027" cy="249990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 on Policy Process Research (COPPR), University of Colorado Denver School of Public Affairs, </a:t>
            </a:r>
          </a:p>
          <a:p>
            <a:pPr algn="ctr">
              <a:lnSpc>
                <a:spcPct val="115000"/>
              </a:lnSpc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12 -14, 2023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fr-FR" sz="1800" dirty="0"/>
          </a:p>
          <a:p>
            <a:pPr algn="r"/>
            <a:r>
              <a:rPr lang="fr-FR" sz="1800" dirty="0"/>
              <a:t>Giovanni Esposito</a:t>
            </a:r>
          </a:p>
          <a:p>
            <a:pPr algn="r"/>
            <a:r>
              <a:rPr lang="fr-FR" sz="1800" dirty="0"/>
              <a:t>Gaia Taffoni</a:t>
            </a:r>
          </a:p>
          <a:p>
            <a:pPr algn="r"/>
            <a:r>
              <a:rPr lang="fr-FR" sz="1800" dirty="0"/>
              <a:t>Andrea Terlizzi</a:t>
            </a:r>
          </a:p>
          <a:p>
            <a:pPr algn="r"/>
            <a:r>
              <a:rPr lang="fr-FR" sz="1800" dirty="0"/>
              <a:t>Nathalie </a:t>
            </a:r>
            <a:r>
              <a:rPr lang="fr-FR" sz="1800" dirty="0" err="1"/>
              <a:t>Crutzen</a:t>
            </a:r>
            <a:endParaRPr lang="fr-F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FE882-D24F-32E6-9BF1-81806315B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97" y="339432"/>
            <a:ext cx="800141" cy="425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D729A-4AA4-93FF-1405-99FBF6C7C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59" y="266404"/>
            <a:ext cx="1733639" cy="571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7CF14-0BCF-5241-1ABB-9E050424A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315" y="298155"/>
            <a:ext cx="1695537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3929-6316-FA4E-B661-B071B273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US" sz="4000" b="0" dirty="0"/>
              <a:t>Aim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A005-B089-A642-B4D5-E7008D382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3202"/>
            <a:ext cx="11277600" cy="4768358"/>
          </a:xfrm>
        </p:spPr>
        <p:txBody>
          <a:bodyPr>
            <a:normAutofit/>
          </a:bodyPr>
          <a:lstStyle/>
          <a:p>
            <a:r>
              <a:rPr lang="en-US" sz="2600" dirty="0"/>
              <a:t>Understanding complexity and collective action in EU innovation policy (smart city)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Whereas the role of policy actors’ narratives is acknowledged in the smart city literature, less is known about the institutional arrangements and the strategies that shape the smart transformation of a city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Knowledge gap about the role of narratives (stories) and institutions (rules-in-use) in collective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C780-69DD-734C-82E9-E4F5F753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Approach and 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25A4F-33C9-8E4A-B749-E3F210159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657"/>
            <a:ext cx="11277600" cy="4620306"/>
          </a:xfrm>
        </p:spPr>
        <p:txBody>
          <a:bodyPr>
            <a:normAutofit/>
          </a:bodyPr>
          <a:lstStyle/>
          <a:p>
            <a:r>
              <a:rPr lang="en-US" sz="2400" dirty="0"/>
              <a:t>Combination of narrative and institutional perspectives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dirty="0"/>
              <a:t>RQ: </a:t>
            </a:r>
            <a:r>
              <a:rPr lang="en-US" sz="2400" i="1" dirty="0"/>
              <a:t>how do policy-makers use narratives and institutional statements in order to establish relational connections with businesses and civil society groups with a view to creating a smart city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Our point of departure is an assemblage approach</a:t>
            </a:r>
          </a:p>
          <a:p>
            <a:endParaRPr lang="en-US" sz="2400" dirty="0"/>
          </a:p>
          <a:p>
            <a:r>
              <a:rPr lang="en-US" sz="2400" dirty="0"/>
              <a:t>Assemblage represents a gathering together of political imaginations, rationalities, institutions, technologies and agents towards steering individuals and groups in particular directions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8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3E558-EBE1-1347-96A1-7A9A569F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600" dirty="0"/>
              <a:t>Any innovation is the result of a four-step process necessary to stabilize a network of actors:</a:t>
            </a:r>
          </a:p>
          <a:p>
            <a:pPr marL="0" indent="0" algn="just">
              <a:buNone/>
            </a:pPr>
            <a:endParaRPr lang="en-GB" sz="2600" dirty="0"/>
          </a:p>
          <a:p>
            <a:pPr marL="514350" indent="-514350" algn="just">
              <a:buFont typeface="+mj-lt"/>
              <a:buAutoNum type="arabicPeriod"/>
            </a:pPr>
            <a:r>
              <a:rPr lang="en-GB" sz="2600" i="1" dirty="0"/>
              <a:t>Problematization. </a:t>
            </a:r>
            <a:r>
              <a:rPr lang="en-US" sz="2600" dirty="0"/>
              <a:t>The nature of the problem to be solved through innovation and that requires collective action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i="1" dirty="0" err="1"/>
              <a:t>Interessement</a:t>
            </a:r>
            <a:r>
              <a:rPr lang="en-US" sz="2600" i="1" dirty="0"/>
              <a:t>. </a:t>
            </a:r>
            <a:r>
              <a:rPr lang="en-US" sz="2600" dirty="0"/>
              <a:t>Actions whereby the principal actor locks other actors in a collective action program and cut them off alternative action programs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i="1" dirty="0"/>
              <a:t>Enrolment. </a:t>
            </a:r>
            <a:r>
              <a:rPr lang="en-US" sz="2600" dirty="0"/>
              <a:t>Allocation and coordination of roles within the action program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i="1" dirty="0"/>
              <a:t>Mobilization. </a:t>
            </a:r>
            <a:r>
              <a:rPr lang="en-US" sz="2600" dirty="0"/>
              <a:t>Network expansion through the socialization of new actors whose support is important to successfully accomplish the innovation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706B12-202A-AA40-8069-33B0D8E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US" sz="4000" b="0" dirty="0"/>
              <a:t>Actor-Network Theory (ANT) as explanatory theory</a:t>
            </a:r>
          </a:p>
        </p:txBody>
      </p:sp>
    </p:spTree>
    <p:extLst>
      <p:ext uri="{BB962C8B-B14F-4D97-AF65-F5344CB8AC3E}">
        <p14:creationId xmlns:p14="http://schemas.microsoft.com/office/powerpoint/2010/main" val="29934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9ED-0238-E34E-8DE6-FDB8BE15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Research design, data,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18E5-A7FE-7E46-BAD4-BE961A3A0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Alphaville case study</a:t>
            </a:r>
          </a:p>
          <a:p>
            <a:r>
              <a:rPr lang="en-GB" sz="2600" dirty="0"/>
              <a:t>24 semi-structured interviews between May 2018 and June 2018 (</a:t>
            </a:r>
            <a:r>
              <a:rPr lang="en-US" dirty="0"/>
              <a:t>three follow-up interviews were conducted in 2020) </a:t>
            </a:r>
            <a:endParaRPr lang="en-GB" sz="2600" dirty="0"/>
          </a:p>
          <a:p>
            <a:r>
              <a:rPr lang="en-GB" sz="2600" dirty="0"/>
              <a:t>The interviews explored the following topics: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/>
              <a:t>actors’ reasons for their involvement in Alphaville’s smart city projects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/>
              <a:t>their roles in the projects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/>
              <a:t>their a-posteriori evaluations and expectations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600" dirty="0"/>
              <a:t>next steps in project development</a:t>
            </a:r>
          </a:p>
          <a:p>
            <a:r>
              <a:rPr lang="en-GB" sz="2600" dirty="0"/>
              <a:t>Triangulation with several documents covering the 2012-2019 period (</a:t>
            </a:r>
            <a:r>
              <a:rPr lang="en-GB" sz="2600" dirty="0" err="1"/>
              <a:t>e.t.</a:t>
            </a:r>
            <a:r>
              <a:rPr lang="en-GB" sz="2600" dirty="0"/>
              <a:t>, strategic plan, European Regional Development Fund files, press articles and websites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9ED-0238-E34E-8DE6-FDB8BE15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794171" cy="983231"/>
          </a:xfrm>
        </p:spPr>
        <p:txBody>
          <a:bodyPr>
            <a:normAutofit/>
          </a:bodyPr>
          <a:lstStyle/>
          <a:p>
            <a:r>
              <a:rPr lang="en-US" sz="4000" b="0" dirty="0"/>
              <a:t>Research design, data,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18E5-A7FE-7E46-BAD4-BE961A3A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9867"/>
            <a:ext cx="11734800" cy="542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We bring together ANT, the IGT and the NPF for qualitative coding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8D42B-63A8-7991-25B3-0DDF84347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" y="1343818"/>
            <a:ext cx="12006942" cy="5427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88952-ACC6-BCAC-90BA-7F2564F94A39}"/>
              </a:ext>
            </a:extLst>
          </p:cNvPr>
          <p:cNvSpPr/>
          <p:nvPr/>
        </p:nvSpPr>
        <p:spPr>
          <a:xfrm>
            <a:off x="87087" y="2046514"/>
            <a:ext cx="2656113" cy="1251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6D7D8-D869-23FA-BCC5-9D2CF5D7B51F}"/>
              </a:ext>
            </a:extLst>
          </p:cNvPr>
          <p:cNvSpPr/>
          <p:nvPr/>
        </p:nvSpPr>
        <p:spPr>
          <a:xfrm>
            <a:off x="2743200" y="2046514"/>
            <a:ext cx="5050971" cy="1251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221607-DAF5-5F55-B027-D7D44B77F44C}"/>
              </a:ext>
            </a:extLst>
          </p:cNvPr>
          <p:cNvSpPr/>
          <p:nvPr/>
        </p:nvSpPr>
        <p:spPr>
          <a:xfrm>
            <a:off x="7794171" y="2046514"/>
            <a:ext cx="4397829" cy="1251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48222D-A375-8582-E816-6C3896DAAC76}"/>
              </a:ext>
            </a:extLst>
          </p:cNvPr>
          <p:cNvSpPr/>
          <p:nvPr/>
        </p:nvSpPr>
        <p:spPr>
          <a:xfrm>
            <a:off x="65315" y="3309256"/>
            <a:ext cx="2677886" cy="1164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EAD51-4252-EE8F-91C5-A98093F1F628}"/>
              </a:ext>
            </a:extLst>
          </p:cNvPr>
          <p:cNvSpPr/>
          <p:nvPr/>
        </p:nvSpPr>
        <p:spPr>
          <a:xfrm>
            <a:off x="2743201" y="3320141"/>
            <a:ext cx="5050970" cy="1164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9721BC-B46C-08E0-B16D-7B6138AE6A9F}"/>
              </a:ext>
            </a:extLst>
          </p:cNvPr>
          <p:cNvSpPr/>
          <p:nvPr/>
        </p:nvSpPr>
        <p:spPr>
          <a:xfrm>
            <a:off x="7794171" y="3320141"/>
            <a:ext cx="4397829" cy="1164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95F7-065F-8147-9474-C89B673A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7657"/>
            <a:ext cx="11277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7898-4278-8845-924E-E106E8DD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8754"/>
            <a:ext cx="11734800" cy="5146816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***Coding and analysis are ongoing***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FFE1E-5FE2-31AB-F7A0-77FE01209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" y="1027906"/>
            <a:ext cx="11584330" cy="5699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074E0F-E2CC-433B-E1C2-47414F56F54D}"/>
              </a:ext>
            </a:extLst>
          </p:cNvPr>
          <p:cNvSpPr/>
          <p:nvPr/>
        </p:nvSpPr>
        <p:spPr>
          <a:xfrm>
            <a:off x="75235" y="1027906"/>
            <a:ext cx="1372565" cy="64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020AB-C986-BF84-A95A-A6C58686C189}"/>
              </a:ext>
            </a:extLst>
          </p:cNvPr>
          <p:cNvSpPr/>
          <p:nvPr/>
        </p:nvSpPr>
        <p:spPr>
          <a:xfrm>
            <a:off x="1479495" y="1027906"/>
            <a:ext cx="2308733" cy="670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58F1E-5FD3-B86E-7057-BAE42C8560E8}"/>
              </a:ext>
            </a:extLst>
          </p:cNvPr>
          <p:cNvSpPr/>
          <p:nvPr/>
        </p:nvSpPr>
        <p:spPr>
          <a:xfrm>
            <a:off x="3787268" y="1017020"/>
            <a:ext cx="1590276" cy="670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8790A9-3373-060D-1C13-8B43EE72B0B0}"/>
              </a:ext>
            </a:extLst>
          </p:cNvPr>
          <p:cNvSpPr/>
          <p:nvPr/>
        </p:nvSpPr>
        <p:spPr>
          <a:xfrm>
            <a:off x="5377543" y="1054326"/>
            <a:ext cx="6282021" cy="670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19161-D331-4BE2-38D9-7BF925737D5E}"/>
              </a:ext>
            </a:extLst>
          </p:cNvPr>
          <p:cNvSpPr/>
          <p:nvPr/>
        </p:nvSpPr>
        <p:spPr>
          <a:xfrm>
            <a:off x="64351" y="1676400"/>
            <a:ext cx="1372565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62D9CF-4BBD-1110-9BDD-3C37D931464A}"/>
              </a:ext>
            </a:extLst>
          </p:cNvPr>
          <p:cNvSpPr/>
          <p:nvPr/>
        </p:nvSpPr>
        <p:spPr>
          <a:xfrm>
            <a:off x="1447800" y="1724591"/>
            <a:ext cx="2340428" cy="1704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08F78-D4B7-196A-0EC4-389178BFF0D9}"/>
              </a:ext>
            </a:extLst>
          </p:cNvPr>
          <p:cNvSpPr/>
          <p:nvPr/>
        </p:nvSpPr>
        <p:spPr>
          <a:xfrm>
            <a:off x="3787268" y="1735477"/>
            <a:ext cx="1590275" cy="1693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5194C-0332-2549-9A5F-6D93B62F1E85}"/>
              </a:ext>
            </a:extLst>
          </p:cNvPr>
          <p:cNvSpPr/>
          <p:nvPr/>
        </p:nvSpPr>
        <p:spPr>
          <a:xfrm>
            <a:off x="5388426" y="1724591"/>
            <a:ext cx="6271138" cy="175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95F7-065F-8147-9474-C89B673A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Conclusion (contribution)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7898-4278-8845-924E-E106E8DD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1277600" cy="4968875"/>
          </a:xfrm>
        </p:spPr>
        <p:txBody>
          <a:bodyPr>
            <a:normAutofit fontScale="92500" lnSpcReduction="10000"/>
          </a:bodyPr>
          <a:lstStyle/>
          <a:p>
            <a:r>
              <a:rPr lang="en-US" sz="2600" i="1" dirty="0"/>
              <a:t>Theory and methods</a:t>
            </a:r>
          </a:p>
          <a:p>
            <a:pPr lvl="1"/>
            <a:r>
              <a:rPr lang="en-US" sz="2600" dirty="0"/>
              <a:t>We elaborate a novel approach combining ANT, the IGT and the NPF and shed light on an innovation processes (in our case led by the leadership of mayors)</a:t>
            </a:r>
          </a:p>
          <a:p>
            <a:pPr lvl="1"/>
            <a:r>
              <a:rPr lang="en-US" sz="2600" dirty="0"/>
              <a:t>We intend to address a broader audience (beyond the smart city literature)</a:t>
            </a:r>
          </a:p>
          <a:p>
            <a:pPr lvl="1"/>
            <a:r>
              <a:rPr lang="en-US" sz="2600" dirty="0"/>
              <a:t>IGT and NPF categories are used in a processual perspective (through ANT) to examine strategic behavior in complex policy environments</a:t>
            </a:r>
          </a:p>
          <a:p>
            <a:endParaRPr lang="en-US" sz="2600" dirty="0"/>
          </a:p>
          <a:p>
            <a:r>
              <a:rPr lang="en-US" sz="2600" i="1" dirty="0"/>
              <a:t>Policy implications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Multivocal problematization of strategic policy documents allows mayors to address social pluralism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Project-based </a:t>
            </a:r>
            <a:r>
              <a:rPr lang="en-US" sz="2600" dirty="0" err="1"/>
              <a:t>interessement</a:t>
            </a:r>
            <a:r>
              <a:rPr lang="en-US" sz="2600" dirty="0"/>
              <a:t> and business-like enrolment of key stakeholders allows mayors to deal with inter-organizational and inter-institutional complexity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In  order to stabilize the network, citizens’ involvement in this process is crucial but cannot be limited to information sharing only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C665-791E-CB44-A245-D070D9C5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389867"/>
            <a:ext cx="3278777" cy="1325563"/>
          </a:xfrm>
        </p:spPr>
        <p:txBody>
          <a:bodyPr>
            <a:normAutofit/>
          </a:bodyPr>
          <a:lstStyle/>
          <a:p>
            <a:r>
              <a:rPr lang="en-US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8234387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 - Smart City Institute" id="{C749085D-2317-694E-8102-A5CD7A819221}" vid="{68413178-19DB-634A-83CE-E4A96517401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523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ADAM.CG PRO</vt:lpstr>
      <vt:lpstr>Arial</vt:lpstr>
      <vt:lpstr>Calibri</vt:lpstr>
      <vt:lpstr>Helvetica Neue Light</vt:lpstr>
      <vt:lpstr>Times New Roman</vt:lpstr>
      <vt:lpstr>Thème Office</vt:lpstr>
      <vt:lpstr>Between Rules and Narratives: Understanding Collective Action in Innovation Policy Processes</vt:lpstr>
      <vt:lpstr>Aim and motivation</vt:lpstr>
      <vt:lpstr>Approach and research question</vt:lpstr>
      <vt:lpstr>Actor-Network Theory (ANT) as explanatory theory</vt:lpstr>
      <vt:lpstr>Research design, data, and methods</vt:lpstr>
      <vt:lpstr>Research design, data, and methods</vt:lpstr>
      <vt:lpstr>Findings </vt:lpstr>
      <vt:lpstr>Conclusion (contribution) 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Assembling the smart city: university-industry-government relations and citizens lost in translation</dc:title>
  <dc:creator>Microsoft Office User</dc:creator>
  <cp:lastModifiedBy>Andrea Terlizzi</cp:lastModifiedBy>
  <cp:revision>54</cp:revision>
  <cp:lastPrinted>2021-07-09T05:47:50Z</cp:lastPrinted>
  <dcterms:created xsi:type="dcterms:W3CDTF">2020-10-07T08:24:17Z</dcterms:created>
  <dcterms:modified xsi:type="dcterms:W3CDTF">2023-01-13T11:18:28Z</dcterms:modified>
</cp:coreProperties>
</file>