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87B"/>
    <a:srgbClr val="FFDD71"/>
    <a:srgbClr val="FFB37A"/>
    <a:srgbClr val="DFF5EF"/>
    <a:srgbClr val="8F8F8F"/>
    <a:srgbClr val="727EBD"/>
    <a:srgbClr val="74D1D1"/>
    <a:srgbClr val="FFCC00"/>
    <a:srgbClr val="F78D7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1344" autoAdjust="0"/>
  </p:normalViewPr>
  <p:slideViewPr>
    <p:cSldViewPr snapToGrid="0">
      <p:cViewPr varScale="1">
        <p:scale>
          <a:sx n="75" d="100"/>
          <a:sy n="75" d="100"/>
        </p:scale>
        <p:origin x="5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A3A9A1D-B27A-401B-A603-0818681307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94B0E9-FB95-4FE5-A434-20C56F1425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D9810-12C8-4822-BD4C-F0AEE0D2B163}" type="datetimeFigureOut">
              <a:rPr lang="fr-FR" smtClean="0"/>
              <a:t>15/02/2023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FFE666-9808-4BB6-A95E-320B2F07EB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EF5AAE-8DB9-4C50-9D58-C1C3E0B2B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A2C20-5777-443D-B782-55960298A7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356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6D9AA-FF9B-4E63-BEDE-B9AF30281AA3}" type="datetimeFigureOut">
              <a:rPr lang="fr-FR" smtClean="0"/>
              <a:t>15/02/2023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D8AEF-7115-411D-8963-F28F59FAFE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07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AD50C-3E06-460A-B916-B86D45245BD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86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2DCB0A-0DEB-4163-8276-22344822D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C31D5C-4872-4EFE-983B-06ECCCDBC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41B2E3-5AD4-495A-97A0-8FE30BB1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5D3F9B-F056-4349-9CD3-A02B1A73D764}" type="datetime1">
              <a:rPr lang="fr-FR" smtClean="0"/>
              <a:t>15/02/2023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6087AA-322E-4D6C-96F8-F9E987FE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B784E1-A542-44C4-BDA5-53548C61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11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50C963-87A8-469B-9CF4-DE04DC4F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FDC5CA-A9F2-4AE9-A6CE-529F1A882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EE8D9F-82FA-4517-A6E0-0598BDEC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37DFD4-A0CA-49F9-B600-53F0FB2A8D29}" type="datetime1">
              <a:rPr lang="fr-FR" smtClean="0"/>
              <a:t>15/02/2023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E83852-7649-4546-88C8-3FE885451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E073CE-F0E4-4EFF-AF4E-F108E616D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46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9762D7-1871-4840-B4BE-C102B60D8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D58759-066B-433A-ACB5-37AA09B2C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0B9368-19CE-4B04-AABB-23B8F79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D211C-E86E-4F06-BA4A-D2C11BE99F41}" type="datetime1">
              <a:rPr lang="fr-FR" smtClean="0"/>
              <a:t>15/02/2023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855CBA-4C3F-468D-92C6-A6068775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BCB457-FEB9-4B2E-87C0-30CAE6589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09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20040-E646-435C-B5B9-020EA5B5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899660-9F2F-422B-B0F9-906D515CA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F05AB6-BE5B-4EBF-AD74-0AF8845D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D3E188-5850-4F16-A157-A8F89D994891}" type="datetime1">
              <a:rPr lang="fr-FR" smtClean="0"/>
              <a:t>15/02/2023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6FF030-F467-4AE8-9E47-6055CC87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4299E6-9F27-4328-BE77-3492383FC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07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FEB346-F916-455A-8DA3-D23ED9E9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CFCCDF-333A-434B-9EFF-A3F28AD1A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84F5BE-CA36-454F-BA53-15E7AD98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A143ED-5FDF-4633-9280-724044B3ABE1}" type="datetime1">
              <a:rPr lang="fr-FR" smtClean="0"/>
              <a:t>15/02/2023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130ED4-290E-4B22-831B-1E016FCB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DE695F-DE27-4EC1-BC5F-4321AE41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44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2D6750-B50F-4BB4-ADDC-5B93C5464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21204D-C571-4FE2-81C0-1B7662E11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267D85-9F14-4B3A-AF9F-E3E3DCD0B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327E31-C9C0-4CBD-86DE-3B8D8D860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D8D50A-C164-4F2F-9DFA-D99BF641F9C2}" type="datetime1">
              <a:rPr lang="fr-FR" smtClean="0"/>
              <a:t>15/02/2023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881753-F32E-405E-A899-1295E5AF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CC3512-EC50-4066-87E6-6D02F8AF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31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A8ED50-A0E4-4E8A-935C-F579DD89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9632F4-57E2-4A25-8F6A-301579290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EA6446-96E0-4448-B03A-08188C538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0C93A4-B483-482E-BDA2-37F75E0ED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8BC8CA3-3165-46F9-A06C-8870B0E03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08F9433-BE80-4A58-B2F0-DC1E2755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EDEDC-F466-40C6-8F50-EACC22B1BB3A}" type="datetime1">
              <a:rPr lang="fr-FR" smtClean="0"/>
              <a:t>15/02/2023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BC454A-13AE-4B64-AB92-D61997787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D78C41-CB71-443A-8ADA-BFAFA959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698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6E50F-0EB6-418D-AA12-DEA78DF4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E1985A-97CF-4EAB-9D94-3F526D3A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7738C-93C9-40FF-BAA0-6F414A060977}" type="datetime1">
              <a:rPr lang="fr-FR" smtClean="0"/>
              <a:t>15/02/2023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7F1FF75-8F9D-4055-A7C2-16EA0DE6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242976-5E70-4FE5-99E4-FFC9D0D0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37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C65B3B-DEBA-4276-A0FC-8A896970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347A9C-5291-4CAB-849A-B1671ACB33F1}" type="datetime1">
              <a:rPr lang="fr-FR" smtClean="0"/>
              <a:t>15/02/2023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8DF38E-B823-4239-9C61-440BB7CE0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C987A6-24AA-4962-803B-A28A290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84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BEAF18-B341-4C35-811B-728A31240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3359C1-55A6-4F5B-9AFA-B5AE6E490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3DD722-0BEF-4588-A8E4-200A7E5E6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027FFA-272A-4CEE-BFB7-A31A4D7B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3496E9-7DCA-400B-972D-37E95623EA1F}" type="datetime1">
              <a:rPr lang="fr-FR" smtClean="0"/>
              <a:t>15/02/2023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12B6ED-8A35-4128-A4C0-FB9D8BE8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EC3E17-2A2F-449C-8545-F397CFE6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67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C28D5-0CD6-4121-A086-3FABD03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347D29-9AD1-400D-82C7-7BAF0755E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6FD137-C53B-4260-B944-DF723C7D3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FE3F85-4DEA-4192-A2B5-39F326A0AA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D71AF9-40BA-4EB6-A0CB-9C65B444A243}" type="datetime1">
              <a:rPr lang="fr-FR" smtClean="0"/>
              <a:t>15/02/2023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9BEE3C-83DF-4A86-9A89-545A05CB5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A839B3-3CB0-470A-BAD1-E60CFBB8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7D4DA-A044-416D-884E-FD7E01BEAD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9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B0BCE8-A9D4-441F-9F3D-C0204FDBC7A8}"/>
              </a:ext>
            </a:extLst>
          </p:cNvPr>
          <p:cNvSpPr/>
          <p:nvPr userDrawn="1"/>
        </p:nvSpPr>
        <p:spPr>
          <a:xfrm>
            <a:off x="0" y="0"/>
            <a:ext cx="130629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DBCBEE-62A9-4A06-9D94-4E4033CADE11}"/>
              </a:ext>
            </a:extLst>
          </p:cNvPr>
          <p:cNvSpPr/>
          <p:nvPr userDrawn="1"/>
        </p:nvSpPr>
        <p:spPr>
          <a:xfrm>
            <a:off x="12061371" y="0"/>
            <a:ext cx="130629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DB8477-2157-42CE-AC5A-81A28763E9AE}"/>
              </a:ext>
            </a:extLst>
          </p:cNvPr>
          <p:cNvSpPr/>
          <p:nvPr userDrawn="1"/>
        </p:nvSpPr>
        <p:spPr>
          <a:xfrm>
            <a:off x="0" y="6714308"/>
            <a:ext cx="12192000" cy="14369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10" name="Flèche : pentagone 9">
            <a:extLst>
              <a:ext uri="{FF2B5EF4-FFF2-40B4-BE49-F238E27FC236}">
                <a16:creationId xmlns:a16="http://schemas.microsoft.com/office/drawing/2014/main" id="{2906BEA3-2DF6-4704-9B00-E1F75CEAC38A}"/>
              </a:ext>
            </a:extLst>
          </p:cNvPr>
          <p:cNvSpPr/>
          <p:nvPr userDrawn="1"/>
        </p:nvSpPr>
        <p:spPr>
          <a:xfrm>
            <a:off x="9731829" y="0"/>
            <a:ext cx="2618695" cy="566057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Conclusion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Flèche : pentagone 23">
            <a:extLst>
              <a:ext uri="{FF2B5EF4-FFF2-40B4-BE49-F238E27FC236}">
                <a16:creationId xmlns:a16="http://schemas.microsoft.com/office/drawing/2014/main" id="{D7F95E53-B730-4755-91A9-66134BCCDB8F}"/>
              </a:ext>
            </a:extLst>
          </p:cNvPr>
          <p:cNvSpPr/>
          <p:nvPr userDrawn="1"/>
        </p:nvSpPr>
        <p:spPr>
          <a:xfrm>
            <a:off x="7154297" y="0"/>
            <a:ext cx="2849266" cy="566057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Remise en contexte Européen</a:t>
            </a:r>
          </a:p>
        </p:txBody>
      </p:sp>
      <p:sp>
        <p:nvSpPr>
          <p:cNvPr id="26" name="Flèche : pentagone 25">
            <a:extLst>
              <a:ext uri="{FF2B5EF4-FFF2-40B4-BE49-F238E27FC236}">
                <a16:creationId xmlns:a16="http://schemas.microsoft.com/office/drawing/2014/main" id="{0A66BBB4-7F5D-44B6-BCAE-99F0DB0628B3}"/>
              </a:ext>
            </a:extLst>
          </p:cNvPr>
          <p:cNvSpPr/>
          <p:nvPr userDrawn="1"/>
        </p:nvSpPr>
        <p:spPr>
          <a:xfrm>
            <a:off x="4581934" y="-4"/>
            <a:ext cx="2849266" cy="566057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Résultats en </a:t>
            </a:r>
            <a:br>
              <a:rPr lang="fr-BE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Wallonie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Flèche : pentagone 27">
            <a:extLst>
              <a:ext uri="{FF2B5EF4-FFF2-40B4-BE49-F238E27FC236}">
                <a16:creationId xmlns:a16="http://schemas.microsoft.com/office/drawing/2014/main" id="{56C276B0-28CE-4DB2-845E-700AB7D063A4}"/>
              </a:ext>
            </a:extLst>
          </p:cNvPr>
          <p:cNvSpPr/>
          <p:nvPr userDrawn="1"/>
        </p:nvSpPr>
        <p:spPr>
          <a:xfrm>
            <a:off x="2009571" y="-2"/>
            <a:ext cx="2951525" cy="566057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Méthodes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Flèche : pentagone 29">
            <a:extLst>
              <a:ext uri="{FF2B5EF4-FFF2-40B4-BE49-F238E27FC236}">
                <a16:creationId xmlns:a16="http://schemas.microsoft.com/office/drawing/2014/main" id="{6B5960FB-A3C8-49A3-9833-7B262CCF5027}"/>
              </a:ext>
            </a:extLst>
          </p:cNvPr>
          <p:cNvSpPr/>
          <p:nvPr userDrawn="1"/>
        </p:nvSpPr>
        <p:spPr>
          <a:xfrm>
            <a:off x="0" y="0"/>
            <a:ext cx="2388733" cy="566057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Contexte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9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0.tmp"/><Relationship Id="rId10" Type="http://schemas.microsoft.com/office/2007/relationships/hdphoto" Target="../media/hdphoto2.wdp"/><Relationship Id="rId4" Type="http://schemas.openxmlformats.org/officeDocument/2006/relationships/image" Target="../media/image2.jp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BD8C03F-448F-48BF-95B6-E02CDD12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793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8044FE-C4C5-ED14-7179-B66738D7D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45202" y="-2430998"/>
            <a:ext cx="9211541" cy="122820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567E8D-5BB5-4356-B5A9-03C9017247EC}"/>
              </a:ext>
            </a:extLst>
          </p:cNvPr>
          <p:cNvSpPr/>
          <p:nvPr/>
        </p:nvSpPr>
        <p:spPr>
          <a:xfrm>
            <a:off x="327040" y="544927"/>
            <a:ext cx="4078502" cy="60989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114BB29F-1C36-4D0B-9280-5B60654A431B}"/>
              </a:ext>
            </a:extLst>
          </p:cNvPr>
          <p:cNvSpPr/>
          <p:nvPr/>
        </p:nvSpPr>
        <p:spPr>
          <a:xfrm>
            <a:off x="4405542" y="544926"/>
            <a:ext cx="2543175" cy="6098995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573749D-4248-49FB-B821-9CB1E06E7FFD}"/>
              </a:ext>
            </a:extLst>
          </p:cNvPr>
          <p:cNvSpPr txBox="1"/>
          <p:nvPr/>
        </p:nvSpPr>
        <p:spPr>
          <a:xfrm>
            <a:off x="701629" y="3731039"/>
            <a:ext cx="46032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Tendance des populations de vipère péliade en Wallonie et intégration dans un contexte Européen</a:t>
            </a:r>
            <a:endParaRPr lang="fr-FR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5FE0B06-23AD-4A6B-A2C8-AC41A56362A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69"/>
          <a:stretch/>
        </p:blipFill>
        <p:spPr bwMode="auto">
          <a:xfrm>
            <a:off x="554062" y="877837"/>
            <a:ext cx="1916398" cy="8309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7B3479B-969B-4300-8081-CA8288D2C7C0}"/>
              </a:ext>
            </a:extLst>
          </p:cNvPr>
          <p:cNvSpPr txBox="1"/>
          <p:nvPr/>
        </p:nvSpPr>
        <p:spPr>
          <a:xfrm>
            <a:off x="1005687" y="5337144"/>
            <a:ext cx="385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latin typeface="Century Gothic" panose="020B0502020202020204" pitchFamily="34" charset="0"/>
              </a:rPr>
              <a:t>Thomas Duchesne,</a:t>
            </a:r>
          </a:p>
          <a:p>
            <a:pPr algn="ctr"/>
            <a:r>
              <a:rPr lang="fr-BE" b="1" dirty="0">
                <a:latin typeface="Century Gothic" panose="020B0502020202020204" pitchFamily="34" charset="0"/>
              </a:rPr>
              <a:t>Éric Graitson</a:t>
            </a:r>
          </a:p>
          <a:p>
            <a:pPr algn="ctr"/>
            <a:r>
              <a:rPr lang="fr-BE" b="1" dirty="0">
                <a:latin typeface="Century Gothic" panose="020B0502020202020204" pitchFamily="34" charset="0"/>
              </a:rPr>
              <a:t>et tous les observateurs</a:t>
            </a:r>
          </a:p>
          <a:p>
            <a:pPr algn="ctr"/>
            <a:r>
              <a:rPr lang="fr-BE" b="1" dirty="0">
                <a:latin typeface="Century Gothic" panose="020B0502020202020204" pitchFamily="34" charset="0"/>
              </a:rPr>
              <a:t>2023 </a:t>
            </a:r>
          </a:p>
        </p:txBody>
      </p:sp>
      <p:pic>
        <p:nvPicPr>
          <p:cNvPr id="4" name="Picture 4" descr="Biodiversité et Paysage -">
            <a:extLst>
              <a:ext uri="{FF2B5EF4-FFF2-40B4-BE49-F238E27FC236}">
                <a16:creationId xmlns:a16="http://schemas.microsoft.com/office/drawing/2014/main" id="{0CBCFB41-8A57-4590-8302-7B064B5A4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1" y1="19136" x2="4264" y2="59259"/>
                        <a14:foregroundMark x1="11417" y1="26543" x2="12242" y2="16667"/>
                        <a14:foregroundMark x1="16919" y1="12963" x2="16919" y2="12963"/>
                        <a14:foregroundMark x1="20083" y1="15432" x2="20083" y2="15432"/>
                        <a14:foregroundMark x1="21183" y1="16049" x2="21183" y2="16049"/>
                        <a14:foregroundMark x1="22008" y1="1852" x2="22008" y2="1852"/>
                        <a14:foregroundMark x1="24209" y1="11728" x2="24209" y2="11728"/>
                        <a14:foregroundMark x1="23934" y1="15432" x2="23934" y2="15432"/>
                        <a14:foregroundMark x1="24209" y1="16667" x2="24209" y2="17284"/>
                        <a14:foregroundMark x1="27923" y1="17284" x2="27923" y2="17284"/>
                        <a14:foregroundMark x1="25997" y1="21605" x2="25309" y2="22222"/>
                        <a14:foregroundMark x1="31912" y1="14815" x2="31774" y2="20370"/>
                        <a14:foregroundMark x1="33563" y1="19136" x2="33563" y2="19136"/>
                        <a14:foregroundMark x1="34663" y1="17901" x2="34663" y2="17901"/>
                        <a14:foregroundMark x1="36726" y1="16667" x2="36726" y2="16667"/>
                        <a14:foregroundMark x1="38102" y1="17284" x2="38102" y2="17284"/>
                        <a14:foregroundMark x1="37827" y1="8642" x2="37827" y2="8642"/>
                        <a14:foregroundMark x1="39477" y1="17284" x2="39477" y2="17284"/>
                        <a14:foregroundMark x1="40578" y1="17284" x2="40578" y2="17284"/>
                        <a14:foregroundMark x1="41953" y1="16667" x2="41953" y2="16667"/>
                        <a14:foregroundMark x1="44979" y1="15432" x2="44979" y2="15432"/>
                        <a14:foregroundMark x1="47043" y1="16049" x2="47043" y2="16049"/>
                        <a14:foregroundMark x1="49519" y1="17284" x2="49519" y2="17284"/>
                        <a14:foregroundMark x1="49106" y1="8025" x2="49106" y2="8025"/>
                        <a14:foregroundMark x1="47868" y1="20370" x2="47868" y2="20370"/>
                        <a14:foregroundMark x1="47593" y1="12963" x2="47593" y2="12963"/>
                        <a14:foregroundMark x1="50894" y1="15432" x2="51032" y2="19136"/>
                        <a14:foregroundMark x1="52682" y1="18519" x2="52820" y2="19136"/>
                        <a14:foregroundMark x1="53645" y1="8642" x2="53645" y2="8642"/>
                        <a14:foregroundMark x1="41403" y1="42593" x2="41403" y2="42593"/>
                        <a14:foregroundMark x1="43329" y1="46914" x2="43329" y2="46914"/>
                        <a14:foregroundMark x1="48831" y1="48765" x2="48831" y2="48765"/>
                        <a14:foregroundMark x1="53645" y1="47531" x2="53645" y2="47531"/>
                        <a14:foregroundMark x1="58322" y1="50000" x2="58322" y2="50000"/>
                        <a14:foregroundMark x1="62448" y1="49383" x2="62448" y2="49383"/>
                        <a14:foregroundMark x1="64924" y1="50617" x2="64924" y2="50617"/>
                        <a14:foregroundMark x1="37001" y1="43827" x2="37001" y2="43827"/>
                        <a14:foregroundMark x1="35213" y1="46914" x2="35213" y2="46914"/>
                        <a14:foregroundMark x1="19807" y1="53086" x2="19807" y2="53086"/>
                        <a14:foregroundMark x1="22008" y1="51852" x2="22008" y2="51852"/>
                        <a14:foregroundMark x1="26135" y1="51852" x2="26135" y2="51852"/>
                        <a14:foregroundMark x1="43054" y1="86420" x2="43054" y2="86420"/>
                        <a14:foregroundMark x1="39615" y1="83951" x2="39615" y2="83951"/>
                        <a14:foregroundMark x1="39615" y1="74691" x2="39615" y2="74691"/>
                        <a14:foregroundMark x1="44017" y1="74074" x2="44017" y2="74074"/>
                        <a14:foregroundMark x1="47043" y1="85185" x2="47043" y2="85185"/>
                        <a14:foregroundMark x1="53232" y1="83951" x2="53232" y2="83951"/>
                        <a14:foregroundMark x1="59285" y1="84568" x2="59285" y2="84568"/>
                        <a14:foregroundMark x1="62999" y1="85802" x2="62999" y2="85802"/>
                        <a14:foregroundMark x1="67400" y1="86420" x2="67400" y2="86420"/>
                        <a14:foregroundMark x1="41128" y1="82099" x2="41128" y2="82099"/>
                        <a14:foregroundMark x1="49931" y1="84568" x2="49931" y2="84568"/>
                        <a14:foregroundMark x1="57634" y1="83333" x2="57634" y2="83333"/>
                        <a14:foregroundMark x1="65750" y1="83951" x2="65750" y2="83951"/>
                        <a14:foregroundMark x1="70014" y1="85185" x2="70014" y2="85185"/>
                        <a14:foregroundMark x1="69601" y1="50000" x2="69601" y2="50000"/>
                        <a14:foregroundMark x1="71802" y1="50617" x2="71802" y2="50617"/>
                        <a14:foregroundMark x1="37001" y1="80247" x2="37001" y2="80247"/>
                        <a14:foregroundMark x1="35076" y1="83951" x2="35076" y2="83951"/>
                        <a14:foregroundMark x1="33700" y1="82716" x2="33700" y2="82716"/>
                        <a14:foregroundMark x1="30674" y1="83333" x2="30674" y2="83333"/>
                        <a14:foregroundMark x1="27923" y1="83333" x2="27923" y2="83333"/>
                        <a14:foregroundMark x1="27785" y1="74074" x2="27785" y2="74074"/>
                        <a14:foregroundMark x1="26547" y1="78395" x2="26547" y2="78395"/>
                        <a14:foregroundMark x1="18432" y1="80864" x2="18432" y2="80864"/>
                        <a14:foregroundMark x1="20220" y1="82099" x2="20220" y2="82099"/>
                        <a14:foregroundMark x1="20220" y1="74074" x2="20220" y2="74074"/>
                        <a14:foregroundMark x1="21596" y1="83333" x2="21596" y2="83333"/>
                        <a14:foregroundMark x1="76616" y1="49383" x2="76616" y2="49383"/>
                        <a14:foregroundMark x1="76891" y1="36420" x2="76891" y2="36420"/>
                        <a14:foregroundMark x1="78129" y1="48765" x2="78129" y2="48765"/>
                        <a14:foregroundMark x1="85832" y1="41358" x2="85832" y2="41358"/>
                        <a14:foregroundMark x1="88308" y1="48148" x2="88308" y2="48148"/>
                        <a14:foregroundMark x1="92160" y1="48765" x2="92160" y2="48765"/>
                        <a14:foregroundMark x1="96149" y1="47531" x2="96149" y2="47531"/>
                        <a14:backgroundMark x1="5089" y1="3086" x2="8803" y2="37037"/>
                        <a14:backgroundMark x1="9491" y1="41358" x2="12930" y2="33333"/>
                        <a14:backgroundMark x1="14305" y1="30247" x2="14305" y2="30247"/>
                        <a14:backgroundMark x1="16644" y1="29012" x2="16644" y2="29012"/>
                        <a14:backgroundMark x1="23109" y1="30247" x2="23109" y2="30247"/>
                        <a14:backgroundMark x1="29574" y1="29630" x2="29574" y2="29630"/>
                        <a14:backgroundMark x1="21183" y1="29630" x2="57359" y2="29012"/>
                        <a14:backgroundMark x1="60798" y1="24074" x2="94635" y2="14198"/>
                        <a14:backgroundMark x1="99587" y1="73457" x2="34113" y2="66667"/>
                        <a14:backgroundMark x1="27098" y1="95062" x2="4127" y2="89506"/>
                        <a14:backgroundMark x1="18569" y1="67284" x2="33425" y2="69753"/>
                        <a14:backgroundMark x1="29711" y1="93827" x2="52270" y2="95679"/>
                        <a14:backgroundMark x1="55021" y1="95679" x2="57359" y2="95679"/>
                        <a14:backgroundMark x1="62311" y1="95062" x2="66025" y2="97531"/>
                        <a14:backgroundMark x1="66713" y1="80864" x2="66713" y2="86420"/>
                        <a14:backgroundMark x1="20083" y1="43827" x2="19120" y2="43210"/>
                        <a14:backgroundMark x1="23109" y1="46296" x2="23109" y2="46296"/>
                        <a14:backgroundMark x1="23521" y1="53086" x2="23521" y2="53086"/>
                        <a14:backgroundMark x1="34250" y1="49383" x2="34250" y2="49383"/>
                        <a14:backgroundMark x1="40440" y1="49383" x2="40440" y2="49383"/>
                        <a14:backgroundMark x1="54608" y1="46296" x2="54608" y2="46296"/>
                        <a14:backgroundMark x1="53645" y1="15432" x2="53645" y2="15432"/>
                        <a14:backgroundMark x1="42779" y1="15432" x2="42779" y2="15432"/>
                        <a14:backgroundMark x1="58459" y1="47531" x2="58459" y2="47531"/>
                        <a14:backgroundMark x1="58597" y1="61111" x2="58597" y2="61111"/>
                        <a14:backgroundMark x1="40303" y1="82099" x2="40440" y2="87037"/>
                        <a14:backgroundMark x1="42366" y1="82099" x2="42228" y2="85802"/>
                        <a14:backgroundMark x1="43741" y1="82099" x2="43741" y2="82099"/>
                        <a14:backgroundMark x1="43879" y1="87037" x2="43879" y2="87037"/>
                        <a14:backgroundMark x1="48968" y1="86420" x2="48968" y2="86420"/>
                        <a14:backgroundMark x1="47868" y1="87037" x2="47868" y2="87037"/>
                        <a14:backgroundMark x1="47730" y1="82099" x2="47730" y2="82099"/>
                        <a14:backgroundMark x1="54195" y1="84568" x2="54195" y2="84568"/>
                        <a14:backgroundMark x1="62173" y1="87037" x2="62173" y2="87037"/>
                        <a14:backgroundMark x1="63549" y1="83951" x2="63549" y2="83951"/>
                        <a14:backgroundMark x1="67950" y1="82716" x2="67950" y2="82716"/>
                        <a14:backgroundMark x1="67813" y1="87654" x2="67813" y2="87654"/>
                        <a14:backgroundMark x1="67813" y1="92593" x2="67813" y2="92593"/>
                        <a14:backgroundMark x1="66162" y1="49383" x2="66162" y2="49383"/>
                        <a14:backgroundMark x1="73040" y1="43210" x2="73040" y2="43210"/>
                        <a14:backgroundMark x1="73177" y1="51852" x2="73177" y2="51852"/>
                        <a14:backgroundMark x1="70977" y1="82099" x2="70977" y2="82099"/>
                        <a14:backgroundMark x1="71114" y1="87037" x2="71114" y2="87037"/>
                        <a14:backgroundMark x1="64924" y1="87037" x2="64924" y2="87037"/>
                        <a14:backgroundMark x1="64924" y1="82099" x2="64924" y2="82099"/>
                        <a14:backgroundMark x1="56809" y1="87037" x2="56809" y2="87037"/>
                        <a14:backgroundMark x1="56809" y1="82099" x2="56809" y2="82099"/>
                        <a14:backgroundMark x1="25447" y1="83951" x2="25447" y2="83951"/>
                        <a14:backgroundMark x1="33012" y1="82099" x2="33012" y2="82099"/>
                        <a14:backgroundMark x1="33287" y1="87037" x2="33287" y2="87037"/>
                        <a14:backgroundMark x1="17744" y1="79012" x2="17744" y2="79012"/>
                        <a14:backgroundMark x1="17607" y1="87037" x2="17607" y2="87037"/>
                        <a14:backgroundMark x1="22146" y1="83951" x2="22146" y2="83951"/>
                        <a14:backgroundMark x1="79642" y1="50000" x2="79642" y2="50000"/>
                        <a14:backgroundMark x1="89409" y1="45679" x2="89409" y2="45679"/>
                        <a14:backgroundMark x1="89133" y1="46914" x2="89133" y2="46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854" y="1315213"/>
            <a:ext cx="2154246" cy="4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rtenaires | Société Herpétologique de France | La SHF">
            <a:extLst>
              <a:ext uri="{FF2B5EF4-FFF2-40B4-BE49-F238E27FC236}">
                <a16:creationId xmlns:a16="http://schemas.microsoft.com/office/drawing/2014/main" id="{32895A71-2FEC-47BC-BA58-9BB1C9AA0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1546" r="9949" b="7112"/>
          <a:stretch/>
        </p:blipFill>
        <p:spPr bwMode="auto">
          <a:xfrm>
            <a:off x="2699843" y="823354"/>
            <a:ext cx="1221265" cy="641985"/>
          </a:xfrm>
          <a:prstGeom prst="roundRect">
            <a:avLst>
              <a:gd name="adj" fmla="val 1284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603BDC-32DB-4A29-B2E6-BD84314EEB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1660" y="1287391"/>
            <a:ext cx="534219" cy="534219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DC50A34-3515-4EE8-A8FB-E24E5D7DDC04}"/>
              </a:ext>
            </a:extLst>
          </p:cNvPr>
          <p:cNvCxnSpPr>
            <a:cxnSpLocks/>
          </p:cNvCxnSpPr>
          <p:nvPr/>
        </p:nvCxnSpPr>
        <p:spPr>
          <a:xfrm>
            <a:off x="1379107" y="5225700"/>
            <a:ext cx="30264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EMBLOUX - Charte graphique">
            <a:extLst>
              <a:ext uri="{FF2B5EF4-FFF2-40B4-BE49-F238E27FC236}">
                <a16:creationId xmlns:a16="http://schemas.microsoft.com/office/drawing/2014/main" id="{7875AA0A-E53D-4D8C-A0FA-3F2607B5A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64" y="5509927"/>
            <a:ext cx="1708028" cy="6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EB91BBD-942C-4C9C-852C-B189B38B9799}"/>
              </a:ext>
            </a:extLst>
          </p:cNvPr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2" b="95294" l="3824" r="98235">
                        <a14:foregroundMark x1="18529" y1="67647" x2="18529" y2="67647"/>
                        <a14:foregroundMark x1="27647" y1="71471" x2="27647" y2="71471"/>
                        <a14:foregroundMark x1="30000" y1="63824" x2="30000" y2="63824"/>
                        <a14:foregroundMark x1="37941" y1="65588" x2="37941" y2="65588"/>
                        <a14:foregroundMark x1="44706" y1="67941" x2="44706" y2="67941"/>
                        <a14:foregroundMark x1="52059" y1="69412" x2="52059" y2="69412"/>
                        <a14:foregroundMark x1="60882" y1="69706" x2="60882" y2="69706"/>
                        <a14:foregroundMark x1="71176" y1="66765" x2="71176" y2="66765"/>
                        <a14:foregroundMark x1="81176" y1="65882" x2="81176" y2="65882"/>
                        <a14:backgroundMark x1="30000" y1="71176" x2="30000" y2="71176"/>
                        <a14:backgroundMark x1="45588" y1="71471" x2="45588" y2="71471"/>
                        <a14:backgroundMark x1="78824" y1="71471" x2="78824" y2="7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23" y="2530248"/>
            <a:ext cx="1340101" cy="1258791"/>
          </a:xfrm>
          <a:prstGeom prst="rect">
            <a:avLst/>
          </a:prstGeom>
        </p:spPr>
      </p:pic>
      <p:pic>
        <p:nvPicPr>
          <p:cNvPr id="16" name="Picture 2" descr="Fonds de la Recherche Scientifique - FNRS - Logos">
            <a:extLst>
              <a:ext uri="{FF2B5EF4-FFF2-40B4-BE49-F238E27FC236}">
                <a16:creationId xmlns:a16="http://schemas.microsoft.com/office/drawing/2014/main" id="{555BB409-2197-4836-A909-65EC86E0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76" y="1961975"/>
            <a:ext cx="865488" cy="54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3D8B1DD-991B-4402-8FBE-F3A77EBC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EF7D4DA-A044-416D-884E-FD7E01BEAD66}" type="slidenum">
              <a:rPr lang="fr-FR" smtClean="0"/>
              <a:pPr algn="r"/>
              <a:t>1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E9325-3538-AF5F-B272-9B057B45A8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31428" y="2007958"/>
            <a:ext cx="1221265" cy="3939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20470A-F836-B609-5A80-4566F191CC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54404" y="2865479"/>
            <a:ext cx="1138498" cy="4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231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29048</TotalTime>
  <Words>26</Words>
  <Application>Microsoft Office PowerPoint</Application>
  <PresentationFormat>Grand écran</PresentationFormat>
  <Paragraphs>7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Duchesne</dc:creator>
  <cp:lastModifiedBy>Thomas Duchesne</cp:lastModifiedBy>
  <cp:revision>555</cp:revision>
  <dcterms:created xsi:type="dcterms:W3CDTF">2020-09-08T09:10:11Z</dcterms:created>
  <dcterms:modified xsi:type="dcterms:W3CDTF">2023-02-15T09:49:12Z</dcterms:modified>
</cp:coreProperties>
</file>