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371" r:id="rId3"/>
    <p:sldId id="263" r:id="rId4"/>
    <p:sldId id="372" r:id="rId5"/>
    <p:sldId id="373" r:id="rId6"/>
    <p:sldId id="262" r:id="rId7"/>
  </p:sldIdLst>
  <p:sldSz cx="12192000" cy="6858000"/>
  <p:notesSz cx="9144000" cy="6858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Quest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Quest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Quest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Quest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Quest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Quest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Quest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Quest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Quest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77E"/>
    <a:srgbClr val="009051"/>
    <a:srgbClr val="52739E"/>
    <a:srgbClr val="126D7F"/>
    <a:srgbClr val="009193"/>
    <a:srgbClr val="97B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5"/>
    <p:restoredTop sz="94669"/>
  </p:normalViewPr>
  <p:slideViewPr>
    <p:cSldViewPr snapToGrid="0" snapToObjects="1">
      <p:cViewPr varScale="1">
        <p:scale>
          <a:sx n="140" d="100"/>
          <a:sy n="140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200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4B43EAF-F17D-6841-AEDF-A410CB45DB90}" type="datetimeFigureOut">
              <a:rPr lang="fr-FR"/>
              <a:pPr>
                <a:defRPr/>
              </a:pPr>
              <a:t>10/11/2022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CF5A6C4-78EA-3342-9C15-49E1B90FF8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4916EC-0D32-BA4F-9087-72A998EAC8F4}" type="datetimeFigureOut">
              <a:rPr lang="fr-FR"/>
              <a:pPr>
                <a:defRPr/>
              </a:pPr>
              <a:t>10/11/2022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72378E1-E7A7-6745-9E4B-87DE7EC2C33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2378E1-E7A7-6745-9E4B-87DE7EC2C330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35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/>
          <a:stretch>
            <a:fillRect/>
          </a:stretch>
        </p:blipFill>
        <p:spPr bwMode="auto">
          <a:xfrm>
            <a:off x="-4763" y="0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2912" y="3229864"/>
            <a:ext cx="11229975" cy="17668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5572664"/>
            <a:ext cx="7158037" cy="9976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  <a:latin typeface="+mn-lt"/>
                <a:ea typeface="Questrial" charset="0"/>
                <a:cs typeface="Questrial" charset="0"/>
              </a:defRPr>
            </a:lvl1pPr>
          </a:lstStyle>
          <a:p>
            <a:pPr lvl="0"/>
            <a:r>
              <a:rPr lang="fr-FR" dirty="0"/>
              <a:t>Cliquez pour ajouter le(s) nom(s) de ou des orateurs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277813"/>
            <a:ext cx="4940300" cy="568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fr-FR" dirty="0"/>
              <a:t>Insérer une date (non obligatoire)</a:t>
            </a: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3C79CBD-A8AF-BA43-9447-E6CDAA428B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B75C2FFC-F81C-4444-B1C4-AE2B32A164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483565"/>
            <a:ext cx="10820400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8283DF71-AB03-E743-99A5-4642FD73F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DB4C9F75-EE7C-8E45-8CDE-081C51F48C1D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F89E934-4253-8F43-AFC6-214E4BBBB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962526" y="483565"/>
            <a:ext cx="1026694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1" hasCustomPrompt="1"/>
          </p:nvPr>
        </p:nvSpPr>
        <p:spPr>
          <a:xfrm>
            <a:off x="685800" y="1955800"/>
            <a:ext cx="5170488" cy="3860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335712" y="1955800"/>
            <a:ext cx="5170488" cy="386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1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06243336-EEE1-E646-85A0-962311B672D4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FBF87F4-3A6F-664B-AC85-B8F0C932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22888" y="483565"/>
            <a:ext cx="1014622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6" name="Espace réservé pour une image  2"/>
          <p:cNvSpPr>
            <a:spLocks noGrp="1"/>
          </p:cNvSpPr>
          <p:nvPr>
            <p:ph type="pic" sz="quarter" idx="11" hasCustomPrompt="1"/>
          </p:nvPr>
        </p:nvSpPr>
        <p:spPr>
          <a:xfrm>
            <a:off x="685800" y="2286000"/>
            <a:ext cx="5170488" cy="3860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0" y="2286000"/>
            <a:ext cx="5170488" cy="3860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126D7F"/>
              </a:buClr>
              <a:buSzTx/>
              <a:buFont typeface="Consolas-BoldItalic" charset="0"/>
              <a:buNone/>
              <a:tabLst/>
              <a:defRPr sz="2200"/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1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5F8BC4EE-61CD-8744-B5AE-4F88663F7DFF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dro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F92FEF52-B5E4-6741-B39B-3AAFF1764BF1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6956425" y="1241425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16391" y="517460"/>
            <a:ext cx="796128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916391" y="1638300"/>
            <a:ext cx="7961283" cy="491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ym typeface="Wingdings"/>
              </a:defRPr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3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AD5CB41D-CF62-3F43-84C7-1007078B5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40275" y="6342131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dro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BED96C6-F6EA-884E-8D29-90F3D35D69D5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6956425" y="1811338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16391" y="517460"/>
            <a:ext cx="796128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3916391" y="2260122"/>
            <a:ext cx="7961283" cy="4295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ym typeface="Wingdings"/>
              </a:defRPr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3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03678" y="1138685"/>
            <a:ext cx="718670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E40A3A46-CD34-9C47-A121-08182D865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40275" y="6342131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droite - Sans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F282C5D5-ECB0-AA42-B8A3-E27667967A9A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6956425" y="1241425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6B6291DA-3521-6B4D-AE8F-3EC52E42D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6391" y="517460"/>
            <a:ext cx="796128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15148B24-853F-DD4C-BB5C-306ED915D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40275" y="6342131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droite - Sans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79C3B864-7364-E84E-963D-F217ACBB0A53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6956425" y="1811338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890075" y="517460"/>
            <a:ext cx="801391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03678" y="1138685"/>
            <a:ext cx="718670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4" name="Image 4">
            <a:extLst>
              <a:ext uri="{FF2B5EF4-FFF2-40B4-BE49-F238E27FC236}">
                <a16:creationId xmlns:a16="http://schemas.microsoft.com/office/drawing/2014/main" id="{02B5BF34-F641-4541-AAD3-1A74ECC63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40275" y="6342131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gauch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853440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316F48AC-BA30-0A4E-93B1-3FB796F3A587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3333750" y="1225550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399B8720-351D-7B4B-8E8A-870F97502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298" y="1641231"/>
            <a:ext cx="7961283" cy="4949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ym typeface="Wingdings"/>
              </a:defRPr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3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12" name="Image 4">
            <a:extLst>
              <a:ext uri="{FF2B5EF4-FFF2-40B4-BE49-F238E27FC236}">
                <a16:creationId xmlns:a16="http://schemas.microsoft.com/office/drawing/2014/main" id="{AFACF3BB-756F-D444-A85E-BC66483AB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0989485" y="242696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66824D11-B3EF-2541-80B6-22D4BEC551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640" y="515390"/>
            <a:ext cx="795259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gauch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8534400" y="-16767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D9019EF1-CF1C-604D-9A0E-3C9055E6CAFD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3333750" y="1809687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7640" y="515390"/>
            <a:ext cx="795259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297641" y="1136615"/>
            <a:ext cx="7952596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C27851F4-CAA0-2B4B-8E8F-572329CC0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298" y="2294628"/>
            <a:ext cx="7961283" cy="42959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ym typeface="Wingdings"/>
              </a:defRPr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3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13" name="Image 4">
            <a:extLst>
              <a:ext uri="{FF2B5EF4-FFF2-40B4-BE49-F238E27FC236}">
                <a16:creationId xmlns:a16="http://schemas.microsoft.com/office/drawing/2014/main" id="{E63CA6D5-FA71-D545-BDFD-AE46F633F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0974079" y="220469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gauche - Sans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853440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303708A4-55D9-5544-BDD2-8D359CDF76A9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3333750" y="1225550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4">
            <a:extLst>
              <a:ext uri="{FF2B5EF4-FFF2-40B4-BE49-F238E27FC236}">
                <a16:creationId xmlns:a16="http://schemas.microsoft.com/office/drawing/2014/main" id="{AA4291D5-4B4B-F243-877E-B9511C645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0989485" y="242696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EF8B695-01A8-D544-9049-E2B4796D5D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640" y="515390"/>
            <a:ext cx="795259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/>
          <a:stretch>
            <a:fillRect/>
          </a:stretch>
        </p:blipFill>
        <p:spPr bwMode="auto">
          <a:xfrm>
            <a:off x="-4763" y="0"/>
            <a:ext cx="1219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2912" y="2401729"/>
            <a:ext cx="11229975" cy="17668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42912" y="4230530"/>
            <a:ext cx="11229975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 cap="all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ajouter un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5400675"/>
            <a:ext cx="7158037" cy="1169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  <a:latin typeface="+mn-lt"/>
                <a:ea typeface="Questrial" charset="0"/>
                <a:cs typeface="Questrial" charset="0"/>
              </a:defRPr>
            </a:lvl1pPr>
          </a:lstStyle>
          <a:p>
            <a:pPr lvl="0"/>
            <a:r>
              <a:rPr lang="fr-FR" dirty="0"/>
              <a:t>Cliquez pour ajouter le(s) nom(s) de ou des orateurs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277813"/>
            <a:ext cx="4940300" cy="568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fr-FR" dirty="0"/>
              <a:t>Insérer une date (non obligatoire)</a:t>
            </a: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gauche - Sans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8534400" y="0"/>
            <a:ext cx="36576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D3D613F7-5CD9-A74C-AE9C-FC5EB749D2EA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5FD52700-C36E-A545-8A8A-09B880957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0989485" y="242696"/>
            <a:ext cx="875732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5354BD-9632-2A4F-B9DB-CB03D45933D3}"/>
              </a:ext>
            </a:extLst>
          </p:cNvPr>
          <p:cNvCxnSpPr/>
          <p:nvPr userDrawn="1"/>
        </p:nvCxnSpPr>
        <p:spPr>
          <a:xfrm>
            <a:off x="3333750" y="1809687"/>
            <a:ext cx="1881188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D43010B-7789-B74C-93AC-69B8CE27F7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640" y="515390"/>
            <a:ext cx="795259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182A98C7-EFA4-F442-87CD-E45DC62124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641" y="1136615"/>
            <a:ext cx="7952596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os et tex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62BAB86-2EF8-FF4F-9A0F-1BA02BE32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0249" y="483565"/>
            <a:ext cx="108915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sz="quarter" idx="11" hasCustomPrompt="1"/>
          </p:nvPr>
        </p:nvSpPr>
        <p:spPr>
          <a:xfrm>
            <a:off x="741123" y="2138467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9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3605092" y="2138467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0" name="Espace réservé pour une image  2"/>
          <p:cNvSpPr>
            <a:spLocks noGrp="1"/>
          </p:cNvSpPr>
          <p:nvPr>
            <p:ph type="pic" sz="quarter" idx="13" hasCustomPrompt="1"/>
          </p:nvPr>
        </p:nvSpPr>
        <p:spPr>
          <a:xfrm>
            <a:off x="6469062" y="2138467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9333032" y="2138467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619963" y="4451561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/>
            </a:lvl1pPr>
            <a:lvl2pPr>
              <a:defRPr sz="2200"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3483932" y="4451561"/>
            <a:ext cx="2329881" cy="1293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6347901" y="4451561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  <a:lvl2pPr>
              <a:defRPr sz="2200"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9211870" y="4451157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  <a:lvl2pPr>
              <a:defRPr sz="2200"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1931405F-AC4E-EB46-AB9D-7C83255FDB80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os et tex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E5E51DC4-860C-5147-B3A1-619DDE389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3" name="Espace réservé pour une image  2"/>
          <p:cNvSpPr>
            <a:spLocks noGrp="1"/>
          </p:cNvSpPr>
          <p:nvPr>
            <p:ph type="pic" sz="quarter" idx="11" hasCustomPrompt="1"/>
          </p:nvPr>
        </p:nvSpPr>
        <p:spPr>
          <a:xfrm>
            <a:off x="741123" y="2466269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9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3605092" y="2466269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0" name="Espace réservé pour une image  2"/>
          <p:cNvSpPr>
            <a:spLocks noGrp="1"/>
          </p:cNvSpPr>
          <p:nvPr>
            <p:ph type="pic" sz="quarter" idx="13" hasCustomPrompt="1"/>
          </p:nvPr>
        </p:nvSpPr>
        <p:spPr>
          <a:xfrm>
            <a:off x="6469062" y="2466269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9333032" y="2466269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619963" y="4779363"/>
            <a:ext cx="2329881" cy="1293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3483932" y="4779363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  <a:lvl2pPr>
              <a:defRPr sz="2200"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6347901" y="4779363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  <a:lvl2pPr>
              <a:defRPr sz="2200"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9211870" y="4778959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  <a:lvl2pPr>
              <a:defRPr sz="2200"/>
            </a:lvl2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21" name="Triangle rectangle 20">
            <a:extLst>
              <a:ext uri="{FF2B5EF4-FFF2-40B4-BE49-F238E27FC236}">
                <a16:creationId xmlns:a16="http://schemas.microsoft.com/office/drawing/2014/main" id="{0FBE11E4-1207-C343-BC4A-ADE5AC2B724C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30F5EBE-9C08-F64F-97E8-7590596508CA}"/>
              </a:ext>
            </a:extLst>
          </p:cNvPr>
          <p:cNvCxnSpPr/>
          <p:nvPr userDrawn="1"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E32B2DF7-EAE8-804D-9478-4BCD60AF9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888" y="483565"/>
            <a:ext cx="1014622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810CC104-3452-804C-921A-95B8476C2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os et tex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7F55F94-E69A-BB46-BF92-43D974925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840828" y="483565"/>
            <a:ext cx="1051034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9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1640031" y="2121142"/>
            <a:ext cx="2087562" cy="20701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0" name="Espace réservé pour une image  2"/>
          <p:cNvSpPr>
            <a:spLocks noGrp="1"/>
          </p:cNvSpPr>
          <p:nvPr>
            <p:ph type="pic" sz="quarter" idx="13" hasCustomPrompt="1"/>
          </p:nvPr>
        </p:nvSpPr>
        <p:spPr>
          <a:xfrm>
            <a:off x="5088835" y="2103962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8537639" y="2103962"/>
            <a:ext cx="2087562" cy="20701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518871" y="4434236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4967674" y="4417056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8416477" y="4416652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98223595-DC8D-9549-A6AD-602345148E60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os et tex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D7BCA57-D2B6-FC40-A9C7-C65ECE4A0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9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1640031" y="2535208"/>
            <a:ext cx="2087562" cy="20701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0" name="Espace réservé pour une image  2"/>
          <p:cNvSpPr>
            <a:spLocks noGrp="1"/>
          </p:cNvSpPr>
          <p:nvPr>
            <p:ph type="pic" sz="quarter" idx="13" hasCustomPrompt="1"/>
          </p:nvPr>
        </p:nvSpPr>
        <p:spPr>
          <a:xfrm>
            <a:off x="5088835" y="2518028"/>
            <a:ext cx="2087562" cy="20701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8537639" y="2518028"/>
            <a:ext cx="2087562" cy="20701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1518871" y="4848302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4967674" y="4831122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8416477" y="4830718"/>
            <a:ext cx="2329881" cy="12938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/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20" name="Triangle rectangle 19">
            <a:extLst>
              <a:ext uri="{FF2B5EF4-FFF2-40B4-BE49-F238E27FC236}">
                <a16:creationId xmlns:a16="http://schemas.microsoft.com/office/drawing/2014/main" id="{D1A89D10-E646-4844-907D-C6733F9E961D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D0BAE54-B1B7-194F-AC85-7D7E71B6B15B}"/>
              </a:ext>
            </a:extLst>
          </p:cNvPr>
          <p:cNvCxnSpPr/>
          <p:nvPr userDrawn="1"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6598FC9C-BACD-5144-A690-78A4955AB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888" y="483565"/>
            <a:ext cx="1014622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9E1DA01D-A470-D947-911E-468106C287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ur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90863" y="483565"/>
            <a:ext cx="1001027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9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-20930" y="3314304"/>
            <a:ext cx="4077904" cy="25253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0" name="Espace réservé pour une image  2"/>
          <p:cNvSpPr>
            <a:spLocks noGrp="1"/>
          </p:cNvSpPr>
          <p:nvPr>
            <p:ph type="pic" sz="quarter" idx="13" hasCustomPrompt="1"/>
          </p:nvPr>
        </p:nvSpPr>
        <p:spPr>
          <a:xfrm>
            <a:off x="4056974" y="3309307"/>
            <a:ext cx="4077904" cy="253038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2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8122882" y="3309307"/>
            <a:ext cx="4089900" cy="253038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40864" y="3749482"/>
            <a:ext cx="3154318" cy="17516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fr-FR" dirty="0"/>
              <a:t>Cliquez pour ajouter du texte devant l’image</a:t>
            </a: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9" hasCustomPrompt="1"/>
          </p:nvPr>
        </p:nvSpPr>
        <p:spPr>
          <a:xfrm>
            <a:off x="4523437" y="3749482"/>
            <a:ext cx="3154318" cy="17516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fr-FR" dirty="0"/>
              <a:t>Cliquez pour ajouter du texte devant l’image</a:t>
            </a:r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8596670" y="3749482"/>
            <a:ext cx="3154318" cy="17516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fr-FR" dirty="0"/>
              <a:t>Cliquez pour ajouter du texte devant l’image</a:t>
            </a:r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40864" y="1638301"/>
            <a:ext cx="11320200" cy="113471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 baseline="0"/>
            </a:lvl1pPr>
            <a:lvl2pPr marL="685800" indent="-228600" algn="ctr">
              <a:buClr>
                <a:srgbClr val="126D7F"/>
              </a:buClr>
              <a:buFont typeface="Consolas-BoldItalic" charset="0"/>
              <a:buChar char="▸"/>
              <a:defRPr/>
            </a:lvl2pPr>
            <a:lvl3pPr algn="ctr">
              <a:buClr>
                <a:srgbClr val="126D7F"/>
              </a:buClr>
              <a:defRPr/>
            </a:lvl3pPr>
            <a:lvl4pPr marL="1600200" indent="-228600" algn="ctr">
              <a:buFont typeface="HiraginoSans-W3" charset="-128"/>
              <a:buChar char="・"/>
              <a:defRPr/>
            </a:lvl4pPr>
          </a:lstStyle>
          <a:p>
            <a:pPr lvl="0"/>
            <a:r>
              <a:rPr lang="fr-FR" dirty="0"/>
              <a:t>Cliquez pour modifier le texte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E8C499F-7BE5-B74A-8E36-BC90EB985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4DD26B22-45F4-8546-ADE0-B2EFDB9BB4ED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ur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B0C61B4-04C8-3542-9ADF-AF31FF95B3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18" name="Espace réservé pour une image  2"/>
          <p:cNvSpPr>
            <a:spLocks noGrp="1"/>
          </p:cNvSpPr>
          <p:nvPr>
            <p:ph type="pic" sz="quarter" idx="12" hasCustomPrompt="1"/>
          </p:nvPr>
        </p:nvSpPr>
        <p:spPr>
          <a:xfrm>
            <a:off x="-41712" y="3688377"/>
            <a:ext cx="4077904" cy="25253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19" name="Espace réservé pour une image  2"/>
          <p:cNvSpPr>
            <a:spLocks noGrp="1"/>
          </p:cNvSpPr>
          <p:nvPr>
            <p:ph type="pic" sz="quarter" idx="13" hasCustomPrompt="1"/>
          </p:nvPr>
        </p:nvSpPr>
        <p:spPr>
          <a:xfrm>
            <a:off x="4036192" y="3683380"/>
            <a:ext cx="4077904" cy="253038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20" name="Espace réservé pour une image  2"/>
          <p:cNvSpPr>
            <a:spLocks noGrp="1"/>
          </p:cNvSpPr>
          <p:nvPr>
            <p:ph type="pic" sz="quarter" idx="14" hasCustomPrompt="1"/>
          </p:nvPr>
        </p:nvSpPr>
        <p:spPr>
          <a:xfrm>
            <a:off x="8102100" y="3683380"/>
            <a:ext cx="4089900" cy="253038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fr-FR" noProof="0" dirty="0"/>
              <a:t>Faites glisser votre image vers l'espace réservé ou cliquez sur l'icône pour en ajouter une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20082" y="4072755"/>
            <a:ext cx="3154318" cy="17516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/>
            </a:lvl1pPr>
          </a:lstStyle>
          <a:p>
            <a:pPr lvl="0"/>
            <a:r>
              <a:rPr lang="fr-FR" dirty="0"/>
              <a:t>Cliquez pour ajouter du texte devant l’image</a:t>
            </a: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502655" y="4072755"/>
            <a:ext cx="3154318" cy="17516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/>
            </a:lvl1pPr>
          </a:lstStyle>
          <a:p>
            <a:pPr lvl="0"/>
            <a:r>
              <a:rPr lang="fr-FR" dirty="0"/>
              <a:t>Cliquez pour ajouter du texte devant l’image</a:t>
            </a:r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8575888" y="4072755"/>
            <a:ext cx="3154318" cy="17516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Modifier Cliquez pour ajouter du texte devant l’image</a:t>
            </a:r>
          </a:p>
          <a:p>
            <a:pPr lvl="0"/>
            <a:r>
              <a:rPr lang="fr-FR" dirty="0"/>
              <a:t> texte</a:t>
            </a:r>
          </a:p>
        </p:txBody>
      </p:sp>
      <p:sp>
        <p:nvSpPr>
          <p:cNvPr id="24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665018" y="2080599"/>
            <a:ext cx="10820252" cy="113471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/>
            </a:lvl1pPr>
            <a:lvl2pPr marL="685800" indent="-228600" algn="ctr">
              <a:buClr>
                <a:srgbClr val="126D7F"/>
              </a:buClr>
              <a:buFont typeface="Consolas-BoldItalic" charset="0"/>
              <a:buChar char="▸"/>
              <a:defRPr/>
            </a:lvl2pPr>
            <a:lvl3pPr algn="ctr">
              <a:buClr>
                <a:srgbClr val="126D7F"/>
              </a:buClr>
              <a:defRPr/>
            </a:lvl3pPr>
            <a:lvl4pPr marL="1600200" indent="-228600" algn="ctr">
              <a:buFont typeface="HiraginoSans-W3" charset="-128"/>
              <a:buChar char="・"/>
              <a:defRPr/>
            </a:lvl4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F8EFC0F8-D1FC-F54C-8358-8BADF50C6E65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87A39AD-32D8-5E42-861A-95B58BE61A3B}"/>
              </a:ext>
            </a:extLst>
          </p:cNvPr>
          <p:cNvCxnSpPr/>
          <p:nvPr userDrawn="1"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2A11EF35-937F-D54F-83C2-8BA62C114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888" y="483565"/>
            <a:ext cx="1014622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8D46F7AE-1F96-5F49-A2DE-CE0D96D524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 clé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145BF52-3BC1-0449-AB5A-F1240CA08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93076" y="483565"/>
            <a:ext cx="1000584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0906" y="1903980"/>
            <a:ext cx="7850188" cy="19490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800" b="1" i="0">
                <a:solidFill>
                  <a:srgbClr val="126D7F"/>
                </a:solidFill>
                <a:latin typeface="+mn-lt"/>
                <a:ea typeface="Novecento sans wide Light" charset="0"/>
                <a:cs typeface="Novecento sans wide Light" charset="0"/>
              </a:defRPr>
            </a:lvl1pPr>
          </a:lstStyle>
          <a:p>
            <a:pPr lvl="0"/>
            <a:r>
              <a:rPr lang="fr-FR" dirty="0"/>
              <a:t>CHIFFRE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2721842" y="4026317"/>
            <a:ext cx="6754668" cy="809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925086" y="5026743"/>
            <a:ext cx="10341828" cy="115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CFA3A52-2724-E945-9518-D722DFBD2AAF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 clé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1155843-D1B3-E149-BA8E-FCDFDFA25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0906" y="2174397"/>
            <a:ext cx="7850188" cy="19490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800" b="1" i="0">
                <a:solidFill>
                  <a:srgbClr val="126D7F"/>
                </a:solidFill>
                <a:latin typeface="+mn-lt"/>
                <a:ea typeface="Novecento sans wide Light" charset="0"/>
                <a:cs typeface="Novecento sans wide Light" charset="0"/>
              </a:defRPr>
            </a:lvl1pPr>
          </a:lstStyle>
          <a:p>
            <a:pPr lvl="0"/>
            <a:r>
              <a:rPr lang="fr-FR" dirty="0"/>
              <a:t>CHIFFRE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2555587" y="4296734"/>
            <a:ext cx="7087178" cy="809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925086" y="5297160"/>
            <a:ext cx="10341828" cy="115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4CE4C9D8-1D80-824C-8D01-19DF549DDC8B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3D0B3D2-6229-634C-B4D8-5E1C4CCBB2EB}"/>
              </a:ext>
            </a:extLst>
          </p:cNvPr>
          <p:cNvCxnSpPr/>
          <p:nvPr userDrawn="1"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345AA70C-6C96-6E4F-A0D8-BCCEAA037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888" y="483565"/>
            <a:ext cx="10146224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8FDA4EFD-B6B3-1F43-A9C1-D635F143F4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 b="10715"/>
          <a:stretch>
            <a:fillRect/>
          </a:stretch>
        </p:blipFill>
        <p:spPr bwMode="auto">
          <a:xfrm>
            <a:off x="-4763" y="0"/>
            <a:ext cx="121967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30413" y="2332038"/>
            <a:ext cx="8126412" cy="13223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0" b="1" i="0" cap="all" dirty="0">
                <a:solidFill>
                  <a:schemeClr val="bg1"/>
                </a:solidFill>
                <a:latin typeface="Arial" panose="020B0604020202020204" pitchFamily="34" charset="0"/>
                <a:ea typeface="Novecento sans wide UltraLight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6" name="Grouper 6"/>
          <p:cNvGrpSpPr>
            <a:grpSpLocks/>
          </p:cNvGrpSpPr>
          <p:nvPr/>
        </p:nvGrpSpPr>
        <p:grpSpPr bwMode="auto">
          <a:xfrm>
            <a:off x="8161338" y="5275264"/>
            <a:ext cx="3523881" cy="400066"/>
            <a:chOff x="855932" y="4836754"/>
            <a:chExt cx="5314150" cy="603154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526405" y="4883090"/>
              <a:ext cx="1690240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 dirty="0">
                  <a:solidFill>
                    <a:schemeClr val="bg1"/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/SCIHEC</a:t>
              </a:r>
            </a:p>
          </p:txBody>
        </p:sp>
        <p:pic>
          <p:nvPicPr>
            <p:cNvPr id="8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32" y="4859922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97" y="4836754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4030208" y="4850565"/>
              <a:ext cx="2139874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1"/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@HEC_SCI</a:t>
              </a:r>
            </a:p>
          </p:txBody>
        </p:sp>
      </p:grpSp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409575" y="5248275"/>
            <a:ext cx="378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2000" dirty="0" err="1">
                <a:solidFill>
                  <a:schemeClr val="bg1"/>
                </a:solidFill>
                <a:latin typeface="+mj-lt"/>
                <a:ea typeface="Questrial" charset="0"/>
                <a:cs typeface="Questrial" charset="0"/>
              </a:rPr>
              <a:t>www.SmartCityInstitute.be</a:t>
            </a:r>
            <a:endParaRPr lang="fr-FR" altLang="x-none" sz="2000" dirty="0">
              <a:solidFill>
                <a:schemeClr val="bg1"/>
              </a:solidFill>
              <a:latin typeface="+mj-lt"/>
              <a:ea typeface="Questrial" charset="0"/>
              <a:cs typeface="Questrial" charset="0"/>
            </a:endParaRPr>
          </a:p>
        </p:txBody>
      </p:sp>
      <p:sp>
        <p:nvSpPr>
          <p:cNvPr id="21" name="Espace réservé pour une image  23"/>
          <p:cNvSpPr>
            <a:spLocks noGrp="1"/>
          </p:cNvSpPr>
          <p:nvPr>
            <p:ph type="pic" sz="quarter" idx="12"/>
          </p:nvPr>
        </p:nvSpPr>
        <p:spPr>
          <a:xfrm>
            <a:off x="358775" y="6069591"/>
            <a:ext cx="11549063" cy="7048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4613457"/>
            <a:ext cx="5904370" cy="42443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Ajouter une adresse e-mail</a:t>
            </a:r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avec flèche 8"/>
          <p:cNvCxnSpPr/>
          <p:nvPr/>
        </p:nvCxnSpPr>
        <p:spPr>
          <a:xfrm>
            <a:off x="8453438" y="0"/>
            <a:ext cx="0" cy="685800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5977836" y="266942"/>
            <a:ext cx="4952102" cy="7254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200" b="0" i="0" cap="all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Ajouter une section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5977836" y="1357620"/>
            <a:ext cx="4952102" cy="7254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200" b="0" i="0" cap="all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Ajouter une section</a:t>
            </a:r>
          </a:p>
        </p:txBody>
      </p:sp>
      <p:sp>
        <p:nvSpPr>
          <p:cNvPr id="1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5977836" y="2448298"/>
            <a:ext cx="4952102" cy="7254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200" b="0" i="0" cap="all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Ajouter une section</a:t>
            </a:r>
          </a:p>
        </p:txBody>
      </p:sp>
      <p:sp>
        <p:nvSpPr>
          <p:cNvPr id="17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5977836" y="3538976"/>
            <a:ext cx="4952102" cy="7254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200" b="0" i="0" cap="all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Ajouter une section</a:t>
            </a:r>
          </a:p>
        </p:txBody>
      </p:sp>
      <p:sp>
        <p:nvSpPr>
          <p:cNvPr id="18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77836" y="4629654"/>
            <a:ext cx="4952102" cy="7254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200" b="0" i="0" cap="all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Ajouter une section</a:t>
            </a:r>
          </a:p>
        </p:txBody>
      </p:sp>
      <p:sp>
        <p:nvSpPr>
          <p:cNvPr id="19" name="Espace réservé du texte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77836" y="5720332"/>
            <a:ext cx="4952102" cy="72548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200" b="0" i="0" cap="all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Ajouter une section</a:t>
            </a:r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4A459A1F-E9E2-4041-86FC-6D58B1D4E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7" y="6342131"/>
            <a:ext cx="964829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3">
            <a:extLst>
              <a:ext uri="{FF2B5EF4-FFF2-40B4-BE49-F238E27FC236}">
                <a16:creationId xmlns:a16="http://schemas.microsoft.com/office/drawing/2014/main" id="{8B8F9B19-CC2D-7843-A863-B73042741D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3" r="4463"/>
          <a:stretch>
            <a:fillRect/>
          </a:stretch>
        </p:blipFill>
        <p:spPr bwMode="auto">
          <a:xfrm>
            <a:off x="0" y="-9525"/>
            <a:ext cx="4310063" cy="686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 b="10715"/>
          <a:stretch>
            <a:fillRect/>
          </a:stretch>
        </p:blipFill>
        <p:spPr bwMode="auto">
          <a:xfrm>
            <a:off x="-4763" y="0"/>
            <a:ext cx="121967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358775" y="2994025"/>
            <a:ext cx="35368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4000" b="1" dirty="0">
                <a:solidFill>
                  <a:schemeClr val="bg1"/>
                </a:solidFill>
                <a:latin typeface="Arial" panose="020B0604020202020204" pitchFamily="34" charset="0"/>
                <a:ea typeface="Novecento sans wide UltraLight" charset="0"/>
                <a:cs typeface="Arial" panose="020B0604020202020204" pitchFamily="34" charset="0"/>
              </a:rPr>
              <a:t>THANK YOU !</a:t>
            </a:r>
          </a:p>
        </p:txBody>
      </p:sp>
      <p:grpSp>
        <p:nvGrpSpPr>
          <p:cNvPr id="9" name="Grouper 6"/>
          <p:cNvGrpSpPr>
            <a:grpSpLocks/>
          </p:cNvGrpSpPr>
          <p:nvPr/>
        </p:nvGrpSpPr>
        <p:grpSpPr bwMode="auto">
          <a:xfrm>
            <a:off x="8161338" y="5275264"/>
            <a:ext cx="3523881" cy="400066"/>
            <a:chOff x="855932" y="4836754"/>
            <a:chExt cx="5314150" cy="603154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526405" y="4883090"/>
              <a:ext cx="1690240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/SCIHEC</a:t>
              </a:r>
            </a:p>
          </p:txBody>
        </p:sp>
        <p:pic>
          <p:nvPicPr>
            <p:cNvPr id="11" name="Image 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32" y="4859922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97" y="4836754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030208" y="4850565"/>
              <a:ext cx="2139874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@HEC_SCI</a:t>
              </a:r>
            </a:p>
          </p:txBody>
        </p:sp>
      </p:grp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845026" y="3955019"/>
            <a:ext cx="9605260" cy="3482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une </a:t>
            </a:r>
            <a:r>
              <a:rPr lang="fr-FR" dirty="0" err="1"/>
              <a:t>coordonée</a:t>
            </a:r>
            <a:r>
              <a:rPr lang="fr-FR" dirty="0"/>
              <a:t> (adresse e-mail, </a:t>
            </a:r>
            <a:r>
              <a:rPr lang="fr-FR" dirty="0" err="1"/>
              <a:t>télépjone</a:t>
            </a:r>
            <a:r>
              <a:rPr lang="fr-FR" dirty="0"/>
              <a:t>, etc.)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026" y="4583859"/>
            <a:ext cx="9605260" cy="410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une </a:t>
            </a:r>
            <a:r>
              <a:rPr lang="fr-FR" dirty="0" err="1"/>
              <a:t>coordonée</a:t>
            </a:r>
            <a:r>
              <a:rPr lang="fr-FR" dirty="0"/>
              <a:t> (adresse e-mail, </a:t>
            </a:r>
            <a:r>
              <a:rPr lang="fr-FR" dirty="0" err="1"/>
              <a:t>télépjone</a:t>
            </a:r>
            <a:r>
              <a:rPr lang="fr-FR" dirty="0"/>
              <a:t>, etc.)</a:t>
            </a:r>
          </a:p>
        </p:txBody>
      </p:sp>
      <p:sp>
        <p:nvSpPr>
          <p:cNvPr id="24" name="Espace réservé pour une image  23"/>
          <p:cNvSpPr>
            <a:spLocks noGrp="1"/>
          </p:cNvSpPr>
          <p:nvPr>
            <p:ph type="pic" sz="quarter" idx="12"/>
          </p:nvPr>
        </p:nvSpPr>
        <p:spPr>
          <a:xfrm>
            <a:off x="358775" y="6069591"/>
            <a:ext cx="11549063" cy="7048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620BFF9E-0E56-DB41-BC19-402080DFD6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9575" y="5248275"/>
            <a:ext cx="378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2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Questrial" charset="0"/>
                <a:cs typeface="Arial" panose="020B0604020202020204" pitchFamily="34" charset="0"/>
              </a:rPr>
              <a:t>www.SmartCityInstitute.be</a:t>
            </a:r>
            <a:endParaRPr lang="fr-FR" altLang="x-none" sz="2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Quest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 b="10715"/>
          <a:stretch>
            <a:fillRect/>
          </a:stretch>
        </p:blipFill>
        <p:spPr bwMode="auto">
          <a:xfrm>
            <a:off x="-4763" y="0"/>
            <a:ext cx="121967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4200525" y="2332038"/>
            <a:ext cx="37861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algn="ctr" eaLnBrk="1" hangingPunct="1"/>
            <a:r>
              <a:rPr lang="fr-FR" altLang="x-none" sz="8000" b="1">
                <a:solidFill>
                  <a:schemeClr val="bg1"/>
                </a:solidFill>
                <a:latin typeface="Arial" panose="020B0604020202020204" pitchFamily="34" charset="0"/>
                <a:ea typeface="Novecento sans wide UltraLight" charset="0"/>
                <a:cs typeface="Arial" panose="020B0604020202020204" pitchFamily="34" charset="0"/>
              </a:rPr>
              <a:t>MERCI</a:t>
            </a:r>
          </a:p>
        </p:txBody>
      </p:sp>
      <p:grpSp>
        <p:nvGrpSpPr>
          <p:cNvPr id="6" name="Grouper 6"/>
          <p:cNvGrpSpPr>
            <a:grpSpLocks/>
          </p:cNvGrpSpPr>
          <p:nvPr/>
        </p:nvGrpSpPr>
        <p:grpSpPr bwMode="auto">
          <a:xfrm>
            <a:off x="8161338" y="5275264"/>
            <a:ext cx="3523881" cy="400066"/>
            <a:chOff x="855932" y="4836754"/>
            <a:chExt cx="5314150" cy="603154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526405" y="4883090"/>
              <a:ext cx="1690240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1"/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/SCIHEC</a:t>
              </a:r>
            </a:p>
          </p:txBody>
        </p:sp>
        <p:pic>
          <p:nvPicPr>
            <p:cNvPr id="8" name="Imag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32" y="4859922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97" y="4836754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4030208" y="4850565"/>
              <a:ext cx="2139874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1"/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@HEC_SCI</a:t>
              </a:r>
            </a:p>
          </p:txBody>
        </p:sp>
      </p:grpSp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409575" y="5248275"/>
            <a:ext cx="378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2000">
                <a:solidFill>
                  <a:schemeClr val="bg1"/>
                </a:solidFill>
                <a:latin typeface="Arial" panose="020B0604020202020204" pitchFamily="34" charset="0"/>
                <a:ea typeface="Questrial" charset="0"/>
                <a:cs typeface="Arial" panose="020B0604020202020204" pitchFamily="34" charset="0"/>
              </a:rPr>
              <a:t>www.SmartCityInstitute.be</a:t>
            </a:r>
          </a:p>
        </p:txBody>
      </p:sp>
      <p:sp>
        <p:nvSpPr>
          <p:cNvPr id="21" name="Espace réservé pour une image  23"/>
          <p:cNvSpPr>
            <a:spLocks noGrp="1"/>
          </p:cNvSpPr>
          <p:nvPr>
            <p:ph type="pic" sz="quarter" idx="12"/>
          </p:nvPr>
        </p:nvSpPr>
        <p:spPr>
          <a:xfrm>
            <a:off x="358775" y="6069591"/>
            <a:ext cx="11549063" cy="7048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4613457"/>
            <a:ext cx="5904370" cy="42443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jouter une adresse e-mail</a:t>
            </a:r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 b="10715"/>
          <a:stretch>
            <a:fillRect/>
          </a:stretch>
        </p:blipFill>
        <p:spPr bwMode="auto">
          <a:xfrm>
            <a:off x="-4763" y="0"/>
            <a:ext cx="121967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358775" y="2994025"/>
            <a:ext cx="22942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4000" b="1" dirty="0">
                <a:solidFill>
                  <a:schemeClr val="bg1"/>
                </a:solidFill>
                <a:latin typeface="Arial" panose="020B0604020202020204" pitchFamily="34" charset="0"/>
                <a:ea typeface="Novecento sans wide UltraLight" charset="0"/>
                <a:cs typeface="Arial" panose="020B0604020202020204" pitchFamily="34" charset="0"/>
              </a:rPr>
              <a:t>MERCI ! </a:t>
            </a:r>
          </a:p>
        </p:txBody>
      </p:sp>
      <p:grpSp>
        <p:nvGrpSpPr>
          <p:cNvPr id="9" name="Grouper 6"/>
          <p:cNvGrpSpPr>
            <a:grpSpLocks/>
          </p:cNvGrpSpPr>
          <p:nvPr/>
        </p:nvGrpSpPr>
        <p:grpSpPr bwMode="auto">
          <a:xfrm>
            <a:off x="8161338" y="5275264"/>
            <a:ext cx="3523881" cy="400066"/>
            <a:chOff x="855932" y="4836754"/>
            <a:chExt cx="5314150" cy="603154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526405" y="4883090"/>
              <a:ext cx="1690240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/SCIHEC</a:t>
              </a:r>
            </a:p>
          </p:txBody>
        </p:sp>
        <p:pic>
          <p:nvPicPr>
            <p:cNvPr id="11" name="Image 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32" y="4859922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97" y="4836754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030208" y="4850565"/>
              <a:ext cx="2139874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@HEC_SCI</a:t>
              </a:r>
            </a:p>
          </p:txBody>
        </p:sp>
      </p:grp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845026" y="3955019"/>
            <a:ext cx="9605260" cy="3482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une </a:t>
            </a:r>
            <a:r>
              <a:rPr lang="fr-FR" dirty="0" err="1"/>
              <a:t>coordonée</a:t>
            </a:r>
            <a:r>
              <a:rPr lang="fr-FR" dirty="0"/>
              <a:t> (adresse e-mail, </a:t>
            </a:r>
            <a:r>
              <a:rPr lang="fr-FR" dirty="0" err="1"/>
              <a:t>télépjone</a:t>
            </a:r>
            <a:r>
              <a:rPr lang="fr-FR" dirty="0"/>
              <a:t>, etc.)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026" y="4583859"/>
            <a:ext cx="9605260" cy="410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une </a:t>
            </a:r>
            <a:r>
              <a:rPr lang="fr-FR" dirty="0" err="1"/>
              <a:t>coordonée</a:t>
            </a:r>
            <a:r>
              <a:rPr lang="fr-FR" dirty="0"/>
              <a:t> (adresse e-mail, </a:t>
            </a:r>
            <a:r>
              <a:rPr lang="fr-FR" dirty="0" err="1"/>
              <a:t>télépjone</a:t>
            </a:r>
            <a:r>
              <a:rPr lang="fr-FR" dirty="0"/>
              <a:t>, etc.)</a:t>
            </a:r>
          </a:p>
        </p:txBody>
      </p:sp>
      <p:sp>
        <p:nvSpPr>
          <p:cNvPr id="24" name="Espace réservé pour une image  23"/>
          <p:cNvSpPr>
            <a:spLocks noGrp="1"/>
          </p:cNvSpPr>
          <p:nvPr>
            <p:ph type="pic" sz="quarter" idx="12"/>
          </p:nvPr>
        </p:nvSpPr>
        <p:spPr>
          <a:xfrm>
            <a:off x="358775" y="6069591"/>
            <a:ext cx="11549063" cy="7048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620BFF9E-0E56-DB41-BC19-402080DFD6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9575" y="5248275"/>
            <a:ext cx="378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2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Questrial" charset="0"/>
                <a:cs typeface="Arial" panose="020B0604020202020204" pitchFamily="34" charset="0"/>
              </a:rPr>
              <a:t>www.SmartCityInstitute.be</a:t>
            </a:r>
            <a:endParaRPr lang="fr-FR" altLang="x-none" sz="2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Quest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50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ture sans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 b="10715"/>
          <a:stretch>
            <a:fillRect/>
          </a:stretch>
        </p:blipFill>
        <p:spPr bwMode="auto">
          <a:xfrm>
            <a:off x="-4763" y="0"/>
            <a:ext cx="121967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r 5"/>
          <p:cNvGrpSpPr>
            <a:grpSpLocks/>
          </p:cNvGrpSpPr>
          <p:nvPr/>
        </p:nvGrpSpPr>
        <p:grpSpPr bwMode="auto">
          <a:xfrm>
            <a:off x="8161338" y="5275264"/>
            <a:ext cx="3523881" cy="400066"/>
            <a:chOff x="855932" y="4836754"/>
            <a:chExt cx="5314150" cy="603154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526405" y="4883090"/>
              <a:ext cx="1690240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1"/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/SCIHEC</a:t>
              </a:r>
            </a:p>
          </p:txBody>
        </p:sp>
        <p:pic>
          <p:nvPicPr>
            <p:cNvPr id="7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32" y="4859922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97" y="4836754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9"/>
            <p:cNvSpPr txBox="1">
              <a:spLocks noChangeArrowheads="1"/>
            </p:cNvSpPr>
            <p:nvPr/>
          </p:nvSpPr>
          <p:spPr bwMode="auto">
            <a:xfrm>
              <a:off x="4030208" y="4850565"/>
              <a:ext cx="2139874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1"/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@HEC_SCI</a:t>
              </a:r>
            </a:p>
          </p:txBody>
        </p:sp>
      </p:grpSp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409575" y="5248275"/>
            <a:ext cx="378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2000">
                <a:solidFill>
                  <a:schemeClr val="bg1"/>
                </a:solidFill>
                <a:latin typeface="Arial" panose="020B0604020202020204" pitchFamily="34" charset="0"/>
                <a:ea typeface="Questrial" charset="0"/>
                <a:cs typeface="Arial" panose="020B0604020202020204" pitchFamily="34" charset="0"/>
              </a:rPr>
              <a:t>www.SmartCityInstitute.be</a:t>
            </a:r>
          </a:p>
        </p:txBody>
      </p:sp>
      <p:sp>
        <p:nvSpPr>
          <p:cNvPr id="21" name="Espace réservé pour une image  23"/>
          <p:cNvSpPr>
            <a:spLocks noGrp="1"/>
          </p:cNvSpPr>
          <p:nvPr>
            <p:ph type="pic" sz="quarter" idx="12"/>
          </p:nvPr>
        </p:nvSpPr>
        <p:spPr>
          <a:xfrm>
            <a:off x="358775" y="6069591"/>
            <a:ext cx="11549063" cy="7048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4613457"/>
            <a:ext cx="5904370" cy="42443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Ajouter </a:t>
            </a:r>
            <a:r>
              <a:rPr lang="fr-FR" dirty="0"/>
              <a:t>une </a:t>
            </a:r>
            <a:r>
              <a:rPr lang="fr-FR"/>
              <a:t>adresse e-mail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ture sans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15659" r="-41" b="10715"/>
          <a:stretch>
            <a:fillRect/>
          </a:stretch>
        </p:blipFill>
        <p:spPr bwMode="auto">
          <a:xfrm>
            <a:off x="-4763" y="0"/>
            <a:ext cx="121967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0684362" y="277813"/>
            <a:ext cx="1164251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r 6"/>
          <p:cNvGrpSpPr>
            <a:grpSpLocks/>
          </p:cNvGrpSpPr>
          <p:nvPr/>
        </p:nvGrpSpPr>
        <p:grpSpPr bwMode="auto">
          <a:xfrm>
            <a:off x="8161338" y="5275264"/>
            <a:ext cx="3523881" cy="400066"/>
            <a:chOff x="855932" y="4836754"/>
            <a:chExt cx="5314150" cy="603154"/>
          </a:xfrm>
        </p:grpSpPr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526405" y="4883090"/>
              <a:ext cx="1690240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/SCIHEC</a:t>
              </a:r>
            </a:p>
          </p:txBody>
        </p:sp>
        <p:pic>
          <p:nvPicPr>
            <p:cNvPr id="11" name="Image 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32" y="4859922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9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997" y="4836754"/>
              <a:ext cx="5080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030208" y="4850565"/>
              <a:ext cx="2139874" cy="55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Quest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Quest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Quest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Quest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Quest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Questrial" charset="0"/>
                </a:defRPr>
              </a:lvl9pPr>
            </a:lstStyle>
            <a:p>
              <a:pPr eaLnBrk="1" hangingPunct="1"/>
              <a:r>
                <a:rPr lang="fr-FR" altLang="x-none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Questrial" charset="0"/>
                  <a:cs typeface="Arial" panose="020B0604020202020204" pitchFamily="34" charset="0"/>
                </a:rPr>
                <a:t>@HEC_SCI</a:t>
              </a:r>
            </a:p>
          </p:txBody>
        </p:sp>
      </p:grp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845026" y="3955019"/>
            <a:ext cx="9605260" cy="3482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une </a:t>
            </a:r>
            <a:r>
              <a:rPr lang="fr-FR" dirty="0" err="1"/>
              <a:t>coordonée</a:t>
            </a:r>
            <a:r>
              <a:rPr lang="fr-FR" dirty="0"/>
              <a:t> (adresse e-mail, </a:t>
            </a:r>
            <a:r>
              <a:rPr lang="fr-FR" dirty="0" err="1"/>
              <a:t>télépjone</a:t>
            </a:r>
            <a:r>
              <a:rPr lang="fr-FR" dirty="0"/>
              <a:t>, etc.)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026" y="4583859"/>
            <a:ext cx="9605260" cy="410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une </a:t>
            </a:r>
            <a:r>
              <a:rPr lang="fr-FR" dirty="0" err="1"/>
              <a:t>coordonée</a:t>
            </a:r>
            <a:r>
              <a:rPr lang="fr-FR" dirty="0"/>
              <a:t> (adresse e-mail, </a:t>
            </a:r>
            <a:r>
              <a:rPr lang="fr-FR" dirty="0" err="1"/>
              <a:t>télépjone</a:t>
            </a:r>
            <a:r>
              <a:rPr lang="fr-FR" dirty="0"/>
              <a:t>, etc.)</a:t>
            </a:r>
          </a:p>
        </p:txBody>
      </p:sp>
      <p:sp>
        <p:nvSpPr>
          <p:cNvPr id="24" name="Espace réservé pour une image  23"/>
          <p:cNvSpPr>
            <a:spLocks noGrp="1"/>
          </p:cNvSpPr>
          <p:nvPr>
            <p:ph type="pic" sz="quarter" idx="12"/>
          </p:nvPr>
        </p:nvSpPr>
        <p:spPr>
          <a:xfrm>
            <a:off x="358775" y="6069591"/>
            <a:ext cx="11549063" cy="7048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620BFF9E-0E56-DB41-BC19-402080DFD6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9575" y="5248275"/>
            <a:ext cx="378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Quest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Quest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Quest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Quest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Quest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Questrial" charset="0"/>
              </a:defRPr>
            </a:lvl9pPr>
          </a:lstStyle>
          <a:p>
            <a:pPr eaLnBrk="1" hangingPunct="1"/>
            <a:r>
              <a:rPr lang="fr-FR" altLang="x-none" sz="2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Questrial" charset="0"/>
                <a:cs typeface="Arial" panose="020B0604020202020204" pitchFamily="34" charset="0"/>
              </a:rPr>
              <a:t>www.SmartCityInstitute.be</a:t>
            </a:r>
            <a:endParaRPr lang="fr-FR" altLang="x-none" sz="2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Quest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2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3" r="4463"/>
          <a:stretch>
            <a:fillRect/>
          </a:stretch>
        </p:blipFill>
        <p:spPr bwMode="auto">
          <a:xfrm>
            <a:off x="0" y="-9525"/>
            <a:ext cx="4310063" cy="686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>
            <a:off x="5124084" y="-9525"/>
            <a:ext cx="0" cy="685800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EC1E6DBB-AABE-8C40-ABB7-2863B796B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7" y="6342131"/>
            <a:ext cx="964829" cy="3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47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26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>
            <a:extLst>
              <a:ext uri="{FF2B5EF4-FFF2-40B4-BE49-F238E27FC236}">
                <a16:creationId xmlns:a16="http://schemas.microsoft.com/office/drawing/2014/main" id="{9BA868DB-5303-D548-A1AB-AA72D1707E5A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316B2B75-EBD8-4A4D-862A-99D17047EFCA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483565"/>
            <a:ext cx="11563350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FCF97A30-3E4D-854C-BF2E-E5D41A426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122098"/>
            <a:ext cx="11277600" cy="4399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ym typeface="Wingdings"/>
              </a:defRPr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1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26B965E-7019-9B43-B542-BC74FCE04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3E4D80F-C561-9542-A8F4-40DA26070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483565"/>
            <a:ext cx="11563350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689B1FDE-5C15-B84A-8270-10AFA67956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799" y="1042586"/>
            <a:ext cx="9058402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0" i="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A12845A-F485-9040-89C6-3A14BE760E56}"/>
              </a:ext>
            </a:extLst>
          </p:cNvPr>
          <p:cNvCxnSpPr/>
          <p:nvPr userDrawn="1"/>
        </p:nvCxnSpPr>
        <p:spPr>
          <a:xfrm>
            <a:off x="5173663" y="1690688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75666CFA-CB1C-AC4D-B64F-E82D266A41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122098"/>
            <a:ext cx="11277600" cy="4399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ym typeface="Wingdings"/>
              </a:defRPr>
            </a:lvl1pPr>
            <a:lvl2pPr marL="685800" indent="-228600"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Consolas-BoldItalic" charset="0"/>
              <a:buChar char="▸"/>
              <a:defRPr/>
            </a:lvl2pPr>
            <a:lvl3pPr>
              <a:buClr>
                <a:srgbClr val="126D7F"/>
              </a:buClr>
              <a:defRPr/>
            </a:lvl3pPr>
            <a:lvl4pPr marL="1600200" indent="-228600">
              <a:buFont typeface="HiraginoSans-W1" charset="-128"/>
              <a:buChar char="・"/>
              <a:defRPr/>
            </a:lvl4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D0140042-B9F8-E949-A898-A4C279A6F120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7B45093-9F9C-1B47-91DD-4AD1B3869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99586" y="247160"/>
            <a:ext cx="866620" cy="306052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5156200" y="1225550"/>
            <a:ext cx="1879600" cy="0"/>
          </a:xfrm>
          <a:prstGeom prst="line">
            <a:avLst/>
          </a:prstGeom>
          <a:ln w="44450">
            <a:solidFill>
              <a:srgbClr val="126D7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5946" y="483565"/>
            <a:ext cx="11200108" cy="465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i="0" cap="all" baseline="0">
                <a:solidFill>
                  <a:srgbClr val="126D7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ajouter un titre</a:t>
            </a:r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064DF421-1145-EE49-BDE8-D65F0831CB4A}"/>
              </a:ext>
            </a:extLst>
          </p:cNvPr>
          <p:cNvSpPr/>
          <p:nvPr userDrawn="1"/>
        </p:nvSpPr>
        <p:spPr>
          <a:xfrm>
            <a:off x="0" y="2826327"/>
            <a:ext cx="12192000" cy="4031673"/>
          </a:xfrm>
          <a:prstGeom prst="rtTriangle">
            <a:avLst/>
          </a:prstGeom>
          <a:solidFill>
            <a:srgbClr val="97BFC5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81" r:id="rId4"/>
    <p:sldLayoutId id="2147483779" r:id="rId5"/>
    <p:sldLayoutId id="2147483780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51" r:id="rId13"/>
    <p:sldLayoutId id="2147483752" r:id="rId14"/>
    <p:sldLayoutId id="2147483753" r:id="rId15"/>
    <p:sldLayoutId id="2147483754" r:id="rId16"/>
    <p:sldLayoutId id="2147483757" r:id="rId17"/>
    <p:sldLayoutId id="2147483758" r:id="rId18"/>
    <p:sldLayoutId id="2147483759" r:id="rId19"/>
    <p:sldLayoutId id="2147483760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7" r:id="rId32"/>
    <p:sldLayoutId id="2147483775" r:id="rId33"/>
    <p:sldLayoutId id="2147483778" r:id="rId34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cento sans wide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126D7F"/>
        </a:buClr>
        <a:buFont typeface="Consolas-BoldItalic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126D7F"/>
        </a:buClr>
        <a:buFont typeface="Consolas-BoldItalic" charset="0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1100"/>
        </a:spcBef>
        <a:spcAft>
          <a:spcPts val="600"/>
        </a:spcAft>
        <a:buClr>
          <a:srgbClr val="126D7F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HiraginoSans-W2" charset="-128"/>
        <a:buChar char="・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0A05C-5B37-2240-8E38-3CA702D16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b="0" i="0" dirty="0">
                <a:effectLst/>
                <a:latin typeface="Helvetica" pitchFamily="2" charset="0"/>
              </a:rPr>
              <a:t>Public </a:t>
            </a:r>
            <a:r>
              <a:rPr lang="fr-BE" b="0" i="0" dirty="0" err="1">
                <a:effectLst/>
                <a:latin typeface="Helvetica" pitchFamily="2" charset="0"/>
              </a:rPr>
              <a:t>Private</a:t>
            </a:r>
            <a:r>
              <a:rPr lang="fr-BE" b="0" i="0" dirty="0">
                <a:effectLst/>
                <a:latin typeface="Helvetica" pitchFamily="2" charset="0"/>
              </a:rPr>
              <a:t> </a:t>
            </a:r>
            <a:r>
              <a:rPr lang="fr-BE" b="0" i="0" dirty="0" err="1">
                <a:effectLst/>
                <a:latin typeface="Helvetica" pitchFamily="2" charset="0"/>
              </a:rPr>
              <a:t>PartnershipS</a:t>
            </a:r>
            <a:r>
              <a:rPr lang="fr-BE" b="0" i="0" dirty="0">
                <a:effectLst/>
                <a:latin typeface="Helvetica" pitchFamily="2" charset="0"/>
              </a:rPr>
              <a:t> in Smart Cities </a:t>
            </a:r>
            <a:endParaRPr lang="fr-FR" dirty="0">
              <a:latin typeface="Helvetica" pitchFamily="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41EE49-D37F-BC41-AAB5-E6C225376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b="0" i="0" dirty="0">
                <a:effectLst/>
                <a:latin typeface="-apple-system"/>
              </a:rPr>
              <a:t>Case </a:t>
            </a:r>
            <a:r>
              <a:rPr lang="fr-BE" b="0" i="0" dirty="0" err="1">
                <a:effectLst/>
                <a:latin typeface="-apple-system"/>
              </a:rPr>
              <a:t>studies</a:t>
            </a:r>
            <a:r>
              <a:rPr lang="fr-BE" b="0" i="0" dirty="0">
                <a:effectLst/>
                <a:latin typeface="-apple-system"/>
              </a:rPr>
              <a:t> of </a:t>
            </a:r>
            <a:r>
              <a:rPr lang="fr-BE" b="0" i="0" dirty="0" err="1">
                <a:effectLst/>
                <a:latin typeface="-apple-system"/>
              </a:rPr>
              <a:t>Mobility</a:t>
            </a:r>
            <a:r>
              <a:rPr lang="fr-BE" b="0" i="0" dirty="0">
                <a:effectLst/>
                <a:latin typeface="-apple-system"/>
              </a:rPr>
              <a:t> Infrastructure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A5D77A-658F-784A-AFD3-2A63E0916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Audrey Lebas, Smart City Institute (HEC Liège)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89B36B-C437-5B4C-B055-2E8D5B1999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15th </a:t>
            </a:r>
            <a:r>
              <a:rPr lang="fr-FR" dirty="0" err="1"/>
              <a:t>November</a:t>
            </a:r>
            <a:r>
              <a:rPr lang="fr-FR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58524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E85595CF-FE8C-0245-A676-992092D881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6799" y="483565"/>
            <a:ext cx="9058402" cy="465341"/>
          </a:xfrm>
        </p:spPr>
        <p:txBody>
          <a:bodyPr/>
          <a:lstStyle/>
          <a:p>
            <a:r>
              <a:rPr lang="fr-FR" dirty="0"/>
              <a:t>THE SMART CITY INSTITUTE</a:t>
            </a:r>
          </a:p>
        </p:txBody>
      </p:sp>
      <p:pic>
        <p:nvPicPr>
          <p:cNvPr id="13" name="Espace réservé pour une image  13">
            <a:extLst>
              <a:ext uri="{FF2B5EF4-FFF2-40B4-BE49-F238E27FC236}">
                <a16:creationId xmlns:a16="http://schemas.microsoft.com/office/drawing/2014/main" id="{7202B8C4-24DC-7C42-8E07-1B90D0B73A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>
            <a:fillRect/>
          </a:stretch>
        </p:blipFill>
        <p:spPr>
          <a:xfrm>
            <a:off x="902950" y="2263263"/>
            <a:ext cx="1107476" cy="1098212"/>
          </a:xfrm>
        </p:spPr>
      </p:pic>
      <p:pic>
        <p:nvPicPr>
          <p:cNvPr id="14" name="Espace réservé pour une image  16">
            <a:extLst>
              <a:ext uri="{FF2B5EF4-FFF2-40B4-BE49-F238E27FC236}">
                <a16:creationId xmlns:a16="http://schemas.microsoft.com/office/drawing/2014/main" id="{40B92ECC-5B04-9444-BD1C-3A0787E158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>
            <a:fillRect/>
          </a:stretch>
        </p:blipFill>
        <p:spPr>
          <a:xfrm>
            <a:off x="2992745" y="2244428"/>
            <a:ext cx="1107476" cy="1098212"/>
          </a:xfrm>
        </p:spPr>
      </p:pic>
      <p:pic>
        <p:nvPicPr>
          <p:cNvPr id="15" name="Espace réservé pour une image  17">
            <a:extLst>
              <a:ext uri="{FF2B5EF4-FFF2-40B4-BE49-F238E27FC236}">
                <a16:creationId xmlns:a16="http://schemas.microsoft.com/office/drawing/2014/main" id="{B98D21A2-E95E-8146-A77A-F3F18A43EC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>
            <a:fillRect/>
          </a:stretch>
        </p:blipFill>
        <p:spPr>
          <a:xfrm>
            <a:off x="757228" y="4273921"/>
            <a:ext cx="1107476" cy="1098212"/>
          </a:xfrm>
        </p:spPr>
      </p:pic>
      <p:pic>
        <p:nvPicPr>
          <p:cNvPr id="16" name="Espace réservé pour une image  18">
            <a:extLst>
              <a:ext uri="{FF2B5EF4-FFF2-40B4-BE49-F238E27FC236}">
                <a16:creationId xmlns:a16="http://schemas.microsoft.com/office/drawing/2014/main" id="{CA5553A8-0C80-604D-848E-72F1A7725B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>
            <a:fillRect/>
          </a:stretch>
        </p:blipFill>
        <p:spPr>
          <a:xfrm>
            <a:off x="2903327" y="4269360"/>
            <a:ext cx="1107476" cy="1098212"/>
          </a:xfr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814B3F17-1A1C-0B4A-9F0B-5DBA13CB70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228" y="3582091"/>
            <a:ext cx="1494671" cy="438116"/>
          </a:xfrm>
        </p:spPr>
        <p:txBody>
          <a:bodyPr>
            <a:normAutofit fontScale="77500" lnSpcReduction="20000"/>
          </a:bodyPr>
          <a:lstStyle/>
          <a:p>
            <a:r>
              <a:rPr lang="fr-FR" b="0" dirty="0"/>
              <a:t>RESEARCH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25C88F99-98E2-2E43-8705-0FC007036C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7550" y="3486490"/>
            <a:ext cx="1494671" cy="438116"/>
          </a:xfrm>
        </p:spPr>
        <p:txBody>
          <a:bodyPr/>
          <a:lstStyle/>
          <a:p>
            <a:r>
              <a:rPr lang="fr-FR" sz="1600" b="0" dirty="0"/>
              <a:t>TEACHING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14FEC239-C73B-E748-90C8-92F7B13D08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721" y="5654226"/>
            <a:ext cx="1553226" cy="438116"/>
          </a:xfrm>
        </p:spPr>
        <p:txBody>
          <a:bodyPr/>
          <a:lstStyle/>
          <a:p>
            <a:r>
              <a:rPr lang="fr-FR" sz="1600" b="0" dirty="0"/>
              <a:t>INNOVATION</a:t>
            </a: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C4618488-176A-B349-9862-8AB558CE98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7133" y="5704006"/>
            <a:ext cx="1393629" cy="438116"/>
          </a:xfrm>
        </p:spPr>
        <p:txBody>
          <a:bodyPr>
            <a:normAutofit fontScale="70000" lnSpcReduction="20000"/>
          </a:bodyPr>
          <a:lstStyle/>
          <a:p>
            <a:r>
              <a:rPr lang="fr-FR" b="0" dirty="0"/>
              <a:t>AWARENESS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A387E3C6-4FB6-3143-A624-EB292D880A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66799" y="1018403"/>
            <a:ext cx="9058402" cy="465341"/>
          </a:xfrm>
        </p:spPr>
        <p:txBody>
          <a:bodyPr/>
          <a:lstStyle/>
          <a:p>
            <a:r>
              <a:rPr lang="fr-FR" dirty="0"/>
              <a:t>MISSIONS</a:t>
            </a: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BEC08BA9-3B67-8E46-AB7B-C9E80D02D704}"/>
              </a:ext>
            </a:extLst>
          </p:cNvPr>
          <p:cNvSpPr txBox="1">
            <a:spLocks/>
          </p:cNvSpPr>
          <p:nvPr/>
        </p:nvSpPr>
        <p:spPr>
          <a:xfrm>
            <a:off x="5416456" y="1483744"/>
            <a:ext cx="5529485" cy="432880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126D7F"/>
              </a:buClr>
              <a:buFont typeface="Consolas-BoldItalic" charset="0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Clr>
                <a:srgbClr val="126D7F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HiraginoSans-W2" charset="-128"/>
              <a:buChar char="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.LucidaGrandeUI" charset="0"/>
              <a:buChar char="▸"/>
            </a:pPr>
            <a:r>
              <a:rPr lang="fr-FR" dirty="0" err="1"/>
              <a:t>Creation</a:t>
            </a:r>
            <a:r>
              <a:rPr lang="fr-FR" dirty="0"/>
              <a:t> in 2015</a:t>
            </a:r>
          </a:p>
          <a:p>
            <a:pPr marL="457200" indent="-457200" algn="l">
              <a:buFont typeface=".LucidaGrandeUI" charset="0"/>
              <a:buChar char="▸"/>
            </a:pPr>
            <a:r>
              <a:rPr lang="fr-FR" dirty="0" err="1"/>
              <a:t>Sustainable</a:t>
            </a:r>
            <a:r>
              <a:rPr lang="fr-FR" dirty="0"/>
              <a:t> and Smart Cities/Territories </a:t>
            </a:r>
            <a:r>
              <a:rPr lang="fr-FR" dirty="0">
                <a:sym typeface="Wingdings" pitchFamily="2" charset="2"/>
              </a:rPr>
              <a:t> Management and </a:t>
            </a:r>
            <a:r>
              <a:rPr lang="fr-FR" dirty="0" err="1">
                <a:sym typeface="Wingdings" pitchFamily="2" charset="2"/>
              </a:rPr>
              <a:t>Stategy</a:t>
            </a:r>
            <a:endParaRPr lang="fr-FR" dirty="0"/>
          </a:p>
          <a:p>
            <a:pPr marL="457200" indent="-457200" algn="l">
              <a:buFont typeface=".LucidaGrandeUI" charset="0"/>
              <a:buChar char="▸"/>
            </a:pPr>
            <a:r>
              <a:rPr lang="fr-FR" dirty="0" err="1"/>
              <a:t>University</a:t>
            </a:r>
            <a:r>
              <a:rPr lang="fr-FR" dirty="0"/>
              <a:t> of Liège, HEC Liège (</a:t>
            </a:r>
            <a:r>
              <a:rPr lang="fr-FR" dirty="0" err="1"/>
              <a:t>Belgium</a:t>
            </a:r>
            <a:r>
              <a:rPr lang="fr-FR" dirty="0"/>
              <a:t>)</a:t>
            </a:r>
          </a:p>
          <a:p>
            <a:pPr marL="457200" indent="-457200" algn="l">
              <a:spcBef>
                <a:spcPts val="1600"/>
              </a:spcBef>
              <a:buFont typeface=".LucidaGrandeUI" charset="0"/>
              <a:buChar char="▸"/>
            </a:pPr>
            <a:r>
              <a:rPr lang="fr-FR" dirty="0"/>
              <a:t>Team of 15 – </a:t>
            </a:r>
            <a:r>
              <a:rPr lang="fr-FR" dirty="0" err="1"/>
              <a:t>Multidisciplinarity</a:t>
            </a:r>
            <a:r>
              <a:rPr lang="fr-FR" dirty="0"/>
              <a:t> </a:t>
            </a:r>
          </a:p>
        </p:txBody>
      </p:sp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B1601EAD-842F-8B62-F1BA-97124400C3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67" t="21417" r="70582" b="-29001"/>
          <a:stretch/>
        </p:blipFill>
        <p:spPr>
          <a:xfrm>
            <a:off x="6012604" y="5372133"/>
            <a:ext cx="2006930" cy="10023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C41691-31BC-975D-6613-8E69FCF7BCF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40829" y="4922005"/>
            <a:ext cx="1141908" cy="1149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06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B25C979-1994-0E55-5983-D617B7A804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RELEASE </a:t>
            </a:r>
            <a:r>
              <a:rPr lang="fr-FR" dirty="0" err="1"/>
              <a:t>day</a:t>
            </a:r>
            <a:r>
              <a:rPr lang="fr-FR" dirty="0"/>
              <a:t>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3FB518-E32F-E09E-AAA8-9F495FCC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50" y="1668489"/>
            <a:ext cx="3474547" cy="40803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34F9A08-E1D3-B619-6DC0-68B815ABE942}"/>
              </a:ext>
            </a:extLst>
          </p:cNvPr>
          <p:cNvSpPr/>
          <p:nvPr/>
        </p:nvSpPr>
        <p:spPr>
          <a:xfrm>
            <a:off x="647206" y="1668488"/>
            <a:ext cx="2121629" cy="2210373"/>
          </a:xfrm>
          <a:prstGeom prst="ellipse">
            <a:avLst/>
          </a:prstGeom>
          <a:solidFill>
            <a:schemeClr val="bg1"/>
          </a:solidFill>
          <a:ln>
            <a:solidFill>
              <a:srgbClr val="00905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26577E"/>
                </a:solidFill>
              </a:rPr>
              <a:t>Demystify</a:t>
            </a:r>
            <a:r>
              <a:rPr lang="fr-FR" dirty="0">
                <a:solidFill>
                  <a:srgbClr val="26577E"/>
                </a:solidFill>
              </a:rPr>
              <a:t> the concepts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77467B-7A14-EDE8-6CA8-EE1BC581716E}"/>
              </a:ext>
            </a:extLst>
          </p:cNvPr>
          <p:cNvSpPr/>
          <p:nvPr/>
        </p:nvSpPr>
        <p:spPr>
          <a:xfrm>
            <a:off x="2973828" y="1668488"/>
            <a:ext cx="2121629" cy="2210373"/>
          </a:xfrm>
          <a:prstGeom prst="ellipse">
            <a:avLst/>
          </a:prstGeom>
          <a:solidFill>
            <a:schemeClr val="bg1"/>
          </a:solidFill>
          <a:ln>
            <a:solidFill>
              <a:srgbClr val="00905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26577E"/>
                </a:solidFill>
              </a:rPr>
              <a:t>Review</a:t>
            </a:r>
            <a:r>
              <a:rPr lang="fr-FR" dirty="0">
                <a:solidFill>
                  <a:srgbClr val="26577E"/>
                </a:solidFill>
              </a:rPr>
              <a:t> </a:t>
            </a:r>
            <a:r>
              <a:rPr lang="fr-FR" sz="1750" dirty="0" err="1">
                <a:solidFill>
                  <a:srgbClr val="26577E"/>
                </a:solidFill>
              </a:rPr>
              <a:t>models</a:t>
            </a:r>
            <a:r>
              <a:rPr lang="fr-FR" sz="1750" dirty="0">
                <a:solidFill>
                  <a:srgbClr val="26577E"/>
                </a:solidFill>
              </a:rPr>
              <a:t>/types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D6E241-8A09-32D9-8598-F0BE6F1C5849}"/>
              </a:ext>
            </a:extLst>
          </p:cNvPr>
          <p:cNvSpPr/>
          <p:nvPr/>
        </p:nvSpPr>
        <p:spPr>
          <a:xfrm>
            <a:off x="5300450" y="1668489"/>
            <a:ext cx="2121629" cy="2210373"/>
          </a:xfrm>
          <a:prstGeom prst="ellipse">
            <a:avLst/>
          </a:prstGeom>
          <a:solidFill>
            <a:schemeClr val="bg1"/>
          </a:solidFill>
          <a:ln>
            <a:solidFill>
              <a:srgbClr val="00905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26577E"/>
                </a:solidFill>
              </a:rPr>
              <a:t>Introduce</a:t>
            </a:r>
            <a:r>
              <a:rPr lang="fr-FR" dirty="0">
                <a:solidFill>
                  <a:srgbClr val="26577E"/>
                </a:solidFill>
              </a:rPr>
              <a:t> </a:t>
            </a:r>
            <a:r>
              <a:rPr lang="fr-FR" dirty="0" err="1">
                <a:solidFill>
                  <a:srgbClr val="26577E"/>
                </a:solidFill>
              </a:rPr>
              <a:t>legal</a:t>
            </a:r>
            <a:r>
              <a:rPr lang="fr-FR" dirty="0">
                <a:solidFill>
                  <a:srgbClr val="26577E"/>
                </a:solidFill>
              </a:rPr>
              <a:t> </a:t>
            </a:r>
            <a:r>
              <a:rPr lang="fr-FR" dirty="0" err="1">
                <a:solidFill>
                  <a:srgbClr val="26577E"/>
                </a:solidFill>
              </a:rPr>
              <a:t>context</a:t>
            </a:r>
            <a:endParaRPr lang="fr-FR" sz="2000" dirty="0">
              <a:solidFill>
                <a:srgbClr val="26577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4B64C1-314D-F579-1A6E-F8A2CD29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93" y="2045369"/>
            <a:ext cx="465342" cy="46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40E9D3C-AF51-9210-3EBF-6E16A890D816}"/>
              </a:ext>
            </a:extLst>
          </p:cNvPr>
          <p:cNvSpPr/>
          <p:nvPr/>
        </p:nvSpPr>
        <p:spPr>
          <a:xfrm>
            <a:off x="2010889" y="3972214"/>
            <a:ext cx="2121629" cy="221037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26577E"/>
                </a:solidFill>
              </a:rPr>
              <a:t>One size </a:t>
            </a:r>
            <a:r>
              <a:rPr lang="fr-FR" dirty="0" err="1">
                <a:solidFill>
                  <a:srgbClr val="26577E"/>
                </a:solidFill>
              </a:rPr>
              <a:t>fits</a:t>
            </a:r>
            <a:r>
              <a:rPr lang="fr-FR" dirty="0">
                <a:solidFill>
                  <a:srgbClr val="26577E"/>
                </a:solidFill>
              </a:rPr>
              <a:t> all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450B5CB-8541-9963-4AAB-1AB94C162EF2}"/>
              </a:ext>
            </a:extLst>
          </p:cNvPr>
          <p:cNvSpPr/>
          <p:nvPr/>
        </p:nvSpPr>
        <p:spPr>
          <a:xfrm>
            <a:off x="4337511" y="3972214"/>
            <a:ext cx="2121629" cy="2210373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26577E"/>
                </a:solidFill>
              </a:rPr>
              <a:t>Exhaustive </a:t>
            </a:r>
            <a:r>
              <a:rPr lang="fr-FR" dirty="0" err="1">
                <a:solidFill>
                  <a:srgbClr val="26577E"/>
                </a:solidFill>
              </a:rPr>
              <a:t>lists</a:t>
            </a:r>
            <a:r>
              <a:rPr lang="fr-FR" dirty="0">
                <a:solidFill>
                  <a:srgbClr val="26577E"/>
                </a:solidFill>
              </a:rPr>
              <a:t> &amp; </a:t>
            </a:r>
            <a:r>
              <a:rPr lang="fr-FR" dirty="0" err="1">
                <a:solidFill>
                  <a:srgbClr val="26577E"/>
                </a:solidFill>
              </a:rPr>
              <a:t>technicalities</a:t>
            </a:r>
            <a:endParaRPr lang="fr-FR" sz="2000" dirty="0">
              <a:solidFill>
                <a:srgbClr val="26577E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BCF492-BA14-0119-F98E-007A61237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1" t="52790"/>
          <a:stretch/>
        </p:blipFill>
        <p:spPr bwMode="auto">
          <a:xfrm>
            <a:off x="5728518" y="5543958"/>
            <a:ext cx="632746" cy="7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9C64358-D756-340D-7952-7CBD6EC74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1" t="52790"/>
          <a:stretch/>
        </p:blipFill>
        <p:spPr bwMode="auto">
          <a:xfrm>
            <a:off x="3415010" y="5543957"/>
            <a:ext cx="632746" cy="7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6FD15E4-D003-D690-2B70-3287C4255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4" b="56641"/>
          <a:stretch/>
        </p:blipFill>
        <p:spPr bwMode="auto">
          <a:xfrm>
            <a:off x="4344363" y="3191033"/>
            <a:ext cx="708696" cy="7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D9CDB91-8025-7D57-3864-29766A6B5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4" b="56641"/>
          <a:stretch/>
        </p:blipFill>
        <p:spPr bwMode="auto">
          <a:xfrm>
            <a:off x="6620609" y="3262309"/>
            <a:ext cx="708696" cy="7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F23AD8E-3945-514E-27CD-8F2AC62FC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4" b="56641"/>
          <a:stretch/>
        </p:blipFill>
        <p:spPr bwMode="auto">
          <a:xfrm>
            <a:off x="2006537" y="3215632"/>
            <a:ext cx="708696" cy="7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8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71A784-E2E5-2E72-41AE-BC9E5F9F4F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199" y="825788"/>
            <a:ext cx="11334997" cy="1323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« Public </a:t>
            </a:r>
            <a:r>
              <a:rPr lang="fr-F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private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partnerships in Smart Cities: </a:t>
            </a:r>
          </a:p>
          <a:p>
            <a:pPr algn="ctr"/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the case of </a:t>
            </a:r>
            <a:r>
              <a:rPr lang="fr-F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mobility</a:t>
            </a: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infrastructure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15C7DA-50ED-431A-5621-694B81C48A5E}"/>
              </a:ext>
            </a:extLst>
          </p:cNvPr>
          <p:cNvSpPr txBox="1"/>
          <p:nvPr/>
        </p:nvSpPr>
        <p:spPr>
          <a:xfrm>
            <a:off x="8622225" y="2907267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  <a:cs typeface="Arial" panose="020B0604020202020204" pitchFamily="34" charset="0"/>
              </a:rPr>
              <a:t>Fabienne Roberti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711F5F-7146-DCA7-DD51-7AF21D29D5DD}"/>
              </a:ext>
            </a:extLst>
          </p:cNvPr>
          <p:cNvSpPr txBox="1"/>
          <p:nvPr/>
        </p:nvSpPr>
        <p:spPr>
          <a:xfrm>
            <a:off x="8887361" y="5612056"/>
            <a:ext cx="2214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  <a:cs typeface="Arial" panose="020B0604020202020204" pitchFamily="34" charset="0"/>
              </a:rPr>
              <a:t>Smart City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Referent</a:t>
            </a:r>
            <a:br>
              <a:rPr lang="fr-FR" dirty="0">
                <a:latin typeface="+mn-lt"/>
                <a:cs typeface="Arial" panose="020B0604020202020204" pitchFamily="34" charset="0"/>
              </a:rPr>
            </a:br>
            <a:r>
              <a:rPr lang="fr-FR" b="1" dirty="0">
                <a:latin typeface="+mn-lt"/>
                <a:cs typeface="Arial" panose="020B0604020202020204" pitchFamily="34" charset="0"/>
              </a:rPr>
              <a:t>SPI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9B43AE-6402-5830-25D3-4C41A7413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0" b="33901"/>
          <a:stretch/>
        </p:blipFill>
        <p:spPr>
          <a:xfrm>
            <a:off x="1478978" y="3429000"/>
            <a:ext cx="1868135" cy="1871167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FCC6E7-B20C-16B9-238C-834F72B5B6DE}"/>
              </a:ext>
            </a:extLst>
          </p:cNvPr>
          <p:cNvSpPr txBox="1"/>
          <p:nvPr/>
        </p:nvSpPr>
        <p:spPr>
          <a:xfrm>
            <a:off x="1604172" y="2953434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  <a:cs typeface="Arial" panose="020B0604020202020204" pitchFamily="34" charset="0"/>
              </a:rPr>
              <a:t>Audrey Lebas</a:t>
            </a:r>
          </a:p>
          <a:p>
            <a:endParaRPr lang="fr-FR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36A43DF3-92F3-76FF-3A71-D1CD9265C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Image 11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9FFFD294-6586-8624-0A7C-A8981E956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1" r="13268"/>
          <a:stretch/>
        </p:blipFill>
        <p:spPr>
          <a:xfrm>
            <a:off x="8703981" y="3429000"/>
            <a:ext cx="1986814" cy="1977401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B97714A-BF87-B99D-43C4-7529B15A3B38}"/>
              </a:ext>
            </a:extLst>
          </p:cNvPr>
          <p:cNvSpPr txBox="1"/>
          <p:nvPr/>
        </p:nvSpPr>
        <p:spPr>
          <a:xfrm>
            <a:off x="1604172" y="2368510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Moderator</a:t>
            </a:r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98CBD4-10D0-B849-3ED2-BBF674C32213}"/>
              </a:ext>
            </a:extLst>
          </p:cNvPr>
          <p:cNvSpPr txBox="1"/>
          <p:nvPr/>
        </p:nvSpPr>
        <p:spPr>
          <a:xfrm>
            <a:off x="7612004" y="2356545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Panelists</a:t>
            </a:r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85945F-8806-8E5A-6F62-83DA8812FBC0}"/>
              </a:ext>
            </a:extLst>
          </p:cNvPr>
          <p:cNvSpPr txBox="1"/>
          <p:nvPr/>
        </p:nvSpPr>
        <p:spPr>
          <a:xfrm>
            <a:off x="403522" y="5396614"/>
            <a:ext cx="40190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n-lt"/>
                <a:cs typeface="Arial" panose="020B0604020202020204" pitchFamily="34" charset="0"/>
              </a:rPr>
              <a:t>Researcher</a:t>
            </a:r>
            <a:endParaRPr lang="fr-FR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atin typeface="+mn-lt"/>
                <a:cs typeface="Arial" panose="020B0604020202020204" pitchFamily="34" charset="0"/>
              </a:rPr>
              <a:t>International partnership &amp; relations </a:t>
            </a:r>
            <a:r>
              <a:rPr lang="fr-FR" sz="1400" dirty="0" err="1">
                <a:latin typeface="+mn-lt"/>
                <a:cs typeface="Arial" panose="020B0604020202020204" pitchFamily="34" charset="0"/>
              </a:rPr>
              <a:t>coordinator</a:t>
            </a:r>
            <a:endParaRPr lang="fr-FR" sz="1400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fr-FR" b="1" dirty="0">
                <a:latin typeface="+mn-lt"/>
                <a:cs typeface="Arial" panose="020B0604020202020204" pitchFamily="34" charset="0"/>
              </a:rPr>
              <a:t>Smart City Institute (HEC </a:t>
            </a:r>
            <a:r>
              <a:rPr lang="fr-FR" b="1" dirty="0" err="1">
                <a:latin typeface="+mn-lt"/>
                <a:cs typeface="Arial" panose="020B0604020202020204" pitchFamily="34" charset="0"/>
              </a:rPr>
              <a:t>ULIège</a:t>
            </a:r>
            <a:r>
              <a:rPr lang="fr-FR" b="1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189F55-4F77-2D12-E5A0-42AE9ED5F958}"/>
              </a:ext>
            </a:extLst>
          </p:cNvPr>
          <p:cNvSpPr txBox="1"/>
          <p:nvPr/>
        </p:nvSpPr>
        <p:spPr>
          <a:xfrm>
            <a:off x="6119884" y="295343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  <a:cs typeface="Arial" panose="020B0604020202020204" pitchFamily="34" charset="0"/>
              </a:rPr>
              <a:t>Bénédicte Collard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89459CD-B1EE-40A5-76D0-5B1D52D17581}"/>
              </a:ext>
            </a:extLst>
          </p:cNvPr>
          <p:cNvSpPr txBox="1"/>
          <p:nvPr/>
        </p:nvSpPr>
        <p:spPr>
          <a:xfrm>
            <a:off x="6218437" y="5612057"/>
            <a:ext cx="198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n-lt"/>
                <a:cs typeface="Arial" panose="020B0604020202020204" pitchFamily="34" charset="0"/>
              </a:rPr>
              <a:t>Technical</a:t>
            </a:r>
            <a:r>
              <a:rPr lang="fr-FR" dirty="0">
                <a:latin typeface="+mn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n-lt"/>
                <a:cs typeface="Arial" panose="020B0604020202020204" pitchFamily="34" charset="0"/>
              </a:rPr>
              <a:t>director</a:t>
            </a:r>
            <a:endParaRPr lang="fr-FR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fr-FR" b="1" dirty="0" err="1">
                <a:latin typeface="+mn-lt"/>
                <a:cs typeface="Arial" panose="020B0604020202020204" pitchFamily="34" charset="0"/>
              </a:rPr>
              <a:t>Luminus</a:t>
            </a:r>
            <a:r>
              <a:rPr lang="fr-FR" b="1" dirty="0">
                <a:latin typeface="+mn-lt"/>
                <a:cs typeface="Arial" panose="020B0604020202020204" pitchFamily="34" charset="0"/>
              </a:rPr>
              <a:t> Cities</a:t>
            </a:r>
          </a:p>
        </p:txBody>
      </p:sp>
      <p:pic>
        <p:nvPicPr>
          <p:cNvPr id="1026" name="Picture 2" descr="Profile photo of Bénédicte Collard">
            <a:extLst>
              <a:ext uri="{FF2B5EF4-FFF2-40B4-BE49-F238E27FC236}">
                <a16:creationId xmlns:a16="http://schemas.microsoft.com/office/drawing/2014/main" id="{16871767-EDE1-0E26-5F2F-A2C6D0327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30" y="3429000"/>
            <a:ext cx="1980095" cy="19800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8097EC-BA38-9F73-37AD-930593848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Audrey Lebas</a:t>
            </a:r>
            <a:br>
              <a:rPr lang="fr-FR" dirty="0"/>
            </a:br>
            <a:r>
              <a:rPr lang="fr-FR" dirty="0" err="1"/>
              <a:t>audrey.lebas@uliege.be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73E083-CE83-4D80-FC1D-92AA38ABBAD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0211770" y="3717388"/>
            <a:ext cx="1440625" cy="1449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242E62-EC16-0928-2653-B190CCA5D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54" y="6070802"/>
            <a:ext cx="7772400" cy="6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0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B307DA5-993F-6C40-A3BA-51A87BB4C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Ressources gratuites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47A1A0-06BB-A745-8340-F9EFAF570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Images et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pictos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libres de droit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7A491C-E7B7-1945-9257-85E30707D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b="1" dirty="0"/>
              <a:t>Pour les photos : </a:t>
            </a:r>
          </a:p>
          <a:p>
            <a:pPr marL="523875" indent="-341313">
              <a:buFont typeface="Consolas Bold"/>
              <a:buChar char="▸"/>
            </a:pPr>
            <a:r>
              <a:rPr lang="fr-FR" dirty="0" err="1"/>
              <a:t>Freepik</a:t>
            </a:r>
            <a:endParaRPr lang="fr-FR" dirty="0"/>
          </a:p>
          <a:p>
            <a:pPr marL="523875" indent="-341313">
              <a:buFont typeface="Consolas Bold"/>
              <a:buChar char="▸"/>
            </a:pPr>
            <a:r>
              <a:rPr lang="fr-FR" dirty="0" err="1"/>
              <a:t>Unsplash</a:t>
            </a:r>
            <a:endParaRPr lang="fr-FR" dirty="0"/>
          </a:p>
          <a:p>
            <a:pPr marL="523875" indent="-341313">
              <a:buFont typeface="Consolas Bold"/>
              <a:buChar char="▸"/>
            </a:pPr>
            <a:r>
              <a:rPr lang="fr-FR" dirty="0" err="1"/>
              <a:t>Pixabay</a:t>
            </a:r>
            <a:endParaRPr lang="fr-FR" dirty="0"/>
          </a:p>
          <a:p>
            <a:pPr marL="523875" indent="-341313">
              <a:buFont typeface="Consolas Bold"/>
              <a:buChar char="▸"/>
            </a:pPr>
            <a:r>
              <a:rPr lang="fr-FR" dirty="0" err="1"/>
              <a:t>Pexels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/>
              <a:t>Pour les </a:t>
            </a:r>
            <a:r>
              <a:rPr lang="fr-FR" b="1" dirty="0" err="1"/>
              <a:t>pictos</a:t>
            </a:r>
            <a:r>
              <a:rPr lang="fr-FR" b="1" dirty="0"/>
              <a:t> : </a:t>
            </a:r>
          </a:p>
          <a:p>
            <a:pPr marL="523875" indent="-341313">
              <a:buFont typeface="Consolas Bold"/>
              <a:buChar char="▸"/>
            </a:pPr>
            <a:r>
              <a:rPr lang="fr-FR" dirty="0" err="1"/>
              <a:t>Flaticon</a:t>
            </a:r>
            <a:r>
              <a:rPr lang="fr-FR" dirty="0"/>
              <a:t> (possible de modifier la couleur sur le site)</a:t>
            </a:r>
          </a:p>
          <a:p>
            <a:pPr marL="523875" indent="-341313">
              <a:buFont typeface="Consolas Bold"/>
              <a:buChar char="▸"/>
            </a:pPr>
            <a:r>
              <a:rPr lang="fr-FR" dirty="0" err="1"/>
              <a:t>Freepik</a:t>
            </a:r>
            <a:endParaRPr lang="fr-FR" dirty="0"/>
          </a:p>
          <a:p>
            <a:pPr marL="523875" indent="-341313">
              <a:buFont typeface="Consolas Bold"/>
              <a:buChar char="▸"/>
            </a:pPr>
            <a:r>
              <a:rPr lang="fr-FR" dirty="0"/>
              <a:t>icones8</a:t>
            </a:r>
          </a:p>
        </p:txBody>
      </p:sp>
    </p:spTree>
    <p:extLst>
      <p:ext uri="{BB962C8B-B14F-4D97-AF65-F5344CB8AC3E}">
        <p14:creationId xmlns:p14="http://schemas.microsoft.com/office/powerpoint/2010/main" val="38934946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5">
      <a:dk1>
        <a:srgbClr val="323F49"/>
      </a:dk1>
      <a:lt1>
        <a:srgbClr val="FFFFFF"/>
      </a:lt1>
      <a:dk2>
        <a:srgbClr val="126D7F"/>
      </a:dk2>
      <a:lt2>
        <a:srgbClr val="FFFFFF"/>
      </a:lt2>
      <a:accent1>
        <a:srgbClr val="97BFC5"/>
      </a:accent1>
      <a:accent2>
        <a:srgbClr val="70ADB5"/>
      </a:accent2>
      <a:accent3>
        <a:srgbClr val="56959E"/>
      </a:accent3>
      <a:accent4>
        <a:srgbClr val="333C47"/>
      </a:accent4>
      <a:accent5>
        <a:srgbClr val="FFDA89"/>
      </a:accent5>
      <a:accent6>
        <a:srgbClr val="C25E59"/>
      </a:accent6>
      <a:hlink>
        <a:srgbClr val="116D7F"/>
      </a:hlink>
      <a:folHlink>
        <a:srgbClr val="70AB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 City Institute" id="{F2DECD41-4344-8243-9C36-D632E8479092}" vid="{03B17F35-98B2-3440-9DEA-D8A9FAE36290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6118</TotalTime>
  <Words>169</Words>
  <Application>Microsoft Macintosh PowerPoint</Application>
  <PresentationFormat>Grand écran</PresentationFormat>
  <Paragraphs>47</Paragraphs>
  <Slides>6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9" baseType="lpstr">
      <vt:lpstr>HiraginoSans-W1</vt:lpstr>
      <vt:lpstr>HiraginoSans-W2</vt:lpstr>
      <vt:lpstr>HiraginoSans-W3</vt:lpstr>
      <vt:lpstr>-apple-system</vt:lpstr>
      <vt:lpstr>.LucidaGrandeUI</vt:lpstr>
      <vt:lpstr>Arial</vt:lpstr>
      <vt:lpstr>Calibri</vt:lpstr>
      <vt:lpstr>Consolas Bold</vt:lpstr>
      <vt:lpstr>Consolas-BoldItalic</vt:lpstr>
      <vt:lpstr>Helvetica</vt:lpstr>
      <vt:lpstr>Novecento sans wide</vt:lpstr>
      <vt:lpstr>Questrial</vt:lpstr>
      <vt:lpstr>Thème Office</vt:lpstr>
      <vt:lpstr>Public Private PartnershipS in Smart Cities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Lebas Audrey</dc:creator>
  <cp:lastModifiedBy>Lebas Audrey</cp:lastModifiedBy>
  <cp:revision>7</cp:revision>
  <dcterms:created xsi:type="dcterms:W3CDTF">2022-10-21T08:50:40Z</dcterms:created>
  <dcterms:modified xsi:type="dcterms:W3CDTF">2022-11-10T14:57:25Z</dcterms:modified>
</cp:coreProperties>
</file>