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26"/>
  </p:notesMasterIdLst>
  <p:handoutMasterIdLst>
    <p:handoutMasterId r:id="rId27"/>
  </p:handoutMasterIdLst>
  <p:sldIdLst>
    <p:sldId id="258" r:id="rId2"/>
    <p:sldId id="288" r:id="rId3"/>
    <p:sldId id="259" r:id="rId4"/>
    <p:sldId id="286" r:id="rId5"/>
    <p:sldId id="257" r:id="rId6"/>
    <p:sldId id="267" r:id="rId7"/>
    <p:sldId id="268" r:id="rId8"/>
    <p:sldId id="269" r:id="rId9"/>
    <p:sldId id="270" r:id="rId10"/>
    <p:sldId id="271" r:id="rId11"/>
    <p:sldId id="289" r:id="rId12"/>
    <p:sldId id="272" r:id="rId13"/>
    <p:sldId id="276" r:id="rId14"/>
    <p:sldId id="273" r:id="rId15"/>
    <p:sldId id="266" r:id="rId16"/>
    <p:sldId id="274" r:id="rId17"/>
    <p:sldId id="278" r:id="rId18"/>
    <p:sldId id="279" r:id="rId19"/>
    <p:sldId id="280" r:id="rId20"/>
    <p:sldId id="281" r:id="rId21"/>
    <p:sldId id="282" r:id="rId22"/>
    <p:sldId id="283" r:id="rId23"/>
    <p:sldId id="290" r:id="rId24"/>
    <p:sldId id="28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ie" initials="L" lastIdx="1" clrIdx="0">
    <p:extLst>
      <p:ext uri="{19B8F6BF-5375-455C-9EA6-DF929625EA0E}">
        <p15:presenceInfo xmlns:p15="http://schemas.microsoft.com/office/powerpoint/2012/main" userId="Luci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9E39"/>
    <a:srgbClr val="4FB7C5"/>
    <a:srgbClr val="009900"/>
    <a:srgbClr val="006600"/>
    <a:srgbClr val="FAFAFA"/>
    <a:srgbClr val="FFFFFF"/>
    <a:srgbClr val="F3F3F3"/>
    <a:srgbClr val="F2F2F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7" d="100"/>
          <a:sy n="67" d="100"/>
        </p:scale>
        <p:origin x="572" y="32"/>
      </p:cViewPr>
      <p:guideLst/>
    </p:cSldViewPr>
  </p:slideViewPr>
  <p:notesTextViewPr>
    <p:cViewPr>
      <p:scale>
        <a:sx n="1" d="1"/>
        <a:sy n="1" d="1"/>
      </p:scale>
      <p:origin x="0" y="0"/>
    </p:cViewPr>
  </p:notesTextViewPr>
  <p:notesViewPr>
    <p:cSldViewPr snapToGrid="0">
      <p:cViewPr varScale="1">
        <p:scale>
          <a:sx n="54" d="100"/>
          <a:sy n="54" d="100"/>
        </p:scale>
        <p:origin x="256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F6EDA5-9B9D-4ED5-9B37-9211EFB7B104}" type="doc">
      <dgm:prSet loTypeId="urn:microsoft.com/office/officeart/2005/8/layout/hChevron3" loCatId="process" qsTypeId="urn:microsoft.com/office/officeart/2005/8/quickstyle/simple2" qsCatId="simple" csTypeId="urn:microsoft.com/office/officeart/2005/8/colors/accent1_2" csCatId="accent1" phldr="1"/>
      <dgm:spPr/>
      <dgm:t>
        <a:bodyPr/>
        <a:lstStyle/>
        <a:p>
          <a:endParaRPr lang="fr-FR"/>
        </a:p>
      </dgm:t>
    </dgm:pt>
    <dgm:pt modelId="{5F8A42BE-8179-4A72-A2C1-C802FC0D8CEF}">
      <dgm:prSet phldrT="[Texte]" custT="1"/>
      <dgm:spPr>
        <a:solidFill>
          <a:srgbClr val="006600"/>
        </a:solidFill>
        <a:ln>
          <a:solidFill>
            <a:srgbClr val="FFFFFF"/>
          </a:solidFill>
        </a:ln>
        <a:effectLst/>
      </dgm:spPr>
      <dgm:t>
        <a:bodyPr/>
        <a:lstStyle/>
        <a:p>
          <a:pPr algn="ctr"/>
          <a:r>
            <a:rPr lang="fr-FR" sz="2800" dirty="0" smtClean="0">
              <a:solidFill>
                <a:srgbClr val="FFFFFF"/>
              </a:solidFill>
              <a:latin typeface="Bahnschrift Light" panose="020B0502040204020203" pitchFamily="34" charset="0"/>
            </a:rPr>
            <a:t>2017</a:t>
          </a:r>
          <a:endParaRPr lang="fr-FR" sz="2800" dirty="0">
            <a:solidFill>
              <a:srgbClr val="FFFFFF"/>
            </a:solidFill>
            <a:latin typeface="Bahnschrift Light" panose="020B0502040204020203" pitchFamily="34" charset="0"/>
          </a:endParaRPr>
        </a:p>
      </dgm:t>
    </dgm:pt>
    <dgm:pt modelId="{E2125293-E313-4875-98A1-B50D45039CD2}" type="parTrans" cxnId="{CADA6320-4594-4A1A-9A08-5C86F0CA679C}">
      <dgm:prSet/>
      <dgm:spPr/>
      <dgm:t>
        <a:bodyPr/>
        <a:lstStyle/>
        <a:p>
          <a:endParaRPr lang="fr-FR">
            <a:latin typeface="Bahnschrift Light" panose="020B0502040204020203" pitchFamily="34" charset="0"/>
          </a:endParaRPr>
        </a:p>
      </dgm:t>
    </dgm:pt>
    <dgm:pt modelId="{B75ACF93-90DD-4F8F-839C-7F97E047014E}" type="sibTrans" cxnId="{CADA6320-4594-4A1A-9A08-5C86F0CA679C}">
      <dgm:prSet/>
      <dgm:spPr/>
      <dgm:t>
        <a:bodyPr/>
        <a:lstStyle/>
        <a:p>
          <a:endParaRPr lang="fr-FR">
            <a:latin typeface="Bahnschrift Light" panose="020B0502040204020203" pitchFamily="34" charset="0"/>
          </a:endParaRPr>
        </a:p>
      </dgm:t>
    </dgm:pt>
    <dgm:pt modelId="{1CACE9AB-7C18-4B71-B5EF-CC6543665460}">
      <dgm:prSet phldrT="[Texte]"/>
      <dgm:spPr>
        <a:solidFill>
          <a:srgbClr val="006600"/>
        </a:solidFill>
        <a:ln>
          <a:solidFill>
            <a:srgbClr val="FFFFFF"/>
          </a:solidFill>
        </a:ln>
        <a:effectLst/>
      </dgm:spPr>
      <dgm:t>
        <a:bodyPr/>
        <a:lstStyle/>
        <a:p>
          <a:pPr algn="ctr" defTabSz="760413"/>
          <a:r>
            <a:rPr lang="fr-FR" dirty="0" smtClean="0">
              <a:solidFill>
                <a:srgbClr val="FFFFFF"/>
              </a:solidFill>
              <a:latin typeface="Bahnschrift Light" panose="020B0502040204020203" pitchFamily="34" charset="0"/>
            </a:rPr>
            <a:t>2018</a:t>
          </a:r>
          <a:endParaRPr lang="fr-FR" dirty="0">
            <a:solidFill>
              <a:srgbClr val="FFFFFF"/>
            </a:solidFill>
            <a:latin typeface="Bahnschrift Light" panose="020B0502040204020203" pitchFamily="34" charset="0"/>
          </a:endParaRPr>
        </a:p>
      </dgm:t>
    </dgm:pt>
    <dgm:pt modelId="{8EF869FD-1BDE-43A6-888A-3F4E4B6FAC68}" type="parTrans" cxnId="{46A94F63-1855-4881-AD39-6BAFC83EF100}">
      <dgm:prSet/>
      <dgm:spPr/>
      <dgm:t>
        <a:bodyPr/>
        <a:lstStyle/>
        <a:p>
          <a:endParaRPr lang="fr-FR">
            <a:latin typeface="Bahnschrift Light" panose="020B0502040204020203" pitchFamily="34" charset="0"/>
          </a:endParaRPr>
        </a:p>
      </dgm:t>
    </dgm:pt>
    <dgm:pt modelId="{82316780-853B-4EC2-9308-DF6B8FBC6907}" type="sibTrans" cxnId="{46A94F63-1855-4881-AD39-6BAFC83EF100}">
      <dgm:prSet/>
      <dgm:spPr/>
      <dgm:t>
        <a:bodyPr/>
        <a:lstStyle/>
        <a:p>
          <a:endParaRPr lang="fr-FR">
            <a:latin typeface="Bahnschrift Light" panose="020B0502040204020203" pitchFamily="34" charset="0"/>
          </a:endParaRPr>
        </a:p>
      </dgm:t>
    </dgm:pt>
    <dgm:pt modelId="{03CA3F45-6030-4E94-A1B0-0681798C575D}">
      <dgm:prSet phldrT="[Texte]"/>
      <dgm:spPr>
        <a:solidFill>
          <a:srgbClr val="006600"/>
        </a:solidFill>
        <a:ln>
          <a:solidFill>
            <a:srgbClr val="FFFFFF"/>
          </a:solidFill>
        </a:ln>
        <a:effectLst/>
      </dgm:spPr>
      <dgm:t>
        <a:bodyPr/>
        <a:lstStyle/>
        <a:p>
          <a:r>
            <a:rPr lang="fr-FR" dirty="0" smtClean="0">
              <a:solidFill>
                <a:srgbClr val="FFFFFF"/>
              </a:solidFill>
              <a:latin typeface="Bahnschrift Light" panose="020B0502040204020203" pitchFamily="34" charset="0"/>
            </a:rPr>
            <a:t>2019</a:t>
          </a:r>
          <a:endParaRPr lang="fr-FR" dirty="0">
            <a:solidFill>
              <a:srgbClr val="FFFFFF"/>
            </a:solidFill>
            <a:latin typeface="Bahnschrift Light" panose="020B0502040204020203" pitchFamily="34" charset="0"/>
          </a:endParaRPr>
        </a:p>
      </dgm:t>
    </dgm:pt>
    <dgm:pt modelId="{C6E65EE3-4F89-4D4A-ADBB-33D3D144446A}" type="parTrans" cxnId="{8036BC24-96C1-458C-8A70-F41001B004F5}">
      <dgm:prSet/>
      <dgm:spPr/>
      <dgm:t>
        <a:bodyPr/>
        <a:lstStyle/>
        <a:p>
          <a:endParaRPr lang="fr-FR">
            <a:latin typeface="Bahnschrift Light" panose="020B0502040204020203" pitchFamily="34" charset="0"/>
          </a:endParaRPr>
        </a:p>
      </dgm:t>
    </dgm:pt>
    <dgm:pt modelId="{625CB581-6D84-4025-891B-6E3C85D9D61D}" type="sibTrans" cxnId="{8036BC24-96C1-458C-8A70-F41001B004F5}">
      <dgm:prSet/>
      <dgm:spPr/>
      <dgm:t>
        <a:bodyPr/>
        <a:lstStyle/>
        <a:p>
          <a:endParaRPr lang="fr-FR">
            <a:latin typeface="Bahnschrift Light" panose="020B0502040204020203" pitchFamily="34" charset="0"/>
          </a:endParaRPr>
        </a:p>
      </dgm:t>
    </dgm:pt>
    <dgm:pt modelId="{E21C7D76-47D4-4081-A3A2-16A1BC1D2BB7}">
      <dgm:prSet/>
      <dgm:spPr>
        <a:solidFill>
          <a:srgbClr val="006600"/>
        </a:solidFill>
        <a:ln>
          <a:solidFill>
            <a:srgbClr val="FFFFFF"/>
          </a:solidFill>
        </a:ln>
        <a:effectLst/>
      </dgm:spPr>
      <dgm:t>
        <a:bodyPr/>
        <a:lstStyle/>
        <a:p>
          <a:r>
            <a:rPr lang="fr-FR" dirty="0" smtClean="0">
              <a:solidFill>
                <a:srgbClr val="FFFFFF"/>
              </a:solidFill>
              <a:latin typeface="Bahnschrift Light" panose="020B0502040204020203" pitchFamily="34" charset="0"/>
            </a:rPr>
            <a:t>2020</a:t>
          </a:r>
          <a:endParaRPr lang="fr-FR" dirty="0">
            <a:solidFill>
              <a:srgbClr val="FFFFFF"/>
            </a:solidFill>
            <a:latin typeface="Bahnschrift Light" panose="020B0502040204020203" pitchFamily="34" charset="0"/>
          </a:endParaRPr>
        </a:p>
      </dgm:t>
    </dgm:pt>
    <dgm:pt modelId="{034E1DCF-46D4-43D0-8DA7-D7214D420494}" type="parTrans" cxnId="{DB82C100-6519-4C5A-BC81-EAE56246F0C7}">
      <dgm:prSet/>
      <dgm:spPr/>
      <dgm:t>
        <a:bodyPr/>
        <a:lstStyle/>
        <a:p>
          <a:endParaRPr lang="fr-FR">
            <a:latin typeface="Bahnschrift Light" panose="020B0502040204020203" pitchFamily="34" charset="0"/>
          </a:endParaRPr>
        </a:p>
      </dgm:t>
    </dgm:pt>
    <dgm:pt modelId="{71D8FED3-F425-4A5C-83FF-FA74BF56E359}" type="sibTrans" cxnId="{DB82C100-6519-4C5A-BC81-EAE56246F0C7}">
      <dgm:prSet/>
      <dgm:spPr/>
      <dgm:t>
        <a:bodyPr/>
        <a:lstStyle/>
        <a:p>
          <a:endParaRPr lang="fr-FR">
            <a:latin typeface="Bahnschrift Light" panose="020B0502040204020203" pitchFamily="34" charset="0"/>
          </a:endParaRPr>
        </a:p>
      </dgm:t>
    </dgm:pt>
    <dgm:pt modelId="{D7316F71-46AC-4696-B79C-F7CE236F20BF}">
      <dgm:prSet/>
      <dgm:spPr>
        <a:solidFill>
          <a:srgbClr val="006600"/>
        </a:solidFill>
        <a:ln>
          <a:solidFill>
            <a:srgbClr val="FFFFFF"/>
          </a:solidFill>
        </a:ln>
        <a:effectLst/>
      </dgm:spPr>
      <dgm:t>
        <a:bodyPr/>
        <a:lstStyle/>
        <a:p>
          <a:r>
            <a:rPr lang="fr-FR" dirty="0" smtClean="0">
              <a:solidFill>
                <a:srgbClr val="FFFFFF"/>
              </a:solidFill>
              <a:latin typeface="Bahnschrift Light" panose="020B0502040204020203" pitchFamily="34" charset="0"/>
            </a:rPr>
            <a:t>2021</a:t>
          </a:r>
          <a:endParaRPr lang="fr-FR" dirty="0">
            <a:solidFill>
              <a:srgbClr val="FFFFFF"/>
            </a:solidFill>
            <a:latin typeface="Bahnschrift Light" panose="020B0502040204020203" pitchFamily="34" charset="0"/>
          </a:endParaRPr>
        </a:p>
      </dgm:t>
    </dgm:pt>
    <dgm:pt modelId="{2991C61E-69E4-4971-B2EF-62D2BE8D37C3}" type="parTrans" cxnId="{CA8894B5-CE45-4358-811A-81964B4CAE8E}">
      <dgm:prSet/>
      <dgm:spPr/>
      <dgm:t>
        <a:bodyPr/>
        <a:lstStyle/>
        <a:p>
          <a:endParaRPr lang="fr-FR">
            <a:latin typeface="Bahnschrift Light" panose="020B0502040204020203" pitchFamily="34" charset="0"/>
          </a:endParaRPr>
        </a:p>
      </dgm:t>
    </dgm:pt>
    <dgm:pt modelId="{99510F4A-C3AF-4406-B420-C2F0B298D5A7}" type="sibTrans" cxnId="{CA8894B5-CE45-4358-811A-81964B4CAE8E}">
      <dgm:prSet/>
      <dgm:spPr/>
      <dgm:t>
        <a:bodyPr/>
        <a:lstStyle/>
        <a:p>
          <a:endParaRPr lang="fr-FR">
            <a:latin typeface="Bahnschrift Light" panose="020B0502040204020203" pitchFamily="34" charset="0"/>
          </a:endParaRPr>
        </a:p>
      </dgm:t>
    </dgm:pt>
    <dgm:pt modelId="{8FDB6033-99BA-4BE3-AFEC-15E49FAC7B9C}" type="pres">
      <dgm:prSet presAssocID="{66F6EDA5-9B9D-4ED5-9B37-9211EFB7B104}" presName="Name0" presStyleCnt="0">
        <dgm:presLayoutVars>
          <dgm:dir/>
          <dgm:resizeHandles val="exact"/>
        </dgm:presLayoutVars>
      </dgm:prSet>
      <dgm:spPr/>
      <dgm:t>
        <a:bodyPr/>
        <a:lstStyle/>
        <a:p>
          <a:endParaRPr lang="fr-FR"/>
        </a:p>
      </dgm:t>
    </dgm:pt>
    <dgm:pt modelId="{314A2325-ABFF-474E-AD33-E4A89D042E02}" type="pres">
      <dgm:prSet presAssocID="{5F8A42BE-8179-4A72-A2C1-C802FC0D8CEF}" presName="parTxOnly" presStyleLbl="node1" presStyleIdx="0" presStyleCnt="5">
        <dgm:presLayoutVars>
          <dgm:bulletEnabled val="1"/>
        </dgm:presLayoutVars>
      </dgm:prSet>
      <dgm:spPr/>
      <dgm:t>
        <a:bodyPr/>
        <a:lstStyle/>
        <a:p>
          <a:endParaRPr lang="fr-FR"/>
        </a:p>
      </dgm:t>
    </dgm:pt>
    <dgm:pt modelId="{9C916586-BC9E-4C59-BFC5-D4A5BE38ABC4}" type="pres">
      <dgm:prSet presAssocID="{B75ACF93-90DD-4F8F-839C-7F97E047014E}" presName="parSpace" presStyleCnt="0"/>
      <dgm:spPr/>
      <dgm:t>
        <a:bodyPr/>
        <a:lstStyle/>
        <a:p>
          <a:endParaRPr lang="fr-FR"/>
        </a:p>
      </dgm:t>
    </dgm:pt>
    <dgm:pt modelId="{8634875A-FBBB-4E2E-A46A-F71CF332D248}" type="pres">
      <dgm:prSet presAssocID="{1CACE9AB-7C18-4B71-B5EF-CC6543665460}" presName="parTxOnly" presStyleLbl="node1" presStyleIdx="1" presStyleCnt="5" custScaleX="100000" custScaleY="82645">
        <dgm:presLayoutVars>
          <dgm:bulletEnabled val="1"/>
        </dgm:presLayoutVars>
      </dgm:prSet>
      <dgm:spPr/>
      <dgm:t>
        <a:bodyPr/>
        <a:lstStyle/>
        <a:p>
          <a:endParaRPr lang="fr-FR"/>
        </a:p>
      </dgm:t>
    </dgm:pt>
    <dgm:pt modelId="{D2D45A0B-F836-42BE-B274-6429D1C008BB}" type="pres">
      <dgm:prSet presAssocID="{82316780-853B-4EC2-9308-DF6B8FBC6907}" presName="parSpace" presStyleCnt="0"/>
      <dgm:spPr/>
      <dgm:t>
        <a:bodyPr/>
        <a:lstStyle/>
        <a:p>
          <a:endParaRPr lang="fr-FR"/>
        </a:p>
      </dgm:t>
    </dgm:pt>
    <dgm:pt modelId="{170FF53B-2B09-43D0-9094-C20F7ECC1729}" type="pres">
      <dgm:prSet presAssocID="{03CA3F45-6030-4E94-A1B0-0681798C575D}" presName="parTxOnly" presStyleLbl="node1" presStyleIdx="2" presStyleCnt="5">
        <dgm:presLayoutVars>
          <dgm:bulletEnabled val="1"/>
        </dgm:presLayoutVars>
      </dgm:prSet>
      <dgm:spPr/>
      <dgm:t>
        <a:bodyPr/>
        <a:lstStyle/>
        <a:p>
          <a:endParaRPr lang="fr-FR"/>
        </a:p>
      </dgm:t>
    </dgm:pt>
    <dgm:pt modelId="{C41181F0-1C8C-44C2-904D-20DA89278440}" type="pres">
      <dgm:prSet presAssocID="{625CB581-6D84-4025-891B-6E3C85D9D61D}" presName="parSpace" presStyleCnt="0"/>
      <dgm:spPr/>
      <dgm:t>
        <a:bodyPr/>
        <a:lstStyle/>
        <a:p>
          <a:endParaRPr lang="fr-FR"/>
        </a:p>
      </dgm:t>
    </dgm:pt>
    <dgm:pt modelId="{7025520C-8A15-4A9C-B890-0D8C7CE1BABD}" type="pres">
      <dgm:prSet presAssocID="{E21C7D76-47D4-4081-A3A2-16A1BC1D2BB7}" presName="parTxOnly" presStyleLbl="node1" presStyleIdx="3" presStyleCnt="5">
        <dgm:presLayoutVars>
          <dgm:bulletEnabled val="1"/>
        </dgm:presLayoutVars>
      </dgm:prSet>
      <dgm:spPr/>
      <dgm:t>
        <a:bodyPr/>
        <a:lstStyle/>
        <a:p>
          <a:endParaRPr lang="fr-FR"/>
        </a:p>
      </dgm:t>
    </dgm:pt>
    <dgm:pt modelId="{82F45FA0-1819-40D8-B06D-66668B841AB5}" type="pres">
      <dgm:prSet presAssocID="{71D8FED3-F425-4A5C-83FF-FA74BF56E359}" presName="parSpace" presStyleCnt="0"/>
      <dgm:spPr/>
      <dgm:t>
        <a:bodyPr/>
        <a:lstStyle/>
        <a:p>
          <a:endParaRPr lang="fr-FR"/>
        </a:p>
      </dgm:t>
    </dgm:pt>
    <dgm:pt modelId="{F7B4CEF5-7C0F-4ADE-ABF2-286B77CFA37C}" type="pres">
      <dgm:prSet presAssocID="{D7316F71-46AC-4696-B79C-F7CE236F20BF}" presName="parTxOnly" presStyleLbl="node1" presStyleIdx="4" presStyleCnt="5">
        <dgm:presLayoutVars>
          <dgm:bulletEnabled val="1"/>
        </dgm:presLayoutVars>
      </dgm:prSet>
      <dgm:spPr/>
      <dgm:t>
        <a:bodyPr/>
        <a:lstStyle/>
        <a:p>
          <a:endParaRPr lang="fr-FR"/>
        </a:p>
      </dgm:t>
    </dgm:pt>
  </dgm:ptLst>
  <dgm:cxnLst>
    <dgm:cxn modelId="{996EE452-A500-41BD-860A-8039A2752788}" type="presOf" srcId="{03CA3F45-6030-4E94-A1B0-0681798C575D}" destId="{170FF53B-2B09-43D0-9094-C20F7ECC1729}" srcOrd="0" destOrd="0" presId="urn:microsoft.com/office/officeart/2005/8/layout/hChevron3"/>
    <dgm:cxn modelId="{D75B2BCB-B3AA-4CD1-96DC-C080E1794139}" type="presOf" srcId="{D7316F71-46AC-4696-B79C-F7CE236F20BF}" destId="{F7B4CEF5-7C0F-4ADE-ABF2-286B77CFA37C}" srcOrd="0" destOrd="0" presId="urn:microsoft.com/office/officeart/2005/8/layout/hChevron3"/>
    <dgm:cxn modelId="{0AD8DE91-2D79-45CB-A201-884A6719A2F0}" type="presOf" srcId="{66F6EDA5-9B9D-4ED5-9B37-9211EFB7B104}" destId="{8FDB6033-99BA-4BE3-AFEC-15E49FAC7B9C}" srcOrd="0" destOrd="0" presId="urn:microsoft.com/office/officeart/2005/8/layout/hChevron3"/>
    <dgm:cxn modelId="{8036BC24-96C1-458C-8A70-F41001B004F5}" srcId="{66F6EDA5-9B9D-4ED5-9B37-9211EFB7B104}" destId="{03CA3F45-6030-4E94-A1B0-0681798C575D}" srcOrd="2" destOrd="0" parTransId="{C6E65EE3-4F89-4D4A-ADBB-33D3D144446A}" sibTransId="{625CB581-6D84-4025-891B-6E3C85D9D61D}"/>
    <dgm:cxn modelId="{594C768E-E698-416A-973E-6688667BA705}" type="presOf" srcId="{5F8A42BE-8179-4A72-A2C1-C802FC0D8CEF}" destId="{314A2325-ABFF-474E-AD33-E4A89D042E02}" srcOrd="0" destOrd="0" presId="urn:microsoft.com/office/officeart/2005/8/layout/hChevron3"/>
    <dgm:cxn modelId="{46A94F63-1855-4881-AD39-6BAFC83EF100}" srcId="{66F6EDA5-9B9D-4ED5-9B37-9211EFB7B104}" destId="{1CACE9AB-7C18-4B71-B5EF-CC6543665460}" srcOrd="1" destOrd="0" parTransId="{8EF869FD-1BDE-43A6-888A-3F4E4B6FAC68}" sibTransId="{82316780-853B-4EC2-9308-DF6B8FBC6907}"/>
    <dgm:cxn modelId="{DB82C100-6519-4C5A-BC81-EAE56246F0C7}" srcId="{66F6EDA5-9B9D-4ED5-9B37-9211EFB7B104}" destId="{E21C7D76-47D4-4081-A3A2-16A1BC1D2BB7}" srcOrd="3" destOrd="0" parTransId="{034E1DCF-46D4-43D0-8DA7-D7214D420494}" sibTransId="{71D8FED3-F425-4A5C-83FF-FA74BF56E359}"/>
    <dgm:cxn modelId="{CA8894B5-CE45-4358-811A-81964B4CAE8E}" srcId="{66F6EDA5-9B9D-4ED5-9B37-9211EFB7B104}" destId="{D7316F71-46AC-4696-B79C-F7CE236F20BF}" srcOrd="4" destOrd="0" parTransId="{2991C61E-69E4-4971-B2EF-62D2BE8D37C3}" sibTransId="{99510F4A-C3AF-4406-B420-C2F0B298D5A7}"/>
    <dgm:cxn modelId="{1E060DDB-0EFF-442B-A45C-D078849E0ABD}" type="presOf" srcId="{E21C7D76-47D4-4081-A3A2-16A1BC1D2BB7}" destId="{7025520C-8A15-4A9C-B890-0D8C7CE1BABD}" srcOrd="0" destOrd="0" presId="urn:microsoft.com/office/officeart/2005/8/layout/hChevron3"/>
    <dgm:cxn modelId="{CADA6320-4594-4A1A-9A08-5C86F0CA679C}" srcId="{66F6EDA5-9B9D-4ED5-9B37-9211EFB7B104}" destId="{5F8A42BE-8179-4A72-A2C1-C802FC0D8CEF}" srcOrd="0" destOrd="0" parTransId="{E2125293-E313-4875-98A1-B50D45039CD2}" sibTransId="{B75ACF93-90DD-4F8F-839C-7F97E047014E}"/>
    <dgm:cxn modelId="{436DD6B3-F7DA-4492-A144-1EE9A8596564}" type="presOf" srcId="{1CACE9AB-7C18-4B71-B5EF-CC6543665460}" destId="{8634875A-FBBB-4E2E-A46A-F71CF332D248}" srcOrd="0" destOrd="0" presId="urn:microsoft.com/office/officeart/2005/8/layout/hChevron3"/>
    <dgm:cxn modelId="{88EDC378-D1C2-48B8-8085-E10AAE319B20}" type="presParOf" srcId="{8FDB6033-99BA-4BE3-AFEC-15E49FAC7B9C}" destId="{314A2325-ABFF-474E-AD33-E4A89D042E02}" srcOrd="0" destOrd="0" presId="urn:microsoft.com/office/officeart/2005/8/layout/hChevron3"/>
    <dgm:cxn modelId="{12831D7F-0625-473C-806E-4B8D9F277B82}" type="presParOf" srcId="{8FDB6033-99BA-4BE3-AFEC-15E49FAC7B9C}" destId="{9C916586-BC9E-4C59-BFC5-D4A5BE38ABC4}" srcOrd="1" destOrd="0" presId="urn:microsoft.com/office/officeart/2005/8/layout/hChevron3"/>
    <dgm:cxn modelId="{286E6062-F57F-4543-BB12-6EC097D3A208}" type="presParOf" srcId="{8FDB6033-99BA-4BE3-AFEC-15E49FAC7B9C}" destId="{8634875A-FBBB-4E2E-A46A-F71CF332D248}" srcOrd="2" destOrd="0" presId="urn:microsoft.com/office/officeart/2005/8/layout/hChevron3"/>
    <dgm:cxn modelId="{83598D6F-E28D-4876-B1F6-B2B894B6D8E7}" type="presParOf" srcId="{8FDB6033-99BA-4BE3-AFEC-15E49FAC7B9C}" destId="{D2D45A0B-F836-42BE-B274-6429D1C008BB}" srcOrd="3" destOrd="0" presId="urn:microsoft.com/office/officeart/2005/8/layout/hChevron3"/>
    <dgm:cxn modelId="{3C6FE869-A413-4C23-BD00-55BD151970E4}" type="presParOf" srcId="{8FDB6033-99BA-4BE3-AFEC-15E49FAC7B9C}" destId="{170FF53B-2B09-43D0-9094-C20F7ECC1729}" srcOrd="4" destOrd="0" presId="urn:microsoft.com/office/officeart/2005/8/layout/hChevron3"/>
    <dgm:cxn modelId="{A1955FDA-5794-46AE-946E-B1EDFA3057D0}" type="presParOf" srcId="{8FDB6033-99BA-4BE3-AFEC-15E49FAC7B9C}" destId="{C41181F0-1C8C-44C2-904D-20DA89278440}" srcOrd="5" destOrd="0" presId="urn:microsoft.com/office/officeart/2005/8/layout/hChevron3"/>
    <dgm:cxn modelId="{0604A0F5-0BF3-4536-8D66-D5FD2BA52782}" type="presParOf" srcId="{8FDB6033-99BA-4BE3-AFEC-15E49FAC7B9C}" destId="{7025520C-8A15-4A9C-B890-0D8C7CE1BABD}" srcOrd="6" destOrd="0" presId="urn:microsoft.com/office/officeart/2005/8/layout/hChevron3"/>
    <dgm:cxn modelId="{34FD046E-1ABD-44E3-9A31-1F23D5637C3E}" type="presParOf" srcId="{8FDB6033-99BA-4BE3-AFEC-15E49FAC7B9C}" destId="{82F45FA0-1819-40D8-B06D-66668B841AB5}" srcOrd="7" destOrd="0" presId="urn:microsoft.com/office/officeart/2005/8/layout/hChevron3"/>
    <dgm:cxn modelId="{4928159E-7385-43DE-8C85-D5CDC829139A}" type="presParOf" srcId="{8FDB6033-99BA-4BE3-AFEC-15E49FAC7B9C}" destId="{F7B4CEF5-7C0F-4ADE-ABF2-286B77CFA37C}" srcOrd="8"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F6EDA5-9B9D-4ED5-9B37-9211EFB7B104}" type="doc">
      <dgm:prSet loTypeId="urn:microsoft.com/office/officeart/2005/8/layout/hChevron3" loCatId="process" qsTypeId="urn:microsoft.com/office/officeart/2005/8/quickstyle/simple2" qsCatId="simple" csTypeId="urn:microsoft.com/office/officeart/2005/8/colors/accent1_2" csCatId="accent1" phldr="1"/>
      <dgm:spPr/>
      <dgm:t>
        <a:bodyPr/>
        <a:lstStyle/>
        <a:p>
          <a:endParaRPr lang="fr-FR"/>
        </a:p>
      </dgm:t>
    </dgm:pt>
    <dgm:pt modelId="{03CA3F45-6030-4E94-A1B0-0681798C575D}">
      <dgm:prSet phldrT="[Texte]"/>
      <dgm:spPr>
        <a:effectLst/>
      </dgm:spPr>
      <dgm:t>
        <a:bodyPr/>
        <a:lstStyle/>
        <a:p>
          <a:r>
            <a:rPr lang="fr-FR" dirty="0" smtClean="0"/>
            <a:t>2018</a:t>
          </a:r>
          <a:endParaRPr lang="fr-FR" dirty="0"/>
        </a:p>
      </dgm:t>
    </dgm:pt>
    <dgm:pt modelId="{625CB581-6D84-4025-891B-6E3C85D9D61D}" type="sibTrans" cxnId="{8036BC24-96C1-458C-8A70-F41001B004F5}">
      <dgm:prSet/>
      <dgm:spPr/>
      <dgm:t>
        <a:bodyPr/>
        <a:lstStyle/>
        <a:p>
          <a:endParaRPr lang="fr-FR"/>
        </a:p>
      </dgm:t>
    </dgm:pt>
    <dgm:pt modelId="{C6E65EE3-4F89-4D4A-ADBB-33D3D144446A}" type="parTrans" cxnId="{8036BC24-96C1-458C-8A70-F41001B004F5}">
      <dgm:prSet/>
      <dgm:spPr/>
      <dgm:t>
        <a:bodyPr/>
        <a:lstStyle/>
        <a:p>
          <a:endParaRPr lang="fr-FR"/>
        </a:p>
      </dgm:t>
    </dgm:pt>
    <dgm:pt modelId="{8FDB6033-99BA-4BE3-AFEC-15E49FAC7B9C}" type="pres">
      <dgm:prSet presAssocID="{66F6EDA5-9B9D-4ED5-9B37-9211EFB7B104}" presName="Name0" presStyleCnt="0">
        <dgm:presLayoutVars>
          <dgm:dir/>
          <dgm:resizeHandles val="exact"/>
        </dgm:presLayoutVars>
      </dgm:prSet>
      <dgm:spPr/>
      <dgm:t>
        <a:bodyPr/>
        <a:lstStyle/>
        <a:p>
          <a:endParaRPr lang="fr-FR"/>
        </a:p>
      </dgm:t>
    </dgm:pt>
    <dgm:pt modelId="{170FF53B-2B09-43D0-9094-C20F7ECC1729}" type="pres">
      <dgm:prSet presAssocID="{03CA3F45-6030-4E94-A1B0-0681798C575D}" presName="parTxOnly" presStyleLbl="node1" presStyleIdx="0" presStyleCnt="1" custLinFactY="-200000" custLinFactNeighborX="49" custLinFactNeighborY="-212829">
        <dgm:presLayoutVars>
          <dgm:bulletEnabled val="1"/>
        </dgm:presLayoutVars>
      </dgm:prSet>
      <dgm:spPr/>
      <dgm:t>
        <a:bodyPr/>
        <a:lstStyle/>
        <a:p>
          <a:endParaRPr lang="fr-FR"/>
        </a:p>
      </dgm:t>
    </dgm:pt>
  </dgm:ptLst>
  <dgm:cxnLst>
    <dgm:cxn modelId="{996EE452-A500-41BD-860A-8039A2752788}" type="presOf" srcId="{03CA3F45-6030-4E94-A1B0-0681798C575D}" destId="{170FF53B-2B09-43D0-9094-C20F7ECC1729}" srcOrd="0" destOrd="0" presId="urn:microsoft.com/office/officeart/2005/8/layout/hChevron3"/>
    <dgm:cxn modelId="{8036BC24-96C1-458C-8A70-F41001B004F5}" srcId="{66F6EDA5-9B9D-4ED5-9B37-9211EFB7B104}" destId="{03CA3F45-6030-4E94-A1B0-0681798C575D}" srcOrd="0" destOrd="0" parTransId="{C6E65EE3-4F89-4D4A-ADBB-33D3D144446A}" sibTransId="{625CB581-6D84-4025-891B-6E3C85D9D61D}"/>
    <dgm:cxn modelId="{0AD8DE91-2D79-45CB-A201-884A6719A2F0}" type="presOf" srcId="{66F6EDA5-9B9D-4ED5-9B37-9211EFB7B104}" destId="{8FDB6033-99BA-4BE3-AFEC-15E49FAC7B9C}" srcOrd="0" destOrd="0" presId="urn:microsoft.com/office/officeart/2005/8/layout/hChevron3"/>
    <dgm:cxn modelId="{3C6FE869-A413-4C23-BD00-55BD151970E4}" type="presParOf" srcId="{8FDB6033-99BA-4BE3-AFEC-15E49FAC7B9C}" destId="{170FF53B-2B09-43D0-9094-C20F7ECC1729}"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F6EDA5-9B9D-4ED5-9B37-9211EFB7B104}" type="doc">
      <dgm:prSet loTypeId="urn:microsoft.com/office/officeart/2005/8/layout/hChevron3" loCatId="process" qsTypeId="urn:microsoft.com/office/officeart/2005/8/quickstyle/simple2" qsCatId="simple" csTypeId="urn:microsoft.com/office/officeart/2005/8/colors/accent1_2" csCatId="accent1" phldr="1"/>
      <dgm:spPr/>
      <dgm:t>
        <a:bodyPr/>
        <a:lstStyle/>
        <a:p>
          <a:endParaRPr lang="fr-FR"/>
        </a:p>
      </dgm:t>
    </dgm:pt>
    <dgm:pt modelId="{E21C7D76-47D4-4081-A3A2-16A1BC1D2BB7}">
      <dgm:prSet/>
      <dgm:spPr>
        <a:effectLst/>
      </dgm:spPr>
      <dgm:t>
        <a:bodyPr/>
        <a:lstStyle/>
        <a:p>
          <a:r>
            <a:rPr lang="fr-FR" dirty="0" smtClean="0"/>
            <a:t>2020</a:t>
          </a:r>
          <a:endParaRPr lang="fr-FR" dirty="0"/>
        </a:p>
      </dgm:t>
    </dgm:pt>
    <dgm:pt modelId="{034E1DCF-46D4-43D0-8DA7-D7214D420494}" type="parTrans" cxnId="{DB82C100-6519-4C5A-BC81-EAE56246F0C7}">
      <dgm:prSet/>
      <dgm:spPr/>
      <dgm:t>
        <a:bodyPr/>
        <a:lstStyle/>
        <a:p>
          <a:endParaRPr lang="fr-FR"/>
        </a:p>
      </dgm:t>
    </dgm:pt>
    <dgm:pt modelId="{71D8FED3-F425-4A5C-83FF-FA74BF56E359}" type="sibTrans" cxnId="{DB82C100-6519-4C5A-BC81-EAE56246F0C7}">
      <dgm:prSet/>
      <dgm:spPr/>
      <dgm:t>
        <a:bodyPr/>
        <a:lstStyle/>
        <a:p>
          <a:endParaRPr lang="fr-FR"/>
        </a:p>
      </dgm:t>
    </dgm:pt>
    <dgm:pt modelId="{8FDB6033-99BA-4BE3-AFEC-15E49FAC7B9C}" type="pres">
      <dgm:prSet presAssocID="{66F6EDA5-9B9D-4ED5-9B37-9211EFB7B104}" presName="Name0" presStyleCnt="0">
        <dgm:presLayoutVars>
          <dgm:dir/>
          <dgm:resizeHandles val="exact"/>
        </dgm:presLayoutVars>
      </dgm:prSet>
      <dgm:spPr/>
      <dgm:t>
        <a:bodyPr/>
        <a:lstStyle/>
        <a:p>
          <a:endParaRPr lang="fr-FR"/>
        </a:p>
      </dgm:t>
    </dgm:pt>
    <dgm:pt modelId="{7025520C-8A15-4A9C-B890-0D8C7CE1BABD}" type="pres">
      <dgm:prSet presAssocID="{E21C7D76-47D4-4081-A3A2-16A1BC1D2BB7}" presName="parTxOnly" presStyleLbl="node1" presStyleIdx="0" presStyleCnt="1" custLinFactX="-100000" custLinFactY="-100000" custLinFactNeighborX="-195168" custLinFactNeighborY="-177529">
        <dgm:presLayoutVars>
          <dgm:bulletEnabled val="1"/>
        </dgm:presLayoutVars>
      </dgm:prSet>
      <dgm:spPr/>
      <dgm:t>
        <a:bodyPr/>
        <a:lstStyle/>
        <a:p>
          <a:endParaRPr lang="fr-FR"/>
        </a:p>
      </dgm:t>
    </dgm:pt>
  </dgm:ptLst>
  <dgm:cxnLst>
    <dgm:cxn modelId="{0AD8DE91-2D79-45CB-A201-884A6719A2F0}" type="presOf" srcId="{66F6EDA5-9B9D-4ED5-9B37-9211EFB7B104}" destId="{8FDB6033-99BA-4BE3-AFEC-15E49FAC7B9C}" srcOrd="0" destOrd="0" presId="urn:microsoft.com/office/officeart/2005/8/layout/hChevron3"/>
    <dgm:cxn modelId="{DB82C100-6519-4C5A-BC81-EAE56246F0C7}" srcId="{66F6EDA5-9B9D-4ED5-9B37-9211EFB7B104}" destId="{E21C7D76-47D4-4081-A3A2-16A1BC1D2BB7}" srcOrd="0" destOrd="0" parTransId="{034E1DCF-46D4-43D0-8DA7-D7214D420494}" sibTransId="{71D8FED3-F425-4A5C-83FF-FA74BF56E359}"/>
    <dgm:cxn modelId="{1E060DDB-0EFF-442B-A45C-D078849E0ABD}" type="presOf" srcId="{E21C7D76-47D4-4081-A3A2-16A1BC1D2BB7}" destId="{7025520C-8A15-4A9C-B890-0D8C7CE1BABD}" srcOrd="0" destOrd="0" presId="urn:microsoft.com/office/officeart/2005/8/layout/hChevron3"/>
    <dgm:cxn modelId="{0604A0F5-0BF3-4536-8D66-D5FD2BA52782}" type="presParOf" srcId="{8FDB6033-99BA-4BE3-AFEC-15E49FAC7B9C}" destId="{7025520C-8A15-4A9C-B890-0D8C7CE1BABD}" srcOrd="0"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F6EDA5-9B9D-4ED5-9B37-9211EFB7B104}" type="doc">
      <dgm:prSet loTypeId="urn:microsoft.com/office/officeart/2005/8/layout/hChevron3" loCatId="process" qsTypeId="urn:microsoft.com/office/officeart/2005/8/quickstyle/simple2" qsCatId="simple" csTypeId="urn:microsoft.com/office/officeart/2005/8/colors/accent1_2" csCatId="accent1" phldr="1"/>
      <dgm:spPr/>
      <dgm:t>
        <a:bodyPr/>
        <a:lstStyle/>
        <a:p>
          <a:endParaRPr lang="fr-FR"/>
        </a:p>
      </dgm:t>
    </dgm:pt>
    <dgm:pt modelId="{03CA3F45-6030-4E94-A1B0-0681798C575D}">
      <dgm:prSet phldrT="[Texte]"/>
      <dgm:spPr>
        <a:effectLst/>
      </dgm:spPr>
      <dgm:t>
        <a:bodyPr/>
        <a:lstStyle/>
        <a:p>
          <a:r>
            <a:rPr lang="fr-FR" dirty="0" smtClean="0"/>
            <a:t>2018</a:t>
          </a:r>
          <a:endParaRPr lang="fr-FR" dirty="0"/>
        </a:p>
      </dgm:t>
    </dgm:pt>
    <dgm:pt modelId="{625CB581-6D84-4025-891B-6E3C85D9D61D}" type="sibTrans" cxnId="{8036BC24-96C1-458C-8A70-F41001B004F5}">
      <dgm:prSet/>
      <dgm:spPr/>
      <dgm:t>
        <a:bodyPr/>
        <a:lstStyle/>
        <a:p>
          <a:endParaRPr lang="fr-FR"/>
        </a:p>
      </dgm:t>
    </dgm:pt>
    <dgm:pt modelId="{C6E65EE3-4F89-4D4A-ADBB-33D3D144446A}" type="parTrans" cxnId="{8036BC24-96C1-458C-8A70-F41001B004F5}">
      <dgm:prSet/>
      <dgm:spPr/>
      <dgm:t>
        <a:bodyPr/>
        <a:lstStyle/>
        <a:p>
          <a:endParaRPr lang="fr-FR"/>
        </a:p>
      </dgm:t>
    </dgm:pt>
    <dgm:pt modelId="{8FDB6033-99BA-4BE3-AFEC-15E49FAC7B9C}" type="pres">
      <dgm:prSet presAssocID="{66F6EDA5-9B9D-4ED5-9B37-9211EFB7B104}" presName="Name0" presStyleCnt="0">
        <dgm:presLayoutVars>
          <dgm:dir/>
          <dgm:resizeHandles val="exact"/>
        </dgm:presLayoutVars>
      </dgm:prSet>
      <dgm:spPr/>
      <dgm:t>
        <a:bodyPr/>
        <a:lstStyle/>
        <a:p>
          <a:endParaRPr lang="fr-FR"/>
        </a:p>
      </dgm:t>
    </dgm:pt>
    <dgm:pt modelId="{170FF53B-2B09-43D0-9094-C20F7ECC1729}" type="pres">
      <dgm:prSet presAssocID="{03CA3F45-6030-4E94-A1B0-0681798C575D}" presName="parTxOnly" presStyleLbl="node1" presStyleIdx="0" presStyleCnt="1" custLinFactY="-200000" custLinFactNeighborX="49" custLinFactNeighborY="-212829">
        <dgm:presLayoutVars>
          <dgm:bulletEnabled val="1"/>
        </dgm:presLayoutVars>
      </dgm:prSet>
      <dgm:spPr/>
      <dgm:t>
        <a:bodyPr/>
        <a:lstStyle/>
        <a:p>
          <a:endParaRPr lang="fr-FR"/>
        </a:p>
      </dgm:t>
    </dgm:pt>
  </dgm:ptLst>
  <dgm:cxnLst>
    <dgm:cxn modelId="{996EE452-A500-41BD-860A-8039A2752788}" type="presOf" srcId="{03CA3F45-6030-4E94-A1B0-0681798C575D}" destId="{170FF53B-2B09-43D0-9094-C20F7ECC1729}" srcOrd="0" destOrd="0" presId="urn:microsoft.com/office/officeart/2005/8/layout/hChevron3"/>
    <dgm:cxn modelId="{8036BC24-96C1-458C-8A70-F41001B004F5}" srcId="{66F6EDA5-9B9D-4ED5-9B37-9211EFB7B104}" destId="{03CA3F45-6030-4E94-A1B0-0681798C575D}" srcOrd="0" destOrd="0" parTransId="{C6E65EE3-4F89-4D4A-ADBB-33D3D144446A}" sibTransId="{625CB581-6D84-4025-891B-6E3C85D9D61D}"/>
    <dgm:cxn modelId="{0AD8DE91-2D79-45CB-A201-884A6719A2F0}" type="presOf" srcId="{66F6EDA5-9B9D-4ED5-9B37-9211EFB7B104}" destId="{8FDB6033-99BA-4BE3-AFEC-15E49FAC7B9C}" srcOrd="0" destOrd="0" presId="urn:microsoft.com/office/officeart/2005/8/layout/hChevron3"/>
    <dgm:cxn modelId="{3C6FE869-A413-4C23-BD00-55BD151970E4}" type="presParOf" srcId="{8FDB6033-99BA-4BE3-AFEC-15E49FAC7B9C}" destId="{170FF53B-2B09-43D0-9094-C20F7ECC1729}"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F6EDA5-9B9D-4ED5-9B37-9211EFB7B104}" type="doc">
      <dgm:prSet loTypeId="urn:microsoft.com/office/officeart/2005/8/layout/hChevron3" loCatId="process" qsTypeId="urn:microsoft.com/office/officeart/2005/8/quickstyle/simple2" qsCatId="simple" csTypeId="urn:microsoft.com/office/officeart/2005/8/colors/accent1_2" csCatId="accent1" phldr="1"/>
      <dgm:spPr/>
      <dgm:t>
        <a:bodyPr/>
        <a:lstStyle/>
        <a:p>
          <a:endParaRPr lang="fr-FR"/>
        </a:p>
      </dgm:t>
    </dgm:pt>
    <dgm:pt modelId="{E21C7D76-47D4-4081-A3A2-16A1BC1D2BB7}">
      <dgm:prSet/>
      <dgm:spPr>
        <a:effectLst/>
      </dgm:spPr>
      <dgm:t>
        <a:bodyPr/>
        <a:lstStyle/>
        <a:p>
          <a:r>
            <a:rPr lang="fr-FR" dirty="0" smtClean="0"/>
            <a:t>2020</a:t>
          </a:r>
          <a:endParaRPr lang="fr-FR" dirty="0"/>
        </a:p>
      </dgm:t>
    </dgm:pt>
    <dgm:pt modelId="{034E1DCF-46D4-43D0-8DA7-D7214D420494}" type="parTrans" cxnId="{DB82C100-6519-4C5A-BC81-EAE56246F0C7}">
      <dgm:prSet/>
      <dgm:spPr/>
      <dgm:t>
        <a:bodyPr/>
        <a:lstStyle/>
        <a:p>
          <a:endParaRPr lang="fr-FR"/>
        </a:p>
      </dgm:t>
    </dgm:pt>
    <dgm:pt modelId="{71D8FED3-F425-4A5C-83FF-FA74BF56E359}" type="sibTrans" cxnId="{DB82C100-6519-4C5A-BC81-EAE56246F0C7}">
      <dgm:prSet/>
      <dgm:spPr/>
      <dgm:t>
        <a:bodyPr/>
        <a:lstStyle/>
        <a:p>
          <a:endParaRPr lang="fr-FR"/>
        </a:p>
      </dgm:t>
    </dgm:pt>
    <dgm:pt modelId="{8FDB6033-99BA-4BE3-AFEC-15E49FAC7B9C}" type="pres">
      <dgm:prSet presAssocID="{66F6EDA5-9B9D-4ED5-9B37-9211EFB7B104}" presName="Name0" presStyleCnt="0">
        <dgm:presLayoutVars>
          <dgm:dir/>
          <dgm:resizeHandles val="exact"/>
        </dgm:presLayoutVars>
      </dgm:prSet>
      <dgm:spPr/>
      <dgm:t>
        <a:bodyPr/>
        <a:lstStyle/>
        <a:p>
          <a:endParaRPr lang="fr-FR"/>
        </a:p>
      </dgm:t>
    </dgm:pt>
    <dgm:pt modelId="{7025520C-8A15-4A9C-B890-0D8C7CE1BABD}" type="pres">
      <dgm:prSet presAssocID="{E21C7D76-47D4-4081-A3A2-16A1BC1D2BB7}" presName="parTxOnly" presStyleLbl="node1" presStyleIdx="0" presStyleCnt="1" custLinFactX="-100000" custLinFactY="-100000" custLinFactNeighborX="-195168" custLinFactNeighborY="-177529">
        <dgm:presLayoutVars>
          <dgm:bulletEnabled val="1"/>
        </dgm:presLayoutVars>
      </dgm:prSet>
      <dgm:spPr/>
      <dgm:t>
        <a:bodyPr/>
        <a:lstStyle/>
        <a:p>
          <a:endParaRPr lang="fr-FR"/>
        </a:p>
      </dgm:t>
    </dgm:pt>
  </dgm:ptLst>
  <dgm:cxnLst>
    <dgm:cxn modelId="{0AD8DE91-2D79-45CB-A201-884A6719A2F0}" type="presOf" srcId="{66F6EDA5-9B9D-4ED5-9B37-9211EFB7B104}" destId="{8FDB6033-99BA-4BE3-AFEC-15E49FAC7B9C}" srcOrd="0" destOrd="0" presId="urn:microsoft.com/office/officeart/2005/8/layout/hChevron3"/>
    <dgm:cxn modelId="{1E060DDB-0EFF-442B-A45C-D078849E0ABD}" type="presOf" srcId="{E21C7D76-47D4-4081-A3A2-16A1BC1D2BB7}" destId="{7025520C-8A15-4A9C-B890-0D8C7CE1BABD}" srcOrd="0" destOrd="0" presId="urn:microsoft.com/office/officeart/2005/8/layout/hChevron3"/>
    <dgm:cxn modelId="{DB82C100-6519-4C5A-BC81-EAE56246F0C7}" srcId="{66F6EDA5-9B9D-4ED5-9B37-9211EFB7B104}" destId="{E21C7D76-47D4-4081-A3A2-16A1BC1D2BB7}" srcOrd="0" destOrd="0" parTransId="{034E1DCF-46D4-43D0-8DA7-D7214D420494}" sibTransId="{71D8FED3-F425-4A5C-83FF-FA74BF56E359}"/>
    <dgm:cxn modelId="{0604A0F5-0BF3-4536-8D66-D5FD2BA52782}" type="presParOf" srcId="{8FDB6033-99BA-4BE3-AFEC-15E49FAC7B9C}" destId="{7025520C-8A15-4A9C-B890-0D8C7CE1BABD}" srcOrd="0"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4A2325-ABFF-474E-AD33-E4A89D042E02}">
      <dsp:nvSpPr>
        <dsp:cNvPr id="0" name=""/>
        <dsp:cNvSpPr/>
      </dsp:nvSpPr>
      <dsp:spPr>
        <a:xfrm>
          <a:off x="1437" y="0"/>
          <a:ext cx="2802522" cy="521277"/>
        </a:xfrm>
        <a:prstGeom prst="homePlate">
          <a:avLst/>
        </a:prstGeom>
        <a:solidFill>
          <a:srgbClr val="006600"/>
        </a:solidFill>
        <a:ln w="38100" cap="flat" cmpd="sng" algn="ctr">
          <a:solidFill>
            <a:srgbClr val="FFFFFF"/>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74676" rIns="37338" bIns="74676" numCol="1" spcCol="1270" anchor="ctr" anchorCtr="0">
          <a:noAutofit/>
        </a:bodyPr>
        <a:lstStyle/>
        <a:p>
          <a:pPr lvl="0" algn="ctr" defTabSz="1244600">
            <a:lnSpc>
              <a:spcPct val="90000"/>
            </a:lnSpc>
            <a:spcBef>
              <a:spcPct val="0"/>
            </a:spcBef>
            <a:spcAft>
              <a:spcPct val="35000"/>
            </a:spcAft>
          </a:pPr>
          <a:r>
            <a:rPr lang="fr-FR" sz="2800" kern="1200" dirty="0" smtClean="0">
              <a:solidFill>
                <a:srgbClr val="FFFFFF"/>
              </a:solidFill>
              <a:latin typeface="Bahnschrift Light" panose="020B0502040204020203" pitchFamily="34" charset="0"/>
            </a:rPr>
            <a:t>2017</a:t>
          </a:r>
          <a:endParaRPr lang="fr-FR" sz="2800" kern="1200" dirty="0">
            <a:solidFill>
              <a:srgbClr val="FFFFFF"/>
            </a:solidFill>
            <a:latin typeface="Bahnschrift Light" panose="020B0502040204020203" pitchFamily="34" charset="0"/>
          </a:endParaRPr>
        </a:p>
      </dsp:txBody>
      <dsp:txXfrm>
        <a:off x="1437" y="0"/>
        <a:ext cx="2672203" cy="521277"/>
      </dsp:txXfrm>
    </dsp:sp>
    <dsp:sp modelId="{8634875A-FBBB-4E2E-A46A-F71CF332D248}">
      <dsp:nvSpPr>
        <dsp:cNvPr id="0" name=""/>
        <dsp:cNvSpPr/>
      </dsp:nvSpPr>
      <dsp:spPr>
        <a:xfrm>
          <a:off x="2243454" y="0"/>
          <a:ext cx="2802522" cy="521277"/>
        </a:xfrm>
        <a:prstGeom prst="chevron">
          <a:avLst/>
        </a:prstGeom>
        <a:solidFill>
          <a:srgbClr val="006600"/>
        </a:solidFill>
        <a:ln w="38100" cap="flat" cmpd="sng" algn="ctr">
          <a:solidFill>
            <a:srgbClr val="FFFFFF"/>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8014" tIns="72009" rIns="36005" bIns="72009" numCol="1" spcCol="1270" anchor="ctr" anchorCtr="0">
          <a:noAutofit/>
        </a:bodyPr>
        <a:lstStyle/>
        <a:p>
          <a:pPr lvl="0" algn="ctr" defTabSz="760413">
            <a:lnSpc>
              <a:spcPct val="90000"/>
            </a:lnSpc>
            <a:spcBef>
              <a:spcPct val="0"/>
            </a:spcBef>
            <a:spcAft>
              <a:spcPct val="35000"/>
            </a:spcAft>
          </a:pPr>
          <a:r>
            <a:rPr lang="fr-FR" sz="2700" kern="1200" dirty="0" smtClean="0">
              <a:solidFill>
                <a:srgbClr val="FFFFFF"/>
              </a:solidFill>
              <a:latin typeface="Bahnschrift Light" panose="020B0502040204020203" pitchFamily="34" charset="0"/>
            </a:rPr>
            <a:t>2018</a:t>
          </a:r>
          <a:endParaRPr lang="fr-FR" sz="2700" kern="1200" dirty="0">
            <a:solidFill>
              <a:srgbClr val="FFFFFF"/>
            </a:solidFill>
            <a:latin typeface="Bahnschrift Light" panose="020B0502040204020203" pitchFamily="34" charset="0"/>
          </a:endParaRPr>
        </a:p>
      </dsp:txBody>
      <dsp:txXfrm>
        <a:off x="2504093" y="0"/>
        <a:ext cx="2281245" cy="521277"/>
      </dsp:txXfrm>
    </dsp:sp>
    <dsp:sp modelId="{170FF53B-2B09-43D0-9094-C20F7ECC1729}">
      <dsp:nvSpPr>
        <dsp:cNvPr id="0" name=""/>
        <dsp:cNvSpPr/>
      </dsp:nvSpPr>
      <dsp:spPr>
        <a:xfrm>
          <a:off x="4485472" y="0"/>
          <a:ext cx="2802522" cy="521277"/>
        </a:xfrm>
        <a:prstGeom prst="chevron">
          <a:avLst/>
        </a:prstGeom>
        <a:solidFill>
          <a:srgbClr val="006600"/>
        </a:solidFill>
        <a:ln w="38100" cap="flat" cmpd="sng" algn="ctr">
          <a:solidFill>
            <a:srgbClr val="FFFFFF"/>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8014" tIns="72009" rIns="36005" bIns="72009" numCol="1" spcCol="1270" anchor="ctr" anchorCtr="0">
          <a:noAutofit/>
        </a:bodyPr>
        <a:lstStyle/>
        <a:p>
          <a:pPr lvl="0" algn="ctr" defTabSz="1200150">
            <a:lnSpc>
              <a:spcPct val="90000"/>
            </a:lnSpc>
            <a:spcBef>
              <a:spcPct val="0"/>
            </a:spcBef>
            <a:spcAft>
              <a:spcPct val="35000"/>
            </a:spcAft>
          </a:pPr>
          <a:r>
            <a:rPr lang="fr-FR" sz="2700" kern="1200" dirty="0" smtClean="0">
              <a:solidFill>
                <a:srgbClr val="FFFFFF"/>
              </a:solidFill>
              <a:latin typeface="Bahnschrift Light" panose="020B0502040204020203" pitchFamily="34" charset="0"/>
            </a:rPr>
            <a:t>2019</a:t>
          </a:r>
          <a:endParaRPr lang="fr-FR" sz="2700" kern="1200" dirty="0">
            <a:solidFill>
              <a:srgbClr val="FFFFFF"/>
            </a:solidFill>
            <a:latin typeface="Bahnschrift Light" panose="020B0502040204020203" pitchFamily="34" charset="0"/>
          </a:endParaRPr>
        </a:p>
      </dsp:txBody>
      <dsp:txXfrm>
        <a:off x="4746111" y="0"/>
        <a:ext cx="2281245" cy="521277"/>
      </dsp:txXfrm>
    </dsp:sp>
    <dsp:sp modelId="{7025520C-8A15-4A9C-B890-0D8C7CE1BABD}">
      <dsp:nvSpPr>
        <dsp:cNvPr id="0" name=""/>
        <dsp:cNvSpPr/>
      </dsp:nvSpPr>
      <dsp:spPr>
        <a:xfrm>
          <a:off x="6727490" y="0"/>
          <a:ext cx="2802522" cy="521277"/>
        </a:xfrm>
        <a:prstGeom prst="chevron">
          <a:avLst/>
        </a:prstGeom>
        <a:solidFill>
          <a:srgbClr val="006600"/>
        </a:solidFill>
        <a:ln w="38100" cap="flat" cmpd="sng" algn="ctr">
          <a:solidFill>
            <a:srgbClr val="FFFFFF"/>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8014" tIns="72009" rIns="36005" bIns="72009" numCol="1" spcCol="1270" anchor="ctr" anchorCtr="0">
          <a:noAutofit/>
        </a:bodyPr>
        <a:lstStyle/>
        <a:p>
          <a:pPr lvl="0" algn="ctr" defTabSz="1200150">
            <a:lnSpc>
              <a:spcPct val="90000"/>
            </a:lnSpc>
            <a:spcBef>
              <a:spcPct val="0"/>
            </a:spcBef>
            <a:spcAft>
              <a:spcPct val="35000"/>
            </a:spcAft>
          </a:pPr>
          <a:r>
            <a:rPr lang="fr-FR" sz="2700" kern="1200" dirty="0" smtClean="0">
              <a:solidFill>
                <a:srgbClr val="FFFFFF"/>
              </a:solidFill>
              <a:latin typeface="Bahnschrift Light" panose="020B0502040204020203" pitchFamily="34" charset="0"/>
            </a:rPr>
            <a:t>2020</a:t>
          </a:r>
          <a:endParaRPr lang="fr-FR" sz="2700" kern="1200" dirty="0">
            <a:solidFill>
              <a:srgbClr val="FFFFFF"/>
            </a:solidFill>
            <a:latin typeface="Bahnschrift Light" panose="020B0502040204020203" pitchFamily="34" charset="0"/>
          </a:endParaRPr>
        </a:p>
      </dsp:txBody>
      <dsp:txXfrm>
        <a:off x="6988129" y="0"/>
        <a:ext cx="2281245" cy="521277"/>
      </dsp:txXfrm>
    </dsp:sp>
    <dsp:sp modelId="{F7B4CEF5-7C0F-4ADE-ABF2-286B77CFA37C}">
      <dsp:nvSpPr>
        <dsp:cNvPr id="0" name=""/>
        <dsp:cNvSpPr/>
      </dsp:nvSpPr>
      <dsp:spPr>
        <a:xfrm>
          <a:off x="8969507" y="0"/>
          <a:ext cx="2802522" cy="521277"/>
        </a:xfrm>
        <a:prstGeom prst="chevron">
          <a:avLst/>
        </a:prstGeom>
        <a:solidFill>
          <a:srgbClr val="006600"/>
        </a:solidFill>
        <a:ln w="38100" cap="flat" cmpd="sng" algn="ctr">
          <a:solidFill>
            <a:srgbClr val="FFFFFF"/>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8014" tIns="72009" rIns="36005" bIns="72009" numCol="1" spcCol="1270" anchor="ctr" anchorCtr="0">
          <a:noAutofit/>
        </a:bodyPr>
        <a:lstStyle/>
        <a:p>
          <a:pPr lvl="0" algn="ctr" defTabSz="1200150">
            <a:lnSpc>
              <a:spcPct val="90000"/>
            </a:lnSpc>
            <a:spcBef>
              <a:spcPct val="0"/>
            </a:spcBef>
            <a:spcAft>
              <a:spcPct val="35000"/>
            </a:spcAft>
          </a:pPr>
          <a:r>
            <a:rPr lang="fr-FR" sz="2700" kern="1200" dirty="0" smtClean="0">
              <a:solidFill>
                <a:srgbClr val="FFFFFF"/>
              </a:solidFill>
              <a:latin typeface="Bahnschrift Light" panose="020B0502040204020203" pitchFamily="34" charset="0"/>
            </a:rPr>
            <a:t>2021</a:t>
          </a:r>
          <a:endParaRPr lang="fr-FR" sz="2700" kern="1200" dirty="0">
            <a:solidFill>
              <a:srgbClr val="FFFFFF"/>
            </a:solidFill>
            <a:latin typeface="Bahnschrift Light" panose="020B0502040204020203" pitchFamily="34" charset="0"/>
          </a:endParaRPr>
        </a:p>
      </dsp:txBody>
      <dsp:txXfrm>
        <a:off x="9230146" y="0"/>
        <a:ext cx="2281245" cy="5212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FF53B-2B09-43D0-9094-C20F7ECC1729}">
      <dsp:nvSpPr>
        <dsp:cNvPr id="0" name=""/>
        <dsp:cNvSpPr/>
      </dsp:nvSpPr>
      <dsp:spPr>
        <a:xfrm>
          <a:off x="3428" y="0"/>
          <a:ext cx="3507387" cy="505311"/>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8684" tIns="69342" rIns="34671" bIns="69342" numCol="1" spcCol="1270" anchor="ctr" anchorCtr="0">
          <a:noAutofit/>
        </a:bodyPr>
        <a:lstStyle/>
        <a:p>
          <a:pPr lvl="0" algn="ctr" defTabSz="1155700">
            <a:lnSpc>
              <a:spcPct val="90000"/>
            </a:lnSpc>
            <a:spcBef>
              <a:spcPct val="0"/>
            </a:spcBef>
            <a:spcAft>
              <a:spcPct val="35000"/>
            </a:spcAft>
          </a:pPr>
          <a:r>
            <a:rPr lang="fr-FR" sz="2600" kern="1200" dirty="0" smtClean="0"/>
            <a:t>2018</a:t>
          </a:r>
          <a:endParaRPr lang="fr-FR" sz="2600" kern="1200" dirty="0"/>
        </a:p>
      </dsp:txBody>
      <dsp:txXfrm>
        <a:off x="3428" y="0"/>
        <a:ext cx="3381059" cy="5053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5520C-8A15-4A9C-B890-0D8C7CE1BABD}">
      <dsp:nvSpPr>
        <dsp:cNvPr id="0" name=""/>
        <dsp:cNvSpPr/>
      </dsp:nvSpPr>
      <dsp:spPr>
        <a:xfrm>
          <a:off x="0" y="0"/>
          <a:ext cx="3507387" cy="578132"/>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80010" rIns="40005" bIns="80010" numCol="1" spcCol="1270" anchor="ctr" anchorCtr="0">
          <a:noAutofit/>
        </a:bodyPr>
        <a:lstStyle/>
        <a:p>
          <a:pPr lvl="0" algn="ctr" defTabSz="1333500">
            <a:lnSpc>
              <a:spcPct val="90000"/>
            </a:lnSpc>
            <a:spcBef>
              <a:spcPct val="0"/>
            </a:spcBef>
            <a:spcAft>
              <a:spcPct val="35000"/>
            </a:spcAft>
          </a:pPr>
          <a:r>
            <a:rPr lang="fr-FR" sz="3000" kern="1200" dirty="0" smtClean="0"/>
            <a:t>2020</a:t>
          </a:r>
          <a:endParaRPr lang="fr-FR" sz="3000" kern="1200" dirty="0"/>
        </a:p>
      </dsp:txBody>
      <dsp:txXfrm>
        <a:off x="0" y="0"/>
        <a:ext cx="3362854" cy="5781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FF53B-2B09-43D0-9094-C20F7ECC1729}">
      <dsp:nvSpPr>
        <dsp:cNvPr id="0" name=""/>
        <dsp:cNvSpPr/>
      </dsp:nvSpPr>
      <dsp:spPr>
        <a:xfrm>
          <a:off x="3428" y="0"/>
          <a:ext cx="3507387" cy="505311"/>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8684" tIns="69342" rIns="34671" bIns="69342" numCol="1" spcCol="1270" anchor="ctr" anchorCtr="0">
          <a:noAutofit/>
        </a:bodyPr>
        <a:lstStyle/>
        <a:p>
          <a:pPr lvl="0" algn="ctr" defTabSz="1155700">
            <a:lnSpc>
              <a:spcPct val="90000"/>
            </a:lnSpc>
            <a:spcBef>
              <a:spcPct val="0"/>
            </a:spcBef>
            <a:spcAft>
              <a:spcPct val="35000"/>
            </a:spcAft>
          </a:pPr>
          <a:r>
            <a:rPr lang="fr-FR" sz="2600" kern="1200" dirty="0" smtClean="0"/>
            <a:t>2018</a:t>
          </a:r>
          <a:endParaRPr lang="fr-FR" sz="2600" kern="1200" dirty="0"/>
        </a:p>
      </dsp:txBody>
      <dsp:txXfrm>
        <a:off x="3428" y="0"/>
        <a:ext cx="3381059" cy="5053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5520C-8A15-4A9C-B890-0D8C7CE1BABD}">
      <dsp:nvSpPr>
        <dsp:cNvPr id="0" name=""/>
        <dsp:cNvSpPr/>
      </dsp:nvSpPr>
      <dsp:spPr>
        <a:xfrm>
          <a:off x="0" y="0"/>
          <a:ext cx="3507387" cy="505311"/>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8684" tIns="69342" rIns="34671" bIns="69342" numCol="1" spcCol="1270" anchor="ctr" anchorCtr="0">
          <a:noAutofit/>
        </a:bodyPr>
        <a:lstStyle/>
        <a:p>
          <a:pPr lvl="0" algn="ctr" defTabSz="1155700">
            <a:lnSpc>
              <a:spcPct val="90000"/>
            </a:lnSpc>
            <a:spcBef>
              <a:spcPct val="0"/>
            </a:spcBef>
            <a:spcAft>
              <a:spcPct val="35000"/>
            </a:spcAft>
          </a:pPr>
          <a:r>
            <a:rPr lang="fr-FR" sz="2600" kern="1200" dirty="0" smtClean="0"/>
            <a:t>2020</a:t>
          </a:r>
          <a:endParaRPr lang="fr-FR" sz="2600" kern="1200" dirty="0"/>
        </a:p>
      </dsp:txBody>
      <dsp:txXfrm>
        <a:off x="0" y="0"/>
        <a:ext cx="3381059" cy="50531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6E6F7D6-3658-4C4E-B47E-ECE149142BED}" type="datetimeFigureOut">
              <a:rPr lang="en-US" smtClean="0"/>
              <a:t>8/10/2022</a:t>
            </a:fld>
            <a:endParaRPr lang="en-US" dirty="0"/>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9C5EBD-CBF0-49EF-896E-92A99FB393A3}" type="slidenum">
              <a:rPr lang="en-US" smtClean="0"/>
              <a:t>‹N°›</a:t>
            </a:fld>
            <a:endParaRPr lang="en-US" dirty="0"/>
          </a:p>
        </p:txBody>
      </p:sp>
    </p:spTree>
    <p:extLst>
      <p:ext uri="{BB962C8B-B14F-4D97-AF65-F5344CB8AC3E}">
        <p14:creationId xmlns:p14="http://schemas.microsoft.com/office/powerpoint/2010/main" val="42576421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E2CC47-0221-4E3B-B9B0-8B8BCA38E988}" type="datetimeFigureOut">
              <a:rPr lang="en-US" smtClean="0"/>
              <a:t>8/10/2022</a:t>
            </a:fld>
            <a:endParaRPr lang="en-US"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851F29-F3D9-4124-B555-22DC94CC5ECF}" type="slidenum">
              <a:rPr lang="en-US" smtClean="0"/>
              <a:t>‹N°›</a:t>
            </a:fld>
            <a:endParaRPr lang="en-US" dirty="0"/>
          </a:p>
        </p:txBody>
      </p:sp>
    </p:spTree>
    <p:extLst>
      <p:ext uri="{BB962C8B-B14F-4D97-AF65-F5344CB8AC3E}">
        <p14:creationId xmlns:p14="http://schemas.microsoft.com/office/powerpoint/2010/main" val="2856298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Développement d’infrastructure</a:t>
            </a:r>
            <a:r>
              <a:rPr lang="fr-FR" baseline="0" dirty="0" smtClean="0"/>
              <a:t> verte urbaine</a:t>
            </a:r>
            <a:endParaRPr lang="en-US" dirty="0"/>
          </a:p>
        </p:txBody>
      </p:sp>
      <p:sp>
        <p:nvSpPr>
          <p:cNvPr id="4" name="Espace réservé du numéro de diapositive 3"/>
          <p:cNvSpPr>
            <a:spLocks noGrp="1"/>
          </p:cNvSpPr>
          <p:nvPr>
            <p:ph type="sldNum" sz="quarter" idx="10"/>
          </p:nvPr>
        </p:nvSpPr>
        <p:spPr/>
        <p:txBody>
          <a:bodyPr/>
          <a:lstStyle/>
          <a:p>
            <a:fld id="{E1851F29-F3D9-4124-B555-22DC94CC5ECF}" type="slidenum">
              <a:rPr lang="en-US" smtClean="0"/>
              <a:t>2</a:t>
            </a:fld>
            <a:endParaRPr lang="en-US" dirty="0"/>
          </a:p>
        </p:txBody>
      </p:sp>
    </p:spTree>
    <p:extLst>
      <p:ext uri="{BB962C8B-B14F-4D97-AF65-F5344CB8AC3E}">
        <p14:creationId xmlns:p14="http://schemas.microsoft.com/office/powerpoint/2010/main" val="3550172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Développement d’infrastructure</a:t>
            </a:r>
            <a:r>
              <a:rPr lang="fr-FR" baseline="0" dirty="0" smtClean="0"/>
              <a:t> verte urbaine</a:t>
            </a:r>
            <a:endParaRPr lang="en-US" dirty="0"/>
          </a:p>
        </p:txBody>
      </p:sp>
      <p:sp>
        <p:nvSpPr>
          <p:cNvPr id="4" name="Espace réservé du numéro de diapositive 3"/>
          <p:cNvSpPr>
            <a:spLocks noGrp="1"/>
          </p:cNvSpPr>
          <p:nvPr>
            <p:ph type="sldNum" sz="quarter" idx="10"/>
          </p:nvPr>
        </p:nvSpPr>
        <p:spPr/>
        <p:txBody>
          <a:bodyPr/>
          <a:lstStyle/>
          <a:p>
            <a:fld id="{E1851F29-F3D9-4124-B555-22DC94CC5ECF}" type="slidenum">
              <a:rPr lang="en-US" smtClean="0"/>
              <a:t>3</a:t>
            </a:fld>
            <a:endParaRPr lang="en-US"/>
          </a:p>
        </p:txBody>
      </p:sp>
    </p:spTree>
    <p:extLst>
      <p:ext uri="{BB962C8B-B14F-4D97-AF65-F5344CB8AC3E}">
        <p14:creationId xmlns:p14="http://schemas.microsoft.com/office/powerpoint/2010/main" val="160101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E1851F29-F3D9-4124-B555-22DC94CC5ECF}" type="slidenum">
              <a:rPr lang="en-US" smtClean="0"/>
              <a:t>12</a:t>
            </a:fld>
            <a:endParaRPr lang="en-US"/>
          </a:p>
        </p:txBody>
      </p:sp>
    </p:spTree>
    <p:extLst>
      <p:ext uri="{BB962C8B-B14F-4D97-AF65-F5344CB8AC3E}">
        <p14:creationId xmlns:p14="http://schemas.microsoft.com/office/powerpoint/2010/main" val="511771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E1851F29-F3D9-4124-B555-22DC94CC5ECF}" type="slidenum">
              <a:rPr lang="en-US" smtClean="0"/>
              <a:t>13</a:t>
            </a:fld>
            <a:endParaRPr lang="en-US"/>
          </a:p>
        </p:txBody>
      </p:sp>
    </p:spTree>
    <p:extLst>
      <p:ext uri="{BB962C8B-B14F-4D97-AF65-F5344CB8AC3E}">
        <p14:creationId xmlns:p14="http://schemas.microsoft.com/office/powerpoint/2010/main" val="3812753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7" name="Cadre 6"/>
          <p:cNvSpPr/>
          <p:nvPr userDrawn="1"/>
        </p:nvSpPr>
        <p:spPr>
          <a:xfrm>
            <a:off x="0" y="0"/>
            <a:ext cx="12192000" cy="6858000"/>
          </a:xfrm>
          <a:prstGeom prst="frame">
            <a:avLst>
              <a:gd name="adj1" fmla="val 4918"/>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8" name="Google Shape;6;p1"/>
          <p:cNvSpPr txBox="1">
            <a:spLocks noGrp="1"/>
          </p:cNvSpPr>
          <p:nvPr>
            <p:ph type="title"/>
          </p:nvPr>
        </p:nvSpPr>
        <p:spPr>
          <a:xfrm>
            <a:off x="963600" y="720167"/>
            <a:ext cx="9453600" cy="763600"/>
          </a:xfrm>
          <a:prstGeom prst="rect">
            <a:avLst/>
          </a:prstGeom>
          <a:noFill/>
          <a:ln>
            <a:noFill/>
          </a:ln>
        </p:spPr>
        <p:txBody>
          <a:bodyPr spcFirstLastPara="1" wrap="square" lIns="0" tIns="0" rIns="0" bIns="0" anchor="t" anchorCtr="0">
            <a:noAutofit/>
          </a:bodyPr>
          <a:lstStyle>
            <a:lvl1pPr lvl="0">
              <a:spcBef>
                <a:spcPts val="0"/>
              </a:spcBef>
              <a:spcAft>
                <a:spcPts val="0"/>
              </a:spcAft>
              <a:buClr>
                <a:srgbClr val="434343"/>
              </a:buClr>
              <a:buSzPts val="3500"/>
              <a:buFont typeface="Forum"/>
              <a:buNone/>
              <a:defRPr sz="3500">
                <a:solidFill>
                  <a:srgbClr val="434343"/>
                </a:solidFill>
                <a:latin typeface="Bahnschrift Light" panose="020B0502040204020203" pitchFamily="34" charset="0"/>
                <a:ea typeface="Bahnschrift Light" panose="020B0502040204020203" pitchFamily="34" charset="0"/>
                <a:cs typeface="Bahnschrift Light" panose="020B0502040204020203" pitchFamily="34" charset="0"/>
                <a:sym typeface="Forum"/>
              </a:defRPr>
            </a:lvl1pPr>
            <a:lvl2pPr lvl="1">
              <a:spcBef>
                <a:spcPts val="0"/>
              </a:spcBef>
              <a:spcAft>
                <a:spcPts val="0"/>
              </a:spcAft>
              <a:buClr>
                <a:srgbClr val="434343"/>
              </a:buClr>
              <a:buSzPts val="3500"/>
              <a:buFont typeface="Forum"/>
              <a:buNone/>
              <a:defRPr sz="3500">
                <a:solidFill>
                  <a:srgbClr val="434343"/>
                </a:solidFill>
                <a:latin typeface="Forum"/>
                <a:ea typeface="Forum"/>
                <a:cs typeface="Forum"/>
                <a:sym typeface="Forum"/>
              </a:defRPr>
            </a:lvl2pPr>
            <a:lvl3pPr lvl="2">
              <a:spcBef>
                <a:spcPts val="0"/>
              </a:spcBef>
              <a:spcAft>
                <a:spcPts val="0"/>
              </a:spcAft>
              <a:buClr>
                <a:srgbClr val="434343"/>
              </a:buClr>
              <a:buSzPts val="3500"/>
              <a:buFont typeface="Forum"/>
              <a:buNone/>
              <a:defRPr sz="3500">
                <a:solidFill>
                  <a:srgbClr val="434343"/>
                </a:solidFill>
                <a:latin typeface="Forum"/>
                <a:ea typeface="Forum"/>
                <a:cs typeface="Forum"/>
                <a:sym typeface="Forum"/>
              </a:defRPr>
            </a:lvl3pPr>
            <a:lvl4pPr lvl="3">
              <a:spcBef>
                <a:spcPts val="0"/>
              </a:spcBef>
              <a:spcAft>
                <a:spcPts val="0"/>
              </a:spcAft>
              <a:buClr>
                <a:srgbClr val="434343"/>
              </a:buClr>
              <a:buSzPts val="3500"/>
              <a:buFont typeface="Forum"/>
              <a:buNone/>
              <a:defRPr sz="3500">
                <a:solidFill>
                  <a:srgbClr val="434343"/>
                </a:solidFill>
                <a:latin typeface="Forum"/>
                <a:ea typeface="Forum"/>
                <a:cs typeface="Forum"/>
                <a:sym typeface="Forum"/>
              </a:defRPr>
            </a:lvl4pPr>
            <a:lvl5pPr lvl="4">
              <a:spcBef>
                <a:spcPts val="0"/>
              </a:spcBef>
              <a:spcAft>
                <a:spcPts val="0"/>
              </a:spcAft>
              <a:buClr>
                <a:srgbClr val="434343"/>
              </a:buClr>
              <a:buSzPts val="3500"/>
              <a:buFont typeface="Forum"/>
              <a:buNone/>
              <a:defRPr sz="3500">
                <a:solidFill>
                  <a:srgbClr val="434343"/>
                </a:solidFill>
                <a:latin typeface="Forum"/>
                <a:ea typeface="Forum"/>
                <a:cs typeface="Forum"/>
                <a:sym typeface="Forum"/>
              </a:defRPr>
            </a:lvl5pPr>
            <a:lvl6pPr lvl="5">
              <a:spcBef>
                <a:spcPts val="0"/>
              </a:spcBef>
              <a:spcAft>
                <a:spcPts val="0"/>
              </a:spcAft>
              <a:buClr>
                <a:srgbClr val="434343"/>
              </a:buClr>
              <a:buSzPts val="3500"/>
              <a:buFont typeface="Forum"/>
              <a:buNone/>
              <a:defRPr sz="3500">
                <a:solidFill>
                  <a:srgbClr val="434343"/>
                </a:solidFill>
                <a:latin typeface="Forum"/>
                <a:ea typeface="Forum"/>
                <a:cs typeface="Forum"/>
                <a:sym typeface="Forum"/>
              </a:defRPr>
            </a:lvl6pPr>
            <a:lvl7pPr lvl="6">
              <a:spcBef>
                <a:spcPts val="0"/>
              </a:spcBef>
              <a:spcAft>
                <a:spcPts val="0"/>
              </a:spcAft>
              <a:buClr>
                <a:srgbClr val="434343"/>
              </a:buClr>
              <a:buSzPts val="3500"/>
              <a:buFont typeface="Forum"/>
              <a:buNone/>
              <a:defRPr sz="3500">
                <a:solidFill>
                  <a:srgbClr val="434343"/>
                </a:solidFill>
                <a:latin typeface="Forum"/>
                <a:ea typeface="Forum"/>
                <a:cs typeface="Forum"/>
                <a:sym typeface="Forum"/>
              </a:defRPr>
            </a:lvl7pPr>
            <a:lvl8pPr lvl="7">
              <a:spcBef>
                <a:spcPts val="0"/>
              </a:spcBef>
              <a:spcAft>
                <a:spcPts val="0"/>
              </a:spcAft>
              <a:buClr>
                <a:srgbClr val="434343"/>
              </a:buClr>
              <a:buSzPts val="3500"/>
              <a:buFont typeface="Forum"/>
              <a:buNone/>
              <a:defRPr sz="3500">
                <a:solidFill>
                  <a:srgbClr val="434343"/>
                </a:solidFill>
                <a:latin typeface="Forum"/>
                <a:ea typeface="Forum"/>
                <a:cs typeface="Forum"/>
                <a:sym typeface="Forum"/>
              </a:defRPr>
            </a:lvl8pPr>
            <a:lvl9pPr lvl="8">
              <a:spcBef>
                <a:spcPts val="0"/>
              </a:spcBef>
              <a:spcAft>
                <a:spcPts val="0"/>
              </a:spcAft>
              <a:buClr>
                <a:srgbClr val="434343"/>
              </a:buClr>
              <a:buSzPts val="3500"/>
              <a:buFont typeface="Forum"/>
              <a:buNone/>
              <a:defRPr sz="3500">
                <a:solidFill>
                  <a:srgbClr val="434343"/>
                </a:solidFill>
                <a:latin typeface="Forum"/>
                <a:ea typeface="Forum"/>
                <a:cs typeface="Forum"/>
                <a:sym typeface="Forum"/>
              </a:defRPr>
            </a:lvl9pPr>
          </a:lstStyle>
          <a:p>
            <a:endParaRPr/>
          </a:p>
        </p:txBody>
      </p:sp>
    </p:spTree>
    <p:extLst>
      <p:ext uri="{BB962C8B-B14F-4D97-AF65-F5344CB8AC3E}">
        <p14:creationId xmlns:p14="http://schemas.microsoft.com/office/powerpoint/2010/main" val="256524093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5">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7" name="Google Shape;27;p5"/>
          <p:cNvSpPr txBox="1">
            <a:spLocks noGrp="1"/>
          </p:cNvSpPr>
          <p:nvPr>
            <p:ph type="subTitle" idx="1"/>
          </p:nvPr>
        </p:nvSpPr>
        <p:spPr>
          <a:xfrm>
            <a:off x="2057973" y="2665067"/>
            <a:ext cx="2488800" cy="6600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2933">
                <a:latin typeface="Be Vietnam ExtraBold"/>
                <a:ea typeface="Be Vietnam ExtraBold"/>
                <a:cs typeface="Be Vietnam ExtraBold"/>
                <a:sym typeface="Be Vietnam ExtraBold"/>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r>
              <a:rPr lang="fr-FR" smtClean="0"/>
              <a:t>Modifier le style des sous-titres du masque</a:t>
            </a:r>
            <a:endParaRPr/>
          </a:p>
        </p:txBody>
      </p:sp>
      <p:sp>
        <p:nvSpPr>
          <p:cNvPr id="28" name="Google Shape;28;p5"/>
          <p:cNvSpPr txBox="1">
            <a:spLocks noGrp="1"/>
          </p:cNvSpPr>
          <p:nvPr>
            <p:ph type="title"/>
          </p:nvPr>
        </p:nvSpPr>
        <p:spPr>
          <a:xfrm>
            <a:off x="720000" y="655200"/>
            <a:ext cx="1080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100"/>
              <a:buNone/>
              <a:defRPr/>
            </a:lvl1pPr>
            <a:lvl2pPr lvl="1" rtl="0">
              <a:spcBef>
                <a:spcPts val="0"/>
              </a:spcBef>
              <a:spcAft>
                <a:spcPts val="0"/>
              </a:spcAft>
              <a:buSzPts val="4100"/>
              <a:buNone/>
              <a:defRPr/>
            </a:lvl2pPr>
            <a:lvl3pPr lvl="2" rtl="0">
              <a:spcBef>
                <a:spcPts val="0"/>
              </a:spcBef>
              <a:spcAft>
                <a:spcPts val="0"/>
              </a:spcAft>
              <a:buSzPts val="4100"/>
              <a:buNone/>
              <a:defRPr/>
            </a:lvl3pPr>
            <a:lvl4pPr lvl="3" rtl="0">
              <a:spcBef>
                <a:spcPts val="0"/>
              </a:spcBef>
              <a:spcAft>
                <a:spcPts val="0"/>
              </a:spcAft>
              <a:buSzPts val="4100"/>
              <a:buNone/>
              <a:defRPr/>
            </a:lvl4pPr>
            <a:lvl5pPr lvl="4" rtl="0">
              <a:spcBef>
                <a:spcPts val="0"/>
              </a:spcBef>
              <a:spcAft>
                <a:spcPts val="0"/>
              </a:spcAft>
              <a:buSzPts val="4100"/>
              <a:buNone/>
              <a:defRPr/>
            </a:lvl5pPr>
            <a:lvl6pPr lvl="5" rtl="0">
              <a:spcBef>
                <a:spcPts val="0"/>
              </a:spcBef>
              <a:spcAft>
                <a:spcPts val="0"/>
              </a:spcAft>
              <a:buSzPts val="4100"/>
              <a:buNone/>
              <a:defRPr/>
            </a:lvl6pPr>
            <a:lvl7pPr lvl="6" rtl="0">
              <a:spcBef>
                <a:spcPts val="0"/>
              </a:spcBef>
              <a:spcAft>
                <a:spcPts val="0"/>
              </a:spcAft>
              <a:buSzPts val="4100"/>
              <a:buNone/>
              <a:defRPr/>
            </a:lvl7pPr>
            <a:lvl8pPr lvl="7" rtl="0">
              <a:spcBef>
                <a:spcPts val="0"/>
              </a:spcBef>
              <a:spcAft>
                <a:spcPts val="0"/>
              </a:spcAft>
              <a:buSzPts val="4100"/>
              <a:buNone/>
              <a:defRPr/>
            </a:lvl8pPr>
            <a:lvl9pPr lvl="8" rtl="0">
              <a:spcBef>
                <a:spcPts val="0"/>
              </a:spcBef>
              <a:spcAft>
                <a:spcPts val="0"/>
              </a:spcAft>
              <a:buSzPts val="4100"/>
              <a:buNone/>
              <a:defRPr/>
            </a:lvl9pPr>
          </a:lstStyle>
          <a:p>
            <a:r>
              <a:rPr lang="fr-FR" smtClean="0"/>
              <a:t>Modifiez le style du titre</a:t>
            </a:r>
            <a:endParaRPr/>
          </a:p>
        </p:txBody>
      </p:sp>
      <p:sp>
        <p:nvSpPr>
          <p:cNvPr id="29" name="Google Shape;29;p5"/>
          <p:cNvSpPr txBox="1">
            <a:spLocks noGrp="1"/>
          </p:cNvSpPr>
          <p:nvPr>
            <p:ph type="subTitle" idx="2"/>
          </p:nvPr>
        </p:nvSpPr>
        <p:spPr>
          <a:xfrm>
            <a:off x="2057956" y="3945800"/>
            <a:ext cx="3252400" cy="1323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2133"/>
            </a:lvl1pPr>
            <a:lvl2pPr lvl="1" algn="ctr">
              <a:spcBef>
                <a:spcPts val="2133"/>
              </a:spcBef>
              <a:spcAft>
                <a:spcPts val="0"/>
              </a:spcAft>
              <a:buSzPts val="1600"/>
              <a:buNone/>
              <a:defRPr sz="2133"/>
            </a:lvl2pPr>
            <a:lvl3pPr lvl="2" algn="ctr">
              <a:spcBef>
                <a:spcPts val="2133"/>
              </a:spcBef>
              <a:spcAft>
                <a:spcPts val="0"/>
              </a:spcAft>
              <a:buSzPts val="1600"/>
              <a:buNone/>
              <a:defRPr sz="2133"/>
            </a:lvl3pPr>
            <a:lvl4pPr lvl="3" algn="ctr">
              <a:spcBef>
                <a:spcPts val="2133"/>
              </a:spcBef>
              <a:spcAft>
                <a:spcPts val="0"/>
              </a:spcAft>
              <a:buSzPts val="1600"/>
              <a:buNone/>
              <a:defRPr sz="2133"/>
            </a:lvl4pPr>
            <a:lvl5pPr lvl="4" algn="ctr">
              <a:spcBef>
                <a:spcPts val="2133"/>
              </a:spcBef>
              <a:spcAft>
                <a:spcPts val="0"/>
              </a:spcAft>
              <a:buSzPts val="1600"/>
              <a:buNone/>
              <a:defRPr sz="2133"/>
            </a:lvl5pPr>
            <a:lvl6pPr lvl="5" algn="ctr">
              <a:spcBef>
                <a:spcPts val="2133"/>
              </a:spcBef>
              <a:spcAft>
                <a:spcPts val="0"/>
              </a:spcAft>
              <a:buSzPts val="1600"/>
              <a:buNone/>
              <a:defRPr sz="2133"/>
            </a:lvl6pPr>
            <a:lvl7pPr lvl="6" algn="ctr">
              <a:spcBef>
                <a:spcPts val="2133"/>
              </a:spcBef>
              <a:spcAft>
                <a:spcPts val="0"/>
              </a:spcAft>
              <a:buSzPts val="1600"/>
              <a:buNone/>
              <a:defRPr sz="2133"/>
            </a:lvl7pPr>
            <a:lvl8pPr lvl="7" algn="ctr">
              <a:spcBef>
                <a:spcPts val="2133"/>
              </a:spcBef>
              <a:spcAft>
                <a:spcPts val="0"/>
              </a:spcAft>
              <a:buSzPts val="1600"/>
              <a:buNone/>
              <a:defRPr sz="2133"/>
            </a:lvl8pPr>
            <a:lvl9pPr lvl="8" algn="ctr">
              <a:spcBef>
                <a:spcPts val="2133"/>
              </a:spcBef>
              <a:spcAft>
                <a:spcPts val="2133"/>
              </a:spcAft>
              <a:buSzPts val="1600"/>
              <a:buNone/>
              <a:defRPr sz="2133"/>
            </a:lvl9pPr>
          </a:lstStyle>
          <a:p>
            <a:r>
              <a:rPr lang="fr-FR" smtClean="0"/>
              <a:t>Modifier le style des sous-titres du masque</a:t>
            </a:r>
            <a:endParaRPr/>
          </a:p>
        </p:txBody>
      </p:sp>
      <p:sp>
        <p:nvSpPr>
          <p:cNvPr id="30" name="Google Shape;30;p5"/>
          <p:cNvSpPr txBox="1">
            <a:spLocks noGrp="1"/>
          </p:cNvSpPr>
          <p:nvPr>
            <p:ph type="subTitle" idx="3"/>
          </p:nvPr>
        </p:nvSpPr>
        <p:spPr>
          <a:xfrm>
            <a:off x="7592827" y="2665067"/>
            <a:ext cx="2488800" cy="660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933">
                <a:latin typeface="Be Vietnam ExtraBold"/>
                <a:ea typeface="Be Vietnam ExtraBold"/>
                <a:cs typeface="Be Vietnam ExtraBold"/>
                <a:sym typeface="Be Vietnam ExtraBold"/>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r>
              <a:rPr lang="fr-FR" smtClean="0"/>
              <a:t>Modifier le style des sous-titres du masque</a:t>
            </a:r>
            <a:endParaRPr/>
          </a:p>
        </p:txBody>
      </p:sp>
      <p:sp>
        <p:nvSpPr>
          <p:cNvPr id="31" name="Google Shape;31;p5"/>
          <p:cNvSpPr txBox="1">
            <a:spLocks noGrp="1"/>
          </p:cNvSpPr>
          <p:nvPr>
            <p:ph type="subTitle" idx="4"/>
          </p:nvPr>
        </p:nvSpPr>
        <p:spPr>
          <a:xfrm>
            <a:off x="7592844" y="3945800"/>
            <a:ext cx="3252400" cy="132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2133"/>
              </a:spcBef>
              <a:spcAft>
                <a:spcPts val="0"/>
              </a:spcAft>
              <a:buSzPts val="1600"/>
              <a:buNone/>
              <a:defRPr sz="2133"/>
            </a:lvl3pPr>
            <a:lvl4pPr lvl="3" algn="ctr" rtl="0">
              <a:spcBef>
                <a:spcPts val="2133"/>
              </a:spcBef>
              <a:spcAft>
                <a:spcPts val="0"/>
              </a:spcAft>
              <a:buSzPts val="1600"/>
              <a:buNone/>
              <a:defRPr sz="2133"/>
            </a:lvl4pPr>
            <a:lvl5pPr lvl="4" algn="ctr" rtl="0">
              <a:spcBef>
                <a:spcPts val="2133"/>
              </a:spcBef>
              <a:spcAft>
                <a:spcPts val="0"/>
              </a:spcAft>
              <a:buSzPts val="1600"/>
              <a:buNone/>
              <a:defRPr sz="2133"/>
            </a:lvl5pPr>
            <a:lvl6pPr lvl="5" algn="ctr" rtl="0">
              <a:spcBef>
                <a:spcPts val="2133"/>
              </a:spcBef>
              <a:spcAft>
                <a:spcPts val="0"/>
              </a:spcAft>
              <a:buSzPts val="1600"/>
              <a:buNone/>
              <a:defRPr sz="2133"/>
            </a:lvl6pPr>
            <a:lvl7pPr lvl="6" algn="ctr" rtl="0">
              <a:spcBef>
                <a:spcPts val="2133"/>
              </a:spcBef>
              <a:spcAft>
                <a:spcPts val="0"/>
              </a:spcAft>
              <a:buSzPts val="1600"/>
              <a:buNone/>
              <a:defRPr sz="2133"/>
            </a:lvl7pPr>
            <a:lvl8pPr lvl="7" algn="ctr" rtl="0">
              <a:spcBef>
                <a:spcPts val="2133"/>
              </a:spcBef>
              <a:spcAft>
                <a:spcPts val="0"/>
              </a:spcAft>
              <a:buSzPts val="1600"/>
              <a:buNone/>
              <a:defRPr sz="2133"/>
            </a:lvl8pPr>
            <a:lvl9pPr lvl="8" algn="ctr" rtl="0">
              <a:spcBef>
                <a:spcPts val="2133"/>
              </a:spcBef>
              <a:spcAft>
                <a:spcPts val="2133"/>
              </a:spcAft>
              <a:buSzPts val="1600"/>
              <a:buNone/>
              <a:defRPr sz="2133"/>
            </a:lvl9pPr>
          </a:lstStyle>
          <a:p>
            <a:r>
              <a:rPr lang="fr-FR" smtClean="0"/>
              <a:t>Modifier le style des sous-titres du masque</a:t>
            </a:r>
            <a:endParaRPr/>
          </a:p>
        </p:txBody>
      </p:sp>
      <p:sp>
        <p:nvSpPr>
          <p:cNvPr id="10" name="Espace réservé du numéro de diapositive 1"/>
          <p:cNvSpPr>
            <a:spLocks noGrp="1"/>
          </p:cNvSpPr>
          <p:nvPr>
            <p:ph type="sldNum" sz="quarter" idx="10"/>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58A49-02EF-44B8-890D-2F5047DD40A9}" type="slidenum">
              <a:rPr lang="en-US" smtClean="0"/>
              <a:t>‹N°›</a:t>
            </a:fld>
            <a:endParaRPr lang="en-US" dirty="0"/>
          </a:p>
        </p:txBody>
      </p:sp>
    </p:spTree>
    <p:extLst>
      <p:ext uri="{BB962C8B-B14F-4D97-AF65-F5344CB8AC3E}">
        <p14:creationId xmlns:p14="http://schemas.microsoft.com/office/powerpoint/2010/main" val="141369496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4" name="Google Shape;34;p6"/>
          <p:cNvSpPr txBox="1">
            <a:spLocks noGrp="1"/>
          </p:cNvSpPr>
          <p:nvPr>
            <p:ph type="title"/>
          </p:nvPr>
        </p:nvSpPr>
        <p:spPr>
          <a:xfrm>
            <a:off x="720000" y="655200"/>
            <a:ext cx="10800000" cy="763600"/>
          </a:xfrm>
          <a:prstGeom prst="rect">
            <a:avLst/>
          </a:prstGeom>
        </p:spPr>
        <p:txBody>
          <a:bodyPr spcFirstLastPara="1" wrap="square" lIns="91425" tIns="91425" rIns="91425" bIns="91425" anchor="t" anchorCtr="0">
            <a:noAutofit/>
          </a:bodyPr>
          <a:lstStyle>
            <a:lvl1pPr lvl="0">
              <a:spcBef>
                <a:spcPts val="0"/>
              </a:spcBef>
              <a:spcAft>
                <a:spcPts val="0"/>
              </a:spcAft>
              <a:buSzPts val="4100"/>
              <a:buNone/>
              <a:defRPr/>
            </a:lvl1pPr>
            <a:lvl2pPr lvl="1">
              <a:spcBef>
                <a:spcPts val="0"/>
              </a:spcBef>
              <a:spcAft>
                <a:spcPts val="0"/>
              </a:spcAft>
              <a:buSzPts val="4100"/>
              <a:buNone/>
              <a:defRPr/>
            </a:lvl2pPr>
            <a:lvl3pPr lvl="2">
              <a:spcBef>
                <a:spcPts val="0"/>
              </a:spcBef>
              <a:spcAft>
                <a:spcPts val="0"/>
              </a:spcAft>
              <a:buSzPts val="4100"/>
              <a:buNone/>
              <a:defRPr/>
            </a:lvl3pPr>
            <a:lvl4pPr lvl="3">
              <a:spcBef>
                <a:spcPts val="0"/>
              </a:spcBef>
              <a:spcAft>
                <a:spcPts val="0"/>
              </a:spcAft>
              <a:buSzPts val="4100"/>
              <a:buNone/>
              <a:defRPr/>
            </a:lvl4pPr>
            <a:lvl5pPr lvl="4">
              <a:spcBef>
                <a:spcPts val="0"/>
              </a:spcBef>
              <a:spcAft>
                <a:spcPts val="0"/>
              </a:spcAft>
              <a:buSzPts val="4100"/>
              <a:buNone/>
              <a:defRPr/>
            </a:lvl5pPr>
            <a:lvl6pPr lvl="5">
              <a:spcBef>
                <a:spcPts val="0"/>
              </a:spcBef>
              <a:spcAft>
                <a:spcPts val="0"/>
              </a:spcAft>
              <a:buSzPts val="4100"/>
              <a:buNone/>
              <a:defRPr/>
            </a:lvl6pPr>
            <a:lvl7pPr lvl="6">
              <a:spcBef>
                <a:spcPts val="0"/>
              </a:spcBef>
              <a:spcAft>
                <a:spcPts val="0"/>
              </a:spcAft>
              <a:buSzPts val="4100"/>
              <a:buNone/>
              <a:defRPr/>
            </a:lvl7pPr>
            <a:lvl8pPr lvl="7">
              <a:spcBef>
                <a:spcPts val="0"/>
              </a:spcBef>
              <a:spcAft>
                <a:spcPts val="0"/>
              </a:spcAft>
              <a:buSzPts val="4100"/>
              <a:buNone/>
              <a:defRPr/>
            </a:lvl8pPr>
            <a:lvl9pPr lvl="8">
              <a:spcBef>
                <a:spcPts val="0"/>
              </a:spcBef>
              <a:spcAft>
                <a:spcPts val="0"/>
              </a:spcAft>
              <a:buSzPts val="4100"/>
              <a:buNone/>
              <a:defRPr/>
            </a:lvl9pPr>
          </a:lstStyle>
          <a:p>
            <a:r>
              <a:rPr lang="fr-FR" smtClean="0"/>
              <a:t>Modifiez le style du titre</a:t>
            </a:r>
            <a:endParaRPr/>
          </a:p>
        </p:txBody>
      </p:sp>
      <p:sp>
        <p:nvSpPr>
          <p:cNvPr id="7" name="Espace réservé du numéro de diapositive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58A49-02EF-44B8-890D-2F5047DD40A9}" type="slidenum">
              <a:rPr lang="en-US" smtClean="0"/>
              <a:t>‹N°›</a:t>
            </a:fld>
            <a:endParaRPr lang="en-US" dirty="0"/>
          </a:p>
        </p:txBody>
      </p:sp>
    </p:spTree>
    <p:extLst>
      <p:ext uri="{BB962C8B-B14F-4D97-AF65-F5344CB8AC3E}">
        <p14:creationId xmlns:p14="http://schemas.microsoft.com/office/powerpoint/2010/main" val="51373256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88"/>
        <p:cNvGrpSpPr/>
        <p:nvPr/>
      </p:nvGrpSpPr>
      <p:grpSpPr>
        <a:xfrm>
          <a:off x="0" y="0"/>
          <a:ext cx="0" cy="0"/>
          <a:chOff x="0" y="0"/>
          <a:chExt cx="0" cy="0"/>
        </a:xfrm>
      </p:grpSpPr>
      <p:sp>
        <p:nvSpPr>
          <p:cNvPr id="91" name="Google Shape;91;p18"/>
          <p:cNvSpPr txBox="1">
            <a:spLocks noGrp="1"/>
          </p:cNvSpPr>
          <p:nvPr>
            <p:ph type="title"/>
          </p:nvPr>
        </p:nvSpPr>
        <p:spPr>
          <a:xfrm>
            <a:off x="720000" y="655200"/>
            <a:ext cx="1080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100"/>
              <a:buNone/>
              <a:defRPr/>
            </a:lvl1pPr>
            <a:lvl2pPr lvl="1" rtl="0">
              <a:spcBef>
                <a:spcPts val="0"/>
              </a:spcBef>
              <a:spcAft>
                <a:spcPts val="0"/>
              </a:spcAft>
              <a:buSzPts val="4100"/>
              <a:buNone/>
              <a:defRPr/>
            </a:lvl2pPr>
            <a:lvl3pPr lvl="2" rtl="0">
              <a:spcBef>
                <a:spcPts val="0"/>
              </a:spcBef>
              <a:spcAft>
                <a:spcPts val="0"/>
              </a:spcAft>
              <a:buSzPts val="4100"/>
              <a:buNone/>
              <a:defRPr/>
            </a:lvl3pPr>
            <a:lvl4pPr lvl="3" rtl="0">
              <a:spcBef>
                <a:spcPts val="0"/>
              </a:spcBef>
              <a:spcAft>
                <a:spcPts val="0"/>
              </a:spcAft>
              <a:buSzPts val="4100"/>
              <a:buNone/>
              <a:defRPr/>
            </a:lvl4pPr>
            <a:lvl5pPr lvl="4" rtl="0">
              <a:spcBef>
                <a:spcPts val="0"/>
              </a:spcBef>
              <a:spcAft>
                <a:spcPts val="0"/>
              </a:spcAft>
              <a:buSzPts val="4100"/>
              <a:buNone/>
              <a:defRPr/>
            </a:lvl5pPr>
            <a:lvl6pPr lvl="5" rtl="0">
              <a:spcBef>
                <a:spcPts val="0"/>
              </a:spcBef>
              <a:spcAft>
                <a:spcPts val="0"/>
              </a:spcAft>
              <a:buSzPts val="4100"/>
              <a:buNone/>
              <a:defRPr/>
            </a:lvl6pPr>
            <a:lvl7pPr lvl="6" rtl="0">
              <a:spcBef>
                <a:spcPts val="0"/>
              </a:spcBef>
              <a:spcAft>
                <a:spcPts val="0"/>
              </a:spcAft>
              <a:buSzPts val="4100"/>
              <a:buNone/>
              <a:defRPr/>
            </a:lvl7pPr>
            <a:lvl8pPr lvl="7" rtl="0">
              <a:spcBef>
                <a:spcPts val="0"/>
              </a:spcBef>
              <a:spcAft>
                <a:spcPts val="0"/>
              </a:spcAft>
              <a:buSzPts val="4100"/>
              <a:buNone/>
              <a:defRPr/>
            </a:lvl8pPr>
            <a:lvl9pPr lvl="8" rtl="0">
              <a:spcBef>
                <a:spcPts val="0"/>
              </a:spcBef>
              <a:spcAft>
                <a:spcPts val="0"/>
              </a:spcAft>
              <a:buSzPts val="4100"/>
              <a:buNone/>
              <a:defRPr/>
            </a:lvl9pPr>
          </a:lstStyle>
          <a:p>
            <a:r>
              <a:rPr lang="fr-FR" smtClean="0"/>
              <a:t>Modifiez le style du titre</a:t>
            </a:r>
            <a:endParaRPr/>
          </a:p>
        </p:txBody>
      </p:sp>
      <p:sp>
        <p:nvSpPr>
          <p:cNvPr id="6" name="Espace réservé du numéro de diapositive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58A49-02EF-44B8-890D-2F5047DD40A9}" type="slidenum">
              <a:rPr lang="en-US" smtClean="0"/>
              <a:t>‹N°›</a:t>
            </a:fld>
            <a:endParaRPr lang="en-US" dirty="0"/>
          </a:p>
        </p:txBody>
      </p:sp>
    </p:spTree>
    <p:extLst>
      <p:ext uri="{BB962C8B-B14F-4D97-AF65-F5344CB8AC3E}">
        <p14:creationId xmlns:p14="http://schemas.microsoft.com/office/powerpoint/2010/main" val="282708044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84"/>
        <p:cNvGrpSpPr/>
        <p:nvPr/>
      </p:nvGrpSpPr>
      <p:grpSpPr>
        <a:xfrm>
          <a:off x="0" y="0"/>
          <a:ext cx="0" cy="0"/>
          <a:chOff x="0" y="0"/>
          <a:chExt cx="0" cy="0"/>
        </a:xfrm>
      </p:grpSpPr>
      <p:sp>
        <p:nvSpPr>
          <p:cNvPr id="87" name="Google Shape;87;p17"/>
          <p:cNvSpPr txBox="1">
            <a:spLocks noGrp="1"/>
          </p:cNvSpPr>
          <p:nvPr>
            <p:ph type="title"/>
          </p:nvPr>
        </p:nvSpPr>
        <p:spPr>
          <a:xfrm>
            <a:off x="720000" y="655200"/>
            <a:ext cx="1080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100"/>
              <a:buNone/>
              <a:defRPr/>
            </a:lvl1pPr>
            <a:lvl2pPr lvl="1" rtl="0">
              <a:spcBef>
                <a:spcPts val="0"/>
              </a:spcBef>
              <a:spcAft>
                <a:spcPts val="0"/>
              </a:spcAft>
              <a:buSzPts val="4100"/>
              <a:buNone/>
              <a:defRPr/>
            </a:lvl2pPr>
            <a:lvl3pPr lvl="2" rtl="0">
              <a:spcBef>
                <a:spcPts val="0"/>
              </a:spcBef>
              <a:spcAft>
                <a:spcPts val="0"/>
              </a:spcAft>
              <a:buSzPts val="4100"/>
              <a:buNone/>
              <a:defRPr/>
            </a:lvl3pPr>
            <a:lvl4pPr lvl="3" rtl="0">
              <a:spcBef>
                <a:spcPts val="0"/>
              </a:spcBef>
              <a:spcAft>
                <a:spcPts val="0"/>
              </a:spcAft>
              <a:buSzPts val="4100"/>
              <a:buNone/>
              <a:defRPr/>
            </a:lvl4pPr>
            <a:lvl5pPr lvl="4" rtl="0">
              <a:spcBef>
                <a:spcPts val="0"/>
              </a:spcBef>
              <a:spcAft>
                <a:spcPts val="0"/>
              </a:spcAft>
              <a:buSzPts val="4100"/>
              <a:buNone/>
              <a:defRPr/>
            </a:lvl5pPr>
            <a:lvl6pPr lvl="5" rtl="0">
              <a:spcBef>
                <a:spcPts val="0"/>
              </a:spcBef>
              <a:spcAft>
                <a:spcPts val="0"/>
              </a:spcAft>
              <a:buSzPts val="4100"/>
              <a:buNone/>
              <a:defRPr/>
            </a:lvl6pPr>
            <a:lvl7pPr lvl="6" rtl="0">
              <a:spcBef>
                <a:spcPts val="0"/>
              </a:spcBef>
              <a:spcAft>
                <a:spcPts val="0"/>
              </a:spcAft>
              <a:buSzPts val="4100"/>
              <a:buNone/>
              <a:defRPr/>
            </a:lvl7pPr>
            <a:lvl8pPr lvl="7" rtl="0">
              <a:spcBef>
                <a:spcPts val="0"/>
              </a:spcBef>
              <a:spcAft>
                <a:spcPts val="0"/>
              </a:spcAft>
              <a:buSzPts val="4100"/>
              <a:buNone/>
              <a:defRPr/>
            </a:lvl8pPr>
            <a:lvl9pPr lvl="8" rtl="0">
              <a:spcBef>
                <a:spcPts val="0"/>
              </a:spcBef>
              <a:spcAft>
                <a:spcPts val="0"/>
              </a:spcAft>
              <a:buSzPts val="4100"/>
              <a:buNone/>
              <a:defRPr/>
            </a:lvl9pPr>
          </a:lstStyle>
          <a:p>
            <a:r>
              <a:rPr lang="fr-FR" smtClean="0"/>
              <a:t>Modifiez le style du titre</a:t>
            </a:r>
            <a:endParaRPr/>
          </a:p>
        </p:txBody>
      </p:sp>
      <p:sp>
        <p:nvSpPr>
          <p:cNvPr id="7" name="Espace réservé du numéro de diapositive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58A49-02EF-44B8-890D-2F5047DD40A9}" type="slidenum">
              <a:rPr lang="en-US" smtClean="0"/>
              <a:t>‹N°›</a:t>
            </a:fld>
            <a:endParaRPr lang="en-US" dirty="0"/>
          </a:p>
        </p:txBody>
      </p:sp>
    </p:spTree>
    <p:extLst>
      <p:ext uri="{BB962C8B-B14F-4D97-AF65-F5344CB8AC3E}">
        <p14:creationId xmlns:p14="http://schemas.microsoft.com/office/powerpoint/2010/main" val="259925498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with Six Column 3">
  <p:cSld name="Title with Six Column 3">
    <p:spTree>
      <p:nvGrpSpPr>
        <p:cNvPr id="1" name="Shape 159"/>
        <p:cNvGrpSpPr/>
        <p:nvPr/>
      </p:nvGrpSpPr>
      <p:grpSpPr>
        <a:xfrm>
          <a:off x="0" y="0"/>
          <a:ext cx="0" cy="0"/>
          <a:chOff x="0" y="0"/>
          <a:chExt cx="0" cy="0"/>
        </a:xfrm>
      </p:grpSpPr>
      <p:sp>
        <p:nvSpPr>
          <p:cNvPr id="162" name="Google Shape;162;p26"/>
          <p:cNvSpPr txBox="1">
            <a:spLocks noGrp="1"/>
          </p:cNvSpPr>
          <p:nvPr>
            <p:ph type="subTitle" idx="1"/>
          </p:nvPr>
        </p:nvSpPr>
        <p:spPr>
          <a:xfrm>
            <a:off x="3017300" y="1969500"/>
            <a:ext cx="6120800" cy="136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r>
              <a:rPr lang="fr-FR" smtClean="0"/>
              <a:t>Modifier le style des sous-titres du masque</a:t>
            </a:r>
            <a:endParaRPr/>
          </a:p>
        </p:txBody>
      </p:sp>
      <p:sp>
        <p:nvSpPr>
          <p:cNvPr id="163" name="Google Shape;163;p26"/>
          <p:cNvSpPr txBox="1">
            <a:spLocks noGrp="1"/>
          </p:cNvSpPr>
          <p:nvPr>
            <p:ph type="title"/>
          </p:nvPr>
        </p:nvSpPr>
        <p:spPr>
          <a:xfrm>
            <a:off x="720000" y="655200"/>
            <a:ext cx="1080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100"/>
              <a:buNone/>
              <a:defRPr/>
            </a:lvl1pPr>
            <a:lvl2pPr lvl="1" rtl="0">
              <a:spcBef>
                <a:spcPts val="0"/>
              </a:spcBef>
              <a:spcAft>
                <a:spcPts val="0"/>
              </a:spcAft>
              <a:buSzPts val="4100"/>
              <a:buNone/>
              <a:defRPr/>
            </a:lvl2pPr>
            <a:lvl3pPr lvl="2" rtl="0">
              <a:spcBef>
                <a:spcPts val="0"/>
              </a:spcBef>
              <a:spcAft>
                <a:spcPts val="0"/>
              </a:spcAft>
              <a:buSzPts val="4100"/>
              <a:buNone/>
              <a:defRPr/>
            </a:lvl3pPr>
            <a:lvl4pPr lvl="3" rtl="0">
              <a:spcBef>
                <a:spcPts val="0"/>
              </a:spcBef>
              <a:spcAft>
                <a:spcPts val="0"/>
              </a:spcAft>
              <a:buSzPts val="4100"/>
              <a:buNone/>
              <a:defRPr/>
            </a:lvl4pPr>
            <a:lvl5pPr lvl="4" rtl="0">
              <a:spcBef>
                <a:spcPts val="0"/>
              </a:spcBef>
              <a:spcAft>
                <a:spcPts val="0"/>
              </a:spcAft>
              <a:buSzPts val="4100"/>
              <a:buNone/>
              <a:defRPr/>
            </a:lvl5pPr>
            <a:lvl6pPr lvl="5" rtl="0">
              <a:spcBef>
                <a:spcPts val="0"/>
              </a:spcBef>
              <a:spcAft>
                <a:spcPts val="0"/>
              </a:spcAft>
              <a:buSzPts val="4100"/>
              <a:buNone/>
              <a:defRPr/>
            </a:lvl6pPr>
            <a:lvl7pPr lvl="6" rtl="0">
              <a:spcBef>
                <a:spcPts val="0"/>
              </a:spcBef>
              <a:spcAft>
                <a:spcPts val="0"/>
              </a:spcAft>
              <a:buSzPts val="4100"/>
              <a:buNone/>
              <a:defRPr/>
            </a:lvl7pPr>
            <a:lvl8pPr lvl="7" rtl="0">
              <a:spcBef>
                <a:spcPts val="0"/>
              </a:spcBef>
              <a:spcAft>
                <a:spcPts val="0"/>
              </a:spcAft>
              <a:buSzPts val="4100"/>
              <a:buNone/>
              <a:defRPr/>
            </a:lvl8pPr>
            <a:lvl9pPr lvl="8" rtl="0">
              <a:spcBef>
                <a:spcPts val="0"/>
              </a:spcBef>
              <a:spcAft>
                <a:spcPts val="0"/>
              </a:spcAft>
              <a:buSzPts val="4100"/>
              <a:buNone/>
              <a:defRPr/>
            </a:lvl9pPr>
          </a:lstStyle>
          <a:p>
            <a:r>
              <a:rPr lang="fr-FR" smtClean="0"/>
              <a:t>Modifiez le style du titre</a:t>
            </a:r>
            <a:endParaRPr/>
          </a:p>
        </p:txBody>
      </p:sp>
      <p:sp>
        <p:nvSpPr>
          <p:cNvPr id="164" name="Google Shape;164;p26"/>
          <p:cNvSpPr txBox="1">
            <a:spLocks noGrp="1"/>
          </p:cNvSpPr>
          <p:nvPr>
            <p:ph type="subTitle" idx="2"/>
          </p:nvPr>
        </p:nvSpPr>
        <p:spPr>
          <a:xfrm>
            <a:off x="1734999" y="4167967"/>
            <a:ext cx="2098000" cy="50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933">
                <a:solidFill>
                  <a:schemeClr val="dk1"/>
                </a:solidFill>
                <a:latin typeface="Be Vietnam ExtraBold"/>
                <a:ea typeface="Be Vietnam ExtraBold"/>
                <a:cs typeface="Be Vietnam ExtraBold"/>
                <a:sym typeface="Be Vietnam ExtraBol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r>
              <a:rPr lang="fr-FR" smtClean="0"/>
              <a:t>Modifier le style des sous-titres du masque</a:t>
            </a:r>
            <a:endParaRPr/>
          </a:p>
        </p:txBody>
      </p:sp>
      <p:sp>
        <p:nvSpPr>
          <p:cNvPr id="165" name="Google Shape;165;p26"/>
          <p:cNvSpPr txBox="1">
            <a:spLocks noGrp="1"/>
          </p:cNvSpPr>
          <p:nvPr>
            <p:ph type="subTitle" idx="3"/>
          </p:nvPr>
        </p:nvSpPr>
        <p:spPr>
          <a:xfrm>
            <a:off x="5500631" y="4167967"/>
            <a:ext cx="2098000" cy="50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933">
                <a:solidFill>
                  <a:schemeClr val="dk1"/>
                </a:solidFill>
                <a:latin typeface="Be Vietnam ExtraBold"/>
                <a:ea typeface="Be Vietnam ExtraBold"/>
                <a:cs typeface="Be Vietnam ExtraBold"/>
                <a:sym typeface="Be Vietnam ExtraBol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r>
              <a:rPr lang="fr-FR" smtClean="0"/>
              <a:t>Modifier le style des sous-titres du masque</a:t>
            </a:r>
            <a:endParaRPr/>
          </a:p>
        </p:txBody>
      </p:sp>
      <p:sp>
        <p:nvSpPr>
          <p:cNvPr id="166" name="Google Shape;166;p26"/>
          <p:cNvSpPr txBox="1">
            <a:spLocks noGrp="1"/>
          </p:cNvSpPr>
          <p:nvPr>
            <p:ph type="subTitle" idx="4"/>
          </p:nvPr>
        </p:nvSpPr>
        <p:spPr>
          <a:xfrm>
            <a:off x="9117935" y="4167967"/>
            <a:ext cx="2098000" cy="50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933">
                <a:solidFill>
                  <a:schemeClr val="dk1"/>
                </a:solidFill>
                <a:latin typeface="Be Vietnam ExtraBold"/>
                <a:ea typeface="Be Vietnam ExtraBold"/>
                <a:cs typeface="Be Vietnam ExtraBold"/>
                <a:sym typeface="Be Vietnam ExtraBol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r>
              <a:rPr lang="fr-FR" smtClean="0"/>
              <a:t>Modifier le style des sous-titres du masque</a:t>
            </a:r>
            <a:endParaRPr/>
          </a:p>
        </p:txBody>
      </p:sp>
      <p:sp>
        <p:nvSpPr>
          <p:cNvPr id="167" name="Google Shape;167;p26"/>
          <p:cNvSpPr txBox="1">
            <a:spLocks noGrp="1"/>
          </p:cNvSpPr>
          <p:nvPr>
            <p:ph type="subTitle" idx="5"/>
          </p:nvPr>
        </p:nvSpPr>
        <p:spPr>
          <a:xfrm>
            <a:off x="1734999" y="5472400"/>
            <a:ext cx="2098000" cy="50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933">
                <a:solidFill>
                  <a:schemeClr val="dk1"/>
                </a:solidFill>
                <a:latin typeface="Be Vietnam ExtraBold"/>
                <a:ea typeface="Be Vietnam ExtraBold"/>
                <a:cs typeface="Be Vietnam ExtraBold"/>
                <a:sym typeface="Be Vietnam ExtraBol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r>
              <a:rPr lang="fr-FR" smtClean="0"/>
              <a:t>Modifier le style des sous-titres du masque</a:t>
            </a:r>
            <a:endParaRPr/>
          </a:p>
        </p:txBody>
      </p:sp>
      <p:sp>
        <p:nvSpPr>
          <p:cNvPr id="168" name="Google Shape;168;p26"/>
          <p:cNvSpPr txBox="1">
            <a:spLocks noGrp="1"/>
          </p:cNvSpPr>
          <p:nvPr>
            <p:ph type="subTitle" idx="6"/>
          </p:nvPr>
        </p:nvSpPr>
        <p:spPr>
          <a:xfrm>
            <a:off x="5500631" y="5472400"/>
            <a:ext cx="2098000" cy="50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933">
                <a:solidFill>
                  <a:schemeClr val="dk1"/>
                </a:solidFill>
                <a:latin typeface="Be Vietnam ExtraBold"/>
                <a:ea typeface="Be Vietnam ExtraBold"/>
                <a:cs typeface="Be Vietnam ExtraBold"/>
                <a:sym typeface="Be Vietnam ExtraBol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r>
              <a:rPr lang="fr-FR" smtClean="0"/>
              <a:t>Modifier le style des sous-titres du masque</a:t>
            </a:r>
            <a:endParaRPr/>
          </a:p>
        </p:txBody>
      </p:sp>
      <p:sp>
        <p:nvSpPr>
          <p:cNvPr id="169" name="Google Shape;169;p26"/>
          <p:cNvSpPr txBox="1">
            <a:spLocks noGrp="1"/>
          </p:cNvSpPr>
          <p:nvPr>
            <p:ph type="subTitle" idx="7"/>
          </p:nvPr>
        </p:nvSpPr>
        <p:spPr>
          <a:xfrm>
            <a:off x="9117935" y="5472400"/>
            <a:ext cx="2098000" cy="50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933">
                <a:solidFill>
                  <a:schemeClr val="dk1"/>
                </a:solidFill>
                <a:latin typeface="Be Vietnam ExtraBold"/>
                <a:ea typeface="Be Vietnam ExtraBold"/>
                <a:cs typeface="Be Vietnam ExtraBold"/>
                <a:sym typeface="Be Vietnam ExtraBol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r>
              <a:rPr lang="fr-FR" smtClean="0"/>
              <a:t>Modifier le style des sous-titres du masque</a:t>
            </a:r>
            <a:endParaRPr/>
          </a:p>
        </p:txBody>
      </p:sp>
      <p:sp>
        <p:nvSpPr>
          <p:cNvPr id="13" name="Espace réservé du numéro de diapositive 1"/>
          <p:cNvSpPr>
            <a:spLocks noGrp="1"/>
          </p:cNvSpPr>
          <p:nvPr>
            <p:ph type="sldNum" sz="quarter" idx="10"/>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58A49-02EF-44B8-890D-2F5047DD40A9}" type="slidenum">
              <a:rPr lang="en-US" smtClean="0"/>
              <a:t>‹N°›</a:t>
            </a:fld>
            <a:endParaRPr lang="en-US" dirty="0"/>
          </a:p>
        </p:txBody>
      </p:sp>
    </p:spTree>
    <p:extLst>
      <p:ext uri="{BB962C8B-B14F-4D97-AF65-F5344CB8AC3E}">
        <p14:creationId xmlns:p14="http://schemas.microsoft.com/office/powerpoint/2010/main" val="74559683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225"/>
        <p:cNvGrpSpPr/>
        <p:nvPr/>
      </p:nvGrpSpPr>
      <p:grpSpPr>
        <a:xfrm>
          <a:off x="0" y="0"/>
          <a:ext cx="0" cy="0"/>
          <a:chOff x="0" y="0"/>
          <a:chExt cx="0" cy="0"/>
        </a:xfrm>
      </p:grpSpPr>
      <p:sp>
        <p:nvSpPr>
          <p:cNvPr id="227" name="Google Shape;227;p35"/>
          <p:cNvSpPr txBox="1">
            <a:spLocks noGrp="1"/>
          </p:cNvSpPr>
          <p:nvPr>
            <p:ph type="title"/>
          </p:nvPr>
        </p:nvSpPr>
        <p:spPr>
          <a:xfrm>
            <a:off x="720000" y="655200"/>
            <a:ext cx="1080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100"/>
              <a:buNone/>
              <a:defRPr/>
            </a:lvl1pPr>
            <a:lvl2pPr lvl="1" rtl="0">
              <a:spcBef>
                <a:spcPts val="0"/>
              </a:spcBef>
              <a:spcAft>
                <a:spcPts val="0"/>
              </a:spcAft>
              <a:buSzPts val="4100"/>
              <a:buNone/>
              <a:defRPr/>
            </a:lvl2pPr>
            <a:lvl3pPr lvl="2" rtl="0">
              <a:spcBef>
                <a:spcPts val="0"/>
              </a:spcBef>
              <a:spcAft>
                <a:spcPts val="0"/>
              </a:spcAft>
              <a:buSzPts val="4100"/>
              <a:buNone/>
              <a:defRPr/>
            </a:lvl3pPr>
            <a:lvl4pPr lvl="3" rtl="0">
              <a:spcBef>
                <a:spcPts val="0"/>
              </a:spcBef>
              <a:spcAft>
                <a:spcPts val="0"/>
              </a:spcAft>
              <a:buSzPts val="4100"/>
              <a:buNone/>
              <a:defRPr/>
            </a:lvl4pPr>
            <a:lvl5pPr lvl="4" rtl="0">
              <a:spcBef>
                <a:spcPts val="0"/>
              </a:spcBef>
              <a:spcAft>
                <a:spcPts val="0"/>
              </a:spcAft>
              <a:buSzPts val="4100"/>
              <a:buNone/>
              <a:defRPr/>
            </a:lvl5pPr>
            <a:lvl6pPr lvl="5" rtl="0">
              <a:spcBef>
                <a:spcPts val="0"/>
              </a:spcBef>
              <a:spcAft>
                <a:spcPts val="0"/>
              </a:spcAft>
              <a:buSzPts val="4100"/>
              <a:buNone/>
              <a:defRPr/>
            </a:lvl6pPr>
            <a:lvl7pPr lvl="6" rtl="0">
              <a:spcBef>
                <a:spcPts val="0"/>
              </a:spcBef>
              <a:spcAft>
                <a:spcPts val="0"/>
              </a:spcAft>
              <a:buSzPts val="4100"/>
              <a:buNone/>
              <a:defRPr/>
            </a:lvl7pPr>
            <a:lvl8pPr lvl="7" rtl="0">
              <a:spcBef>
                <a:spcPts val="0"/>
              </a:spcBef>
              <a:spcAft>
                <a:spcPts val="0"/>
              </a:spcAft>
              <a:buSzPts val="4100"/>
              <a:buNone/>
              <a:defRPr/>
            </a:lvl8pPr>
            <a:lvl9pPr lvl="8" rtl="0">
              <a:spcBef>
                <a:spcPts val="0"/>
              </a:spcBef>
              <a:spcAft>
                <a:spcPts val="0"/>
              </a:spcAft>
              <a:buSzPts val="4100"/>
              <a:buNone/>
              <a:defRPr/>
            </a:lvl9pPr>
          </a:lstStyle>
          <a:p>
            <a:r>
              <a:rPr lang="fr-FR" smtClean="0"/>
              <a:t>Modifiez le style du titre</a:t>
            </a:r>
            <a:endParaRPr/>
          </a:p>
        </p:txBody>
      </p:sp>
      <p:sp>
        <p:nvSpPr>
          <p:cNvPr id="228" name="Google Shape;228;p35"/>
          <p:cNvSpPr txBox="1">
            <a:spLocks noGrp="1"/>
          </p:cNvSpPr>
          <p:nvPr>
            <p:ph type="body" idx="1"/>
          </p:nvPr>
        </p:nvSpPr>
        <p:spPr>
          <a:xfrm>
            <a:off x="6021667" y="2059000"/>
            <a:ext cx="5498400" cy="382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accent1"/>
              </a:buClr>
              <a:buSzPts val="1400"/>
              <a:buChar char="⃤"/>
              <a:defRPr sz="2133"/>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pPr lvl="0"/>
            <a:r>
              <a:rPr lang="fr-FR" smtClean="0"/>
              <a:t>Modifier les styles du texte du masque</a:t>
            </a:r>
          </a:p>
        </p:txBody>
      </p:sp>
      <p:sp>
        <p:nvSpPr>
          <p:cNvPr id="229" name="Google Shape;229;p35"/>
          <p:cNvSpPr txBox="1">
            <a:spLocks noGrp="1"/>
          </p:cNvSpPr>
          <p:nvPr>
            <p:ph type="subTitle" idx="2"/>
          </p:nvPr>
        </p:nvSpPr>
        <p:spPr>
          <a:xfrm>
            <a:off x="821633" y="2059000"/>
            <a:ext cx="3957200" cy="1288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a:solidFill>
                  <a:schemeClr val="dk1"/>
                </a:solidFill>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r>
              <a:rPr lang="fr-FR" smtClean="0"/>
              <a:t>Modifier le style des sous-titres du masque</a:t>
            </a:r>
            <a:endParaRPr/>
          </a:p>
        </p:txBody>
      </p:sp>
      <p:sp>
        <p:nvSpPr>
          <p:cNvPr id="230" name="Google Shape;230;p35"/>
          <p:cNvSpPr txBox="1">
            <a:spLocks noGrp="1"/>
          </p:cNvSpPr>
          <p:nvPr>
            <p:ph type="subTitle" idx="3"/>
          </p:nvPr>
        </p:nvSpPr>
        <p:spPr>
          <a:xfrm>
            <a:off x="821633" y="3274667"/>
            <a:ext cx="2488800" cy="6600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2933">
                <a:solidFill>
                  <a:schemeClr val="dk1"/>
                </a:solidFill>
                <a:latin typeface="Be Vietnam ExtraBold"/>
                <a:ea typeface="Be Vietnam ExtraBold"/>
                <a:cs typeface="Be Vietnam ExtraBold"/>
                <a:sym typeface="Be Vietnam ExtraBold"/>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r>
              <a:rPr lang="fr-FR" smtClean="0"/>
              <a:t>Modifier le style des sous-titres du masque</a:t>
            </a:r>
            <a:endParaRPr/>
          </a:p>
        </p:txBody>
      </p:sp>
      <p:sp>
        <p:nvSpPr>
          <p:cNvPr id="9" name="Espace réservé du numéro de diapositive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58A49-02EF-44B8-890D-2F5047DD40A9}" type="slidenum">
              <a:rPr lang="en-US" smtClean="0"/>
              <a:t>‹N°›</a:t>
            </a:fld>
            <a:endParaRPr lang="en-US" dirty="0"/>
          </a:p>
        </p:txBody>
      </p:sp>
    </p:spTree>
    <p:extLst>
      <p:ext uri="{BB962C8B-B14F-4D97-AF65-F5344CB8AC3E}">
        <p14:creationId xmlns:p14="http://schemas.microsoft.com/office/powerpoint/2010/main" val="116795430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140"/>
        <p:cNvGrpSpPr/>
        <p:nvPr/>
      </p:nvGrpSpPr>
      <p:grpSpPr>
        <a:xfrm>
          <a:off x="0" y="0"/>
          <a:ext cx="0" cy="0"/>
          <a:chOff x="0" y="0"/>
          <a:chExt cx="0" cy="0"/>
        </a:xfrm>
      </p:grpSpPr>
      <p:sp>
        <p:nvSpPr>
          <p:cNvPr id="149" name="Google Shape;149;p24"/>
          <p:cNvSpPr/>
          <p:nvPr/>
        </p:nvSpPr>
        <p:spPr>
          <a:xfrm rot="10800000" flipH="1">
            <a:off x="4652027" y="6357759"/>
            <a:ext cx="428800" cy="229200"/>
          </a:xfrm>
          <a:prstGeom prst="triangle">
            <a:avLst>
              <a:gd name="adj" fmla="val 44091"/>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7016" y="0"/>
            <a:ext cx="10287000" cy="6878120"/>
          </a:xfrm>
          <a:prstGeom prst="rect">
            <a:avLst/>
          </a:prstGeom>
        </p:spPr>
      </p:pic>
      <p:sp>
        <p:nvSpPr>
          <p:cNvPr id="3" name="Triangle isocèle 2"/>
          <p:cNvSpPr/>
          <p:nvPr userDrawn="1"/>
        </p:nvSpPr>
        <p:spPr>
          <a:xfrm>
            <a:off x="6661672" y="20120"/>
            <a:ext cx="2876492" cy="6858000"/>
          </a:xfrm>
          <a:prstGeom prst="triangle">
            <a:avLst>
              <a:gd name="adj" fmla="val 91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Google Shape;145;p24"/>
          <p:cNvSpPr/>
          <p:nvPr/>
        </p:nvSpPr>
        <p:spPr>
          <a:xfrm rot="5400000" flipH="1">
            <a:off x="6392975" y="2510033"/>
            <a:ext cx="1150400" cy="480000"/>
          </a:xfrm>
          <a:prstGeom prst="triangle">
            <a:avLst>
              <a:gd name="adj" fmla="val 79071"/>
            </a:avLst>
          </a:prstGeom>
          <a:solidFill>
            <a:srgbClr val="549E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6" name="Google Shape;146;p24"/>
          <p:cNvSpPr/>
          <p:nvPr/>
        </p:nvSpPr>
        <p:spPr>
          <a:xfrm rot="-2872435" flipH="1">
            <a:off x="7535768" y="6053009"/>
            <a:ext cx="772849" cy="322561"/>
          </a:xfrm>
          <a:prstGeom prst="triangle">
            <a:avLst>
              <a:gd name="adj" fmla="val 4077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7" name="Google Shape;147;p24"/>
          <p:cNvSpPr/>
          <p:nvPr/>
        </p:nvSpPr>
        <p:spPr>
          <a:xfrm rot="10423910" flipH="1">
            <a:off x="5709482" y="5064052"/>
            <a:ext cx="773021" cy="322725"/>
          </a:xfrm>
          <a:prstGeom prst="triangle">
            <a:avLst>
              <a:gd name="adj" fmla="val 4077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pic>
        <p:nvPicPr>
          <p:cNvPr id="4" name="Image 3"/>
          <p:cNvPicPr>
            <a:picLocks noChangeAspect="1"/>
          </p:cNvPicPr>
          <p:nvPr userDrawn="1"/>
        </p:nvPicPr>
        <p:blipFill rotWithShape="1">
          <a:blip r:embed="rId3" cstate="print">
            <a:extLst>
              <a:ext uri="{28A0092B-C50C-407E-A947-70E740481C1C}">
                <a14:useLocalDpi xmlns:a14="http://schemas.microsoft.com/office/drawing/2010/main" val="0"/>
              </a:ext>
            </a:extLst>
          </a:blip>
          <a:srcRect l="26212" r="23418"/>
          <a:stretch/>
        </p:blipFill>
        <p:spPr>
          <a:xfrm>
            <a:off x="-1041400" y="0"/>
            <a:ext cx="5181600" cy="6858000"/>
          </a:xfrm>
          <a:prstGeom prst="rect">
            <a:avLst/>
          </a:prstGeom>
        </p:spPr>
      </p:pic>
      <p:sp>
        <p:nvSpPr>
          <p:cNvPr id="5" name="Triangle isocèle 4"/>
          <p:cNvSpPr/>
          <p:nvPr userDrawn="1"/>
        </p:nvSpPr>
        <p:spPr>
          <a:xfrm rot="10800000">
            <a:off x="953591" y="0"/>
            <a:ext cx="3211713" cy="5651500"/>
          </a:xfrm>
          <a:prstGeom prst="triangle">
            <a:avLst>
              <a:gd name="adj" fmla="val 34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riangle isocèle 5"/>
          <p:cNvSpPr/>
          <p:nvPr userDrawn="1"/>
        </p:nvSpPr>
        <p:spPr>
          <a:xfrm>
            <a:off x="2763839" y="5640387"/>
            <a:ext cx="2381830" cy="1217613"/>
          </a:xfrm>
          <a:prstGeom prst="triangle">
            <a:avLst>
              <a:gd name="adj" fmla="val 574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Google Shape;143;p24"/>
          <p:cNvSpPr/>
          <p:nvPr/>
        </p:nvSpPr>
        <p:spPr>
          <a:xfrm flipH="1">
            <a:off x="2850834" y="2104833"/>
            <a:ext cx="757600" cy="405200"/>
          </a:xfrm>
          <a:prstGeom prst="triangle">
            <a:avLst>
              <a:gd name="adj" fmla="val 79071"/>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4" name="Google Shape;144;p24"/>
          <p:cNvSpPr/>
          <p:nvPr/>
        </p:nvSpPr>
        <p:spPr>
          <a:xfrm rot="1735613" flipH="1">
            <a:off x="3896765" y="498751"/>
            <a:ext cx="1150316" cy="479816"/>
          </a:xfrm>
          <a:prstGeom prst="triangle">
            <a:avLst>
              <a:gd name="adj" fmla="val 4077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140387826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solidFill>
          <a:srgbClr val="FAFAFA"/>
        </a:solidFill>
        <a:effectLst/>
      </p:bgPr>
    </p:bg>
    <p:spTree>
      <p:nvGrpSpPr>
        <p:cNvPr id="1" name="Shape 13"/>
        <p:cNvGrpSpPr/>
        <p:nvPr/>
      </p:nvGrpSpPr>
      <p:grpSpPr>
        <a:xfrm>
          <a:off x="0" y="0"/>
          <a:ext cx="0" cy="0"/>
          <a:chOff x="0" y="0"/>
          <a:chExt cx="0" cy="0"/>
        </a:xfrm>
      </p:grpSpPr>
      <p:sp>
        <p:nvSpPr>
          <p:cNvPr id="5" name="Cadre 4"/>
          <p:cNvSpPr/>
          <p:nvPr userDrawn="1"/>
        </p:nvSpPr>
        <p:spPr>
          <a:xfrm>
            <a:off x="0" y="0"/>
            <a:ext cx="12192000" cy="6858000"/>
          </a:xfrm>
          <a:prstGeom prst="frame">
            <a:avLst>
              <a:gd name="adj1" fmla="val 866"/>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6" name="Espace réservé du numéro de diapositive 9"/>
          <p:cNvSpPr>
            <a:spLocks noGrp="1"/>
          </p:cNvSpPr>
          <p:nvPr>
            <p:ph type="sldNum" sz="quarter" idx="12"/>
          </p:nvPr>
        </p:nvSpPr>
        <p:spPr>
          <a:xfrm>
            <a:off x="8610600" y="6356350"/>
            <a:ext cx="2743200" cy="365125"/>
          </a:xfrm>
          <a:prstGeom prst="rect">
            <a:avLst/>
          </a:prstGeom>
        </p:spPr>
        <p:txBody>
          <a:bodyPr/>
          <a:lstStyle>
            <a:lvl1pPr algn="r">
              <a:defRPr sz="1100">
                <a:latin typeface="Bahnschrift Light" panose="020B0502040204020203" pitchFamily="34" charset="0"/>
              </a:defRPr>
            </a:lvl1pPr>
          </a:lstStyle>
          <a:p>
            <a:fld id="{DD87C209-4A96-443D-89EC-41AF33526A74}" type="slidenum">
              <a:rPr lang="fr-BE" smtClean="0"/>
              <a:pPr/>
              <a:t>‹N°›</a:t>
            </a:fld>
            <a:endParaRPr lang="fr-BE" dirty="0"/>
          </a:p>
        </p:txBody>
      </p:sp>
      <p:sp>
        <p:nvSpPr>
          <p:cNvPr id="7" name="Google Shape;6;p1"/>
          <p:cNvSpPr txBox="1">
            <a:spLocks noGrp="1"/>
          </p:cNvSpPr>
          <p:nvPr>
            <p:ph type="title"/>
          </p:nvPr>
        </p:nvSpPr>
        <p:spPr>
          <a:xfrm>
            <a:off x="963600" y="720167"/>
            <a:ext cx="9453600" cy="763600"/>
          </a:xfrm>
          <a:prstGeom prst="rect">
            <a:avLst/>
          </a:prstGeom>
          <a:noFill/>
          <a:ln>
            <a:noFill/>
          </a:ln>
        </p:spPr>
        <p:txBody>
          <a:bodyPr spcFirstLastPara="1" wrap="square" lIns="0" tIns="0" rIns="0" bIns="0" anchor="t" anchorCtr="0">
            <a:noAutofit/>
          </a:bodyPr>
          <a:lstStyle>
            <a:lvl1pPr lvl="0">
              <a:spcBef>
                <a:spcPts val="0"/>
              </a:spcBef>
              <a:spcAft>
                <a:spcPts val="0"/>
              </a:spcAft>
              <a:buClr>
                <a:srgbClr val="434343"/>
              </a:buClr>
              <a:buSzPts val="3500"/>
              <a:buFont typeface="Forum"/>
              <a:buNone/>
              <a:defRPr sz="3500">
                <a:solidFill>
                  <a:srgbClr val="434343"/>
                </a:solidFill>
                <a:latin typeface="Bahnschrift Light" panose="020B0502040204020203" pitchFamily="34" charset="0"/>
                <a:ea typeface="Bahnschrift Light" panose="020B0502040204020203" pitchFamily="34" charset="0"/>
                <a:cs typeface="Bahnschrift Light" panose="020B0502040204020203" pitchFamily="34" charset="0"/>
                <a:sym typeface="Forum"/>
              </a:defRPr>
            </a:lvl1pPr>
            <a:lvl2pPr lvl="1">
              <a:spcBef>
                <a:spcPts val="0"/>
              </a:spcBef>
              <a:spcAft>
                <a:spcPts val="0"/>
              </a:spcAft>
              <a:buClr>
                <a:srgbClr val="434343"/>
              </a:buClr>
              <a:buSzPts val="3500"/>
              <a:buFont typeface="Forum"/>
              <a:buNone/>
              <a:defRPr sz="3500">
                <a:solidFill>
                  <a:srgbClr val="434343"/>
                </a:solidFill>
                <a:latin typeface="Forum"/>
                <a:ea typeface="Forum"/>
                <a:cs typeface="Forum"/>
                <a:sym typeface="Forum"/>
              </a:defRPr>
            </a:lvl2pPr>
            <a:lvl3pPr lvl="2">
              <a:spcBef>
                <a:spcPts val="0"/>
              </a:spcBef>
              <a:spcAft>
                <a:spcPts val="0"/>
              </a:spcAft>
              <a:buClr>
                <a:srgbClr val="434343"/>
              </a:buClr>
              <a:buSzPts val="3500"/>
              <a:buFont typeface="Forum"/>
              <a:buNone/>
              <a:defRPr sz="3500">
                <a:solidFill>
                  <a:srgbClr val="434343"/>
                </a:solidFill>
                <a:latin typeface="Forum"/>
                <a:ea typeface="Forum"/>
                <a:cs typeface="Forum"/>
                <a:sym typeface="Forum"/>
              </a:defRPr>
            </a:lvl3pPr>
            <a:lvl4pPr lvl="3">
              <a:spcBef>
                <a:spcPts val="0"/>
              </a:spcBef>
              <a:spcAft>
                <a:spcPts val="0"/>
              </a:spcAft>
              <a:buClr>
                <a:srgbClr val="434343"/>
              </a:buClr>
              <a:buSzPts val="3500"/>
              <a:buFont typeface="Forum"/>
              <a:buNone/>
              <a:defRPr sz="3500">
                <a:solidFill>
                  <a:srgbClr val="434343"/>
                </a:solidFill>
                <a:latin typeface="Forum"/>
                <a:ea typeface="Forum"/>
                <a:cs typeface="Forum"/>
                <a:sym typeface="Forum"/>
              </a:defRPr>
            </a:lvl4pPr>
            <a:lvl5pPr lvl="4">
              <a:spcBef>
                <a:spcPts val="0"/>
              </a:spcBef>
              <a:spcAft>
                <a:spcPts val="0"/>
              </a:spcAft>
              <a:buClr>
                <a:srgbClr val="434343"/>
              </a:buClr>
              <a:buSzPts val="3500"/>
              <a:buFont typeface="Forum"/>
              <a:buNone/>
              <a:defRPr sz="3500">
                <a:solidFill>
                  <a:srgbClr val="434343"/>
                </a:solidFill>
                <a:latin typeface="Forum"/>
                <a:ea typeface="Forum"/>
                <a:cs typeface="Forum"/>
                <a:sym typeface="Forum"/>
              </a:defRPr>
            </a:lvl5pPr>
            <a:lvl6pPr lvl="5">
              <a:spcBef>
                <a:spcPts val="0"/>
              </a:spcBef>
              <a:spcAft>
                <a:spcPts val="0"/>
              </a:spcAft>
              <a:buClr>
                <a:srgbClr val="434343"/>
              </a:buClr>
              <a:buSzPts val="3500"/>
              <a:buFont typeface="Forum"/>
              <a:buNone/>
              <a:defRPr sz="3500">
                <a:solidFill>
                  <a:srgbClr val="434343"/>
                </a:solidFill>
                <a:latin typeface="Forum"/>
                <a:ea typeface="Forum"/>
                <a:cs typeface="Forum"/>
                <a:sym typeface="Forum"/>
              </a:defRPr>
            </a:lvl6pPr>
            <a:lvl7pPr lvl="6">
              <a:spcBef>
                <a:spcPts val="0"/>
              </a:spcBef>
              <a:spcAft>
                <a:spcPts val="0"/>
              </a:spcAft>
              <a:buClr>
                <a:srgbClr val="434343"/>
              </a:buClr>
              <a:buSzPts val="3500"/>
              <a:buFont typeface="Forum"/>
              <a:buNone/>
              <a:defRPr sz="3500">
                <a:solidFill>
                  <a:srgbClr val="434343"/>
                </a:solidFill>
                <a:latin typeface="Forum"/>
                <a:ea typeface="Forum"/>
                <a:cs typeface="Forum"/>
                <a:sym typeface="Forum"/>
              </a:defRPr>
            </a:lvl7pPr>
            <a:lvl8pPr lvl="7">
              <a:spcBef>
                <a:spcPts val="0"/>
              </a:spcBef>
              <a:spcAft>
                <a:spcPts val="0"/>
              </a:spcAft>
              <a:buClr>
                <a:srgbClr val="434343"/>
              </a:buClr>
              <a:buSzPts val="3500"/>
              <a:buFont typeface="Forum"/>
              <a:buNone/>
              <a:defRPr sz="3500">
                <a:solidFill>
                  <a:srgbClr val="434343"/>
                </a:solidFill>
                <a:latin typeface="Forum"/>
                <a:ea typeface="Forum"/>
                <a:cs typeface="Forum"/>
                <a:sym typeface="Forum"/>
              </a:defRPr>
            </a:lvl8pPr>
            <a:lvl9pPr lvl="8">
              <a:spcBef>
                <a:spcPts val="0"/>
              </a:spcBef>
              <a:spcAft>
                <a:spcPts val="0"/>
              </a:spcAft>
              <a:buClr>
                <a:srgbClr val="434343"/>
              </a:buClr>
              <a:buSzPts val="3500"/>
              <a:buFont typeface="Forum"/>
              <a:buNone/>
              <a:defRPr sz="3500">
                <a:solidFill>
                  <a:srgbClr val="434343"/>
                </a:solidFill>
                <a:latin typeface="Forum"/>
                <a:ea typeface="Forum"/>
                <a:cs typeface="Forum"/>
                <a:sym typeface="Forum"/>
              </a:defRPr>
            </a:lvl9pPr>
          </a:lstStyle>
          <a:p>
            <a:endParaRPr/>
          </a:p>
        </p:txBody>
      </p:sp>
    </p:spTree>
    <p:extLst>
      <p:ext uri="{BB962C8B-B14F-4D97-AF65-F5344CB8AC3E}">
        <p14:creationId xmlns:p14="http://schemas.microsoft.com/office/powerpoint/2010/main" val="246484039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02">
  <p:cSld name="Title only 02">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6902067" y="720167"/>
            <a:ext cx="3515200" cy="7636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fr-FR" smtClean="0"/>
              <a:t>Modifiez le style du titre</a:t>
            </a:r>
            <a:endParaRPr/>
          </a:p>
        </p:txBody>
      </p:sp>
      <p:cxnSp>
        <p:nvCxnSpPr>
          <p:cNvPr id="102" name="Google Shape;102;p18"/>
          <p:cNvCxnSpPr/>
          <p:nvPr/>
        </p:nvCxnSpPr>
        <p:spPr>
          <a:xfrm>
            <a:off x="6747633" y="415367"/>
            <a:ext cx="4731200" cy="0"/>
          </a:xfrm>
          <a:prstGeom prst="straightConnector1">
            <a:avLst/>
          </a:prstGeom>
          <a:noFill/>
          <a:ln w="9525"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222443785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11" name="Google Shape;11;p2"/>
          <p:cNvSpPr txBox="1">
            <a:spLocks noGrp="1"/>
          </p:cNvSpPr>
          <p:nvPr>
            <p:ph type="subTitle" idx="1"/>
          </p:nvPr>
        </p:nvSpPr>
        <p:spPr>
          <a:xfrm>
            <a:off x="821600" y="5217600"/>
            <a:ext cx="2829600" cy="8656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SzPts val="2800"/>
              <a:buNone/>
              <a:defRPr sz="2133">
                <a:solidFill>
                  <a:schemeClr val="dk1"/>
                </a:solidFill>
                <a:latin typeface="Libre Franklin Thin"/>
                <a:ea typeface="Libre Franklin Thin"/>
                <a:cs typeface="Libre Franklin Thin"/>
                <a:sym typeface="Libre Franklin Thin"/>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fr-FR" smtClean="0"/>
              <a:t>Modifier le style des sous-titres du masque</a:t>
            </a:r>
            <a:endParaRPr/>
          </a:p>
        </p:txBody>
      </p:sp>
      <p:sp>
        <p:nvSpPr>
          <p:cNvPr id="12" name="Google Shape;12;p2"/>
          <p:cNvSpPr txBox="1">
            <a:spLocks noGrp="1"/>
          </p:cNvSpPr>
          <p:nvPr>
            <p:ph type="ctrTitle"/>
          </p:nvPr>
        </p:nvSpPr>
        <p:spPr>
          <a:xfrm>
            <a:off x="787467" y="655200"/>
            <a:ext cx="4889200" cy="4085600"/>
          </a:xfrm>
          <a:prstGeom prst="rect">
            <a:avLst/>
          </a:prstGeom>
        </p:spPr>
        <p:txBody>
          <a:bodyPr spcFirstLastPara="1" wrap="square" lIns="91425" tIns="91425" rIns="91425" bIns="91425" anchor="t" anchorCtr="0">
            <a:noAutofit/>
          </a:bodyPr>
          <a:lstStyle>
            <a:lvl1pPr lvl="0" algn="l">
              <a:spcBef>
                <a:spcPts val="0"/>
              </a:spcBef>
              <a:spcAft>
                <a:spcPts val="0"/>
              </a:spcAft>
              <a:buSzPts val="5200"/>
              <a:buNone/>
              <a:defRPr sz="8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fr-FR" smtClean="0"/>
              <a:t>Modifiez le style du titre</a:t>
            </a:r>
            <a:endParaRPr/>
          </a:p>
        </p:txBody>
      </p:sp>
      <p:sp>
        <p:nvSpPr>
          <p:cNvPr id="7" name="Espace réservé du numéro de diapositive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58A49-02EF-44B8-890D-2F5047DD40A9}" type="slidenum">
              <a:rPr lang="en-US" smtClean="0"/>
              <a:t>‹N°›</a:t>
            </a:fld>
            <a:endParaRPr lang="en-US" dirty="0"/>
          </a:p>
        </p:txBody>
      </p:sp>
    </p:spTree>
    <p:extLst>
      <p:ext uri="{BB962C8B-B14F-4D97-AF65-F5344CB8AC3E}">
        <p14:creationId xmlns:p14="http://schemas.microsoft.com/office/powerpoint/2010/main" val="947135025"/>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219"/>
        <p:cNvGrpSpPr/>
        <p:nvPr/>
      </p:nvGrpSpPr>
      <p:grpSpPr>
        <a:xfrm>
          <a:off x="0" y="0"/>
          <a:ext cx="0" cy="0"/>
          <a:chOff x="0" y="0"/>
          <a:chExt cx="0" cy="0"/>
        </a:xfrm>
      </p:grpSpPr>
      <p:sp>
        <p:nvSpPr>
          <p:cNvPr id="221" name="Google Shape;221;p34"/>
          <p:cNvSpPr txBox="1">
            <a:spLocks noGrp="1"/>
          </p:cNvSpPr>
          <p:nvPr>
            <p:ph type="body" idx="1"/>
          </p:nvPr>
        </p:nvSpPr>
        <p:spPr>
          <a:xfrm>
            <a:off x="6096000" y="2059000"/>
            <a:ext cx="5015600" cy="382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pPr lvl="0"/>
            <a:r>
              <a:rPr lang="fr-FR" smtClean="0"/>
              <a:t>Modifier les styles du texte du masque</a:t>
            </a:r>
          </a:p>
        </p:txBody>
      </p:sp>
      <p:sp>
        <p:nvSpPr>
          <p:cNvPr id="222" name="Google Shape;222;p34"/>
          <p:cNvSpPr txBox="1">
            <a:spLocks noGrp="1"/>
          </p:cNvSpPr>
          <p:nvPr>
            <p:ph type="title"/>
          </p:nvPr>
        </p:nvSpPr>
        <p:spPr>
          <a:xfrm>
            <a:off x="720000" y="655200"/>
            <a:ext cx="1080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100"/>
              <a:buNone/>
              <a:defRPr/>
            </a:lvl1pPr>
            <a:lvl2pPr lvl="1" rtl="0">
              <a:spcBef>
                <a:spcPts val="0"/>
              </a:spcBef>
              <a:spcAft>
                <a:spcPts val="0"/>
              </a:spcAft>
              <a:buSzPts val="4100"/>
              <a:buNone/>
              <a:defRPr/>
            </a:lvl2pPr>
            <a:lvl3pPr lvl="2" rtl="0">
              <a:spcBef>
                <a:spcPts val="0"/>
              </a:spcBef>
              <a:spcAft>
                <a:spcPts val="0"/>
              </a:spcAft>
              <a:buSzPts val="4100"/>
              <a:buNone/>
              <a:defRPr/>
            </a:lvl3pPr>
            <a:lvl4pPr lvl="3" rtl="0">
              <a:spcBef>
                <a:spcPts val="0"/>
              </a:spcBef>
              <a:spcAft>
                <a:spcPts val="0"/>
              </a:spcAft>
              <a:buSzPts val="4100"/>
              <a:buNone/>
              <a:defRPr/>
            </a:lvl4pPr>
            <a:lvl5pPr lvl="4" rtl="0">
              <a:spcBef>
                <a:spcPts val="0"/>
              </a:spcBef>
              <a:spcAft>
                <a:spcPts val="0"/>
              </a:spcAft>
              <a:buSzPts val="4100"/>
              <a:buNone/>
              <a:defRPr/>
            </a:lvl5pPr>
            <a:lvl6pPr lvl="5" rtl="0">
              <a:spcBef>
                <a:spcPts val="0"/>
              </a:spcBef>
              <a:spcAft>
                <a:spcPts val="0"/>
              </a:spcAft>
              <a:buSzPts val="4100"/>
              <a:buNone/>
              <a:defRPr/>
            </a:lvl6pPr>
            <a:lvl7pPr lvl="6" rtl="0">
              <a:spcBef>
                <a:spcPts val="0"/>
              </a:spcBef>
              <a:spcAft>
                <a:spcPts val="0"/>
              </a:spcAft>
              <a:buSzPts val="4100"/>
              <a:buNone/>
              <a:defRPr/>
            </a:lvl7pPr>
            <a:lvl8pPr lvl="7" rtl="0">
              <a:spcBef>
                <a:spcPts val="0"/>
              </a:spcBef>
              <a:spcAft>
                <a:spcPts val="0"/>
              </a:spcAft>
              <a:buSzPts val="4100"/>
              <a:buNone/>
              <a:defRPr/>
            </a:lvl8pPr>
            <a:lvl9pPr lvl="8" rtl="0">
              <a:spcBef>
                <a:spcPts val="0"/>
              </a:spcBef>
              <a:spcAft>
                <a:spcPts val="0"/>
              </a:spcAft>
              <a:buSzPts val="4100"/>
              <a:buNone/>
              <a:defRPr/>
            </a:lvl9pPr>
          </a:lstStyle>
          <a:p>
            <a:r>
              <a:rPr lang="fr-FR" smtClean="0"/>
              <a:t>Modifiez le style du titre</a:t>
            </a:r>
            <a:endParaRPr/>
          </a:p>
        </p:txBody>
      </p:sp>
      <p:sp>
        <p:nvSpPr>
          <p:cNvPr id="223" name="Google Shape;223;p34"/>
          <p:cNvSpPr txBox="1">
            <a:spLocks noGrp="1"/>
          </p:cNvSpPr>
          <p:nvPr>
            <p:ph type="body" idx="2"/>
          </p:nvPr>
        </p:nvSpPr>
        <p:spPr>
          <a:xfrm>
            <a:off x="720000" y="2059000"/>
            <a:ext cx="5376000" cy="382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accent1"/>
              </a:buClr>
              <a:buSzPts val="1400"/>
              <a:buChar char="●"/>
              <a:defRPr/>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pPr lvl="0"/>
            <a:r>
              <a:rPr lang="fr-FR" smtClean="0"/>
              <a:t>Modifier les styles du texte du masque</a:t>
            </a:r>
          </a:p>
        </p:txBody>
      </p:sp>
      <p:sp>
        <p:nvSpPr>
          <p:cNvPr id="8" name="Espace réservé du numéro de diapositive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58A49-02EF-44B8-890D-2F5047DD40A9}" type="slidenum">
              <a:rPr lang="en-US" smtClean="0"/>
              <a:t>‹N°›</a:t>
            </a:fld>
            <a:endParaRPr lang="en-US" dirty="0"/>
          </a:p>
        </p:txBody>
      </p:sp>
    </p:spTree>
    <p:extLst>
      <p:ext uri="{BB962C8B-B14F-4D97-AF65-F5344CB8AC3E}">
        <p14:creationId xmlns:p14="http://schemas.microsoft.com/office/powerpoint/2010/main" val="138647072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sp>
        <p:nvSpPr>
          <p:cNvPr id="53" name="Google Shape;53;p10"/>
          <p:cNvSpPr txBox="1">
            <a:spLocks noGrp="1"/>
          </p:cNvSpPr>
          <p:nvPr>
            <p:ph type="title"/>
          </p:nvPr>
        </p:nvSpPr>
        <p:spPr>
          <a:xfrm>
            <a:off x="720000" y="655200"/>
            <a:ext cx="1080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100"/>
              <a:buNone/>
              <a:defRPr/>
            </a:lvl1pPr>
            <a:lvl2pPr lvl="1" rtl="0">
              <a:spcBef>
                <a:spcPts val="0"/>
              </a:spcBef>
              <a:spcAft>
                <a:spcPts val="0"/>
              </a:spcAft>
              <a:buSzPts val="4100"/>
              <a:buNone/>
              <a:defRPr/>
            </a:lvl2pPr>
            <a:lvl3pPr lvl="2" rtl="0">
              <a:spcBef>
                <a:spcPts val="0"/>
              </a:spcBef>
              <a:spcAft>
                <a:spcPts val="0"/>
              </a:spcAft>
              <a:buSzPts val="4100"/>
              <a:buNone/>
              <a:defRPr/>
            </a:lvl3pPr>
            <a:lvl4pPr lvl="3" rtl="0">
              <a:spcBef>
                <a:spcPts val="0"/>
              </a:spcBef>
              <a:spcAft>
                <a:spcPts val="0"/>
              </a:spcAft>
              <a:buSzPts val="4100"/>
              <a:buNone/>
              <a:defRPr/>
            </a:lvl4pPr>
            <a:lvl5pPr lvl="4" rtl="0">
              <a:spcBef>
                <a:spcPts val="0"/>
              </a:spcBef>
              <a:spcAft>
                <a:spcPts val="0"/>
              </a:spcAft>
              <a:buSzPts val="4100"/>
              <a:buNone/>
              <a:defRPr/>
            </a:lvl5pPr>
            <a:lvl6pPr lvl="5" rtl="0">
              <a:spcBef>
                <a:spcPts val="0"/>
              </a:spcBef>
              <a:spcAft>
                <a:spcPts val="0"/>
              </a:spcAft>
              <a:buSzPts val="4100"/>
              <a:buNone/>
              <a:defRPr/>
            </a:lvl6pPr>
            <a:lvl7pPr lvl="6" rtl="0">
              <a:spcBef>
                <a:spcPts val="0"/>
              </a:spcBef>
              <a:spcAft>
                <a:spcPts val="0"/>
              </a:spcAft>
              <a:buSzPts val="4100"/>
              <a:buNone/>
              <a:defRPr/>
            </a:lvl7pPr>
            <a:lvl8pPr lvl="7" rtl="0">
              <a:spcBef>
                <a:spcPts val="0"/>
              </a:spcBef>
              <a:spcAft>
                <a:spcPts val="0"/>
              </a:spcAft>
              <a:buSzPts val="4100"/>
              <a:buNone/>
              <a:defRPr/>
            </a:lvl8pPr>
            <a:lvl9pPr lvl="8" rtl="0">
              <a:spcBef>
                <a:spcPts val="0"/>
              </a:spcBef>
              <a:spcAft>
                <a:spcPts val="0"/>
              </a:spcAft>
              <a:buSzPts val="4100"/>
              <a:buNone/>
              <a:defRPr/>
            </a:lvl9pPr>
          </a:lstStyle>
          <a:p>
            <a:r>
              <a:rPr lang="fr-FR" smtClean="0"/>
              <a:t>Modifiez le style du titre</a:t>
            </a:r>
            <a:endParaRPr/>
          </a:p>
        </p:txBody>
      </p:sp>
      <p:sp>
        <p:nvSpPr>
          <p:cNvPr id="6" name="Espace réservé du numéro de diapositive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58A49-02EF-44B8-890D-2F5047DD40A9}" type="slidenum">
              <a:rPr lang="en-US" smtClean="0"/>
              <a:t>‹N°›</a:t>
            </a:fld>
            <a:endParaRPr lang="en-US" dirty="0"/>
          </a:p>
        </p:txBody>
      </p:sp>
    </p:spTree>
    <p:extLst>
      <p:ext uri="{BB962C8B-B14F-4D97-AF65-F5344CB8AC3E}">
        <p14:creationId xmlns:p14="http://schemas.microsoft.com/office/powerpoint/2010/main" val="207045421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174"/>
        <p:cNvGrpSpPr/>
        <p:nvPr/>
      </p:nvGrpSpPr>
      <p:grpSpPr>
        <a:xfrm>
          <a:off x="0" y="0"/>
          <a:ext cx="0" cy="0"/>
          <a:chOff x="0" y="0"/>
          <a:chExt cx="0" cy="0"/>
        </a:xfrm>
      </p:grpSpPr>
      <p:sp>
        <p:nvSpPr>
          <p:cNvPr id="183" name="Google Shape;183;p28"/>
          <p:cNvSpPr txBox="1">
            <a:spLocks noGrp="1"/>
          </p:cNvSpPr>
          <p:nvPr>
            <p:ph type="title"/>
          </p:nvPr>
        </p:nvSpPr>
        <p:spPr>
          <a:xfrm>
            <a:off x="720000" y="655200"/>
            <a:ext cx="10800000" cy="1292400"/>
          </a:xfrm>
          <a:prstGeom prst="rect">
            <a:avLst/>
          </a:prstGeom>
        </p:spPr>
        <p:txBody>
          <a:bodyPr spcFirstLastPara="1" wrap="square" lIns="91425" tIns="91425" rIns="91425" bIns="91425" anchor="t" anchorCtr="0">
            <a:noAutofit/>
          </a:bodyPr>
          <a:lstStyle>
            <a:lvl1pPr lvl="0" rtl="0">
              <a:spcBef>
                <a:spcPts val="0"/>
              </a:spcBef>
              <a:spcAft>
                <a:spcPts val="0"/>
              </a:spcAft>
              <a:buSzPts val="4100"/>
              <a:buNone/>
              <a:defRPr/>
            </a:lvl1pPr>
            <a:lvl2pPr lvl="1" rtl="0">
              <a:spcBef>
                <a:spcPts val="0"/>
              </a:spcBef>
              <a:spcAft>
                <a:spcPts val="0"/>
              </a:spcAft>
              <a:buSzPts val="4100"/>
              <a:buNone/>
              <a:defRPr/>
            </a:lvl2pPr>
            <a:lvl3pPr lvl="2" rtl="0">
              <a:spcBef>
                <a:spcPts val="0"/>
              </a:spcBef>
              <a:spcAft>
                <a:spcPts val="0"/>
              </a:spcAft>
              <a:buSzPts val="4100"/>
              <a:buNone/>
              <a:defRPr/>
            </a:lvl3pPr>
            <a:lvl4pPr lvl="3" rtl="0">
              <a:spcBef>
                <a:spcPts val="0"/>
              </a:spcBef>
              <a:spcAft>
                <a:spcPts val="0"/>
              </a:spcAft>
              <a:buSzPts val="4100"/>
              <a:buNone/>
              <a:defRPr/>
            </a:lvl4pPr>
            <a:lvl5pPr lvl="4" rtl="0">
              <a:spcBef>
                <a:spcPts val="0"/>
              </a:spcBef>
              <a:spcAft>
                <a:spcPts val="0"/>
              </a:spcAft>
              <a:buSzPts val="4100"/>
              <a:buNone/>
              <a:defRPr/>
            </a:lvl5pPr>
            <a:lvl6pPr lvl="5" rtl="0">
              <a:spcBef>
                <a:spcPts val="0"/>
              </a:spcBef>
              <a:spcAft>
                <a:spcPts val="0"/>
              </a:spcAft>
              <a:buSzPts val="4100"/>
              <a:buNone/>
              <a:defRPr/>
            </a:lvl6pPr>
            <a:lvl7pPr lvl="6" rtl="0">
              <a:spcBef>
                <a:spcPts val="0"/>
              </a:spcBef>
              <a:spcAft>
                <a:spcPts val="0"/>
              </a:spcAft>
              <a:buSzPts val="4100"/>
              <a:buNone/>
              <a:defRPr/>
            </a:lvl7pPr>
            <a:lvl8pPr lvl="7" rtl="0">
              <a:spcBef>
                <a:spcPts val="0"/>
              </a:spcBef>
              <a:spcAft>
                <a:spcPts val="0"/>
              </a:spcAft>
              <a:buSzPts val="4100"/>
              <a:buNone/>
              <a:defRPr/>
            </a:lvl8pPr>
            <a:lvl9pPr lvl="8" rtl="0">
              <a:spcBef>
                <a:spcPts val="0"/>
              </a:spcBef>
              <a:spcAft>
                <a:spcPts val="0"/>
              </a:spcAft>
              <a:buSzPts val="4100"/>
              <a:buNone/>
              <a:defRPr/>
            </a:lvl9pPr>
          </a:lstStyle>
          <a:p>
            <a:r>
              <a:rPr lang="fr-FR" smtClean="0"/>
              <a:t>Modifiez le style du titre</a:t>
            </a:r>
            <a:endParaRPr/>
          </a:p>
        </p:txBody>
      </p:sp>
      <p:sp>
        <p:nvSpPr>
          <p:cNvPr id="184" name="Google Shape;184;p28"/>
          <p:cNvSpPr txBox="1">
            <a:spLocks noGrp="1"/>
          </p:cNvSpPr>
          <p:nvPr>
            <p:ph type="subTitle" idx="1"/>
          </p:nvPr>
        </p:nvSpPr>
        <p:spPr>
          <a:xfrm>
            <a:off x="1126400" y="4469600"/>
            <a:ext cx="2552000" cy="141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r>
              <a:rPr lang="fr-FR" smtClean="0"/>
              <a:t>Modifier le style des sous-titres du masque</a:t>
            </a:r>
            <a:endParaRPr/>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202" y="-1591734"/>
            <a:ext cx="12674600" cy="8449734"/>
          </a:xfrm>
          <a:prstGeom prst="rect">
            <a:avLst/>
          </a:prstGeom>
        </p:spPr>
      </p:pic>
      <p:sp>
        <p:nvSpPr>
          <p:cNvPr id="14" name="Espace réservé du numéro de diapositive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58A49-02EF-44B8-890D-2F5047DD40A9}" type="slidenum">
              <a:rPr lang="en-US" smtClean="0"/>
              <a:t>‹N°›</a:t>
            </a:fld>
            <a:endParaRPr lang="en-US" dirty="0"/>
          </a:p>
        </p:txBody>
      </p:sp>
    </p:spTree>
    <p:extLst>
      <p:ext uri="{BB962C8B-B14F-4D97-AF65-F5344CB8AC3E}">
        <p14:creationId xmlns:p14="http://schemas.microsoft.com/office/powerpoint/2010/main" val="41737113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97"/>
        <p:cNvGrpSpPr/>
        <p:nvPr/>
      </p:nvGrpSpPr>
      <p:grpSpPr>
        <a:xfrm>
          <a:off x="0" y="0"/>
          <a:ext cx="0" cy="0"/>
          <a:chOff x="0" y="0"/>
          <a:chExt cx="0" cy="0"/>
        </a:xfrm>
      </p:grpSpPr>
      <p:sp>
        <p:nvSpPr>
          <p:cNvPr id="101" name="Google Shape;101;p20"/>
          <p:cNvSpPr txBox="1">
            <a:spLocks noGrp="1"/>
          </p:cNvSpPr>
          <p:nvPr>
            <p:ph type="title"/>
          </p:nvPr>
        </p:nvSpPr>
        <p:spPr>
          <a:xfrm>
            <a:off x="720000" y="655200"/>
            <a:ext cx="1080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100"/>
              <a:buNone/>
              <a:defRPr/>
            </a:lvl1pPr>
            <a:lvl2pPr lvl="1" rtl="0">
              <a:spcBef>
                <a:spcPts val="0"/>
              </a:spcBef>
              <a:spcAft>
                <a:spcPts val="0"/>
              </a:spcAft>
              <a:buSzPts val="4100"/>
              <a:buNone/>
              <a:defRPr/>
            </a:lvl2pPr>
            <a:lvl3pPr lvl="2" rtl="0">
              <a:spcBef>
                <a:spcPts val="0"/>
              </a:spcBef>
              <a:spcAft>
                <a:spcPts val="0"/>
              </a:spcAft>
              <a:buSzPts val="4100"/>
              <a:buNone/>
              <a:defRPr/>
            </a:lvl3pPr>
            <a:lvl4pPr lvl="3" rtl="0">
              <a:spcBef>
                <a:spcPts val="0"/>
              </a:spcBef>
              <a:spcAft>
                <a:spcPts val="0"/>
              </a:spcAft>
              <a:buSzPts val="4100"/>
              <a:buNone/>
              <a:defRPr/>
            </a:lvl4pPr>
            <a:lvl5pPr lvl="4" rtl="0">
              <a:spcBef>
                <a:spcPts val="0"/>
              </a:spcBef>
              <a:spcAft>
                <a:spcPts val="0"/>
              </a:spcAft>
              <a:buSzPts val="4100"/>
              <a:buNone/>
              <a:defRPr/>
            </a:lvl5pPr>
            <a:lvl6pPr lvl="5" rtl="0">
              <a:spcBef>
                <a:spcPts val="0"/>
              </a:spcBef>
              <a:spcAft>
                <a:spcPts val="0"/>
              </a:spcAft>
              <a:buSzPts val="4100"/>
              <a:buNone/>
              <a:defRPr/>
            </a:lvl6pPr>
            <a:lvl7pPr lvl="6" rtl="0">
              <a:spcBef>
                <a:spcPts val="0"/>
              </a:spcBef>
              <a:spcAft>
                <a:spcPts val="0"/>
              </a:spcAft>
              <a:buSzPts val="4100"/>
              <a:buNone/>
              <a:defRPr/>
            </a:lvl7pPr>
            <a:lvl8pPr lvl="7" rtl="0">
              <a:spcBef>
                <a:spcPts val="0"/>
              </a:spcBef>
              <a:spcAft>
                <a:spcPts val="0"/>
              </a:spcAft>
              <a:buSzPts val="4100"/>
              <a:buNone/>
              <a:defRPr/>
            </a:lvl8pPr>
            <a:lvl9pPr lvl="8" rtl="0">
              <a:spcBef>
                <a:spcPts val="0"/>
              </a:spcBef>
              <a:spcAft>
                <a:spcPts val="0"/>
              </a:spcAft>
              <a:buSzPts val="4100"/>
              <a:buNone/>
              <a:defRPr/>
            </a:lvl9pPr>
          </a:lstStyle>
          <a:p>
            <a:r>
              <a:rPr lang="fr-FR" smtClean="0"/>
              <a:t>Modifiez le style du titre</a:t>
            </a:r>
            <a:endParaRPr/>
          </a:p>
        </p:txBody>
      </p:sp>
      <p:sp>
        <p:nvSpPr>
          <p:cNvPr id="7" name="Espace réservé du numéro de diapositive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58A49-02EF-44B8-890D-2F5047DD40A9}" type="slidenum">
              <a:rPr lang="en-US" smtClean="0"/>
              <a:t>‹N°›</a:t>
            </a:fld>
            <a:endParaRPr lang="en-US" dirty="0"/>
          </a:p>
        </p:txBody>
      </p:sp>
    </p:spTree>
    <p:extLst>
      <p:ext uri="{BB962C8B-B14F-4D97-AF65-F5344CB8AC3E}">
        <p14:creationId xmlns:p14="http://schemas.microsoft.com/office/powerpoint/2010/main" val="84585033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
        <p:cNvGrpSpPr/>
        <p:nvPr/>
      </p:nvGrpSpPr>
      <p:grpSpPr>
        <a:xfrm>
          <a:off x="0" y="0"/>
          <a:ext cx="0" cy="0"/>
          <a:chOff x="0" y="0"/>
          <a:chExt cx="0" cy="0"/>
        </a:xfrm>
      </p:grpSpPr>
      <p:sp>
        <p:nvSpPr>
          <p:cNvPr id="80" name="Google Shape;80;p15"/>
          <p:cNvSpPr txBox="1">
            <a:spLocks noGrp="1"/>
          </p:cNvSpPr>
          <p:nvPr>
            <p:ph type="title"/>
          </p:nvPr>
        </p:nvSpPr>
        <p:spPr>
          <a:xfrm>
            <a:off x="720000" y="655200"/>
            <a:ext cx="1080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100"/>
              <a:buNone/>
              <a:defRPr/>
            </a:lvl1pPr>
            <a:lvl2pPr lvl="1" rtl="0">
              <a:spcBef>
                <a:spcPts val="0"/>
              </a:spcBef>
              <a:spcAft>
                <a:spcPts val="0"/>
              </a:spcAft>
              <a:buSzPts val="4100"/>
              <a:buNone/>
              <a:defRPr/>
            </a:lvl2pPr>
            <a:lvl3pPr lvl="2" rtl="0">
              <a:spcBef>
                <a:spcPts val="0"/>
              </a:spcBef>
              <a:spcAft>
                <a:spcPts val="0"/>
              </a:spcAft>
              <a:buSzPts val="4100"/>
              <a:buNone/>
              <a:defRPr/>
            </a:lvl3pPr>
            <a:lvl4pPr lvl="3" rtl="0">
              <a:spcBef>
                <a:spcPts val="0"/>
              </a:spcBef>
              <a:spcAft>
                <a:spcPts val="0"/>
              </a:spcAft>
              <a:buSzPts val="4100"/>
              <a:buNone/>
              <a:defRPr/>
            </a:lvl4pPr>
            <a:lvl5pPr lvl="4" rtl="0">
              <a:spcBef>
                <a:spcPts val="0"/>
              </a:spcBef>
              <a:spcAft>
                <a:spcPts val="0"/>
              </a:spcAft>
              <a:buSzPts val="4100"/>
              <a:buNone/>
              <a:defRPr/>
            </a:lvl5pPr>
            <a:lvl6pPr lvl="5" rtl="0">
              <a:spcBef>
                <a:spcPts val="0"/>
              </a:spcBef>
              <a:spcAft>
                <a:spcPts val="0"/>
              </a:spcAft>
              <a:buSzPts val="4100"/>
              <a:buNone/>
              <a:defRPr/>
            </a:lvl6pPr>
            <a:lvl7pPr lvl="6" rtl="0">
              <a:spcBef>
                <a:spcPts val="0"/>
              </a:spcBef>
              <a:spcAft>
                <a:spcPts val="0"/>
              </a:spcAft>
              <a:buSzPts val="4100"/>
              <a:buNone/>
              <a:defRPr/>
            </a:lvl7pPr>
            <a:lvl8pPr lvl="7" rtl="0">
              <a:spcBef>
                <a:spcPts val="0"/>
              </a:spcBef>
              <a:spcAft>
                <a:spcPts val="0"/>
              </a:spcAft>
              <a:buSzPts val="4100"/>
              <a:buNone/>
              <a:defRPr/>
            </a:lvl8pPr>
            <a:lvl9pPr lvl="8" rtl="0">
              <a:spcBef>
                <a:spcPts val="0"/>
              </a:spcBef>
              <a:spcAft>
                <a:spcPts val="0"/>
              </a:spcAft>
              <a:buSzPts val="4100"/>
              <a:buNone/>
              <a:defRPr/>
            </a:lvl9pPr>
          </a:lstStyle>
          <a:p>
            <a:r>
              <a:rPr lang="fr-FR" smtClean="0"/>
              <a:t>Modifiez le style du titre</a:t>
            </a:r>
            <a:endParaRPr/>
          </a:p>
        </p:txBody>
      </p:sp>
      <p:sp>
        <p:nvSpPr>
          <p:cNvPr id="6" name="Espace réservé du numéro de diapositive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58A49-02EF-44B8-890D-2F5047DD40A9}" type="slidenum">
              <a:rPr lang="en-US" smtClean="0"/>
              <a:t>‹N°›</a:t>
            </a:fld>
            <a:endParaRPr lang="en-US" dirty="0"/>
          </a:p>
        </p:txBody>
      </p:sp>
    </p:spTree>
    <p:extLst>
      <p:ext uri="{BB962C8B-B14F-4D97-AF65-F5344CB8AC3E}">
        <p14:creationId xmlns:p14="http://schemas.microsoft.com/office/powerpoint/2010/main" val="118368451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AFAF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3600" y="720167"/>
            <a:ext cx="9453600" cy="763600"/>
          </a:xfrm>
          <a:prstGeom prst="rect">
            <a:avLst/>
          </a:prstGeom>
          <a:noFill/>
          <a:ln>
            <a:noFill/>
          </a:ln>
        </p:spPr>
        <p:txBody>
          <a:bodyPr spcFirstLastPara="1" wrap="square" lIns="0" tIns="0" rIns="0" bIns="0" anchor="t" anchorCtr="0">
            <a:noAutofit/>
          </a:bodyPr>
          <a:lstStyle>
            <a:lvl1pPr lvl="0">
              <a:spcBef>
                <a:spcPts val="0"/>
              </a:spcBef>
              <a:spcAft>
                <a:spcPts val="0"/>
              </a:spcAft>
              <a:buClr>
                <a:srgbClr val="434343"/>
              </a:buClr>
              <a:buSzPts val="3500"/>
              <a:buFont typeface="Forum"/>
              <a:buNone/>
              <a:defRPr sz="3500">
                <a:solidFill>
                  <a:srgbClr val="434343"/>
                </a:solidFill>
                <a:latin typeface="Forum"/>
                <a:ea typeface="Forum"/>
                <a:cs typeface="Forum"/>
                <a:sym typeface="Forum"/>
              </a:defRPr>
            </a:lvl1pPr>
            <a:lvl2pPr lvl="1">
              <a:spcBef>
                <a:spcPts val="0"/>
              </a:spcBef>
              <a:spcAft>
                <a:spcPts val="0"/>
              </a:spcAft>
              <a:buClr>
                <a:srgbClr val="434343"/>
              </a:buClr>
              <a:buSzPts val="3500"/>
              <a:buFont typeface="Forum"/>
              <a:buNone/>
              <a:defRPr sz="3500">
                <a:solidFill>
                  <a:srgbClr val="434343"/>
                </a:solidFill>
                <a:latin typeface="Forum"/>
                <a:ea typeface="Forum"/>
                <a:cs typeface="Forum"/>
                <a:sym typeface="Forum"/>
              </a:defRPr>
            </a:lvl2pPr>
            <a:lvl3pPr lvl="2">
              <a:spcBef>
                <a:spcPts val="0"/>
              </a:spcBef>
              <a:spcAft>
                <a:spcPts val="0"/>
              </a:spcAft>
              <a:buClr>
                <a:srgbClr val="434343"/>
              </a:buClr>
              <a:buSzPts val="3500"/>
              <a:buFont typeface="Forum"/>
              <a:buNone/>
              <a:defRPr sz="3500">
                <a:solidFill>
                  <a:srgbClr val="434343"/>
                </a:solidFill>
                <a:latin typeface="Forum"/>
                <a:ea typeface="Forum"/>
                <a:cs typeface="Forum"/>
                <a:sym typeface="Forum"/>
              </a:defRPr>
            </a:lvl3pPr>
            <a:lvl4pPr lvl="3">
              <a:spcBef>
                <a:spcPts val="0"/>
              </a:spcBef>
              <a:spcAft>
                <a:spcPts val="0"/>
              </a:spcAft>
              <a:buClr>
                <a:srgbClr val="434343"/>
              </a:buClr>
              <a:buSzPts val="3500"/>
              <a:buFont typeface="Forum"/>
              <a:buNone/>
              <a:defRPr sz="3500">
                <a:solidFill>
                  <a:srgbClr val="434343"/>
                </a:solidFill>
                <a:latin typeface="Forum"/>
                <a:ea typeface="Forum"/>
                <a:cs typeface="Forum"/>
                <a:sym typeface="Forum"/>
              </a:defRPr>
            </a:lvl4pPr>
            <a:lvl5pPr lvl="4">
              <a:spcBef>
                <a:spcPts val="0"/>
              </a:spcBef>
              <a:spcAft>
                <a:spcPts val="0"/>
              </a:spcAft>
              <a:buClr>
                <a:srgbClr val="434343"/>
              </a:buClr>
              <a:buSzPts val="3500"/>
              <a:buFont typeface="Forum"/>
              <a:buNone/>
              <a:defRPr sz="3500">
                <a:solidFill>
                  <a:srgbClr val="434343"/>
                </a:solidFill>
                <a:latin typeface="Forum"/>
                <a:ea typeface="Forum"/>
                <a:cs typeface="Forum"/>
                <a:sym typeface="Forum"/>
              </a:defRPr>
            </a:lvl5pPr>
            <a:lvl6pPr lvl="5">
              <a:spcBef>
                <a:spcPts val="0"/>
              </a:spcBef>
              <a:spcAft>
                <a:spcPts val="0"/>
              </a:spcAft>
              <a:buClr>
                <a:srgbClr val="434343"/>
              </a:buClr>
              <a:buSzPts val="3500"/>
              <a:buFont typeface="Forum"/>
              <a:buNone/>
              <a:defRPr sz="3500">
                <a:solidFill>
                  <a:srgbClr val="434343"/>
                </a:solidFill>
                <a:latin typeface="Forum"/>
                <a:ea typeface="Forum"/>
                <a:cs typeface="Forum"/>
                <a:sym typeface="Forum"/>
              </a:defRPr>
            </a:lvl6pPr>
            <a:lvl7pPr lvl="6">
              <a:spcBef>
                <a:spcPts val="0"/>
              </a:spcBef>
              <a:spcAft>
                <a:spcPts val="0"/>
              </a:spcAft>
              <a:buClr>
                <a:srgbClr val="434343"/>
              </a:buClr>
              <a:buSzPts val="3500"/>
              <a:buFont typeface="Forum"/>
              <a:buNone/>
              <a:defRPr sz="3500">
                <a:solidFill>
                  <a:srgbClr val="434343"/>
                </a:solidFill>
                <a:latin typeface="Forum"/>
                <a:ea typeface="Forum"/>
                <a:cs typeface="Forum"/>
                <a:sym typeface="Forum"/>
              </a:defRPr>
            </a:lvl7pPr>
            <a:lvl8pPr lvl="7">
              <a:spcBef>
                <a:spcPts val="0"/>
              </a:spcBef>
              <a:spcAft>
                <a:spcPts val="0"/>
              </a:spcAft>
              <a:buClr>
                <a:srgbClr val="434343"/>
              </a:buClr>
              <a:buSzPts val="3500"/>
              <a:buFont typeface="Forum"/>
              <a:buNone/>
              <a:defRPr sz="3500">
                <a:solidFill>
                  <a:srgbClr val="434343"/>
                </a:solidFill>
                <a:latin typeface="Forum"/>
                <a:ea typeface="Forum"/>
                <a:cs typeface="Forum"/>
                <a:sym typeface="Forum"/>
              </a:defRPr>
            </a:lvl8pPr>
            <a:lvl9pPr lvl="8">
              <a:spcBef>
                <a:spcPts val="0"/>
              </a:spcBef>
              <a:spcAft>
                <a:spcPts val="0"/>
              </a:spcAft>
              <a:buClr>
                <a:srgbClr val="434343"/>
              </a:buClr>
              <a:buSzPts val="3500"/>
              <a:buFont typeface="Forum"/>
              <a:buNone/>
              <a:defRPr sz="3500">
                <a:solidFill>
                  <a:srgbClr val="434343"/>
                </a:solidFill>
                <a:latin typeface="Forum"/>
                <a:ea typeface="Forum"/>
                <a:cs typeface="Forum"/>
                <a:sym typeface="Forum"/>
              </a:defRPr>
            </a:lvl9pPr>
          </a:lstStyle>
          <a:p>
            <a:endParaRPr/>
          </a:p>
        </p:txBody>
      </p:sp>
      <p:sp>
        <p:nvSpPr>
          <p:cNvPr id="7" name="Google Shape;7;p1"/>
          <p:cNvSpPr txBox="1">
            <a:spLocks noGrp="1"/>
          </p:cNvSpPr>
          <p:nvPr>
            <p:ph type="body" idx="1"/>
          </p:nvPr>
        </p:nvSpPr>
        <p:spPr>
          <a:xfrm>
            <a:off x="963600" y="2019767"/>
            <a:ext cx="10264800" cy="4118000"/>
          </a:xfrm>
          <a:prstGeom prst="rect">
            <a:avLst/>
          </a:prstGeom>
          <a:noFill/>
          <a:ln>
            <a:noFill/>
          </a:ln>
        </p:spPr>
        <p:txBody>
          <a:bodyPr spcFirstLastPara="1" wrap="square" lIns="0" tIns="0" rIns="0" bIns="0" anchor="t" anchorCtr="0">
            <a:noAutofit/>
          </a:bodyPr>
          <a:lstStyle>
            <a:lvl1pPr marL="457200" lvl="0" indent="-317500">
              <a:lnSpc>
                <a:spcPct val="115000"/>
              </a:lnSpc>
              <a:spcBef>
                <a:spcPts val="0"/>
              </a:spcBef>
              <a:spcAft>
                <a:spcPts val="0"/>
              </a:spcAft>
              <a:buClr>
                <a:srgbClr val="434343"/>
              </a:buClr>
              <a:buSzPts val="1400"/>
              <a:buFont typeface="Raleway"/>
              <a:buChar char="●"/>
              <a:defRPr>
                <a:solidFill>
                  <a:srgbClr val="434343"/>
                </a:solidFill>
                <a:latin typeface="Raleway"/>
                <a:ea typeface="Raleway"/>
                <a:cs typeface="Raleway"/>
                <a:sym typeface="Raleway"/>
              </a:defRPr>
            </a:lvl1pPr>
            <a:lvl2pPr marL="914400" lvl="1" indent="-317500">
              <a:lnSpc>
                <a:spcPct val="115000"/>
              </a:lnSpc>
              <a:spcBef>
                <a:spcPts val="1600"/>
              </a:spcBef>
              <a:spcAft>
                <a:spcPts val="0"/>
              </a:spcAft>
              <a:buClr>
                <a:srgbClr val="434343"/>
              </a:buClr>
              <a:buSzPts val="1400"/>
              <a:buFont typeface="Raleway"/>
              <a:buChar char="○"/>
              <a:defRPr>
                <a:solidFill>
                  <a:srgbClr val="434343"/>
                </a:solidFill>
                <a:latin typeface="Raleway"/>
                <a:ea typeface="Raleway"/>
                <a:cs typeface="Raleway"/>
                <a:sym typeface="Raleway"/>
              </a:defRPr>
            </a:lvl2pPr>
            <a:lvl3pPr marL="1371600" lvl="2" indent="-317500">
              <a:lnSpc>
                <a:spcPct val="115000"/>
              </a:lnSpc>
              <a:spcBef>
                <a:spcPts val="1600"/>
              </a:spcBef>
              <a:spcAft>
                <a:spcPts val="0"/>
              </a:spcAft>
              <a:buClr>
                <a:srgbClr val="434343"/>
              </a:buClr>
              <a:buSzPts val="1400"/>
              <a:buFont typeface="Raleway"/>
              <a:buChar char="■"/>
              <a:defRPr>
                <a:solidFill>
                  <a:srgbClr val="434343"/>
                </a:solidFill>
                <a:latin typeface="Raleway"/>
                <a:ea typeface="Raleway"/>
                <a:cs typeface="Raleway"/>
                <a:sym typeface="Raleway"/>
              </a:defRPr>
            </a:lvl3pPr>
            <a:lvl4pPr marL="1828800" lvl="3" indent="-317500">
              <a:lnSpc>
                <a:spcPct val="115000"/>
              </a:lnSpc>
              <a:spcBef>
                <a:spcPts val="1600"/>
              </a:spcBef>
              <a:spcAft>
                <a:spcPts val="0"/>
              </a:spcAft>
              <a:buClr>
                <a:srgbClr val="434343"/>
              </a:buClr>
              <a:buSzPts val="1400"/>
              <a:buFont typeface="Raleway"/>
              <a:buChar char="●"/>
              <a:defRPr>
                <a:solidFill>
                  <a:srgbClr val="434343"/>
                </a:solidFill>
                <a:latin typeface="Raleway"/>
                <a:ea typeface="Raleway"/>
                <a:cs typeface="Raleway"/>
                <a:sym typeface="Raleway"/>
              </a:defRPr>
            </a:lvl4pPr>
            <a:lvl5pPr marL="2286000" lvl="4" indent="-317500">
              <a:lnSpc>
                <a:spcPct val="115000"/>
              </a:lnSpc>
              <a:spcBef>
                <a:spcPts val="1600"/>
              </a:spcBef>
              <a:spcAft>
                <a:spcPts val="0"/>
              </a:spcAft>
              <a:buClr>
                <a:srgbClr val="434343"/>
              </a:buClr>
              <a:buSzPts val="1400"/>
              <a:buFont typeface="Raleway"/>
              <a:buChar char="○"/>
              <a:defRPr>
                <a:solidFill>
                  <a:srgbClr val="434343"/>
                </a:solidFill>
                <a:latin typeface="Raleway"/>
                <a:ea typeface="Raleway"/>
                <a:cs typeface="Raleway"/>
                <a:sym typeface="Raleway"/>
              </a:defRPr>
            </a:lvl5pPr>
            <a:lvl6pPr marL="2743200" lvl="5" indent="-317500">
              <a:lnSpc>
                <a:spcPct val="115000"/>
              </a:lnSpc>
              <a:spcBef>
                <a:spcPts val="1600"/>
              </a:spcBef>
              <a:spcAft>
                <a:spcPts val="0"/>
              </a:spcAft>
              <a:buClr>
                <a:srgbClr val="434343"/>
              </a:buClr>
              <a:buSzPts val="1400"/>
              <a:buFont typeface="Raleway"/>
              <a:buChar char="■"/>
              <a:defRPr>
                <a:solidFill>
                  <a:srgbClr val="434343"/>
                </a:solidFill>
                <a:latin typeface="Raleway"/>
                <a:ea typeface="Raleway"/>
                <a:cs typeface="Raleway"/>
                <a:sym typeface="Raleway"/>
              </a:defRPr>
            </a:lvl6pPr>
            <a:lvl7pPr marL="3200400" lvl="6" indent="-317500">
              <a:lnSpc>
                <a:spcPct val="115000"/>
              </a:lnSpc>
              <a:spcBef>
                <a:spcPts val="1600"/>
              </a:spcBef>
              <a:spcAft>
                <a:spcPts val="0"/>
              </a:spcAft>
              <a:buClr>
                <a:srgbClr val="434343"/>
              </a:buClr>
              <a:buSzPts val="1400"/>
              <a:buFont typeface="Raleway"/>
              <a:buChar char="●"/>
              <a:defRPr>
                <a:solidFill>
                  <a:srgbClr val="434343"/>
                </a:solidFill>
                <a:latin typeface="Raleway"/>
                <a:ea typeface="Raleway"/>
                <a:cs typeface="Raleway"/>
                <a:sym typeface="Raleway"/>
              </a:defRPr>
            </a:lvl7pPr>
            <a:lvl8pPr marL="3657600" lvl="7" indent="-317500">
              <a:lnSpc>
                <a:spcPct val="115000"/>
              </a:lnSpc>
              <a:spcBef>
                <a:spcPts val="1600"/>
              </a:spcBef>
              <a:spcAft>
                <a:spcPts val="0"/>
              </a:spcAft>
              <a:buClr>
                <a:srgbClr val="434343"/>
              </a:buClr>
              <a:buSzPts val="1400"/>
              <a:buFont typeface="Raleway"/>
              <a:buChar char="○"/>
              <a:defRPr>
                <a:solidFill>
                  <a:srgbClr val="434343"/>
                </a:solidFill>
                <a:latin typeface="Raleway"/>
                <a:ea typeface="Raleway"/>
                <a:cs typeface="Raleway"/>
                <a:sym typeface="Raleway"/>
              </a:defRPr>
            </a:lvl8pPr>
            <a:lvl9pPr marL="4114800" lvl="8" indent="-317500">
              <a:lnSpc>
                <a:spcPct val="115000"/>
              </a:lnSpc>
              <a:spcBef>
                <a:spcPts val="1600"/>
              </a:spcBef>
              <a:spcAft>
                <a:spcPts val="1600"/>
              </a:spcAft>
              <a:buClr>
                <a:srgbClr val="434343"/>
              </a:buClr>
              <a:buSzPts val="1400"/>
              <a:buFont typeface="Raleway"/>
              <a:buChar char="■"/>
              <a:defRPr>
                <a:solidFill>
                  <a:srgbClr val="434343"/>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71094976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89"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Ls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2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image" Target="../media/image20.png"/><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29.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jpeg"/><Relationship Id="rId11" Type="http://schemas.microsoft.com/office/2007/relationships/hdphoto" Target="../media/hdphoto4.wdp"/><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2.jpg"/><Relationship Id="rId5" Type="http://schemas.microsoft.com/office/2007/relationships/hdphoto" Target="../media/hdphoto5.wdp"/><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diagramColors" Target="../diagrams/colors1.xml"/><Relationship Id="rId12"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19.png"/><Relationship Id="rId5" Type="http://schemas.openxmlformats.org/officeDocument/2006/relationships/diagramLayout" Target="../diagrams/layout1.xml"/><Relationship Id="rId10" Type="http://schemas.openxmlformats.org/officeDocument/2006/relationships/image" Target="../media/image18.jpeg"/><Relationship Id="rId4" Type="http://schemas.openxmlformats.org/officeDocument/2006/relationships/diagramData" Target="../diagrams/data1.xml"/><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t="8547" b="11737"/>
          <a:stretch/>
        </p:blipFill>
        <p:spPr>
          <a:xfrm>
            <a:off x="418428" y="419100"/>
            <a:ext cx="11344947" cy="6029325"/>
          </a:xfrm>
          <a:prstGeom prst="rect">
            <a:avLst/>
          </a:prstGeom>
        </p:spPr>
      </p:pic>
      <p:sp>
        <p:nvSpPr>
          <p:cNvPr id="2" name="Titre 1"/>
          <p:cNvSpPr>
            <a:spLocks noGrp="1"/>
          </p:cNvSpPr>
          <p:nvPr>
            <p:ph type="title"/>
          </p:nvPr>
        </p:nvSpPr>
        <p:spPr>
          <a:xfrm>
            <a:off x="1611300" y="920192"/>
            <a:ext cx="9453600" cy="4794808"/>
          </a:xfrm>
        </p:spPr>
        <p:txBody>
          <a:bodyPr/>
          <a:lstStyle/>
          <a:p>
            <a:pPr algn="r"/>
            <a:r>
              <a:rPr lang="fr-FR" sz="6600" dirty="0">
                <a:solidFill>
                  <a:schemeClr val="bg1"/>
                </a:solidFill>
                <a:effectLst>
                  <a:outerShdw blurRad="152400" algn="ctr" rotWithShape="0">
                    <a:schemeClr val="tx1">
                      <a:alpha val="40000"/>
                    </a:schemeClr>
                  </a:outerShdw>
                </a:effectLst>
              </a:rPr>
              <a:t>L'apport de la recherche pour le design de toitures vertes </a:t>
            </a:r>
            <a:r>
              <a:rPr lang="fr-FR" sz="6600" dirty="0" smtClean="0">
                <a:solidFill>
                  <a:schemeClr val="bg1"/>
                </a:solidFill>
                <a:effectLst>
                  <a:outerShdw blurRad="152400" algn="ctr" rotWithShape="0">
                    <a:schemeClr val="tx1">
                      <a:alpha val="40000"/>
                    </a:schemeClr>
                  </a:outerShdw>
                </a:effectLst>
              </a:rPr>
              <a:t>diversifiées </a:t>
            </a:r>
            <a:endParaRPr lang="en-US" sz="6600" dirty="0">
              <a:solidFill>
                <a:schemeClr val="bg1"/>
              </a:solidFill>
              <a:effectLst>
                <a:outerShdw blurRad="152400" algn="ctr" rotWithShape="0">
                  <a:schemeClr val="tx1">
                    <a:alpha val="40000"/>
                  </a:schemeClr>
                </a:outerShdw>
              </a:effectLst>
            </a:endParaRPr>
          </a:p>
        </p:txBody>
      </p:sp>
      <p:sp>
        <p:nvSpPr>
          <p:cNvPr id="9" name="ZoneTexte 8"/>
          <p:cNvSpPr txBox="1"/>
          <p:nvPr/>
        </p:nvSpPr>
        <p:spPr>
          <a:xfrm>
            <a:off x="9029700" y="6461125"/>
            <a:ext cx="2882900" cy="412650"/>
          </a:xfrm>
          <a:prstGeom prst="rect">
            <a:avLst/>
          </a:prstGeom>
          <a:noFill/>
        </p:spPr>
        <p:txBody>
          <a:bodyPr wrap="square" rtlCol="0">
            <a:spAutoFit/>
          </a:bodyPr>
          <a:lstStyle/>
          <a:p>
            <a:pPr algn="r"/>
            <a:r>
              <a:rPr lang="fr-FR" sz="2000" dirty="0" smtClean="0">
                <a:solidFill>
                  <a:schemeClr val="bg1"/>
                </a:solidFill>
                <a:effectLst>
                  <a:outerShdw blurRad="152400" algn="ctr" rotWithShape="0">
                    <a:schemeClr val="tx1">
                      <a:alpha val="40000"/>
                    </a:schemeClr>
                  </a:outerShdw>
                </a:effectLst>
                <a:latin typeface="Be Vietnam ExtraBold"/>
                <a:ea typeface="Be Vietnam ExtraBold"/>
                <a:cs typeface="Be Vietnam ExtraBold"/>
                <a:sym typeface="Be Vietnam ExtraBold"/>
              </a:rPr>
              <a:t>Lucie.riviere@uliege.be</a:t>
            </a:r>
            <a:endParaRPr lang="en-US" sz="2000" dirty="0">
              <a:solidFill>
                <a:schemeClr val="bg1"/>
              </a:solidFill>
              <a:effectLst>
                <a:outerShdw blurRad="152400" algn="ctr" rotWithShape="0">
                  <a:schemeClr val="tx1">
                    <a:alpha val="40000"/>
                  </a:schemeClr>
                </a:outerShdw>
              </a:effectLst>
              <a:latin typeface="Be Vietnam ExtraBold"/>
              <a:ea typeface="Be Vietnam ExtraBold"/>
              <a:cs typeface="Be Vietnam ExtraBold"/>
              <a:sym typeface="Be Vietnam ExtraBold"/>
            </a:endParaRPr>
          </a:p>
        </p:txBody>
      </p:sp>
    </p:spTree>
    <p:extLst>
      <p:ext uri="{BB962C8B-B14F-4D97-AF65-F5344CB8AC3E}">
        <p14:creationId xmlns:p14="http://schemas.microsoft.com/office/powerpoint/2010/main" val="32703887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5"/>
          <p:cNvSpPr txBox="1">
            <a:spLocks/>
          </p:cNvSpPr>
          <p:nvPr/>
        </p:nvSpPr>
        <p:spPr>
          <a:xfrm>
            <a:off x="566293" y="621839"/>
            <a:ext cx="10800000"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1pPr>
            <a:lvl2pPr marR="0" lvl="1"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2pPr>
            <a:lvl3pPr marR="0" lvl="2"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3pPr>
            <a:lvl4pPr marR="0" lvl="3"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4pPr>
            <a:lvl5pPr marR="0" lvl="4"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5pPr>
            <a:lvl6pPr marR="0" lvl="5"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6pPr>
            <a:lvl7pPr marR="0" lvl="6"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7pPr>
            <a:lvl8pPr marR="0" lvl="7"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8pPr>
            <a:lvl9pPr marR="0" lvl="8"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9pPr>
          </a:lstStyle>
          <a:p>
            <a:r>
              <a:rPr lang="fr-FR" kern="0" dirty="0">
                <a:solidFill>
                  <a:srgbClr val="006600"/>
                </a:solidFill>
                <a:latin typeface="Bahnschrift Light" panose="020B0502040204020203" pitchFamily="34" charset="0"/>
              </a:rPr>
              <a:t>Toiture TERRA : Résultats</a:t>
            </a:r>
            <a:endParaRPr lang="en-US" kern="0" dirty="0">
              <a:solidFill>
                <a:srgbClr val="006600"/>
              </a:solidFill>
              <a:latin typeface="Bahnschrift Light" panose="020B0502040204020203" pitchFamily="34" charset="0"/>
            </a:endParaRPr>
          </a:p>
        </p:txBody>
      </p:sp>
      <p:sp>
        <p:nvSpPr>
          <p:cNvPr id="5" name="ZoneTexte 4"/>
          <p:cNvSpPr txBox="1"/>
          <p:nvPr/>
        </p:nvSpPr>
        <p:spPr>
          <a:xfrm>
            <a:off x="4103036" y="1565082"/>
            <a:ext cx="3726514" cy="461665"/>
          </a:xfrm>
          <a:prstGeom prst="rect">
            <a:avLst/>
          </a:prstGeom>
          <a:noFill/>
          <a:ln w="19050">
            <a:solidFill>
              <a:srgbClr val="549E39"/>
            </a:solidFill>
          </a:ln>
        </p:spPr>
        <p:txBody>
          <a:bodyPr wrap="square" rtlCol="0">
            <a:spAutoFit/>
          </a:bodyPr>
          <a:lstStyle/>
          <a:p>
            <a:pPr algn="ctr"/>
            <a:r>
              <a:rPr lang="fr-FR" sz="2400" dirty="0" smtClean="0">
                <a:solidFill>
                  <a:srgbClr val="000000"/>
                </a:solidFill>
                <a:latin typeface="Bahnschrift Light" panose="020B0502040204020203" pitchFamily="34" charset="0"/>
              </a:rPr>
              <a:t>Composition taxonomique</a:t>
            </a:r>
            <a:endParaRPr lang="en-US" sz="2400" dirty="0">
              <a:solidFill>
                <a:srgbClr val="000000"/>
              </a:solidFill>
              <a:latin typeface="Bahnschrift Light" panose="020B0502040204020203" pitchFamily="34" charset="0"/>
            </a:endParaRPr>
          </a:p>
        </p:txBody>
      </p:sp>
      <p:sp>
        <p:nvSpPr>
          <p:cNvPr id="2" name="Espace réservé du numéro de diapositive 1"/>
          <p:cNvSpPr>
            <a:spLocks noGrp="1"/>
          </p:cNvSpPr>
          <p:nvPr>
            <p:ph type="sldNum" sz="quarter" idx="12"/>
          </p:nvPr>
        </p:nvSpPr>
        <p:spPr/>
        <p:txBody>
          <a:bodyPr/>
          <a:lstStyle/>
          <a:p>
            <a:fld id="{AD058A49-02EF-44B8-890D-2F5047DD40A9}" type="slidenum">
              <a:rPr lang="en-US" smtClean="0">
                <a:latin typeface="Bahnschrift Light" panose="020B0502040204020203" pitchFamily="34" charset="0"/>
              </a:rPr>
              <a:t>10</a:t>
            </a:fld>
            <a:endParaRPr lang="en-US">
              <a:latin typeface="Bahnschrift Light" panose="020B0502040204020203" pitchFamily="34" charset="0"/>
            </a:endParaRPr>
          </a:p>
        </p:txBody>
      </p:sp>
      <p:graphicFrame>
        <p:nvGraphicFramePr>
          <p:cNvPr id="16" name="Diagramme 15"/>
          <p:cNvGraphicFramePr/>
          <p:nvPr>
            <p:extLst>
              <p:ext uri="{D42A27DB-BD31-4B8C-83A1-F6EECF244321}">
                <p14:modId xmlns:p14="http://schemas.microsoft.com/office/powerpoint/2010/main" val="3041586714"/>
              </p:ext>
            </p:extLst>
          </p:nvPr>
        </p:nvGraphicFramePr>
        <p:xfrm>
          <a:off x="1964841" y="2477054"/>
          <a:ext cx="3510816" cy="505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8" name="Diagramme 17"/>
          <p:cNvGraphicFramePr/>
          <p:nvPr>
            <p:extLst>
              <p:ext uri="{D42A27DB-BD31-4B8C-83A1-F6EECF244321}">
                <p14:modId xmlns:p14="http://schemas.microsoft.com/office/powerpoint/2010/main" val="2021379734"/>
              </p:ext>
            </p:extLst>
          </p:nvPr>
        </p:nvGraphicFramePr>
        <p:xfrm>
          <a:off x="6855192" y="2440643"/>
          <a:ext cx="3510816" cy="5781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ZoneTexte 2"/>
          <p:cNvSpPr txBox="1"/>
          <p:nvPr/>
        </p:nvSpPr>
        <p:spPr>
          <a:xfrm>
            <a:off x="1964841" y="3338284"/>
            <a:ext cx="2225289" cy="923330"/>
          </a:xfrm>
          <a:prstGeom prst="rect">
            <a:avLst/>
          </a:prstGeom>
          <a:noFill/>
        </p:spPr>
        <p:txBody>
          <a:bodyPr wrap="none" rtlCol="0">
            <a:spAutoFit/>
          </a:bodyPr>
          <a:lstStyle/>
          <a:p>
            <a:r>
              <a:rPr lang="fr-FR" dirty="0" smtClean="0">
                <a:latin typeface="Bahnschrift Light" panose="020B0502040204020203" pitchFamily="34" charset="0"/>
              </a:rPr>
              <a:t>16 espèces</a:t>
            </a:r>
          </a:p>
          <a:p>
            <a:r>
              <a:rPr lang="fr-FR" dirty="0" smtClean="0">
                <a:latin typeface="Bahnschrift Light" panose="020B0502040204020203" pitchFamily="34" charset="0"/>
              </a:rPr>
              <a:t>2 spontanées</a:t>
            </a:r>
          </a:p>
          <a:p>
            <a:r>
              <a:rPr lang="en-US" dirty="0">
                <a:latin typeface="Bahnschrift Light" panose="020B0502040204020203" pitchFamily="34" charset="0"/>
              </a:rPr>
              <a:t>25.5 ± 19.3% </a:t>
            </a:r>
            <a:r>
              <a:rPr lang="en-US" dirty="0" err="1" smtClean="0">
                <a:latin typeface="Bahnschrift Light" panose="020B0502040204020203" pitchFamily="34" charset="0"/>
              </a:rPr>
              <a:t>couvert</a:t>
            </a:r>
            <a:endParaRPr lang="en-US" dirty="0">
              <a:latin typeface="Bahnschrift Light" panose="020B0502040204020203" pitchFamily="34" charset="0"/>
            </a:endParaRPr>
          </a:p>
        </p:txBody>
      </p:sp>
      <p:sp>
        <p:nvSpPr>
          <p:cNvPr id="19" name="ZoneTexte 18"/>
          <p:cNvSpPr txBox="1"/>
          <p:nvPr/>
        </p:nvSpPr>
        <p:spPr>
          <a:xfrm>
            <a:off x="6912699" y="3338284"/>
            <a:ext cx="2427268" cy="923330"/>
          </a:xfrm>
          <a:prstGeom prst="rect">
            <a:avLst/>
          </a:prstGeom>
          <a:noFill/>
        </p:spPr>
        <p:txBody>
          <a:bodyPr wrap="none" rtlCol="0">
            <a:spAutoFit/>
          </a:bodyPr>
          <a:lstStyle/>
          <a:p>
            <a:r>
              <a:rPr lang="fr-FR" dirty="0" smtClean="0">
                <a:latin typeface="Bahnschrift Light" panose="020B0502040204020203" pitchFamily="34" charset="0"/>
              </a:rPr>
              <a:t>24 espèces</a:t>
            </a:r>
          </a:p>
          <a:p>
            <a:r>
              <a:rPr lang="fr-FR" dirty="0">
                <a:latin typeface="Bahnschrift Light" panose="020B0502040204020203" pitchFamily="34" charset="0"/>
              </a:rPr>
              <a:t>4</a:t>
            </a:r>
            <a:r>
              <a:rPr lang="fr-FR" dirty="0" smtClean="0">
                <a:latin typeface="Bahnschrift Light" panose="020B0502040204020203" pitchFamily="34" charset="0"/>
              </a:rPr>
              <a:t> spontanées</a:t>
            </a:r>
          </a:p>
          <a:p>
            <a:r>
              <a:rPr lang="en-US" dirty="0">
                <a:latin typeface="Bahnschrift Light" panose="020B0502040204020203" pitchFamily="34" charset="0"/>
              </a:rPr>
              <a:t>35.4 ± 35.6</a:t>
            </a:r>
            <a:r>
              <a:rPr lang="en-US" dirty="0" smtClean="0">
                <a:latin typeface="Bahnschrift Light" panose="020B0502040204020203" pitchFamily="34" charset="0"/>
              </a:rPr>
              <a:t>% </a:t>
            </a:r>
            <a:r>
              <a:rPr lang="en-US" dirty="0" err="1" smtClean="0">
                <a:latin typeface="Bahnschrift Light" panose="020B0502040204020203" pitchFamily="34" charset="0"/>
              </a:rPr>
              <a:t>couvert</a:t>
            </a:r>
            <a:r>
              <a:rPr lang="en-US" dirty="0" smtClean="0">
                <a:latin typeface="Bahnschrift Light" panose="020B0502040204020203" pitchFamily="34" charset="0"/>
              </a:rPr>
              <a:t> </a:t>
            </a:r>
            <a:endParaRPr lang="en-US" dirty="0">
              <a:latin typeface="Bahnschrift Light" panose="020B0502040204020203" pitchFamily="34" charset="0"/>
            </a:endParaRPr>
          </a:p>
        </p:txBody>
      </p:sp>
      <p:sp>
        <p:nvSpPr>
          <p:cNvPr id="20" name="ZoneTexte 19"/>
          <p:cNvSpPr txBox="1"/>
          <p:nvPr/>
        </p:nvSpPr>
        <p:spPr>
          <a:xfrm>
            <a:off x="1703763" y="4683549"/>
            <a:ext cx="9446838" cy="1723549"/>
          </a:xfrm>
          <a:prstGeom prst="rect">
            <a:avLst/>
          </a:prstGeom>
          <a:noFill/>
        </p:spPr>
        <p:txBody>
          <a:bodyPr wrap="square" rtlCol="0">
            <a:spAutoFit/>
          </a:bodyPr>
          <a:lstStyle/>
          <a:p>
            <a:pPr>
              <a:spcAft>
                <a:spcPts val="600"/>
              </a:spcAft>
            </a:pPr>
            <a:r>
              <a:rPr lang="fr-FR" sz="2400" dirty="0" smtClean="0">
                <a:latin typeface="Bahnschrift Light" panose="020B0502040204020203" pitchFamily="34" charset="0"/>
              </a:rPr>
              <a:t>Ca marche!</a:t>
            </a:r>
          </a:p>
          <a:p>
            <a:pPr>
              <a:spcAft>
                <a:spcPts val="600"/>
              </a:spcAft>
            </a:pPr>
            <a:r>
              <a:rPr lang="fr-FR" sz="2400" dirty="0" smtClean="0">
                <a:latin typeface="Bahnschrift Light" panose="020B0502040204020203" pitchFamily="34" charset="0"/>
              </a:rPr>
              <a:t>Les toitures vertes extensives peuvent supporter de la flore native</a:t>
            </a:r>
          </a:p>
          <a:p>
            <a:pPr>
              <a:spcAft>
                <a:spcPts val="600"/>
              </a:spcAft>
            </a:pPr>
            <a:r>
              <a:rPr lang="fr-FR" sz="2400" dirty="0" smtClean="0">
                <a:latin typeface="Bahnschrift Light" panose="020B0502040204020203" pitchFamily="34" charset="0"/>
              </a:rPr>
              <a:t>Le couvert et le nombre d’espèces semées et </a:t>
            </a:r>
            <a:r>
              <a:rPr lang="fr-FR" sz="2400" dirty="0" err="1" smtClean="0">
                <a:latin typeface="Bahnschrift Light" panose="020B0502040204020203" pitchFamily="34" charset="0"/>
              </a:rPr>
              <a:t>spontannées</a:t>
            </a:r>
            <a:r>
              <a:rPr lang="fr-FR" sz="2400" dirty="0" smtClean="0">
                <a:latin typeface="Bahnschrift Light" panose="020B0502040204020203" pitchFamily="34" charset="0"/>
              </a:rPr>
              <a:t> augmentent au cours du temps</a:t>
            </a:r>
          </a:p>
        </p:txBody>
      </p:sp>
      <p:sp>
        <p:nvSpPr>
          <p:cNvPr id="21" name="Pentagone 20"/>
          <p:cNvSpPr/>
          <p:nvPr/>
        </p:nvSpPr>
        <p:spPr>
          <a:xfrm>
            <a:off x="1079471" y="4784207"/>
            <a:ext cx="457200" cy="256490"/>
          </a:xfrm>
          <a:prstGeom prst="homePlate">
            <a:avLst/>
          </a:prstGeom>
          <a:solidFill>
            <a:srgbClr val="006600"/>
          </a:solidFill>
          <a:effectLst>
            <a:outerShdw blurRad="152400" algn="ctr" rotWithShape="0">
              <a:schemeClr val="bg1">
                <a:alpha val="7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latin typeface="Bahnschrift Light" panose="020B0502040204020203" pitchFamily="34" charset="0"/>
            </a:endParaRPr>
          </a:p>
        </p:txBody>
      </p:sp>
      <p:pic>
        <p:nvPicPr>
          <p:cNvPr id="12" name="Imag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61281" y="852592"/>
            <a:ext cx="460024" cy="460024"/>
          </a:xfrm>
          <a:prstGeom prst="rect">
            <a:avLst/>
          </a:prstGeom>
        </p:spPr>
      </p:pic>
    </p:spTree>
    <p:extLst>
      <p:ext uri="{BB962C8B-B14F-4D97-AF65-F5344CB8AC3E}">
        <p14:creationId xmlns:p14="http://schemas.microsoft.com/office/powerpoint/2010/main" val="236118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5"/>
          <p:cNvSpPr txBox="1">
            <a:spLocks/>
          </p:cNvSpPr>
          <p:nvPr/>
        </p:nvSpPr>
        <p:spPr>
          <a:xfrm>
            <a:off x="565596" y="173998"/>
            <a:ext cx="10800000"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1pPr>
            <a:lvl2pPr marR="0" lvl="1"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2pPr>
            <a:lvl3pPr marR="0" lvl="2"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3pPr>
            <a:lvl4pPr marR="0" lvl="3"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4pPr>
            <a:lvl5pPr marR="0" lvl="4"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5pPr>
            <a:lvl6pPr marR="0" lvl="5"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6pPr>
            <a:lvl7pPr marR="0" lvl="6"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7pPr>
            <a:lvl8pPr marR="0" lvl="7"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8pPr>
            <a:lvl9pPr marR="0" lvl="8"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9pPr>
          </a:lstStyle>
          <a:p>
            <a:r>
              <a:rPr lang="fr-FR" kern="0" dirty="0" smtClean="0">
                <a:solidFill>
                  <a:srgbClr val="006600"/>
                </a:solidFill>
                <a:latin typeface="Bahnschrift Light" panose="020B0502040204020203" pitchFamily="34" charset="0"/>
              </a:rPr>
              <a:t>Toiture TERRA : Résultats</a:t>
            </a:r>
            <a:endParaRPr lang="en-US" kern="0" dirty="0">
              <a:solidFill>
                <a:srgbClr val="006600"/>
              </a:solidFill>
              <a:latin typeface="Bahnschrift Light" panose="020B0502040204020203" pitchFamily="34" charset="0"/>
            </a:endParaRPr>
          </a:p>
        </p:txBody>
      </p:sp>
      <p:sp>
        <p:nvSpPr>
          <p:cNvPr id="5" name="ZoneTexte 4"/>
          <p:cNvSpPr txBox="1"/>
          <p:nvPr/>
        </p:nvSpPr>
        <p:spPr>
          <a:xfrm>
            <a:off x="4109667" y="1018785"/>
            <a:ext cx="3726514" cy="461665"/>
          </a:xfrm>
          <a:prstGeom prst="rect">
            <a:avLst/>
          </a:prstGeom>
          <a:noFill/>
          <a:ln w="19050">
            <a:solidFill>
              <a:schemeClr val="accent1"/>
            </a:solidFill>
          </a:ln>
        </p:spPr>
        <p:txBody>
          <a:bodyPr wrap="square" rtlCol="0">
            <a:spAutoFit/>
          </a:bodyPr>
          <a:lstStyle/>
          <a:p>
            <a:pPr algn="ctr"/>
            <a:r>
              <a:rPr lang="fr-FR" sz="2400" dirty="0" smtClean="0">
                <a:solidFill>
                  <a:srgbClr val="000000"/>
                </a:solidFill>
                <a:latin typeface="Bahnschrift Light" panose="020B0502040204020203" pitchFamily="34" charset="0"/>
              </a:rPr>
              <a:t>Groupes écologiques</a:t>
            </a:r>
            <a:endParaRPr lang="en-US" sz="2400" dirty="0">
              <a:solidFill>
                <a:srgbClr val="000000"/>
              </a:solidFill>
              <a:latin typeface="Bahnschrift Light" panose="020B0502040204020203" pitchFamily="34" charset="0"/>
            </a:endParaRPr>
          </a:p>
        </p:txBody>
      </p:sp>
      <p:sp>
        <p:nvSpPr>
          <p:cNvPr id="2" name="Espace réservé du numéro de diapositive 1"/>
          <p:cNvSpPr>
            <a:spLocks noGrp="1"/>
          </p:cNvSpPr>
          <p:nvPr>
            <p:ph type="sldNum" sz="quarter" idx="12"/>
          </p:nvPr>
        </p:nvSpPr>
        <p:spPr/>
        <p:txBody>
          <a:bodyPr/>
          <a:lstStyle/>
          <a:p>
            <a:fld id="{AD058A49-02EF-44B8-890D-2F5047DD40A9}" type="slidenum">
              <a:rPr lang="en-US" smtClean="0">
                <a:latin typeface="Bahnschrift Light" panose="020B0502040204020203" pitchFamily="34" charset="0"/>
              </a:rPr>
              <a:t>11</a:t>
            </a:fld>
            <a:endParaRPr lang="en-US">
              <a:latin typeface="Bahnschrift Light" panose="020B0502040204020203" pitchFamily="34" charset="0"/>
            </a:endParaRPr>
          </a:p>
        </p:txBody>
      </p:sp>
      <p:graphicFrame>
        <p:nvGraphicFramePr>
          <p:cNvPr id="16" name="Diagramme 15"/>
          <p:cNvGraphicFramePr/>
          <p:nvPr>
            <p:extLst>
              <p:ext uri="{D42A27DB-BD31-4B8C-83A1-F6EECF244321}">
                <p14:modId xmlns:p14="http://schemas.microsoft.com/office/powerpoint/2010/main" val="3572821745"/>
              </p:ext>
            </p:extLst>
          </p:nvPr>
        </p:nvGraphicFramePr>
        <p:xfrm>
          <a:off x="1964841" y="1638608"/>
          <a:ext cx="3510816" cy="505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8" name="Diagramme 17"/>
          <p:cNvGraphicFramePr/>
          <p:nvPr>
            <p:extLst>
              <p:ext uri="{D42A27DB-BD31-4B8C-83A1-F6EECF244321}">
                <p14:modId xmlns:p14="http://schemas.microsoft.com/office/powerpoint/2010/main" val="1299712454"/>
              </p:ext>
            </p:extLst>
          </p:nvPr>
        </p:nvGraphicFramePr>
        <p:xfrm>
          <a:off x="6855192" y="1638608"/>
          <a:ext cx="3510816" cy="50531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ZoneTexte 2"/>
          <p:cNvSpPr txBox="1"/>
          <p:nvPr/>
        </p:nvSpPr>
        <p:spPr>
          <a:xfrm>
            <a:off x="1964841" y="2222477"/>
            <a:ext cx="2877711" cy="923330"/>
          </a:xfrm>
          <a:prstGeom prst="rect">
            <a:avLst/>
          </a:prstGeom>
          <a:noFill/>
        </p:spPr>
        <p:txBody>
          <a:bodyPr wrap="none" rtlCol="0">
            <a:spAutoFit/>
          </a:bodyPr>
          <a:lstStyle/>
          <a:p>
            <a:r>
              <a:rPr lang="fr-FR" dirty="0" smtClean="0">
                <a:latin typeface="Bahnschrift Light" panose="020B0502040204020203" pitchFamily="34" charset="0"/>
              </a:rPr>
              <a:t>7,1 % espèces xérophiles</a:t>
            </a:r>
          </a:p>
          <a:p>
            <a:endParaRPr lang="fr-FR" dirty="0" smtClean="0">
              <a:latin typeface="Bahnschrift Light" panose="020B0502040204020203" pitchFamily="34" charset="0"/>
            </a:endParaRPr>
          </a:p>
          <a:p>
            <a:r>
              <a:rPr lang="fr-FR" dirty="0" smtClean="0">
                <a:latin typeface="Bahnschrift Light" panose="020B0502040204020203" pitchFamily="34" charset="0"/>
              </a:rPr>
              <a:t>57,1% espèces mésophiles</a:t>
            </a:r>
            <a:endParaRPr lang="en-US" dirty="0">
              <a:latin typeface="Bahnschrift Light" panose="020B0502040204020203" pitchFamily="34" charset="0"/>
            </a:endParaRPr>
          </a:p>
        </p:txBody>
      </p:sp>
      <p:sp>
        <p:nvSpPr>
          <p:cNvPr id="19" name="ZoneTexte 18"/>
          <p:cNvSpPr txBox="1"/>
          <p:nvPr/>
        </p:nvSpPr>
        <p:spPr>
          <a:xfrm>
            <a:off x="6912699" y="2245048"/>
            <a:ext cx="2933816" cy="923330"/>
          </a:xfrm>
          <a:prstGeom prst="rect">
            <a:avLst/>
          </a:prstGeom>
          <a:noFill/>
        </p:spPr>
        <p:txBody>
          <a:bodyPr wrap="none" rtlCol="0">
            <a:spAutoFit/>
          </a:bodyPr>
          <a:lstStyle/>
          <a:p>
            <a:r>
              <a:rPr lang="fr-FR" dirty="0" smtClean="0">
                <a:latin typeface="Bahnschrift Light" panose="020B0502040204020203" pitchFamily="34" charset="0"/>
              </a:rPr>
              <a:t>30,0% espèces xérophiles</a:t>
            </a:r>
          </a:p>
          <a:p>
            <a:endParaRPr lang="fr-FR" dirty="0" smtClean="0">
              <a:latin typeface="Bahnschrift Light" panose="020B0502040204020203" pitchFamily="34" charset="0"/>
            </a:endParaRPr>
          </a:p>
          <a:p>
            <a:r>
              <a:rPr lang="fr-FR" dirty="0" smtClean="0">
                <a:latin typeface="Bahnschrift Light" panose="020B0502040204020203" pitchFamily="34" charset="0"/>
              </a:rPr>
              <a:t>35,0% espèces mésophiles</a:t>
            </a:r>
            <a:endParaRPr lang="en-US" dirty="0">
              <a:latin typeface="Bahnschrift Light" panose="020B0502040204020203" pitchFamily="34" charset="0"/>
            </a:endParaRPr>
          </a:p>
        </p:txBody>
      </p:sp>
      <p:pic>
        <p:nvPicPr>
          <p:cNvPr id="13" name="Image 12"/>
          <p:cNvPicPr/>
          <p:nvPr/>
        </p:nvPicPr>
        <p:blipFill>
          <a:blip r:embed="rId12">
            <a:extLst>
              <a:ext uri="{28A0092B-C50C-407E-A947-70E740481C1C}">
                <a14:useLocalDpi xmlns:a14="http://schemas.microsoft.com/office/drawing/2010/main" val="0"/>
              </a:ext>
            </a:extLst>
          </a:blip>
          <a:srcRect/>
          <a:stretch>
            <a:fillRect/>
          </a:stretch>
        </p:blipFill>
        <p:spPr bwMode="auto">
          <a:xfrm>
            <a:off x="2913151" y="4003445"/>
            <a:ext cx="6104890" cy="2752090"/>
          </a:xfrm>
          <a:prstGeom prst="rect">
            <a:avLst/>
          </a:prstGeom>
          <a:noFill/>
          <a:ln>
            <a:noFill/>
          </a:ln>
        </p:spPr>
      </p:pic>
      <p:sp>
        <p:nvSpPr>
          <p:cNvPr id="22" name="ZoneTexte 21"/>
          <p:cNvSpPr txBox="1"/>
          <p:nvPr/>
        </p:nvSpPr>
        <p:spPr>
          <a:xfrm>
            <a:off x="4109667" y="3551651"/>
            <a:ext cx="3726514" cy="461665"/>
          </a:xfrm>
          <a:prstGeom prst="rect">
            <a:avLst/>
          </a:prstGeom>
          <a:noFill/>
          <a:ln w="19050">
            <a:solidFill>
              <a:schemeClr val="accent1"/>
            </a:solidFill>
          </a:ln>
        </p:spPr>
        <p:txBody>
          <a:bodyPr wrap="square" rtlCol="0">
            <a:spAutoFit/>
          </a:bodyPr>
          <a:lstStyle/>
          <a:p>
            <a:pPr algn="ctr"/>
            <a:r>
              <a:rPr lang="fr-FR" sz="2400" dirty="0" smtClean="0">
                <a:solidFill>
                  <a:srgbClr val="000000"/>
                </a:solidFill>
                <a:latin typeface="Bahnschrift Light" panose="020B0502040204020203" pitchFamily="34" charset="0"/>
              </a:rPr>
              <a:t>Stratégies fonctionnelles</a:t>
            </a:r>
            <a:endParaRPr lang="en-US" sz="2400" dirty="0">
              <a:solidFill>
                <a:srgbClr val="000000"/>
              </a:solidFill>
              <a:latin typeface="Bahnschrift Light" panose="020B0502040204020203" pitchFamily="34" charset="0"/>
            </a:endParaRPr>
          </a:p>
        </p:txBody>
      </p:sp>
      <p:sp>
        <p:nvSpPr>
          <p:cNvPr id="8" name="ZoneTexte 7"/>
          <p:cNvSpPr txBox="1"/>
          <p:nvPr/>
        </p:nvSpPr>
        <p:spPr>
          <a:xfrm rot="16200000">
            <a:off x="2167828" y="5047119"/>
            <a:ext cx="1576442" cy="369330"/>
          </a:xfrm>
          <a:prstGeom prst="rect">
            <a:avLst/>
          </a:prstGeom>
          <a:solidFill>
            <a:srgbClr val="FAFAFA"/>
          </a:solidFill>
        </p:spPr>
        <p:txBody>
          <a:bodyPr wrap="square" rtlCol="0">
            <a:spAutoFit/>
          </a:bodyPr>
          <a:lstStyle/>
          <a:p>
            <a:pPr algn="ctr"/>
            <a:r>
              <a:rPr lang="fr-FR" dirty="0" smtClean="0"/>
              <a:t>Compétitive</a:t>
            </a:r>
            <a:endParaRPr lang="en-US" dirty="0"/>
          </a:p>
        </p:txBody>
      </p:sp>
      <p:sp>
        <p:nvSpPr>
          <p:cNvPr id="23" name="ZoneTexte 22"/>
          <p:cNvSpPr txBox="1"/>
          <p:nvPr/>
        </p:nvSpPr>
        <p:spPr>
          <a:xfrm rot="16200000">
            <a:off x="4021974" y="5199518"/>
            <a:ext cx="1944330" cy="369332"/>
          </a:xfrm>
          <a:prstGeom prst="rect">
            <a:avLst/>
          </a:prstGeom>
          <a:solidFill>
            <a:srgbClr val="FAFAFA"/>
          </a:solidFill>
        </p:spPr>
        <p:txBody>
          <a:bodyPr wrap="square" rtlCol="0">
            <a:spAutoFit/>
          </a:bodyPr>
          <a:lstStyle/>
          <a:p>
            <a:pPr algn="ctr"/>
            <a:r>
              <a:rPr lang="fr-FR" dirty="0" smtClean="0"/>
              <a:t>Stress tolérant</a:t>
            </a:r>
            <a:endParaRPr lang="en-US" dirty="0"/>
          </a:p>
        </p:txBody>
      </p:sp>
      <p:sp>
        <p:nvSpPr>
          <p:cNvPr id="24" name="ZoneTexte 23"/>
          <p:cNvSpPr txBox="1"/>
          <p:nvPr/>
        </p:nvSpPr>
        <p:spPr>
          <a:xfrm rot="16200000">
            <a:off x="6057269" y="5199518"/>
            <a:ext cx="1944330" cy="369332"/>
          </a:xfrm>
          <a:prstGeom prst="rect">
            <a:avLst/>
          </a:prstGeom>
          <a:solidFill>
            <a:srgbClr val="FAFAFA"/>
          </a:solidFill>
        </p:spPr>
        <p:txBody>
          <a:bodyPr wrap="square" rtlCol="0">
            <a:spAutoFit/>
          </a:bodyPr>
          <a:lstStyle/>
          <a:p>
            <a:pPr algn="ctr"/>
            <a:r>
              <a:rPr lang="fr-FR" dirty="0" smtClean="0"/>
              <a:t>Rudérale</a:t>
            </a:r>
            <a:endParaRPr lang="en-US" dirty="0"/>
          </a:p>
        </p:txBody>
      </p:sp>
      <p:sp>
        <p:nvSpPr>
          <p:cNvPr id="7" name="Rectangle 6"/>
          <p:cNvSpPr/>
          <p:nvPr/>
        </p:nvSpPr>
        <p:spPr>
          <a:xfrm>
            <a:off x="5723892" y="2155856"/>
            <a:ext cx="452368" cy="592726"/>
          </a:xfrm>
          <a:prstGeom prst="rect">
            <a:avLst/>
          </a:prstGeom>
        </p:spPr>
        <p:txBody>
          <a:bodyPr wrap="none">
            <a:spAutoFit/>
          </a:bodyPr>
          <a:lstStyle/>
          <a:p>
            <a:pPr lvl="0" algn="ctr">
              <a:lnSpc>
                <a:spcPct val="107000"/>
              </a:lnSpc>
              <a:buClr>
                <a:srgbClr val="000000"/>
              </a:buClr>
              <a:defRPr/>
            </a:pPr>
            <a:r>
              <a:rPr lang="en-US" sz="3200" kern="0" dirty="0">
                <a:solidFill>
                  <a:srgbClr val="006600"/>
                </a:solidFill>
                <a:sym typeface="Arial"/>
              </a:rPr>
              <a:t>↗</a:t>
            </a:r>
            <a:endParaRPr lang="en-US" sz="3200" kern="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7" name="Rectangle 26"/>
          <p:cNvSpPr/>
          <p:nvPr/>
        </p:nvSpPr>
        <p:spPr>
          <a:xfrm>
            <a:off x="5723892" y="2589105"/>
            <a:ext cx="452367" cy="579261"/>
          </a:xfrm>
          <a:prstGeom prst="rect">
            <a:avLst/>
          </a:prstGeom>
        </p:spPr>
        <p:txBody>
          <a:bodyPr wrap="none">
            <a:spAutoFit/>
          </a:bodyPr>
          <a:lstStyle/>
          <a:p>
            <a:pPr lvl="0" algn="ctr">
              <a:lnSpc>
                <a:spcPct val="107000"/>
              </a:lnSpc>
              <a:buClr>
                <a:srgbClr val="000000"/>
              </a:buClr>
              <a:defRPr/>
            </a:pPr>
            <a:r>
              <a:rPr lang="en-US" sz="3200" kern="0" dirty="0">
                <a:solidFill>
                  <a:srgbClr val="C00000"/>
                </a:solidFill>
                <a:latin typeface="+mj-lt"/>
                <a:ea typeface="Calibri" panose="020F0502020204030204" pitchFamily="34" charset="0"/>
                <a:cs typeface="Times New Roman" panose="02020603050405020304" pitchFamily="18" charset="0"/>
                <a:sym typeface="Arial"/>
              </a:rPr>
              <a:t>↘</a:t>
            </a:r>
          </a:p>
        </p:txBody>
      </p:sp>
      <p:sp>
        <p:nvSpPr>
          <p:cNvPr id="9" name="ZoneTexte 8"/>
          <p:cNvSpPr txBox="1"/>
          <p:nvPr/>
        </p:nvSpPr>
        <p:spPr>
          <a:xfrm>
            <a:off x="7939395" y="4013316"/>
            <a:ext cx="595035" cy="584775"/>
          </a:xfrm>
          <a:prstGeom prst="rect">
            <a:avLst/>
          </a:prstGeom>
          <a:noFill/>
        </p:spPr>
        <p:txBody>
          <a:bodyPr wrap="none" rtlCol="0">
            <a:spAutoFit/>
          </a:bodyPr>
          <a:lstStyle/>
          <a:p>
            <a:r>
              <a:rPr lang="en-US" sz="3200" dirty="0" smtClean="0">
                <a:solidFill>
                  <a:srgbClr val="4FB7C5"/>
                </a:solidFill>
              </a:rPr>
              <a:t>→</a:t>
            </a:r>
            <a:endParaRPr lang="en-US" sz="3200" dirty="0">
              <a:solidFill>
                <a:srgbClr val="4FB7C5"/>
              </a:solidFill>
            </a:endParaRPr>
          </a:p>
        </p:txBody>
      </p:sp>
      <p:sp>
        <p:nvSpPr>
          <p:cNvPr id="29" name="Rectangle 28"/>
          <p:cNvSpPr/>
          <p:nvPr/>
        </p:nvSpPr>
        <p:spPr>
          <a:xfrm>
            <a:off x="6029752" y="4102695"/>
            <a:ext cx="452367" cy="579261"/>
          </a:xfrm>
          <a:prstGeom prst="rect">
            <a:avLst/>
          </a:prstGeom>
        </p:spPr>
        <p:txBody>
          <a:bodyPr wrap="none">
            <a:spAutoFit/>
          </a:bodyPr>
          <a:lstStyle/>
          <a:p>
            <a:pPr lvl="0" algn="ctr">
              <a:lnSpc>
                <a:spcPct val="107000"/>
              </a:lnSpc>
              <a:buClr>
                <a:srgbClr val="000000"/>
              </a:buClr>
              <a:defRPr/>
            </a:pPr>
            <a:r>
              <a:rPr lang="en-US" sz="3200" kern="0" dirty="0">
                <a:solidFill>
                  <a:srgbClr val="C00000"/>
                </a:solidFill>
                <a:latin typeface="+mj-lt"/>
                <a:ea typeface="Calibri" panose="020F0502020204030204" pitchFamily="34" charset="0"/>
                <a:cs typeface="Times New Roman" panose="02020603050405020304" pitchFamily="18" charset="0"/>
                <a:sym typeface="Arial"/>
              </a:rPr>
              <a:t>↘</a:t>
            </a:r>
          </a:p>
        </p:txBody>
      </p:sp>
      <p:sp>
        <p:nvSpPr>
          <p:cNvPr id="30" name="Rectangle 29"/>
          <p:cNvSpPr/>
          <p:nvPr/>
        </p:nvSpPr>
        <p:spPr>
          <a:xfrm>
            <a:off x="3949597" y="4735225"/>
            <a:ext cx="452368" cy="592726"/>
          </a:xfrm>
          <a:prstGeom prst="rect">
            <a:avLst/>
          </a:prstGeom>
        </p:spPr>
        <p:txBody>
          <a:bodyPr wrap="none">
            <a:spAutoFit/>
          </a:bodyPr>
          <a:lstStyle/>
          <a:p>
            <a:pPr lvl="0" algn="ctr">
              <a:lnSpc>
                <a:spcPct val="107000"/>
              </a:lnSpc>
              <a:buClr>
                <a:srgbClr val="000000"/>
              </a:buClr>
              <a:defRPr/>
            </a:pPr>
            <a:r>
              <a:rPr lang="en-US" sz="3200" kern="0" dirty="0">
                <a:solidFill>
                  <a:srgbClr val="006600"/>
                </a:solidFill>
                <a:sym typeface="Arial"/>
              </a:rPr>
              <a:t>↗</a:t>
            </a:r>
            <a:endParaRPr lang="en-US" sz="3200" kern="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5" name="Rectangle 24"/>
          <p:cNvSpPr/>
          <p:nvPr/>
        </p:nvSpPr>
        <p:spPr>
          <a:xfrm>
            <a:off x="184150" y="895326"/>
            <a:ext cx="11823700" cy="5783877"/>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ZoneTexte 25"/>
          <p:cNvSpPr txBox="1"/>
          <p:nvPr/>
        </p:nvSpPr>
        <p:spPr>
          <a:xfrm>
            <a:off x="641350" y="2437640"/>
            <a:ext cx="10909300" cy="3323987"/>
          </a:xfrm>
          <a:prstGeom prst="rect">
            <a:avLst/>
          </a:prstGeom>
          <a:noFill/>
        </p:spPr>
        <p:txBody>
          <a:bodyPr wrap="square" rtlCol="0">
            <a:spAutoFit/>
          </a:bodyPr>
          <a:lstStyle/>
          <a:p>
            <a:pPr algn="ctr">
              <a:lnSpc>
                <a:spcPct val="250000"/>
              </a:lnSpc>
            </a:pPr>
            <a:r>
              <a:rPr lang="fr-FR" sz="2800" dirty="0" smtClean="0">
                <a:latin typeface="Bahnschrift Light SemiCondensed" panose="020B0502040204020203" pitchFamily="34" charset="0"/>
              </a:rPr>
              <a:t>Prépondérance de la stratégie S sur toiture extensive</a:t>
            </a:r>
          </a:p>
          <a:p>
            <a:pPr algn="ctr">
              <a:lnSpc>
                <a:spcPct val="250000"/>
              </a:lnSpc>
            </a:pPr>
            <a:r>
              <a:rPr lang="fr-FR" sz="2800" dirty="0" smtClean="0">
                <a:latin typeface="Bahnschrift Light SemiCondensed" panose="020B0502040204020203" pitchFamily="34" charset="0"/>
              </a:rPr>
              <a:t>Augmentation de la stratégie C : dynamique de succession primaire</a:t>
            </a:r>
          </a:p>
          <a:p>
            <a:pPr algn="ctr">
              <a:lnSpc>
                <a:spcPct val="250000"/>
              </a:lnSpc>
            </a:pPr>
            <a:endParaRPr lang="fr-FR" sz="2800" dirty="0" smtClean="0">
              <a:latin typeface="Bahnschrift Light SemiCondensed" panose="020B0502040204020203" pitchFamily="34" charset="0"/>
            </a:endParaRPr>
          </a:p>
        </p:txBody>
      </p:sp>
      <p:pic>
        <p:nvPicPr>
          <p:cNvPr id="28" name="Imag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11360" y="435302"/>
            <a:ext cx="460024" cy="460024"/>
          </a:xfrm>
          <a:prstGeom prst="rect">
            <a:avLst/>
          </a:prstGeom>
        </p:spPr>
      </p:pic>
    </p:spTree>
    <p:extLst>
      <p:ext uri="{BB962C8B-B14F-4D97-AF65-F5344CB8AC3E}">
        <p14:creationId xmlns:p14="http://schemas.microsoft.com/office/powerpoint/2010/main" val="307176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8" grpId="0" animBg="1"/>
      <p:bldP spid="23" grpId="0" animBg="1"/>
      <p:bldP spid="24" grpId="0" animBg="1"/>
      <p:bldP spid="27" grpId="0"/>
      <p:bldP spid="9" grpId="0"/>
      <p:bldP spid="29" grpId="0"/>
      <p:bldP spid="30" grpId="0"/>
      <p:bldP spid="25" grpId="0" animBg="1"/>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4700" y="2552699"/>
            <a:ext cx="6146800" cy="4097867"/>
          </a:xfrm>
          <a:prstGeom prst="rect">
            <a:avLst/>
          </a:prstGeom>
        </p:spPr>
      </p:pic>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399" y="1689100"/>
            <a:ext cx="6146799" cy="4097866"/>
          </a:xfrm>
          <a:prstGeom prst="rect">
            <a:avLst/>
          </a:prstGeom>
        </p:spPr>
      </p:pic>
      <p:sp>
        <p:nvSpPr>
          <p:cNvPr id="21" name="Rectangle 20"/>
          <p:cNvSpPr/>
          <p:nvPr/>
        </p:nvSpPr>
        <p:spPr>
          <a:xfrm>
            <a:off x="2582256" y="4158734"/>
            <a:ext cx="1728358" cy="523220"/>
          </a:xfrm>
          <a:prstGeom prst="rect">
            <a:avLst/>
          </a:prstGeom>
        </p:spPr>
        <p:txBody>
          <a:bodyPr wrap="none">
            <a:spAutoFit/>
          </a:bodyPr>
          <a:lstStyle/>
          <a:p>
            <a:r>
              <a:rPr lang="en-US" sz="2800" dirty="0">
                <a:solidFill>
                  <a:schemeClr val="bg1"/>
                </a:solidFill>
                <a:latin typeface="Bahnschrift Light SemiCondensed" panose="020B0502040204020203" pitchFamily="34" charset="0"/>
              </a:rPr>
              <a:t>11.9 ± 10.1% </a:t>
            </a:r>
          </a:p>
        </p:txBody>
      </p:sp>
      <p:sp>
        <p:nvSpPr>
          <p:cNvPr id="22" name="Rectangle 21"/>
          <p:cNvSpPr/>
          <p:nvPr/>
        </p:nvSpPr>
        <p:spPr>
          <a:xfrm>
            <a:off x="6923362" y="4601632"/>
            <a:ext cx="2093843" cy="523220"/>
          </a:xfrm>
          <a:prstGeom prst="rect">
            <a:avLst/>
          </a:prstGeom>
        </p:spPr>
        <p:txBody>
          <a:bodyPr wrap="none">
            <a:spAutoFit/>
          </a:bodyPr>
          <a:lstStyle/>
          <a:p>
            <a:r>
              <a:rPr lang="en-US" sz="2800" dirty="0">
                <a:solidFill>
                  <a:schemeClr val="bg1"/>
                </a:solidFill>
                <a:latin typeface="Bahnschrift Light SemiCondensed" panose="020B0502040204020203" pitchFamily="34" charset="0"/>
              </a:rPr>
              <a:t>103.0 ± 57.4% </a:t>
            </a:r>
          </a:p>
        </p:txBody>
      </p:sp>
      <p:sp>
        <p:nvSpPr>
          <p:cNvPr id="23" name="Rectangle 22"/>
          <p:cNvSpPr/>
          <p:nvPr/>
        </p:nvSpPr>
        <p:spPr>
          <a:xfrm>
            <a:off x="644688" y="2143260"/>
            <a:ext cx="3098925" cy="954107"/>
          </a:xfrm>
          <a:prstGeom prst="rect">
            <a:avLst/>
          </a:prstGeom>
        </p:spPr>
        <p:txBody>
          <a:bodyPr wrap="none">
            <a:spAutoFit/>
          </a:bodyPr>
          <a:lstStyle/>
          <a:p>
            <a:r>
              <a:rPr lang="en-US" sz="2800" dirty="0" err="1" smtClean="0">
                <a:solidFill>
                  <a:schemeClr val="bg1"/>
                </a:solidFill>
                <a:latin typeface="Bahnschrift Light SemiCondensed" panose="020B0502040204020203" pitchFamily="34" charset="0"/>
              </a:rPr>
              <a:t>Profondeur</a:t>
            </a:r>
            <a:r>
              <a:rPr lang="en-US" sz="2800" dirty="0" smtClean="0">
                <a:solidFill>
                  <a:schemeClr val="bg1"/>
                </a:solidFill>
                <a:latin typeface="Bahnschrift Light SemiCondensed" panose="020B0502040204020203" pitchFamily="34" charset="0"/>
              </a:rPr>
              <a:t> 6 cm</a:t>
            </a:r>
          </a:p>
          <a:p>
            <a:r>
              <a:rPr lang="fr-FR" sz="2800" dirty="0" smtClean="0">
                <a:solidFill>
                  <a:schemeClr val="bg1"/>
                </a:solidFill>
                <a:latin typeface="Bahnschrift Light SemiCondensed" panose="020B0502040204020203" pitchFamily="34" charset="0"/>
              </a:rPr>
              <a:t>Ensoleillement élevé</a:t>
            </a:r>
            <a:endParaRPr lang="en-US" sz="2800" dirty="0">
              <a:solidFill>
                <a:schemeClr val="bg1"/>
              </a:solidFill>
              <a:latin typeface="Bahnschrift Light SemiCondensed" panose="020B0502040204020203" pitchFamily="34" charset="0"/>
            </a:endParaRPr>
          </a:p>
        </p:txBody>
      </p:sp>
      <p:sp>
        <p:nvSpPr>
          <p:cNvPr id="26" name="Rectangle 25"/>
          <p:cNvSpPr/>
          <p:nvPr/>
        </p:nvSpPr>
        <p:spPr>
          <a:xfrm>
            <a:off x="6905345" y="2843367"/>
            <a:ext cx="3127779" cy="954107"/>
          </a:xfrm>
          <a:prstGeom prst="rect">
            <a:avLst/>
          </a:prstGeom>
        </p:spPr>
        <p:txBody>
          <a:bodyPr wrap="none">
            <a:spAutoFit/>
          </a:bodyPr>
          <a:lstStyle/>
          <a:p>
            <a:r>
              <a:rPr lang="en-US" sz="2800" dirty="0" err="1" smtClean="0">
                <a:solidFill>
                  <a:schemeClr val="bg1"/>
                </a:solidFill>
                <a:latin typeface="Bahnschrift Light SemiCondensed" panose="020B0502040204020203" pitchFamily="34" charset="0"/>
              </a:rPr>
              <a:t>Profondeur</a:t>
            </a:r>
            <a:r>
              <a:rPr lang="en-US" sz="2800" dirty="0" smtClean="0">
                <a:solidFill>
                  <a:schemeClr val="bg1"/>
                </a:solidFill>
                <a:latin typeface="Bahnschrift Light SemiCondensed" panose="020B0502040204020203" pitchFamily="34" charset="0"/>
              </a:rPr>
              <a:t> 12 cm</a:t>
            </a:r>
          </a:p>
          <a:p>
            <a:r>
              <a:rPr lang="fr-FR" sz="2800" dirty="0" smtClean="0">
                <a:solidFill>
                  <a:schemeClr val="bg1"/>
                </a:solidFill>
                <a:latin typeface="Bahnschrift Light SemiCondensed" panose="020B0502040204020203" pitchFamily="34" charset="0"/>
              </a:rPr>
              <a:t>Ensoleillement faible</a:t>
            </a:r>
            <a:endParaRPr lang="en-US" sz="2800" dirty="0">
              <a:solidFill>
                <a:schemeClr val="bg1"/>
              </a:solidFill>
              <a:latin typeface="Bahnschrift Light SemiCondensed" panose="020B0502040204020203" pitchFamily="34" charset="0"/>
            </a:endParaRPr>
          </a:p>
        </p:txBody>
      </p:sp>
      <p:pic>
        <p:nvPicPr>
          <p:cNvPr id="27" name="Image 26" descr="RÃ©sultat de recherche d'images pour &quot;&quot;anthoxanthum odoratum &quot; seedling&quo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890" y="4931953"/>
            <a:ext cx="1155700" cy="1735200"/>
          </a:xfrm>
          <a:prstGeom prst="rect">
            <a:avLst/>
          </a:prstGeom>
          <a:noFill/>
          <a:ln>
            <a:noFill/>
          </a:ln>
          <a:effectLst>
            <a:outerShdw blurRad="152400" algn="ctr" rotWithShape="0">
              <a:schemeClr val="bg1"/>
            </a:outerShdw>
          </a:effectLst>
        </p:spPr>
      </p:pic>
      <p:pic>
        <p:nvPicPr>
          <p:cNvPr id="29" name="Image 28" descr="https://www.kuleuven-kortrijk.be/bioweb/photos/E/Echium%20vulgare_3062.jpg"/>
          <p:cNvPicPr/>
          <p:nvPr/>
        </p:nvPicPr>
        <p:blipFill rotWithShape="1">
          <a:blip r:embed="rId6" cstate="print">
            <a:extLst>
              <a:ext uri="{28A0092B-C50C-407E-A947-70E740481C1C}">
                <a14:useLocalDpi xmlns:a14="http://schemas.microsoft.com/office/drawing/2010/main" val="0"/>
              </a:ext>
            </a:extLst>
          </a:blip>
          <a:srcRect l="45133" r="-2058"/>
          <a:stretch/>
        </p:blipFill>
        <p:spPr bwMode="auto">
          <a:xfrm>
            <a:off x="1372092" y="4931953"/>
            <a:ext cx="1054100" cy="1735200"/>
          </a:xfrm>
          <a:prstGeom prst="rect">
            <a:avLst/>
          </a:prstGeom>
          <a:noFill/>
          <a:ln>
            <a:noFill/>
          </a:ln>
          <a:effectLst>
            <a:outerShdw blurRad="152400" algn="ctr" rotWithShape="0">
              <a:schemeClr val="bg1"/>
            </a:outerShdw>
          </a:effectLst>
          <a:extLst>
            <a:ext uri="{53640926-AAD7-44D8-BBD7-CCE9431645EC}">
              <a14:shadowObscured xmlns:a14="http://schemas.microsoft.com/office/drawing/2010/main"/>
            </a:ext>
          </a:extLst>
        </p:spPr>
      </p:pic>
      <p:pic>
        <p:nvPicPr>
          <p:cNvPr id="30" name="Image 29" descr="https://api.tela-botanica.org/img:000197582O.jpg"/>
          <p:cNvPicPr/>
          <p:nvPr/>
        </p:nvPicPr>
        <p:blipFill rotWithShape="1">
          <a:blip r:embed="rId7" cstate="print">
            <a:extLst>
              <a:ext uri="{28A0092B-C50C-407E-A947-70E740481C1C}">
                <a14:useLocalDpi xmlns:a14="http://schemas.microsoft.com/office/drawing/2010/main" val="0"/>
              </a:ext>
            </a:extLst>
          </a:blip>
          <a:srcRect l="5375" t="1" r="16096" b="57583"/>
          <a:stretch/>
        </p:blipFill>
        <p:spPr bwMode="auto">
          <a:xfrm rot="5400000">
            <a:off x="1945737" y="5439910"/>
            <a:ext cx="1743837" cy="727924"/>
          </a:xfrm>
          <a:prstGeom prst="rect">
            <a:avLst/>
          </a:prstGeom>
          <a:noFill/>
          <a:ln>
            <a:noFill/>
          </a:ln>
          <a:effectLst>
            <a:outerShdw blurRad="152400" algn="ctr" rotWithShape="0">
              <a:schemeClr val="bg1"/>
            </a:outerShdw>
          </a:effectLst>
          <a:extLst>
            <a:ext uri="{53640926-AAD7-44D8-BBD7-CCE9431645EC}">
              <a14:shadowObscured xmlns:a14="http://schemas.microsoft.com/office/drawing/2010/main"/>
            </a:ext>
          </a:extLst>
        </p:spPr>
      </p:pic>
      <p:pic>
        <p:nvPicPr>
          <p:cNvPr id="31" name="Image 30" descr="https://www.kuleuven-kortrijk.be/bioweb/photos/S/sedum%20album-wit%20vetkruid-05388.jpg"/>
          <p:cNvPicPr/>
          <p:nvPr/>
        </p:nvPicPr>
        <p:blipFill rotWithShape="1">
          <a:blip r:embed="rId8" cstate="print">
            <a:extLst>
              <a:ext uri="{28A0092B-C50C-407E-A947-70E740481C1C}">
                <a14:useLocalDpi xmlns:a14="http://schemas.microsoft.com/office/drawing/2010/main" val="0"/>
              </a:ext>
            </a:extLst>
          </a:blip>
          <a:srcRect l="30030" t="18182" r="27014"/>
          <a:stretch/>
        </p:blipFill>
        <p:spPr bwMode="auto">
          <a:xfrm>
            <a:off x="5499022" y="4931953"/>
            <a:ext cx="1111103" cy="1735200"/>
          </a:xfrm>
          <a:prstGeom prst="rect">
            <a:avLst/>
          </a:prstGeom>
          <a:noFill/>
          <a:ln>
            <a:noFill/>
          </a:ln>
          <a:effectLst>
            <a:outerShdw blurRad="152400" algn="ctr" rotWithShape="0">
              <a:schemeClr val="bg1"/>
            </a:outerShdw>
          </a:effectLst>
          <a:extLst>
            <a:ext uri="{53640926-AAD7-44D8-BBD7-CCE9431645EC}">
              <a14:shadowObscured xmlns:a14="http://schemas.microsoft.com/office/drawing/2010/main"/>
            </a:ext>
          </a:extLst>
        </p:spPr>
      </p:pic>
      <p:pic>
        <p:nvPicPr>
          <p:cNvPr id="32" name="Image 31" descr="https://www.kuleuven-kortrijk.be/bioweb/photos/S/Sedum%20acre_3056.jpg"/>
          <p:cNvPicPr/>
          <p:nvPr/>
        </p:nvPicPr>
        <p:blipFill rotWithShape="1">
          <a:blip r:embed="rId9" cstate="print">
            <a:extLst>
              <a:ext uri="{28A0092B-C50C-407E-A947-70E740481C1C}">
                <a14:useLocalDpi xmlns:a14="http://schemas.microsoft.com/office/drawing/2010/main" val="0"/>
              </a:ext>
            </a:extLst>
          </a:blip>
          <a:srcRect l="27819" t="6465" r="28601"/>
          <a:stretch/>
        </p:blipFill>
        <p:spPr bwMode="auto">
          <a:xfrm>
            <a:off x="4468219" y="4931953"/>
            <a:ext cx="1003300" cy="1735200"/>
          </a:xfrm>
          <a:prstGeom prst="rect">
            <a:avLst/>
          </a:prstGeom>
          <a:noFill/>
          <a:ln>
            <a:noFill/>
          </a:ln>
          <a:effectLst>
            <a:outerShdw blurRad="152400" algn="ctr" rotWithShape="0">
              <a:schemeClr val="bg1"/>
            </a:outerShdw>
          </a:effectLst>
          <a:extLst>
            <a:ext uri="{53640926-AAD7-44D8-BBD7-CCE9431645EC}">
              <a14:shadowObscured xmlns:a14="http://schemas.microsoft.com/office/drawing/2010/main"/>
            </a:ext>
          </a:extLst>
        </p:spPr>
      </p:pic>
      <p:pic>
        <p:nvPicPr>
          <p:cNvPr id="33" name="Image 32" descr="https://api.tela-botanica.org/img:001163386O.jpg"/>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r="13844"/>
          <a:stretch/>
        </p:blipFill>
        <p:spPr bwMode="auto">
          <a:xfrm>
            <a:off x="3209120" y="4931953"/>
            <a:ext cx="1231597" cy="1735200"/>
          </a:xfrm>
          <a:prstGeom prst="rect">
            <a:avLst/>
          </a:prstGeom>
          <a:noFill/>
          <a:ln>
            <a:noFill/>
          </a:ln>
          <a:effectLst>
            <a:outerShdw blurRad="152400" algn="ctr" rotWithShape="0">
              <a:schemeClr val="bg1"/>
            </a:outerShdw>
          </a:effectLst>
        </p:spPr>
      </p:pic>
      <p:grpSp>
        <p:nvGrpSpPr>
          <p:cNvPr id="34" name="Groupe 33"/>
          <p:cNvGrpSpPr/>
          <p:nvPr/>
        </p:nvGrpSpPr>
        <p:grpSpPr>
          <a:xfrm>
            <a:off x="279399" y="965515"/>
            <a:ext cx="3507387" cy="578132"/>
            <a:chOff x="0" y="0"/>
            <a:chExt cx="3507387" cy="578132"/>
          </a:xfrm>
        </p:grpSpPr>
        <p:sp>
          <p:nvSpPr>
            <p:cNvPr id="35" name="Pentagone 34"/>
            <p:cNvSpPr/>
            <p:nvPr/>
          </p:nvSpPr>
          <p:spPr>
            <a:xfrm>
              <a:off x="0" y="0"/>
              <a:ext cx="3507387" cy="578132"/>
            </a:xfrm>
            <a:prstGeom prst="homePlate">
              <a:avLst/>
            </a:prstGeom>
            <a:effectLst/>
          </p:spPr>
          <p:style>
            <a:lnRef idx="3">
              <a:schemeClr val="lt1">
                <a:hueOff val="0"/>
                <a:satOff val="0"/>
                <a:lumOff val="0"/>
                <a:alphaOff val="0"/>
              </a:schemeClr>
            </a:lnRef>
            <a:fillRef idx="1">
              <a:schemeClr val="accent1">
                <a:hueOff val="0"/>
                <a:satOff val="0"/>
                <a:lumOff val="0"/>
                <a:alphaOff val="0"/>
              </a:schemeClr>
            </a:fillRef>
            <a:effectRef idx="1">
              <a:scrgbClr r="0" g="0" b="0"/>
            </a:effectRef>
            <a:fontRef idx="minor">
              <a:schemeClr val="lt1"/>
            </a:fontRef>
          </p:style>
        </p:sp>
        <p:sp>
          <p:nvSpPr>
            <p:cNvPr id="36" name="Pentagone 4"/>
            <p:cNvSpPr txBox="1"/>
            <p:nvPr/>
          </p:nvSpPr>
          <p:spPr>
            <a:xfrm>
              <a:off x="0" y="0"/>
              <a:ext cx="3362854" cy="578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80010" rIns="40005" bIns="80010" numCol="1" spcCol="1270" anchor="ctr" anchorCtr="0">
              <a:noAutofit/>
            </a:bodyPr>
            <a:lstStyle/>
            <a:p>
              <a:pPr lvl="0" algn="ctr" defTabSz="1333500">
                <a:lnSpc>
                  <a:spcPct val="90000"/>
                </a:lnSpc>
                <a:spcBef>
                  <a:spcPct val="0"/>
                </a:spcBef>
                <a:spcAft>
                  <a:spcPct val="35000"/>
                </a:spcAft>
              </a:pPr>
              <a:r>
                <a:rPr lang="fr-FR" sz="3000" kern="1200" dirty="0" smtClean="0"/>
                <a:t>2020</a:t>
              </a:r>
              <a:endParaRPr lang="fr-FR" sz="3000" kern="1200" dirty="0"/>
            </a:p>
          </p:txBody>
        </p:sp>
      </p:grpSp>
      <p:sp>
        <p:nvSpPr>
          <p:cNvPr id="37" name="ZoneTexte 36"/>
          <p:cNvSpPr txBox="1"/>
          <p:nvPr/>
        </p:nvSpPr>
        <p:spPr>
          <a:xfrm>
            <a:off x="7350592" y="1428402"/>
            <a:ext cx="3726514" cy="830997"/>
          </a:xfrm>
          <a:prstGeom prst="rect">
            <a:avLst/>
          </a:prstGeom>
          <a:noFill/>
          <a:ln w="19050">
            <a:solidFill>
              <a:srgbClr val="549E39"/>
            </a:solidFill>
          </a:ln>
        </p:spPr>
        <p:txBody>
          <a:bodyPr wrap="square" rtlCol="0">
            <a:spAutoFit/>
          </a:bodyPr>
          <a:lstStyle/>
          <a:p>
            <a:pPr algn="ctr"/>
            <a:r>
              <a:rPr lang="fr-FR" sz="2400" dirty="0" smtClean="0">
                <a:solidFill>
                  <a:srgbClr val="000000"/>
                </a:solidFill>
                <a:latin typeface="Bahnschrift Light" panose="020B0502040204020203" pitchFamily="34" charset="0"/>
              </a:rPr>
              <a:t>Effet des conditions </a:t>
            </a:r>
            <a:r>
              <a:rPr lang="fr-FR" sz="2400" dirty="0" err="1" smtClean="0">
                <a:solidFill>
                  <a:srgbClr val="000000"/>
                </a:solidFill>
                <a:latin typeface="Bahnschrift Light" panose="020B0502040204020203" pitchFamily="34" charset="0"/>
              </a:rPr>
              <a:t>microenvironmentales</a:t>
            </a:r>
            <a:endParaRPr lang="en-US" sz="2400" dirty="0">
              <a:solidFill>
                <a:srgbClr val="000000"/>
              </a:solidFill>
              <a:latin typeface="Bahnschrift Light" panose="020B0502040204020203" pitchFamily="34" charset="0"/>
            </a:endParaRPr>
          </a:p>
        </p:txBody>
      </p:sp>
      <p:sp>
        <p:nvSpPr>
          <p:cNvPr id="38" name="Titre 5"/>
          <p:cNvSpPr txBox="1">
            <a:spLocks/>
          </p:cNvSpPr>
          <p:nvPr/>
        </p:nvSpPr>
        <p:spPr>
          <a:xfrm>
            <a:off x="565596" y="173998"/>
            <a:ext cx="10800000"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1pPr>
            <a:lvl2pPr marR="0" lvl="1"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2pPr>
            <a:lvl3pPr marR="0" lvl="2"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3pPr>
            <a:lvl4pPr marR="0" lvl="3"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4pPr>
            <a:lvl5pPr marR="0" lvl="4"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5pPr>
            <a:lvl6pPr marR="0" lvl="5"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6pPr>
            <a:lvl7pPr marR="0" lvl="6"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7pPr>
            <a:lvl8pPr marR="0" lvl="7"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8pPr>
            <a:lvl9pPr marR="0" lvl="8"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9pPr>
          </a:lstStyle>
          <a:p>
            <a:r>
              <a:rPr lang="fr-FR" kern="0" dirty="0" smtClean="0">
                <a:solidFill>
                  <a:srgbClr val="006600"/>
                </a:solidFill>
                <a:latin typeface="Bahnschrift Light" panose="020B0502040204020203" pitchFamily="34" charset="0"/>
              </a:rPr>
              <a:t>Toiture TERRA : Résultats</a:t>
            </a:r>
            <a:endParaRPr lang="en-US" kern="0" dirty="0">
              <a:solidFill>
                <a:srgbClr val="006600"/>
              </a:solidFill>
              <a:latin typeface="Bahnschrift Light" panose="020B0502040204020203" pitchFamily="34" charset="0"/>
            </a:endParaRPr>
          </a:p>
        </p:txBody>
      </p:sp>
      <p:sp>
        <p:nvSpPr>
          <p:cNvPr id="39" name="Rectangle 38"/>
          <p:cNvSpPr/>
          <p:nvPr/>
        </p:nvSpPr>
        <p:spPr>
          <a:xfrm>
            <a:off x="161991" y="937598"/>
            <a:ext cx="11925233" cy="5738193"/>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ZoneTexte 39"/>
          <p:cNvSpPr txBox="1"/>
          <p:nvPr/>
        </p:nvSpPr>
        <p:spPr>
          <a:xfrm>
            <a:off x="616810" y="2509047"/>
            <a:ext cx="10909300" cy="3077766"/>
          </a:xfrm>
          <a:prstGeom prst="rect">
            <a:avLst/>
          </a:prstGeom>
          <a:noFill/>
        </p:spPr>
        <p:txBody>
          <a:bodyPr wrap="square" rtlCol="0">
            <a:spAutoFit/>
          </a:bodyPr>
          <a:lstStyle/>
          <a:p>
            <a:pPr algn="ctr">
              <a:lnSpc>
                <a:spcPct val="250000"/>
              </a:lnSpc>
            </a:pPr>
            <a:r>
              <a:rPr lang="fr-FR" sz="2800" dirty="0" smtClean="0">
                <a:latin typeface="Bahnschrift Light SemiCondensed" panose="020B0502040204020203" pitchFamily="34" charset="0"/>
              </a:rPr>
              <a:t>Effet des conditions </a:t>
            </a:r>
            <a:r>
              <a:rPr lang="fr-FR" sz="2800" dirty="0" err="1" smtClean="0">
                <a:latin typeface="Bahnschrift Light SemiCondensed" panose="020B0502040204020203" pitchFamily="34" charset="0"/>
              </a:rPr>
              <a:t>microenvironnementales</a:t>
            </a:r>
            <a:endParaRPr lang="fr-FR" sz="2800" dirty="0" smtClean="0">
              <a:latin typeface="Bahnschrift Light SemiCondensed" panose="020B0502040204020203" pitchFamily="34" charset="0"/>
            </a:endParaRPr>
          </a:p>
          <a:p>
            <a:pPr algn="ctr"/>
            <a:r>
              <a:rPr lang="fr-FR" sz="5400" dirty="0" smtClean="0">
                <a:latin typeface="Bahnschrift Light SemiCondensed" panose="020B0502040204020203" pitchFamily="34" charset="0"/>
              </a:rPr>
              <a:t>&lt;</a:t>
            </a:r>
          </a:p>
          <a:p>
            <a:pPr algn="ctr">
              <a:lnSpc>
                <a:spcPct val="250000"/>
              </a:lnSpc>
            </a:pPr>
            <a:r>
              <a:rPr lang="fr-FR" sz="2800" dirty="0" smtClean="0">
                <a:latin typeface="Bahnschrift Light SemiCondensed" panose="020B0502040204020203" pitchFamily="34" charset="0"/>
              </a:rPr>
              <a:t>Effet du temps</a:t>
            </a:r>
          </a:p>
        </p:txBody>
      </p:sp>
      <p:pic>
        <p:nvPicPr>
          <p:cNvPr id="41" name="Image 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11360" y="414282"/>
            <a:ext cx="460024" cy="460024"/>
          </a:xfrm>
          <a:prstGeom prst="rect">
            <a:avLst/>
          </a:prstGeom>
        </p:spPr>
      </p:pic>
      <p:sp>
        <p:nvSpPr>
          <p:cNvPr id="2" name="Espace réservé du numéro de diapositive 1"/>
          <p:cNvSpPr>
            <a:spLocks noGrp="1"/>
          </p:cNvSpPr>
          <p:nvPr>
            <p:ph type="sldNum" sz="quarter" idx="12"/>
          </p:nvPr>
        </p:nvSpPr>
        <p:spPr/>
        <p:txBody>
          <a:bodyPr/>
          <a:lstStyle/>
          <a:p>
            <a:fld id="{DD87C209-4A96-443D-89EC-41AF33526A74}" type="slidenum">
              <a:rPr lang="fr-BE" smtClean="0"/>
              <a:pPr/>
              <a:t>12</a:t>
            </a:fld>
            <a:endParaRPr lang="fr-BE" dirty="0"/>
          </a:p>
        </p:txBody>
      </p:sp>
    </p:spTree>
    <p:extLst>
      <p:ext uri="{BB962C8B-B14F-4D97-AF65-F5344CB8AC3E}">
        <p14:creationId xmlns:p14="http://schemas.microsoft.com/office/powerpoint/2010/main" val="21178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re 5"/>
          <p:cNvSpPr txBox="1">
            <a:spLocks/>
          </p:cNvSpPr>
          <p:nvPr/>
        </p:nvSpPr>
        <p:spPr>
          <a:xfrm>
            <a:off x="565596" y="459748"/>
            <a:ext cx="10800000"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1pPr>
            <a:lvl2pPr marR="0" lvl="1"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2pPr>
            <a:lvl3pPr marR="0" lvl="2"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3pPr>
            <a:lvl4pPr marR="0" lvl="3"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4pPr>
            <a:lvl5pPr marR="0" lvl="4"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5pPr>
            <a:lvl6pPr marR="0" lvl="5"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6pPr>
            <a:lvl7pPr marR="0" lvl="6"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7pPr>
            <a:lvl8pPr marR="0" lvl="7"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8pPr>
            <a:lvl9pPr marR="0" lvl="8"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9pPr>
          </a:lstStyle>
          <a:p>
            <a:r>
              <a:rPr lang="fr-FR" kern="0" dirty="0" smtClean="0">
                <a:solidFill>
                  <a:srgbClr val="006600"/>
                </a:solidFill>
                <a:latin typeface="Bahnschrift Light" panose="020B0502040204020203" pitchFamily="34" charset="0"/>
              </a:rPr>
              <a:t>Toiture TERRA : Résultats</a:t>
            </a:r>
            <a:endParaRPr lang="en-US" kern="0" dirty="0">
              <a:solidFill>
                <a:srgbClr val="006600"/>
              </a:solidFill>
              <a:latin typeface="Bahnschrift Light" panose="020B0502040204020203" pitchFamily="34" charset="0"/>
            </a:endParaRPr>
          </a:p>
        </p:txBody>
      </p:sp>
      <p:pic>
        <p:nvPicPr>
          <p:cNvPr id="43" name="Imag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1360" y="648739"/>
            <a:ext cx="469595" cy="469595"/>
          </a:xfrm>
          <a:prstGeom prst="rect">
            <a:avLst/>
          </a:prstGeom>
        </p:spPr>
      </p:pic>
      <p:graphicFrame>
        <p:nvGraphicFramePr>
          <p:cNvPr id="19" name="Tableau 18"/>
          <p:cNvGraphicFramePr>
            <a:graphicFrameLocks noGrp="1"/>
          </p:cNvGraphicFramePr>
          <p:nvPr>
            <p:extLst>
              <p:ext uri="{D42A27DB-BD31-4B8C-83A1-F6EECF244321}">
                <p14:modId xmlns:p14="http://schemas.microsoft.com/office/powerpoint/2010/main" val="1882036283"/>
              </p:ext>
            </p:extLst>
          </p:nvPr>
        </p:nvGraphicFramePr>
        <p:xfrm>
          <a:off x="1092201" y="1725353"/>
          <a:ext cx="9982199" cy="4120891"/>
        </p:xfrm>
        <a:graphic>
          <a:graphicData uri="http://schemas.openxmlformats.org/drawingml/2006/table">
            <a:tbl>
              <a:tblPr firstRow="1" firstCol="1" bandRow="1">
                <a:tableStyleId>{5C22544A-7EE6-4342-B048-85BDC9FD1C3A}</a:tableStyleId>
              </a:tblPr>
              <a:tblGrid>
                <a:gridCol w="1648068">
                  <a:extLst>
                    <a:ext uri="{9D8B030D-6E8A-4147-A177-3AD203B41FA5}">
                      <a16:colId xmlns:a16="http://schemas.microsoft.com/office/drawing/2014/main" val="2243537712"/>
                    </a:ext>
                  </a:extLst>
                </a:gridCol>
                <a:gridCol w="1286297">
                  <a:extLst>
                    <a:ext uri="{9D8B030D-6E8A-4147-A177-3AD203B41FA5}">
                      <a16:colId xmlns:a16="http://schemas.microsoft.com/office/drawing/2014/main" val="2456803359"/>
                    </a:ext>
                  </a:extLst>
                </a:gridCol>
                <a:gridCol w="1540876">
                  <a:extLst>
                    <a:ext uri="{9D8B030D-6E8A-4147-A177-3AD203B41FA5}">
                      <a16:colId xmlns:a16="http://schemas.microsoft.com/office/drawing/2014/main" val="4021973448"/>
                    </a:ext>
                  </a:extLst>
                </a:gridCol>
                <a:gridCol w="1942844">
                  <a:extLst>
                    <a:ext uri="{9D8B030D-6E8A-4147-A177-3AD203B41FA5}">
                      <a16:colId xmlns:a16="http://schemas.microsoft.com/office/drawing/2014/main" val="2645121150"/>
                    </a:ext>
                  </a:extLst>
                </a:gridCol>
                <a:gridCol w="1782057">
                  <a:extLst>
                    <a:ext uri="{9D8B030D-6E8A-4147-A177-3AD203B41FA5}">
                      <a16:colId xmlns:a16="http://schemas.microsoft.com/office/drawing/2014/main" val="517664497"/>
                    </a:ext>
                  </a:extLst>
                </a:gridCol>
                <a:gridCol w="1782057">
                  <a:extLst>
                    <a:ext uri="{9D8B030D-6E8A-4147-A177-3AD203B41FA5}">
                      <a16:colId xmlns:a16="http://schemas.microsoft.com/office/drawing/2014/main" val="1796660670"/>
                    </a:ext>
                  </a:extLst>
                </a:gridCol>
              </a:tblGrid>
              <a:tr h="598732">
                <a:tc>
                  <a:txBody>
                    <a:bodyPr/>
                    <a:lstStyle/>
                    <a:p>
                      <a:pPr algn="l">
                        <a:lnSpc>
                          <a:spcPct val="107000"/>
                        </a:lnSpc>
                        <a:spcAft>
                          <a:spcPts val="0"/>
                        </a:spcAft>
                      </a:pPr>
                      <a:r>
                        <a:rPr lang="en-US" sz="1800" strike="noStrike" dirty="0">
                          <a:effectLst/>
                        </a:rPr>
                        <a:t>Substrate parameters</a:t>
                      </a:r>
                      <a:endParaRPr lang="en-US" sz="18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800" strike="noStrike" dirty="0">
                          <a:effectLst/>
                        </a:rPr>
                        <a:t>2017</a:t>
                      </a:r>
                      <a:endParaRPr lang="en-US" sz="18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800" strike="noStrike">
                          <a:effectLst/>
                        </a:rPr>
                        <a:t>2020</a:t>
                      </a:r>
                      <a:endParaRPr lang="en-US" sz="1800" strike="noStrike">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800" strike="noStrike" dirty="0">
                          <a:effectLst/>
                        </a:rPr>
                        <a:t>Progress</a:t>
                      </a:r>
                      <a:endParaRPr lang="en-US" sz="18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fr-FR" sz="1800" b="1" i="0" u="none" strike="noStrike" cap="none" dirty="0" smtClean="0">
                          <a:solidFill>
                            <a:schemeClr val="lt1"/>
                          </a:solidFill>
                          <a:effectLst/>
                          <a:latin typeface="+mn-lt"/>
                          <a:ea typeface="+mn-ea"/>
                          <a:cs typeface="+mn-cs"/>
                          <a:sym typeface="Arial"/>
                        </a:rPr>
                        <a:t>Exposition</a:t>
                      </a:r>
                      <a:endParaRPr lang="en-US" sz="1800" b="1" i="0" u="none" strike="noStrike" cap="none" dirty="0">
                        <a:solidFill>
                          <a:schemeClr val="lt1"/>
                        </a:solidFill>
                        <a:effectLst/>
                        <a:latin typeface="+mn-lt"/>
                        <a:ea typeface="+mn-ea"/>
                        <a:cs typeface="+mn-cs"/>
                        <a:sym typeface="Arial"/>
                      </a:endParaRPr>
                    </a:p>
                  </a:txBody>
                  <a:tcPr marL="68580" marR="68580" marT="0" marB="0" anchor="ctr"/>
                </a:tc>
                <a:tc>
                  <a:txBody>
                    <a:bodyPr/>
                    <a:lstStyle/>
                    <a:p>
                      <a:pPr algn="l">
                        <a:lnSpc>
                          <a:spcPct val="107000"/>
                        </a:lnSpc>
                        <a:spcAft>
                          <a:spcPts val="0"/>
                        </a:spcAft>
                      </a:pPr>
                      <a:r>
                        <a:rPr lang="fr-FR" sz="1800" b="1" i="0" u="none" strike="noStrike" cap="none" dirty="0" smtClean="0">
                          <a:solidFill>
                            <a:schemeClr val="lt1"/>
                          </a:solidFill>
                          <a:effectLst/>
                          <a:latin typeface="+mn-lt"/>
                          <a:ea typeface="+mn-ea"/>
                          <a:cs typeface="+mn-cs"/>
                          <a:sym typeface="Arial"/>
                        </a:rPr>
                        <a:t>Couvert</a:t>
                      </a:r>
                      <a:endParaRPr lang="en-US" sz="1800" b="1" i="0" u="none" strike="noStrike" cap="none" dirty="0">
                        <a:solidFill>
                          <a:schemeClr val="lt1"/>
                        </a:solidFill>
                        <a:effectLst/>
                        <a:latin typeface="+mn-lt"/>
                        <a:ea typeface="+mn-ea"/>
                        <a:cs typeface="+mn-cs"/>
                        <a:sym typeface="Arial"/>
                      </a:endParaRPr>
                    </a:p>
                  </a:txBody>
                  <a:tcPr marL="68580" marR="68580" marT="0" marB="0" anchor="ctr"/>
                </a:tc>
                <a:extLst>
                  <a:ext uri="{0D108BD9-81ED-4DB2-BD59-A6C34878D82A}">
                    <a16:rowId xmlns:a16="http://schemas.microsoft.com/office/drawing/2014/main" val="3896838273"/>
                  </a:ext>
                </a:extLst>
              </a:tr>
              <a:tr h="307624">
                <a:tc>
                  <a:txBody>
                    <a:bodyPr/>
                    <a:lstStyle/>
                    <a:p>
                      <a:pPr algn="l">
                        <a:lnSpc>
                          <a:spcPct val="107000"/>
                        </a:lnSpc>
                        <a:spcAft>
                          <a:spcPts val="0"/>
                        </a:spcAft>
                      </a:pPr>
                      <a:r>
                        <a:rPr lang="en-US" sz="1800" strike="noStrike" dirty="0">
                          <a:effectLst/>
                        </a:rPr>
                        <a:t>P (mg/100g)</a:t>
                      </a:r>
                      <a:endParaRPr lang="en-US" sz="18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800" strike="noStrike" dirty="0">
                          <a:effectLst/>
                        </a:rPr>
                        <a:t>13.30</a:t>
                      </a:r>
                      <a:endParaRPr lang="en-US" sz="18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800" strike="noStrike">
                          <a:effectLst/>
                        </a:rPr>
                        <a:t>14.98 ± 1.16</a:t>
                      </a:r>
                      <a:endParaRPr lang="en-US" sz="1800" strike="noStrike">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2400" strike="noStrike" dirty="0" smtClean="0">
                          <a:solidFill>
                            <a:srgbClr val="006600"/>
                          </a:solidFill>
                          <a:effectLst/>
                        </a:rPr>
                        <a:t>↗</a:t>
                      </a:r>
                      <a:endParaRPr lang="en-US" sz="24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6600"/>
                          </a:solidFill>
                          <a:effectLst/>
                          <a:uLnTx/>
                          <a:uFillTx/>
                          <a:latin typeface="+mn-lt"/>
                          <a:ea typeface="+mn-ea"/>
                          <a:cs typeface="+mn-cs"/>
                          <a:sym typeface="Arial"/>
                        </a:rPr>
                        <a:t>↗</a:t>
                      </a:r>
                      <a:endParaRPr kumimoji="0" lang="en-US" sz="2400" b="0" i="0" u="none" strike="noStrike" kern="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C00000"/>
                          </a:solidFill>
                          <a:effectLst/>
                          <a:uLnTx/>
                          <a:uFillTx/>
                          <a:latin typeface="+mn-lt"/>
                          <a:ea typeface="+mn-ea"/>
                          <a:cs typeface="+mn-cs"/>
                          <a:sym typeface="Arial"/>
                        </a:rPr>
                        <a:t>↘</a:t>
                      </a:r>
                      <a:endParaRPr kumimoji="0" lang="en-US" sz="2400" b="0" i="0" u="none" strike="noStrike" kern="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txBody>
                  <a:tcPr marL="68580" marR="68580" marT="0" marB="0" anchor="ctr"/>
                </a:tc>
                <a:extLst>
                  <a:ext uri="{0D108BD9-81ED-4DB2-BD59-A6C34878D82A}">
                    <a16:rowId xmlns:a16="http://schemas.microsoft.com/office/drawing/2014/main" val="119934963"/>
                  </a:ext>
                </a:extLst>
              </a:tr>
              <a:tr h="307624">
                <a:tc>
                  <a:txBody>
                    <a:bodyPr/>
                    <a:lstStyle/>
                    <a:p>
                      <a:pPr algn="l">
                        <a:lnSpc>
                          <a:spcPct val="107000"/>
                        </a:lnSpc>
                        <a:spcAft>
                          <a:spcPts val="0"/>
                        </a:spcAft>
                      </a:pPr>
                      <a:r>
                        <a:rPr lang="en-US" sz="1800" strike="noStrike" dirty="0">
                          <a:effectLst/>
                        </a:rPr>
                        <a:t>K (mg/100g)</a:t>
                      </a:r>
                      <a:endParaRPr lang="en-US" sz="18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800" strike="noStrike" dirty="0">
                          <a:effectLst/>
                        </a:rPr>
                        <a:t>53.00</a:t>
                      </a:r>
                      <a:endParaRPr lang="en-US" sz="18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800" strike="noStrike">
                          <a:effectLst/>
                        </a:rPr>
                        <a:t>87.51 ± 11</a:t>
                      </a:r>
                      <a:endParaRPr lang="en-US" sz="1800" strike="noStrike">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2400" strike="noStrike" dirty="0" smtClean="0">
                          <a:solidFill>
                            <a:srgbClr val="006600"/>
                          </a:solidFill>
                          <a:effectLst/>
                        </a:rPr>
                        <a:t>↗</a:t>
                      </a:r>
                      <a:endParaRPr lang="en-US" sz="24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6600"/>
                          </a:solidFill>
                          <a:effectLst/>
                          <a:uLnTx/>
                          <a:uFillTx/>
                          <a:latin typeface="+mn-lt"/>
                          <a:ea typeface="+mn-ea"/>
                          <a:cs typeface="+mn-cs"/>
                          <a:sym typeface="Arial"/>
                        </a:rPr>
                        <a:t>↗</a:t>
                      </a:r>
                      <a:endParaRPr kumimoji="0" lang="en-US" sz="2400" b="0" i="0" u="none" strike="noStrike" kern="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C00000"/>
                          </a:solidFill>
                          <a:effectLst/>
                          <a:uLnTx/>
                          <a:uFillTx/>
                          <a:latin typeface="+mn-lt"/>
                          <a:ea typeface="+mn-ea"/>
                          <a:cs typeface="+mn-cs"/>
                          <a:sym typeface="Arial"/>
                        </a:rPr>
                        <a:t>↘</a:t>
                      </a:r>
                      <a:endParaRPr kumimoji="0" lang="en-US" sz="2400" b="0" i="0" u="none" strike="noStrike" kern="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txBody>
                  <a:tcPr marL="68580" marR="68580" marT="0" marB="0" anchor="ctr"/>
                </a:tc>
                <a:extLst>
                  <a:ext uri="{0D108BD9-81ED-4DB2-BD59-A6C34878D82A}">
                    <a16:rowId xmlns:a16="http://schemas.microsoft.com/office/drawing/2014/main" val="3481593488"/>
                  </a:ext>
                </a:extLst>
              </a:tr>
              <a:tr h="307624">
                <a:tc>
                  <a:txBody>
                    <a:bodyPr/>
                    <a:lstStyle/>
                    <a:p>
                      <a:pPr algn="l">
                        <a:lnSpc>
                          <a:spcPct val="107000"/>
                        </a:lnSpc>
                        <a:spcAft>
                          <a:spcPts val="0"/>
                        </a:spcAft>
                      </a:pPr>
                      <a:r>
                        <a:rPr lang="en-US" sz="1800" strike="noStrike" dirty="0">
                          <a:effectLst/>
                        </a:rPr>
                        <a:t>C (g/Kg)</a:t>
                      </a:r>
                      <a:endParaRPr lang="en-US" sz="18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800" strike="noStrike" dirty="0">
                          <a:effectLst/>
                        </a:rPr>
                        <a:t>50.00</a:t>
                      </a:r>
                      <a:endParaRPr lang="en-US" sz="18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800" strike="noStrike">
                          <a:effectLst/>
                        </a:rPr>
                        <a:t>19.74 ± 2.99</a:t>
                      </a:r>
                      <a:endParaRPr lang="en-US" sz="1800" strike="noStrike">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2400" strike="noStrike" dirty="0" smtClean="0">
                          <a:solidFill>
                            <a:srgbClr val="C00000"/>
                          </a:solidFill>
                          <a:effectLst/>
                        </a:rPr>
                        <a:t>↘</a:t>
                      </a:r>
                      <a:endParaRPr lang="en-US" sz="24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6600"/>
                          </a:solidFill>
                          <a:effectLst/>
                          <a:uLnTx/>
                          <a:uFillTx/>
                          <a:latin typeface="+mn-lt"/>
                          <a:ea typeface="+mn-ea"/>
                          <a:cs typeface="+mn-cs"/>
                          <a:sym typeface="Arial"/>
                        </a:rPr>
                        <a:t>↗</a:t>
                      </a:r>
                      <a:endParaRPr kumimoji="0" lang="en-US" sz="2400" b="0" i="0" u="none" strike="noStrike" kern="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C00000"/>
                          </a:solidFill>
                          <a:effectLst/>
                          <a:uLnTx/>
                          <a:uFillTx/>
                          <a:latin typeface="+mn-lt"/>
                          <a:ea typeface="+mn-ea"/>
                          <a:cs typeface="+mn-cs"/>
                          <a:sym typeface="Arial"/>
                        </a:rPr>
                        <a:t>↘</a:t>
                      </a:r>
                      <a:endParaRPr kumimoji="0" lang="en-US" sz="2400" b="0" i="0" u="none" strike="noStrike" kern="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txBody>
                  <a:tcPr marL="68580" marR="68580" marT="0" marB="0" anchor="ctr"/>
                </a:tc>
                <a:extLst>
                  <a:ext uri="{0D108BD9-81ED-4DB2-BD59-A6C34878D82A}">
                    <a16:rowId xmlns:a16="http://schemas.microsoft.com/office/drawing/2014/main" val="2842072169"/>
                  </a:ext>
                </a:extLst>
              </a:tr>
              <a:tr h="307624">
                <a:tc>
                  <a:txBody>
                    <a:bodyPr/>
                    <a:lstStyle/>
                    <a:p>
                      <a:pPr algn="l">
                        <a:lnSpc>
                          <a:spcPct val="107000"/>
                        </a:lnSpc>
                        <a:spcAft>
                          <a:spcPts val="0"/>
                        </a:spcAft>
                      </a:pPr>
                      <a:r>
                        <a:rPr lang="en-US" sz="1800" strike="noStrike" dirty="0">
                          <a:effectLst/>
                        </a:rPr>
                        <a:t>N (%)</a:t>
                      </a:r>
                      <a:endParaRPr lang="en-US" sz="18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800" strike="noStrike" dirty="0">
                          <a:effectLst/>
                        </a:rPr>
                        <a:t>0.18</a:t>
                      </a:r>
                      <a:endParaRPr lang="en-US" sz="18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800" strike="noStrike">
                          <a:effectLst/>
                        </a:rPr>
                        <a:t>0.10 ± 0.01</a:t>
                      </a:r>
                      <a:endParaRPr lang="en-US" sz="1800" strike="noStrike">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2400" strike="noStrike" dirty="0" smtClean="0">
                          <a:solidFill>
                            <a:srgbClr val="C00000"/>
                          </a:solidFill>
                          <a:effectLst/>
                        </a:rPr>
                        <a:t>↘</a:t>
                      </a:r>
                      <a:endParaRPr lang="en-US" sz="24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6600"/>
                          </a:solidFill>
                          <a:effectLst/>
                          <a:uLnTx/>
                          <a:uFillTx/>
                          <a:latin typeface="+mn-lt"/>
                          <a:ea typeface="+mn-ea"/>
                          <a:cs typeface="+mn-cs"/>
                          <a:sym typeface="Arial"/>
                        </a:rPr>
                        <a:t>↗</a:t>
                      </a:r>
                      <a:endParaRPr kumimoji="0" lang="en-US" sz="2400" b="0" i="0" u="none" strike="noStrike" kern="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C00000"/>
                          </a:solidFill>
                          <a:effectLst/>
                          <a:uLnTx/>
                          <a:uFillTx/>
                          <a:latin typeface="+mn-lt"/>
                          <a:ea typeface="+mn-ea"/>
                          <a:cs typeface="+mn-cs"/>
                          <a:sym typeface="Arial"/>
                        </a:rPr>
                        <a:t>↘</a:t>
                      </a:r>
                      <a:endParaRPr kumimoji="0" lang="en-US" sz="2400" b="0" i="0" u="none" strike="noStrike" kern="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txBody>
                  <a:tcPr marL="68580" marR="68580" marT="0" marB="0" anchor="ctr"/>
                </a:tc>
                <a:extLst>
                  <a:ext uri="{0D108BD9-81ED-4DB2-BD59-A6C34878D82A}">
                    <a16:rowId xmlns:a16="http://schemas.microsoft.com/office/drawing/2014/main" val="242637104"/>
                  </a:ext>
                </a:extLst>
              </a:tr>
              <a:tr h="307624">
                <a:tc>
                  <a:txBody>
                    <a:bodyPr/>
                    <a:lstStyle/>
                    <a:p>
                      <a:pPr algn="l">
                        <a:lnSpc>
                          <a:spcPct val="107000"/>
                        </a:lnSpc>
                        <a:spcAft>
                          <a:spcPts val="0"/>
                        </a:spcAft>
                      </a:pPr>
                      <a:r>
                        <a:rPr lang="en-US" sz="1800" strike="noStrike">
                          <a:effectLst/>
                        </a:rPr>
                        <a:t>C/N</a:t>
                      </a:r>
                      <a:endParaRPr lang="en-US" sz="1800" strike="noStrike">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800" strike="noStrike" dirty="0">
                          <a:effectLst/>
                        </a:rPr>
                        <a:t>28.00</a:t>
                      </a:r>
                      <a:endParaRPr lang="en-US" sz="18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800" strike="noStrike">
                          <a:effectLst/>
                        </a:rPr>
                        <a:t>19.28 ± 0.8</a:t>
                      </a:r>
                      <a:endParaRPr lang="en-US" sz="1800" strike="noStrike">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2400" strike="noStrike" dirty="0" smtClean="0">
                          <a:solidFill>
                            <a:srgbClr val="C00000"/>
                          </a:solidFill>
                          <a:effectLst/>
                        </a:rPr>
                        <a:t>↘</a:t>
                      </a:r>
                      <a:endParaRPr lang="en-US" sz="24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endParaRPr lang="en-US" sz="18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C00000"/>
                          </a:solidFill>
                          <a:effectLst/>
                          <a:uLnTx/>
                          <a:uFillTx/>
                          <a:latin typeface="+mn-lt"/>
                          <a:ea typeface="+mn-ea"/>
                          <a:cs typeface="+mn-cs"/>
                          <a:sym typeface="Arial"/>
                        </a:rPr>
                        <a:t>↘</a:t>
                      </a:r>
                      <a:endParaRPr kumimoji="0" lang="en-US" sz="2400" b="0" i="0" u="none" strike="noStrike" kern="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txBody>
                  <a:tcPr marL="68580" marR="68580" marT="0" marB="0" anchor="ctr"/>
                </a:tc>
                <a:extLst>
                  <a:ext uri="{0D108BD9-81ED-4DB2-BD59-A6C34878D82A}">
                    <a16:rowId xmlns:a16="http://schemas.microsoft.com/office/drawing/2014/main" val="4089435089"/>
                  </a:ext>
                </a:extLst>
              </a:tr>
              <a:tr h="307624">
                <a:tc>
                  <a:txBody>
                    <a:bodyPr/>
                    <a:lstStyle/>
                    <a:p>
                      <a:pPr algn="l">
                        <a:lnSpc>
                          <a:spcPct val="107000"/>
                        </a:lnSpc>
                        <a:spcAft>
                          <a:spcPts val="0"/>
                        </a:spcAft>
                      </a:pPr>
                      <a:r>
                        <a:rPr lang="en-US" sz="1800" strike="noStrike" dirty="0" smtClean="0">
                          <a:effectLst/>
                        </a:rPr>
                        <a:t>pH</a:t>
                      </a:r>
                      <a:endParaRPr lang="en-US" sz="18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800" strike="noStrike" dirty="0">
                          <a:effectLst/>
                        </a:rPr>
                        <a:t>8.00</a:t>
                      </a:r>
                      <a:endParaRPr lang="en-US" sz="18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800" strike="noStrike" dirty="0">
                          <a:effectLst/>
                        </a:rPr>
                        <a:t>7.89 ± 0.11</a:t>
                      </a:r>
                      <a:endParaRPr lang="en-US" sz="18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2400" strike="noStrike" dirty="0" smtClean="0">
                          <a:solidFill>
                            <a:srgbClr val="C00000"/>
                          </a:solidFill>
                          <a:effectLst/>
                        </a:rPr>
                        <a:t>↘</a:t>
                      </a:r>
                      <a:endParaRPr lang="en-US" sz="24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endParaRPr lang="en-US" sz="18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6600"/>
                          </a:solidFill>
                          <a:effectLst/>
                          <a:uLnTx/>
                          <a:uFillTx/>
                          <a:latin typeface="+mn-lt"/>
                          <a:ea typeface="+mn-ea"/>
                          <a:cs typeface="+mn-cs"/>
                          <a:sym typeface="Arial"/>
                        </a:rPr>
                        <a:t>↗</a:t>
                      </a:r>
                      <a:endParaRPr kumimoji="0" lang="en-US" sz="2400" b="0" i="0" u="none" strike="noStrike" kern="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txBody>
                  <a:tcPr marL="68580" marR="68580" marT="0" marB="0" anchor="ctr"/>
                </a:tc>
                <a:extLst>
                  <a:ext uri="{0D108BD9-81ED-4DB2-BD59-A6C34878D82A}">
                    <a16:rowId xmlns:a16="http://schemas.microsoft.com/office/drawing/2014/main" val="1909977320"/>
                  </a:ext>
                </a:extLst>
              </a:tr>
              <a:tr h="307624">
                <a:tc>
                  <a:txBody>
                    <a:bodyPr/>
                    <a:lstStyle/>
                    <a:p>
                      <a:pPr algn="l">
                        <a:lnSpc>
                          <a:spcPct val="107000"/>
                        </a:lnSpc>
                        <a:spcAft>
                          <a:spcPts val="0"/>
                        </a:spcAft>
                      </a:pPr>
                      <a:r>
                        <a:rPr lang="en-US" sz="1800" strike="noStrike" dirty="0">
                          <a:effectLst/>
                        </a:rPr>
                        <a:t>Clay (%)</a:t>
                      </a:r>
                      <a:endParaRPr lang="en-US" sz="18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800" strike="noStrike">
                          <a:effectLst/>
                        </a:rPr>
                        <a:t>6.60</a:t>
                      </a:r>
                      <a:endParaRPr lang="en-US" sz="1800" strike="noStrike">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800" strike="noStrike" dirty="0">
                          <a:effectLst/>
                        </a:rPr>
                        <a:t>5.90 ± 0.85</a:t>
                      </a:r>
                      <a:endParaRPr lang="en-US" sz="18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2400" strike="noStrike" dirty="0" smtClean="0">
                          <a:solidFill>
                            <a:srgbClr val="C00000"/>
                          </a:solidFill>
                          <a:effectLst/>
                        </a:rPr>
                        <a:t>↘</a:t>
                      </a:r>
                      <a:endParaRPr lang="en-US" sz="24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endParaRPr lang="en-US" sz="18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endParaRPr lang="en-US" sz="18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21848543"/>
                  </a:ext>
                </a:extLst>
              </a:tr>
              <a:tr h="307624">
                <a:tc>
                  <a:txBody>
                    <a:bodyPr/>
                    <a:lstStyle/>
                    <a:p>
                      <a:pPr algn="l">
                        <a:lnSpc>
                          <a:spcPct val="107000"/>
                        </a:lnSpc>
                        <a:spcAft>
                          <a:spcPts val="0"/>
                        </a:spcAft>
                      </a:pPr>
                      <a:r>
                        <a:rPr lang="en-US" sz="1800" strike="noStrike">
                          <a:effectLst/>
                        </a:rPr>
                        <a:t>Silt (%)</a:t>
                      </a:r>
                      <a:endParaRPr lang="en-US" sz="1800" strike="noStrike">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800" strike="noStrike">
                          <a:effectLst/>
                        </a:rPr>
                        <a:t>20.60</a:t>
                      </a:r>
                      <a:endParaRPr lang="en-US" sz="1800" strike="noStrike">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800" strike="noStrike" dirty="0">
                          <a:effectLst/>
                        </a:rPr>
                        <a:t>16.48 ± 2.98</a:t>
                      </a:r>
                      <a:endParaRPr lang="en-US" sz="18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2400" strike="noStrike" dirty="0" smtClean="0">
                          <a:solidFill>
                            <a:srgbClr val="C00000"/>
                          </a:solidFill>
                          <a:effectLst/>
                        </a:rPr>
                        <a:t>↘</a:t>
                      </a:r>
                      <a:endParaRPr lang="en-US" sz="24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6600"/>
                          </a:solidFill>
                          <a:effectLst/>
                          <a:uLnTx/>
                          <a:uFillTx/>
                          <a:latin typeface="+mn-lt"/>
                          <a:ea typeface="+mn-ea"/>
                          <a:cs typeface="+mn-cs"/>
                          <a:sym typeface="Arial"/>
                        </a:rPr>
                        <a:t>↗</a:t>
                      </a:r>
                      <a:endParaRPr kumimoji="0" lang="en-US" sz="2400" b="0" i="0" u="none" strike="noStrike" kern="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C00000"/>
                          </a:solidFill>
                          <a:effectLst/>
                          <a:uLnTx/>
                          <a:uFillTx/>
                          <a:latin typeface="+mn-lt"/>
                          <a:ea typeface="+mn-ea"/>
                          <a:cs typeface="+mn-cs"/>
                          <a:sym typeface="Arial"/>
                        </a:rPr>
                        <a:t>↘</a:t>
                      </a:r>
                      <a:endParaRPr kumimoji="0" lang="en-US" sz="2400" b="0" i="0" u="none" strike="noStrike" kern="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txBody>
                  <a:tcPr marL="68580" marR="68580" marT="0" marB="0" anchor="ctr"/>
                </a:tc>
                <a:extLst>
                  <a:ext uri="{0D108BD9-81ED-4DB2-BD59-A6C34878D82A}">
                    <a16:rowId xmlns:a16="http://schemas.microsoft.com/office/drawing/2014/main" val="37671219"/>
                  </a:ext>
                </a:extLst>
              </a:tr>
              <a:tr h="307624">
                <a:tc>
                  <a:txBody>
                    <a:bodyPr/>
                    <a:lstStyle/>
                    <a:p>
                      <a:pPr algn="l">
                        <a:lnSpc>
                          <a:spcPct val="107000"/>
                        </a:lnSpc>
                        <a:spcAft>
                          <a:spcPts val="0"/>
                        </a:spcAft>
                      </a:pPr>
                      <a:r>
                        <a:rPr lang="en-US" sz="1800" strike="noStrike" dirty="0">
                          <a:effectLst/>
                        </a:rPr>
                        <a:t>Sand (%)</a:t>
                      </a:r>
                      <a:endParaRPr lang="en-US" sz="18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800" strike="noStrike">
                          <a:effectLst/>
                        </a:rPr>
                        <a:t>72.70</a:t>
                      </a:r>
                      <a:endParaRPr lang="en-US" sz="1800" strike="noStrike">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800" strike="noStrike" dirty="0">
                          <a:effectLst/>
                        </a:rPr>
                        <a:t>77.62 ± 3.37</a:t>
                      </a:r>
                      <a:endParaRPr lang="en-US" sz="18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2400" strike="noStrike" dirty="0" smtClean="0">
                          <a:solidFill>
                            <a:srgbClr val="006600"/>
                          </a:solidFill>
                          <a:effectLst/>
                        </a:rPr>
                        <a:t>↗</a:t>
                      </a:r>
                      <a:endParaRPr lang="en-US" sz="24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C00000"/>
                          </a:solidFill>
                          <a:effectLst/>
                          <a:uLnTx/>
                          <a:uFillTx/>
                          <a:latin typeface="+mn-lt"/>
                          <a:ea typeface="+mn-ea"/>
                          <a:cs typeface="+mn-cs"/>
                          <a:sym typeface="Arial"/>
                        </a:rPr>
                        <a:t>↘</a:t>
                      </a:r>
                      <a:endParaRPr kumimoji="0" lang="en-US" sz="2400" b="0" i="0" u="none" strike="noStrike" kern="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6600"/>
                          </a:solidFill>
                          <a:effectLst/>
                          <a:uLnTx/>
                          <a:uFillTx/>
                          <a:latin typeface="+mn-lt"/>
                          <a:ea typeface="+mn-ea"/>
                          <a:cs typeface="+mn-cs"/>
                          <a:sym typeface="Arial"/>
                        </a:rPr>
                        <a:t>↗</a:t>
                      </a:r>
                      <a:endParaRPr kumimoji="0" lang="en-US" sz="2400" b="0" i="0" u="none" strike="noStrike" kern="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txBody>
                  <a:tcPr marL="68580" marR="68580" marT="0" marB="0" anchor="ctr"/>
                </a:tc>
                <a:extLst>
                  <a:ext uri="{0D108BD9-81ED-4DB2-BD59-A6C34878D82A}">
                    <a16:rowId xmlns:a16="http://schemas.microsoft.com/office/drawing/2014/main" val="1351602491"/>
                  </a:ext>
                </a:extLst>
              </a:tr>
            </a:tbl>
          </a:graphicData>
        </a:graphic>
      </p:graphicFrame>
      <p:sp>
        <p:nvSpPr>
          <p:cNvPr id="44" name="Rectangle 43"/>
          <p:cNvSpPr/>
          <p:nvPr/>
        </p:nvSpPr>
        <p:spPr>
          <a:xfrm>
            <a:off x="968268" y="1620338"/>
            <a:ext cx="10106132" cy="4399461"/>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ZoneTexte 44"/>
          <p:cNvSpPr txBox="1"/>
          <p:nvPr/>
        </p:nvSpPr>
        <p:spPr>
          <a:xfrm>
            <a:off x="2118722" y="2181158"/>
            <a:ext cx="8106956" cy="3277820"/>
          </a:xfrm>
          <a:prstGeom prst="rect">
            <a:avLst/>
          </a:prstGeom>
          <a:noFill/>
        </p:spPr>
        <p:txBody>
          <a:bodyPr wrap="square" rtlCol="0">
            <a:spAutoFit/>
          </a:bodyPr>
          <a:lstStyle/>
          <a:p>
            <a:pPr algn="ctr">
              <a:lnSpc>
                <a:spcPct val="250000"/>
              </a:lnSpc>
            </a:pPr>
            <a:r>
              <a:rPr lang="fr-FR" sz="2800" dirty="0">
                <a:latin typeface="Bahnschrift Light SemiCondensed" panose="020B0502040204020203" pitchFamily="34" charset="0"/>
              </a:rPr>
              <a:t>Tous les paramètres évoluent au cours du temps</a:t>
            </a:r>
            <a:endParaRPr lang="en-US" sz="2800" dirty="0">
              <a:latin typeface="Bahnschrift Light SemiCondensed" panose="020B0502040204020203" pitchFamily="34" charset="0"/>
            </a:endParaRPr>
          </a:p>
          <a:p>
            <a:pPr algn="ctr">
              <a:spcBef>
                <a:spcPts val="3000"/>
              </a:spcBef>
            </a:pPr>
            <a:r>
              <a:rPr lang="en-US" sz="2800" dirty="0" err="1">
                <a:latin typeface="Bahnschrift Light SemiCondensed" panose="020B0502040204020203" pitchFamily="34" charset="0"/>
              </a:rPr>
              <a:t>L’influence</a:t>
            </a:r>
            <a:r>
              <a:rPr lang="en-US" sz="2800" dirty="0">
                <a:latin typeface="Bahnschrift Light SemiCondensed" panose="020B0502040204020203" pitchFamily="34" charset="0"/>
              </a:rPr>
              <a:t> de </a:t>
            </a:r>
            <a:r>
              <a:rPr lang="en-US" sz="2800" dirty="0" err="1">
                <a:latin typeface="Bahnschrift Light SemiCondensed" panose="020B0502040204020203" pitchFamily="34" charset="0"/>
              </a:rPr>
              <a:t>l’exposition</a:t>
            </a:r>
            <a:r>
              <a:rPr lang="en-US" sz="2800" dirty="0">
                <a:latin typeface="Bahnschrift Light SemiCondensed" panose="020B0502040204020203" pitchFamily="34" charset="0"/>
              </a:rPr>
              <a:t> et du </a:t>
            </a:r>
            <a:r>
              <a:rPr lang="en-US" sz="2800" dirty="0" err="1">
                <a:latin typeface="Bahnschrift Light SemiCondensed" panose="020B0502040204020203" pitchFamily="34" charset="0"/>
              </a:rPr>
              <a:t>couvert</a:t>
            </a:r>
            <a:r>
              <a:rPr lang="en-US" sz="2800" dirty="0">
                <a:latin typeface="Bahnschrift Light SemiCondensed" panose="020B0502040204020203" pitchFamily="34" charset="0"/>
              </a:rPr>
              <a:t> </a:t>
            </a:r>
            <a:r>
              <a:rPr lang="en-US" sz="2800" dirty="0" err="1">
                <a:latin typeface="Bahnschrift Light SemiCondensed" panose="020B0502040204020203" pitchFamily="34" charset="0"/>
              </a:rPr>
              <a:t>pourrait</a:t>
            </a:r>
            <a:r>
              <a:rPr lang="en-US" sz="2800" dirty="0">
                <a:latin typeface="Bahnschrift Light SemiCondensed" panose="020B0502040204020203" pitchFamily="34" charset="0"/>
              </a:rPr>
              <a:t> </a:t>
            </a:r>
            <a:r>
              <a:rPr lang="en-US" sz="2800" dirty="0" err="1">
                <a:latin typeface="Bahnschrift Light SemiCondensed" panose="020B0502040204020203" pitchFamily="34" charset="0"/>
              </a:rPr>
              <a:t>accentuer</a:t>
            </a:r>
            <a:r>
              <a:rPr lang="en-US" sz="2800" dirty="0">
                <a:latin typeface="Bahnschrift Light SemiCondensed" panose="020B0502040204020203" pitchFamily="34" charset="0"/>
              </a:rPr>
              <a:t> la </a:t>
            </a:r>
            <a:r>
              <a:rPr lang="en-US" sz="2800" dirty="0" err="1" smtClean="0">
                <a:latin typeface="Bahnschrift Light SemiCondensed" panose="020B0502040204020203" pitchFamily="34" charset="0"/>
              </a:rPr>
              <a:t>différentiation</a:t>
            </a:r>
            <a:r>
              <a:rPr lang="en-US" sz="2800" dirty="0" smtClean="0">
                <a:latin typeface="Bahnschrift Light SemiCondensed" panose="020B0502040204020203" pitchFamily="34" charset="0"/>
              </a:rPr>
              <a:t> </a:t>
            </a:r>
            <a:r>
              <a:rPr lang="en-US" sz="2800" dirty="0">
                <a:latin typeface="Bahnschrift Light SemiCondensed" panose="020B0502040204020203" pitchFamily="34" charset="0"/>
              </a:rPr>
              <a:t>des </a:t>
            </a:r>
            <a:r>
              <a:rPr lang="en-US" sz="2800" dirty="0" err="1">
                <a:latin typeface="Bahnschrift Light SemiCondensed" panose="020B0502040204020203" pitchFamily="34" charset="0"/>
              </a:rPr>
              <a:t>communautés</a:t>
            </a:r>
            <a:r>
              <a:rPr lang="en-US" sz="2800" dirty="0">
                <a:latin typeface="Bahnschrift Light SemiCondensed" panose="020B0502040204020203" pitchFamily="34" charset="0"/>
              </a:rPr>
              <a:t> </a:t>
            </a:r>
            <a:r>
              <a:rPr lang="en-US" sz="2800" dirty="0" err="1">
                <a:latin typeface="Bahnschrift Light SemiCondensed" panose="020B0502040204020203" pitchFamily="34" charset="0"/>
              </a:rPr>
              <a:t>végétales</a:t>
            </a:r>
            <a:r>
              <a:rPr lang="en-US" sz="2800" dirty="0">
                <a:latin typeface="Bahnschrift Light SemiCondensed" panose="020B0502040204020203" pitchFamily="34" charset="0"/>
              </a:rPr>
              <a:t> au </a:t>
            </a:r>
            <a:r>
              <a:rPr lang="en-US" sz="2800" dirty="0" err="1">
                <a:latin typeface="Bahnschrift Light SemiCondensed" panose="020B0502040204020203" pitchFamily="34" charset="0"/>
              </a:rPr>
              <a:t>cours</a:t>
            </a:r>
            <a:r>
              <a:rPr lang="en-US" sz="2800" dirty="0">
                <a:latin typeface="Bahnschrift Light SemiCondensed" panose="020B0502040204020203" pitchFamily="34" charset="0"/>
              </a:rPr>
              <a:t> du temps </a:t>
            </a:r>
            <a:r>
              <a:rPr lang="en-US" sz="2800" dirty="0" err="1">
                <a:latin typeface="Bahnschrift Light SemiCondensed" panose="020B0502040204020203" pitchFamily="34" charset="0"/>
              </a:rPr>
              <a:t>selon</a:t>
            </a:r>
            <a:r>
              <a:rPr lang="en-US" sz="2800" dirty="0">
                <a:latin typeface="Bahnschrift Light SemiCondensed" panose="020B0502040204020203" pitchFamily="34" charset="0"/>
              </a:rPr>
              <a:t> les conditions </a:t>
            </a:r>
            <a:r>
              <a:rPr lang="en-US" sz="2800" dirty="0" err="1">
                <a:latin typeface="Bahnschrift Light SemiCondensed" panose="020B0502040204020203" pitchFamily="34" charset="0"/>
              </a:rPr>
              <a:t>microenvironnementales</a:t>
            </a:r>
            <a:endParaRPr lang="en-US" sz="2800" dirty="0">
              <a:latin typeface="Bahnschrift Light SemiCondensed" panose="020B0502040204020203" pitchFamily="34" charset="0"/>
            </a:endParaRPr>
          </a:p>
        </p:txBody>
      </p:sp>
      <p:sp>
        <p:nvSpPr>
          <p:cNvPr id="2" name="Espace réservé du numéro de diapositive 1"/>
          <p:cNvSpPr>
            <a:spLocks noGrp="1"/>
          </p:cNvSpPr>
          <p:nvPr>
            <p:ph type="sldNum" sz="quarter" idx="12"/>
          </p:nvPr>
        </p:nvSpPr>
        <p:spPr/>
        <p:txBody>
          <a:bodyPr/>
          <a:lstStyle/>
          <a:p>
            <a:fld id="{DD87C209-4A96-443D-89EC-41AF33526A74}" type="slidenum">
              <a:rPr lang="fr-BE" smtClean="0"/>
              <a:pPr/>
              <a:t>13</a:t>
            </a:fld>
            <a:endParaRPr lang="fr-BE" dirty="0"/>
          </a:p>
        </p:txBody>
      </p:sp>
    </p:spTree>
    <p:extLst>
      <p:ext uri="{BB962C8B-B14F-4D97-AF65-F5344CB8AC3E}">
        <p14:creationId xmlns:p14="http://schemas.microsoft.com/office/powerpoint/2010/main" val="573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e 57"/>
          <p:cNvGrpSpPr/>
          <p:nvPr/>
        </p:nvGrpSpPr>
        <p:grpSpPr>
          <a:xfrm>
            <a:off x="4085747" y="1370020"/>
            <a:ext cx="3259223" cy="521277"/>
            <a:chOff x="7825383" y="0"/>
            <a:chExt cx="3259223" cy="521277"/>
          </a:xfrm>
        </p:grpSpPr>
        <p:sp>
          <p:nvSpPr>
            <p:cNvPr id="63" name="Chevron 62"/>
            <p:cNvSpPr/>
            <p:nvPr/>
          </p:nvSpPr>
          <p:spPr>
            <a:xfrm>
              <a:off x="7825383" y="0"/>
              <a:ext cx="3259223" cy="52127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6" name="Chevron 4"/>
            <p:cNvSpPr txBox="1"/>
            <p:nvPr/>
          </p:nvSpPr>
          <p:spPr>
            <a:xfrm>
              <a:off x="8086022" y="0"/>
              <a:ext cx="2737946" cy="5212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014" tIns="74676" rIns="37338" bIns="74676" numCol="1" spcCol="1270" anchor="ctr" anchorCtr="0">
              <a:noAutofit/>
            </a:bodyPr>
            <a:lstStyle/>
            <a:p>
              <a:pPr lvl="0" algn="ctr" defTabSz="1244600">
                <a:lnSpc>
                  <a:spcPct val="90000"/>
                </a:lnSpc>
                <a:spcBef>
                  <a:spcPct val="0"/>
                </a:spcBef>
                <a:spcAft>
                  <a:spcPct val="35000"/>
                </a:spcAft>
              </a:pPr>
              <a:r>
                <a:rPr lang="fr-FR" sz="2800" kern="1200" dirty="0" smtClean="0"/>
                <a:t>2020</a:t>
              </a:r>
              <a:endParaRPr lang="fr-FR" sz="2800" kern="1200" dirty="0"/>
            </a:p>
          </p:txBody>
        </p:sp>
      </p:grpSp>
      <p:sp>
        <p:nvSpPr>
          <p:cNvPr id="67" name="Titre 5"/>
          <p:cNvSpPr txBox="1">
            <a:spLocks/>
          </p:cNvSpPr>
          <p:nvPr/>
        </p:nvSpPr>
        <p:spPr>
          <a:xfrm>
            <a:off x="565596" y="316873"/>
            <a:ext cx="10800000"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1pPr>
            <a:lvl2pPr marR="0" lvl="1"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2pPr>
            <a:lvl3pPr marR="0" lvl="2"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3pPr>
            <a:lvl4pPr marR="0" lvl="3"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4pPr>
            <a:lvl5pPr marR="0" lvl="4"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5pPr>
            <a:lvl6pPr marR="0" lvl="5"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6pPr>
            <a:lvl7pPr marR="0" lvl="6"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7pPr>
            <a:lvl8pPr marR="0" lvl="7"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8pPr>
            <a:lvl9pPr marR="0" lvl="8"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9pPr>
          </a:lstStyle>
          <a:p>
            <a:r>
              <a:rPr lang="fr-FR" kern="0" dirty="0" smtClean="0">
                <a:solidFill>
                  <a:srgbClr val="006600"/>
                </a:solidFill>
                <a:latin typeface="Bahnschrift Light" panose="020B0502040204020203" pitchFamily="34" charset="0"/>
              </a:rPr>
              <a:t>Toiture TERRA : Résultats</a:t>
            </a:r>
            <a:endParaRPr lang="en-US" kern="0" dirty="0">
              <a:solidFill>
                <a:srgbClr val="006600"/>
              </a:solidFill>
              <a:latin typeface="Bahnschrift Light" panose="020B0502040204020203" pitchFamily="34" charset="0"/>
            </a:endParaRPr>
          </a:p>
        </p:txBody>
      </p:sp>
      <p:pic>
        <p:nvPicPr>
          <p:cNvPr id="69" name="Image 68" descr="RÃ©sultat de recherche d'images pour &quot;icon bee&quot;"/>
          <p:cNvPicPr/>
          <p:nvPr/>
        </p:nvPicPr>
        <p:blipFill rotWithShape="1">
          <a:blip r:embed="rId2" cstate="print">
            <a:extLst>
              <a:ext uri="{BEBA8EAE-BF5A-486C-A8C5-ECC9F3942E4B}">
                <a14:imgProps xmlns:a14="http://schemas.microsoft.com/office/drawing/2010/main">
                  <a14:imgLayer r:embed="rId3">
                    <a14:imgEffect>
                      <a14:backgroundRemoval t="75250" b="100000" l="30250" r="46000">
                        <a14:foregroundMark x1="37833" y1="82625" x2="38000" y2="97625"/>
                        <a14:backgroundMark x1="35000" y1="90625" x2="35000" y2="90625"/>
                        <a14:backgroundMark x1="35917" y1="88625" x2="33417" y2="92500"/>
                        <a14:backgroundMark x1="39917" y1="87625" x2="41917" y2="92250"/>
                      </a14:backgroundRemoval>
                    </a14:imgEffect>
                  </a14:imgLayer>
                </a14:imgProps>
              </a:ext>
              <a:ext uri="{28A0092B-C50C-407E-A947-70E740481C1C}">
                <a14:useLocalDpi xmlns:a14="http://schemas.microsoft.com/office/drawing/2010/main" val="0"/>
              </a:ext>
            </a:extLst>
          </a:blip>
          <a:srcRect l="30273" t="75186" r="54012"/>
          <a:stretch/>
        </p:blipFill>
        <p:spPr bwMode="auto">
          <a:xfrm>
            <a:off x="2276081" y="456381"/>
            <a:ext cx="540152" cy="568560"/>
          </a:xfrm>
          <a:prstGeom prst="rect">
            <a:avLst/>
          </a:prstGeom>
          <a:noFill/>
          <a:ln>
            <a:noFill/>
          </a:ln>
          <a:extLst>
            <a:ext uri="{53640926-AAD7-44D8-BBD7-CCE9431645EC}">
              <a14:shadowObscured xmlns:a14="http://schemas.microsoft.com/office/drawing/2010/main"/>
            </a:ext>
          </a:extLst>
        </p:spPr>
      </p:pic>
      <p:pic>
        <p:nvPicPr>
          <p:cNvPr id="70" name="Image 69"/>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8928" t="10258" r="10550" b="19831"/>
          <a:stretch/>
        </p:blipFill>
        <p:spPr bwMode="auto">
          <a:xfrm>
            <a:off x="2614739" y="2601275"/>
            <a:ext cx="6143250" cy="3266632"/>
          </a:xfrm>
          <a:prstGeom prst="rect">
            <a:avLst/>
          </a:prstGeom>
          <a:ln>
            <a:noFill/>
          </a:ln>
          <a:extLst>
            <a:ext uri="{53640926-AAD7-44D8-BBD7-CCE9431645EC}">
              <a14:shadowObscured xmlns:a14="http://schemas.microsoft.com/office/drawing/2010/main"/>
            </a:ext>
          </a:extLst>
        </p:spPr>
      </p:pic>
      <p:sp>
        <p:nvSpPr>
          <p:cNvPr id="71" name="ZoneTexte 70"/>
          <p:cNvSpPr txBox="1"/>
          <p:nvPr/>
        </p:nvSpPr>
        <p:spPr>
          <a:xfrm>
            <a:off x="2109539" y="5787680"/>
            <a:ext cx="7234424" cy="461665"/>
          </a:xfrm>
          <a:prstGeom prst="rect">
            <a:avLst/>
          </a:prstGeom>
          <a:noFill/>
        </p:spPr>
        <p:txBody>
          <a:bodyPr wrap="square" rtlCol="0">
            <a:spAutoFit/>
          </a:bodyPr>
          <a:lstStyle/>
          <a:p>
            <a:pPr algn="ctr"/>
            <a:r>
              <a:rPr lang="fr-FR" sz="2400" dirty="0" smtClean="0"/>
              <a:t>Espèces végétales</a:t>
            </a:r>
            <a:endParaRPr lang="en-US" sz="2400" dirty="0"/>
          </a:p>
        </p:txBody>
      </p:sp>
      <p:sp>
        <p:nvSpPr>
          <p:cNvPr id="72" name="ZoneTexte 71"/>
          <p:cNvSpPr txBox="1"/>
          <p:nvPr/>
        </p:nvSpPr>
        <p:spPr>
          <a:xfrm>
            <a:off x="2109539" y="2149840"/>
            <a:ext cx="7234424" cy="461665"/>
          </a:xfrm>
          <a:prstGeom prst="rect">
            <a:avLst/>
          </a:prstGeom>
          <a:noFill/>
        </p:spPr>
        <p:txBody>
          <a:bodyPr wrap="square" rtlCol="0">
            <a:spAutoFit/>
          </a:bodyPr>
          <a:lstStyle/>
          <a:p>
            <a:pPr algn="ctr"/>
            <a:r>
              <a:rPr lang="fr-FR" sz="2400" dirty="0" smtClean="0"/>
              <a:t>Pollinisateurs</a:t>
            </a:r>
            <a:endParaRPr lang="en-US" sz="2400" dirty="0"/>
          </a:p>
        </p:txBody>
      </p:sp>
      <p:sp>
        <p:nvSpPr>
          <p:cNvPr id="73" name="ZoneTexte 72"/>
          <p:cNvSpPr txBox="1"/>
          <p:nvPr/>
        </p:nvSpPr>
        <p:spPr>
          <a:xfrm>
            <a:off x="9320339" y="3238381"/>
            <a:ext cx="2438400" cy="369332"/>
          </a:xfrm>
          <a:prstGeom prst="rect">
            <a:avLst/>
          </a:prstGeom>
          <a:noFill/>
        </p:spPr>
        <p:txBody>
          <a:bodyPr wrap="square" rtlCol="0">
            <a:spAutoFit/>
          </a:bodyPr>
          <a:lstStyle/>
          <a:p>
            <a:r>
              <a:rPr lang="fr-FR" dirty="0" smtClean="0"/>
              <a:t>Espèces généralistes</a:t>
            </a:r>
            <a:endParaRPr lang="en-US" dirty="0"/>
          </a:p>
        </p:txBody>
      </p:sp>
      <p:sp>
        <p:nvSpPr>
          <p:cNvPr id="74" name="Flèche droite 73"/>
          <p:cNvSpPr/>
          <p:nvPr/>
        </p:nvSpPr>
        <p:spPr>
          <a:xfrm>
            <a:off x="8757990" y="3326264"/>
            <a:ext cx="585974" cy="23266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ZoneTexte 74"/>
          <p:cNvSpPr txBox="1"/>
          <p:nvPr/>
        </p:nvSpPr>
        <p:spPr>
          <a:xfrm>
            <a:off x="9343963" y="5132132"/>
            <a:ext cx="2616759" cy="369332"/>
          </a:xfrm>
          <a:prstGeom prst="rect">
            <a:avLst/>
          </a:prstGeom>
          <a:noFill/>
        </p:spPr>
        <p:txBody>
          <a:bodyPr wrap="square" rtlCol="0">
            <a:spAutoFit/>
          </a:bodyPr>
          <a:lstStyle/>
          <a:p>
            <a:r>
              <a:rPr lang="fr-FR" dirty="0" smtClean="0"/>
              <a:t>Evolution dans le temps</a:t>
            </a:r>
            <a:endParaRPr lang="en-US" dirty="0"/>
          </a:p>
        </p:txBody>
      </p:sp>
      <p:sp>
        <p:nvSpPr>
          <p:cNvPr id="76" name="Flèche droite 75"/>
          <p:cNvSpPr/>
          <p:nvPr/>
        </p:nvSpPr>
        <p:spPr>
          <a:xfrm>
            <a:off x="8757989" y="5223880"/>
            <a:ext cx="585974" cy="23266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Imag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465" y="3285783"/>
            <a:ext cx="1897616" cy="1897616"/>
          </a:xfrm>
          <a:prstGeom prst="rect">
            <a:avLst/>
          </a:prstGeom>
        </p:spPr>
      </p:pic>
      <p:sp>
        <p:nvSpPr>
          <p:cNvPr id="2" name="Espace réservé du numéro de diapositive 1"/>
          <p:cNvSpPr>
            <a:spLocks noGrp="1"/>
          </p:cNvSpPr>
          <p:nvPr>
            <p:ph type="sldNum" sz="quarter" idx="12"/>
          </p:nvPr>
        </p:nvSpPr>
        <p:spPr/>
        <p:txBody>
          <a:bodyPr/>
          <a:lstStyle/>
          <a:p>
            <a:fld id="{DD87C209-4A96-443D-89EC-41AF33526A74}" type="slidenum">
              <a:rPr lang="fr-BE" smtClean="0"/>
              <a:pPr/>
              <a:t>14</a:t>
            </a:fld>
            <a:endParaRPr lang="fr-BE" dirty="0"/>
          </a:p>
        </p:txBody>
      </p:sp>
    </p:spTree>
    <p:extLst>
      <p:ext uri="{BB962C8B-B14F-4D97-AF65-F5344CB8AC3E}">
        <p14:creationId xmlns:p14="http://schemas.microsoft.com/office/powerpoint/2010/main" val="9760414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5"/>
          <p:cNvSpPr txBox="1">
            <a:spLocks/>
          </p:cNvSpPr>
          <p:nvPr/>
        </p:nvSpPr>
        <p:spPr>
          <a:xfrm>
            <a:off x="565596" y="173998"/>
            <a:ext cx="10800000"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1pPr>
            <a:lvl2pPr marR="0" lvl="1"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2pPr>
            <a:lvl3pPr marR="0" lvl="2"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3pPr>
            <a:lvl4pPr marR="0" lvl="3"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4pPr>
            <a:lvl5pPr marR="0" lvl="4"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5pPr>
            <a:lvl6pPr marR="0" lvl="5"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6pPr>
            <a:lvl7pPr marR="0" lvl="6"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7pPr>
            <a:lvl8pPr marR="0" lvl="7"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8pPr>
            <a:lvl9pPr marR="0" lvl="8"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9pPr>
          </a:lstStyle>
          <a:p>
            <a:r>
              <a:rPr lang="fr-FR" kern="0" dirty="0" smtClean="0">
                <a:solidFill>
                  <a:srgbClr val="006600"/>
                </a:solidFill>
                <a:latin typeface="Bahnschrift Light" panose="020B0502040204020203" pitchFamily="34" charset="0"/>
              </a:rPr>
              <a:t>Toiture TERRA : Résultats</a:t>
            </a:r>
            <a:endParaRPr lang="en-US" kern="0" dirty="0">
              <a:solidFill>
                <a:srgbClr val="006600"/>
              </a:solidFill>
              <a:latin typeface="Bahnschrift Light" panose="020B0502040204020203" pitchFamily="34" charset="0"/>
            </a:endParaRPr>
          </a:p>
        </p:txBody>
      </p:sp>
      <p:grpSp>
        <p:nvGrpSpPr>
          <p:cNvPr id="24" name="Groupe 23"/>
          <p:cNvGrpSpPr/>
          <p:nvPr/>
        </p:nvGrpSpPr>
        <p:grpSpPr>
          <a:xfrm>
            <a:off x="261831" y="1155100"/>
            <a:ext cx="3259223" cy="521277"/>
            <a:chOff x="7825383" y="0"/>
            <a:chExt cx="3259223" cy="521277"/>
          </a:xfrm>
        </p:grpSpPr>
        <p:sp>
          <p:nvSpPr>
            <p:cNvPr id="25" name="Chevron 24"/>
            <p:cNvSpPr/>
            <p:nvPr/>
          </p:nvSpPr>
          <p:spPr>
            <a:xfrm>
              <a:off x="7825383" y="0"/>
              <a:ext cx="3259223" cy="52127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Chevron 4"/>
            <p:cNvSpPr txBox="1"/>
            <p:nvPr/>
          </p:nvSpPr>
          <p:spPr>
            <a:xfrm>
              <a:off x="8086022" y="0"/>
              <a:ext cx="2737946" cy="5212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014" tIns="74676" rIns="37338" bIns="74676" numCol="1" spcCol="1270" anchor="ctr" anchorCtr="0">
              <a:noAutofit/>
            </a:bodyPr>
            <a:lstStyle/>
            <a:p>
              <a:pPr lvl="0" algn="ctr" defTabSz="1244600">
                <a:lnSpc>
                  <a:spcPct val="90000"/>
                </a:lnSpc>
                <a:spcBef>
                  <a:spcPct val="0"/>
                </a:spcBef>
                <a:spcAft>
                  <a:spcPct val="35000"/>
                </a:spcAft>
              </a:pPr>
              <a:r>
                <a:rPr lang="fr-FR" sz="2800" kern="1200" dirty="0" smtClean="0"/>
                <a:t>2021</a:t>
              </a:r>
              <a:endParaRPr lang="fr-FR" sz="2800" kern="1200" dirty="0"/>
            </a:p>
          </p:txBody>
        </p:sp>
      </p:grpSp>
      <p:pic>
        <p:nvPicPr>
          <p:cNvPr id="27" name="Imag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7709" y="340763"/>
            <a:ext cx="456895" cy="456895"/>
          </a:xfrm>
          <a:prstGeom prst="rect">
            <a:avLst/>
          </a:prstGeom>
        </p:spPr>
      </p:pic>
      <p:pic>
        <p:nvPicPr>
          <p:cNvPr id="28" name="Image 27"/>
          <p:cNvPicPr>
            <a:picLocks noChangeAspect="1"/>
          </p:cNvPicPr>
          <p:nvPr/>
        </p:nvPicPr>
        <p:blipFill>
          <a:blip r:embed="rId3"/>
          <a:stretch>
            <a:fillRect/>
          </a:stretch>
        </p:blipFill>
        <p:spPr>
          <a:xfrm>
            <a:off x="2625109" y="1974484"/>
            <a:ext cx="2925985" cy="2105695"/>
          </a:xfrm>
          <a:prstGeom prst="rect">
            <a:avLst/>
          </a:prstGeom>
        </p:spPr>
      </p:pic>
      <p:pic>
        <p:nvPicPr>
          <p:cNvPr id="29" name="Image 28"/>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189591" y="1974484"/>
            <a:ext cx="3158543" cy="2105695"/>
          </a:xfrm>
          <a:prstGeom prst="rect">
            <a:avLst/>
          </a:prstGeom>
        </p:spPr>
      </p:pic>
      <p:sp>
        <p:nvSpPr>
          <p:cNvPr id="4" name="ZoneTexte 3"/>
          <p:cNvSpPr txBox="1"/>
          <p:nvPr/>
        </p:nvSpPr>
        <p:spPr>
          <a:xfrm>
            <a:off x="3361709" y="4305300"/>
            <a:ext cx="2099291" cy="369332"/>
          </a:xfrm>
          <a:prstGeom prst="rect">
            <a:avLst/>
          </a:prstGeom>
          <a:noFill/>
        </p:spPr>
        <p:txBody>
          <a:bodyPr wrap="square" rtlCol="0">
            <a:spAutoFit/>
          </a:bodyPr>
          <a:lstStyle/>
          <a:p>
            <a:r>
              <a:rPr lang="fr-FR" dirty="0" smtClean="0"/>
              <a:t>18 espèces</a:t>
            </a:r>
          </a:p>
        </p:txBody>
      </p:sp>
      <p:sp>
        <p:nvSpPr>
          <p:cNvPr id="30" name="ZoneTexte 29"/>
          <p:cNvSpPr txBox="1"/>
          <p:nvPr/>
        </p:nvSpPr>
        <p:spPr>
          <a:xfrm>
            <a:off x="7926191" y="4305300"/>
            <a:ext cx="2099291" cy="369332"/>
          </a:xfrm>
          <a:prstGeom prst="rect">
            <a:avLst/>
          </a:prstGeom>
          <a:noFill/>
        </p:spPr>
        <p:txBody>
          <a:bodyPr wrap="square" rtlCol="0">
            <a:spAutoFit/>
          </a:bodyPr>
          <a:lstStyle/>
          <a:p>
            <a:r>
              <a:rPr lang="fr-FR" dirty="0"/>
              <a:t>2</a:t>
            </a:r>
            <a:r>
              <a:rPr lang="fr-FR" dirty="0" smtClean="0"/>
              <a:t>8 espèces</a:t>
            </a:r>
            <a:endParaRPr lang="en-US" dirty="0"/>
          </a:p>
        </p:txBody>
      </p:sp>
      <p:sp>
        <p:nvSpPr>
          <p:cNvPr id="31" name="ZoneTexte 30"/>
          <p:cNvSpPr txBox="1"/>
          <p:nvPr/>
        </p:nvSpPr>
        <p:spPr>
          <a:xfrm>
            <a:off x="1138018" y="4761465"/>
            <a:ext cx="1791891" cy="923330"/>
          </a:xfrm>
          <a:prstGeom prst="rect">
            <a:avLst/>
          </a:prstGeom>
          <a:noFill/>
        </p:spPr>
        <p:txBody>
          <a:bodyPr wrap="square" rtlCol="0">
            <a:spAutoFit/>
          </a:bodyPr>
          <a:lstStyle/>
          <a:p>
            <a:r>
              <a:rPr lang="fr-FR" dirty="0" smtClean="0"/>
              <a:t>Rudérale</a:t>
            </a:r>
          </a:p>
          <a:p>
            <a:r>
              <a:rPr lang="fr-FR" dirty="0" smtClean="0"/>
              <a:t>Pelouse</a:t>
            </a:r>
          </a:p>
          <a:p>
            <a:r>
              <a:rPr lang="fr-FR" dirty="0" smtClean="0"/>
              <a:t>Forêt</a:t>
            </a:r>
          </a:p>
        </p:txBody>
      </p:sp>
      <p:sp>
        <p:nvSpPr>
          <p:cNvPr id="32" name="ZoneTexte 31"/>
          <p:cNvSpPr txBox="1"/>
          <p:nvPr/>
        </p:nvSpPr>
        <p:spPr>
          <a:xfrm>
            <a:off x="3361709" y="4761465"/>
            <a:ext cx="1791891" cy="923330"/>
          </a:xfrm>
          <a:prstGeom prst="rect">
            <a:avLst/>
          </a:prstGeom>
          <a:noFill/>
        </p:spPr>
        <p:txBody>
          <a:bodyPr wrap="square" rtlCol="0">
            <a:spAutoFit/>
          </a:bodyPr>
          <a:lstStyle/>
          <a:p>
            <a:r>
              <a:rPr lang="fr-FR" b="1" dirty="0" smtClean="0"/>
              <a:t>90,2%</a:t>
            </a:r>
          </a:p>
          <a:p>
            <a:r>
              <a:rPr lang="fr-FR" dirty="0" smtClean="0"/>
              <a:t>9,5%</a:t>
            </a:r>
          </a:p>
          <a:p>
            <a:r>
              <a:rPr lang="fr-FR" dirty="0" smtClean="0"/>
              <a:t>0,3%</a:t>
            </a:r>
          </a:p>
        </p:txBody>
      </p:sp>
      <p:sp>
        <p:nvSpPr>
          <p:cNvPr id="36" name="ZoneTexte 35"/>
          <p:cNvSpPr txBox="1"/>
          <p:nvPr/>
        </p:nvSpPr>
        <p:spPr>
          <a:xfrm>
            <a:off x="7926191" y="4761465"/>
            <a:ext cx="1791891" cy="923330"/>
          </a:xfrm>
          <a:prstGeom prst="rect">
            <a:avLst/>
          </a:prstGeom>
          <a:noFill/>
        </p:spPr>
        <p:txBody>
          <a:bodyPr wrap="square" rtlCol="0">
            <a:spAutoFit/>
          </a:bodyPr>
          <a:lstStyle/>
          <a:p>
            <a:r>
              <a:rPr lang="fr-FR" dirty="0" smtClean="0"/>
              <a:t>3,1%</a:t>
            </a:r>
          </a:p>
          <a:p>
            <a:r>
              <a:rPr lang="fr-FR" b="1" dirty="0" smtClean="0"/>
              <a:t>96,4%</a:t>
            </a:r>
          </a:p>
          <a:p>
            <a:r>
              <a:rPr lang="fr-FR" dirty="0" smtClean="0"/>
              <a:t>0,5%</a:t>
            </a:r>
          </a:p>
        </p:txBody>
      </p:sp>
      <p:sp>
        <p:nvSpPr>
          <p:cNvPr id="37" name="ZoneTexte 36"/>
          <p:cNvSpPr txBox="1"/>
          <p:nvPr/>
        </p:nvSpPr>
        <p:spPr>
          <a:xfrm>
            <a:off x="1138018" y="5771628"/>
            <a:ext cx="1791891" cy="646331"/>
          </a:xfrm>
          <a:prstGeom prst="rect">
            <a:avLst/>
          </a:prstGeom>
          <a:noFill/>
        </p:spPr>
        <p:txBody>
          <a:bodyPr wrap="square" rtlCol="0">
            <a:spAutoFit/>
          </a:bodyPr>
          <a:lstStyle/>
          <a:p>
            <a:r>
              <a:rPr lang="fr-FR" dirty="0" smtClean="0"/>
              <a:t>Semées</a:t>
            </a:r>
          </a:p>
          <a:p>
            <a:r>
              <a:rPr lang="fr-FR" dirty="0" smtClean="0"/>
              <a:t>Spontanées</a:t>
            </a:r>
          </a:p>
        </p:txBody>
      </p:sp>
      <p:sp>
        <p:nvSpPr>
          <p:cNvPr id="38" name="ZoneTexte 37"/>
          <p:cNvSpPr txBox="1"/>
          <p:nvPr/>
        </p:nvSpPr>
        <p:spPr>
          <a:xfrm>
            <a:off x="3361709" y="5771628"/>
            <a:ext cx="1791891" cy="646331"/>
          </a:xfrm>
          <a:prstGeom prst="rect">
            <a:avLst/>
          </a:prstGeom>
          <a:noFill/>
        </p:spPr>
        <p:txBody>
          <a:bodyPr wrap="square" rtlCol="0">
            <a:spAutoFit/>
          </a:bodyPr>
          <a:lstStyle/>
          <a:p>
            <a:r>
              <a:rPr lang="fr-FR" dirty="0" smtClean="0"/>
              <a:t>15,23%</a:t>
            </a:r>
          </a:p>
          <a:p>
            <a:r>
              <a:rPr lang="fr-FR" b="1" dirty="0" smtClean="0"/>
              <a:t>84,77%</a:t>
            </a:r>
          </a:p>
        </p:txBody>
      </p:sp>
      <p:sp>
        <p:nvSpPr>
          <p:cNvPr id="39" name="ZoneTexte 38"/>
          <p:cNvSpPr txBox="1"/>
          <p:nvPr/>
        </p:nvSpPr>
        <p:spPr>
          <a:xfrm>
            <a:off x="7926191" y="5771628"/>
            <a:ext cx="1791891" cy="646331"/>
          </a:xfrm>
          <a:prstGeom prst="rect">
            <a:avLst/>
          </a:prstGeom>
          <a:noFill/>
        </p:spPr>
        <p:txBody>
          <a:bodyPr wrap="square" rtlCol="0">
            <a:spAutoFit/>
          </a:bodyPr>
          <a:lstStyle/>
          <a:p>
            <a:r>
              <a:rPr lang="fr-FR" b="1" dirty="0" smtClean="0"/>
              <a:t>83,66%</a:t>
            </a:r>
          </a:p>
          <a:p>
            <a:r>
              <a:rPr lang="fr-FR" dirty="0" smtClean="0"/>
              <a:t>16,34%</a:t>
            </a:r>
          </a:p>
        </p:txBody>
      </p:sp>
      <p:sp>
        <p:nvSpPr>
          <p:cNvPr id="2" name="Espace réservé du numéro de diapositive 1"/>
          <p:cNvSpPr>
            <a:spLocks noGrp="1"/>
          </p:cNvSpPr>
          <p:nvPr>
            <p:ph type="sldNum" sz="quarter" idx="12"/>
          </p:nvPr>
        </p:nvSpPr>
        <p:spPr/>
        <p:txBody>
          <a:bodyPr/>
          <a:lstStyle/>
          <a:p>
            <a:fld id="{DD87C209-4A96-443D-89EC-41AF33526A74}" type="slidenum">
              <a:rPr lang="fr-BE" smtClean="0"/>
              <a:pPr/>
              <a:t>15</a:t>
            </a:fld>
            <a:endParaRPr lang="fr-BE" dirty="0"/>
          </a:p>
        </p:txBody>
      </p:sp>
      <p:sp>
        <p:nvSpPr>
          <p:cNvPr id="18" name="ZoneTexte 17"/>
          <p:cNvSpPr txBox="1"/>
          <p:nvPr/>
        </p:nvSpPr>
        <p:spPr>
          <a:xfrm>
            <a:off x="2625109" y="3754264"/>
            <a:ext cx="970137" cy="246221"/>
          </a:xfrm>
          <a:prstGeom prst="rect">
            <a:avLst/>
          </a:prstGeom>
          <a:noFill/>
        </p:spPr>
        <p:txBody>
          <a:bodyPr wrap="none" rtlCol="0">
            <a:spAutoFit/>
          </a:bodyPr>
          <a:lstStyle/>
          <a:p>
            <a:r>
              <a:rPr lang="fr-BE" sz="1000" dirty="0" smtClean="0">
                <a:solidFill>
                  <a:schemeClr val="bg1"/>
                </a:solidFill>
              </a:rPr>
              <a:t>©Alizé Sellier</a:t>
            </a:r>
            <a:endParaRPr lang="fr-BE" sz="1000" dirty="0">
              <a:solidFill>
                <a:schemeClr val="bg1"/>
              </a:solidFill>
            </a:endParaRPr>
          </a:p>
        </p:txBody>
      </p:sp>
    </p:spTree>
    <p:extLst>
      <p:ext uri="{BB962C8B-B14F-4D97-AF65-F5344CB8AC3E}">
        <p14:creationId xmlns:p14="http://schemas.microsoft.com/office/powerpoint/2010/main" val="305564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6" grpId="0"/>
      <p:bldP spid="37" grpId="0"/>
      <p:bldP spid="38"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D058A49-02EF-44B8-890D-2F5047DD40A9}" type="slidenum">
              <a:rPr lang="en-US" smtClean="0"/>
              <a:t>16</a:t>
            </a:fld>
            <a:endParaRPr lang="en-US"/>
          </a:p>
        </p:txBody>
      </p:sp>
      <p:sp>
        <p:nvSpPr>
          <p:cNvPr id="82" name="Titre 5"/>
          <p:cNvSpPr txBox="1">
            <a:spLocks/>
          </p:cNvSpPr>
          <p:nvPr/>
        </p:nvSpPr>
        <p:spPr>
          <a:xfrm>
            <a:off x="565596" y="173998"/>
            <a:ext cx="10800000"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1pPr>
            <a:lvl2pPr marR="0" lvl="1"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2pPr>
            <a:lvl3pPr marR="0" lvl="2"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3pPr>
            <a:lvl4pPr marR="0" lvl="3"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4pPr>
            <a:lvl5pPr marR="0" lvl="4"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5pPr>
            <a:lvl6pPr marR="0" lvl="5"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6pPr>
            <a:lvl7pPr marR="0" lvl="6"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7pPr>
            <a:lvl8pPr marR="0" lvl="7"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8pPr>
            <a:lvl9pPr marR="0" lvl="8"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9pPr>
          </a:lstStyle>
          <a:p>
            <a:r>
              <a:rPr lang="fr-FR" kern="0" dirty="0" smtClean="0">
                <a:solidFill>
                  <a:srgbClr val="006600"/>
                </a:solidFill>
                <a:latin typeface="Bahnschrift Light" panose="020B0502040204020203" pitchFamily="34" charset="0"/>
              </a:rPr>
              <a:t>Toiture TERRA : Résultats</a:t>
            </a:r>
            <a:endParaRPr lang="en-US" kern="0" dirty="0">
              <a:solidFill>
                <a:srgbClr val="006600"/>
              </a:solidFill>
              <a:latin typeface="Bahnschrift Light" panose="020B0502040204020203" pitchFamily="34" charset="0"/>
            </a:endParaRPr>
          </a:p>
        </p:txBody>
      </p:sp>
      <p:grpSp>
        <p:nvGrpSpPr>
          <p:cNvPr id="89" name="Groupe 88"/>
          <p:cNvGrpSpPr/>
          <p:nvPr/>
        </p:nvGrpSpPr>
        <p:grpSpPr>
          <a:xfrm>
            <a:off x="261831" y="1155100"/>
            <a:ext cx="3259223" cy="521277"/>
            <a:chOff x="7825383" y="0"/>
            <a:chExt cx="3259223" cy="521277"/>
          </a:xfrm>
        </p:grpSpPr>
        <p:sp>
          <p:nvSpPr>
            <p:cNvPr id="90" name="Chevron 89"/>
            <p:cNvSpPr/>
            <p:nvPr/>
          </p:nvSpPr>
          <p:spPr>
            <a:xfrm>
              <a:off x="7825383" y="0"/>
              <a:ext cx="3259223" cy="52127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1" name="Chevron 4"/>
            <p:cNvSpPr txBox="1"/>
            <p:nvPr/>
          </p:nvSpPr>
          <p:spPr>
            <a:xfrm>
              <a:off x="8086022" y="0"/>
              <a:ext cx="2737946" cy="5212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014" tIns="74676" rIns="37338" bIns="74676" numCol="1" spcCol="1270" anchor="ctr" anchorCtr="0">
              <a:noAutofit/>
            </a:bodyPr>
            <a:lstStyle/>
            <a:p>
              <a:pPr lvl="0" algn="ctr" defTabSz="1244600">
                <a:lnSpc>
                  <a:spcPct val="90000"/>
                </a:lnSpc>
                <a:spcBef>
                  <a:spcPct val="0"/>
                </a:spcBef>
                <a:spcAft>
                  <a:spcPct val="35000"/>
                </a:spcAft>
              </a:pPr>
              <a:r>
                <a:rPr lang="fr-FR" sz="2800" kern="1200" dirty="0" smtClean="0"/>
                <a:t>2021</a:t>
              </a:r>
              <a:endParaRPr lang="fr-FR" sz="2800" kern="1200" dirty="0"/>
            </a:p>
          </p:txBody>
        </p:sp>
      </p:grpSp>
      <p:pic>
        <p:nvPicPr>
          <p:cNvPr id="92" name="Image 9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7709" y="340763"/>
            <a:ext cx="456895" cy="456895"/>
          </a:xfrm>
          <a:prstGeom prst="rect">
            <a:avLst/>
          </a:prstGeom>
        </p:spPr>
      </p:pic>
      <p:pic>
        <p:nvPicPr>
          <p:cNvPr id="4" name="Image 3"/>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06129" y="2505075"/>
            <a:ext cx="10718934" cy="2247900"/>
          </a:xfrm>
          <a:prstGeom prst="rect">
            <a:avLst/>
          </a:prstGeom>
        </p:spPr>
      </p:pic>
      <p:sp>
        <p:nvSpPr>
          <p:cNvPr id="93" name="ZoneTexte 92"/>
          <p:cNvSpPr txBox="1"/>
          <p:nvPr/>
        </p:nvSpPr>
        <p:spPr>
          <a:xfrm>
            <a:off x="1342562" y="4899947"/>
            <a:ext cx="10211263" cy="1200329"/>
          </a:xfrm>
          <a:prstGeom prst="rect">
            <a:avLst/>
          </a:prstGeom>
          <a:noFill/>
        </p:spPr>
        <p:txBody>
          <a:bodyPr wrap="square" rtlCol="0">
            <a:spAutoFit/>
          </a:bodyPr>
          <a:lstStyle/>
          <a:p>
            <a:pPr>
              <a:lnSpc>
                <a:spcPct val="200000"/>
              </a:lnSpc>
            </a:pPr>
            <a:r>
              <a:rPr lang="fr-FR" dirty="0" smtClean="0"/>
              <a:t>Diminution au cours du temps</a:t>
            </a:r>
          </a:p>
          <a:p>
            <a:pPr>
              <a:lnSpc>
                <a:spcPct val="200000"/>
              </a:lnSpc>
            </a:pPr>
            <a:r>
              <a:rPr lang="fr-FR" dirty="0" smtClean="0"/>
              <a:t>Indice plus élevé entre la banque de graines et la végétation de 2021 que par rapport au semis</a:t>
            </a:r>
          </a:p>
        </p:txBody>
      </p:sp>
      <p:sp>
        <p:nvSpPr>
          <p:cNvPr id="94" name="ZoneTexte 93"/>
          <p:cNvSpPr txBox="1"/>
          <p:nvPr/>
        </p:nvSpPr>
        <p:spPr>
          <a:xfrm>
            <a:off x="1126433" y="1847290"/>
            <a:ext cx="9678325" cy="555408"/>
          </a:xfrm>
          <a:prstGeom prst="rect">
            <a:avLst/>
          </a:prstGeom>
          <a:noFill/>
        </p:spPr>
        <p:txBody>
          <a:bodyPr wrap="square" rtlCol="0">
            <a:spAutoFit/>
          </a:bodyPr>
          <a:lstStyle/>
          <a:p>
            <a:pPr>
              <a:lnSpc>
                <a:spcPct val="200000"/>
              </a:lnSpc>
            </a:pPr>
            <a:r>
              <a:rPr lang="fr-FR" dirty="0" smtClean="0"/>
              <a:t>Indice de Jaccard</a:t>
            </a:r>
          </a:p>
        </p:txBody>
      </p:sp>
    </p:spTree>
    <p:extLst>
      <p:ext uri="{BB962C8B-B14F-4D97-AF65-F5344CB8AC3E}">
        <p14:creationId xmlns:p14="http://schemas.microsoft.com/office/powerpoint/2010/main" val="12417197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050" y="396875"/>
            <a:ext cx="9048750" cy="6070600"/>
          </a:xfrm>
          <a:prstGeom prst="rect">
            <a:avLst/>
          </a:prstGeom>
        </p:spPr>
      </p:pic>
      <p:sp>
        <p:nvSpPr>
          <p:cNvPr id="15" name="Titre 4"/>
          <p:cNvSpPr txBox="1">
            <a:spLocks/>
          </p:cNvSpPr>
          <p:nvPr/>
        </p:nvSpPr>
        <p:spPr>
          <a:xfrm>
            <a:off x="9486900" y="2484159"/>
            <a:ext cx="2333626" cy="18896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434343"/>
              </a:buClr>
              <a:buSzPts val="3500"/>
              <a:buFont typeface="Forum"/>
              <a:buNone/>
              <a:defRPr sz="3500" b="0" i="0" u="none" strike="noStrike" cap="none">
                <a:solidFill>
                  <a:srgbClr val="434343"/>
                </a:solidFill>
                <a:latin typeface="Bahnschrift Light" panose="020B0502040204020203" pitchFamily="34" charset="0"/>
                <a:ea typeface="Bahnschrift Light" panose="020B0502040204020203" pitchFamily="34" charset="0"/>
                <a:cs typeface="Bahnschrift Light" panose="020B0502040204020203" pitchFamily="34" charset="0"/>
                <a:sym typeface="Forum"/>
              </a:defRPr>
            </a:lvl1pPr>
            <a:lvl2pPr marR="0" lvl="1" algn="l" rtl="0" eaLnBrk="1" hangingPunct="1">
              <a:lnSpc>
                <a:spcPct val="100000"/>
              </a:lnSpc>
              <a:spcBef>
                <a:spcPts val="0"/>
              </a:spcBef>
              <a:spcAft>
                <a:spcPts val="0"/>
              </a:spcAft>
              <a:buClr>
                <a:srgbClr val="434343"/>
              </a:buClr>
              <a:buSzPts val="3500"/>
              <a:buFont typeface="Forum"/>
              <a:buNone/>
              <a:defRPr sz="3500" b="0" i="0" u="none" strike="noStrike" cap="none">
                <a:solidFill>
                  <a:srgbClr val="434343"/>
                </a:solidFill>
                <a:latin typeface="Forum"/>
                <a:ea typeface="Forum"/>
                <a:cs typeface="Forum"/>
                <a:sym typeface="Forum"/>
              </a:defRPr>
            </a:lvl2pPr>
            <a:lvl3pPr marR="0" lvl="2" algn="l" rtl="0" eaLnBrk="1" hangingPunct="1">
              <a:lnSpc>
                <a:spcPct val="100000"/>
              </a:lnSpc>
              <a:spcBef>
                <a:spcPts val="0"/>
              </a:spcBef>
              <a:spcAft>
                <a:spcPts val="0"/>
              </a:spcAft>
              <a:buClr>
                <a:srgbClr val="434343"/>
              </a:buClr>
              <a:buSzPts val="3500"/>
              <a:buFont typeface="Forum"/>
              <a:buNone/>
              <a:defRPr sz="3500" b="0" i="0" u="none" strike="noStrike" cap="none">
                <a:solidFill>
                  <a:srgbClr val="434343"/>
                </a:solidFill>
                <a:latin typeface="Forum"/>
                <a:ea typeface="Forum"/>
                <a:cs typeface="Forum"/>
                <a:sym typeface="Forum"/>
              </a:defRPr>
            </a:lvl3pPr>
            <a:lvl4pPr marR="0" lvl="3" algn="l" rtl="0" eaLnBrk="1" hangingPunct="1">
              <a:lnSpc>
                <a:spcPct val="100000"/>
              </a:lnSpc>
              <a:spcBef>
                <a:spcPts val="0"/>
              </a:spcBef>
              <a:spcAft>
                <a:spcPts val="0"/>
              </a:spcAft>
              <a:buClr>
                <a:srgbClr val="434343"/>
              </a:buClr>
              <a:buSzPts val="3500"/>
              <a:buFont typeface="Forum"/>
              <a:buNone/>
              <a:defRPr sz="3500" b="0" i="0" u="none" strike="noStrike" cap="none">
                <a:solidFill>
                  <a:srgbClr val="434343"/>
                </a:solidFill>
                <a:latin typeface="Forum"/>
                <a:ea typeface="Forum"/>
                <a:cs typeface="Forum"/>
                <a:sym typeface="Forum"/>
              </a:defRPr>
            </a:lvl4pPr>
            <a:lvl5pPr marR="0" lvl="4" algn="l" rtl="0" eaLnBrk="1" hangingPunct="1">
              <a:lnSpc>
                <a:spcPct val="100000"/>
              </a:lnSpc>
              <a:spcBef>
                <a:spcPts val="0"/>
              </a:spcBef>
              <a:spcAft>
                <a:spcPts val="0"/>
              </a:spcAft>
              <a:buClr>
                <a:srgbClr val="434343"/>
              </a:buClr>
              <a:buSzPts val="3500"/>
              <a:buFont typeface="Forum"/>
              <a:buNone/>
              <a:defRPr sz="3500" b="0" i="0" u="none" strike="noStrike" cap="none">
                <a:solidFill>
                  <a:srgbClr val="434343"/>
                </a:solidFill>
                <a:latin typeface="Forum"/>
                <a:ea typeface="Forum"/>
                <a:cs typeface="Forum"/>
                <a:sym typeface="Forum"/>
              </a:defRPr>
            </a:lvl5pPr>
            <a:lvl6pPr marR="0" lvl="5" algn="l" rtl="0" eaLnBrk="1" hangingPunct="1">
              <a:lnSpc>
                <a:spcPct val="100000"/>
              </a:lnSpc>
              <a:spcBef>
                <a:spcPts val="0"/>
              </a:spcBef>
              <a:spcAft>
                <a:spcPts val="0"/>
              </a:spcAft>
              <a:buClr>
                <a:srgbClr val="434343"/>
              </a:buClr>
              <a:buSzPts val="3500"/>
              <a:buFont typeface="Forum"/>
              <a:buNone/>
              <a:defRPr sz="3500" b="0" i="0" u="none" strike="noStrike" cap="none">
                <a:solidFill>
                  <a:srgbClr val="434343"/>
                </a:solidFill>
                <a:latin typeface="Forum"/>
                <a:ea typeface="Forum"/>
                <a:cs typeface="Forum"/>
                <a:sym typeface="Forum"/>
              </a:defRPr>
            </a:lvl6pPr>
            <a:lvl7pPr marR="0" lvl="6" algn="l" rtl="0" eaLnBrk="1" hangingPunct="1">
              <a:lnSpc>
                <a:spcPct val="100000"/>
              </a:lnSpc>
              <a:spcBef>
                <a:spcPts val="0"/>
              </a:spcBef>
              <a:spcAft>
                <a:spcPts val="0"/>
              </a:spcAft>
              <a:buClr>
                <a:srgbClr val="434343"/>
              </a:buClr>
              <a:buSzPts val="3500"/>
              <a:buFont typeface="Forum"/>
              <a:buNone/>
              <a:defRPr sz="3500" b="0" i="0" u="none" strike="noStrike" cap="none">
                <a:solidFill>
                  <a:srgbClr val="434343"/>
                </a:solidFill>
                <a:latin typeface="Forum"/>
                <a:ea typeface="Forum"/>
                <a:cs typeface="Forum"/>
                <a:sym typeface="Forum"/>
              </a:defRPr>
            </a:lvl7pPr>
            <a:lvl8pPr marR="0" lvl="7" algn="l" rtl="0" eaLnBrk="1" hangingPunct="1">
              <a:lnSpc>
                <a:spcPct val="100000"/>
              </a:lnSpc>
              <a:spcBef>
                <a:spcPts val="0"/>
              </a:spcBef>
              <a:spcAft>
                <a:spcPts val="0"/>
              </a:spcAft>
              <a:buClr>
                <a:srgbClr val="434343"/>
              </a:buClr>
              <a:buSzPts val="3500"/>
              <a:buFont typeface="Forum"/>
              <a:buNone/>
              <a:defRPr sz="3500" b="0" i="0" u="none" strike="noStrike" cap="none">
                <a:solidFill>
                  <a:srgbClr val="434343"/>
                </a:solidFill>
                <a:latin typeface="Forum"/>
                <a:ea typeface="Forum"/>
                <a:cs typeface="Forum"/>
                <a:sym typeface="Forum"/>
              </a:defRPr>
            </a:lvl8pPr>
            <a:lvl9pPr marR="0" lvl="8" algn="l" rtl="0" eaLnBrk="1" hangingPunct="1">
              <a:lnSpc>
                <a:spcPct val="100000"/>
              </a:lnSpc>
              <a:spcBef>
                <a:spcPts val="0"/>
              </a:spcBef>
              <a:spcAft>
                <a:spcPts val="0"/>
              </a:spcAft>
              <a:buClr>
                <a:srgbClr val="434343"/>
              </a:buClr>
              <a:buSzPts val="3500"/>
              <a:buFont typeface="Forum"/>
              <a:buNone/>
              <a:defRPr sz="3500" b="0" i="0" u="none" strike="noStrike" cap="none">
                <a:solidFill>
                  <a:srgbClr val="434343"/>
                </a:solidFill>
                <a:latin typeface="Forum"/>
                <a:ea typeface="Forum"/>
                <a:cs typeface="Forum"/>
                <a:sym typeface="Forum"/>
              </a:defRPr>
            </a:lvl9pPr>
          </a:lstStyle>
          <a:p>
            <a:r>
              <a:rPr lang="fr-FR" sz="3200" kern="0" dirty="0" smtClean="0"/>
              <a:t>Toiture verte </a:t>
            </a:r>
            <a:br>
              <a:rPr lang="fr-FR" sz="3200" kern="0" dirty="0" smtClean="0"/>
            </a:br>
            <a:r>
              <a:rPr lang="fr-FR" sz="3200" kern="0" dirty="0" smtClean="0"/>
              <a:t>Régulation des flux d’eau</a:t>
            </a:r>
            <a:endParaRPr lang="en-US" sz="3200" kern="0" dirty="0"/>
          </a:p>
        </p:txBody>
      </p:sp>
    </p:spTree>
    <p:extLst>
      <p:ext uri="{BB962C8B-B14F-4D97-AF65-F5344CB8AC3E}">
        <p14:creationId xmlns:p14="http://schemas.microsoft.com/office/powerpoint/2010/main" val="23560953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D058A49-02EF-44B8-890D-2F5047DD40A9}" type="slidenum">
              <a:rPr lang="en-US" smtClean="0"/>
              <a:t>18</a:t>
            </a:fld>
            <a:endParaRPr lang="en-US"/>
          </a:p>
        </p:txBody>
      </p:sp>
      <p:sp>
        <p:nvSpPr>
          <p:cNvPr id="3" name="Titre 2"/>
          <p:cNvSpPr>
            <a:spLocks noGrp="1"/>
          </p:cNvSpPr>
          <p:nvPr>
            <p:ph type="title"/>
          </p:nvPr>
        </p:nvSpPr>
        <p:spPr>
          <a:xfrm>
            <a:off x="1369200" y="1786967"/>
            <a:ext cx="9453600" cy="2184957"/>
          </a:xfrm>
        </p:spPr>
        <p:txBody>
          <a:bodyPr/>
          <a:lstStyle/>
          <a:p>
            <a:pPr algn="ctr"/>
            <a:r>
              <a:rPr lang="en-US" sz="2400" dirty="0" smtClean="0">
                <a:sym typeface="Be Vietnam ExtraBold"/>
              </a:rPr>
              <a:t>Etude </a:t>
            </a:r>
            <a:r>
              <a:rPr lang="en-US" sz="2400" dirty="0">
                <a:sym typeface="Be Vietnam ExtraBold"/>
              </a:rPr>
              <a:t>de </a:t>
            </a:r>
            <a:r>
              <a:rPr lang="fr-FR" sz="2400" dirty="0" smtClean="0"/>
              <a:t>l'influence </a:t>
            </a:r>
            <a:r>
              <a:rPr lang="fr-FR" sz="2400" dirty="0"/>
              <a:t>du substrat et des traits </a:t>
            </a:r>
            <a:r>
              <a:rPr lang="fr-FR" sz="2400" dirty="0" smtClean="0"/>
              <a:t>végétaux sur </a:t>
            </a:r>
            <a:r>
              <a:rPr lang="fr-FR" sz="2400" dirty="0"/>
              <a:t>le service de régulation des flux hydriques rendu par les toitures vertes</a:t>
            </a:r>
            <a:endParaRPr lang="en-US" sz="2400" dirty="0">
              <a:solidFill>
                <a:srgbClr val="006600"/>
              </a:solidFill>
              <a:ea typeface="Be Vietnam ExtraBold"/>
              <a:cs typeface="Be Vietnam ExtraBold"/>
              <a:sym typeface="Be Vietnam ExtraBold"/>
            </a:endParaRPr>
          </a:p>
        </p:txBody>
      </p:sp>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t="32084" b="16250"/>
          <a:stretch/>
        </p:blipFill>
        <p:spPr>
          <a:xfrm>
            <a:off x="1524000" y="2879445"/>
            <a:ext cx="9144000" cy="3543301"/>
          </a:xfrm>
          <a:prstGeom prst="rect">
            <a:avLst/>
          </a:prstGeom>
        </p:spPr>
      </p:pic>
      <p:sp>
        <p:nvSpPr>
          <p:cNvPr id="26" name="Titre 5"/>
          <p:cNvSpPr txBox="1">
            <a:spLocks/>
          </p:cNvSpPr>
          <p:nvPr/>
        </p:nvSpPr>
        <p:spPr>
          <a:xfrm>
            <a:off x="872400" y="697257"/>
            <a:ext cx="10800000"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1pPr>
            <a:lvl2pPr marR="0" lvl="1"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2pPr>
            <a:lvl3pPr marR="0" lvl="2"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3pPr>
            <a:lvl4pPr marR="0" lvl="3"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4pPr>
            <a:lvl5pPr marR="0" lvl="4"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5pPr>
            <a:lvl6pPr marR="0" lvl="5"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6pPr>
            <a:lvl7pPr marR="0" lvl="6"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7pPr>
            <a:lvl8pPr marR="0" lvl="7"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8pPr>
            <a:lvl9pPr marR="0" lvl="8"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9pPr>
          </a:lstStyle>
          <a:p>
            <a:r>
              <a:rPr lang="fr-FR" kern="0" dirty="0" smtClean="0">
                <a:solidFill>
                  <a:srgbClr val="006600"/>
                </a:solidFill>
                <a:latin typeface="Bahnschrift Light" panose="020B0502040204020203" pitchFamily="34" charset="0"/>
              </a:rPr>
              <a:t>Régulation flux d’eau : Objectif</a:t>
            </a:r>
            <a:endParaRPr lang="en-US" kern="0" dirty="0">
              <a:solidFill>
                <a:srgbClr val="006600"/>
              </a:solidFill>
              <a:latin typeface="Bahnschrift Light" panose="020B0502040204020203" pitchFamily="34" charset="0"/>
            </a:endParaRPr>
          </a:p>
        </p:txBody>
      </p:sp>
      <p:sp>
        <p:nvSpPr>
          <p:cNvPr id="6" name="ZoneTexte 5"/>
          <p:cNvSpPr txBox="1"/>
          <p:nvPr/>
        </p:nvSpPr>
        <p:spPr>
          <a:xfrm>
            <a:off x="9697863" y="6057621"/>
            <a:ext cx="970137" cy="246221"/>
          </a:xfrm>
          <a:prstGeom prst="rect">
            <a:avLst/>
          </a:prstGeom>
          <a:noFill/>
        </p:spPr>
        <p:txBody>
          <a:bodyPr wrap="none" rtlCol="0">
            <a:spAutoFit/>
          </a:bodyPr>
          <a:lstStyle/>
          <a:p>
            <a:r>
              <a:rPr lang="fr-BE" sz="1000" dirty="0" smtClean="0">
                <a:solidFill>
                  <a:schemeClr val="bg1"/>
                </a:solidFill>
              </a:rPr>
              <a:t>©Alizé Sellier</a:t>
            </a:r>
            <a:endParaRPr lang="fr-BE" sz="1000" dirty="0">
              <a:solidFill>
                <a:schemeClr val="bg1"/>
              </a:solidFill>
            </a:endParaRPr>
          </a:p>
        </p:txBody>
      </p:sp>
    </p:spTree>
    <p:extLst>
      <p:ext uri="{BB962C8B-B14F-4D97-AF65-F5344CB8AC3E}">
        <p14:creationId xmlns:p14="http://schemas.microsoft.com/office/powerpoint/2010/main" val="22256045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D058A49-02EF-44B8-890D-2F5047DD40A9}" type="slidenum">
              <a:rPr lang="en-US" smtClean="0"/>
              <a:t>19</a:t>
            </a:fld>
            <a:endParaRPr lang="en-US"/>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621146" y="692892"/>
            <a:ext cx="2946004" cy="2209504"/>
          </a:xfrm>
          <a:prstGeom prst="rect">
            <a:avLst/>
          </a:prstGeom>
        </p:spPr>
      </p:pic>
      <p:pic>
        <p:nvPicPr>
          <p:cNvPr id="7" name="Image 6"/>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731448" y="324642"/>
            <a:ext cx="3928005" cy="2946004"/>
          </a:xfrm>
          <a:prstGeom prst="rect">
            <a:avLst/>
          </a:prstGeom>
        </p:spPr>
      </p:pic>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548" y="327421"/>
            <a:ext cx="3924300" cy="2943225"/>
          </a:xfrm>
          <a:prstGeom prst="rect">
            <a:avLst/>
          </a:prstGeom>
        </p:spPr>
      </p:pic>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9250" y="3417889"/>
            <a:ext cx="4286249" cy="3214687"/>
          </a:xfrm>
          <a:prstGeom prst="rect">
            <a:avLst/>
          </a:prstGeom>
        </p:spPr>
      </p:pic>
      <p:pic>
        <p:nvPicPr>
          <p:cNvPr id="16" name="Imag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6500" y="3417889"/>
            <a:ext cx="4286250" cy="3214687"/>
          </a:xfrm>
          <a:prstGeom prst="rect">
            <a:avLst/>
          </a:prstGeom>
        </p:spPr>
      </p:pic>
      <p:sp>
        <p:nvSpPr>
          <p:cNvPr id="8" name="ZoneTexte 7"/>
          <p:cNvSpPr txBox="1"/>
          <p:nvPr/>
        </p:nvSpPr>
        <p:spPr>
          <a:xfrm>
            <a:off x="532548" y="2974936"/>
            <a:ext cx="970137" cy="246221"/>
          </a:xfrm>
          <a:prstGeom prst="rect">
            <a:avLst/>
          </a:prstGeom>
          <a:noFill/>
        </p:spPr>
        <p:txBody>
          <a:bodyPr wrap="none" rtlCol="0">
            <a:spAutoFit/>
          </a:bodyPr>
          <a:lstStyle/>
          <a:p>
            <a:r>
              <a:rPr lang="fr-BE" sz="1000" dirty="0" smtClean="0">
                <a:solidFill>
                  <a:schemeClr val="bg1"/>
                </a:solidFill>
              </a:rPr>
              <a:t>©Alizé Sellier</a:t>
            </a:r>
            <a:endParaRPr lang="fr-BE" sz="1000" dirty="0">
              <a:solidFill>
                <a:schemeClr val="bg1"/>
              </a:solidFill>
            </a:endParaRPr>
          </a:p>
        </p:txBody>
      </p:sp>
      <p:sp>
        <p:nvSpPr>
          <p:cNvPr id="11" name="ZoneTexte 10"/>
          <p:cNvSpPr txBox="1"/>
          <p:nvPr/>
        </p:nvSpPr>
        <p:spPr>
          <a:xfrm>
            <a:off x="10657566" y="2974936"/>
            <a:ext cx="1058303" cy="246221"/>
          </a:xfrm>
          <a:prstGeom prst="rect">
            <a:avLst/>
          </a:prstGeom>
          <a:noFill/>
        </p:spPr>
        <p:txBody>
          <a:bodyPr wrap="none" rtlCol="0">
            <a:spAutoFit/>
          </a:bodyPr>
          <a:lstStyle/>
          <a:p>
            <a:r>
              <a:rPr lang="fr-BE" sz="1000" dirty="0" smtClean="0">
                <a:solidFill>
                  <a:schemeClr val="bg1"/>
                </a:solidFill>
              </a:rPr>
              <a:t>©Alexis </a:t>
            </a:r>
            <a:r>
              <a:rPr lang="fr-BE" sz="1000" dirty="0" err="1" smtClean="0">
                <a:solidFill>
                  <a:schemeClr val="bg1"/>
                </a:solidFill>
              </a:rPr>
              <a:t>Doncel</a:t>
            </a:r>
            <a:endParaRPr lang="fr-BE" sz="1000" dirty="0">
              <a:solidFill>
                <a:schemeClr val="bg1"/>
              </a:solidFill>
            </a:endParaRPr>
          </a:p>
        </p:txBody>
      </p:sp>
      <p:sp>
        <p:nvSpPr>
          <p:cNvPr id="12" name="ZoneTexte 11"/>
          <p:cNvSpPr txBox="1"/>
          <p:nvPr/>
        </p:nvSpPr>
        <p:spPr>
          <a:xfrm>
            <a:off x="9927196" y="6233239"/>
            <a:ext cx="1058303" cy="246221"/>
          </a:xfrm>
          <a:prstGeom prst="rect">
            <a:avLst/>
          </a:prstGeom>
          <a:noFill/>
        </p:spPr>
        <p:txBody>
          <a:bodyPr wrap="none" rtlCol="0">
            <a:spAutoFit/>
          </a:bodyPr>
          <a:lstStyle/>
          <a:p>
            <a:r>
              <a:rPr lang="fr-BE" sz="1000" dirty="0" smtClean="0">
                <a:solidFill>
                  <a:schemeClr val="bg1"/>
                </a:solidFill>
              </a:rPr>
              <a:t>©Alexis </a:t>
            </a:r>
            <a:r>
              <a:rPr lang="fr-BE" sz="1000" dirty="0" err="1" smtClean="0">
                <a:solidFill>
                  <a:schemeClr val="bg1"/>
                </a:solidFill>
              </a:rPr>
              <a:t>Doncel</a:t>
            </a:r>
            <a:endParaRPr lang="fr-BE" sz="1000" dirty="0">
              <a:solidFill>
                <a:schemeClr val="bg1"/>
              </a:solidFill>
            </a:endParaRPr>
          </a:p>
        </p:txBody>
      </p:sp>
      <p:sp>
        <p:nvSpPr>
          <p:cNvPr id="13" name="ZoneTexte 12"/>
          <p:cNvSpPr txBox="1"/>
          <p:nvPr/>
        </p:nvSpPr>
        <p:spPr>
          <a:xfrm>
            <a:off x="1354696" y="6233239"/>
            <a:ext cx="1058303" cy="246221"/>
          </a:xfrm>
          <a:prstGeom prst="rect">
            <a:avLst/>
          </a:prstGeom>
          <a:noFill/>
        </p:spPr>
        <p:txBody>
          <a:bodyPr wrap="none" rtlCol="0">
            <a:spAutoFit/>
          </a:bodyPr>
          <a:lstStyle/>
          <a:p>
            <a:r>
              <a:rPr lang="fr-BE" sz="1000" dirty="0" smtClean="0">
                <a:solidFill>
                  <a:schemeClr val="bg1"/>
                </a:solidFill>
              </a:rPr>
              <a:t>©Alexis </a:t>
            </a:r>
            <a:r>
              <a:rPr lang="fr-BE" sz="1000" dirty="0" err="1" smtClean="0">
                <a:solidFill>
                  <a:schemeClr val="bg1"/>
                </a:solidFill>
              </a:rPr>
              <a:t>Doncel</a:t>
            </a:r>
            <a:endParaRPr lang="fr-BE" sz="1000" dirty="0">
              <a:solidFill>
                <a:schemeClr val="bg1"/>
              </a:solidFill>
            </a:endParaRPr>
          </a:p>
        </p:txBody>
      </p:sp>
    </p:spTree>
    <p:extLst>
      <p:ext uri="{BB962C8B-B14F-4D97-AF65-F5344CB8AC3E}">
        <p14:creationId xmlns:p14="http://schemas.microsoft.com/office/powerpoint/2010/main" val="231607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Espace réservé du numéro de diapositive 84"/>
          <p:cNvSpPr>
            <a:spLocks noGrp="1"/>
          </p:cNvSpPr>
          <p:nvPr>
            <p:ph type="sldNum" sz="quarter" idx="12"/>
          </p:nvPr>
        </p:nvSpPr>
        <p:spPr/>
        <p:txBody>
          <a:bodyPr/>
          <a:lstStyle/>
          <a:p>
            <a:r>
              <a:rPr lang="fr-FR" dirty="0"/>
              <a:t>2</a:t>
            </a:r>
            <a:endParaRPr lang="en-US" dirty="0"/>
          </a:p>
        </p:txBody>
      </p:sp>
      <p:sp>
        <p:nvSpPr>
          <p:cNvPr id="38" name="Titre 37"/>
          <p:cNvSpPr>
            <a:spLocks noGrp="1"/>
          </p:cNvSpPr>
          <p:nvPr>
            <p:ph type="title"/>
          </p:nvPr>
        </p:nvSpPr>
        <p:spPr/>
        <p:txBody>
          <a:bodyPr/>
          <a:lstStyle/>
          <a:p>
            <a:r>
              <a:rPr lang="fr-FR" sz="4100" dirty="0">
                <a:solidFill>
                  <a:srgbClr val="006600"/>
                </a:solidFill>
                <a:ea typeface="Be Vietnam ExtraBold"/>
                <a:cs typeface="Be Vietnam ExtraBold"/>
                <a:sym typeface="Be Vietnam ExtraBold"/>
              </a:rPr>
              <a:t>Projet City Roof</a:t>
            </a:r>
            <a:endParaRPr lang="en-US" sz="4100" dirty="0">
              <a:solidFill>
                <a:srgbClr val="006600"/>
              </a:solidFill>
              <a:ea typeface="Be Vietnam ExtraBold"/>
              <a:cs typeface="Be Vietnam ExtraBold"/>
              <a:sym typeface="Be Vietnam ExtraBold"/>
            </a:endParaRPr>
          </a:p>
        </p:txBody>
      </p:sp>
      <p:pic>
        <p:nvPicPr>
          <p:cNvPr id="2" name="Imag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97798" y="267885"/>
            <a:ext cx="2219511" cy="2219511"/>
          </a:xfrm>
          <a:prstGeom prst="rect">
            <a:avLst/>
          </a:prstGeom>
        </p:spPr>
      </p:pic>
      <p:grpSp>
        <p:nvGrpSpPr>
          <p:cNvPr id="49" name="Groupe 48"/>
          <p:cNvGrpSpPr/>
          <p:nvPr/>
        </p:nvGrpSpPr>
        <p:grpSpPr>
          <a:xfrm>
            <a:off x="1530205" y="3712568"/>
            <a:ext cx="8044222" cy="2834770"/>
            <a:chOff x="720000" y="3716408"/>
            <a:chExt cx="8044222" cy="2834770"/>
          </a:xfrm>
        </p:grpSpPr>
        <p:grpSp>
          <p:nvGrpSpPr>
            <p:cNvPr id="24" name="Groupe 23"/>
            <p:cNvGrpSpPr/>
            <p:nvPr/>
          </p:nvGrpSpPr>
          <p:grpSpPr>
            <a:xfrm>
              <a:off x="720000" y="3716408"/>
              <a:ext cx="4206884" cy="2834770"/>
              <a:chOff x="356132" y="3216436"/>
              <a:chExt cx="4206884" cy="2834770"/>
            </a:xfrm>
          </p:grpSpPr>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8287" y="4557617"/>
                <a:ext cx="1493589" cy="1493589"/>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132" y="3216436"/>
                <a:ext cx="1162989" cy="1162989"/>
              </a:xfrm>
              <a:prstGeom prst="rect">
                <a:avLst/>
              </a:prstGeom>
            </p:spPr>
          </p:pic>
          <p:pic>
            <p:nvPicPr>
              <p:cNvPr id="7" name="Image 6"/>
              <p:cNvPicPr>
                <a:picLocks noChangeAspect="1"/>
              </p:cNvPicPr>
              <p:nvPr/>
            </p:nvPicPr>
            <p:blipFill rotWithShape="1">
              <a:blip r:embed="rId6" cstate="print">
                <a:duotone>
                  <a:prstClr val="black"/>
                  <a:schemeClr val="tx2">
                    <a:tint val="45000"/>
                    <a:satMod val="400000"/>
                  </a:schemeClr>
                </a:duotone>
                <a:extLst>
                  <a:ext uri="{28A0092B-C50C-407E-A947-70E740481C1C}">
                    <a14:useLocalDpi xmlns:a14="http://schemas.microsoft.com/office/drawing/2010/main" val="0"/>
                  </a:ext>
                </a:extLst>
              </a:blip>
              <a:srcRect b="55983"/>
              <a:stretch/>
            </p:blipFill>
            <p:spPr>
              <a:xfrm>
                <a:off x="2671043" y="3381536"/>
                <a:ext cx="1891973" cy="832787"/>
              </a:xfrm>
              <a:prstGeom prst="rect">
                <a:avLst/>
              </a:prstGeom>
            </p:spPr>
          </p:pic>
          <p:cxnSp>
            <p:nvCxnSpPr>
              <p:cNvPr id="10" name="Connecteur en arc 9"/>
              <p:cNvCxnSpPr>
                <a:stCxn id="6" idx="3"/>
                <a:endCxn id="7" idx="1"/>
              </p:cNvCxnSpPr>
              <p:nvPr/>
            </p:nvCxnSpPr>
            <p:spPr>
              <a:xfrm flipV="1">
                <a:off x="1519121" y="3797930"/>
                <a:ext cx="1151922" cy="1"/>
              </a:xfrm>
              <a:prstGeom prst="curvedConnector3">
                <a:avLst>
                  <a:gd name="adj1" fmla="val 55364"/>
                </a:avLst>
              </a:prstGeom>
              <a:ln w="57150">
                <a:solidFill>
                  <a:srgbClr val="0066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a:stCxn id="7" idx="2"/>
                <a:endCxn id="5" idx="3"/>
              </p:cNvCxnSpPr>
              <p:nvPr/>
            </p:nvCxnSpPr>
            <p:spPr>
              <a:xfrm flipH="1">
                <a:off x="2841876" y="4214323"/>
                <a:ext cx="775154" cy="1090089"/>
              </a:xfrm>
              <a:prstGeom prst="straightConnector1">
                <a:avLst/>
              </a:prstGeom>
              <a:ln w="57150">
                <a:solidFill>
                  <a:srgbClr val="0066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stCxn id="5" idx="1"/>
                <a:endCxn id="6" idx="2"/>
              </p:cNvCxnSpPr>
              <p:nvPr/>
            </p:nvCxnSpPr>
            <p:spPr>
              <a:xfrm flipH="1" flipV="1">
                <a:off x="937627" y="4379425"/>
                <a:ext cx="410660" cy="924987"/>
              </a:xfrm>
              <a:prstGeom prst="straightConnector1">
                <a:avLst/>
              </a:prstGeom>
              <a:ln w="57150">
                <a:solidFill>
                  <a:srgbClr val="0066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6" name="Groupe 25"/>
            <p:cNvGrpSpPr/>
            <p:nvPr/>
          </p:nvGrpSpPr>
          <p:grpSpPr>
            <a:xfrm>
              <a:off x="7057160" y="3984911"/>
              <a:ext cx="1707062" cy="2233675"/>
              <a:chOff x="5256048" y="4216551"/>
              <a:chExt cx="1707062" cy="2233675"/>
            </a:xfrm>
          </p:grpSpPr>
          <p:pic>
            <p:nvPicPr>
              <p:cNvPr id="25" name="Image 24"/>
              <p:cNvPicPr>
                <a:picLocks noChangeAspect="1"/>
              </p:cNvPicPr>
              <p:nvPr/>
            </p:nvPicPr>
            <p:blipFill rotWithShape="1">
              <a:blip r:embed="rId7" cstate="print">
                <a:extLst>
                  <a:ext uri="{28A0092B-C50C-407E-A947-70E740481C1C}">
                    <a14:useLocalDpi xmlns:a14="http://schemas.microsoft.com/office/drawing/2010/main" val="0"/>
                  </a:ext>
                </a:extLst>
              </a:blip>
              <a:srcRect t="-1" r="78655" b="79485"/>
              <a:stretch/>
            </p:blipFill>
            <p:spPr>
              <a:xfrm>
                <a:off x="5256048" y="4216551"/>
                <a:ext cx="1707062" cy="1406931"/>
              </a:xfrm>
              <a:prstGeom prst="rect">
                <a:avLst/>
              </a:prstGeom>
            </p:spPr>
          </p:pic>
          <p:pic>
            <p:nvPicPr>
              <p:cNvPr id="48" name="Image 47"/>
              <p:cNvPicPr>
                <a:picLocks noChangeAspect="1"/>
              </p:cNvPicPr>
              <p:nvPr/>
            </p:nvPicPr>
            <p:blipFill rotWithShape="1">
              <a:blip r:embed="rId7" cstate="print">
                <a:extLst>
                  <a:ext uri="{28A0092B-C50C-407E-A947-70E740481C1C}">
                    <a14:useLocalDpi xmlns:a14="http://schemas.microsoft.com/office/drawing/2010/main" val="0"/>
                  </a:ext>
                </a:extLst>
              </a:blip>
              <a:srcRect t="65500" r="78655" b="22331"/>
              <a:stretch/>
            </p:blipFill>
            <p:spPr>
              <a:xfrm>
                <a:off x="5256048" y="5615677"/>
                <a:ext cx="1707062" cy="834549"/>
              </a:xfrm>
              <a:prstGeom prst="rect">
                <a:avLst/>
              </a:prstGeom>
            </p:spPr>
          </p:pic>
        </p:grpSp>
        <p:sp>
          <p:nvSpPr>
            <p:cNvPr id="28" name="Chevron 27"/>
            <p:cNvSpPr/>
            <p:nvPr/>
          </p:nvSpPr>
          <p:spPr>
            <a:xfrm>
              <a:off x="5122112" y="4879397"/>
              <a:ext cx="1260389" cy="326448"/>
            </a:xfrm>
            <a:prstGeom prst="chevron">
              <a:avLst>
                <a:gd name="adj" fmla="val 58913"/>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47" name="ZoneTexte 46"/>
          <p:cNvSpPr txBox="1"/>
          <p:nvPr/>
        </p:nvSpPr>
        <p:spPr>
          <a:xfrm>
            <a:off x="345275" y="2445671"/>
            <a:ext cx="11549449" cy="923330"/>
          </a:xfrm>
          <a:prstGeom prst="rect">
            <a:avLst/>
          </a:prstGeom>
          <a:noFill/>
        </p:spPr>
        <p:txBody>
          <a:bodyPr wrap="square" rtlCol="0">
            <a:spAutoFit/>
          </a:bodyPr>
          <a:lstStyle/>
          <a:p>
            <a:pPr algn="ctr"/>
            <a:r>
              <a:rPr lang="fr-FR" dirty="0" smtClean="0">
                <a:latin typeface="Bahnschrift Light" panose="020B0502040204020203" pitchFamily="34" charset="0"/>
              </a:rPr>
              <a:t>Démêler les interactions entre les environnements </a:t>
            </a:r>
            <a:r>
              <a:rPr lang="fr-FR" b="1" dirty="0" smtClean="0">
                <a:latin typeface="Bahnschrift Light" panose="020B0502040204020203" pitchFamily="34" charset="0"/>
              </a:rPr>
              <a:t>écologiques</a:t>
            </a:r>
            <a:r>
              <a:rPr lang="fr-FR" dirty="0" smtClean="0">
                <a:latin typeface="Bahnschrift Light" panose="020B0502040204020203" pitchFamily="34" charset="0"/>
              </a:rPr>
              <a:t>, </a:t>
            </a:r>
            <a:r>
              <a:rPr lang="fr-FR" b="1" dirty="0" smtClean="0">
                <a:latin typeface="Bahnschrift Light" panose="020B0502040204020203" pitchFamily="34" charset="0"/>
              </a:rPr>
              <a:t>urbanisés</a:t>
            </a:r>
            <a:r>
              <a:rPr lang="fr-FR" dirty="0" smtClean="0">
                <a:latin typeface="Bahnschrift Light" panose="020B0502040204020203" pitchFamily="34" charset="0"/>
              </a:rPr>
              <a:t> et </a:t>
            </a:r>
            <a:r>
              <a:rPr lang="fr-FR" b="1" dirty="0" smtClean="0">
                <a:latin typeface="Bahnschrift Light" panose="020B0502040204020203" pitchFamily="34" charset="0"/>
              </a:rPr>
              <a:t>humains</a:t>
            </a:r>
            <a:r>
              <a:rPr lang="fr-FR" dirty="0" smtClean="0">
                <a:latin typeface="Bahnschrift Light" panose="020B0502040204020203" pitchFamily="34" charset="0"/>
              </a:rPr>
              <a:t> en lien avec les </a:t>
            </a:r>
            <a:r>
              <a:rPr lang="fr-FR" b="1" dirty="0" smtClean="0">
                <a:latin typeface="Bahnschrift Light" panose="020B0502040204020203" pitchFamily="34" charset="0"/>
              </a:rPr>
              <a:t>toitures vertes </a:t>
            </a:r>
            <a:r>
              <a:rPr lang="fr-FR" dirty="0" smtClean="0">
                <a:latin typeface="Bahnschrift Light" panose="020B0502040204020203" pitchFamily="34" charset="0"/>
              </a:rPr>
              <a:t>et l’influence de ces interactions sur la mise en place des toitures vertes dans le développement d’infrastructures vertes urbaines.</a:t>
            </a:r>
            <a:endParaRPr lang="en-US" dirty="0">
              <a:latin typeface="Bahnschrift Light" panose="020B0502040204020203" pitchFamily="34" charset="0"/>
            </a:endParaRPr>
          </a:p>
        </p:txBody>
      </p:sp>
    </p:spTree>
    <p:extLst>
      <p:ext uri="{BB962C8B-B14F-4D97-AF65-F5344CB8AC3E}">
        <p14:creationId xmlns:p14="http://schemas.microsoft.com/office/powerpoint/2010/main" val="12784436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D058A49-02EF-44B8-890D-2F5047DD40A9}" type="slidenum">
              <a:rPr lang="en-US" smtClean="0">
                <a:solidFill>
                  <a:schemeClr val="bg1"/>
                </a:solidFill>
              </a:rPr>
              <a:t>20</a:t>
            </a:fld>
            <a:endParaRPr lang="en-US" dirty="0">
              <a:solidFill>
                <a:schemeClr val="bg1"/>
              </a:solidFill>
            </a:endParaRPr>
          </a:p>
        </p:txBody>
      </p:sp>
      <p:pic>
        <p:nvPicPr>
          <p:cNvPr id="11" name="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364248" y="2310699"/>
            <a:ext cx="4861430" cy="3646075"/>
          </a:xfrm>
          <a:prstGeom prst="rect">
            <a:avLst/>
          </a:prstGeom>
        </p:spPr>
      </p:pic>
      <p:sp>
        <p:nvSpPr>
          <p:cNvPr id="17" name="Flèche courbée vers le bas 16"/>
          <p:cNvSpPr/>
          <p:nvPr/>
        </p:nvSpPr>
        <p:spPr>
          <a:xfrm>
            <a:off x="6303551" y="2762250"/>
            <a:ext cx="2628900" cy="495300"/>
          </a:xfrm>
          <a:prstGeom prst="curvedDownArrow">
            <a:avLst>
              <a:gd name="adj1" fmla="val 0"/>
              <a:gd name="adj2" fmla="val 21263"/>
              <a:gd name="adj3" fmla="val 21190"/>
            </a:avLst>
          </a:prstGeom>
          <a:effectLst>
            <a:outerShdw blurRad="152400" algn="ctr" rotWithShape="0">
              <a:schemeClr val="bg1"/>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8" name="ZoneTexte 17"/>
          <p:cNvSpPr txBox="1"/>
          <p:nvPr/>
        </p:nvSpPr>
        <p:spPr>
          <a:xfrm>
            <a:off x="8637294" y="3301116"/>
            <a:ext cx="2464136" cy="2308324"/>
          </a:xfrm>
          <a:prstGeom prst="rect">
            <a:avLst/>
          </a:prstGeom>
          <a:noFill/>
        </p:spPr>
        <p:txBody>
          <a:bodyPr wrap="none" rtlCol="0">
            <a:spAutoFit/>
          </a:bodyPr>
          <a:lstStyle/>
          <a:p>
            <a:r>
              <a:rPr lang="fr-BE" dirty="0" smtClean="0"/>
              <a:t>Couvert</a:t>
            </a:r>
          </a:p>
          <a:p>
            <a:r>
              <a:rPr lang="fr-BE" dirty="0" smtClean="0"/>
              <a:t>Hauteur</a:t>
            </a:r>
          </a:p>
          <a:p>
            <a:r>
              <a:rPr lang="fr-BE" dirty="0" smtClean="0"/>
              <a:t>Longueur feuille</a:t>
            </a:r>
          </a:p>
          <a:p>
            <a:r>
              <a:rPr lang="fr-BE" dirty="0" smtClean="0"/>
              <a:t>SLA</a:t>
            </a:r>
          </a:p>
          <a:p>
            <a:r>
              <a:rPr lang="fr-BE" dirty="0" smtClean="0"/>
              <a:t>Biomasse aérienne</a:t>
            </a:r>
          </a:p>
          <a:p>
            <a:r>
              <a:rPr lang="fr-BE" dirty="0" smtClean="0"/>
              <a:t>Biomasse souterraine</a:t>
            </a:r>
          </a:p>
          <a:p>
            <a:r>
              <a:rPr lang="fr-BE" dirty="0" smtClean="0"/>
              <a:t>Forme de racine</a:t>
            </a:r>
          </a:p>
          <a:p>
            <a:r>
              <a:rPr lang="fr-BE" dirty="0" smtClean="0"/>
              <a:t>Pilosité</a:t>
            </a:r>
            <a:endParaRPr lang="fr-BE" dirty="0"/>
          </a:p>
        </p:txBody>
      </p:sp>
      <p:sp>
        <p:nvSpPr>
          <p:cNvPr id="19" name="ZoneTexte 18"/>
          <p:cNvSpPr txBox="1"/>
          <p:nvPr/>
        </p:nvSpPr>
        <p:spPr>
          <a:xfrm>
            <a:off x="1111955" y="3810570"/>
            <a:ext cx="2350323" cy="646331"/>
          </a:xfrm>
          <a:prstGeom prst="rect">
            <a:avLst/>
          </a:prstGeom>
          <a:noFill/>
        </p:spPr>
        <p:txBody>
          <a:bodyPr wrap="none" rtlCol="0">
            <a:spAutoFit/>
          </a:bodyPr>
          <a:lstStyle/>
          <a:p>
            <a:r>
              <a:rPr lang="fr-BE" dirty="0" smtClean="0"/>
              <a:t>Rétention</a:t>
            </a:r>
          </a:p>
          <a:p>
            <a:r>
              <a:rPr lang="fr-BE" dirty="0" smtClean="0"/>
              <a:t>Humidité du substrat</a:t>
            </a:r>
            <a:endParaRPr lang="fr-BE" dirty="0"/>
          </a:p>
        </p:txBody>
      </p:sp>
      <p:sp>
        <p:nvSpPr>
          <p:cNvPr id="22" name="Flèche courbée vers le bas 21"/>
          <p:cNvSpPr/>
          <p:nvPr/>
        </p:nvSpPr>
        <p:spPr>
          <a:xfrm rot="10800000">
            <a:off x="2800350" y="4581525"/>
            <a:ext cx="2907477" cy="495300"/>
          </a:xfrm>
          <a:prstGeom prst="curvedDownArrow">
            <a:avLst>
              <a:gd name="adj1" fmla="val 0"/>
              <a:gd name="adj2" fmla="val 21263"/>
              <a:gd name="adj3" fmla="val 21190"/>
            </a:avLst>
          </a:prstGeom>
          <a:effectLst>
            <a:outerShdw blurRad="152400" algn="ctr" rotWithShape="0">
              <a:schemeClr val="bg1"/>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23" name="Titre 5"/>
          <p:cNvSpPr txBox="1">
            <a:spLocks/>
          </p:cNvSpPr>
          <p:nvPr/>
        </p:nvSpPr>
        <p:spPr>
          <a:xfrm>
            <a:off x="872400" y="697257"/>
            <a:ext cx="10800000"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1pPr>
            <a:lvl2pPr marR="0" lvl="1"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2pPr>
            <a:lvl3pPr marR="0" lvl="2"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3pPr>
            <a:lvl4pPr marR="0" lvl="3"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4pPr>
            <a:lvl5pPr marR="0" lvl="4"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5pPr>
            <a:lvl6pPr marR="0" lvl="5"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6pPr>
            <a:lvl7pPr marR="0" lvl="6"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7pPr>
            <a:lvl8pPr marR="0" lvl="7"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8pPr>
            <a:lvl9pPr marR="0" lvl="8"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9pPr>
          </a:lstStyle>
          <a:p>
            <a:r>
              <a:rPr lang="fr-FR" kern="0" dirty="0" smtClean="0">
                <a:solidFill>
                  <a:srgbClr val="006600"/>
                </a:solidFill>
                <a:latin typeface="Bahnschrift Light" panose="020B0502040204020203" pitchFamily="34" charset="0"/>
              </a:rPr>
              <a:t>Régulation flux d’eau : Mesures</a:t>
            </a:r>
            <a:endParaRPr lang="en-US" kern="0" dirty="0">
              <a:solidFill>
                <a:srgbClr val="006600"/>
              </a:solidFill>
              <a:latin typeface="Bahnschrift Light" panose="020B0502040204020203" pitchFamily="34" charset="0"/>
            </a:endParaRPr>
          </a:p>
        </p:txBody>
      </p:sp>
    </p:spTree>
    <p:extLst>
      <p:ext uri="{BB962C8B-B14F-4D97-AF65-F5344CB8AC3E}">
        <p14:creationId xmlns:p14="http://schemas.microsoft.com/office/powerpoint/2010/main" val="41641681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D058A49-02EF-44B8-890D-2F5047DD40A9}" type="slidenum">
              <a:rPr lang="en-US" smtClean="0"/>
              <a:t>21</a:t>
            </a:fld>
            <a:endParaRPr lang="en-US"/>
          </a:p>
        </p:txBody>
      </p:sp>
      <p:pic>
        <p:nvPicPr>
          <p:cNvPr id="36" name="Image 35"/>
          <p:cNvPicPr/>
          <p:nvPr/>
        </p:nvPicPr>
        <p:blipFill rotWithShape="1">
          <a:blip r:embed="rId2" cstate="print">
            <a:extLst>
              <a:ext uri="{28A0092B-C50C-407E-A947-70E740481C1C}">
                <a14:useLocalDpi xmlns:a14="http://schemas.microsoft.com/office/drawing/2010/main" val="0"/>
              </a:ext>
            </a:extLst>
          </a:blip>
          <a:srcRect b="33234"/>
          <a:stretch/>
        </p:blipFill>
        <p:spPr>
          <a:xfrm>
            <a:off x="2157312" y="2085322"/>
            <a:ext cx="7877376" cy="4633109"/>
          </a:xfrm>
          <a:prstGeom prst="rect">
            <a:avLst/>
          </a:prstGeom>
        </p:spPr>
      </p:pic>
      <p:sp>
        <p:nvSpPr>
          <p:cNvPr id="37" name="Ellipse 36"/>
          <p:cNvSpPr/>
          <p:nvPr/>
        </p:nvSpPr>
        <p:spPr>
          <a:xfrm>
            <a:off x="6660682" y="1982805"/>
            <a:ext cx="2829827" cy="1564862"/>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 name="Ellipse 37"/>
          <p:cNvSpPr/>
          <p:nvPr/>
        </p:nvSpPr>
        <p:spPr>
          <a:xfrm>
            <a:off x="2579573" y="2887579"/>
            <a:ext cx="3888606" cy="1289786"/>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41" name="Connecteur droit 40"/>
          <p:cNvCxnSpPr/>
          <p:nvPr/>
        </p:nvCxnSpPr>
        <p:spPr>
          <a:xfrm>
            <a:off x="6525928" y="1992429"/>
            <a:ext cx="0" cy="463310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4" name="Titre 5"/>
          <p:cNvSpPr txBox="1">
            <a:spLocks/>
          </p:cNvSpPr>
          <p:nvPr/>
        </p:nvSpPr>
        <p:spPr>
          <a:xfrm>
            <a:off x="872400" y="697257"/>
            <a:ext cx="10800000"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1pPr>
            <a:lvl2pPr marR="0" lvl="1"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2pPr>
            <a:lvl3pPr marR="0" lvl="2"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3pPr>
            <a:lvl4pPr marR="0" lvl="3"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4pPr>
            <a:lvl5pPr marR="0" lvl="4"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5pPr>
            <a:lvl6pPr marR="0" lvl="5"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6pPr>
            <a:lvl7pPr marR="0" lvl="6"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7pPr>
            <a:lvl8pPr marR="0" lvl="7"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8pPr>
            <a:lvl9pPr marR="0" lvl="8"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9pPr>
          </a:lstStyle>
          <a:p>
            <a:r>
              <a:rPr lang="fr-FR" kern="0" dirty="0" smtClean="0">
                <a:solidFill>
                  <a:srgbClr val="006600"/>
                </a:solidFill>
                <a:latin typeface="Bahnschrift Light" panose="020B0502040204020203" pitchFamily="34" charset="0"/>
              </a:rPr>
              <a:t>Régulation flux d’eau : Résultats</a:t>
            </a:r>
            <a:endParaRPr lang="en-US" kern="0" dirty="0">
              <a:solidFill>
                <a:srgbClr val="006600"/>
              </a:solidFill>
              <a:latin typeface="Bahnschrift Light" panose="020B0502040204020203" pitchFamily="34" charset="0"/>
            </a:endParaRPr>
          </a:p>
        </p:txBody>
      </p:sp>
      <p:sp>
        <p:nvSpPr>
          <p:cNvPr id="4" name="ZoneTexte 3"/>
          <p:cNvSpPr txBox="1"/>
          <p:nvPr/>
        </p:nvSpPr>
        <p:spPr>
          <a:xfrm>
            <a:off x="4104365" y="1509053"/>
            <a:ext cx="665567" cy="461665"/>
          </a:xfrm>
          <a:prstGeom prst="rect">
            <a:avLst/>
          </a:prstGeom>
          <a:noFill/>
        </p:spPr>
        <p:txBody>
          <a:bodyPr wrap="none" rtlCol="0">
            <a:spAutoFit/>
          </a:bodyPr>
          <a:lstStyle/>
          <a:p>
            <a:r>
              <a:rPr lang="en-US" sz="2400" dirty="0" smtClean="0"/>
              <a:t>Mai</a:t>
            </a:r>
            <a:endParaRPr lang="en-US" sz="2400" dirty="0"/>
          </a:p>
        </p:txBody>
      </p:sp>
      <p:sp>
        <p:nvSpPr>
          <p:cNvPr id="45" name="ZoneTexte 44"/>
          <p:cNvSpPr txBox="1"/>
          <p:nvPr/>
        </p:nvSpPr>
        <p:spPr>
          <a:xfrm>
            <a:off x="7657190" y="1509053"/>
            <a:ext cx="760144" cy="461665"/>
          </a:xfrm>
          <a:prstGeom prst="rect">
            <a:avLst/>
          </a:prstGeom>
          <a:noFill/>
        </p:spPr>
        <p:txBody>
          <a:bodyPr wrap="none" rtlCol="0">
            <a:spAutoFit/>
          </a:bodyPr>
          <a:lstStyle/>
          <a:p>
            <a:r>
              <a:rPr lang="en-US" sz="2400" dirty="0" err="1" smtClean="0"/>
              <a:t>Juin</a:t>
            </a:r>
            <a:endParaRPr lang="en-US" sz="2400" dirty="0"/>
          </a:p>
        </p:txBody>
      </p:sp>
      <p:sp>
        <p:nvSpPr>
          <p:cNvPr id="39" name="Rectangle 38"/>
          <p:cNvSpPr/>
          <p:nvPr/>
        </p:nvSpPr>
        <p:spPr>
          <a:xfrm>
            <a:off x="1973179" y="1509053"/>
            <a:ext cx="4552749" cy="5209378"/>
          </a:xfrm>
          <a:prstGeom prst="rect">
            <a:avLst/>
          </a:prstGeom>
          <a:solidFill>
            <a:srgbClr val="F2F2F2">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0" name="Rectangle 39"/>
          <p:cNvSpPr/>
          <p:nvPr/>
        </p:nvSpPr>
        <p:spPr>
          <a:xfrm>
            <a:off x="6525928" y="1509053"/>
            <a:ext cx="3628725" cy="5209378"/>
          </a:xfrm>
          <a:prstGeom prst="rect">
            <a:avLst/>
          </a:prstGeom>
          <a:solidFill>
            <a:srgbClr val="F2F2F2">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 name="ZoneTexte 41"/>
          <p:cNvSpPr txBox="1"/>
          <p:nvPr/>
        </p:nvSpPr>
        <p:spPr>
          <a:xfrm>
            <a:off x="3236142" y="3709086"/>
            <a:ext cx="2338939" cy="923330"/>
          </a:xfrm>
          <a:prstGeom prst="rect">
            <a:avLst/>
          </a:prstGeom>
          <a:noFill/>
        </p:spPr>
        <p:txBody>
          <a:bodyPr wrap="square" rtlCol="0">
            <a:spAutoFit/>
          </a:bodyPr>
          <a:lstStyle/>
          <a:p>
            <a:r>
              <a:rPr lang="fr-FR" dirty="0" smtClean="0"/>
              <a:t>72.03% rétention</a:t>
            </a:r>
          </a:p>
          <a:p>
            <a:r>
              <a:rPr lang="fr-FR" dirty="0" smtClean="0"/>
              <a:t>Vide : 64.16 %</a:t>
            </a:r>
          </a:p>
          <a:p>
            <a:r>
              <a:rPr lang="fr-FR" dirty="0" smtClean="0"/>
              <a:t>Végétation : 72.45%</a:t>
            </a:r>
            <a:endParaRPr lang="fr-BE" dirty="0"/>
          </a:p>
        </p:txBody>
      </p:sp>
      <p:sp>
        <p:nvSpPr>
          <p:cNvPr id="43" name="ZoneTexte 42"/>
          <p:cNvSpPr txBox="1"/>
          <p:nvPr/>
        </p:nvSpPr>
        <p:spPr>
          <a:xfrm>
            <a:off x="7336856" y="3709086"/>
            <a:ext cx="2338939" cy="923330"/>
          </a:xfrm>
          <a:prstGeom prst="rect">
            <a:avLst/>
          </a:prstGeom>
          <a:noFill/>
        </p:spPr>
        <p:txBody>
          <a:bodyPr wrap="square" rtlCol="0">
            <a:spAutoFit/>
          </a:bodyPr>
          <a:lstStyle/>
          <a:p>
            <a:r>
              <a:rPr lang="fr-FR" dirty="0" smtClean="0"/>
              <a:t>43.81% rétention</a:t>
            </a:r>
          </a:p>
          <a:p>
            <a:r>
              <a:rPr lang="fr-FR" dirty="0" smtClean="0"/>
              <a:t>Vide : 38.90 %</a:t>
            </a:r>
          </a:p>
          <a:p>
            <a:r>
              <a:rPr lang="fr-FR" dirty="0" smtClean="0"/>
              <a:t>Végétation : 44.08%</a:t>
            </a:r>
            <a:endParaRPr lang="fr-BE" dirty="0"/>
          </a:p>
        </p:txBody>
      </p:sp>
    </p:spTree>
    <p:extLst>
      <p:ext uri="{BB962C8B-B14F-4D97-AF65-F5344CB8AC3E}">
        <p14:creationId xmlns:p14="http://schemas.microsoft.com/office/powerpoint/2010/main" val="327312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2" grpId="0"/>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p:txBody>
          <a:bodyPr/>
          <a:lstStyle/>
          <a:p>
            <a:fld id="{AD058A49-02EF-44B8-890D-2F5047DD40A9}" type="slidenum">
              <a:rPr lang="en-US" smtClean="0"/>
              <a:t>22</a:t>
            </a:fld>
            <a:endParaRPr lang="en-US"/>
          </a:p>
        </p:txBody>
      </p:sp>
      <p:graphicFrame>
        <p:nvGraphicFramePr>
          <p:cNvPr id="3" name="Tableau 2"/>
          <p:cNvGraphicFramePr>
            <a:graphicFrameLocks noGrp="1"/>
          </p:cNvGraphicFramePr>
          <p:nvPr>
            <p:extLst>
              <p:ext uri="{D42A27DB-BD31-4B8C-83A1-F6EECF244321}">
                <p14:modId xmlns:p14="http://schemas.microsoft.com/office/powerpoint/2010/main" val="3201856569"/>
              </p:ext>
            </p:extLst>
          </p:nvPr>
        </p:nvGraphicFramePr>
        <p:xfrm>
          <a:off x="527048" y="2686050"/>
          <a:ext cx="4616452" cy="1651910"/>
        </p:xfrm>
        <a:graphic>
          <a:graphicData uri="http://schemas.openxmlformats.org/drawingml/2006/table">
            <a:tbl>
              <a:tblPr firstRow="1" firstCol="1" bandRow="1">
                <a:tableStyleId>{5C22544A-7EE6-4342-B048-85BDC9FD1C3A}</a:tableStyleId>
              </a:tblPr>
              <a:tblGrid>
                <a:gridCol w="1159844">
                  <a:extLst>
                    <a:ext uri="{9D8B030D-6E8A-4147-A177-3AD203B41FA5}">
                      <a16:colId xmlns:a16="http://schemas.microsoft.com/office/drawing/2014/main" val="4142824911"/>
                    </a:ext>
                  </a:extLst>
                </a:gridCol>
                <a:gridCol w="1185848">
                  <a:extLst>
                    <a:ext uri="{9D8B030D-6E8A-4147-A177-3AD203B41FA5}">
                      <a16:colId xmlns:a16="http://schemas.microsoft.com/office/drawing/2014/main" val="3491988914"/>
                    </a:ext>
                  </a:extLst>
                </a:gridCol>
                <a:gridCol w="2270760">
                  <a:extLst>
                    <a:ext uri="{9D8B030D-6E8A-4147-A177-3AD203B41FA5}">
                      <a16:colId xmlns:a16="http://schemas.microsoft.com/office/drawing/2014/main" val="2073546979"/>
                    </a:ext>
                  </a:extLst>
                </a:gridCol>
              </a:tblGrid>
              <a:tr h="371750">
                <a:tc>
                  <a:txBody>
                    <a:bodyPr/>
                    <a:lstStyle/>
                    <a:p>
                      <a:endParaRPr lang="en-US" sz="1800" dirty="0"/>
                    </a:p>
                  </a:txBody>
                  <a:tcPr/>
                </a:tc>
                <a:tc>
                  <a:txBody>
                    <a:bodyPr/>
                    <a:lstStyle/>
                    <a:p>
                      <a:r>
                        <a:rPr lang="en-US" sz="1800" dirty="0" smtClean="0"/>
                        <a:t>Mai</a:t>
                      </a:r>
                      <a:endParaRPr lang="en-US" sz="1800" dirty="0"/>
                    </a:p>
                  </a:txBody>
                  <a:tcPr/>
                </a:tc>
                <a:tc>
                  <a:txBody>
                    <a:bodyPr/>
                    <a:lstStyle/>
                    <a:p>
                      <a:r>
                        <a:rPr lang="en-US" sz="1800" dirty="0" err="1" smtClean="0"/>
                        <a:t>Juin</a:t>
                      </a:r>
                      <a:endParaRPr lang="en-US" sz="1800" dirty="0"/>
                    </a:p>
                  </a:txBody>
                  <a:tcPr/>
                </a:tc>
                <a:extLst>
                  <a:ext uri="{0D108BD9-81ED-4DB2-BD59-A6C34878D82A}">
                    <a16:rowId xmlns:a16="http://schemas.microsoft.com/office/drawing/2014/main" val="1439886398"/>
                  </a:ext>
                </a:extLst>
              </a:tr>
              <a:tr h="370840">
                <a:tc>
                  <a:txBody>
                    <a:bodyPr/>
                    <a:lstStyle/>
                    <a:p>
                      <a:r>
                        <a:rPr lang="en-US" sz="1800" dirty="0" err="1" smtClean="0"/>
                        <a:t>Zinco</a:t>
                      </a:r>
                      <a:endParaRPr lang="en-US" sz="1800" dirty="0"/>
                    </a:p>
                  </a:txBody>
                  <a:tcPr/>
                </a:tc>
                <a:tc>
                  <a:txBody>
                    <a:bodyPr/>
                    <a:lstStyle/>
                    <a:p>
                      <a:r>
                        <a:rPr lang="en-US" sz="1800" dirty="0" err="1" smtClean="0"/>
                        <a:t>Couvert</a:t>
                      </a:r>
                      <a:endParaRPr lang="en-US" sz="1800" dirty="0"/>
                    </a:p>
                  </a:txBody>
                  <a:tcPr/>
                </a:tc>
                <a:tc>
                  <a:txBody>
                    <a:bodyPr/>
                    <a:lstStyle/>
                    <a:p>
                      <a:r>
                        <a:rPr lang="en-US" sz="1800" dirty="0" err="1" smtClean="0"/>
                        <a:t>Couvert</a:t>
                      </a:r>
                      <a:endParaRPr lang="en-US" sz="1800" dirty="0" smtClean="0"/>
                    </a:p>
                    <a:p>
                      <a:r>
                        <a:rPr lang="en-US" sz="1800" dirty="0" err="1" smtClean="0"/>
                        <a:t>Biomasse</a:t>
                      </a:r>
                      <a:r>
                        <a:rPr lang="en-US" sz="1800" dirty="0" smtClean="0"/>
                        <a:t> </a:t>
                      </a:r>
                      <a:r>
                        <a:rPr lang="en-US" sz="1800" dirty="0" err="1" smtClean="0"/>
                        <a:t>aérienne</a:t>
                      </a:r>
                      <a:endParaRPr lang="en-US" sz="1800" dirty="0"/>
                    </a:p>
                  </a:txBody>
                  <a:tcPr/>
                </a:tc>
                <a:extLst>
                  <a:ext uri="{0D108BD9-81ED-4DB2-BD59-A6C34878D82A}">
                    <a16:rowId xmlns:a16="http://schemas.microsoft.com/office/drawing/2014/main" val="1062177961"/>
                  </a:ext>
                </a:extLst>
              </a:tr>
              <a:tr h="370840">
                <a:tc>
                  <a:txBody>
                    <a:bodyPr/>
                    <a:lstStyle/>
                    <a:p>
                      <a:r>
                        <a:rPr lang="en-US" sz="1800" dirty="0" err="1" smtClean="0"/>
                        <a:t>Recyclé</a:t>
                      </a:r>
                      <a:endParaRPr lang="en-US" sz="1800" dirty="0"/>
                    </a:p>
                  </a:txBody>
                  <a:tcPr/>
                </a:tc>
                <a:tc>
                  <a:txBody>
                    <a:bodyPr/>
                    <a:lstStyle/>
                    <a:p>
                      <a:r>
                        <a:rPr lang="en-US" sz="1800" dirty="0" err="1" smtClean="0"/>
                        <a:t>Couvert</a:t>
                      </a:r>
                      <a:endParaRPr lang="en-US" sz="1800" dirty="0" smtClean="0"/>
                    </a:p>
                    <a:p>
                      <a:r>
                        <a:rPr lang="en-US" sz="1800" dirty="0" smtClean="0"/>
                        <a:t>SLA</a:t>
                      </a:r>
                      <a:endParaRPr lang="en-US" sz="1800" dirty="0"/>
                    </a:p>
                  </a:txBody>
                  <a:tcPr/>
                </a:tc>
                <a:tc>
                  <a:txBody>
                    <a:bodyPr/>
                    <a:lstStyle/>
                    <a:p>
                      <a:r>
                        <a:rPr lang="en-US" sz="1800" dirty="0" err="1" smtClean="0"/>
                        <a:t>Couvert</a:t>
                      </a:r>
                      <a:endParaRPr lang="en-US" sz="1800" dirty="0" smtClean="0"/>
                    </a:p>
                    <a:p>
                      <a:r>
                        <a:rPr lang="en-US" sz="1800" dirty="0" smtClean="0"/>
                        <a:t>Hauteur</a:t>
                      </a:r>
                      <a:endParaRPr lang="en-US" sz="1800" dirty="0"/>
                    </a:p>
                  </a:txBody>
                  <a:tcPr/>
                </a:tc>
                <a:extLst>
                  <a:ext uri="{0D108BD9-81ED-4DB2-BD59-A6C34878D82A}">
                    <a16:rowId xmlns:a16="http://schemas.microsoft.com/office/drawing/2014/main" val="2760610068"/>
                  </a:ext>
                </a:extLst>
              </a:tr>
            </a:tbl>
          </a:graphicData>
        </a:graphic>
      </p:graphicFrame>
      <p:sp>
        <p:nvSpPr>
          <p:cNvPr id="4" name="ZoneTexte 3"/>
          <p:cNvSpPr txBox="1"/>
          <p:nvPr/>
        </p:nvSpPr>
        <p:spPr>
          <a:xfrm>
            <a:off x="511853" y="2019300"/>
            <a:ext cx="4631648" cy="646331"/>
          </a:xfrm>
          <a:prstGeom prst="rect">
            <a:avLst/>
          </a:prstGeom>
          <a:noFill/>
        </p:spPr>
        <p:txBody>
          <a:bodyPr wrap="square" rtlCol="0">
            <a:spAutoFit/>
          </a:bodyPr>
          <a:lstStyle/>
          <a:p>
            <a:r>
              <a:rPr lang="fr-BE" dirty="0" smtClean="0"/>
              <a:t>Régression du taux de rétention selon les traits végétaux</a:t>
            </a:r>
            <a:endParaRPr lang="fr-BE" dirty="0"/>
          </a:p>
        </p:txBody>
      </p:sp>
      <p:pic>
        <p:nvPicPr>
          <p:cNvPr id="6" name="Imag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8318" y="1836107"/>
            <a:ext cx="6100498" cy="4837695"/>
          </a:xfrm>
          <a:prstGeom prst="rect">
            <a:avLst/>
          </a:prstGeom>
        </p:spPr>
      </p:pic>
      <p:sp>
        <p:nvSpPr>
          <p:cNvPr id="8" name="ZoneTexte 7"/>
          <p:cNvSpPr txBox="1"/>
          <p:nvPr/>
        </p:nvSpPr>
        <p:spPr>
          <a:xfrm>
            <a:off x="3886200" y="4972050"/>
            <a:ext cx="184731" cy="369332"/>
          </a:xfrm>
          <a:prstGeom prst="rect">
            <a:avLst/>
          </a:prstGeom>
          <a:noFill/>
        </p:spPr>
        <p:txBody>
          <a:bodyPr wrap="none" rtlCol="0">
            <a:spAutoFit/>
          </a:bodyPr>
          <a:lstStyle/>
          <a:p>
            <a:endParaRPr lang="en-US" dirty="0"/>
          </a:p>
        </p:txBody>
      </p:sp>
      <p:sp>
        <p:nvSpPr>
          <p:cNvPr id="9" name="ZoneTexte 8"/>
          <p:cNvSpPr txBox="1"/>
          <p:nvPr/>
        </p:nvSpPr>
        <p:spPr>
          <a:xfrm>
            <a:off x="3886200" y="4972050"/>
            <a:ext cx="184731" cy="369332"/>
          </a:xfrm>
          <a:prstGeom prst="rect">
            <a:avLst/>
          </a:prstGeom>
          <a:noFill/>
        </p:spPr>
        <p:txBody>
          <a:bodyPr wrap="none" rtlCol="0">
            <a:spAutoFit/>
          </a:bodyPr>
          <a:lstStyle/>
          <a:p>
            <a:endParaRPr lang="en-US" dirty="0"/>
          </a:p>
        </p:txBody>
      </p:sp>
      <p:sp>
        <p:nvSpPr>
          <p:cNvPr id="10" name="ZoneTexte 9"/>
          <p:cNvSpPr txBox="1"/>
          <p:nvPr/>
        </p:nvSpPr>
        <p:spPr>
          <a:xfrm>
            <a:off x="3886200" y="4972050"/>
            <a:ext cx="184731" cy="369332"/>
          </a:xfrm>
          <a:prstGeom prst="rect">
            <a:avLst/>
          </a:prstGeom>
          <a:noFill/>
        </p:spPr>
        <p:txBody>
          <a:bodyPr wrap="none" rtlCol="0">
            <a:spAutoFit/>
          </a:bodyPr>
          <a:lstStyle/>
          <a:p>
            <a:endParaRPr lang="en-US" dirty="0"/>
          </a:p>
        </p:txBody>
      </p:sp>
      <p:sp>
        <p:nvSpPr>
          <p:cNvPr id="12" name="ZoneTexte 11"/>
          <p:cNvSpPr txBox="1"/>
          <p:nvPr/>
        </p:nvSpPr>
        <p:spPr>
          <a:xfrm>
            <a:off x="10782300" y="5499557"/>
            <a:ext cx="862737" cy="584775"/>
          </a:xfrm>
          <a:prstGeom prst="rect">
            <a:avLst/>
          </a:prstGeom>
          <a:noFill/>
        </p:spPr>
        <p:txBody>
          <a:bodyPr wrap="none" rtlCol="0">
            <a:spAutoFit/>
          </a:bodyPr>
          <a:lstStyle/>
          <a:p>
            <a:r>
              <a:rPr lang="en-US" sz="800" dirty="0" smtClean="0"/>
              <a:t>▲ Mai </a:t>
            </a:r>
            <a:r>
              <a:rPr lang="en-US" sz="800" dirty="0" err="1" smtClean="0"/>
              <a:t>recyclé</a:t>
            </a:r>
            <a:r>
              <a:rPr lang="en-US" sz="800" dirty="0" smtClean="0"/>
              <a:t> </a:t>
            </a:r>
          </a:p>
          <a:p>
            <a:r>
              <a:rPr lang="en-US" sz="800" dirty="0" smtClean="0"/>
              <a:t>△ Mai </a:t>
            </a:r>
            <a:r>
              <a:rPr lang="en-US" sz="800" dirty="0" err="1" smtClean="0"/>
              <a:t>Zinco</a:t>
            </a:r>
            <a:endParaRPr lang="en-US" sz="800" dirty="0" smtClean="0"/>
          </a:p>
          <a:p>
            <a:r>
              <a:rPr lang="en-US" sz="800" dirty="0" smtClean="0"/>
              <a:t>● </a:t>
            </a:r>
            <a:r>
              <a:rPr lang="en-US" sz="800" dirty="0" err="1" smtClean="0"/>
              <a:t>Juin</a:t>
            </a:r>
            <a:r>
              <a:rPr lang="en-US" sz="800" dirty="0" smtClean="0"/>
              <a:t> </a:t>
            </a:r>
            <a:r>
              <a:rPr lang="en-US" sz="800" dirty="0" err="1" smtClean="0"/>
              <a:t>recyclé</a:t>
            </a:r>
            <a:endParaRPr lang="en-US" sz="800" dirty="0" smtClean="0"/>
          </a:p>
          <a:p>
            <a:r>
              <a:rPr lang="en-US" sz="800" dirty="0" smtClean="0"/>
              <a:t>○ </a:t>
            </a:r>
            <a:r>
              <a:rPr lang="en-US" sz="800" dirty="0" err="1" smtClean="0"/>
              <a:t>Juin</a:t>
            </a:r>
            <a:r>
              <a:rPr lang="en-US" sz="800" dirty="0" smtClean="0"/>
              <a:t> </a:t>
            </a:r>
            <a:r>
              <a:rPr lang="en-US" sz="800" dirty="0" err="1" smtClean="0"/>
              <a:t>Zinco</a:t>
            </a:r>
            <a:endParaRPr lang="en-US" sz="800" dirty="0"/>
          </a:p>
        </p:txBody>
      </p:sp>
      <p:sp>
        <p:nvSpPr>
          <p:cNvPr id="13" name="Ellipse 12"/>
          <p:cNvSpPr/>
          <p:nvPr/>
        </p:nvSpPr>
        <p:spPr>
          <a:xfrm rot="20911133">
            <a:off x="5663416" y="2218775"/>
            <a:ext cx="6210300" cy="1733279"/>
          </a:xfrm>
          <a:prstGeom prst="ellipse">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ZoneTexte 13"/>
          <p:cNvSpPr txBox="1"/>
          <p:nvPr/>
        </p:nvSpPr>
        <p:spPr>
          <a:xfrm>
            <a:off x="9182100" y="1651441"/>
            <a:ext cx="545342" cy="369332"/>
          </a:xfrm>
          <a:prstGeom prst="rect">
            <a:avLst/>
          </a:prstGeom>
          <a:noFill/>
        </p:spPr>
        <p:txBody>
          <a:bodyPr wrap="none" rtlCol="0">
            <a:spAutoFit/>
          </a:bodyPr>
          <a:lstStyle/>
          <a:p>
            <a:r>
              <a:rPr lang="en-US" dirty="0" smtClean="0"/>
              <a:t>Mai</a:t>
            </a:r>
            <a:endParaRPr lang="en-US" dirty="0"/>
          </a:p>
        </p:txBody>
      </p:sp>
      <p:sp>
        <p:nvSpPr>
          <p:cNvPr id="15" name="Ellipse 14"/>
          <p:cNvSpPr/>
          <p:nvPr/>
        </p:nvSpPr>
        <p:spPr>
          <a:xfrm rot="20911133">
            <a:off x="5663417" y="4214270"/>
            <a:ext cx="6210300" cy="1733279"/>
          </a:xfrm>
          <a:prstGeom prst="ellipse">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ZoneTexte 15"/>
          <p:cNvSpPr txBox="1"/>
          <p:nvPr/>
        </p:nvSpPr>
        <p:spPr>
          <a:xfrm>
            <a:off x="10782300" y="3613546"/>
            <a:ext cx="615874" cy="369332"/>
          </a:xfrm>
          <a:prstGeom prst="rect">
            <a:avLst/>
          </a:prstGeom>
          <a:noFill/>
        </p:spPr>
        <p:txBody>
          <a:bodyPr wrap="none" rtlCol="0">
            <a:spAutoFit/>
          </a:bodyPr>
          <a:lstStyle/>
          <a:p>
            <a:r>
              <a:rPr lang="en-US" dirty="0" err="1" smtClean="0"/>
              <a:t>Juin</a:t>
            </a:r>
            <a:endParaRPr lang="en-US" dirty="0"/>
          </a:p>
        </p:txBody>
      </p:sp>
      <p:sp>
        <p:nvSpPr>
          <p:cNvPr id="17" name="Titre 5"/>
          <p:cNvSpPr txBox="1">
            <a:spLocks/>
          </p:cNvSpPr>
          <p:nvPr/>
        </p:nvSpPr>
        <p:spPr>
          <a:xfrm>
            <a:off x="872400" y="697257"/>
            <a:ext cx="10800000"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1pPr>
            <a:lvl2pPr marR="0" lvl="1"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2pPr>
            <a:lvl3pPr marR="0" lvl="2"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3pPr>
            <a:lvl4pPr marR="0" lvl="3"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4pPr>
            <a:lvl5pPr marR="0" lvl="4"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5pPr>
            <a:lvl6pPr marR="0" lvl="5"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6pPr>
            <a:lvl7pPr marR="0" lvl="6"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7pPr>
            <a:lvl8pPr marR="0" lvl="7"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8pPr>
            <a:lvl9pPr marR="0" lvl="8"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9pPr>
          </a:lstStyle>
          <a:p>
            <a:r>
              <a:rPr lang="fr-FR" kern="0" dirty="0" smtClean="0">
                <a:solidFill>
                  <a:srgbClr val="006600"/>
                </a:solidFill>
                <a:latin typeface="Bahnschrift Light" panose="020B0502040204020203" pitchFamily="34" charset="0"/>
              </a:rPr>
              <a:t>Régulation flux d’eau : Résultats</a:t>
            </a:r>
            <a:endParaRPr lang="en-US" kern="0" dirty="0">
              <a:solidFill>
                <a:srgbClr val="006600"/>
              </a:solidFill>
              <a:latin typeface="Bahnschrift Light" panose="020B0502040204020203" pitchFamily="34" charset="0"/>
            </a:endParaRPr>
          </a:p>
        </p:txBody>
      </p:sp>
    </p:spTree>
    <p:extLst>
      <p:ext uri="{BB962C8B-B14F-4D97-AF65-F5344CB8AC3E}">
        <p14:creationId xmlns:p14="http://schemas.microsoft.com/office/powerpoint/2010/main" val="29631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5"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DD87C209-4A96-443D-89EC-41AF33526A74}" type="slidenum">
              <a:rPr lang="fr-BE" smtClean="0"/>
              <a:pPr/>
              <a:t>23</a:t>
            </a:fld>
            <a:endParaRPr lang="fr-BE" dirty="0"/>
          </a:p>
        </p:txBody>
      </p:sp>
      <p:sp>
        <p:nvSpPr>
          <p:cNvPr id="3" name="Titre 2"/>
          <p:cNvSpPr>
            <a:spLocks noGrp="1"/>
          </p:cNvSpPr>
          <p:nvPr>
            <p:ph type="title"/>
          </p:nvPr>
        </p:nvSpPr>
        <p:spPr>
          <a:xfrm>
            <a:off x="963599" y="504825"/>
            <a:ext cx="10742626" cy="3962400"/>
          </a:xfrm>
        </p:spPr>
        <p:txBody>
          <a:bodyPr/>
          <a:lstStyle/>
          <a:p>
            <a:pPr marL="542925" indent="-542925"/>
            <a:r>
              <a:rPr lang="en-US" sz="4100" dirty="0" smtClean="0">
                <a:solidFill>
                  <a:srgbClr val="006600"/>
                </a:solidFill>
                <a:ea typeface="Be Vietnam ExtraBold"/>
                <a:cs typeface="Be Vietnam ExtraBold"/>
                <a:sym typeface="Be Vietnam ExtraBold"/>
              </a:rPr>
              <a:t>Conclusion</a:t>
            </a:r>
            <a:br>
              <a:rPr lang="en-US" sz="4100" dirty="0" smtClean="0">
                <a:solidFill>
                  <a:srgbClr val="006600"/>
                </a:solidFill>
                <a:ea typeface="Be Vietnam ExtraBold"/>
                <a:cs typeface="Be Vietnam ExtraBold"/>
                <a:sym typeface="Be Vietnam ExtraBold"/>
              </a:rPr>
            </a:br>
            <a:r>
              <a:rPr lang="fr-BE" sz="4100" dirty="0" smtClean="0">
                <a:solidFill>
                  <a:srgbClr val="006600"/>
                </a:solidFill>
                <a:ea typeface="Be Vietnam ExtraBold"/>
                <a:cs typeface="Be Vietnam ExtraBold"/>
                <a:sym typeface="Be Vietnam ExtraBold"/>
              </a:rPr>
              <a:t>Toiture verte et…</a:t>
            </a:r>
            <a:br>
              <a:rPr lang="fr-BE" sz="4100" dirty="0" smtClean="0">
                <a:solidFill>
                  <a:srgbClr val="006600"/>
                </a:solidFill>
                <a:ea typeface="Be Vietnam ExtraBold"/>
                <a:cs typeface="Be Vietnam ExtraBold"/>
                <a:sym typeface="Be Vietnam ExtraBold"/>
              </a:rPr>
            </a:br>
            <a:r>
              <a:rPr lang="fr-BE" sz="4100" dirty="0" smtClean="0">
                <a:solidFill>
                  <a:srgbClr val="006600"/>
                </a:solidFill>
                <a:ea typeface="Be Vietnam ExtraBold"/>
                <a:cs typeface="Be Vietnam ExtraBold"/>
                <a:sym typeface="Be Vietnam ExtraBold"/>
              </a:rPr>
              <a:t>	Support à la biodiversité</a:t>
            </a:r>
            <a:br>
              <a:rPr lang="fr-BE" sz="4100" dirty="0" smtClean="0">
                <a:solidFill>
                  <a:srgbClr val="006600"/>
                </a:solidFill>
                <a:ea typeface="Be Vietnam ExtraBold"/>
                <a:cs typeface="Be Vietnam ExtraBold"/>
                <a:sym typeface="Be Vietnam ExtraBold"/>
              </a:rPr>
            </a:br>
            <a:r>
              <a:rPr lang="fr-BE" sz="4100" dirty="0" smtClean="0">
                <a:solidFill>
                  <a:srgbClr val="006600"/>
                </a:solidFill>
                <a:ea typeface="Be Vietnam ExtraBold"/>
                <a:cs typeface="Be Vietnam ExtraBold"/>
                <a:sym typeface="Be Vietnam ExtraBold"/>
              </a:rPr>
              <a:t>		</a:t>
            </a:r>
            <a:r>
              <a:rPr lang="fr-BE" sz="2000" dirty="0" smtClean="0">
                <a:sym typeface="Be Vietnam ExtraBold"/>
              </a:rPr>
              <a:t>La dynamique dans le </a:t>
            </a:r>
            <a:r>
              <a:rPr lang="fr-BE" sz="2000" b="1" dirty="0" smtClean="0">
                <a:sym typeface="Be Vietnam ExtraBold"/>
              </a:rPr>
              <a:t>temps</a:t>
            </a:r>
            <a:r>
              <a:rPr lang="fr-BE" sz="2000" dirty="0" smtClean="0">
                <a:sym typeface="Be Vietnam ExtraBold"/>
              </a:rPr>
              <a:t> et les </a:t>
            </a:r>
            <a:r>
              <a:rPr lang="fr-BE" sz="2000" b="1" dirty="0" smtClean="0">
                <a:sym typeface="Be Vietnam ExtraBold"/>
              </a:rPr>
              <a:t>variations de conditions </a:t>
            </a:r>
            <a:r>
              <a:rPr lang="fr-BE" sz="2000" dirty="0" smtClean="0">
                <a:sym typeface="Be Vietnam ExtraBold"/>
              </a:rPr>
              <a:t>de la toiture 	</a:t>
            </a:r>
            <a:r>
              <a:rPr lang="fr-BE" sz="2000" b="1" dirty="0" smtClean="0">
                <a:sym typeface="Be Vietnam ExtraBold"/>
              </a:rPr>
              <a:t>modifient</a:t>
            </a:r>
            <a:r>
              <a:rPr lang="fr-BE" sz="2000" dirty="0" smtClean="0">
                <a:sym typeface="Be Vietnam ExtraBold"/>
              </a:rPr>
              <a:t> les différents éléments de la toiture et doivent donc être considérés lors de 	la mise en place de la toiture.</a:t>
            </a:r>
            <a:br>
              <a:rPr lang="fr-BE" sz="2000" dirty="0" smtClean="0">
                <a:sym typeface="Be Vietnam ExtraBold"/>
              </a:rPr>
            </a:br>
            <a:r>
              <a:rPr lang="fr-BE" sz="2000" dirty="0" smtClean="0">
                <a:sym typeface="Be Vietnam ExtraBold"/>
              </a:rPr>
              <a:t>		Une toiture verte n’est pas un environnement </a:t>
            </a:r>
            <a:r>
              <a:rPr lang="fr-BE" sz="2000" b="1" dirty="0" smtClean="0">
                <a:sym typeface="Be Vietnam ExtraBold"/>
              </a:rPr>
              <a:t>homogène</a:t>
            </a:r>
            <a:r>
              <a:rPr lang="fr-BE" sz="2000" dirty="0" smtClean="0">
                <a:sym typeface="Be Vietnam ExtraBold"/>
              </a:rPr>
              <a:t>, pour optimiser	la 	biodiversité, les </a:t>
            </a:r>
            <a:r>
              <a:rPr lang="fr-BE" sz="2000" b="1" dirty="0" smtClean="0">
                <a:sym typeface="Be Vietnam ExtraBold"/>
              </a:rPr>
              <a:t>espèces</a:t>
            </a:r>
            <a:r>
              <a:rPr lang="fr-BE" sz="2000" dirty="0" smtClean="0">
                <a:sym typeface="Be Vietnam ExtraBold"/>
              </a:rPr>
              <a:t> doivent être </a:t>
            </a:r>
            <a:r>
              <a:rPr lang="fr-BE" sz="2000" b="1" dirty="0" smtClean="0">
                <a:sym typeface="Be Vietnam ExtraBold"/>
              </a:rPr>
              <a:t>sélectionnées</a:t>
            </a:r>
            <a:r>
              <a:rPr lang="fr-BE" sz="2000" dirty="0" smtClean="0">
                <a:sym typeface="Be Vietnam ExtraBold"/>
              </a:rPr>
              <a:t> selon les conditions de la toiture.</a:t>
            </a:r>
            <a:br>
              <a:rPr lang="fr-BE" sz="2000" dirty="0" smtClean="0">
                <a:sym typeface="Be Vietnam ExtraBold"/>
              </a:rPr>
            </a:br>
            <a:r>
              <a:rPr lang="en-US" dirty="0" smtClean="0"/>
              <a:t/>
            </a:r>
            <a:br>
              <a:rPr lang="en-US" dirty="0" smtClean="0"/>
            </a:br>
            <a:r>
              <a:rPr lang="en-US" dirty="0" smtClean="0"/>
              <a:t>	</a:t>
            </a:r>
            <a:endParaRPr lang="en-US" sz="2000" dirty="0">
              <a:sym typeface="Be Vietnam ExtraBold"/>
            </a:endParaRPr>
          </a:p>
        </p:txBody>
      </p:sp>
      <p:sp>
        <p:nvSpPr>
          <p:cNvPr id="4" name="Rectangle 3"/>
          <p:cNvSpPr/>
          <p:nvPr/>
        </p:nvSpPr>
        <p:spPr>
          <a:xfrm>
            <a:off x="1885950" y="4297164"/>
            <a:ext cx="9820275" cy="1877437"/>
          </a:xfrm>
          <a:prstGeom prst="rect">
            <a:avLst/>
          </a:prstGeom>
        </p:spPr>
        <p:txBody>
          <a:bodyPr wrap="square">
            <a:spAutoFit/>
          </a:bodyPr>
          <a:lstStyle/>
          <a:p>
            <a:r>
              <a:rPr lang="fr-BE" sz="4000" dirty="0">
                <a:solidFill>
                  <a:srgbClr val="006600"/>
                </a:solidFill>
                <a:ea typeface="Be Vietnam ExtraBold"/>
                <a:cs typeface="Be Vietnam ExtraBold"/>
              </a:rPr>
              <a:t>Régulation</a:t>
            </a:r>
            <a:r>
              <a:rPr lang="en-US" sz="4000" dirty="0">
                <a:solidFill>
                  <a:srgbClr val="006600"/>
                </a:solidFill>
                <a:ea typeface="Be Vietnam ExtraBold"/>
                <a:cs typeface="Be Vietnam ExtraBold"/>
              </a:rPr>
              <a:t> des flux </a:t>
            </a:r>
            <a:r>
              <a:rPr lang="fr-BE" sz="4000" dirty="0">
                <a:solidFill>
                  <a:srgbClr val="006600"/>
                </a:solidFill>
                <a:ea typeface="Be Vietnam ExtraBold"/>
                <a:cs typeface="Be Vietnam ExtraBold"/>
              </a:rPr>
              <a:t>d’eau</a:t>
            </a:r>
            <a:br>
              <a:rPr lang="fr-BE" sz="4000" dirty="0">
                <a:solidFill>
                  <a:srgbClr val="006600"/>
                </a:solidFill>
                <a:ea typeface="Be Vietnam ExtraBold"/>
                <a:cs typeface="Be Vietnam ExtraBold"/>
              </a:rPr>
            </a:br>
            <a:r>
              <a:rPr lang="fr-BE" sz="4000" dirty="0">
                <a:solidFill>
                  <a:srgbClr val="006600"/>
                </a:solidFill>
                <a:ea typeface="Be Vietnam ExtraBold"/>
                <a:cs typeface="Be Vietnam ExtraBold"/>
              </a:rPr>
              <a:t>	</a:t>
            </a:r>
            <a:r>
              <a:rPr lang="fr-BE" dirty="0" smtClean="0"/>
              <a:t>L’</a:t>
            </a:r>
            <a:r>
              <a:rPr lang="fr-BE" b="1" dirty="0" smtClean="0"/>
              <a:t>intensité</a:t>
            </a:r>
            <a:r>
              <a:rPr lang="fr-BE" dirty="0" smtClean="0"/>
              <a:t> </a:t>
            </a:r>
            <a:r>
              <a:rPr lang="fr-BE" dirty="0"/>
              <a:t>de précipitation, le type de </a:t>
            </a:r>
            <a:r>
              <a:rPr lang="fr-BE" b="1" dirty="0"/>
              <a:t>substrat</a:t>
            </a:r>
            <a:r>
              <a:rPr lang="fr-BE" dirty="0"/>
              <a:t> et le </a:t>
            </a:r>
            <a:r>
              <a:rPr lang="fr-BE" b="1" dirty="0"/>
              <a:t>couvert</a:t>
            </a:r>
            <a:r>
              <a:rPr lang="fr-BE" dirty="0"/>
              <a:t> influencent le taux </a:t>
            </a:r>
            <a:r>
              <a:rPr lang="fr-BE" dirty="0" smtClean="0"/>
              <a:t>de </a:t>
            </a:r>
            <a:r>
              <a:rPr lang="fr-BE" b="1" dirty="0"/>
              <a:t>rétention</a:t>
            </a:r>
            <a:r>
              <a:rPr lang="fr-BE" dirty="0"/>
              <a:t> d’une toiture verte</a:t>
            </a:r>
            <a:r>
              <a:rPr lang="en-US" sz="4000" dirty="0">
                <a:solidFill>
                  <a:srgbClr val="006600"/>
                </a:solidFill>
                <a:ea typeface="Be Vietnam ExtraBold"/>
                <a:cs typeface="Be Vietnam ExtraBold"/>
              </a:rPr>
              <a:t/>
            </a:r>
            <a:br>
              <a:rPr lang="en-US" sz="4000" dirty="0">
                <a:solidFill>
                  <a:srgbClr val="006600"/>
                </a:solidFill>
                <a:ea typeface="Be Vietnam ExtraBold"/>
                <a:cs typeface="Be Vietnam ExtraBold"/>
              </a:rPr>
            </a:br>
            <a:endParaRPr lang="en-US" dirty="0"/>
          </a:p>
        </p:txBody>
      </p:sp>
    </p:spTree>
    <p:extLst>
      <p:ext uri="{BB962C8B-B14F-4D97-AF65-F5344CB8AC3E}">
        <p14:creationId xmlns:p14="http://schemas.microsoft.com/office/powerpoint/2010/main" val="266163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ERRA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4700" y="435769"/>
            <a:ext cx="10642600" cy="5986462"/>
          </a:xfrm>
          <a:prstGeom prst="rect">
            <a:avLst/>
          </a:prstGeom>
        </p:spPr>
      </p:pic>
      <p:sp>
        <p:nvSpPr>
          <p:cNvPr id="11" name="ZoneTexte 10"/>
          <p:cNvSpPr txBox="1"/>
          <p:nvPr/>
        </p:nvSpPr>
        <p:spPr>
          <a:xfrm>
            <a:off x="1092200" y="5765800"/>
            <a:ext cx="3695700" cy="461665"/>
          </a:xfrm>
          <a:prstGeom prst="rect">
            <a:avLst/>
          </a:prstGeom>
          <a:noFill/>
        </p:spPr>
        <p:txBody>
          <a:bodyPr wrap="square" rtlCol="0">
            <a:spAutoFit/>
          </a:bodyPr>
          <a:lstStyle/>
          <a:p>
            <a:r>
              <a:rPr lang="fr-FR" sz="2400" dirty="0" smtClean="0"/>
              <a:t>Merci de votre écoute!</a:t>
            </a:r>
            <a:endParaRPr lang="en-US" sz="2400" dirty="0"/>
          </a:p>
        </p:txBody>
      </p:sp>
      <p:sp>
        <p:nvSpPr>
          <p:cNvPr id="4" name="ZoneTexte 3"/>
          <p:cNvSpPr txBox="1"/>
          <p:nvPr/>
        </p:nvSpPr>
        <p:spPr>
          <a:xfrm>
            <a:off x="10373030" y="5996632"/>
            <a:ext cx="1047082" cy="261610"/>
          </a:xfrm>
          <a:prstGeom prst="rect">
            <a:avLst/>
          </a:prstGeom>
          <a:noFill/>
        </p:spPr>
        <p:txBody>
          <a:bodyPr wrap="none" rtlCol="0">
            <a:spAutoFit/>
          </a:bodyPr>
          <a:lstStyle/>
          <a:p>
            <a:r>
              <a:rPr lang="fr-BE" sz="1100" dirty="0" smtClean="0">
                <a:solidFill>
                  <a:schemeClr val="bg1"/>
                </a:solidFill>
              </a:rPr>
              <a:t>©Alizé Sellier</a:t>
            </a:r>
            <a:endParaRPr lang="fr-BE" sz="1100" dirty="0">
              <a:solidFill>
                <a:schemeClr val="bg1"/>
              </a:solidFill>
            </a:endParaRPr>
          </a:p>
        </p:txBody>
      </p:sp>
    </p:spTree>
    <p:extLst>
      <p:ext uri="{BB962C8B-B14F-4D97-AF65-F5344CB8AC3E}">
        <p14:creationId xmlns:p14="http://schemas.microsoft.com/office/powerpoint/2010/main" val="166522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Espace réservé du numéro de diapositive 84"/>
          <p:cNvSpPr>
            <a:spLocks noGrp="1"/>
          </p:cNvSpPr>
          <p:nvPr>
            <p:ph type="sldNum" sz="quarter" idx="12"/>
          </p:nvPr>
        </p:nvSpPr>
        <p:spPr/>
        <p:txBody>
          <a:bodyPr/>
          <a:lstStyle/>
          <a:p>
            <a:r>
              <a:rPr lang="fr-FR" dirty="0">
                <a:solidFill>
                  <a:schemeClr val="bg1"/>
                </a:solidFill>
              </a:rPr>
              <a:t>4</a:t>
            </a:r>
            <a:endParaRPr lang="en-US" dirty="0">
              <a:solidFill>
                <a:schemeClr val="bg1"/>
              </a:solidFill>
            </a:endParaRPr>
          </a:p>
        </p:txBody>
      </p:sp>
      <p:sp>
        <p:nvSpPr>
          <p:cNvPr id="38" name="Titre 37"/>
          <p:cNvSpPr>
            <a:spLocks noGrp="1"/>
          </p:cNvSpPr>
          <p:nvPr>
            <p:ph type="title"/>
          </p:nvPr>
        </p:nvSpPr>
        <p:spPr/>
        <p:txBody>
          <a:bodyPr/>
          <a:lstStyle/>
          <a:p>
            <a:r>
              <a:rPr lang="fr-FR" sz="4100" dirty="0">
                <a:solidFill>
                  <a:srgbClr val="006600"/>
                </a:solidFill>
                <a:ea typeface="Be Vietnam ExtraBold"/>
                <a:cs typeface="Be Vietnam ExtraBold"/>
                <a:sym typeface="Be Vietnam ExtraBold"/>
              </a:rPr>
              <a:t>Projet City Roof</a:t>
            </a:r>
            <a:endParaRPr lang="en-US" sz="4100" dirty="0">
              <a:solidFill>
                <a:srgbClr val="006600"/>
              </a:solidFill>
              <a:ea typeface="Be Vietnam ExtraBold"/>
              <a:cs typeface="Be Vietnam ExtraBold"/>
              <a:sym typeface="Be Vietnam ExtraBold"/>
            </a:endParaRPr>
          </a:p>
        </p:txBody>
      </p:sp>
      <p:sp>
        <p:nvSpPr>
          <p:cNvPr id="35" name="Forme libre : Forme 36" descr="élément décoratif">
            <a:extLst>
              <a:ext uri="{FF2B5EF4-FFF2-40B4-BE49-F238E27FC236}">
                <a16:creationId xmlns:a16="http://schemas.microsoft.com/office/drawing/2014/main" id="{9172D952-E964-4C1C-8560-9E3363212690}"/>
              </a:ext>
              <a:ext uri="{C183D7F6-B498-43B3-948B-1728B52AA6E4}">
                <adec:decorative xmlns:adec="http://schemas.microsoft.com/office/drawing/2017/decorative" xmlns="" val="1"/>
              </a:ext>
            </a:extLst>
          </p:cNvPr>
          <p:cNvSpPr/>
          <p:nvPr/>
        </p:nvSpPr>
        <p:spPr>
          <a:xfrm rot="12931175">
            <a:off x="5425688" y="4352857"/>
            <a:ext cx="1330598" cy="123116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rgbClr val="006600"/>
          </a:solidFill>
          <a:ln w="9525" cap="flat">
            <a:noFill/>
            <a:prstDash val="solid"/>
            <a:miter/>
          </a:ln>
        </p:spPr>
        <p:txBody>
          <a:bodyPr rtlCol="0" anchor="ctr"/>
          <a:lstStyle/>
          <a:p>
            <a:pPr rtl="0"/>
            <a:endParaRPr lang="fr-FR" dirty="0"/>
          </a:p>
        </p:txBody>
      </p:sp>
      <p:grpSp>
        <p:nvGrpSpPr>
          <p:cNvPr id="36" name="Groupe 35"/>
          <p:cNvGrpSpPr/>
          <p:nvPr/>
        </p:nvGrpSpPr>
        <p:grpSpPr>
          <a:xfrm>
            <a:off x="3221185" y="2235207"/>
            <a:ext cx="1231162" cy="1330598"/>
            <a:chOff x="3221185" y="1333159"/>
            <a:chExt cx="1231162" cy="1330598"/>
          </a:xfrm>
          <a:solidFill>
            <a:srgbClr val="006600"/>
          </a:solidFill>
        </p:grpSpPr>
        <p:sp>
          <p:nvSpPr>
            <p:cNvPr id="37" name="Forme libre : Forme 36" descr="élément décoratif">
              <a:extLst>
                <a:ext uri="{FF2B5EF4-FFF2-40B4-BE49-F238E27FC236}">
                  <a16:creationId xmlns:a16="http://schemas.microsoft.com/office/drawing/2014/main" id="{9172D952-E964-4C1C-8560-9E3363212690}"/>
                </a:ext>
                <a:ext uri="{C183D7F6-B498-43B3-948B-1728B52AA6E4}">
                  <adec:decorative xmlns:adec="http://schemas.microsoft.com/office/drawing/2017/decorative" xmlns="" val="1"/>
                </a:ext>
              </a:extLst>
            </p:cNvPr>
            <p:cNvSpPr/>
            <p:nvPr/>
          </p:nvSpPr>
          <p:spPr>
            <a:xfrm rot="17584003">
              <a:off x="3171467" y="1382877"/>
              <a:ext cx="1330598" cy="1231162"/>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pFill/>
            <a:ln w="9525" cap="flat">
              <a:noFill/>
              <a:prstDash val="solid"/>
              <a:miter/>
            </a:ln>
          </p:spPr>
          <p:txBody>
            <a:bodyPr rtlCol="0" anchor="ctr"/>
            <a:lstStyle/>
            <a:p>
              <a:pPr rtl="0"/>
              <a:endParaRPr lang="fr-FR" dirty="0">
                <a:solidFill>
                  <a:srgbClr val="FFFFFF"/>
                </a:solidFill>
              </a:endParaRPr>
            </a:p>
          </p:txBody>
        </p:sp>
        <p:sp>
          <p:nvSpPr>
            <p:cNvPr id="39" name="ZoneTexte 38"/>
            <p:cNvSpPr txBox="1"/>
            <p:nvPr/>
          </p:nvSpPr>
          <p:spPr>
            <a:xfrm>
              <a:off x="3302448" y="1813792"/>
              <a:ext cx="1068636" cy="369332"/>
            </a:xfrm>
            <a:prstGeom prst="rect">
              <a:avLst/>
            </a:prstGeom>
            <a:grpFill/>
          </p:spPr>
          <p:txBody>
            <a:bodyPr wrap="square" rtlCol="0">
              <a:spAutoFit/>
            </a:bodyPr>
            <a:lstStyle/>
            <a:p>
              <a:pPr algn="ctr"/>
              <a:r>
                <a:rPr lang="fr-FR" dirty="0" smtClean="0">
                  <a:solidFill>
                    <a:srgbClr val="FFFFFF"/>
                  </a:solidFill>
                </a:rPr>
                <a:t>Mostafa</a:t>
              </a:r>
              <a:endParaRPr lang="en-US" dirty="0">
                <a:solidFill>
                  <a:srgbClr val="FFFFFF"/>
                </a:solidFill>
              </a:endParaRPr>
            </a:p>
          </p:txBody>
        </p:sp>
      </p:grpSp>
      <p:grpSp>
        <p:nvGrpSpPr>
          <p:cNvPr id="40" name="Groupe 39"/>
          <p:cNvGrpSpPr/>
          <p:nvPr/>
        </p:nvGrpSpPr>
        <p:grpSpPr>
          <a:xfrm>
            <a:off x="7683625" y="2287420"/>
            <a:ext cx="1330598" cy="1231162"/>
            <a:chOff x="7683625" y="1385372"/>
            <a:chExt cx="1330598" cy="1231162"/>
          </a:xfrm>
          <a:solidFill>
            <a:srgbClr val="006600"/>
          </a:solidFill>
        </p:grpSpPr>
        <p:sp>
          <p:nvSpPr>
            <p:cNvPr id="41" name="Forme libre : Forme 36" descr="élément décoratif">
              <a:extLst>
                <a:ext uri="{FF2B5EF4-FFF2-40B4-BE49-F238E27FC236}">
                  <a16:creationId xmlns:a16="http://schemas.microsoft.com/office/drawing/2014/main" id="{9172D952-E964-4C1C-8560-9E3363212690}"/>
                </a:ext>
                <a:ext uri="{C183D7F6-B498-43B3-948B-1728B52AA6E4}">
                  <adec:decorative xmlns:adec="http://schemas.microsoft.com/office/drawing/2017/decorative" xmlns="" val="1"/>
                </a:ext>
              </a:extLst>
            </p:cNvPr>
            <p:cNvSpPr/>
            <p:nvPr/>
          </p:nvSpPr>
          <p:spPr>
            <a:xfrm>
              <a:off x="7683625" y="1385372"/>
              <a:ext cx="1330598" cy="1231162"/>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pFill/>
            <a:ln w="9525" cap="flat">
              <a:noFill/>
              <a:prstDash val="solid"/>
              <a:miter/>
            </a:ln>
          </p:spPr>
          <p:txBody>
            <a:bodyPr rtlCol="0" anchor="ctr"/>
            <a:lstStyle/>
            <a:p>
              <a:pPr rtl="0"/>
              <a:endParaRPr lang="fr-FR" dirty="0">
                <a:solidFill>
                  <a:srgbClr val="FFFFFF"/>
                </a:solidFill>
              </a:endParaRPr>
            </a:p>
          </p:txBody>
        </p:sp>
        <p:sp>
          <p:nvSpPr>
            <p:cNvPr id="42" name="ZoneTexte 41"/>
            <p:cNvSpPr txBox="1"/>
            <p:nvPr/>
          </p:nvSpPr>
          <p:spPr>
            <a:xfrm>
              <a:off x="7814606" y="1813792"/>
              <a:ext cx="1068636" cy="369332"/>
            </a:xfrm>
            <a:prstGeom prst="rect">
              <a:avLst/>
            </a:prstGeom>
            <a:grpFill/>
          </p:spPr>
          <p:txBody>
            <a:bodyPr wrap="square" rtlCol="0">
              <a:spAutoFit/>
            </a:bodyPr>
            <a:lstStyle/>
            <a:p>
              <a:pPr algn="ctr"/>
              <a:r>
                <a:rPr lang="fr-FR" dirty="0" err="1" smtClean="0">
                  <a:solidFill>
                    <a:srgbClr val="FFFFFF"/>
                  </a:solidFill>
                </a:rPr>
                <a:t>Mitali</a:t>
              </a:r>
              <a:endParaRPr lang="en-US" dirty="0">
                <a:solidFill>
                  <a:srgbClr val="FFFFFF"/>
                </a:solidFill>
              </a:endParaRPr>
            </a:p>
          </p:txBody>
        </p:sp>
      </p:grpSp>
      <p:sp>
        <p:nvSpPr>
          <p:cNvPr id="43" name="ZoneTexte 42"/>
          <p:cNvSpPr txBox="1"/>
          <p:nvPr/>
        </p:nvSpPr>
        <p:spPr>
          <a:xfrm>
            <a:off x="5556669" y="4783771"/>
            <a:ext cx="1068636" cy="369332"/>
          </a:xfrm>
          <a:prstGeom prst="rect">
            <a:avLst/>
          </a:prstGeom>
          <a:noFill/>
        </p:spPr>
        <p:txBody>
          <a:bodyPr wrap="square" rtlCol="0">
            <a:spAutoFit/>
          </a:bodyPr>
          <a:lstStyle/>
          <a:p>
            <a:pPr algn="ctr"/>
            <a:r>
              <a:rPr lang="fr-FR" dirty="0" smtClean="0">
                <a:solidFill>
                  <a:srgbClr val="FFFFFF"/>
                </a:solidFill>
              </a:rPr>
              <a:t>Lucie</a:t>
            </a:r>
            <a:endParaRPr lang="en-US" dirty="0">
              <a:solidFill>
                <a:srgbClr val="FFFFFF"/>
              </a:solidFill>
            </a:endParaRPr>
          </a:p>
        </p:txBody>
      </p:sp>
      <p:sp>
        <p:nvSpPr>
          <p:cNvPr id="44" name="ZoneTexte 43"/>
          <p:cNvSpPr txBox="1"/>
          <p:nvPr/>
        </p:nvSpPr>
        <p:spPr>
          <a:xfrm>
            <a:off x="67196" y="2584017"/>
            <a:ext cx="2759618" cy="646331"/>
          </a:xfrm>
          <a:prstGeom prst="rect">
            <a:avLst/>
          </a:prstGeom>
          <a:noFill/>
        </p:spPr>
        <p:txBody>
          <a:bodyPr wrap="square" rtlCol="0">
            <a:spAutoFit/>
          </a:bodyPr>
          <a:lstStyle/>
          <a:p>
            <a:pPr algn="r"/>
            <a:r>
              <a:rPr lang="fr-FR" dirty="0" smtClean="0"/>
              <a:t>Matériaux recyclés et couche de drainage</a:t>
            </a:r>
            <a:endParaRPr lang="en-US" dirty="0"/>
          </a:p>
        </p:txBody>
      </p:sp>
      <p:sp>
        <p:nvSpPr>
          <p:cNvPr id="45" name="ZoneTexte 44"/>
          <p:cNvSpPr txBox="1"/>
          <p:nvPr/>
        </p:nvSpPr>
        <p:spPr>
          <a:xfrm>
            <a:off x="9197144" y="2449972"/>
            <a:ext cx="2444302" cy="923330"/>
          </a:xfrm>
          <a:prstGeom prst="rect">
            <a:avLst/>
          </a:prstGeom>
          <a:noFill/>
        </p:spPr>
        <p:txBody>
          <a:bodyPr wrap="square" rtlCol="0">
            <a:spAutoFit/>
          </a:bodyPr>
          <a:lstStyle/>
          <a:p>
            <a:r>
              <a:rPr lang="fr-FR" dirty="0" smtClean="0"/>
              <a:t>Potentiel à l’échelle de Liège </a:t>
            </a:r>
          </a:p>
          <a:p>
            <a:r>
              <a:rPr lang="fr-FR" dirty="0" smtClean="0"/>
              <a:t>Réseau écologique</a:t>
            </a:r>
            <a:endParaRPr lang="en-US" dirty="0"/>
          </a:p>
        </p:txBody>
      </p:sp>
      <p:sp>
        <p:nvSpPr>
          <p:cNvPr id="46" name="ZoneTexte 45"/>
          <p:cNvSpPr txBox="1"/>
          <p:nvPr/>
        </p:nvSpPr>
        <p:spPr>
          <a:xfrm>
            <a:off x="5080874" y="5763153"/>
            <a:ext cx="2078118" cy="369332"/>
          </a:xfrm>
          <a:prstGeom prst="rect">
            <a:avLst/>
          </a:prstGeom>
          <a:noFill/>
        </p:spPr>
        <p:txBody>
          <a:bodyPr wrap="square" rtlCol="0">
            <a:spAutoFit/>
          </a:bodyPr>
          <a:lstStyle/>
          <a:p>
            <a:r>
              <a:rPr lang="fr-FR" dirty="0" smtClean="0"/>
              <a:t>Biodiversité et eau</a:t>
            </a:r>
            <a:endParaRPr lang="en-US" dirty="0"/>
          </a:p>
        </p:txBody>
      </p:sp>
      <p:pic>
        <p:nvPicPr>
          <p:cNvPr id="48" name="Image 4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33719" y="2121692"/>
            <a:ext cx="1914536" cy="1914536"/>
          </a:xfrm>
          <a:prstGeom prst="rect">
            <a:avLst/>
          </a:prstGeom>
        </p:spPr>
      </p:pic>
      <p:sp>
        <p:nvSpPr>
          <p:cNvPr id="16" name="Espace réservé du numéro de diapositive 84"/>
          <p:cNvSpPr txBox="1">
            <a:spLocks/>
          </p:cNvSpPr>
          <p:nvPr/>
        </p:nvSpPr>
        <p:spPr>
          <a:xfrm>
            <a:off x="8763000" y="6508750"/>
            <a:ext cx="2743200" cy="365125"/>
          </a:xfrm>
          <a:prstGeom prst="rect">
            <a:avLst/>
          </a:prstGeom>
        </p:spPr>
        <p:txBody>
          <a:bodyPr/>
          <a:lstStyle>
            <a:defPPr>
              <a:defRPr lang="en-US"/>
            </a:defPPr>
            <a:lvl1pPr marL="0" algn="r" defTabSz="914400" rtl="0" eaLnBrk="1" latinLnBrk="0" hangingPunct="1">
              <a:defRPr sz="1100" kern="1200">
                <a:solidFill>
                  <a:schemeClr val="tx1"/>
                </a:solidFill>
                <a:latin typeface="Bahnschrift Light" panose="020B05020402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3</a:t>
            </a:r>
            <a:endParaRPr lang="en-US" dirty="0"/>
          </a:p>
        </p:txBody>
      </p:sp>
    </p:spTree>
    <p:extLst>
      <p:ext uri="{BB962C8B-B14F-4D97-AF65-F5344CB8AC3E}">
        <p14:creationId xmlns:p14="http://schemas.microsoft.com/office/powerpoint/2010/main" val="2783504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796" y="435886"/>
            <a:ext cx="8759354" cy="6004669"/>
          </a:xfrm>
          <a:prstGeom prst="rect">
            <a:avLst/>
          </a:prstGeom>
        </p:spPr>
      </p:pic>
      <p:sp>
        <p:nvSpPr>
          <p:cNvPr id="5" name="Titre 4"/>
          <p:cNvSpPr>
            <a:spLocks noGrp="1"/>
          </p:cNvSpPr>
          <p:nvPr>
            <p:ph type="title"/>
          </p:nvPr>
        </p:nvSpPr>
        <p:spPr>
          <a:xfrm>
            <a:off x="9334499" y="2634026"/>
            <a:ext cx="2333625" cy="1589948"/>
          </a:xfrm>
        </p:spPr>
        <p:txBody>
          <a:bodyPr/>
          <a:lstStyle/>
          <a:p>
            <a:r>
              <a:rPr lang="fr-FR" sz="3200" dirty="0" smtClean="0"/>
              <a:t>Toiture verte </a:t>
            </a:r>
            <a:br>
              <a:rPr lang="fr-FR" sz="3200" dirty="0" smtClean="0"/>
            </a:br>
            <a:r>
              <a:rPr lang="fr-FR" sz="3200" dirty="0" smtClean="0"/>
              <a:t>Support à la biodiversité</a:t>
            </a:r>
            <a:endParaRPr lang="en-US" sz="3200" dirty="0"/>
          </a:p>
        </p:txBody>
      </p:sp>
    </p:spTree>
    <p:extLst>
      <p:ext uri="{BB962C8B-B14F-4D97-AF65-F5344CB8AC3E}">
        <p14:creationId xmlns:p14="http://schemas.microsoft.com/office/powerpoint/2010/main" val="40755749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prstGeom prst="rect">
            <a:avLst/>
          </a:prstGeom>
        </p:spPr>
        <p:txBody>
          <a:bodyPr/>
          <a:lstStyle/>
          <a:p>
            <a:fld id="{AD058A49-02EF-44B8-890D-2F5047DD40A9}" type="slidenum">
              <a:rPr lang="en-US" smtClean="0"/>
              <a:t>5</a:t>
            </a:fld>
            <a:endParaRPr lang="en-US"/>
          </a:p>
        </p:txBody>
      </p:sp>
      <p:sp>
        <p:nvSpPr>
          <p:cNvPr id="11" name="Titre 10"/>
          <p:cNvSpPr>
            <a:spLocks noGrp="1"/>
          </p:cNvSpPr>
          <p:nvPr>
            <p:ph type="title"/>
          </p:nvPr>
        </p:nvSpPr>
        <p:spPr/>
        <p:txBody>
          <a:bodyPr/>
          <a:lstStyle/>
          <a:p>
            <a:endParaRPr lang="en-US"/>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6057" y="135618"/>
            <a:ext cx="8781143" cy="6585857"/>
          </a:xfrm>
          <a:prstGeom prst="rect">
            <a:avLst/>
          </a:prstGeom>
        </p:spPr>
      </p:pic>
      <p:sp>
        <p:nvSpPr>
          <p:cNvPr id="6" name="ZoneTexte 5"/>
          <p:cNvSpPr txBox="1"/>
          <p:nvPr/>
        </p:nvSpPr>
        <p:spPr>
          <a:xfrm>
            <a:off x="1819580" y="6415801"/>
            <a:ext cx="970137" cy="246221"/>
          </a:xfrm>
          <a:prstGeom prst="rect">
            <a:avLst/>
          </a:prstGeom>
          <a:noFill/>
        </p:spPr>
        <p:txBody>
          <a:bodyPr wrap="none" rtlCol="0">
            <a:spAutoFit/>
          </a:bodyPr>
          <a:lstStyle/>
          <a:p>
            <a:r>
              <a:rPr lang="fr-BE" sz="1000" dirty="0" smtClean="0">
                <a:solidFill>
                  <a:schemeClr val="bg1"/>
                </a:solidFill>
              </a:rPr>
              <a:t>©Alizé Sellier</a:t>
            </a:r>
            <a:endParaRPr lang="fr-BE" sz="1000" dirty="0">
              <a:solidFill>
                <a:schemeClr val="bg1"/>
              </a:solidFill>
            </a:endParaRPr>
          </a:p>
        </p:txBody>
      </p:sp>
    </p:spTree>
    <p:extLst>
      <p:ext uri="{BB962C8B-B14F-4D97-AF65-F5344CB8AC3E}">
        <p14:creationId xmlns:p14="http://schemas.microsoft.com/office/powerpoint/2010/main" val="6176734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D058A49-02EF-44B8-890D-2F5047DD40A9}" type="slidenum">
              <a:rPr lang="en-US" smtClean="0"/>
              <a:t>6</a:t>
            </a:fld>
            <a:endParaRPr lang="en-US"/>
          </a:p>
        </p:txBody>
      </p:sp>
      <p:sp>
        <p:nvSpPr>
          <p:cNvPr id="11" name="Titre 5"/>
          <p:cNvSpPr>
            <a:spLocks noGrp="1"/>
          </p:cNvSpPr>
          <p:nvPr>
            <p:ph type="title"/>
          </p:nvPr>
        </p:nvSpPr>
        <p:spPr>
          <a:xfrm>
            <a:off x="1369200" y="720167"/>
            <a:ext cx="9453600" cy="763600"/>
          </a:xfrm>
        </p:spPr>
        <p:txBody>
          <a:bodyPr/>
          <a:lstStyle/>
          <a:p>
            <a:pPr algn="ctr"/>
            <a:r>
              <a:rPr lang="fr-FR" sz="4100" dirty="0">
                <a:solidFill>
                  <a:srgbClr val="006600"/>
                </a:solidFill>
                <a:ea typeface="Be Vietnam ExtraBold"/>
                <a:cs typeface="Be Vietnam ExtraBold"/>
                <a:sym typeface="Be Vietnam ExtraBold"/>
              </a:rPr>
              <a:t>Toiture verte et analogie</a:t>
            </a:r>
            <a:endParaRPr lang="en-US" sz="4100" dirty="0">
              <a:solidFill>
                <a:srgbClr val="006600"/>
              </a:solidFill>
              <a:ea typeface="Be Vietnam ExtraBold"/>
              <a:cs typeface="Be Vietnam ExtraBold"/>
              <a:sym typeface="Be Vietnam ExtraBold"/>
            </a:endParaRPr>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459" y="2075543"/>
            <a:ext cx="4767941" cy="3575956"/>
          </a:xfrm>
          <a:prstGeom prst="rect">
            <a:avLst/>
          </a:prstGeom>
        </p:spPr>
      </p:pic>
      <p:pic>
        <p:nvPicPr>
          <p:cNvPr id="9" name="Picture 2" descr="http://biodiversite.wallonie.be/servlet/Repository/pelouses-calcaire-xerophile.jpg?IDR=2504&amp;IDQ=20&amp;LANG=f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85859" y="2075543"/>
            <a:ext cx="4767941" cy="3575956"/>
          </a:xfrm>
          <a:prstGeom prst="rect">
            <a:avLst/>
          </a:prstGeom>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029005" y="5315663"/>
            <a:ext cx="970137" cy="246221"/>
          </a:xfrm>
          <a:prstGeom prst="rect">
            <a:avLst/>
          </a:prstGeom>
          <a:noFill/>
        </p:spPr>
        <p:txBody>
          <a:bodyPr wrap="none" rtlCol="0">
            <a:spAutoFit/>
          </a:bodyPr>
          <a:lstStyle/>
          <a:p>
            <a:r>
              <a:rPr lang="fr-BE" sz="1000" dirty="0" smtClean="0">
                <a:solidFill>
                  <a:schemeClr val="bg1"/>
                </a:solidFill>
              </a:rPr>
              <a:t>©Alizé Sellier</a:t>
            </a:r>
            <a:endParaRPr lang="fr-BE" sz="1000" dirty="0">
              <a:solidFill>
                <a:schemeClr val="bg1"/>
              </a:solidFill>
            </a:endParaRPr>
          </a:p>
        </p:txBody>
      </p:sp>
    </p:spTree>
    <p:extLst>
      <p:ext uri="{BB962C8B-B14F-4D97-AF65-F5344CB8AC3E}">
        <p14:creationId xmlns:p14="http://schemas.microsoft.com/office/powerpoint/2010/main" val="36389769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a:blip r:embed="rId2"/>
          <a:stretch>
            <a:fillRect/>
          </a:stretch>
        </p:blipFill>
        <p:spPr>
          <a:xfrm>
            <a:off x="196393" y="1943918"/>
            <a:ext cx="3158543" cy="2105169"/>
          </a:xfrm>
          <a:prstGeom prst="rect">
            <a:avLst/>
          </a:prstGeom>
        </p:spPr>
      </p:pic>
      <p:pic>
        <p:nvPicPr>
          <p:cNvPr id="1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tretch/>
        </p:blipFill>
        <p:spPr bwMode="auto">
          <a:xfrm>
            <a:off x="1970772" y="3658990"/>
            <a:ext cx="3510815" cy="213763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4" name="Diagramme 13"/>
          <p:cNvGraphicFramePr/>
          <p:nvPr>
            <p:extLst>
              <p:ext uri="{D42A27DB-BD31-4B8C-83A1-F6EECF244321}">
                <p14:modId xmlns:p14="http://schemas.microsoft.com/office/powerpoint/2010/main" val="1843093283"/>
              </p:ext>
            </p:extLst>
          </p:nvPr>
        </p:nvGraphicFramePr>
        <p:xfrm>
          <a:off x="263767" y="6127717"/>
          <a:ext cx="11773467" cy="5212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Rectangle 14"/>
          <p:cNvSpPr/>
          <p:nvPr/>
        </p:nvSpPr>
        <p:spPr>
          <a:xfrm>
            <a:off x="1970772" y="3658990"/>
            <a:ext cx="3510815" cy="2137633"/>
          </a:xfrm>
          <a:prstGeom prst="rect">
            <a:avLst/>
          </a:prstGeom>
          <a:noFill/>
          <a:ln w="76200">
            <a:solidFill>
              <a:srgbClr val="549E3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6"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48344" y="1841422"/>
            <a:ext cx="3465239" cy="2310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4148344" y="1841422"/>
            <a:ext cx="3465239" cy="2310159"/>
          </a:xfrm>
          <a:prstGeom prst="rect">
            <a:avLst/>
          </a:prstGeom>
          <a:noFill/>
          <a:ln w="76200">
            <a:solidFill>
              <a:srgbClr val="549E3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8" name="Imag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6340133" y="3120466"/>
            <a:ext cx="3086417" cy="2314813"/>
          </a:xfrm>
          <a:prstGeom prst="rect">
            <a:avLst/>
          </a:prstGeom>
        </p:spPr>
      </p:pic>
      <p:sp>
        <p:nvSpPr>
          <p:cNvPr id="19" name="Rectangle 18"/>
          <p:cNvSpPr/>
          <p:nvPr/>
        </p:nvSpPr>
        <p:spPr>
          <a:xfrm>
            <a:off x="6746695" y="2713017"/>
            <a:ext cx="2314813" cy="3083606"/>
          </a:xfrm>
          <a:prstGeom prst="rect">
            <a:avLst/>
          </a:prstGeom>
          <a:noFill/>
          <a:ln w="76200">
            <a:solidFill>
              <a:srgbClr val="549E3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0" name="Image 19"/>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878691" y="3139699"/>
            <a:ext cx="3158543" cy="2105695"/>
          </a:xfrm>
          <a:prstGeom prst="rect">
            <a:avLst/>
          </a:prstGeom>
        </p:spPr>
      </p:pic>
      <p:sp>
        <p:nvSpPr>
          <p:cNvPr id="21" name="Rectangle 20"/>
          <p:cNvSpPr/>
          <p:nvPr/>
        </p:nvSpPr>
        <p:spPr>
          <a:xfrm>
            <a:off x="8857930" y="3123729"/>
            <a:ext cx="3179304" cy="2121665"/>
          </a:xfrm>
          <a:prstGeom prst="rect">
            <a:avLst/>
          </a:prstGeom>
          <a:noFill/>
          <a:ln w="76200">
            <a:solidFill>
              <a:srgbClr val="549E3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ZoneTexte 21"/>
          <p:cNvSpPr txBox="1"/>
          <p:nvPr/>
        </p:nvSpPr>
        <p:spPr>
          <a:xfrm>
            <a:off x="1307538" y="3397555"/>
            <a:ext cx="1326467" cy="338554"/>
          </a:xfrm>
          <a:prstGeom prst="rect">
            <a:avLst/>
          </a:prstGeom>
          <a:noFill/>
        </p:spPr>
        <p:txBody>
          <a:bodyPr wrap="square" rtlCol="0">
            <a:spAutoFit/>
          </a:bodyPr>
          <a:lstStyle/>
          <a:p>
            <a:r>
              <a:rPr lang="fr-FR" sz="1600" dirty="0" smtClean="0">
                <a:solidFill>
                  <a:schemeClr val="bg1"/>
                </a:solidFill>
                <a:latin typeface="Libre Franklin"/>
              </a:rPr>
              <a:t>SEMI</a:t>
            </a:r>
            <a:endParaRPr lang="en-US" sz="1600" dirty="0">
              <a:solidFill>
                <a:schemeClr val="bg1"/>
              </a:solidFill>
              <a:latin typeface="Libre Franklin"/>
            </a:endParaRPr>
          </a:p>
        </p:txBody>
      </p:sp>
      <p:sp>
        <p:nvSpPr>
          <p:cNvPr id="24" name="Titre 5"/>
          <p:cNvSpPr txBox="1">
            <a:spLocks/>
          </p:cNvSpPr>
          <p:nvPr/>
        </p:nvSpPr>
        <p:spPr>
          <a:xfrm>
            <a:off x="872400" y="697257"/>
            <a:ext cx="10800000"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1pPr>
            <a:lvl2pPr marR="0" lvl="1"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2pPr>
            <a:lvl3pPr marR="0" lvl="2"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3pPr>
            <a:lvl4pPr marR="0" lvl="3"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4pPr>
            <a:lvl5pPr marR="0" lvl="4"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5pPr>
            <a:lvl6pPr marR="0" lvl="5"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6pPr>
            <a:lvl7pPr marR="0" lvl="6"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7pPr>
            <a:lvl8pPr marR="0" lvl="7"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8pPr>
            <a:lvl9pPr marR="0" lvl="8"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9pPr>
          </a:lstStyle>
          <a:p>
            <a:r>
              <a:rPr lang="fr-FR" kern="0" dirty="0">
                <a:solidFill>
                  <a:srgbClr val="006600"/>
                </a:solidFill>
                <a:latin typeface="Bahnschrift Light" panose="020B0502040204020203" pitchFamily="34" charset="0"/>
              </a:rPr>
              <a:t>Toiture TERRA : Mesures</a:t>
            </a:r>
            <a:endParaRPr lang="en-US" kern="0" dirty="0">
              <a:solidFill>
                <a:srgbClr val="006600"/>
              </a:solidFill>
              <a:latin typeface="Bahnschrift Light" panose="020B0502040204020203" pitchFamily="34" charset="0"/>
            </a:endParaRPr>
          </a:p>
        </p:txBody>
      </p:sp>
      <p:pic>
        <p:nvPicPr>
          <p:cNvPr id="23" name="Image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73981" y="895127"/>
            <a:ext cx="460024" cy="460024"/>
          </a:xfrm>
          <a:prstGeom prst="rect">
            <a:avLst/>
          </a:prstGeom>
        </p:spPr>
      </p:pic>
      <p:sp>
        <p:nvSpPr>
          <p:cNvPr id="2" name="Espace réservé du numéro de diapositive 1"/>
          <p:cNvSpPr>
            <a:spLocks noGrp="1"/>
          </p:cNvSpPr>
          <p:nvPr>
            <p:ph type="sldNum" sz="quarter" idx="12"/>
          </p:nvPr>
        </p:nvSpPr>
        <p:spPr/>
        <p:txBody>
          <a:bodyPr/>
          <a:lstStyle/>
          <a:p>
            <a:fld id="{DD87C209-4A96-443D-89EC-41AF33526A74}" type="slidenum">
              <a:rPr lang="fr-BE" smtClean="0"/>
              <a:pPr/>
              <a:t>7</a:t>
            </a:fld>
            <a:endParaRPr lang="fr-BE" dirty="0"/>
          </a:p>
        </p:txBody>
      </p:sp>
    </p:spTree>
    <p:extLst>
      <p:ext uri="{BB962C8B-B14F-4D97-AF65-F5344CB8AC3E}">
        <p14:creationId xmlns:p14="http://schemas.microsoft.com/office/powerpoint/2010/main" val="24664771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807371" y="2114872"/>
            <a:ext cx="4349377" cy="3262033"/>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4706" y="2980763"/>
            <a:ext cx="1967036" cy="1967036"/>
          </a:xfrm>
          <a:prstGeom prst="rect">
            <a:avLst/>
          </a:prstGeom>
        </p:spPr>
      </p:pic>
      <p:pic>
        <p:nvPicPr>
          <p:cNvPr id="4098" name="Picture 2" descr="Résultats de l'analyse du sol de mon potag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2377" y="2953487"/>
            <a:ext cx="3051455" cy="2021589"/>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10067365" y="4769224"/>
            <a:ext cx="1326467" cy="215444"/>
          </a:xfrm>
          <a:prstGeom prst="rect">
            <a:avLst/>
          </a:prstGeom>
          <a:noFill/>
        </p:spPr>
        <p:txBody>
          <a:bodyPr wrap="square" rtlCol="0">
            <a:spAutoFit/>
          </a:bodyPr>
          <a:lstStyle/>
          <a:p>
            <a:r>
              <a:rPr lang="fr-FR" sz="800" dirty="0" smtClean="0">
                <a:solidFill>
                  <a:schemeClr val="bg1"/>
                </a:solidFill>
              </a:rPr>
              <a:t>© Autourdupotager.com</a:t>
            </a:r>
            <a:endParaRPr lang="en-US" sz="800" dirty="0">
              <a:solidFill>
                <a:schemeClr val="bg1"/>
              </a:solidFill>
            </a:endParaRPr>
          </a:p>
        </p:txBody>
      </p:sp>
      <p:sp>
        <p:nvSpPr>
          <p:cNvPr id="12" name="Flèche courbée vers la droite 11"/>
          <p:cNvSpPr/>
          <p:nvPr/>
        </p:nvSpPr>
        <p:spPr>
          <a:xfrm rot="5400000">
            <a:off x="3848807" y="1795318"/>
            <a:ext cx="389112" cy="1578906"/>
          </a:xfrm>
          <a:prstGeom prst="curvedRightArrow">
            <a:avLst>
              <a:gd name="adj1" fmla="val 7514"/>
              <a:gd name="adj2" fmla="val 26240"/>
              <a:gd name="adj3" fmla="val 18064"/>
            </a:avLst>
          </a:prstGeom>
          <a:solidFill>
            <a:srgbClr val="549E39"/>
          </a:solidFill>
          <a:ln>
            <a:solidFill>
              <a:srgbClr val="549E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lèche courbée vers la droite 12"/>
          <p:cNvSpPr/>
          <p:nvPr/>
        </p:nvSpPr>
        <p:spPr>
          <a:xfrm rot="16200000" flipH="1">
            <a:off x="7783171" y="1795318"/>
            <a:ext cx="389112" cy="1578906"/>
          </a:xfrm>
          <a:prstGeom prst="curvedRightArrow">
            <a:avLst>
              <a:gd name="adj1" fmla="val 7514"/>
              <a:gd name="adj2" fmla="val 26240"/>
              <a:gd name="adj3" fmla="val 18064"/>
            </a:avLst>
          </a:prstGeom>
          <a:solidFill>
            <a:srgbClr val="549E39"/>
          </a:solidFill>
          <a:ln>
            <a:solidFill>
              <a:srgbClr val="549E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itre 5"/>
          <p:cNvSpPr txBox="1">
            <a:spLocks/>
          </p:cNvSpPr>
          <p:nvPr/>
        </p:nvSpPr>
        <p:spPr>
          <a:xfrm>
            <a:off x="843371" y="627140"/>
            <a:ext cx="10800000"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1pPr>
            <a:lvl2pPr marR="0" lvl="1"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2pPr>
            <a:lvl3pPr marR="0" lvl="2"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3pPr>
            <a:lvl4pPr marR="0" lvl="3"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4pPr>
            <a:lvl5pPr marR="0" lvl="4"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5pPr>
            <a:lvl6pPr marR="0" lvl="5"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6pPr>
            <a:lvl7pPr marR="0" lvl="6"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7pPr>
            <a:lvl8pPr marR="0" lvl="7"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8pPr>
            <a:lvl9pPr marR="0" lvl="8"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9pPr>
          </a:lstStyle>
          <a:p>
            <a:r>
              <a:rPr lang="fr-FR" kern="0" dirty="0">
                <a:solidFill>
                  <a:srgbClr val="006600"/>
                </a:solidFill>
                <a:latin typeface="Bahnschrift Light" panose="020B0502040204020203" pitchFamily="34" charset="0"/>
              </a:rPr>
              <a:t>Toiture TERRA : Mesures</a:t>
            </a:r>
            <a:endParaRPr lang="en-US" kern="0" dirty="0">
              <a:solidFill>
                <a:srgbClr val="006600"/>
              </a:solidFill>
              <a:latin typeface="Bahnschrift Light" panose="020B0502040204020203" pitchFamily="34" charset="0"/>
            </a:endParaRPr>
          </a:p>
        </p:txBody>
      </p:sp>
      <p:grpSp>
        <p:nvGrpSpPr>
          <p:cNvPr id="14" name="Groupe 13"/>
          <p:cNvGrpSpPr/>
          <p:nvPr/>
        </p:nvGrpSpPr>
        <p:grpSpPr>
          <a:xfrm>
            <a:off x="4352447" y="6030920"/>
            <a:ext cx="3259223" cy="521277"/>
            <a:chOff x="7825383" y="0"/>
            <a:chExt cx="3259223" cy="521277"/>
          </a:xfrm>
        </p:grpSpPr>
        <p:sp>
          <p:nvSpPr>
            <p:cNvPr id="16" name="Chevron 15"/>
            <p:cNvSpPr/>
            <p:nvPr/>
          </p:nvSpPr>
          <p:spPr>
            <a:xfrm>
              <a:off x="7825383" y="0"/>
              <a:ext cx="3259223" cy="52127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4"/>
            <p:cNvSpPr txBox="1"/>
            <p:nvPr/>
          </p:nvSpPr>
          <p:spPr>
            <a:xfrm>
              <a:off x="8086022" y="0"/>
              <a:ext cx="2737946" cy="5212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014" tIns="74676" rIns="37338" bIns="74676" numCol="1" spcCol="1270" anchor="ctr" anchorCtr="0">
              <a:noAutofit/>
            </a:bodyPr>
            <a:lstStyle/>
            <a:p>
              <a:pPr lvl="0" algn="ctr" defTabSz="1244600">
                <a:lnSpc>
                  <a:spcPct val="90000"/>
                </a:lnSpc>
                <a:spcBef>
                  <a:spcPct val="0"/>
                </a:spcBef>
                <a:spcAft>
                  <a:spcPct val="35000"/>
                </a:spcAft>
              </a:pPr>
              <a:r>
                <a:rPr lang="fr-FR" sz="2800" kern="1200" dirty="0" smtClean="0"/>
                <a:t>2020</a:t>
              </a:r>
              <a:endParaRPr lang="fr-FR" sz="2800" kern="1200" dirty="0"/>
            </a:p>
          </p:txBody>
        </p:sp>
      </p:grpSp>
      <p:sp>
        <p:nvSpPr>
          <p:cNvPr id="2" name="Espace réservé du numéro de diapositive 1"/>
          <p:cNvSpPr>
            <a:spLocks noGrp="1"/>
          </p:cNvSpPr>
          <p:nvPr>
            <p:ph type="sldNum" sz="quarter" idx="12"/>
          </p:nvPr>
        </p:nvSpPr>
        <p:spPr/>
        <p:txBody>
          <a:bodyPr/>
          <a:lstStyle/>
          <a:p>
            <a:fld id="{AD058A49-02EF-44B8-890D-2F5047DD40A9}" type="slidenum">
              <a:rPr lang="en-US" smtClean="0"/>
              <a:t>8</a:t>
            </a:fld>
            <a:endParaRPr lang="en-US"/>
          </a:p>
        </p:txBody>
      </p:sp>
      <p:pic>
        <p:nvPicPr>
          <p:cNvPr id="18" name="Image 17" descr="RÃ©sultat de recherche d'images pour &quot;icon bee&quot;"/>
          <p:cNvPicPr/>
          <p:nvPr/>
        </p:nvPicPr>
        <p:blipFill rotWithShape="1">
          <a:blip r:embed="rId5" cstate="print">
            <a:extLst>
              <a:ext uri="{BEBA8EAE-BF5A-486C-A8C5-ECC9F3942E4B}">
                <a14:imgProps xmlns:a14="http://schemas.microsoft.com/office/drawing/2010/main">
                  <a14:imgLayer r:embed="rId6">
                    <a14:imgEffect>
                      <a14:backgroundRemoval t="75250" b="100000" l="30250" r="46000">
                        <a14:foregroundMark x1="37833" y1="82625" x2="38000" y2="97625"/>
                        <a14:backgroundMark x1="35000" y1="90625" x2="35000" y2="90625"/>
                        <a14:backgroundMark x1="35917" y1="88625" x2="33417" y2="92500"/>
                        <a14:backgroundMark x1="39917" y1="87625" x2="41917" y2="92250"/>
                      </a14:backgroundRemoval>
                    </a14:imgEffect>
                  </a14:imgLayer>
                </a14:imgProps>
              </a:ext>
              <a:ext uri="{28A0092B-C50C-407E-A947-70E740481C1C}">
                <a14:useLocalDpi xmlns:a14="http://schemas.microsoft.com/office/drawing/2010/main" val="0"/>
              </a:ext>
            </a:extLst>
          </a:blip>
          <a:srcRect l="30273" t="75186" r="54012"/>
          <a:stretch/>
        </p:blipFill>
        <p:spPr bwMode="auto">
          <a:xfrm>
            <a:off x="2368148" y="1821654"/>
            <a:ext cx="540152" cy="568560"/>
          </a:xfrm>
          <a:prstGeom prst="rect">
            <a:avLst/>
          </a:prstGeom>
          <a:noFill/>
          <a:ln>
            <a:noFill/>
          </a:ln>
          <a:extLst>
            <a:ext uri="{53640926-AAD7-44D8-BBD7-CCE9431645EC}">
              <a14:shadowObscured xmlns:a14="http://schemas.microsoft.com/office/drawing/2010/main"/>
            </a:ext>
          </a:extLst>
        </p:spPr>
      </p:pic>
      <p:pic>
        <p:nvPicPr>
          <p:cNvPr id="4" name="Imag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67180" y="1745910"/>
            <a:ext cx="469595" cy="469595"/>
          </a:xfrm>
          <a:prstGeom prst="rect">
            <a:avLst/>
          </a:prstGeom>
        </p:spPr>
      </p:pic>
    </p:spTree>
    <p:extLst>
      <p:ext uri="{BB962C8B-B14F-4D97-AF65-F5344CB8AC3E}">
        <p14:creationId xmlns:p14="http://schemas.microsoft.com/office/powerpoint/2010/main" val="32787343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e 54"/>
          <p:cNvGrpSpPr/>
          <p:nvPr/>
        </p:nvGrpSpPr>
        <p:grpSpPr>
          <a:xfrm>
            <a:off x="4223460" y="5715166"/>
            <a:ext cx="3259223" cy="521277"/>
            <a:chOff x="7825383" y="0"/>
            <a:chExt cx="3259223" cy="521277"/>
          </a:xfrm>
        </p:grpSpPr>
        <p:sp>
          <p:nvSpPr>
            <p:cNvPr id="66" name="Chevron 65"/>
            <p:cNvSpPr/>
            <p:nvPr/>
          </p:nvSpPr>
          <p:spPr>
            <a:xfrm>
              <a:off x="7825383" y="0"/>
              <a:ext cx="3259223" cy="52127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6" name="Chevron 4"/>
            <p:cNvSpPr txBox="1"/>
            <p:nvPr/>
          </p:nvSpPr>
          <p:spPr>
            <a:xfrm>
              <a:off x="8086022" y="0"/>
              <a:ext cx="2737946" cy="5212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014" tIns="74676" rIns="37338" bIns="74676" numCol="1" spcCol="1270" anchor="ctr" anchorCtr="0">
              <a:noAutofit/>
            </a:bodyPr>
            <a:lstStyle/>
            <a:p>
              <a:pPr lvl="0" algn="ctr" defTabSz="1244600">
                <a:lnSpc>
                  <a:spcPct val="90000"/>
                </a:lnSpc>
                <a:spcBef>
                  <a:spcPct val="0"/>
                </a:spcBef>
                <a:spcAft>
                  <a:spcPct val="35000"/>
                </a:spcAft>
              </a:pPr>
              <a:r>
                <a:rPr lang="fr-FR" sz="2800" kern="1200" dirty="0" smtClean="0"/>
                <a:t>2021</a:t>
              </a:r>
              <a:endParaRPr lang="fr-FR" sz="2800" kern="1200" dirty="0"/>
            </a:p>
          </p:txBody>
        </p:sp>
      </p:grpSp>
      <p:pic>
        <p:nvPicPr>
          <p:cNvPr id="105" name="Image 104"/>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821956" y="2361636"/>
            <a:ext cx="4290114" cy="2860075"/>
          </a:xfrm>
          <a:prstGeom prst="rect">
            <a:avLst/>
          </a:prstGeom>
        </p:spPr>
      </p:pic>
      <p:pic>
        <p:nvPicPr>
          <p:cNvPr id="107" name="Image 106"/>
          <p:cNvPicPr>
            <a:picLocks noChangeAspect="1"/>
          </p:cNvPicPr>
          <p:nvPr/>
        </p:nvPicPr>
        <p:blipFill>
          <a:blip r:embed="rId4"/>
          <a:stretch>
            <a:fillRect/>
          </a:stretch>
        </p:blipFill>
        <p:spPr>
          <a:xfrm>
            <a:off x="8372882" y="3221242"/>
            <a:ext cx="2597898" cy="1869586"/>
          </a:xfrm>
          <a:prstGeom prst="rect">
            <a:avLst/>
          </a:prstGeom>
        </p:spPr>
      </p:pic>
      <p:sp>
        <p:nvSpPr>
          <p:cNvPr id="108" name="Flèche courbée vers la droite 107"/>
          <p:cNvSpPr/>
          <p:nvPr/>
        </p:nvSpPr>
        <p:spPr>
          <a:xfrm rot="16200000" flipH="1">
            <a:off x="7917514" y="2106350"/>
            <a:ext cx="389112" cy="1578906"/>
          </a:xfrm>
          <a:prstGeom prst="curvedRightArrow">
            <a:avLst>
              <a:gd name="adj1" fmla="val 7514"/>
              <a:gd name="adj2" fmla="val 26240"/>
              <a:gd name="adj3" fmla="val 18064"/>
            </a:avLst>
          </a:prstGeom>
          <a:solidFill>
            <a:srgbClr val="549E39"/>
          </a:solidFill>
          <a:ln>
            <a:solidFill>
              <a:srgbClr val="549E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Titre 5"/>
          <p:cNvSpPr txBox="1">
            <a:spLocks/>
          </p:cNvSpPr>
          <p:nvPr/>
        </p:nvSpPr>
        <p:spPr>
          <a:xfrm>
            <a:off x="872400" y="697257"/>
            <a:ext cx="10800000"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1pPr>
            <a:lvl2pPr marR="0" lvl="1"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2pPr>
            <a:lvl3pPr marR="0" lvl="2"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3pPr>
            <a:lvl4pPr marR="0" lvl="3"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4pPr>
            <a:lvl5pPr marR="0" lvl="4"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5pPr>
            <a:lvl6pPr marR="0" lvl="5"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6pPr>
            <a:lvl7pPr marR="0" lvl="6"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7pPr>
            <a:lvl8pPr marR="0" lvl="7"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8pPr>
            <a:lvl9pPr marR="0" lvl="8" algn="ctr" rtl="0" eaLnBrk="1" hangingPunct="1">
              <a:lnSpc>
                <a:spcPct val="100000"/>
              </a:lnSpc>
              <a:spcBef>
                <a:spcPts val="0"/>
              </a:spcBef>
              <a:spcAft>
                <a:spcPts val="0"/>
              </a:spcAft>
              <a:buClr>
                <a:srgbClr val="000000"/>
              </a:buClr>
              <a:buSzPts val="4100"/>
              <a:buFont typeface="Be Vietnam ExtraBold"/>
              <a:buNone/>
              <a:defRPr sz="4100" b="0" i="0" u="none" strike="noStrike" cap="none">
                <a:solidFill>
                  <a:srgbClr val="000000"/>
                </a:solidFill>
                <a:latin typeface="Be Vietnam ExtraBold"/>
                <a:ea typeface="Be Vietnam ExtraBold"/>
                <a:cs typeface="Be Vietnam ExtraBold"/>
                <a:sym typeface="Be Vietnam ExtraBold"/>
              </a:defRPr>
            </a:lvl9pPr>
          </a:lstStyle>
          <a:p>
            <a:r>
              <a:rPr lang="fr-FR" kern="0" dirty="0">
                <a:solidFill>
                  <a:srgbClr val="006600"/>
                </a:solidFill>
                <a:latin typeface="Bahnschrift Light" panose="020B0502040204020203" pitchFamily="34" charset="0"/>
              </a:rPr>
              <a:t>Toiture TERRA : Mesures</a:t>
            </a:r>
            <a:endParaRPr lang="en-US" kern="0" dirty="0">
              <a:solidFill>
                <a:srgbClr val="006600"/>
              </a:solidFill>
              <a:latin typeface="Bahnschrift Light" panose="020B0502040204020203" pitchFamily="34" charset="0"/>
            </a:endParaRPr>
          </a:p>
        </p:txBody>
      </p:sp>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0105" y="1682799"/>
            <a:ext cx="456895" cy="456895"/>
          </a:xfrm>
          <a:prstGeom prst="rect">
            <a:avLst/>
          </a:prstGeom>
        </p:spPr>
      </p:pic>
      <p:sp>
        <p:nvSpPr>
          <p:cNvPr id="3" name="Espace réservé du numéro de diapositive 2"/>
          <p:cNvSpPr>
            <a:spLocks noGrp="1"/>
          </p:cNvSpPr>
          <p:nvPr>
            <p:ph type="sldNum" sz="quarter" idx="12"/>
          </p:nvPr>
        </p:nvSpPr>
        <p:spPr/>
        <p:txBody>
          <a:bodyPr/>
          <a:lstStyle/>
          <a:p>
            <a:fld id="{DD87C209-4A96-443D-89EC-41AF33526A74}" type="slidenum">
              <a:rPr lang="fr-BE" smtClean="0"/>
              <a:pPr/>
              <a:t>9</a:t>
            </a:fld>
            <a:endParaRPr lang="fr-BE" dirty="0"/>
          </a:p>
        </p:txBody>
      </p:sp>
      <p:sp>
        <p:nvSpPr>
          <p:cNvPr id="11" name="ZoneTexte 10"/>
          <p:cNvSpPr txBox="1"/>
          <p:nvPr/>
        </p:nvSpPr>
        <p:spPr>
          <a:xfrm>
            <a:off x="8372882" y="4727633"/>
            <a:ext cx="970137" cy="246221"/>
          </a:xfrm>
          <a:prstGeom prst="rect">
            <a:avLst/>
          </a:prstGeom>
          <a:noFill/>
        </p:spPr>
        <p:txBody>
          <a:bodyPr wrap="none" rtlCol="0">
            <a:spAutoFit/>
          </a:bodyPr>
          <a:lstStyle/>
          <a:p>
            <a:r>
              <a:rPr lang="fr-BE" sz="1000" dirty="0" smtClean="0">
                <a:solidFill>
                  <a:schemeClr val="bg1"/>
                </a:solidFill>
              </a:rPr>
              <a:t>©Alizé Sellier</a:t>
            </a:r>
            <a:endParaRPr lang="fr-BE" sz="1000" dirty="0">
              <a:solidFill>
                <a:schemeClr val="bg1"/>
              </a:solidFill>
            </a:endParaRPr>
          </a:p>
        </p:txBody>
      </p:sp>
    </p:spTree>
    <p:extLst>
      <p:ext uri="{BB962C8B-B14F-4D97-AF65-F5344CB8AC3E}">
        <p14:creationId xmlns:p14="http://schemas.microsoft.com/office/powerpoint/2010/main" val="3992627134"/>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1">
  <a:themeElements>
    <a:clrScheme name="Personnalisé 3">
      <a:dk1>
        <a:sysClr val="windowText" lastClr="000000"/>
      </a:dk1>
      <a:lt1>
        <a:sysClr val="window" lastClr="FFFFFF"/>
      </a:lt1>
      <a:dk2>
        <a:srgbClr val="455F51"/>
      </a:dk2>
      <a:lt2>
        <a:srgbClr val="BFBFBF"/>
      </a:lt2>
      <a:accent1>
        <a:srgbClr val="2A4F1C"/>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Personnalisé 2">
      <a:majorFont>
        <a:latin typeface="Bahnschrift Light"/>
        <a:ea typeface=""/>
        <a:cs typeface=""/>
      </a:majorFont>
      <a:minorFont>
        <a:latin typeface="Bahnschrif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ème1" id="{BD4FF01E-CE7D-4EE0-964F-BB3C78D1CBC2}" vid="{CEE43ED2-9387-44FE-A609-2EC0C1325283}"/>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Thème1</Template>
  <TotalTime>6331</TotalTime>
  <Words>636</Words>
  <Application>Microsoft Office PowerPoint</Application>
  <PresentationFormat>Grand écran</PresentationFormat>
  <Paragraphs>243</Paragraphs>
  <Slides>24</Slides>
  <Notes>4</Notes>
  <HiddenSlides>0</HiddenSlides>
  <MMClips>1</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24</vt:i4>
      </vt:variant>
    </vt:vector>
  </HeadingPairs>
  <TitlesOfParts>
    <vt:vector size="35" baseType="lpstr">
      <vt:lpstr>Arial</vt:lpstr>
      <vt:lpstr>Bahnschrift Light</vt:lpstr>
      <vt:lpstr>Bahnschrift Light SemiCondensed</vt:lpstr>
      <vt:lpstr>Be Vietnam ExtraBold</vt:lpstr>
      <vt:lpstr>Calibri</vt:lpstr>
      <vt:lpstr>Forum</vt:lpstr>
      <vt:lpstr>Libre Franklin</vt:lpstr>
      <vt:lpstr>Libre Franklin Thin</vt:lpstr>
      <vt:lpstr>Raleway</vt:lpstr>
      <vt:lpstr>Times New Roman</vt:lpstr>
      <vt:lpstr>Thème1</vt:lpstr>
      <vt:lpstr>L'apport de la recherche pour le design de toitures vertes diversifiées </vt:lpstr>
      <vt:lpstr>Projet City Roof</vt:lpstr>
      <vt:lpstr>Projet City Roof</vt:lpstr>
      <vt:lpstr>Toiture verte  Support à la biodiversité</vt:lpstr>
      <vt:lpstr>Présentation PowerPoint</vt:lpstr>
      <vt:lpstr>Toiture verte et analogie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Etude de l'influence du substrat et des traits végétaux sur le service de régulation des flux hydriques rendu par les toitures vertes</vt:lpstr>
      <vt:lpstr>Présentation PowerPoint</vt:lpstr>
      <vt:lpstr>Présentation PowerPoint</vt:lpstr>
      <vt:lpstr>Présentation PowerPoint</vt:lpstr>
      <vt:lpstr>Présentation PowerPoint</vt:lpstr>
      <vt:lpstr>Conclusion Toiture verte et…  Support à la biodiversité   La dynamique dans le temps et les variations de conditions de la toiture  modifient les différents éléments de la toiture et doivent donc être considérés lors de  la mise en place de la toiture.   Une toiture verte n’est pas un environnement homogène, pour optimiser la  biodiversité, les espèces doivent être sélectionnées selon les conditions de la toiture.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Habitats analogues et SES : applications dans la recherche</dc:title>
  <dc:creator>Lucie</dc:creator>
  <cp:lastModifiedBy>Lucie</cp:lastModifiedBy>
  <cp:revision>180</cp:revision>
  <dcterms:created xsi:type="dcterms:W3CDTF">2020-11-12T10:29:05Z</dcterms:created>
  <dcterms:modified xsi:type="dcterms:W3CDTF">2022-08-10T14:49:36Z</dcterms:modified>
</cp:coreProperties>
</file>