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27355800" cy="41757600"/>
  <p:notesSz cx="6858000" cy="9144000"/>
  <p:defaultTextStyle>
    <a:defPPr>
      <a:defRPr lang="en-US"/>
    </a:defPPr>
    <a:lvl1pPr marL="0" algn="l" defTabSz="1974647" rtl="0" eaLnBrk="1" latinLnBrk="0" hangingPunct="1">
      <a:defRPr sz="7800" kern="1200">
        <a:solidFill>
          <a:schemeClr val="tx1"/>
        </a:solidFill>
        <a:latin typeface="+mn-lt"/>
        <a:ea typeface="+mn-ea"/>
        <a:cs typeface="+mn-cs"/>
      </a:defRPr>
    </a:lvl1pPr>
    <a:lvl2pPr marL="1974647" algn="l" defTabSz="1974647" rtl="0" eaLnBrk="1" latinLnBrk="0" hangingPunct="1">
      <a:defRPr sz="7800" kern="1200">
        <a:solidFill>
          <a:schemeClr val="tx1"/>
        </a:solidFill>
        <a:latin typeface="+mn-lt"/>
        <a:ea typeface="+mn-ea"/>
        <a:cs typeface="+mn-cs"/>
      </a:defRPr>
    </a:lvl2pPr>
    <a:lvl3pPr marL="3949294" algn="l" defTabSz="1974647" rtl="0" eaLnBrk="1" latinLnBrk="0" hangingPunct="1">
      <a:defRPr sz="7800" kern="1200">
        <a:solidFill>
          <a:schemeClr val="tx1"/>
        </a:solidFill>
        <a:latin typeface="+mn-lt"/>
        <a:ea typeface="+mn-ea"/>
        <a:cs typeface="+mn-cs"/>
      </a:defRPr>
    </a:lvl3pPr>
    <a:lvl4pPr marL="5923940" algn="l" defTabSz="1974647" rtl="0" eaLnBrk="1" latinLnBrk="0" hangingPunct="1">
      <a:defRPr sz="7800" kern="1200">
        <a:solidFill>
          <a:schemeClr val="tx1"/>
        </a:solidFill>
        <a:latin typeface="+mn-lt"/>
        <a:ea typeface="+mn-ea"/>
        <a:cs typeface="+mn-cs"/>
      </a:defRPr>
    </a:lvl4pPr>
    <a:lvl5pPr marL="7898587" algn="l" defTabSz="1974647" rtl="0" eaLnBrk="1" latinLnBrk="0" hangingPunct="1">
      <a:defRPr sz="7800" kern="1200">
        <a:solidFill>
          <a:schemeClr val="tx1"/>
        </a:solidFill>
        <a:latin typeface="+mn-lt"/>
        <a:ea typeface="+mn-ea"/>
        <a:cs typeface="+mn-cs"/>
      </a:defRPr>
    </a:lvl5pPr>
    <a:lvl6pPr marL="9873234" algn="l" defTabSz="1974647" rtl="0" eaLnBrk="1" latinLnBrk="0" hangingPunct="1">
      <a:defRPr sz="7800" kern="1200">
        <a:solidFill>
          <a:schemeClr val="tx1"/>
        </a:solidFill>
        <a:latin typeface="+mn-lt"/>
        <a:ea typeface="+mn-ea"/>
        <a:cs typeface="+mn-cs"/>
      </a:defRPr>
    </a:lvl6pPr>
    <a:lvl7pPr marL="11847881" algn="l" defTabSz="1974647" rtl="0" eaLnBrk="1" latinLnBrk="0" hangingPunct="1">
      <a:defRPr sz="7800" kern="1200">
        <a:solidFill>
          <a:schemeClr val="tx1"/>
        </a:solidFill>
        <a:latin typeface="+mn-lt"/>
        <a:ea typeface="+mn-ea"/>
        <a:cs typeface="+mn-cs"/>
      </a:defRPr>
    </a:lvl7pPr>
    <a:lvl8pPr marL="13822528" algn="l" defTabSz="1974647" rtl="0" eaLnBrk="1" latinLnBrk="0" hangingPunct="1">
      <a:defRPr sz="7800" kern="1200">
        <a:solidFill>
          <a:schemeClr val="tx1"/>
        </a:solidFill>
        <a:latin typeface="+mn-lt"/>
        <a:ea typeface="+mn-ea"/>
        <a:cs typeface="+mn-cs"/>
      </a:defRPr>
    </a:lvl8pPr>
    <a:lvl9pPr marL="15797174" algn="l" defTabSz="1974647" rtl="0" eaLnBrk="1" latinLnBrk="0" hangingPunct="1">
      <a:defRPr sz="7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152">
          <p15:clr>
            <a:srgbClr val="A4A3A4"/>
          </p15:clr>
        </p15:guide>
        <p15:guide id="2" pos="861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9644" autoAdjust="0"/>
  </p:normalViewPr>
  <p:slideViewPr>
    <p:cSldViewPr snapToGrid="0" snapToObjects="1" showGuides="1">
      <p:cViewPr>
        <p:scale>
          <a:sx n="30" d="100"/>
          <a:sy n="30" d="100"/>
        </p:scale>
        <p:origin x="540" y="-208"/>
      </p:cViewPr>
      <p:guideLst>
        <p:guide orient="horz" pos="13152"/>
        <p:guide pos="861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453A95-565D-474F-A993-6260147D3CA7}" type="datetimeFigureOut">
              <a:rPr lang="fr-FR" smtClean="0"/>
              <a:t>16/11/2022</a:t>
            </a:fld>
            <a:endParaRPr lang="fr-FR"/>
          </a:p>
        </p:txBody>
      </p:sp>
      <p:sp>
        <p:nvSpPr>
          <p:cNvPr id="4" name="Espace réservé de l'image des diapositives 3"/>
          <p:cNvSpPr>
            <a:spLocks noGrp="1" noRot="1" noChangeAspect="1"/>
          </p:cNvSpPr>
          <p:nvPr>
            <p:ph type="sldImg" idx="2"/>
          </p:nvPr>
        </p:nvSpPr>
        <p:spPr>
          <a:xfrm>
            <a:off x="2305050" y="685800"/>
            <a:ext cx="22479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487DFC-8C68-4D3F-94DE-7F69D907B215}" type="slidenum">
              <a:rPr lang="fr-FR" smtClean="0"/>
              <a:t>‹N°›</a:t>
            </a:fld>
            <a:endParaRPr lang="fr-FR"/>
          </a:p>
        </p:txBody>
      </p:sp>
    </p:spTree>
    <p:extLst>
      <p:ext uri="{BB962C8B-B14F-4D97-AF65-F5344CB8AC3E}">
        <p14:creationId xmlns:p14="http://schemas.microsoft.com/office/powerpoint/2010/main" val="580932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CF487DFC-8C68-4D3F-94DE-7F69D907B215}" type="slidenum">
              <a:rPr lang="fr-FR" smtClean="0"/>
              <a:t>1</a:t>
            </a:fld>
            <a:endParaRPr lang="fr-FR"/>
          </a:p>
        </p:txBody>
      </p:sp>
    </p:spTree>
    <p:extLst>
      <p:ext uri="{BB962C8B-B14F-4D97-AF65-F5344CB8AC3E}">
        <p14:creationId xmlns:p14="http://schemas.microsoft.com/office/powerpoint/2010/main" val="2740364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1685" y="12971924"/>
            <a:ext cx="23252430" cy="8950819"/>
          </a:xfrm>
        </p:spPr>
        <p:txBody>
          <a:bodyPr/>
          <a:lstStyle/>
          <a:p>
            <a:r>
              <a:rPr lang="en-US"/>
              <a:t>Click to edit Master title style</a:t>
            </a:r>
          </a:p>
        </p:txBody>
      </p:sp>
      <p:sp>
        <p:nvSpPr>
          <p:cNvPr id="3" name="Subtitle 2"/>
          <p:cNvSpPr>
            <a:spLocks noGrp="1"/>
          </p:cNvSpPr>
          <p:nvPr>
            <p:ph type="subTitle" idx="1"/>
          </p:nvPr>
        </p:nvSpPr>
        <p:spPr>
          <a:xfrm>
            <a:off x="4103370" y="23662640"/>
            <a:ext cx="19149060" cy="10671387"/>
          </a:xfrm>
        </p:spPr>
        <p:txBody>
          <a:bodyPr/>
          <a:lstStyle>
            <a:lvl1pPr marL="0" indent="0" algn="ctr">
              <a:buNone/>
              <a:defRPr>
                <a:solidFill>
                  <a:schemeClr val="tx1">
                    <a:tint val="75000"/>
                  </a:schemeClr>
                </a:solidFill>
              </a:defRPr>
            </a:lvl1pPr>
            <a:lvl2pPr marL="1974647" indent="0" algn="ctr">
              <a:buNone/>
              <a:defRPr>
                <a:solidFill>
                  <a:schemeClr val="tx1">
                    <a:tint val="75000"/>
                  </a:schemeClr>
                </a:solidFill>
              </a:defRPr>
            </a:lvl2pPr>
            <a:lvl3pPr marL="3949294" indent="0" algn="ctr">
              <a:buNone/>
              <a:defRPr>
                <a:solidFill>
                  <a:schemeClr val="tx1">
                    <a:tint val="75000"/>
                  </a:schemeClr>
                </a:solidFill>
              </a:defRPr>
            </a:lvl3pPr>
            <a:lvl4pPr marL="5923940" indent="0" algn="ctr">
              <a:buNone/>
              <a:defRPr>
                <a:solidFill>
                  <a:schemeClr val="tx1">
                    <a:tint val="75000"/>
                  </a:schemeClr>
                </a:solidFill>
              </a:defRPr>
            </a:lvl4pPr>
            <a:lvl5pPr marL="7898587" indent="0" algn="ctr">
              <a:buNone/>
              <a:defRPr>
                <a:solidFill>
                  <a:schemeClr val="tx1">
                    <a:tint val="75000"/>
                  </a:schemeClr>
                </a:solidFill>
              </a:defRPr>
            </a:lvl5pPr>
            <a:lvl6pPr marL="9873234" indent="0" algn="ctr">
              <a:buNone/>
              <a:defRPr>
                <a:solidFill>
                  <a:schemeClr val="tx1">
                    <a:tint val="75000"/>
                  </a:schemeClr>
                </a:solidFill>
              </a:defRPr>
            </a:lvl6pPr>
            <a:lvl7pPr marL="11847881" indent="0" algn="ctr">
              <a:buNone/>
              <a:defRPr>
                <a:solidFill>
                  <a:schemeClr val="tx1">
                    <a:tint val="75000"/>
                  </a:schemeClr>
                </a:solidFill>
              </a:defRPr>
            </a:lvl7pPr>
            <a:lvl8pPr marL="13822528" indent="0" algn="ctr">
              <a:buNone/>
              <a:defRPr>
                <a:solidFill>
                  <a:schemeClr val="tx1">
                    <a:tint val="75000"/>
                  </a:schemeClr>
                </a:solidFill>
              </a:defRPr>
            </a:lvl8pPr>
            <a:lvl9pPr marL="1579717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902508-6A86-A344-A580-466F59D25591}"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162489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902508-6A86-A344-A580-466F59D25591}"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3882644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332643" y="10178418"/>
            <a:ext cx="18412922" cy="2169461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93873" y="10178418"/>
            <a:ext cx="54782841" cy="2169461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902508-6A86-A344-A580-466F59D25591}"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3363891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C902508-6A86-A344-A580-466F59D25591}"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1920821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0920" y="26833128"/>
            <a:ext cx="23252430" cy="8293523"/>
          </a:xfrm>
        </p:spPr>
        <p:txBody>
          <a:bodyPr anchor="t"/>
          <a:lstStyle>
            <a:lvl1pPr algn="l">
              <a:defRPr sz="17300" b="1" cap="all"/>
            </a:lvl1pPr>
          </a:lstStyle>
          <a:p>
            <a:r>
              <a:rPr lang="en-US"/>
              <a:t>Click to edit Master title style</a:t>
            </a:r>
          </a:p>
        </p:txBody>
      </p:sp>
      <p:sp>
        <p:nvSpPr>
          <p:cNvPr id="3" name="Text Placeholder 2"/>
          <p:cNvSpPr>
            <a:spLocks noGrp="1"/>
          </p:cNvSpPr>
          <p:nvPr>
            <p:ph type="body" idx="1"/>
          </p:nvPr>
        </p:nvSpPr>
        <p:spPr>
          <a:xfrm>
            <a:off x="2160920" y="17698656"/>
            <a:ext cx="23252430" cy="9134472"/>
          </a:xfrm>
        </p:spPr>
        <p:txBody>
          <a:bodyPr anchor="b"/>
          <a:lstStyle>
            <a:lvl1pPr marL="0" indent="0">
              <a:buNone/>
              <a:defRPr sz="8600">
                <a:solidFill>
                  <a:schemeClr val="tx1">
                    <a:tint val="75000"/>
                  </a:schemeClr>
                </a:solidFill>
              </a:defRPr>
            </a:lvl1pPr>
            <a:lvl2pPr marL="1974647" indent="0">
              <a:buNone/>
              <a:defRPr sz="7800">
                <a:solidFill>
                  <a:schemeClr val="tx1">
                    <a:tint val="75000"/>
                  </a:schemeClr>
                </a:solidFill>
              </a:defRPr>
            </a:lvl2pPr>
            <a:lvl3pPr marL="3949294" indent="0">
              <a:buNone/>
              <a:defRPr sz="6900">
                <a:solidFill>
                  <a:schemeClr val="tx1">
                    <a:tint val="75000"/>
                  </a:schemeClr>
                </a:solidFill>
              </a:defRPr>
            </a:lvl3pPr>
            <a:lvl4pPr marL="5923940" indent="0">
              <a:buNone/>
              <a:defRPr sz="6000">
                <a:solidFill>
                  <a:schemeClr val="tx1">
                    <a:tint val="75000"/>
                  </a:schemeClr>
                </a:solidFill>
              </a:defRPr>
            </a:lvl4pPr>
            <a:lvl5pPr marL="7898587" indent="0">
              <a:buNone/>
              <a:defRPr sz="6000">
                <a:solidFill>
                  <a:schemeClr val="tx1">
                    <a:tint val="75000"/>
                  </a:schemeClr>
                </a:solidFill>
              </a:defRPr>
            </a:lvl5pPr>
            <a:lvl6pPr marL="9873234" indent="0">
              <a:buNone/>
              <a:defRPr sz="6000">
                <a:solidFill>
                  <a:schemeClr val="tx1">
                    <a:tint val="75000"/>
                  </a:schemeClr>
                </a:solidFill>
              </a:defRPr>
            </a:lvl6pPr>
            <a:lvl7pPr marL="11847881" indent="0">
              <a:buNone/>
              <a:defRPr sz="6000">
                <a:solidFill>
                  <a:schemeClr val="tx1">
                    <a:tint val="75000"/>
                  </a:schemeClr>
                </a:solidFill>
              </a:defRPr>
            </a:lvl7pPr>
            <a:lvl8pPr marL="13822528" indent="0">
              <a:buNone/>
              <a:defRPr sz="6000">
                <a:solidFill>
                  <a:schemeClr val="tx1">
                    <a:tint val="75000"/>
                  </a:schemeClr>
                </a:solidFill>
              </a:defRPr>
            </a:lvl8pPr>
            <a:lvl9pPr marL="15797174" indent="0">
              <a:buNone/>
              <a:defRPr sz="6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902508-6A86-A344-A580-466F59D25591}"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233752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93873" y="59330593"/>
            <a:ext cx="36597881" cy="167794026"/>
          </a:xfrm>
        </p:spPr>
        <p:txBody>
          <a:bodyPr/>
          <a:lstStyle>
            <a:lvl1pPr>
              <a:defRPr sz="12100"/>
            </a:lvl1pPr>
            <a:lvl2pPr>
              <a:defRPr sz="10400"/>
            </a:lvl2pPr>
            <a:lvl3pPr>
              <a:defRPr sz="8600"/>
            </a:lvl3pPr>
            <a:lvl4pPr>
              <a:defRPr sz="7800"/>
            </a:lvl4pPr>
            <a:lvl5pPr>
              <a:defRPr sz="7800"/>
            </a:lvl5pPr>
            <a:lvl6pPr>
              <a:defRPr sz="7800"/>
            </a:lvl6pPr>
            <a:lvl7pPr>
              <a:defRPr sz="7800"/>
            </a:lvl7pPr>
            <a:lvl8pPr>
              <a:defRPr sz="7800"/>
            </a:lvl8pPr>
            <a:lvl9pPr>
              <a:defRPr sz="7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147684" y="59330593"/>
            <a:ext cx="36597881" cy="167794026"/>
          </a:xfrm>
        </p:spPr>
        <p:txBody>
          <a:bodyPr/>
          <a:lstStyle>
            <a:lvl1pPr>
              <a:defRPr sz="12100"/>
            </a:lvl1pPr>
            <a:lvl2pPr>
              <a:defRPr sz="10400"/>
            </a:lvl2pPr>
            <a:lvl3pPr>
              <a:defRPr sz="8600"/>
            </a:lvl3pPr>
            <a:lvl4pPr>
              <a:defRPr sz="7800"/>
            </a:lvl4pPr>
            <a:lvl5pPr>
              <a:defRPr sz="7800"/>
            </a:lvl5pPr>
            <a:lvl6pPr>
              <a:defRPr sz="7800"/>
            </a:lvl6pPr>
            <a:lvl7pPr>
              <a:defRPr sz="7800"/>
            </a:lvl7pPr>
            <a:lvl8pPr>
              <a:defRPr sz="7800"/>
            </a:lvl8pPr>
            <a:lvl9pPr>
              <a:defRPr sz="7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C902508-6A86-A344-A580-466F59D25591}"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2228360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67790" y="1672240"/>
            <a:ext cx="24620220" cy="6959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67790" y="9347132"/>
            <a:ext cx="12086896" cy="3895440"/>
          </a:xfrm>
        </p:spPr>
        <p:txBody>
          <a:bodyPr anchor="b"/>
          <a:lstStyle>
            <a:lvl1pPr marL="0" indent="0">
              <a:buNone/>
              <a:defRPr sz="10400" b="1"/>
            </a:lvl1pPr>
            <a:lvl2pPr marL="1974647" indent="0">
              <a:buNone/>
              <a:defRPr sz="8600" b="1"/>
            </a:lvl2pPr>
            <a:lvl3pPr marL="3949294" indent="0">
              <a:buNone/>
              <a:defRPr sz="7800" b="1"/>
            </a:lvl3pPr>
            <a:lvl4pPr marL="5923940" indent="0">
              <a:buNone/>
              <a:defRPr sz="6900" b="1"/>
            </a:lvl4pPr>
            <a:lvl5pPr marL="7898587" indent="0">
              <a:buNone/>
              <a:defRPr sz="6900" b="1"/>
            </a:lvl5pPr>
            <a:lvl6pPr marL="9873234" indent="0">
              <a:buNone/>
              <a:defRPr sz="6900" b="1"/>
            </a:lvl6pPr>
            <a:lvl7pPr marL="11847881" indent="0">
              <a:buNone/>
              <a:defRPr sz="6900" b="1"/>
            </a:lvl7pPr>
            <a:lvl8pPr marL="13822528" indent="0">
              <a:buNone/>
              <a:defRPr sz="6900" b="1"/>
            </a:lvl8pPr>
            <a:lvl9pPr marL="15797174" indent="0">
              <a:buNone/>
              <a:defRPr sz="6900" b="1"/>
            </a:lvl9pPr>
          </a:lstStyle>
          <a:p>
            <a:pPr lvl="0"/>
            <a:r>
              <a:rPr lang="en-US"/>
              <a:t>Click to edit Master text styles</a:t>
            </a:r>
          </a:p>
        </p:txBody>
      </p:sp>
      <p:sp>
        <p:nvSpPr>
          <p:cNvPr id="4" name="Content Placeholder 3"/>
          <p:cNvSpPr>
            <a:spLocks noGrp="1"/>
          </p:cNvSpPr>
          <p:nvPr>
            <p:ph sz="half" idx="2"/>
          </p:nvPr>
        </p:nvSpPr>
        <p:spPr>
          <a:xfrm>
            <a:off x="1367790" y="13242572"/>
            <a:ext cx="12086896" cy="24058954"/>
          </a:xfrm>
        </p:spPr>
        <p:txBody>
          <a:bodyPr/>
          <a:lstStyle>
            <a:lvl1pPr>
              <a:defRPr sz="10400"/>
            </a:lvl1pPr>
            <a:lvl2pPr>
              <a:defRPr sz="8600"/>
            </a:lvl2pPr>
            <a:lvl3pPr>
              <a:defRPr sz="78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896368" y="9347132"/>
            <a:ext cx="12091644" cy="3895440"/>
          </a:xfrm>
        </p:spPr>
        <p:txBody>
          <a:bodyPr anchor="b"/>
          <a:lstStyle>
            <a:lvl1pPr marL="0" indent="0">
              <a:buNone/>
              <a:defRPr sz="10400" b="1"/>
            </a:lvl1pPr>
            <a:lvl2pPr marL="1974647" indent="0">
              <a:buNone/>
              <a:defRPr sz="8600" b="1"/>
            </a:lvl2pPr>
            <a:lvl3pPr marL="3949294" indent="0">
              <a:buNone/>
              <a:defRPr sz="7800" b="1"/>
            </a:lvl3pPr>
            <a:lvl4pPr marL="5923940" indent="0">
              <a:buNone/>
              <a:defRPr sz="6900" b="1"/>
            </a:lvl4pPr>
            <a:lvl5pPr marL="7898587" indent="0">
              <a:buNone/>
              <a:defRPr sz="6900" b="1"/>
            </a:lvl5pPr>
            <a:lvl6pPr marL="9873234" indent="0">
              <a:buNone/>
              <a:defRPr sz="6900" b="1"/>
            </a:lvl6pPr>
            <a:lvl7pPr marL="11847881" indent="0">
              <a:buNone/>
              <a:defRPr sz="6900" b="1"/>
            </a:lvl7pPr>
            <a:lvl8pPr marL="13822528" indent="0">
              <a:buNone/>
              <a:defRPr sz="6900" b="1"/>
            </a:lvl8pPr>
            <a:lvl9pPr marL="15797174" indent="0">
              <a:buNone/>
              <a:defRPr sz="6900" b="1"/>
            </a:lvl9pPr>
          </a:lstStyle>
          <a:p>
            <a:pPr lvl="0"/>
            <a:r>
              <a:rPr lang="en-US"/>
              <a:t>Click to edit Master text styles</a:t>
            </a:r>
          </a:p>
        </p:txBody>
      </p:sp>
      <p:sp>
        <p:nvSpPr>
          <p:cNvPr id="6" name="Content Placeholder 5"/>
          <p:cNvSpPr>
            <a:spLocks noGrp="1"/>
          </p:cNvSpPr>
          <p:nvPr>
            <p:ph sz="quarter" idx="4"/>
          </p:nvPr>
        </p:nvSpPr>
        <p:spPr>
          <a:xfrm>
            <a:off x="13896368" y="13242572"/>
            <a:ext cx="12091644" cy="24058954"/>
          </a:xfrm>
        </p:spPr>
        <p:txBody>
          <a:bodyPr/>
          <a:lstStyle>
            <a:lvl1pPr>
              <a:defRPr sz="10400"/>
            </a:lvl1pPr>
            <a:lvl2pPr>
              <a:defRPr sz="8600"/>
            </a:lvl2pPr>
            <a:lvl3pPr>
              <a:defRPr sz="78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902508-6A86-A344-A580-466F59D25591}" type="datetimeFigureOut">
              <a:rPr lang="en-US" smtClean="0"/>
              <a:t>11/16/2022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3788041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C902508-6A86-A344-A580-466F59D25591}" type="datetimeFigureOut">
              <a:rPr lang="en-US" smtClean="0"/>
              <a:t>11/16/2022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2180959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02508-6A86-A344-A580-466F59D25591}" type="datetimeFigureOut">
              <a:rPr lang="en-US" smtClean="0"/>
              <a:t>11/16/2022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2837527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67791" y="1662571"/>
            <a:ext cx="8999870" cy="7075593"/>
          </a:xfrm>
        </p:spPr>
        <p:txBody>
          <a:bodyPr anchor="b"/>
          <a:lstStyle>
            <a:lvl1pPr algn="l">
              <a:defRPr sz="8600" b="1"/>
            </a:lvl1pPr>
          </a:lstStyle>
          <a:p>
            <a:r>
              <a:rPr lang="en-US"/>
              <a:t>Click to edit Master title style</a:t>
            </a:r>
          </a:p>
        </p:txBody>
      </p:sp>
      <p:sp>
        <p:nvSpPr>
          <p:cNvPr id="3" name="Content Placeholder 2"/>
          <p:cNvSpPr>
            <a:spLocks noGrp="1"/>
          </p:cNvSpPr>
          <p:nvPr>
            <p:ph idx="1"/>
          </p:nvPr>
        </p:nvSpPr>
        <p:spPr>
          <a:xfrm>
            <a:off x="10695358" y="1662574"/>
            <a:ext cx="15292652" cy="35638955"/>
          </a:xfrm>
        </p:spPr>
        <p:txBody>
          <a:bodyPr/>
          <a:lstStyle>
            <a:lvl1pPr>
              <a:defRPr sz="13800"/>
            </a:lvl1pPr>
            <a:lvl2pPr>
              <a:defRPr sz="12100"/>
            </a:lvl2pPr>
            <a:lvl3pPr>
              <a:defRPr sz="104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67791" y="8738168"/>
            <a:ext cx="8999870" cy="28563361"/>
          </a:xfrm>
        </p:spPr>
        <p:txBody>
          <a:bodyPr/>
          <a:lstStyle>
            <a:lvl1pPr marL="0" indent="0">
              <a:buNone/>
              <a:defRPr sz="6000"/>
            </a:lvl1pPr>
            <a:lvl2pPr marL="1974647" indent="0">
              <a:buNone/>
              <a:defRPr sz="5200"/>
            </a:lvl2pPr>
            <a:lvl3pPr marL="3949294" indent="0">
              <a:buNone/>
              <a:defRPr sz="4300"/>
            </a:lvl3pPr>
            <a:lvl4pPr marL="5923940" indent="0">
              <a:buNone/>
              <a:defRPr sz="3900"/>
            </a:lvl4pPr>
            <a:lvl5pPr marL="7898587" indent="0">
              <a:buNone/>
              <a:defRPr sz="3900"/>
            </a:lvl5pPr>
            <a:lvl6pPr marL="9873234" indent="0">
              <a:buNone/>
              <a:defRPr sz="3900"/>
            </a:lvl6pPr>
            <a:lvl7pPr marL="11847881" indent="0">
              <a:buNone/>
              <a:defRPr sz="3900"/>
            </a:lvl7pPr>
            <a:lvl8pPr marL="13822528" indent="0">
              <a:buNone/>
              <a:defRPr sz="3900"/>
            </a:lvl8pPr>
            <a:lvl9pPr marL="15797174" indent="0">
              <a:buNone/>
              <a:defRPr sz="3900"/>
            </a:lvl9pPr>
          </a:lstStyle>
          <a:p>
            <a:pPr lvl="0"/>
            <a:r>
              <a:rPr lang="en-US"/>
              <a:t>Click to edit Master text styles</a:t>
            </a:r>
          </a:p>
        </p:txBody>
      </p:sp>
      <p:sp>
        <p:nvSpPr>
          <p:cNvPr id="5" name="Date Placeholder 4"/>
          <p:cNvSpPr>
            <a:spLocks noGrp="1"/>
          </p:cNvSpPr>
          <p:nvPr>
            <p:ph type="dt" sz="half" idx="10"/>
          </p:nvPr>
        </p:nvSpPr>
        <p:spPr/>
        <p:txBody>
          <a:bodyPr/>
          <a:lstStyle/>
          <a:p>
            <a:fld id="{0C902508-6A86-A344-A580-466F59D25591}"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3383020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61928" y="29230320"/>
            <a:ext cx="16413480" cy="3450805"/>
          </a:xfrm>
        </p:spPr>
        <p:txBody>
          <a:bodyPr anchor="b"/>
          <a:lstStyle>
            <a:lvl1pPr algn="l">
              <a:defRPr sz="8600" b="1"/>
            </a:lvl1pPr>
          </a:lstStyle>
          <a:p>
            <a:r>
              <a:rPr lang="en-US"/>
              <a:t>Click to edit Master title style</a:t>
            </a:r>
          </a:p>
        </p:txBody>
      </p:sp>
      <p:sp>
        <p:nvSpPr>
          <p:cNvPr id="3" name="Picture Placeholder 2"/>
          <p:cNvSpPr>
            <a:spLocks noGrp="1"/>
          </p:cNvSpPr>
          <p:nvPr>
            <p:ph type="pic" idx="1"/>
          </p:nvPr>
        </p:nvSpPr>
        <p:spPr>
          <a:xfrm>
            <a:off x="5361928" y="3731119"/>
            <a:ext cx="16413480" cy="25054560"/>
          </a:xfrm>
        </p:spPr>
        <p:txBody>
          <a:bodyPr/>
          <a:lstStyle>
            <a:lvl1pPr marL="0" indent="0">
              <a:buNone/>
              <a:defRPr sz="13800"/>
            </a:lvl1pPr>
            <a:lvl2pPr marL="1974647" indent="0">
              <a:buNone/>
              <a:defRPr sz="12100"/>
            </a:lvl2pPr>
            <a:lvl3pPr marL="3949294" indent="0">
              <a:buNone/>
              <a:defRPr sz="10400"/>
            </a:lvl3pPr>
            <a:lvl4pPr marL="5923940" indent="0">
              <a:buNone/>
              <a:defRPr sz="8600"/>
            </a:lvl4pPr>
            <a:lvl5pPr marL="7898587" indent="0">
              <a:buNone/>
              <a:defRPr sz="8600"/>
            </a:lvl5pPr>
            <a:lvl6pPr marL="9873234" indent="0">
              <a:buNone/>
              <a:defRPr sz="8600"/>
            </a:lvl6pPr>
            <a:lvl7pPr marL="11847881" indent="0">
              <a:buNone/>
              <a:defRPr sz="8600"/>
            </a:lvl7pPr>
            <a:lvl8pPr marL="13822528" indent="0">
              <a:buNone/>
              <a:defRPr sz="8600"/>
            </a:lvl8pPr>
            <a:lvl9pPr marL="15797174" indent="0">
              <a:buNone/>
              <a:defRPr sz="8600"/>
            </a:lvl9pPr>
          </a:lstStyle>
          <a:p>
            <a:endParaRPr lang="en-US"/>
          </a:p>
        </p:txBody>
      </p:sp>
      <p:sp>
        <p:nvSpPr>
          <p:cNvPr id="4" name="Text Placeholder 3"/>
          <p:cNvSpPr>
            <a:spLocks noGrp="1"/>
          </p:cNvSpPr>
          <p:nvPr>
            <p:ph type="body" sz="half" idx="2"/>
          </p:nvPr>
        </p:nvSpPr>
        <p:spPr>
          <a:xfrm>
            <a:off x="5361928" y="32681125"/>
            <a:ext cx="16413480" cy="4900715"/>
          </a:xfrm>
        </p:spPr>
        <p:txBody>
          <a:bodyPr/>
          <a:lstStyle>
            <a:lvl1pPr marL="0" indent="0">
              <a:buNone/>
              <a:defRPr sz="6000"/>
            </a:lvl1pPr>
            <a:lvl2pPr marL="1974647" indent="0">
              <a:buNone/>
              <a:defRPr sz="5200"/>
            </a:lvl2pPr>
            <a:lvl3pPr marL="3949294" indent="0">
              <a:buNone/>
              <a:defRPr sz="4300"/>
            </a:lvl3pPr>
            <a:lvl4pPr marL="5923940" indent="0">
              <a:buNone/>
              <a:defRPr sz="3900"/>
            </a:lvl4pPr>
            <a:lvl5pPr marL="7898587" indent="0">
              <a:buNone/>
              <a:defRPr sz="3900"/>
            </a:lvl5pPr>
            <a:lvl6pPr marL="9873234" indent="0">
              <a:buNone/>
              <a:defRPr sz="3900"/>
            </a:lvl6pPr>
            <a:lvl7pPr marL="11847881" indent="0">
              <a:buNone/>
              <a:defRPr sz="3900"/>
            </a:lvl7pPr>
            <a:lvl8pPr marL="13822528" indent="0">
              <a:buNone/>
              <a:defRPr sz="3900"/>
            </a:lvl8pPr>
            <a:lvl9pPr marL="15797174" indent="0">
              <a:buNone/>
              <a:defRPr sz="3900"/>
            </a:lvl9pPr>
          </a:lstStyle>
          <a:p>
            <a:pPr lvl="0"/>
            <a:r>
              <a:rPr lang="en-US"/>
              <a:t>Click to edit Master text styles</a:t>
            </a:r>
          </a:p>
        </p:txBody>
      </p:sp>
      <p:sp>
        <p:nvSpPr>
          <p:cNvPr id="5" name="Date Placeholder 4"/>
          <p:cNvSpPr>
            <a:spLocks noGrp="1"/>
          </p:cNvSpPr>
          <p:nvPr>
            <p:ph type="dt" sz="half" idx="10"/>
          </p:nvPr>
        </p:nvSpPr>
        <p:spPr/>
        <p:txBody>
          <a:bodyPr/>
          <a:lstStyle/>
          <a:p>
            <a:fld id="{0C902508-6A86-A344-A580-466F59D25591}"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E1A9F2-873B-7A48-9D37-1E9299759830}" type="slidenum">
              <a:rPr lang="en-US" smtClean="0"/>
              <a:t>‹N°›</a:t>
            </a:fld>
            <a:endParaRPr lang="en-US"/>
          </a:p>
        </p:txBody>
      </p:sp>
    </p:spTree>
    <p:extLst>
      <p:ext uri="{BB962C8B-B14F-4D97-AF65-F5344CB8AC3E}">
        <p14:creationId xmlns:p14="http://schemas.microsoft.com/office/powerpoint/2010/main" val="107558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67790" y="1672240"/>
            <a:ext cx="24620220" cy="6959600"/>
          </a:xfrm>
          <a:prstGeom prst="rect">
            <a:avLst/>
          </a:prstGeom>
        </p:spPr>
        <p:txBody>
          <a:bodyPr vert="horz" lIns="394929" tIns="197465" rIns="394929" bIns="197465" rtlCol="0" anchor="ctr">
            <a:normAutofit/>
          </a:bodyPr>
          <a:lstStyle/>
          <a:p>
            <a:r>
              <a:rPr lang="en-US"/>
              <a:t>Click to edit Master title style</a:t>
            </a:r>
          </a:p>
        </p:txBody>
      </p:sp>
      <p:sp>
        <p:nvSpPr>
          <p:cNvPr id="3" name="Text Placeholder 2"/>
          <p:cNvSpPr>
            <a:spLocks noGrp="1"/>
          </p:cNvSpPr>
          <p:nvPr>
            <p:ph type="body" idx="1"/>
          </p:nvPr>
        </p:nvSpPr>
        <p:spPr>
          <a:xfrm>
            <a:off x="1367790" y="9743443"/>
            <a:ext cx="24620220" cy="27558086"/>
          </a:xfrm>
          <a:prstGeom prst="rect">
            <a:avLst/>
          </a:prstGeom>
        </p:spPr>
        <p:txBody>
          <a:bodyPr vert="horz" lIns="394929" tIns="197465" rIns="394929" bIns="19746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367790" y="38703112"/>
            <a:ext cx="6383020" cy="2223206"/>
          </a:xfrm>
          <a:prstGeom prst="rect">
            <a:avLst/>
          </a:prstGeom>
        </p:spPr>
        <p:txBody>
          <a:bodyPr vert="horz" lIns="394929" tIns="197465" rIns="394929" bIns="197465" rtlCol="0" anchor="ctr"/>
          <a:lstStyle>
            <a:lvl1pPr algn="l">
              <a:defRPr sz="5200">
                <a:solidFill>
                  <a:schemeClr val="tx1">
                    <a:tint val="75000"/>
                  </a:schemeClr>
                </a:solidFill>
              </a:defRPr>
            </a:lvl1pPr>
          </a:lstStyle>
          <a:p>
            <a:fld id="{0C902508-6A86-A344-A580-466F59D25591}" type="datetimeFigureOut">
              <a:rPr lang="en-US" smtClean="0"/>
              <a:t>11/16/2022</a:t>
            </a:fld>
            <a:endParaRPr lang="en-US"/>
          </a:p>
        </p:txBody>
      </p:sp>
      <p:sp>
        <p:nvSpPr>
          <p:cNvPr id="5" name="Footer Placeholder 4"/>
          <p:cNvSpPr>
            <a:spLocks noGrp="1"/>
          </p:cNvSpPr>
          <p:nvPr>
            <p:ph type="ftr" sz="quarter" idx="3"/>
          </p:nvPr>
        </p:nvSpPr>
        <p:spPr>
          <a:xfrm>
            <a:off x="9346565" y="38703112"/>
            <a:ext cx="8662670" cy="2223206"/>
          </a:xfrm>
          <a:prstGeom prst="rect">
            <a:avLst/>
          </a:prstGeom>
        </p:spPr>
        <p:txBody>
          <a:bodyPr vert="horz" lIns="394929" tIns="197465" rIns="394929" bIns="197465" rtlCol="0" anchor="ctr"/>
          <a:lstStyle>
            <a:lvl1pPr algn="ctr">
              <a:defRPr sz="5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9604990" y="38703112"/>
            <a:ext cx="6383020" cy="2223206"/>
          </a:xfrm>
          <a:prstGeom prst="rect">
            <a:avLst/>
          </a:prstGeom>
        </p:spPr>
        <p:txBody>
          <a:bodyPr vert="horz" lIns="394929" tIns="197465" rIns="394929" bIns="197465" rtlCol="0" anchor="ctr"/>
          <a:lstStyle>
            <a:lvl1pPr algn="r">
              <a:defRPr sz="5200">
                <a:solidFill>
                  <a:schemeClr val="tx1">
                    <a:tint val="75000"/>
                  </a:schemeClr>
                </a:solidFill>
              </a:defRPr>
            </a:lvl1pPr>
          </a:lstStyle>
          <a:p>
            <a:fld id="{C4E1A9F2-873B-7A48-9D37-1E9299759830}" type="slidenum">
              <a:rPr lang="en-US" smtClean="0"/>
              <a:t>‹N°›</a:t>
            </a:fld>
            <a:endParaRPr lang="en-US"/>
          </a:p>
        </p:txBody>
      </p:sp>
    </p:spTree>
    <p:extLst>
      <p:ext uri="{BB962C8B-B14F-4D97-AF65-F5344CB8AC3E}">
        <p14:creationId xmlns:p14="http://schemas.microsoft.com/office/powerpoint/2010/main" val="1077932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974647" rtl="0" eaLnBrk="1" latinLnBrk="0" hangingPunct="1">
        <a:spcBef>
          <a:spcPct val="0"/>
        </a:spcBef>
        <a:buNone/>
        <a:defRPr sz="19000" kern="1200">
          <a:solidFill>
            <a:schemeClr val="tx1"/>
          </a:solidFill>
          <a:latin typeface="+mj-lt"/>
          <a:ea typeface="+mj-ea"/>
          <a:cs typeface="+mj-cs"/>
        </a:defRPr>
      </a:lvl1pPr>
    </p:titleStyle>
    <p:bodyStyle>
      <a:lvl1pPr marL="1480985" indent="-1480985" algn="l" defTabSz="1974647" rtl="0" eaLnBrk="1" latinLnBrk="0" hangingPunct="1">
        <a:spcBef>
          <a:spcPct val="20000"/>
        </a:spcBef>
        <a:buFont typeface="Arial"/>
        <a:buChar char="•"/>
        <a:defRPr sz="13800" kern="1200">
          <a:solidFill>
            <a:schemeClr val="tx1"/>
          </a:solidFill>
          <a:latin typeface="+mn-lt"/>
          <a:ea typeface="+mn-ea"/>
          <a:cs typeface="+mn-cs"/>
        </a:defRPr>
      </a:lvl1pPr>
      <a:lvl2pPr marL="3208801" indent="-1234154" algn="l" defTabSz="1974647" rtl="0" eaLnBrk="1" latinLnBrk="0" hangingPunct="1">
        <a:spcBef>
          <a:spcPct val="20000"/>
        </a:spcBef>
        <a:buFont typeface="Arial"/>
        <a:buChar char="–"/>
        <a:defRPr sz="12100" kern="1200">
          <a:solidFill>
            <a:schemeClr val="tx1"/>
          </a:solidFill>
          <a:latin typeface="+mn-lt"/>
          <a:ea typeface="+mn-ea"/>
          <a:cs typeface="+mn-cs"/>
        </a:defRPr>
      </a:lvl2pPr>
      <a:lvl3pPr marL="4936617" indent="-987323" algn="l" defTabSz="1974647" rtl="0" eaLnBrk="1" latinLnBrk="0" hangingPunct="1">
        <a:spcBef>
          <a:spcPct val="20000"/>
        </a:spcBef>
        <a:buFont typeface="Arial"/>
        <a:buChar char="•"/>
        <a:defRPr sz="10400" kern="1200">
          <a:solidFill>
            <a:schemeClr val="tx1"/>
          </a:solidFill>
          <a:latin typeface="+mn-lt"/>
          <a:ea typeface="+mn-ea"/>
          <a:cs typeface="+mn-cs"/>
        </a:defRPr>
      </a:lvl3pPr>
      <a:lvl4pPr marL="6911264" indent="-987323" algn="l" defTabSz="1974647" rtl="0" eaLnBrk="1" latinLnBrk="0" hangingPunct="1">
        <a:spcBef>
          <a:spcPct val="20000"/>
        </a:spcBef>
        <a:buFont typeface="Arial"/>
        <a:buChar char="–"/>
        <a:defRPr sz="8600" kern="1200">
          <a:solidFill>
            <a:schemeClr val="tx1"/>
          </a:solidFill>
          <a:latin typeface="+mn-lt"/>
          <a:ea typeface="+mn-ea"/>
          <a:cs typeface="+mn-cs"/>
        </a:defRPr>
      </a:lvl4pPr>
      <a:lvl5pPr marL="8885911" indent="-987323" algn="l" defTabSz="1974647" rtl="0" eaLnBrk="1" latinLnBrk="0" hangingPunct="1">
        <a:spcBef>
          <a:spcPct val="20000"/>
        </a:spcBef>
        <a:buFont typeface="Arial"/>
        <a:buChar char="»"/>
        <a:defRPr sz="8600" kern="1200">
          <a:solidFill>
            <a:schemeClr val="tx1"/>
          </a:solidFill>
          <a:latin typeface="+mn-lt"/>
          <a:ea typeface="+mn-ea"/>
          <a:cs typeface="+mn-cs"/>
        </a:defRPr>
      </a:lvl5pPr>
      <a:lvl6pPr marL="10860557" indent="-987323" algn="l" defTabSz="1974647" rtl="0" eaLnBrk="1" latinLnBrk="0" hangingPunct="1">
        <a:spcBef>
          <a:spcPct val="20000"/>
        </a:spcBef>
        <a:buFont typeface="Arial"/>
        <a:buChar char="•"/>
        <a:defRPr sz="8600" kern="1200">
          <a:solidFill>
            <a:schemeClr val="tx1"/>
          </a:solidFill>
          <a:latin typeface="+mn-lt"/>
          <a:ea typeface="+mn-ea"/>
          <a:cs typeface="+mn-cs"/>
        </a:defRPr>
      </a:lvl6pPr>
      <a:lvl7pPr marL="12835204" indent="-987323" algn="l" defTabSz="1974647" rtl="0" eaLnBrk="1" latinLnBrk="0" hangingPunct="1">
        <a:spcBef>
          <a:spcPct val="20000"/>
        </a:spcBef>
        <a:buFont typeface="Arial"/>
        <a:buChar char="•"/>
        <a:defRPr sz="8600" kern="1200">
          <a:solidFill>
            <a:schemeClr val="tx1"/>
          </a:solidFill>
          <a:latin typeface="+mn-lt"/>
          <a:ea typeface="+mn-ea"/>
          <a:cs typeface="+mn-cs"/>
        </a:defRPr>
      </a:lvl7pPr>
      <a:lvl8pPr marL="14809851" indent="-987323" algn="l" defTabSz="1974647" rtl="0" eaLnBrk="1" latinLnBrk="0" hangingPunct="1">
        <a:spcBef>
          <a:spcPct val="20000"/>
        </a:spcBef>
        <a:buFont typeface="Arial"/>
        <a:buChar char="•"/>
        <a:defRPr sz="8600" kern="1200">
          <a:solidFill>
            <a:schemeClr val="tx1"/>
          </a:solidFill>
          <a:latin typeface="+mn-lt"/>
          <a:ea typeface="+mn-ea"/>
          <a:cs typeface="+mn-cs"/>
        </a:defRPr>
      </a:lvl8pPr>
      <a:lvl9pPr marL="16784498" indent="-987323" algn="l" defTabSz="1974647" rtl="0" eaLnBrk="1" latinLnBrk="0" hangingPunct="1">
        <a:spcBef>
          <a:spcPct val="20000"/>
        </a:spcBef>
        <a:buFont typeface="Arial"/>
        <a:buChar char="•"/>
        <a:defRPr sz="8600" kern="1200">
          <a:solidFill>
            <a:schemeClr val="tx1"/>
          </a:solidFill>
          <a:latin typeface="+mn-lt"/>
          <a:ea typeface="+mn-ea"/>
          <a:cs typeface="+mn-cs"/>
        </a:defRPr>
      </a:lvl9pPr>
    </p:bodyStyle>
    <p:otherStyle>
      <a:defPPr>
        <a:defRPr lang="en-US"/>
      </a:defPPr>
      <a:lvl1pPr marL="0" algn="l" defTabSz="1974647" rtl="0" eaLnBrk="1" latinLnBrk="0" hangingPunct="1">
        <a:defRPr sz="7800" kern="1200">
          <a:solidFill>
            <a:schemeClr val="tx1"/>
          </a:solidFill>
          <a:latin typeface="+mn-lt"/>
          <a:ea typeface="+mn-ea"/>
          <a:cs typeface="+mn-cs"/>
        </a:defRPr>
      </a:lvl1pPr>
      <a:lvl2pPr marL="1974647" algn="l" defTabSz="1974647" rtl="0" eaLnBrk="1" latinLnBrk="0" hangingPunct="1">
        <a:defRPr sz="7800" kern="1200">
          <a:solidFill>
            <a:schemeClr val="tx1"/>
          </a:solidFill>
          <a:latin typeface="+mn-lt"/>
          <a:ea typeface="+mn-ea"/>
          <a:cs typeface="+mn-cs"/>
        </a:defRPr>
      </a:lvl2pPr>
      <a:lvl3pPr marL="3949294" algn="l" defTabSz="1974647" rtl="0" eaLnBrk="1" latinLnBrk="0" hangingPunct="1">
        <a:defRPr sz="7800" kern="1200">
          <a:solidFill>
            <a:schemeClr val="tx1"/>
          </a:solidFill>
          <a:latin typeface="+mn-lt"/>
          <a:ea typeface="+mn-ea"/>
          <a:cs typeface="+mn-cs"/>
        </a:defRPr>
      </a:lvl3pPr>
      <a:lvl4pPr marL="5923940" algn="l" defTabSz="1974647" rtl="0" eaLnBrk="1" latinLnBrk="0" hangingPunct="1">
        <a:defRPr sz="7800" kern="1200">
          <a:solidFill>
            <a:schemeClr val="tx1"/>
          </a:solidFill>
          <a:latin typeface="+mn-lt"/>
          <a:ea typeface="+mn-ea"/>
          <a:cs typeface="+mn-cs"/>
        </a:defRPr>
      </a:lvl4pPr>
      <a:lvl5pPr marL="7898587" algn="l" defTabSz="1974647" rtl="0" eaLnBrk="1" latinLnBrk="0" hangingPunct="1">
        <a:defRPr sz="7800" kern="1200">
          <a:solidFill>
            <a:schemeClr val="tx1"/>
          </a:solidFill>
          <a:latin typeface="+mn-lt"/>
          <a:ea typeface="+mn-ea"/>
          <a:cs typeface="+mn-cs"/>
        </a:defRPr>
      </a:lvl5pPr>
      <a:lvl6pPr marL="9873234" algn="l" defTabSz="1974647" rtl="0" eaLnBrk="1" latinLnBrk="0" hangingPunct="1">
        <a:defRPr sz="7800" kern="1200">
          <a:solidFill>
            <a:schemeClr val="tx1"/>
          </a:solidFill>
          <a:latin typeface="+mn-lt"/>
          <a:ea typeface="+mn-ea"/>
          <a:cs typeface="+mn-cs"/>
        </a:defRPr>
      </a:lvl6pPr>
      <a:lvl7pPr marL="11847881" algn="l" defTabSz="1974647" rtl="0" eaLnBrk="1" latinLnBrk="0" hangingPunct="1">
        <a:defRPr sz="7800" kern="1200">
          <a:solidFill>
            <a:schemeClr val="tx1"/>
          </a:solidFill>
          <a:latin typeface="+mn-lt"/>
          <a:ea typeface="+mn-ea"/>
          <a:cs typeface="+mn-cs"/>
        </a:defRPr>
      </a:lvl7pPr>
      <a:lvl8pPr marL="13822528" algn="l" defTabSz="1974647" rtl="0" eaLnBrk="1" latinLnBrk="0" hangingPunct="1">
        <a:defRPr sz="7800" kern="1200">
          <a:solidFill>
            <a:schemeClr val="tx1"/>
          </a:solidFill>
          <a:latin typeface="+mn-lt"/>
          <a:ea typeface="+mn-ea"/>
          <a:cs typeface="+mn-cs"/>
        </a:defRPr>
      </a:lvl8pPr>
      <a:lvl9pPr marL="15797174" algn="l" defTabSz="1974647" rtl="0" eaLnBrk="1" latinLnBrk="0" hangingPunct="1">
        <a:defRPr sz="7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fanta.barry@doct.uliege.be" TargetMode="Externa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285750" y="283779"/>
            <a:ext cx="26737464" cy="1292662"/>
          </a:xfrm>
          <a:prstGeom prst="rect">
            <a:avLst/>
          </a:prstGeom>
          <a:solidFill>
            <a:schemeClr val="bg1"/>
          </a:solidFill>
        </p:spPr>
        <p:txBody>
          <a:bodyPr wrap="square" rtlCol="0">
            <a:spAutoFit/>
          </a:bodyPr>
          <a:lstStyle/>
          <a:p>
            <a:endParaRPr lang="fr-FR" dirty="0"/>
          </a:p>
        </p:txBody>
      </p:sp>
      <p:sp>
        <p:nvSpPr>
          <p:cNvPr id="6" name="Text Box 11"/>
          <p:cNvSpPr txBox="1"/>
          <p:nvPr/>
        </p:nvSpPr>
        <p:spPr>
          <a:xfrm>
            <a:off x="14018611" y="8067405"/>
            <a:ext cx="13004603" cy="33121239"/>
          </a:xfrm>
          <a:prstGeom prst="rect">
            <a:avLst/>
          </a:prstGeom>
          <a:noFill/>
          <a:ln w="3175">
            <a:solidFill>
              <a:srgbClr val="000000"/>
            </a:solid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1000"/>
              </a:spcAft>
            </a:pPr>
            <a:r>
              <a:rPr lang="fr-FR" sz="4800" b="1" u="sng" dirty="0">
                <a:latin typeface="Times New Roman" pitchFamily="18" charset="0"/>
                <a:ea typeface="ＭＳ 明朝"/>
                <a:cs typeface="Times New Roman" pitchFamily="18" charset="0"/>
              </a:rPr>
              <a:t>Techniques de collecte des données </a:t>
            </a:r>
          </a:p>
          <a:p>
            <a:pPr marL="168275" algn="just">
              <a:spcAft>
                <a:spcPts val="1000"/>
              </a:spcAft>
            </a:pPr>
            <a:r>
              <a:rPr lang="fr-FR" sz="4400" dirty="0">
                <a:latin typeface="Times New Roman" pitchFamily="18" charset="0"/>
                <a:ea typeface="ＭＳ 明朝"/>
                <a:cs typeface="Times New Roman" pitchFamily="18" charset="0"/>
              </a:rPr>
              <a:t>Revue documentaire, visites exploratoires des sites d’implantation des gazogènes, </a:t>
            </a:r>
            <a:r>
              <a:rPr lang="fr-FR" sz="4400" dirty="0" err="1">
                <a:latin typeface="Times New Roman" pitchFamily="18" charset="0"/>
                <a:ea typeface="ＭＳ 明朝"/>
                <a:cs typeface="Times New Roman" pitchFamily="18" charset="0"/>
              </a:rPr>
              <a:t>benchmarking</a:t>
            </a:r>
            <a:r>
              <a:rPr lang="fr-FR" sz="4400" dirty="0">
                <a:latin typeface="Times New Roman" pitchFamily="18" charset="0"/>
                <a:ea typeface="ＭＳ 明朝"/>
                <a:cs typeface="Times New Roman" pitchFamily="18" charset="0"/>
              </a:rPr>
              <a:t>, enquêtes par questionnaire et focus groupes à l’aide de guide d’entretien.</a:t>
            </a:r>
          </a:p>
          <a:p>
            <a:pPr marL="168275" algn="just">
              <a:spcAft>
                <a:spcPts val="1000"/>
              </a:spcAft>
            </a:pPr>
            <a:r>
              <a:rPr lang="fr-FR" sz="4400" b="1" dirty="0">
                <a:latin typeface="Times New Roman" pitchFamily="18" charset="0"/>
                <a:ea typeface="ＭＳ 明朝"/>
                <a:cs typeface="Times New Roman" pitchFamily="18" charset="0"/>
              </a:rPr>
              <a:t>Groupes cibles: </a:t>
            </a:r>
          </a:p>
          <a:p>
            <a:pPr marL="168275" algn="just">
              <a:spcAft>
                <a:spcPts val="1000"/>
              </a:spcAft>
            </a:pPr>
            <a:r>
              <a:rPr lang="fr-FR" sz="4400" dirty="0">
                <a:latin typeface="Times New Roman" pitchFamily="18" charset="0"/>
                <a:ea typeface="ＭＳ 明朝"/>
                <a:cs typeface="Times New Roman" pitchFamily="18" charset="0"/>
              </a:rPr>
              <a:t>collecteurs, transporteurs, transformateurs de la biomasse et utilisateurs finaux de l’énergie thermique.</a:t>
            </a:r>
          </a:p>
          <a:p>
            <a:pPr algn="just">
              <a:spcAft>
                <a:spcPts val="1000"/>
              </a:spcAft>
            </a:pPr>
            <a:endParaRPr lang="fr-FR" sz="4400" dirty="0">
              <a:latin typeface="Times New Roman" pitchFamily="18" charset="0"/>
              <a:ea typeface="ＭＳ 明朝"/>
              <a:cs typeface="Times New Roman" pitchFamily="18" charset="0"/>
            </a:endParaRPr>
          </a:p>
          <a:p>
            <a:pPr>
              <a:spcAft>
                <a:spcPts val="1000"/>
              </a:spcAft>
            </a:pPr>
            <a:r>
              <a:rPr lang="fr-FR" sz="4800" b="1" u="sng" dirty="0">
                <a:latin typeface="Times New Roman" pitchFamily="18" charset="0"/>
                <a:ea typeface="ＭＳ 明朝"/>
                <a:cs typeface="Times New Roman" pitchFamily="18" charset="0"/>
              </a:rPr>
              <a:t>Méthodes d’analyse </a:t>
            </a:r>
          </a:p>
          <a:p>
            <a:pPr marL="982663" indent="-742950" algn="just">
              <a:spcAft>
                <a:spcPts val="1000"/>
              </a:spcAft>
              <a:buFont typeface="+mj-lt"/>
              <a:buAutoNum type="arabicPeriod"/>
            </a:pPr>
            <a:r>
              <a:rPr lang="fr-FR" sz="4400" b="1" dirty="0">
                <a:latin typeface="Times New Roman" pitchFamily="18" charset="0"/>
                <a:ea typeface="ＭＳ 明朝"/>
                <a:cs typeface="Times New Roman" pitchFamily="18" charset="0"/>
              </a:rPr>
              <a:t>Analyse de la rentabilité économique et des dynamiques entre les acteurs</a:t>
            </a:r>
            <a:r>
              <a:rPr lang="fr-FR" sz="4400" dirty="0">
                <a:latin typeface="Times New Roman" pitchFamily="18" charset="0"/>
                <a:ea typeface="ＭＳ 明朝"/>
                <a:cs typeface="Times New Roman" pitchFamily="18" charset="0"/>
              </a:rPr>
              <a:t> par l</a:t>
            </a:r>
            <a:r>
              <a:rPr lang="en-US" sz="4400" dirty="0">
                <a:latin typeface="Times New Roman" pitchFamily="18" charset="0"/>
                <a:ea typeface="ＭＳ 明朝"/>
                <a:cs typeface="Times New Roman" pitchFamily="18" charset="0"/>
              </a:rPr>
              <a:t>’</a:t>
            </a:r>
            <a:r>
              <a:rPr lang="en-US" sz="4400" dirty="0" err="1">
                <a:latin typeface="Times New Roman" pitchFamily="18" charset="0"/>
                <a:ea typeface="ＭＳ 明朝"/>
                <a:cs typeface="Times New Roman" pitchFamily="18" charset="0"/>
              </a:rPr>
              <a:t>approche</a:t>
            </a:r>
            <a:r>
              <a:rPr lang="en-US" sz="4400" dirty="0">
                <a:latin typeface="Times New Roman" pitchFamily="18" charset="0"/>
                <a:ea typeface="ＭＳ 明朝"/>
                <a:cs typeface="Times New Roman" pitchFamily="18" charset="0"/>
              </a:rPr>
              <a:t> Value Chain Analysis for Development (VCA4D).</a:t>
            </a:r>
          </a:p>
          <a:p>
            <a:pPr marL="982663" indent="-742950" algn="just">
              <a:spcAft>
                <a:spcPts val="1000"/>
              </a:spcAft>
              <a:buFont typeface="+mj-lt"/>
              <a:buAutoNum type="arabicPeriod"/>
            </a:pPr>
            <a:r>
              <a:rPr lang="fr-FR" sz="4400" b="1" dirty="0">
                <a:latin typeface="Times New Roman" pitchFamily="18" charset="0"/>
                <a:cs typeface="Times New Roman" pitchFamily="18" charset="0"/>
              </a:rPr>
              <a:t>Analyse des facteurs de blocage </a:t>
            </a:r>
            <a:r>
              <a:rPr lang="fr-FR" sz="4400" b="1" dirty="0" err="1">
                <a:latin typeface="Times New Roman" pitchFamily="18" charset="0"/>
                <a:cs typeface="Times New Roman" pitchFamily="18" charset="0"/>
              </a:rPr>
              <a:t>vis-àvis</a:t>
            </a:r>
            <a:r>
              <a:rPr lang="fr-FR" sz="4400" b="1" dirty="0">
                <a:latin typeface="Times New Roman" pitchFamily="18" charset="0"/>
                <a:cs typeface="Times New Roman" pitchFamily="18" charset="0"/>
              </a:rPr>
              <a:t> de la technologie de gazéification de la biomasse</a:t>
            </a:r>
          </a:p>
          <a:p>
            <a:pPr marL="890588" indent="-625475" algn="just">
              <a:spcAft>
                <a:spcPts val="1000"/>
              </a:spcAft>
              <a:buFontTx/>
              <a:buChar char="-"/>
              <a:tabLst>
                <a:tab pos="1082675" algn="l"/>
              </a:tabLst>
            </a:pPr>
            <a:r>
              <a:rPr lang="fr-FR" sz="4400" dirty="0">
                <a:latin typeface="Times New Roman" pitchFamily="18" charset="0"/>
                <a:cs typeface="Times New Roman" pitchFamily="18" charset="0"/>
              </a:rPr>
              <a:t>Attributs des innovations </a:t>
            </a:r>
            <a:r>
              <a:rPr lang="fr-FR" sz="4400" b="1" dirty="0">
                <a:latin typeface="Times New Roman" pitchFamily="18" charset="0"/>
                <a:cs typeface="Times New Roman" pitchFamily="18" charset="0"/>
              </a:rPr>
              <a:t>: </a:t>
            </a:r>
            <a:r>
              <a:rPr lang="fr-FR" sz="4400" dirty="0">
                <a:latin typeface="Times New Roman" pitchFamily="18" charset="0"/>
                <a:cs typeface="Times New Roman" pitchFamily="18" charset="0"/>
              </a:rPr>
              <a:t>avantage relatif, compatibilité, complexité, possibilité d’essai et caractère observable  pour comprendre les causes de leur échec. </a:t>
            </a:r>
          </a:p>
          <a:p>
            <a:pPr marL="890588" indent="-625475" algn="just">
              <a:spcAft>
                <a:spcPts val="1000"/>
              </a:spcAft>
              <a:buFontTx/>
              <a:buChar char="-"/>
              <a:tabLst>
                <a:tab pos="1082675" algn="l"/>
              </a:tabLst>
            </a:pPr>
            <a:r>
              <a:rPr lang="fr-FR" sz="4400" dirty="0">
                <a:latin typeface="Times New Roman" pitchFamily="18" charset="0"/>
                <a:cs typeface="Times New Roman" pitchFamily="18" charset="0"/>
              </a:rPr>
              <a:t>Sociologie de la traduction ou théorie de l’acteur-réseau consistant à mettre en lumière la complexité en reliant les personnes, les objets, les institutions et les organisations (</a:t>
            </a:r>
            <a:r>
              <a:rPr lang="fr-FR" sz="4400" dirty="0" err="1">
                <a:latin typeface="Times New Roman" pitchFamily="18" charset="0"/>
                <a:cs typeface="Times New Roman" pitchFamily="18" charset="0"/>
              </a:rPr>
              <a:t>Mahil</a:t>
            </a:r>
            <a:r>
              <a:rPr lang="fr-FR" sz="4400" dirty="0">
                <a:latin typeface="Times New Roman" pitchFamily="18" charset="0"/>
                <a:cs typeface="Times New Roman" pitchFamily="18" charset="0"/>
              </a:rPr>
              <a:t> and Tremblay, 2018). </a:t>
            </a:r>
          </a:p>
          <a:p>
            <a:pPr marL="819150" indent="-819150" algn="just">
              <a:spcAft>
                <a:spcPts val="1000"/>
              </a:spcAft>
            </a:pPr>
            <a:r>
              <a:rPr lang="fr-FR" sz="4400" b="1" dirty="0">
                <a:latin typeface="Times New Roman" pitchFamily="18" charset="0"/>
                <a:ea typeface="ＭＳ 明朝"/>
                <a:cs typeface="Times New Roman" pitchFamily="18" charset="0"/>
              </a:rPr>
              <a:t>3. Analyse de la durabilité sociale de la filière de gazéification de biomasse</a:t>
            </a:r>
          </a:p>
          <a:p>
            <a:pPr algn="just">
              <a:spcAft>
                <a:spcPts val="1000"/>
              </a:spcAft>
            </a:pPr>
            <a:endParaRPr lang="fr-FR" sz="4000" b="1"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000" b="1" u="sng" dirty="0">
              <a:latin typeface="Times New Roman" pitchFamily="18" charset="0"/>
              <a:ea typeface="ＭＳ 明朝"/>
              <a:cs typeface="Times New Roman" pitchFamily="18" charset="0"/>
            </a:endParaRPr>
          </a:p>
          <a:p>
            <a:pPr algn="just">
              <a:spcAft>
                <a:spcPts val="1000"/>
              </a:spcAft>
            </a:pPr>
            <a:endParaRPr lang="fr-FR" sz="4800" b="1" u="sng" dirty="0">
              <a:ea typeface="ＭＳ 明朝"/>
              <a:cs typeface="Times New Roman"/>
            </a:endParaRPr>
          </a:p>
        </p:txBody>
      </p:sp>
      <p:pic>
        <p:nvPicPr>
          <p:cNvPr id="13" name="Imag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02345" y="9380"/>
            <a:ext cx="4384157" cy="163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0787" y="93278"/>
            <a:ext cx="2506716" cy="1558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17" descr="RÃ©sultat de recherche d'images pour &quot;logo de ares ccd&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78592" y="0"/>
            <a:ext cx="4680608" cy="165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ZoneTexte 11"/>
          <p:cNvSpPr txBox="1"/>
          <p:nvPr/>
        </p:nvSpPr>
        <p:spPr>
          <a:xfrm>
            <a:off x="285750" y="1684283"/>
            <a:ext cx="26800752" cy="5047536"/>
          </a:xfrm>
          <a:prstGeom prst="rect">
            <a:avLst/>
          </a:prstGeom>
          <a:solidFill>
            <a:schemeClr val="tx2">
              <a:lumMod val="20000"/>
              <a:lumOff val="80000"/>
            </a:schemeClr>
          </a:solidFill>
        </p:spPr>
        <p:txBody>
          <a:bodyPr wrap="square" rtlCol="0">
            <a:spAutoFit/>
          </a:bodyPr>
          <a:lstStyle/>
          <a:p>
            <a:pPr algn="ctr"/>
            <a:r>
              <a:rPr lang="fr-FR" sz="8000" b="1" dirty="0">
                <a:latin typeface="Times New Roman" pitchFamily="18" charset="0"/>
                <a:ea typeface="+mj-ea"/>
                <a:cs typeface="Times New Roman" pitchFamily="18" charset="0"/>
              </a:rPr>
              <a:t>Conditions de développement durable d’une filière de gazéification de la biomasse agricole: cas du Burkina Faso</a:t>
            </a:r>
          </a:p>
          <a:p>
            <a:pPr algn="ctr" defTabSz="749300" fontAlgn="base">
              <a:spcBef>
                <a:spcPct val="50000"/>
              </a:spcBef>
              <a:spcAft>
                <a:spcPct val="0"/>
              </a:spcAft>
            </a:pPr>
            <a:r>
              <a:rPr lang="en-GB" sz="2800" dirty="0">
                <a:latin typeface="Times New Roman" pitchFamily="18" charset="0"/>
                <a:ea typeface="MS PGothic" pitchFamily="34" charset="-128"/>
                <a:cs typeface="Times New Roman" pitchFamily="18" charset="0"/>
              </a:rPr>
              <a:t>Fanta BARRY</a:t>
            </a:r>
            <a:r>
              <a:rPr lang="en-US" sz="2800" i="1" dirty="0">
                <a:latin typeface="Times New Roman" pitchFamily="18" charset="0"/>
                <a:ea typeface="MS PGothic" pitchFamily="34" charset="-128"/>
                <a:cs typeface="Times New Roman" pitchFamily="18" charset="0"/>
              </a:rPr>
              <a:t>*</a:t>
            </a:r>
            <a:r>
              <a:rPr lang="fr-FR" sz="2800" baseline="30000" dirty="0">
                <a:latin typeface="Times New Roman" pitchFamily="18" charset="0"/>
                <a:cs typeface="Times New Roman" pitchFamily="18" charset="0"/>
              </a:rPr>
              <a:t>1,2 </a:t>
            </a:r>
            <a:r>
              <a:rPr lang="en-GB" sz="2800" dirty="0">
                <a:latin typeface="Times New Roman" pitchFamily="18" charset="0"/>
                <a:ea typeface="MS PGothic" pitchFamily="34" charset="-128"/>
                <a:cs typeface="Times New Roman" pitchFamily="18" charset="0"/>
              </a:rPr>
              <a:t>, Marie SAWADOGO</a:t>
            </a:r>
            <a:r>
              <a:rPr lang="fr-FR" sz="2800" baseline="30000" dirty="0">
                <a:latin typeface="Times New Roman" pitchFamily="18" charset="0"/>
                <a:cs typeface="Times New Roman" pitchFamily="18" charset="0"/>
              </a:rPr>
              <a:t>1</a:t>
            </a:r>
            <a:r>
              <a:rPr lang="en-GB" sz="2800" dirty="0">
                <a:latin typeface="Times New Roman" pitchFamily="18" charset="0"/>
                <a:ea typeface="MS PGothic" pitchFamily="34" charset="-128"/>
                <a:cs typeface="Times New Roman" pitchFamily="18" charset="0"/>
              </a:rPr>
              <a:t>, </a:t>
            </a:r>
            <a:r>
              <a:rPr lang="en-GB" sz="2800" dirty="0" err="1">
                <a:latin typeface="Times New Roman" pitchFamily="18" charset="0"/>
                <a:ea typeface="MS PGothic" pitchFamily="34" charset="-128"/>
                <a:cs typeface="Times New Roman" pitchFamily="18" charset="0"/>
              </a:rPr>
              <a:t>Maïmouna</a:t>
            </a:r>
            <a:r>
              <a:rPr lang="en-GB" sz="2800" dirty="0">
                <a:latin typeface="Times New Roman" pitchFamily="18" charset="0"/>
                <a:ea typeface="MS PGothic" pitchFamily="34" charset="-128"/>
                <a:cs typeface="Times New Roman" pitchFamily="18" charset="0"/>
              </a:rPr>
              <a:t> BOLOGO/TRAORE</a:t>
            </a:r>
            <a:r>
              <a:rPr lang="fr-FR" sz="2800" baseline="30000" dirty="0">
                <a:latin typeface="Times New Roman" pitchFamily="18" charset="0"/>
                <a:cs typeface="Times New Roman" pitchFamily="18" charset="0"/>
              </a:rPr>
              <a:t>1</a:t>
            </a:r>
            <a:r>
              <a:rPr lang="fr-FR" sz="2800" i="1" dirty="0">
                <a:latin typeface="Times New Roman" pitchFamily="18" charset="0"/>
                <a:ea typeface="MS PGothic" pitchFamily="34" charset="-128"/>
                <a:cs typeface="Times New Roman" pitchFamily="18" charset="0"/>
              </a:rPr>
              <a:t>, </a:t>
            </a:r>
            <a:r>
              <a:rPr lang="en-GB" sz="2800" dirty="0">
                <a:latin typeface="Times New Roman" pitchFamily="18" charset="0"/>
                <a:ea typeface="MS PGothic" pitchFamily="34" charset="-128"/>
                <a:cs typeface="Times New Roman" pitchFamily="18" charset="0"/>
              </a:rPr>
              <a:t>Igor W. </a:t>
            </a:r>
            <a:r>
              <a:rPr lang="en-GB" sz="2800">
                <a:latin typeface="Times New Roman" pitchFamily="18" charset="0"/>
                <a:ea typeface="MS PGothic" pitchFamily="34" charset="-128"/>
                <a:cs typeface="Times New Roman" pitchFamily="18" charset="0"/>
              </a:rPr>
              <a:t>K. OUEDRAOGO</a:t>
            </a:r>
            <a:r>
              <a:rPr lang="fr-FR" sz="2800" baseline="30000" dirty="0">
                <a:latin typeface="Times New Roman" pitchFamily="18" charset="0"/>
                <a:cs typeface="Times New Roman" pitchFamily="18" charset="0"/>
              </a:rPr>
              <a:t>1</a:t>
            </a:r>
            <a:r>
              <a:rPr lang="en-GB" sz="2800" dirty="0">
                <a:latin typeface="Times New Roman" pitchFamily="18" charset="0"/>
                <a:ea typeface="MS PGothic" pitchFamily="34" charset="-128"/>
                <a:cs typeface="Times New Roman" pitchFamily="18" charset="0"/>
              </a:rPr>
              <a:t>, Thomas DOGOT</a:t>
            </a:r>
            <a:r>
              <a:rPr lang="fr-FR" sz="2800" baseline="30000" dirty="0">
                <a:latin typeface="Times New Roman" pitchFamily="18" charset="0"/>
                <a:cs typeface="Times New Roman" pitchFamily="18" charset="0"/>
              </a:rPr>
              <a:t>2 </a:t>
            </a:r>
            <a:endParaRPr lang="en-GB" sz="2800" dirty="0">
              <a:latin typeface="Times New Roman" pitchFamily="18" charset="0"/>
              <a:ea typeface="MS PGothic" pitchFamily="34" charset="-128"/>
              <a:cs typeface="Times New Roman" pitchFamily="18" charset="0"/>
            </a:endParaRPr>
          </a:p>
          <a:p>
            <a:pPr algn="ctr" defTabSz="749300" fontAlgn="base">
              <a:spcBef>
                <a:spcPct val="50000"/>
              </a:spcBef>
              <a:spcAft>
                <a:spcPct val="0"/>
              </a:spcAft>
            </a:pPr>
            <a:r>
              <a:rPr lang="fr-FR" sz="2000" baseline="30000" dirty="0">
                <a:latin typeface="Times New Roman" pitchFamily="18" charset="0"/>
                <a:cs typeface="Times New Roman" pitchFamily="18" charset="0"/>
              </a:rPr>
              <a:t>1</a:t>
            </a:r>
            <a:r>
              <a:rPr lang="en-US" sz="2000" b="1" dirty="0" err="1">
                <a:latin typeface="Times New Roman" pitchFamily="18" charset="0"/>
                <a:ea typeface="MS PGothic" pitchFamily="34" charset="-128"/>
                <a:cs typeface="Times New Roman" pitchFamily="18" charset="0"/>
              </a:rPr>
              <a:t>Institut</a:t>
            </a:r>
            <a:r>
              <a:rPr lang="en-US" sz="2000" b="1" dirty="0">
                <a:latin typeface="Times New Roman" pitchFamily="18" charset="0"/>
                <a:ea typeface="MS PGothic" pitchFamily="34" charset="-128"/>
                <a:cs typeface="Times New Roman" pitchFamily="18" charset="0"/>
              </a:rPr>
              <a:t> International </a:t>
            </a:r>
            <a:r>
              <a:rPr lang="en-US" sz="2000" b="1" dirty="0" err="1">
                <a:latin typeface="Times New Roman" pitchFamily="18" charset="0"/>
                <a:ea typeface="MS PGothic" pitchFamily="34" charset="-128"/>
                <a:cs typeface="Times New Roman" pitchFamily="18" charset="0"/>
              </a:rPr>
              <a:t>d’Ingénierie</a:t>
            </a:r>
            <a:r>
              <a:rPr lang="en-US" sz="2000" b="1" dirty="0">
                <a:latin typeface="Times New Roman" pitchFamily="18" charset="0"/>
                <a:ea typeface="MS PGothic" pitchFamily="34" charset="-128"/>
                <a:cs typeface="Times New Roman" pitchFamily="18" charset="0"/>
              </a:rPr>
              <a:t> de </a:t>
            </a:r>
            <a:r>
              <a:rPr lang="en-US" sz="2000" b="1" dirty="0" err="1">
                <a:latin typeface="Times New Roman" pitchFamily="18" charset="0"/>
                <a:ea typeface="MS PGothic" pitchFamily="34" charset="-128"/>
                <a:cs typeface="Times New Roman" pitchFamily="18" charset="0"/>
              </a:rPr>
              <a:t>l’Eau</a:t>
            </a:r>
            <a:r>
              <a:rPr lang="en-US" sz="2000" b="1" dirty="0">
                <a:latin typeface="Times New Roman" pitchFamily="18" charset="0"/>
                <a:ea typeface="MS PGothic" pitchFamily="34" charset="-128"/>
                <a:cs typeface="Times New Roman" pitchFamily="18" charset="0"/>
              </a:rPr>
              <a:t> et de </a:t>
            </a:r>
            <a:r>
              <a:rPr lang="en-US" sz="2000" b="1" dirty="0" err="1">
                <a:latin typeface="Times New Roman" pitchFamily="18" charset="0"/>
                <a:ea typeface="MS PGothic" pitchFamily="34" charset="-128"/>
                <a:cs typeface="Times New Roman" pitchFamily="18" charset="0"/>
              </a:rPr>
              <a:t>l’Environnement</a:t>
            </a:r>
            <a:r>
              <a:rPr lang="en-US" sz="2000" b="1" dirty="0">
                <a:latin typeface="Times New Roman" pitchFamily="18" charset="0"/>
                <a:ea typeface="MS PGothic" pitchFamily="34" charset="-128"/>
                <a:cs typeface="Times New Roman" pitchFamily="18" charset="0"/>
              </a:rPr>
              <a:t> (2iE), Ouagadougou, Burkina Faso;</a:t>
            </a:r>
          </a:p>
          <a:p>
            <a:pPr algn="ctr" defTabSz="749300" fontAlgn="base">
              <a:spcBef>
                <a:spcPct val="50000"/>
              </a:spcBef>
              <a:spcAft>
                <a:spcPct val="0"/>
              </a:spcAft>
            </a:pPr>
            <a:r>
              <a:rPr lang="fr-FR" sz="2000" baseline="30000" dirty="0">
                <a:solidFill>
                  <a:srgbClr val="000000"/>
                </a:solidFill>
                <a:latin typeface="Times New Roman" pitchFamily="18" charset="0"/>
                <a:ea typeface="Calibri"/>
                <a:cs typeface="Times New Roman" pitchFamily="18" charset="0"/>
              </a:rPr>
              <a:t>2 </a:t>
            </a:r>
            <a:r>
              <a:rPr lang="en-US" sz="2000" b="1" dirty="0" err="1">
                <a:latin typeface="Times New Roman" pitchFamily="18" charset="0"/>
                <a:ea typeface="MS PGothic" pitchFamily="34" charset="-128"/>
                <a:cs typeface="Times New Roman" pitchFamily="18" charset="0"/>
              </a:rPr>
              <a:t>Uliège</a:t>
            </a:r>
            <a:r>
              <a:rPr lang="en-US" sz="2000" b="1" dirty="0">
                <a:latin typeface="Times New Roman" pitchFamily="18" charset="0"/>
                <a:ea typeface="MS PGothic" pitchFamily="34" charset="-128"/>
                <a:cs typeface="Times New Roman" pitchFamily="18" charset="0"/>
              </a:rPr>
              <a:t> -  </a:t>
            </a:r>
            <a:r>
              <a:rPr lang="en-US" sz="2000" b="1" dirty="0" err="1">
                <a:latin typeface="Times New Roman" pitchFamily="18" charset="0"/>
                <a:ea typeface="MS PGothic" pitchFamily="34" charset="-128"/>
                <a:cs typeface="Times New Roman" pitchFamily="18" charset="0"/>
              </a:rPr>
              <a:t>Gembloux</a:t>
            </a:r>
            <a:r>
              <a:rPr lang="en-US" sz="2000" b="1" dirty="0">
                <a:latin typeface="Times New Roman" pitchFamily="18" charset="0"/>
                <a:ea typeface="MS PGothic" pitchFamily="34" charset="-128"/>
                <a:cs typeface="Times New Roman" pitchFamily="18" charset="0"/>
              </a:rPr>
              <a:t> Agro Bio-Tech, </a:t>
            </a:r>
            <a:r>
              <a:rPr lang="en-US" sz="2000" b="1" dirty="0" err="1">
                <a:latin typeface="Times New Roman" pitchFamily="18" charset="0"/>
                <a:ea typeface="MS PGothic" pitchFamily="34" charset="-128"/>
                <a:cs typeface="Times New Roman" pitchFamily="18" charset="0"/>
              </a:rPr>
              <a:t>Belgique</a:t>
            </a:r>
            <a:r>
              <a:rPr lang="en-US" sz="2000" b="1" dirty="0">
                <a:latin typeface="Times New Roman" pitchFamily="18" charset="0"/>
                <a:ea typeface="MS PGothic" pitchFamily="34" charset="-128"/>
                <a:cs typeface="Times New Roman" pitchFamily="18" charset="0"/>
              </a:rPr>
              <a:t>;	</a:t>
            </a:r>
          </a:p>
          <a:p>
            <a:pPr algn="ctr" defTabSz="749300" fontAlgn="base">
              <a:spcBef>
                <a:spcPct val="50000"/>
              </a:spcBef>
              <a:spcAft>
                <a:spcPct val="0"/>
              </a:spcAft>
            </a:pPr>
            <a:r>
              <a:rPr lang="en-US" sz="2000" b="1" dirty="0">
                <a:latin typeface="Times New Roman" pitchFamily="18" charset="0"/>
                <a:ea typeface="MS PGothic" pitchFamily="34" charset="-128"/>
                <a:cs typeface="Times New Roman" pitchFamily="18" charset="0"/>
                <a:hlinkClick r:id="rId6"/>
              </a:rPr>
              <a:t>*fanta.barry@doct.uliege.be</a:t>
            </a:r>
            <a:r>
              <a:rPr lang="en-US" sz="2000" b="1" dirty="0">
                <a:latin typeface="Times New Roman" pitchFamily="18" charset="0"/>
                <a:ea typeface="MS PGothic" pitchFamily="34" charset="-128"/>
                <a:cs typeface="Times New Roman" pitchFamily="18" charset="0"/>
              </a:rPr>
              <a:t> </a:t>
            </a:r>
          </a:p>
          <a:p>
            <a:pPr lvl="0" algn="ctr" defTabSz="749300" fontAlgn="base">
              <a:spcBef>
                <a:spcPct val="50000"/>
              </a:spcBef>
              <a:spcAft>
                <a:spcPct val="0"/>
              </a:spcAft>
            </a:pPr>
            <a:endParaRPr lang="en-US" sz="2000" b="1" dirty="0">
              <a:latin typeface="Times New Roman" pitchFamily="18" charset="0"/>
              <a:ea typeface="MS PGothic" pitchFamily="34" charset="-128"/>
              <a:cs typeface="Times New Roman" pitchFamily="18" charset="0"/>
            </a:endParaRPr>
          </a:p>
        </p:txBody>
      </p:sp>
      <p:sp>
        <p:nvSpPr>
          <p:cNvPr id="18" name="ZoneTexte 17"/>
          <p:cNvSpPr txBox="1"/>
          <p:nvPr/>
        </p:nvSpPr>
        <p:spPr>
          <a:xfrm>
            <a:off x="266200" y="6763404"/>
            <a:ext cx="13592174" cy="1292662"/>
          </a:xfrm>
          <a:prstGeom prst="rect">
            <a:avLst/>
          </a:prstGeom>
          <a:solidFill>
            <a:schemeClr val="tx2"/>
          </a:solidFill>
        </p:spPr>
        <p:txBody>
          <a:bodyPr wrap="square" rtlCol="0">
            <a:spAutoFit/>
          </a:bodyPr>
          <a:lstStyle/>
          <a:p>
            <a:pPr algn="ctr"/>
            <a:r>
              <a:rPr lang="fr-FR" dirty="0">
                <a:solidFill>
                  <a:schemeClr val="bg1"/>
                </a:solidFill>
                <a:latin typeface="Times New Roman" pitchFamily="18" charset="0"/>
                <a:cs typeface="Times New Roman" pitchFamily="18" charset="0"/>
              </a:rPr>
              <a:t>Introduction </a:t>
            </a:r>
          </a:p>
        </p:txBody>
      </p:sp>
      <p:sp>
        <p:nvSpPr>
          <p:cNvPr id="21" name="ZoneTexte 20"/>
          <p:cNvSpPr txBox="1"/>
          <p:nvPr/>
        </p:nvSpPr>
        <p:spPr>
          <a:xfrm>
            <a:off x="14026079" y="6758148"/>
            <a:ext cx="13052729" cy="1292662"/>
          </a:xfrm>
          <a:prstGeom prst="rect">
            <a:avLst/>
          </a:prstGeom>
          <a:solidFill>
            <a:schemeClr val="tx2"/>
          </a:solidFill>
        </p:spPr>
        <p:txBody>
          <a:bodyPr wrap="square" rtlCol="0">
            <a:spAutoFit/>
          </a:bodyPr>
          <a:lstStyle/>
          <a:p>
            <a:pPr algn="ctr"/>
            <a:r>
              <a:rPr lang="fr-FR" dirty="0">
                <a:solidFill>
                  <a:schemeClr val="bg1"/>
                </a:solidFill>
                <a:latin typeface="Times New Roman" pitchFamily="18" charset="0"/>
                <a:cs typeface="Times New Roman" pitchFamily="18" charset="0"/>
              </a:rPr>
              <a:t>Méthodologie</a:t>
            </a:r>
            <a:r>
              <a:rPr lang="fr-FR" dirty="0">
                <a:solidFill>
                  <a:schemeClr val="bg1"/>
                </a:solidFill>
              </a:rPr>
              <a:t> </a:t>
            </a:r>
          </a:p>
        </p:txBody>
      </p:sp>
      <p:grpSp>
        <p:nvGrpSpPr>
          <p:cNvPr id="5" name="Groupe 4"/>
          <p:cNvGrpSpPr/>
          <p:nvPr/>
        </p:nvGrpSpPr>
        <p:grpSpPr>
          <a:xfrm>
            <a:off x="8301789" y="25603199"/>
            <a:ext cx="5331947" cy="4126794"/>
            <a:chOff x="7785066" y="19333691"/>
            <a:chExt cx="5713069" cy="4792717"/>
          </a:xfrm>
        </p:grpSpPr>
        <p:pic>
          <p:nvPicPr>
            <p:cNvPr id="9" name="Image 8"/>
            <p:cNvPicPr/>
            <p:nvPr/>
          </p:nvPicPr>
          <p:blipFill>
            <a:blip r:embed="rId7" cstate="print">
              <a:extLst>
                <a:ext uri="{28A0092B-C50C-407E-A947-70E740481C1C}">
                  <a14:useLocalDpi xmlns:a14="http://schemas.microsoft.com/office/drawing/2010/main" val="0"/>
                </a:ext>
              </a:extLst>
            </a:blip>
            <a:stretch>
              <a:fillRect/>
            </a:stretch>
          </p:blipFill>
          <p:spPr>
            <a:xfrm>
              <a:off x="7785066" y="19333691"/>
              <a:ext cx="5713069" cy="4792717"/>
            </a:xfrm>
            <a:prstGeom prst="rect">
              <a:avLst/>
            </a:prstGeom>
          </p:spPr>
        </p:pic>
        <p:sp>
          <p:nvSpPr>
            <p:cNvPr id="19" name="Ellipse 18"/>
            <p:cNvSpPr/>
            <p:nvPr/>
          </p:nvSpPr>
          <p:spPr>
            <a:xfrm>
              <a:off x="7953509" y="21774171"/>
              <a:ext cx="3304079" cy="1135117"/>
            </a:xfrm>
            <a:prstGeom prst="ellipse">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grpSp>
      <p:sp>
        <p:nvSpPr>
          <p:cNvPr id="53" name="Rectangle à coins arrondis 52"/>
          <p:cNvSpPr/>
          <p:nvPr/>
        </p:nvSpPr>
        <p:spPr>
          <a:xfrm>
            <a:off x="14397288" y="26906759"/>
            <a:ext cx="12134852" cy="4310605"/>
          </a:xfrm>
          <a:prstGeom prst="roundRect">
            <a:avLst>
              <a:gd name="adj" fmla="val 13553"/>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anchor="ctr"/>
          <a:lstStyle/>
          <a:p>
            <a:pPr algn="ctr">
              <a:spcBef>
                <a:spcPts val="600"/>
              </a:spcBef>
              <a:defRPr/>
            </a:pPr>
            <a:endParaRPr lang="fr-FR" sz="3200" b="1" u="sng" dirty="0">
              <a:solidFill>
                <a:schemeClr val="tx1"/>
              </a:solidFill>
              <a:latin typeface="Times New Roman" pitchFamily="18" charset="0"/>
              <a:cs typeface="Times New Roman" pitchFamily="18" charset="0"/>
            </a:endParaRPr>
          </a:p>
          <a:p>
            <a:pPr algn="ctr">
              <a:spcBef>
                <a:spcPts val="600"/>
              </a:spcBef>
              <a:defRPr/>
            </a:pPr>
            <a:r>
              <a:rPr lang="fr-FR" sz="3200" b="1" u="sng" dirty="0">
                <a:solidFill>
                  <a:schemeClr val="tx1"/>
                </a:solidFill>
                <a:latin typeface="Times New Roman" pitchFamily="18" charset="0"/>
                <a:cs typeface="Times New Roman" pitchFamily="18" charset="0"/>
              </a:rPr>
              <a:t>Objectifs et champ d’étude</a:t>
            </a:r>
            <a:endParaRPr lang="fr-FR" sz="3200" b="1" dirty="0">
              <a:solidFill>
                <a:schemeClr val="tx1"/>
              </a:solidFill>
              <a:latin typeface="Times New Roman" pitchFamily="18" charset="0"/>
              <a:cs typeface="Times New Roman" pitchFamily="18" charset="0"/>
            </a:endParaRPr>
          </a:p>
          <a:p>
            <a:pPr marL="342900" indent="-342900" algn="ctr">
              <a:buFont typeface="Arial" pitchFamily="34" charset="0"/>
              <a:buChar char="•"/>
              <a:defRPr/>
            </a:pPr>
            <a:r>
              <a:rPr lang="fr-FR" sz="3200" dirty="0">
                <a:solidFill>
                  <a:schemeClr val="tx1"/>
                </a:solidFill>
                <a:latin typeface="Times New Roman" pitchFamily="18" charset="0"/>
                <a:cs typeface="Times New Roman" pitchFamily="18" charset="0"/>
              </a:rPr>
              <a:t>Caractériser les indicateurs </a:t>
            </a:r>
          </a:p>
          <a:p>
            <a:pPr algn="ctr">
              <a:defRPr/>
            </a:pPr>
            <a:r>
              <a:rPr lang="fr-FR" sz="3200" dirty="0">
                <a:solidFill>
                  <a:schemeClr val="tx1"/>
                </a:solidFill>
                <a:latin typeface="Times New Roman" pitchFamily="18" charset="0"/>
                <a:cs typeface="Times New Roman" pitchFamily="18" charset="0"/>
              </a:rPr>
              <a:t>(Formation, santé, sécurité du travail, emplois, etc.)  </a:t>
            </a:r>
          </a:p>
          <a:p>
            <a:pPr algn="ctr">
              <a:defRPr/>
            </a:pPr>
            <a:r>
              <a:rPr lang="fr-FR" sz="3200" dirty="0">
                <a:solidFill>
                  <a:schemeClr val="tx1"/>
                </a:solidFill>
                <a:latin typeface="Times New Roman" pitchFamily="18" charset="0"/>
                <a:cs typeface="Times New Roman" pitchFamily="18" charset="0"/>
              </a:rPr>
              <a:t>et évaluer les impacts sociaux.</a:t>
            </a:r>
          </a:p>
          <a:p>
            <a:pPr marL="342900" indent="-342900" algn="ctr">
              <a:buFont typeface="Arial" pitchFamily="34" charset="0"/>
              <a:buChar char="•"/>
              <a:defRPr/>
            </a:pPr>
            <a:r>
              <a:rPr lang="fr-FR" sz="3200" dirty="0">
                <a:solidFill>
                  <a:schemeClr val="tx1"/>
                </a:solidFill>
                <a:latin typeface="Times New Roman" pitchFamily="18" charset="0"/>
                <a:cs typeface="Times New Roman" pitchFamily="18" charset="0"/>
              </a:rPr>
              <a:t>Public concerné:</a:t>
            </a:r>
          </a:p>
          <a:p>
            <a:pPr algn="ctr">
              <a:defRPr/>
            </a:pPr>
            <a:r>
              <a:rPr lang="fr-FR" sz="3200" dirty="0">
                <a:solidFill>
                  <a:schemeClr val="tx1"/>
                </a:solidFill>
                <a:latin typeface="Times New Roman" pitchFamily="18" charset="0"/>
                <a:cs typeface="Times New Roman" pitchFamily="18" charset="0"/>
              </a:rPr>
              <a:t>utilisateurs directs des gazogènes, autorités locales et administratives.</a:t>
            </a:r>
          </a:p>
          <a:p>
            <a:pPr marL="342900" indent="-342900" algn="ctr">
              <a:buFont typeface="Arial" pitchFamily="34" charset="0"/>
              <a:buChar char="•"/>
              <a:defRPr/>
            </a:pPr>
            <a:r>
              <a:rPr lang="fr-FR" sz="3200" dirty="0">
                <a:solidFill>
                  <a:schemeClr val="tx1"/>
                </a:solidFill>
                <a:latin typeface="Times New Roman" pitchFamily="18" charset="0"/>
                <a:cs typeface="Times New Roman" pitchFamily="18" charset="0"/>
              </a:rPr>
              <a:t>Catégories d’impacts : </a:t>
            </a:r>
          </a:p>
          <a:p>
            <a:pPr algn="ctr">
              <a:defRPr/>
            </a:pPr>
            <a:r>
              <a:rPr lang="fr-FR" sz="3200" dirty="0">
                <a:solidFill>
                  <a:schemeClr val="tx1"/>
                </a:solidFill>
                <a:latin typeface="Times New Roman" pitchFamily="18" charset="0"/>
                <a:cs typeface="Times New Roman" pitchFamily="18" charset="0"/>
              </a:rPr>
              <a:t>Bien-être individuel, communautaire, acceptation sociale, etc..</a:t>
            </a:r>
          </a:p>
          <a:p>
            <a:pPr marL="342900" indent="-342900">
              <a:buFont typeface="Arial" pitchFamily="34" charset="0"/>
              <a:buChar char="•"/>
              <a:defRPr/>
            </a:pPr>
            <a:endParaRPr lang="fr-FR" sz="3200" dirty="0">
              <a:solidFill>
                <a:schemeClr val="tx1"/>
              </a:solidFill>
              <a:latin typeface="Times New Roman" pitchFamily="18" charset="0"/>
              <a:cs typeface="Times New Roman" pitchFamily="18" charset="0"/>
            </a:endParaRPr>
          </a:p>
        </p:txBody>
      </p:sp>
      <p:sp>
        <p:nvSpPr>
          <p:cNvPr id="54" name="Rectangle à coins arrondis 53"/>
          <p:cNvSpPr/>
          <p:nvPr/>
        </p:nvSpPr>
        <p:spPr>
          <a:xfrm>
            <a:off x="14393506" y="31811492"/>
            <a:ext cx="12046068" cy="4082693"/>
          </a:xfrm>
          <a:prstGeom prst="round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anchor="ctr"/>
          <a:lstStyle/>
          <a:p>
            <a:pPr algn="ctr">
              <a:defRPr/>
            </a:pPr>
            <a:r>
              <a:rPr lang="fr-FR" sz="3200" b="1" u="sng" dirty="0">
                <a:solidFill>
                  <a:schemeClr val="tx1"/>
                </a:solidFill>
                <a:latin typeface="Times New Roman" pitchFamily="18" charset="0"/>
                <a:cs typeface="Times New Roman" pitchFamily="18" charset="0"/>
              </a:rPr>
              <a:t>Inventaire des données </a:t>
            </a:r>
          </a:p>
          <a:p>
            <a:pPr marL="342900" indent="-342900" algn="ctr">
              <a:buFont typeface="Arial" pitchFamily="34" charset="0"/>
              <a:buChar char="•"/>
              <a:defRPr/>
            </a:pPr>
            <a:r>
              <a:rPr lang="fr-FR" sz="3200" dirty="0">
                <a:solidFill>
                  <a:schemeClr val="tx1"/>
                </a:solidFill>
                <a:latin typeface="Times New Roman" pitchFamily="18" charset="0"/>
                <a:cs typeface="Times New Roman" pitchFamily="18" charset="0"/>
              </a:rPr>
              <a:t>Collecte des données:</a:t>
            </a:r>
          </a:p>
          <a:p>
            <a:pPr marL="265113" algn="ctr">
              <a:defRPr/>
            </a:pPr>
            <a:r>
              <a:rPr lang="fr-FR" sz="3200" dirty="0">
                <a:solidFill>
                  <a:schemeClr val="tx1"/>
                </a:solidFill>
                <a:latin typeface="Times New Roman" pitchFamily="18" charset="0"/>
                <a:cs typeface="Times New Roman" pitchFamily="18" charset="0"/>
              </a:rPr>
              <a:t> données de consommation et d’émissions. </a:t>
            </a:r>
          </a:p>
          <a:p>
            <a:pPr marL="342900" indent="-342900" algn="ctr">
              <a:buFont typeface="Arial" pitchFamily="34" charset="0"/>
              <a:buChar char="•"/>
              <a:defRPr/>
            </a:pPr>
            <a:r>
              <a:rPr lang="fr-FR" sz="3200" dirty="0">
                <a:solidFill>
                  <a:schemeClr val="tx1"/>
                </a:solidFill>
                <a:latin typeface="Times New Roman" pitchFamily="18" charset="0"/>
                <a:cs typeface="Times New Roman" pitchFamily="18" charset="0"/>
              </a:rPr>
              <a:t>Source des données: </a:t>
            </a:r>
          </a:p>
          <a:p>
            <a:pPr algn="ctr">
              <a:defRPr/>
            </a:pPr>
            <a:r>
              <a:rPr lang="fr-FR" sz="3200" dirty="0">
                <a:solidFill>
                  <a:schemeClr val="tx1"/>
                </a:solidFill>
                <a:latin typeface="Times New Roman" pitchFamily="18" charset="0"/>
                <a:cs typeface="Times New Roman" pitchFamily="18" charset="0"/>
              </a:rPr>
              <a:t>Recueil sur site, experts, recherche bibliographique et base de données des entreprises. </a:t>
            </a:r>
          </a:p>
        </p:txBody>
      </p:sp>
      <p:sp>
        <p:nvSpPr>
          <p:cNvPr id="55" name="Rectangle à coins arrondis 54"/>
          <p:cNvSpPr/>
          <p:nvPr/>
        </p:nvSpPr>
        <p:spPr>
          <a:xfrm>
            <a:off x="14345380" y="36414923"/>
            <a:ext cx="12186760" cy="3817592"/>
          </a:xfrm>
          <a:prstGeom prst="roundRect">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anchor="ctr"/>
          <a:lstStyle/>
          <a:p>
            <a:pPr algn="ctr">
              <a:defRPr/>
            </a:pPr>
            <a:r>
              <a:rPr lang="fr-FR" sz="3200" b="1" u="sng" dirty="0">
                <a:solidFill>
                  <a:schemeClr val="tx1"/>
                </a:solidFill>
                <a:latin typeface="Times New Roman" pitchFamily="18" charset="0"/>
                <a:cs typeface="Times New Roman" pitchFamily="18" charset="0"/>
              </a:rPr>
              <a:t>Evaluation d’impacts</a:t>
            </a:r>
          </a:p>
          <a:p>
            <a:pPr marL="342900" indent="-342900" algn="ctr">
              <a:lnSpc>
                <a:spcPct val="150000"/>
              </a:lnSpc>
              <a:buFont typeface="Arial" pitchFamily="34" charset="0"/>
              <a:buChar char="•"/>
              <a:defRPr/>
            </a:pPr>
            <a:r>
              <a:rPr lang="fr-FR" sz="3200" dirty="0">
                <a:solidFill>
                  <a:schemeClr val="tx1"/>
                </a:solidFill>
                <a:latin typeface="Times New Roman" pitchFamily="18" charset="0"/>
                <a:cs typeface="Times New Roman" pitchFamily="18" charset="0"/>
              </a:rPr>
              <a:t>Traduire les consommations et les émissions en impacts sociaux.</a:t>
            </a:r>
          </a:p>
          <a:p>
            <a:pPr marL="342900" indent="-342900" algn="ctr">
              <a:lnSpc>
                <a:spcPct val="150000"/>
              </a:lnSpc>
              <a:buFont typeface="Arial" pitchFamily="34" charset="0"/>
              <a:buChar char="•"/>
              <a:defRPr/>
            </a:pPr>
            <a:r>
              <a:rPr lang="fr-FR" sz="3200" dirty="0">
                <a:solidFill>
                  <a:schemeClr val="tx1"/>
                </a:solidFill>
                <a:latin typeface="Times New Roman" pitchFamily="18" charset="0"/>
                <a:cs typeface="Times New Roman" pitchFamily="18" charset="0"/>
              </a:rPr>
              <a:t>Méthodes des </a:t>
            </a:r>
            <a:r>
              <a:rPr lang="fr-FR" sz="3200" dirty="0" err="1">
                <a:solidFill>
                  <a:schemeClr val="tx1"/>
                </a:solidFill>
                <a:latin typeface="Times New Roman" pitchFamily="18" charset="0"/>
                <a:cs typeface="Times New Roman" pitchFamily="18" charset="0"/>
              </a:rPr>
              <a:t>capabilités</a:t>
            </a:r>
            <a:r>
              <a:rPr lang="fr-FR" sz="3200" dirty="0">
                <a:solidFill>
                  <a:schemeClr val="tx1"/>
                </a:solidFill>
                <a:latin typeface="Times New Roman" pitchFamily="18" charset="0"/>
                <a:cs typeface="Times New Roman" pitchFamily="18" charset="0"/>
              </a:rPr>
              <a:t> ou capacités.</a:t>
            </a:r>
          </a:p>
          <a:p>
            <a:pPr algn="ctr">
              <a:defRPr/>
            </a:pPr>
            <a:endParaRPr lang="fr-FR" sz="3200" dirty="0">
              <a:solidFill>
                <a:schemeClr val="tx1"/>
              </a:solidFill>
              <a:latin typeface="Times New Roman" pitchFamily="18" charset="0"/>
              <a:cs typeface="Times New Roman" pitchFamily="18" charset="0"/>
            </a:endParaRPr>
          </a:p>
        </p:txBody>
      </p:sp>
      <p:sp>
        <p:nvSpPr>
          <p:cNvPr id="63" name="ZoneTexte 62"/>
          <p:cNvSpPr txBox="1"/>
          <p:nvPr/>
        </p:nvSpPr>
        <p:spPr>
          <a:xfrm>
            <a:off x="242137" y="34847108"/>
            <a:ext cx="13663626" cy="1292662"/>
          </a:xfrm>
          <a:prstGeom prst="rect">
            <a:avLst/>
          </a:prstGeom>
          <a:solidFill>
            <a:schemeClr val="tx2"/>
          </a:solidFill>
        </p:spPr>
        <p:txBody>
          <a:bodyPr wrap="square" rtlCol="0">
            <a:spAutoFit/>
          </a:bodyPr>
          <a:lstStyle/>
          <a:p>
            <a:pPr algn="ctr"/>
            <a:r>
              <a:rPr lang="fr-FR" dirty="0">
                <a:solidFill>
                  <a:schemeClr val="bg1"/>
                </a:solidFill>
                <a:latin typeface="Times New Roman" pitchFamily="18" charset="0"/>
                <a:cs typeface="Times New Roman" pitchFamily="18" charset="0"/>
              </a:rPr>
              <a:t>Conclusion</a:t>
            </a:r>
            <a:r>
              <a:rPr lang="fr-FR" dirty="0">
                <a:solidFill>
                  <a:schemeClr val="bg1"/>
                </a:solidFill>
              </a:rPr>
              <a:t> </a:t>
            </a:r>
          </a:p>
        </p:txBody>
      </p:sp>
      <p:sp>
        <p:nvSpPr>
          <p:cNvPr id="64" name="Text Box 11"/>
          <p:cNvSpPr txBox="1"/>
          <p:nvPr/>
        </p:nvSpPr>
        <p:spPr>
          <a:xfrm>
            <a:off x="266200" y="36151982"/>
            <a:ext cx="13592174" cy="5019719"/>
          </a:xfrm>
          <a:prstGeom prst="rect">
            <a:avLst/>
          </a:prstGeom>
          <a:solidFill>
            <a:schemeClr val="bg2"/>
          </a:solidFill>
          <a:ln w="3175">
            <a:solidFill>
              <a:srgbClr val="000000"/>
            </a:solid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lvl="0" algn="just">
              <a:spcBef>
                <a:spcPts val="600"/>
              </a:spcBef>
              <a:spcAft>
                <a:spcPts val="0"/>
              </a:spcAft>
            </a:pPr>
            <a:r>
              <a:rPr lang="fr-FR" sz="4400" dirty="0">
                <a:latin typeface="Times New Roman"/>
                <a:ea typeface="Calibri"/>
              </a:rPr>
              <a:t>Les principaux facteurs socio-économiques et environnementaux de blocage de l’adoption de la gazéification au Burkina Faso ainsi que la taille des gisements des résidus agricoles économiquement mobilisables seront connus. Les indicateurs sociaux de durabilité de la filière de gazéification de biomasse et un modèle d’aide à la décision seront également proposés.</a:t>
            </a:r>
            <a:endParaRPr lang="fr-FR" sz="4400" dirty="0">
              <a:effectLst/>
              <a:latin typeface="Times New Roman"/>
              <a:ea typeface="Calibri"/>
              <a:cs typeface="Times New Roman"/>
            </a:endParaRPr>
          </a:p>
        </p:txBody>
      </p:sp>
      <p:sp>
        <p:nvSpPr>
          <p:cNvPr id="69" name="Rectangle 68"/>
          <p:cNvSpPr/>
          <p:nvPr/>
        </p:nvSpPr>
        <p:spPr>
          <a:xfrm>
            <a:off x="16170442" y="40365799"/>
            <a:ext cx="9673390" cy="523220"/>
          </a:xfrm>
          <a:prstGeom prst="rect">
            <a:avLst/>
          </a:prstGeom>
        </p:spPr>
        <p:txBody>
          <a:bodyPr wrap="square">
            <a:spAutoFit/>
          </a:bodyPr>
          <a:lstStyle/>
          <a:p>
            <a:pPr lvl="0" algn="ctr"/>
            <a:r>
              <a:rPr lang="fr-FR" sz="2800" dirty="0">
                <a:latin typeface="Times New Roman" pitchFamily="18" charset="0"/>
                <a:cs typeface="Times New Roman" pitchFamily="18" charset="0"/>
              </a:rPr>
              <a:t>Adapté à l’extrait de la norme ISO 14040:2006</a:t>
            </a:r>
          </a:p>
        </p:txBody>
      </p:sp>
      <p:cxnSp>
        <p:nvCxnSpPr>
          <p:cNvPr id="83" name="Connecteur droit avec flèche 82"/>
          <p:cNvCxnSpPr/>
          <p:nvPr/>
        </p:nvCxnSpPr>
        <p:spPr>
          <a:xfrm>
            <a:off x="20422694" y="35882321"/>
            <a:ext cx="0" cy="534154"/>
          </a:xfrm>
          <a:prstGeom prst="straightConnector1">
            <a:avLst/>
          </a:prstGeom>
          <a:ln>
            <a:solidFill>
              <a:srgbClr val="FF0000"/>
            </a:solidFill>
            <a:headEnd type="arrow"/>
            <a:tailEnd type="arrow"/>
          </a:ln>
        </p:spPr>
        <p:style>
          <a:lnRef idx="2">
            <a:schemeClr val="accent4"/>
          </a:lnRef>
          <a:fillRef idx="0">
            <a:schemeClr val="accent4"/>
          </a:fillRef>
          <a:effectRef idx="1">
            <a:schemeClr val="accent4"/>
          </a:effectRef>
          <a:fontRef idx="minor">
            <a:schemeClr val="tx1"/>
          </a:fontRef>
        </p:style>
      </p:cxnSp>
      <p:sp>
        <p:nvSpPr>
          <p:cNvPr id="4" name="ZoneTexte 3"/>
          <p:cNvSpPr txBox="1"/>
          <p:nvPr/>
        </p:nvSpPr>
        <p:spPr>
          <a:xfrm>
            <a:off x="230155" y="16449645"/>
            <a:ext cx="13572624" cy="2123658"/>
          </a:xfrm>
          <a:prstGeom prst="rect">
            <a:avLst/>
          </a:prstGeom>
          <a:noFill/>
          <a:ln>
            <a:solidFill>
              <a:schemeClr val="tx1"/>
            </a:solidFill>
          </a:ln>
        </p:spPr>
        <p:txBody>
          <a:bodyPr wrap="square" rtlCol="0">
            <a:spAutoFit/>
          </a:bodyPr>
          <a:lstStyle/>
          <a:p>
            <a:pPr algn="just">
              <a:spcAft>
                <a:spcPts val="0"/>
              </a:spcAft>
            </a:pPr>
            <a:r>
              <a:rPr lang="fr-BE" sz="4400" b="1" dirty="0">
                <a:solidFill>
                  <a:srgbClr val="000000"/>
                </a:solidFill>
                <a:latin typeface="Times New Roman" pitchFamily="18" charset="0"/>
                <a:ea typeface="MS Mincho"/>
                <a:cs typeface="Times New Roman" pitchFamily="18" charset="0"/>
              </a:rPr>
              <a:t>Existence d’un fort potentiel de résidus agricoles mal valorisés, </a:t>
            </a:r>
            <a:r>
              <a:rPr lang="fr-BE" sz="4400" dirty="0">
                <a:solidFill>
                  <a:srgbClr val="000000"/>
                </a:solidFill>
                <a:latin typeface="Times New Roman" pitchFamily="18" charset="0"/>
                <a:ea typeface="MS Mincho"/>
                <a:cs typeface="Times New Roman" pitchFamily="18" charset="0"/>
              </a:rPr>
              <a:t>d’où l’opportunité de convertir cette biomasse en énergie thermique. </a:t>
            </a:r>
            <a:r>
              <a:rPr lang="en-GB" sz="4400" dirty="0">
                <a:solidFill>
                  <a:prstClr val="black"/>
                </a:solidFill>
                <a:latin typeface="Times New Roman" pitchFamily="18" charset="0"/>
                <a:ea typeface="ＭＳ 明朝"/>
                <a:cs typeface="Times New Roman" pitchFamily="18" charset="0"/>
              </a:rPr>
              <a:t> </a:t>
            </a:r>
          </a:p>
        </p:txBody>
      </p:sp>
      <p:sp>
        <p:nvSpPr>
          <p:cNvPr id="16" name="ZoneTexte 15"/>
          <p:cNvSpPr txBox="1"/>
          <p:nvPr/>
        </p:nvSpPr>
        <p:spPr>
          <a:xfrm>
            <a:off x="5101389" y="8928699"/>
            <a:ext cx="8709565" cy="7540526"/>
          </a:xfrm>
          <a:prstGeom prst="rect">
            <a:avLst/>
          </a:prstGeom>
          <a:noFill/>
          <a:ln>
            <a:solidFill>
              <a:schemeClr val="tx1"/>
            </a:solidFill>
          </a:ln>
        </p:spPr>
        <p:txBody>
          <a:bodyPr wrap="square" rtlCol="0">
            <a:spAutoFit/>
          </a:bodyPr>
          <a:lstStyle/>
          <a:p>
            <a:pPr lvl="0" algn="just"/>
            <a:r>
              <a:rPr lang="fr-FR" sz="4400" dirty="0">
                <a:solidFill>
                  <a:prstClr val="black"/>
                </a:solidFill>
                <a:latin typeface="Times New Roman" pitchFamily="18" charset="0"/>
                <a:ea typeface="ＭＳ 明朝"/>
                <a:cs typeface="Times New Roman" pitchFamily="18" charset="0"/>
              </a:rPr>
              <a:t>Forte croissance démographique </a:t>
            </a:r>
          </a:p>
          <a:p>
            <a:pPr lvl="0" algn="just"/>
            <a:r>
              <a:rPr lang="fr-FR" sz="4400" dirty="0">
                <a:solidFill>
                  <a:prstClr val="black"/>
                </a:solidFill>
                <a:latin typeface="Times New Roman" pitchFamily="18" charset="0"/>
                <a:ea typeface="ＭＳ 明朝"/>
                <a:cs typeface="Times New Roman" pitchFamily="18" charset="0"/>
              </a:rPr>
              <a:t>associée à un f</a:t>
            </a:r>
            <a:r>
              <a:rPr lang="fr-FR" sz="4400" dirty="0">
                <a:solidFill>
                  <a:prstClr val="black"/>
                </a:solidFill>
                <a:latin typeface="Times New Roman" pitchFamily="18" charset="0"/>
                <a:cs typeface="Times New Roman" pitchFamily="18" charset="0"/>
              </a:rPr>
              <a:t>aible accès aux services énergétiques modernes soit, seulement 6 pays de la CEDEAO sur les16 pays ont un taux national d’accès à l’électricité &gt; 30%  (</a:t>
            </a:r>
            <a:r>
              <a:rPr lang="fr-FR" sz="4400" kern="0" dirty="0">
                <a:solidFill>
                  <a:sysClr val="windowText" lastClr="000000"/>
                </a:solidFill>
                <a:latin typeface="Times New Roman" pitchFamily="18" charset="0"/>
                <a:cs typeface="Times New Roman" pitchFamily="18" charset="0"/>
              </a:rPr>
              <a:t>CEREEC, 2012).</a:t>
            </a:r>
          </a:p>
          <a:p>
            <a:pPr algn="just"/>
            <a:r>
              <a:rPr lang="en-GB" sz="4400" dirty="0" err="1">
                <a:latin typeface="Times New Roman" pitchFamily="18" charset="0"/>
                <a:ea typeface="ＭＳ 明朝"/>
                <a:cs typeface="Times New Roman" pitchFamily="18" charset="0"/>
              </a:rPr>
              <a:t>Dépendance</a:t>
            </a:r>
            <a:r>
              <a:rPr lang="en-GB" sz="4400" dirty="0">
                <a:latin typeface="Times New Roman" pitchFamily="18" charset="0"/>
                <a:ea typeface="ＭＳ 明朝"/>
                <a:cs typeface="Times New Roman" pitchFamily="18" charset="0"/>
              </a:rPr>
              <a:t> au bois et au </a:t>
            </a:r>
            <a:r>
              <a:rPr lang="en-GB" sz="4400" dirty="0" err="1">
                <a:latin typeface="Times New Roman" pitchFamily="18" charset="0"/>
                <a:ea typeface="ＭＳ 明朝"/>
                <a:cs typeface="Times New Roman" pitchFamily="18" charset="0"/>
              </a:rPr>
              <a:t>charbon</a:t>
            </a:r>
            <a:r>
              <a:rPr lang="en-GB" sz="4400" dirty="0">
                <a:latin typeface="Times New Roman" pitchFamily="18" charset="0"/>
                <a:ea typeface="ＭＳ 明朝"/>
                <a:cs typeface="Times New Roman" pitchFamily="18" charset="0"/>
              </a:rPr>
              <a:t> pour la </a:t>
            </a:r>
            <a:r>
              <a:rPr lang="en-GB" sz="4400" dirty="0" err="1">
                <a:latin typeface="Times New Roman" pitchFamily="18" charset="0"/>
                <a:ea typeface="ＭＳ 明朝"/>
                <a:cs typeface="Times New Roman" pitchFamily="18" charset="0"/>
              </a:rPr>
              <a:t>cuisson</a:t>
            </a:r>
            <a:r>
              <a:rPr lang="en-GB" sz="4400" dirty="0">
                <a:latin typeface="Times New Roman" pitchFamily="18" charset="0"/>
                <a:ea typeface="ＭＳ 明朝"/>
                <a:cs typeface="Times New Roman" pitchFamily="18" charset="0"/>
              </a:rPr>
              <a:t> </a:t>
            </a:r>
            <a:r>
              <a:rPr lang="en-GB" sz="4400" dirty="0" err="1">
                <a:latin typeface="Times New Roman" pitchFamily="18" charset="0"/>
                <a:ea typeface="ＭＳ 明朝"/>
                <a:cs typeface="Times New Roman" pitchFamily="18" charset="0"/>
              </a:rPr>
              <a:t>domestique</a:t>
            </a:r>
            <a:r>
              <a:rPr lang="en-GB" sz="4400" dirty="0">
                <a:latin typeface="Times New Roman" pitchFamily="18" charset="0"/>
                <a:ea typeface="ＭＳ 明朝"/>
                <a:cs typeface="Times New Roman" pitchFamily="18" charset="0"/>
              </a:rPr>
              <a:t> </a:t>
            </a:r>
            <a:r>
              <a:rPr lang="en-GB" sz="4400" dirty="0" err="1">
                <a:latin typeface="Times New Roman" pitchFamily="18" charset="0"/>
                <a:ea typeface="ＭＳ 明朝"/>
                <a:cs typeface="Times New Roman" pitchFamily="18" charset="0"/>
              </a:rPr>
              <a:t>entrainant</a:t>
            </a:r>
            <a:r>
              <a:rPr lang="en-GB" sz="4400" dirty="0">
                <a:latin typeface="Times New Roman" pitchFamily="18" charset="0"/>
                <a:ea typeface="ＭＳ 明朝"/>
                <a:cs typeface="Times New Roman" pitchFamily="18" charset="0"/>
              </a:rPr>
              <a:t> </a:t>
            </a:r>
            <a:r>
              <a:rPr lang="en-GB" sz="4400" dirty="0" err="1">
                <a:latin typeface="Times New Roman" pitchFamily="18" charset="0"/>
                <a:ea typeface="ＭＳ 明朝"/>
                <a:cs typeface="Times New Roman" pitchFamily="18" charset="0"/>
              </a:rPr>
              <a:t>une</a:t>
            </a:r>
            <a:r>
              <a:rPr lang="en-GB" sz="4400" dirty="0">
                <a:latin typeface="Times New Roman" pitchFamily="18" charset="0"/>
                <a:ea typeface="ＭＳ 明朝"/>
                <a:cs typeface="Times New Roman" pitchFamily="18" charset="0"/>
              </a:rPr>
              <a:t> </a:t>
            </a:r>
            <a:r>
              <a:rPr lang="en-GB" sz="4400" dirty="0" err="1">
                <a:latin typeface="Times New Roman" pitchFamily="18" charset="0"/>
                <a:ea typeface="ＭＳ 明朝"/>
                <a:cs typeface="Times New Roman" pitchFamily="18" charset="0"/>
              </a:rPr>
              <a:t>dégradation</a:t>
            </a:r>
            <a:r>
              <a:rPr lang="en-GB" sz="4400" dirty="0">
                <a:latin typeface="Times New Roman" pitchFamily="18" charset="0"/>
                <a:ea typeface="ＭＳ 明朝"/>
                <a:cs typeface="Times New Roman" pitchFamily="18" charset="0"/>
              </a:rPr>
              <a:t> accrue des </a:t>
            </a:r>
            <a:r>
              <a:rPr lang="en-GB" sz="4400" dirty="0" err="1">
                <a:latin typeface="Times New Roman" pitchFamily="18" charset="0"/>
                <a:ea typeface="ＭＳ 明朝"/>
                <a:cs typeface="Times New Roman" pitchFamily="18" charset="0"/>
              </a:rPr>
              <a:t>forêts</a:t>
            </a:r>
            <a:r>
              <a:rPr lang="en-GB" sz="4400" dirty="0">
                <a:latin typeface="Times New Roman" pitchFamily="18" charset="0"/>
                <a:ea typeface="ＭＳ 明朝"/>
                <a:cs typeface="Times New Roman" pitchFamily="18" charset="0"/>
              </a:rPr>
              <a:t> </a:t>
            </a:r>
            <a:r>
              <a:rPr lang="fr-FR" sz="4400" kern="0" dirty="0">
                <a:solidFill>
                  <a:sysClr val="windowText" lastClr="000000"/>
                </a:solidFill>
                <a:latin typeface="Times New Roman" pitchFamily="18" charset="0"/>
                <a:cs typeface="Times New Roman" pitchFamily="18" charset="0"/>
              </a:rPr>
              <a:t>(FAO, 2015). </a:t>
            </a:r>
          </a:p>
        </p:txBody>
      </p:sp>
      <p:sp>
        <p:nvSpPr>
          <p:cNvPr id="22" name="Rectangle 21"/>
          <p:cNvSpPr/>
          <p:nvPr/>
        </p:nvSpPr>
        <p:spPr>
          <a:xfrm>
            <a:off x="234669" y="18840000"/>
            <a:ext cx="13592173" cy="15881271"/>
          </a:xfrm>
          <a:prstGeom prst="rect">
            <a:avLst/>
          </a:prstGeom>
          <a:ln>
            <a:solidFill>
              <a:schemeClr val="tx1"/>
            </a:solidFill>
          </a:ln>
        </p:spPr>
        <p:txBody>
          <a:bodyPr wrap="square">
            <a:spAutoFit/>
          </a:bodyPr>
          <a:lstStyle/>
          <a:p>
            <a:pPr lvl="0" algn="just"/>
            <a:r>
              <a:rPr lang="en-GB" sz="4800" b="1" u="sng" dirty="0" err="1">
                <a:solidFill>
                  <a:prstClr val="black"/>
                </a:solidFill>
                <a:latin typeface="Times New Roman" pitchFamily="18" charset="0"/>
                <a:ea typeface="ＭＳ 明朝"/>
                <a:cs typeface="Times New Roman" pitchFamily="18" charset="0"/>
              </a:rPr>
              <a:t>Problématique</a:t>
            </a:r>
            <a:r>
              <a:rPr lang="en-GB" sz="4400" dirty="0">
                <a:solidFill>
                  <a:prstClr val="black"/>
                </a:solidFill>
                <a:latin typeface="Times New Roman" pitchFamily="18" charset="0"/>
                <a:ea typeface="ＭＳ 明朝"/>
                <a:cs typeface="Times New Roman" pitchFamily="18" charset="0"/>
              </a:rPr>
              <a:t> </a:t>
            </a:r>
          </a:p>
          <a:p>
            <a:pPr lvl="0" algn="just"/>
            <a:r>
              <a:rPr lang="fr-BE" sz="4400" dirty="0">
                <a:solidFill>
                  <a:prstClr val="black"/>
                </a:solidFill>
                <a:latin typeface="Times New Roman" pitchFamily="18" charset="0"/>
                <a:cs typeface="Times New Roman" pitchFamily="18" charset="0"/>
              </a:rPr>
              <a:t>La gazéification est </a:t>
            </a:r>
            <a:r>
              <a:rPr lang="fr-FR" sz="4400" dirty="0">
                <a:solidFill>
                  <a:prstClr val="black"/>
                </a:solidFill>
                <a:latin typeface="Times New Roman" pitchFamily="18" charset="0"/>
                <a:cs typeface="Times New Roman" pitchFamily="18" charset="0"/>
              </a:rPr>
              <a:t>un procédé de conversion de la matière solide à base de carbone (charbon, bois, paille, etc.), sous l’effet d’un agent oxydant, en gaz de synthèse ou </a:t>
            </a:r>
            <a:r>
              <a:rPr lang="fr-FR" sz="4400" dirty="0" err="1">
                <a:solidFill>
                  <a:prstClr val="black"/>
                </a:solidFill>
                <a:latin typeface="Times New Roman" pitchFamily="18" charset="0"/>
                <a:cs typeface="Times New Roman" pitchFamily="18" charset="0"/>
              </a:rPr>
              <a:t>syngaz</a:t>
            </a:r>
            <a:r>
              <a:rPr lang="fr-FR" sz="4400" dirty="0">
                <a:solidFill>
                  <a:prstClr val="black"/>
                </a:solidFill>
                <a:latin typeface="Times New Roman" pitchFamily="18" charset="0"/>
                <a:cs typeface="Times New Roman" pitchFamily="18" charset="0"/>
              </a:rPr>
              <a:t>, composé d’hydrogène (H2), de l’oxyde de carbone (CO), de dioxyde de carbone (CO2) et du méthane </a:t>
            </a:r>
          </a:p>
          <a:p>
            <a:pPr lvl="0" algn="just"/>
            <a:r>
              <a:rPr lang="fr-BE" sz="4400" dirty="0">
                <a:solidFill>
                  <a:prstClr val="black"/>
                </a:solidFill>
                <a:latin typeface="Times New Roman" pitchFamily="18" charset="0"/>
                <a:cs typeface="Times New Roman" pitchFamily="18" charset="0"/>
              </a:rPr>
              <a:t>Sa vulgarisation se heurte à plusieurs contraintes telles :  </a:t>
            </a:r>
            <a:endParaRPr lang="fr-FR" sz="4400" dirty="0">
              <a:solidFill>
                <a:prstClr val="black"/>
              </a:solidFill>
              <a:latin typeface="Times New Roman" pitchFamily="18" charset="0"/>
              <a:cs typeface="Times New Roman" pitchFamily="18" charset="0"/>
            </a:endParaRPr>
          </a:p>
          <a:p>
            <a:pPr marL="96838" lvl="0" indent="431800" algn="just">
              <a:buFont typeface="Arial" pitchFamily="34" charset="0"/>
              <a:buChar char="•"/>
            </a:pPr>
            <a:r>
              <a:rPr lang="fr-BE" sz="4400" dirty="0">
                <a:solidFill>
                  <a:prstClr val="black"/>
                </a:solidFill>
                <a:latin typeface="Times New Roman" pitchFamily="18" charset="0"/>
                <a:cs typeface="Times New Roman" pitchFamily="18" charset="0"/>
              </a:rPr>
              <a:t>coûts par rapport à d’autres technologies alternatives,</a:t>
            </a:r>
            <a:endParaRPr lang="fr-FR" sz="4400" dirty="0">
              <a:solidFill>
                <a:prstClr val="black"/>
              </a:solidFill>
              <a:latin typeface="Times New Roman" pitchFamily="18" charset="0"/>
              <a:cs typeface="Times New Roman" pitchFamily="18" charset="0"/>
            </a:endParaRPr>
          </a:p>
          <a:p>
            <a:pPr marL="96838" lvl="0" indent="431800" algn="just">
              <a:buFont typeface="Arial" pitchFamily="34" charset="0"/>
              <a:buChar char="•"/>
            </a:pPr>
            <a:r>
              <a:rPr lang="fr-BE" sz="4400" dirty="0">
                <a:solidFill>
                  <a:prstClr val="black"/>
                </a:solidFill>
                <a:latin typeface="Times New Roman" pitchFamily="18" charset="0"/>
                <a:cs typeface="Times New Roman" pitchFamily="18" charset="0"/>
              </a:rPr>
              <a:t>gestion des émissions,</a:t>
            </a:r>
            <a:endParaRPr lang="fr-FR" sz="4400" dirty="0">
              <a:solidFill>
                <a:prstClr val="black"/>
              </a:solidFill>
              <a:latin typeface="Times New Roman" pitchFamily="18" charset="0"/>
              <a:cs typeface="Times New Roman" pitchFamily="18" charset="0"/>
            </a:endParaRPr>
          </a:p>
          <a:p>
            <a:pPr marL="96838" lvl="0" indent="431800" algn="just">
              <a:buFont typeface="Arial" pitchFamily="34" charset="0"/>
              <a:buChar char="•"/>
            </a:pPr>
            <a:r>
              <a:rPr lang="fr-BE" sz="4400" dirty="0">
                <a:solidFill>
                  <a:prstClr val="black"/>
                </a:solidFill>
                <a:latin typeface="Times New Roman" pitchFamily="18" charset="0"/>
                <a:cs typeface="Times New Roman" pitchFamily="18" charset="0"/>
              </a:rPr>
              <a:t>dimensionnement de l’installation,</a:t>
            </a:r>
            <a:endParaRPr lang="fr-FR" sz="4400" dirty="0">
              <a:solidFill>
                <a:prstClr val="black"/>
              </a:solidFill>
              <a:latin typeface="Times New Roman" pitchFamily="18" charset="0"/>
              <a:cs typeface="Times New Roman" pitchFamily="18" charset="0"/>
            </a:endParaRPr>
          </a:p>
          <a:p>
            <a:pPr marL="96838" lvl="0" indent="431800" algn="just">
              <a:buFont typeface="Arial" pitchFamily="34" charset="0"/>
              <a:buChar char="•"/>
            </a:pPr>
            <a:r>
              <a:rPr lang="fr-BE" sz="4400" dirty="0">
                <a:solidFill>
                  <a:prstClr val="black"/>
                </a:solidFill>
                <a:latin typeface="Times New Roman" pitchFamily="18" charset="0"/>
                <a:cs typeface="Times New Roman" pitchFamily="18" charset="0"/>
              </a:rPr>
              <a:t>mobilisation de la biomasse. </a:t>
            </a:r>
          </a:p>
          <a:p>
            <a:pPr marL="990600" lvl="0"/>
            <a:endParaRPr lang="fr-FR" sz="4400" dirty="0">
              <a:solidFill>
                <a:prstClr val="black"/>
              </a:solidFill>
              <a:latin typeface="Times New Roman" pitchFamily="18" charset="0"/>
              <a:cs typeface="Times New Roman" pitchFamily="18" charset="0"/>
            </a:endParaRPr>
          </a:p>
          <a:p>
            <a:pPr lvl="0" algn="just"/>
            <a:r>
              <a:rPr lang="en-GB" sz="4400" b="1" dirty="0">
                <a:solidFill>
                  <a:prstClr val="black"/>
                </a:solidFill>
                <a:latin typeface="Times New Roman" pitchFamily="18" charset="0"/>
                <a:ea typeface="ＭＳ 明朝"/>
                <a:cs typeface="Times New Roman" pitchFamily="18" charset="0"/>
              </a:rPr>
              <a:t>Comment  assurer la </a:t>
            </a:r>
            <a:r>
              <a:rPr lang="en-GB" sz="4400" b="1" dirty="0" err="1">
                <a:solidFill>
                  <a:prstClr val="black"/>
                </a:solidFill>
                <a:latin typeface="Times New Roman" pitchFamily="18" charset="0"/>
                <a:ea typeface="ＭＳ 明朝"/>
                <a:cs typeface="Times New Roman" pitchFamily="18" charset="0"/>
              </a:rPr>
              <a:t>durabilité</a:t>
            </a:r>
            <a:r>
              <a:rPr lang="en-GB" sz="4400" b="1" dirty="0">
                <a:solidFill>
                  <a:prstClr val="black"/>
                </a:solidFill>
                <a:latin typeface="Times New Roman" pitchFamily="18" charset="0"/>
                <a:ea typeface="ＭＳ 明朝"/>
                <a:cs typeface="Times New Roman" pitchFamily="18" charset="0"/>
              </a:rPr>
              <a:t> </a:t>
            </a:r>
          </a:p>
          <a:p>
            <a:pPr lvl="0" algn="just"/>
            <a:r>
              <a:rPr lang="en-GB" sz="4400" b="1" dirty="0">
                <a:solidFill>
                  <a:prstClr val="black"/>
                </a:solidFill>
                <a:latin typeface="Times New Roman" pitchFamily="18" charset="0"/>
                <a:ea typeface="ＭＳ 明朝"/>
                <a:cs typeface="Times New Roman" pitchFamily="18" charset="0"/>
              </a:rPr>
              <a:t>de la </a:t>
            </a:r>
            <a:r>
              <a:rPr lang="en-GB" sz="4400" b="1" dirty="0" err="1">
                <a:solidFill>
                  <a:prstClr val="black"/>
                </a:solidFill>
                <a:latin typeface="Times New Roman" pitchFamily="18" charset="0"/>
                <a:ea typeface="ＭＳ 明朝"/>
                <a:cs typeface="Times New Roman" pitchFamily="18" charset="0"/>
              </a:rPr>
              <a:t>filière</a:t>
            </a:r>
            <a:r>
              <a:rPr lang="en-GB" sz="4400" b="1" dirty="0">
                <a:solidFill>
                  <a:prstClr val="black"/>
                </a:solidFill>
                <a:latin typeface="Times New Roman" pitchFamily="18" charset="0"/>
                <a:ea typeface="ＭＳ 明朝"/>
                <a:cs typeface="Times New Roman" pitchFamily="18" charset="0"/>
              </a:rPr>
              <a:t> au Burkina Faso?</a:t>
            </a:r>
          </a:p>
          <a:p>
            <a:pPr lvl="0">
              <a:spcBef>
                <a:spcPts val="1200"/>
              </a:spcBef>
            </a:pPr>
            <a:endParaRPr lang="fr-FR" sz="4800" b="1" u="sng" dirty="0">
              <a:solidFill>
                <a:prstClr val="black"/>
              </a:solidFill>
              <a:latin typeface="Times New Roman" pitchFamily="18" charset="0"/>
              <a:ea typeface="ＭＳ 明朝"/>
              <a:cs typeface="Times New Roman" pitchFamily="18" charset="0"/>
            </a:endParaRPr>
          </a:p>
          <a:p>
            <a:pPr lvl="0">
              <a:spcBef>
                <a:spcPts val="1200"/>
              </a:spcBef>
            </a:pPr>
            <a:r>
              <a:rPr lang="fr-FR" sz="4800" b="1" u="sng" dirty="0">
                <a:solidFill>
                  <a:prstClr val="black"/>
                </a:solidFill>
                <a:latin typeface="Times New Roman" pitchFamily="18" charset="0"/>
                <a:ea typeface="ＭＳ 明朝"/>
                <a:cs typeface="Times New Roman" pitchFamily="18" charset="0"/>
              </a:rPr>
              <a:t>Objectifs</a:t>
            </a:r>
            <a:endParaRPr lang="fr-FR" sz="4800" dirty="0">
              <a:solidFill>
                <a:prstClr val="black"/>
              </a:solidFill>
              <a:latin typeface="Times New Roman" pitchFamily="18" charset="0"/>
              <a:cs typeface="Times New Roman" pitchFamily="18" charset="0"/>
            </a:endParaRPr>
          </a:p>
          <a:p>
            <a:pPr marL="685800" lvl="0" indent="-685800" algn="just">
              <a:spcBef>
                <a:spcPts val="1200"/>
              </a:spcBef>
              <a:buFont typeface="Arial" pitchFamily="34" charset="0"/>
              <a:buChar char="•"/>
            </a:pPr>
            <a:r>
              <a:rPr lang="fr-FR" sz="4400" dirty="0">
                <a:solidFill>
                  <a:prstClr val="black"/>
                </a:solidFill>
                <a:latin typeface="Times New Roman" pitchFamily="18" charset="0"/>
                <a:cs typeface="Times New Roman" pitchFamily="18" charset="0"/>
              </a:rPr>
              <a:t>Analyser les facteurs de motivation et de blocage de l’adoption de la gazéification à partir de biomasse agricole ; </a:t>
            </a:r>
          </a:p>
          <a:p>
            <a:pPr marL="685800" lvl="0" indent="-685800" algn="just">
              <a:spcBef>
                <a:spcPts val="1200"/>
              </a:spcBef>
              <a:buFont typeface="Arial" pitchFamily="34" charset="0"/>
              <a:buChar char="•"/>
            </a:pPr>
            <a:r>
              <a:rPr lang="fr-FR" sz="4400" dirty="0">
                <a:solidFill>
                  <a:prstClr val="black"/>
                </a:solidFill>
                <a:latin typeface="Times New Roman" pitchFamily="18" charset="0"/>
                <a:cs typeface="Times New Roman" pitchFamily="18" charset="0"/>
              </a:rPr>
              <a:t>analyser la chaîne d’approvisionnement en biomasse ; </a:t>
            </a:r>
          </a:p>
          <a:p>
            <a:pPr marL="685800" lvl="0" indent="-685800" algn="just">
              <a:spcBef>
                <a:spcPts val="1200"/>
              </a:spcBef>
              <a:buFont typeface="Arial" pitchFamily="34" charset="0"/>
              <a:buChar char="•"/>
            </a:pPr>
            <a:r>
              <a:rPr lang="fr-FR" sz="4400" dirty="0">
                <a:solidFill>
                  <a:prstClr val="black"/>
                </a:solidFill>
                <a:latin typeface="Times New Roman" pitchFamily="18" charset="0"/>
                <a:cs typeface="Times New Roman" pitchFamily="18" charset="0"/>
              </a:rPr>
              <a:t>évaluer les déterminants socio-économiques de la durabilité de la gazéification de biomasse.</a:t>
            </a:r>
            <a:endParaRPr lang="en-GB" sz="4400" b="1" dirty="0">
              <a:solidFill>
                <a:prstClr val="black"/>
              </a:solidFill>
              <a:latin typeface="Times New Roman" pitchFamily="18" charset="0"/>
              <a:ea typeface="ＭＳ 明朝"/>
              <a:cs typeface="Times New Roman" pitchFamily="18" charset="0"/>
            </a:endParaRPr>
          </a:p>
        </p:txBody>
      </p:sp>
      <p:sp>
        <p:nvSpPr>
          <p:cNvPr id="23" name="Rectangle 22"/>
          <p:cNvSpPr/>
          <p:nvPr/>
        </p:nvSpPr>
        <p:spPr>
          <a:xfrm>
            <a:off x="285750" y="8104192"/>
            <a:ext cx="13524498" cy="830997"/>
          </a:xfrm>
          <a:prstGeom prst="rect">
            <a:avLst/>
          </a:prstGeom>
          <a:ln>
            <a:solidFill>
              <a:schemeClr val="tx1"/>
            </a:solidFill>
          </a:ln>
        </p:spPr>
        <p:txBody>
          <a:bodyPr wrap="square">
            <a:spAutoFit/>
          </a:bodyPr>
          <a:lstStyle/>
          <a:p>
            <a:pPr lvl="0"/>
            <a:r>
              <a:rPr lang="en-GB" sz="4800" b="1" u="sng" dirty="0" err="1">
                <a:solidFill>
                  <a:prstClr val="black"/>
                </a:solidFill>
                <a:latin typeface="Times New Roman" pitchFamily="18" charset="0"/>
                <a:ea typeface="ＭＳ 明朝"/>
                <a:cs typeface="Times New Roman" pitchFamily="18" charset="0"/>
              </a:rPr>
              <a:t>Contexte</a:t>
            </a:r>
            <a:endParaRPr lang="en-GB" sz="4800" b="1" u="sng" dirty="0">
              <a:solidFill>
                <a:prstClr val="black"/>
              </a:solidFill>
              <a:latin typeface="Times New Roman" pitchFamily="18" charset="0"/>
              <a:ea typeface="ＭＳ 明朝"/>
              <a:cs typeface="Times New Roman" pitchFamily="18" charset="0"/>
            </a:endParaRPr>
          </a:p>
        </p:txBody>
      </p:sp>
      <p:grpSp>
        <p:nvGrpSpPr>
          <p:cNvPr id="37" name="Groupe 36"/>
          <p:cNvGrpSpPr/>
          <p:nvPr/>
        </p:nvGrpSpPr>
        <p:grpSpPr>
          <a:xfrm>
            <a:off x="478253" y="9307262"/>
            <a:ext cx="4141875" cy="6789217"/>
            <a:chOff x="-11986" y="0"/>
            <a:chExt cx="2820299" cy="3452035"/>
          </a:xfrm>
        </p:grpSpPr>
        <p:pic>
          <p:nvPicPr>
            <p:cNvPr id="38" name="Picture 4" descr="Résultat de recherche d'images pour &quot;Carte Afrique de l'Ouest&quo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643721"/>
              <a:ext cx="2808313" cy="280831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9" name="ZoneTexte 12"/>
            <p:cNvSpPr txBox="1"/>
            <p:nvPr/>
          </p:nvSpPr>
          <p:spPr>
            <a:xfrm>
              <a:off x="-11986" y="0"/>
              <a:ext cx="2735574" cy="519661"/>
            </a:xfrm>
            <a:prstGeom prst="rect">
              <a:avLst/>
            </a:prstGeom>
            <a:noFill/>
            <a:ln>
              <a:noFill/>
            </a:ln>
          </p:spPr>
          <p:txBody>
            <a:bodyPr wrap="square" rtlCol="0">
              <a:noAutofit/>
            </a:bodyPr>
            <a:lstStyle/>
            <a:p>
              <a:pPr algn="ctr">
                <a:spcAft>
                  <a:spcPts val="0"/>
                </a:spcAft>
              </a:pPr>
              <a:r>
                <a:rPr lang="fr-FR" sz="3600" b="1" kern="1200" dirty="0">
                  <a:effectLst/>
                  <a:latin typeface="Times New Roman"/>
                  <a:ea typeface="Times New Roman"/>
                </a:rPr>
                <a:t>Afrique de l’Ouest</a:t>
              </a:r>
              <a:endParaRPr lang="fr-FR" sz="3600" dirty="0">
                <a:effectLst/>
                <a:latin typeface="Times New Roman"/>
                <a:ea typeface="Times New Roman"/>
              </a:endParaRPr>
            </a:p>
          </p:txBody>
        </p:sp>
      </p:grpSp>
      <p:cxnSp>
        <p:nvCxnSpPr>
          <p:cNvPr id="48" name="Connecteur droit avec flèche 47"/>
          <p:cNvCxnSpPr/>
          <p:nvPr/>
        </p:nvCxnSpPr>
        <p:spPr>
          <a:xfrm>
            <a:off x="20422694" y="31204838"/>
            <a:ext cx="0" cy="642075"/>
          </a:xfrm>
          <a:prstGeom prst="straightConnector1">
            <a:avLst/>
          </a:prstGeom>
          <a:ln>
            <a:solidFill>
              <a:srgbClr val="FF0000"/>
            </a:solidFill>
            <a:headEnd type="arrow"/>
            <a:tailEnd type="arrow"/>
          </a:ln>
        </p:spPr>
        <p:style>
          <a:lnRef idx="2">
            <a:schemeClr val="accent4"/>
          </a:lnRef>
          <a:fillRef idx="0">
            <a:schemeClr val="accent4"/>
          </a:fillRef>
          <a:effectRef idx="1">
            <a:schemeClr val="accent4"/>
          </a:effectRef>
          <a:fontRef idx="minor">
            <a:schemeClr val="tx1"/>
          </a:fontRef>
        </p:style>
      </p:cxnSp>
      <p:pic>
        <p:nvPicPr>
          <p:cNvPr id="28" name="Image 3">
            <a:extLst>
              <a:ext uri="{FF2B5EF4-FFF2-40B4-BE49-F238E27FC236}">
                <a16:creationId xmlns:a16="http://schemas.microsoft.com/office/drawing/2014/main" id="{CEF2E799-342B-43F4-B536-F9B7DBC4E6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02345" y="-55934"/>
            <a:ext cx="4384157" cy="163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17" descr="RÃ©sultat de recherche d'images pour &quot;logo de ares ccd&quot;">
            <a:extLst>
              <a:ext uri="{FF2B5EF4-FFF2-40B4-BE49-F238E27FC236}">
                <a16:creationId xmlns:a16="http://schemas.microsoft.com/office/drawing/2014/main" id="{0271E540-65B4-4AC6-8C51-B2A9C381CD8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78592" y="-65314"/>
            <a:ext cx="4680608" cy="1651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0255740"/>
      </p:ext>
    </p:extLst>
  </p:cSld>
  <p:clrMapOvr>
    <a:masterClrMapping/>
  </p:clrMapOvr>
</p:sld>
</file>

<file path=ppt/theme/theme1.xml><?xml version="1.0" encoding="utf-8"?>
<a:theme xmlns:a="http://schemas.openxmlformats.org/drawingml/2006/main" name="Office Theme">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659</Words>
  <Application>Microsoft Office PowerPoint</Application>
  <PresentationFormat>Personnalisé</PresentationFormat>
  <Paragraphs>98</Paragraphs>
  <Slides>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ＭＳ 明朝</vt:lpstr>
      <vt:lpstr>ＭＳ 明朝</vt:lpstr>
      <vt:lpstr>MS PGothic</vt:lpstr>
      <vt:lpstr>Arial</vt:lpstr>
      <vt:lpstr>Calibri</vt:lpstr>
      <vt:lpstr>Times New Roman</vt:lpstr>
      <vt:lpstr>Office Theme</vt:lpstr>
      <vt:lpstr>Présentation PowerPoint</vt:lpstr>
    </vt:vector>
  </TitlesOfParts>
  <Company>Danforth Plant Science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size 72</dc:title>
  <dc:creator>Fauquet Claude Dr.</dc:creator>
  <cp:lastModifiedBy>Fanta BARRY</cp:lastModifiedBy>
  <cp:revision>103</cp:revision>
  <dcterms:created xsi:type="dcterms:W3CDTF">2015-04-08T20:16:06Z</dcterms:created>
  <dcterms:modified xsi:type="dcterms:W3CDTF">2022-11-16T11:40:35Z</dcterms:modified>
</cp:coreProperties>
</file>