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61"/>
  </p:notesMasterIdLst>
  <p:sldIdLst>
    <p:sldId id="256" r:id="rId2"/>
    <p:sldId id="257" r:id="rId3"/>
    <p:sldId id="309" r:id="rId4"/>
    <p:sldId id="335" r:id="rId5"/>
    <p:sldId id="336" r:id="rId6"/>
    <p:sldId id="271" r:id="rId7"/>
    <p:sldId id="272" r:id="rId8"/>
    <p:sldId id="337" r:id="rId9"/>
    <p:sldId id="338" r:id="rId10"/>
    <p:sldId id="339" r:id="rId11"/>
    <p:sldId id="279" r:id="rId12"/>
    <p:sldId id="282" r:id="rId13"/>
    <p:sldId id="340" r:id="rId14"/>
    <p:sldId id="312" r:id="rId15"/>
    <p:sldId id="341" r:id="rId16"/>
    <p:sldId id="507" r:id="rId17"/>
    <p:sldId id="509" r:id="rId18"/>
    <p:sldId id="510" r:id="rId19"/>
    <p:sldId id="511" r:id="rId20"/>
    <p:sldId id="512" r:id="rId21"/>
    <p:sldId id="513" r:id="rId22"/>
    <p:sldId id="318" r:id="rId23"/>
    <p:sldId id="514" r:id="rId24"/>
    <p:sldId id="582" r:id="rId25"/>
    <p:sldId id="329" r:id="rId26"/>
    <p:sldId id="515" r:id="rId27"/>
    <p:sldId id="264" r:id="rId28"/>
    <p:sldId id="265" r:id="rId29"/>
    <p:sldId id="266" r:id="rId30"/>
    <p:sldId id="267" r:id="rId31"/>
    <p:sldId id="268" r:id="rId32"/>
    <p:sldId id="269" r:id="rId33"/>
    <p:sldId id="270" r:id="rId34"/>
    <p:sldId id="583" r:id="rId35"/>
    <p:sldId id="584" r:id="rId36"/>
    <p:sldId id="262" r:id="rId37"/>
    <p:sldId id="273" r:id="rId38"/>
    <p:sldId id="274" r:id="rId39"/>
    <p:sldId id="580" r:id="rId40"/>
    <p:sldId id="587" r:id="rId41"/>
    <p:sldId id="275" r:id="rId42"/>
    <p:sldId id="276" r:id="rId43"/>
    <p:sldId id="588" r:id="rId44"/>
    <p:sldId id="589" r:id="rId45"/>
    <p:sldId id="278" r:id="rId46"/>
    <p:sldId id="277" r:id="rId47"/>
    <p:sldId id="280" r:id="rId48"/>
    <p:sldId id="281" r:id="rId49"/>
    <p:sldId id="327" r:id="rId50"/>
    <p:sldId id="590" r:id="rId51"/>
    <p:sldId id="283" r:id="rId52"/>
    <p:sldId id="591" r:id="rId53"/>
    <p:sldId id="585" r:id="rId54"/>
    <p:sldId id="592" r:id="rId55"/>
    <p:sldId id="593" r:id="rId56"/>
    <p:sldId id="594" r:id="rId57"/>
    <p:sldId id="326" r:id="rId58"/>
    <p:sldId id="595" r:id="rId59"/>
    <p:sldId id="334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32"/>
    <p:restoredTop sz="95897"/>
  </p:normalViewPr>
  <p:slideViewPr>
    <p:cSldViewPr snapToGrid="0">
      <p:cViewPr varScale="1">
        <p:scale>
          <a:sx n="92" d="100"/>
          <a:sy n="9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6/11/relationships/changesInfo" Target="changesInfos/changesInfo1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jans Pierre" userId="bc670255-90e3-4fb2-b40f-26651d6b78e9" providerId="ADAL" clId="{AB3B9E25-BEBA-0F48-B845-1B87CA4E846B}"/>
    <pc:docChg chg="custSel addSld delSld modSld sldOrd">
      <pc:chgData name="Verjans Pierre" userId="bc670255-90e3-4fb2-b40f-26651d6b78e9" providerId="ADAL" clId="{AB3B9E25-BEBA-0F48-B845-1B87CA4E846B}" dt="2022-12-14T13:26:59.195" v="3668" actId="20577"/>
      <pc:docMkLst>
        <pc:docMk/>
      </pc:docMkLst>
      <pc:sldChg chg="addSp modSp mod">
        <pc:chgData name="Verjans Pierre" userId="bc670255-90e3-4fb2-b40f-26651d6b78e9" providerId="ADAL" clId="{AB3B9E25-BEBA-0F48-B845-1B87CA4E846B}" dt="2022-12-13T13:34:31.033" v="3492"/>
        <pc:sldMkLst>
          <pc:docMk/>
          <pc:sldMk cId="953916936" sldId="256"/>
        </pc:sldMkLst>
        <pc:spChg chg="mod">
          <ac:chgData name="Verjans Pierre" userId="bc670255-90e3-4fb2-b40f-26651d6b78e9" providerId="ADAL" clId="{AB3B9E25-BEBA-0F48-B845-1B87CA4E846B}" dt="2022-12-13T12:30:29.615" v="21" actId="20577"/>
          <ac:spMkLst>
            <pc:docMk/>
            <pc:sldMk cId="953916936" sldId="256"/>
            <ac:spMk id="3" creationId="{A93CB17B-C6C8-6EE0-E2D4-FDF4D169F178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953916936" sldId="256"/>
            <ac:spMk id="4" creationId="{A7476C0B-E05D-4428-DABC-B3FF19E4AF29}"/>
          </ac:spMkLst>
        </pc:spChg>
      </pc:sldChg>
      <pc:sldChg chg="addSp modSp mod">
        <pc:chgData name="Verjans Pierre" userId="bc670255-90e3-4fb2-b40f-26651d6b78e9" providerId="ADAL" clId="{AB3B9E25-BEBA-0F48-B845-1B87CA4E846B}" dt="2022-12-13T13:34:31.033" v="3492"/>
        <pc:sldMkLst>
          <pc:docMk/>
          <pc:sldMk cId="2559860527" sldId="257"/>
        </pc:sldMkLst>
        <pc:spChg chg="mod">
          <ac:chgData name="Verjans Pierre" userId="bc670255-90e3-4fb2-b40f-26651d6b78e9" providerId="ADAL" clId="{AB3B9E25-BEBA-0F48-B845-1B87CA4E846B}" dt="2022-12-13T12:31:42.926" v="110" actId="313"/>
          <ac:spMkLst>
            <pc:docMk/>
            <pc:sldMk cId="2559860527" sldId="257"/>
            <ac:spMk id="3" creationId="{9169E5AC-FB03-6313-F532-F337184F466A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2559860527" sldId="257"/>
            <ac:spMk id="4" creationId="{2AA6FA64-50D4-65FE-B8E8-675495573A77}"/>
          </ac:spMkLst>
        </pc:spChg>
      </pc:sldChg>
      <pc:sldChg chg="add del">
        <pc:chgData name="Verjans Pierre" userId="bc670255-90e3-4fb2-b40f-26651d6b78e9" providerId="ADAL" clId="{AB3B9E25-BEBA-0F48-B845-1B87CA4E846B}" dt="2022-12-13T13:35:40.402" v="3494" actId="2696"/>
        <pc:sldMkLst>
          <pc:docMk/>
          <pc:sldMk cId="269870222" sldId="262"/>
        </pc:sldMkLst>
      </pc:sldChg>
      <pc:sldChg chg="add">
        <pc:chgData name="Verjans Pierre" userId="bc670255-90e3-4fb2-b40f-26651d6b78e9" providerId="ADAL" clId="{AB3B9E25-BEBA-0F48-B845-1B87CA4E846B}" dt="2022-12-13T13:35:45.338" v="3495"/>
        <pc:sldMkLst>
          <pc:docMk/>
          <pc:sldMk cId="1568288122" sldId="262"/>
        </pc:sldMkLst>
      </pc:sldChg>
      <pc:sldChg chg="modSp add mod">
        <pc:chgData name="Verjans Pierre" userId="bc670255-90e3-4fb2-b40f-26651d6b78e9" providerId="ADAL" clId="{AB3B9E25-BEBA-0F48-B845-1B87CA4E846B}" dt="2022-12-13T13:33:26.452" v="3487" actId="27636"/>
        <pc:sldMkLst>
          <pc:docMk/>
          <pc:sldMk cId="565749546" sldId="264"/>
        </pc:sldMkLst>
        <pc:spChg chg="mod">
          <ac:chgData name="Verjans Pierre" userId="bc670255-90e3-4fb2-b40f-26651d6b78e9" providerId="ADAL" clId="{AB3B9E25-BEBA-0F48-B845-1B87CA4E846B}" dt="2022-12-13T13:33:26.452" v="3487" actId="27636"/>
          <ac:spMkLst>
            <pc:docMk/>
            <pc:sldMk cId="565749546" sldId="264"/>
            <ac:spMk id="3" creationId="{33F5F69A-6B22-BD45-F303-384E89C89CCF}"/>
          </ac:spMkLst>
        </pc:spChg>
      </pc:sldChg>
      <pc:sldChg chg="modSp add mod">
        <pc:chgData name="Verjans Pierre" userId="bc670255-90e3-4fb2-b40f-26651d6b78e9" providerId="ADAL" clId="{AB3B9E25-BEBA-0F48-B845-1B87CA4E846B}" dt="2022-12-13T13:33:26.526" v="3488" actId="27636"/>
        <pc:sldMkLst>
          <pc:docMk/>
          <pc:sldMk cId="3037620502" sldId="265"/>
        </pc:sldMkLst>
        <pc:spChg chg="mod">
          <ac:chgData name="Verjans Pierre" userId="bc670255-90e3-4fb2-b40f-26651d6b78e9" providerId="ADAL" clId="{AB3B9E25-BEBA-0F48-B845-1B87CA4E846B}" dt="2022-12-13T13:33:26.526" v="3488" actId="27636"/>
          <ac:spMkLst>
            <pc:docMk/>
            <pc:sldMk cId="3037620502" sldId="265"/>
            <ac:spMk id="3" creationId="{737CF50E-5CE7-3EFF-9345-FA57025B42E9}"/>
          </ac:spMkLst>
        </pc:spChg>
      </pc:sldChg>
      <pc:sldChg chg="modSp add mod">
        <pc:chgData name="Verjans Pierre" userId="bc670255-90e3-4fb2-b40f-26651d6b78e9" providerId="ADAL" clId="{AB3B9E25-BEBA-0F48-B845-1B87CA4E846B}" dt="2022-12-13T13:33:26.668" v="3490" actId="27636"/>
        <pc:sldMkLst>
          <pc:docMk/>
          <pc:sldMk cId="4088942092" sldId="266"/>
        </pc:sldMkLst>
        <pc:spChg chg="mod">
          <ac:chgData name="Verjans Pierre" userId="bc670255-90e3-4fb2-b40f-26651d6b78e9" providerId="ADAL" clId="{AB3B9E25-BEBA-0F48-B845-1B87CA4E846B}" dt="2022-12-13T13:33:26.668" v="3490" actId="27636"/>
          <ac:spMkLst>
            <pc:docMk/>
            <pc:sldMk cId="4088942092" sldId="266"/>
            <ac:spMk id="3" creationId="{B9E0000B-B692-77DB-5490-5EF2C9DEABE9}"/>
          </ac:spMkLst>
        </pc:spChg>
        <pc:spChg chg="mod">
          <ac:chgData name="Verjans Pierre" userId="bc670255-90e3-4fb2-b40f-26651d6b78e9" providerId="ADAL" clId="{AB3B9E25-BEBA-0F48-B845-1B87CA4E846B}" dt="2022-12-13T13:33:26.651" v="3489" actId="27636"/>
          <ac:spMkLst>
            <pc:docMk/>
            <pc:sldMk cId="4088942092" sldId="266"/>
            <ac:spMk id="4" creationId="{A7A14198-5673-B726-6B54-61D4D6F1A476}"/>
          </ac:spMkLst>
        </pc:spChg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3794824227" sldId="267"/>
        </pc:sldMkLst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4091971505" sldId="268"/>
        </pc:sldMkLst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1726101716" sldId="269"/>
        </pc:sldMkLst>
      </pc:sldChg>
      <pc:sldChg chg="modSp add mod">
        <pc:chgData name="Verjans Pierre" userId="bc670255-90e3-4fb2-b40f-26651d6b78e9" providerId="ADAL" clId="{AB3B9E25-BEBA-0F48-B845-1B87CA4E846B}" dt="2022-12-13T13:33:24.817" v="3474" actId="27636"/>
        <pc:sldMkLst>
          <pc:docMk/>
          <pc:sldMk cId="1784342945" sldId="270"/>
        </pc:sldMkLst>
        <pc:spChg chg="mod">
          <ac:chgData name="Verjans Pierre" userId="bc670255-90e3-4fb2-b40f-26651d6b78e9" providerId="ADAL" clId="{AB3B9E25-BEBA-0F48-B845-1B87CA4E846B}" dt="2022-12-13T13:33:24.817" v="3474" actId="27636"/>
          <ac:spMkLst>
            <pc:docMk/>
            <pc:sldMk cId="1784342945" sldId="270"/>
            <ac:spMk id="3" creationId="{4A6A9E14-B295-DEAA-3302-6575196DBBA8}"/>
          </ac:spMkLst>
        </pc:spChg>
      </pc:sldChg>
      <pc:sldChg chg="ord">
        <pc:chgData name="Verjans Pierre" userId="bc670255-90e3-4fb2-b40f-26651d6b78e9" providerId="ADAL" clId="{AB3B9E25-BEBA-0F48-B845-1B87CA4E846B}" dt="2022-12-13T12:53:01.460" v="1467" actId="20578"/>
        <pc:sldMkLst>
          <pc:docMk/>
          <pc:sldMk cId="1379569204" sldId="271"/>
        </pc:sldMkLst>
      </pc:sldChg>
      <pc:sldChg chg="ord">
        <pc:chgData name="Verjans Pierre" userId="bc670255-90e3-4fb2-b40f-26651d6b78e9" providerId="ADAL" clId="{AB3B9E25-BEBA-0F48-B845-1B87CA4E846B}" dt="2022-12-13T12:53:01.460" v="1467" actId="20578"/>
        <pc:sldMkLst>
          <pc:docMk/>
          <pc:sldMk cId="571116473" sldId="272"/>
        </pc:sldMkLst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2104395095" sldId="273"/>
        </pc:sldMkLst>
      </pc:sldChg>
      <pc:sldChg chg="modSp add mod">
        <pc:chgData name="Verjans Pierre" userId="bc670255-90e3-4fb2-b40f-26651d6b78e9" providerId="ADAL" clId="{AB3B9E25-BEBA-0F48-B845-1B87CA4E846B}" dt="2022-12-13T13:33:25.173" v="3476" actId="27636"/>
        <pc:sldMkLst>
          <pc:docMk/>
          <pc:sldMk cId="3303824920" sldId="274"/>
        </pc:sldMkLst>
        <pc:spChg chg="mod">
          <ac:chgData name="Verjans Pierre" userId="bc670255-90e3-4fb2-b40f-26651d6b78e9" providerId="ADAL" clId="{AB3B9E25-BEBA-0F48-B845-1B87CA4E846B}" dt="2022-12-13T13:33:25.173" v="3476" actId="27636"/>
          <ac:spMkLst>
            <pc:docMk/>
            <pc:sldMk cId="3303824920" sldId="274"/>
            <ac:spMk id="2" creationId="{E71DC1D5-961A-7E20-2A07-4B2CCAA261DE}"/>
          </ac:spMkLst>
        </pc:spChg>
      </pc:sldChg>
      <pc:sldChg chg="modSp add mod">
        <pc:chgData name="Verjans Pierre" userId="bc670255-90e3-4fb2-b40f-26651d6b78e9" providerId="ADAL" clId="{AB3B9E25-BEBA-0F48-B845-1B87CA4E846B}" dt="2022-12-13T13:33:25.367" v="3478" actId="27636"/>
        <pc:sldMkLst>
          <pc:docMk/>
          <pc:sldMk cId="3202142284" sldId="275"/>
        </pc:sldMkLst>
        <pc:spChg chg="mod">
          <ac:chgData name="Verjans Pierre" userId="bc670255-90e3-4fb2-b40f-26651d6b78e9" providerId="ADAL" clId="{AB3B9E25-BEBA-0F48-B845-1B87CA4E846B}" dt="2022-12-13T13:33:25.367" v="3478" actId="27636"/>
          <ac:spMkLst>
            <pc:docMk/>
            <pc:sldMk cId="3202142284" sldId="275"/>
            <ac:spMk id="3" creationId="{063E83BB-3400-86FA-8068-62287E600528}"/>
          </ac:spMkLst>
        </pc:spChg>
      </pc:sldChg>
      <pc:sldChg chg="modSp add mod">
        <pc:chgData name="Verjans Pierre" userId="bc670255-90e3-4fb2-b40f-26651d6b78e9" providerId="ADAL" clId="{AB3B9E25-BEBA-0F48-B845-1B87CA4E846B}" dt="2022-12-13T13:33:25.497" v="3479" actId="27636"/>
        <pc:sldMkLst>
          <pc:docMk/>
          <pc:sldMk cId="4015171414" sldId="276"/>
        </pc:sldMkLst>
        <pc:spChg chg="mod">
          <ac:chgData name="Verjans Pierre" userId="bc670255-90e3-4fb2-b40f-26651d6b78e9" providerId="ADAL" clId="{AB3B9E25-BEBA-0F48-B845-1B87CA4E846B}" dt="2022-12-13T13:33:25.497" v="3479" actId="27636"/>
          <ac:spMkLst>
            <pc:docMk/>
            <pc:sldMk cId="4015171414" sldId="276"/>
            <ac:spMk id="3" creationId="{8F33E95B-7CA7-9154-970C-1FAF5CE43DA2}"/>
          </ac:spMkLst>
        </pc:spChg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3489890462" sldId="277"/>
        </pc:sldMkLst>
      </pc:sldChg>
      <pc:sldChg chg="modSp add mod">
        <pc:chgData name="Verjans Pierre" userId="bc670255-90e3-4fb2-b40f-26651d6b78e9" providerId="ADAL" clId="{AB3B9E25-BEBA-0F48-B845-1B87CA4E846B}" dt="2022-12-13T13:33:25.726" v="3482" actId="27636"/>
        <pc:sldMkLst>
          <pc:docMk/>
          <pc:sldMk cId="407933928" sldId="278"/>
        </pc:sldMkLst>
        <pc:spChg chg="mod">
          <ac:chgData name="Verjans Pierre" userId="bc670255-90e3-4fb2-b40f-26651d6b78e9" providerId="ADAL" clId="{AB3B9E25-BEBA-0F48-B845-1B87CA4E846B}" dt="2022-12-13T13:33:25.726" v="3482" actId="27636"/>
          <ac:spMkLst>
            <pc:docMk/>
            <pc:sldMk cId="407933928" sldId="278"/>
            <ac:spMk id="3" creationId="{46D732AB-6AED-A627-2EAC-1C8E17085375}"/>
          </ac:spMkLst>
        </pc:spChg>
      </pc:sldChg>
      <pc:sldChg chg="ord">
        <pc:chgData name="Verjans Pierre" userId="bc670255-90e3-4fb2-b40f-26651d6b78e9" providerId="ADAL" clId="{AB3B9E25-BEBA-0F48-B845-1B87CA4E846B}" dt="2022-12-13T13:00:26.598" v="2098" actId="20578"/>
        <pc:sldMkLst>
          <pc:docMk/>
          <pc:sldMk cId="916266060" sldId="279"/>
        </pc:sldMkLst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3586369023" sldId="280"/>
        </pc:sldMkLst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366327034" sldId="281"/>
        </pc:sldMkLst>
      </pc:sldChg>
      <pc:sldChg chg="ord">
        <pc:chgData name="Verjans Pierre" userId="bc670255-90e3-4fb2-b40f-26651d6b78e9" providerId="ADAL" clId="{AB3B9E25-BEBA-0F48-B845-1B87CA4E846B}" dt="2022-12-13T13:00:26.598" v="2098" actId="20578"/>
        <pc:sldMkLst>
          <pc:docMk/>
          <pc:sldMk cId="451685625" sldId="282"/>
        </pc:sldMkLst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4250136145" sldId="283"/>
        </pc:sldMkLst>
      </pc:sldChg>
      <pc:sldChg chg="delSp modSp mod ord">
        <pc:chgData name="Verjans Pierre" userId="bc670255-90e3-4fb2-b40f-26651d6b78e9" providerId="ADAL" clId="{AB3B9E25-BEBA-0F48-B845-1B87CA4E846B}" dt="2022-12-13T12:52:26.989" v="1466" actId="20578"/>
        <pc:sldMkLst>
          <pc:docMk/>
          <pc:sldMk cId="2245955025" sldId="309"/>
        </pc:sldMkLst>
        <pc:spChg chg="del mod">
          <ac:chgData name="Verjans Pierre" userId="bc670255-90e3-4fb2-b40f-26651d6b78e9" providerId="ADAL" clId="{AB3B9E25-BEBA-0F48-B845-1B87CA4E846B}" dt="2022-12-13T12:51:34.422" v="1446" actId="478"/>
          <ac:spMkLst>
            <pc:docMk/>
            <pc:sldMk cId="2245955025" sldId="309"/>
            <ac:spMk id="2" creationId="{00000000-0000-0000-0000-000000000000}"/>
          </ac:spMkLst>
        </pc:spChg>
        <pc:spChg chg="mod">
          <ac:chgData name="Verjans Pierre" userId="bc670255-90e3-4fb2-b40f-26651d6b78e9" providerId="ADAL" clId="{AB3B9E25-BEBA-0F48-B845-1B87CA4E846B}" dt="2022-12-13T12:51:47.213" v="1465" actId="1035"/>
          <ac:spMkLst>
            <pc:docMk/>
            <pc:sldMk cId="2245955025" sldId="309"/>
            <ac:spMk id="16386" creationId="{00000000-0000-0000-0000-000000000000}"/>
          </ac:spMkLst>
        </pc:spChg>
      </pc:sldChg>
      <pc:sldChg chg="modSp add mod">
        <pc:chgData name="Verjans Pierre" userId="bc670255-90e3-4fb2-b40f-26651d6b78e9" providerId="ADAL" clId="{AB3B9E25-BEBA-0F48-B845-1B87CA4E846B}" dt="2022-12-13T13:33:25.800" v="3483" actId="27636"/>
        <pc:sldMkLst>
          <pc:docMk/>
          <pc:sldMk cId="3876633976" sldId="327"/>
        </pc:sldMkLst>
        <pc:spChg chg="mod">
          <ac:chgData name="Verjans Pierre" userId="bc670255-90e3-4fb2-b40f-26651d6b78e9" providerId="ADAL" clId="{AB3B9E25-BEBA-0F48-B845-1B87CA4E846B}" dt="2022-12-13T13:33:25.800" v="3483" actId="27636"/>
          <ac:spMkLst>
            <pc:docMk/>
            <pc:sldMk cId="3876633976" sldId="327"/>
            <ac:spMk id="3" creationId="{00000000-0000-0000-0000-000000000000}"/>
          </ac:spMkLst>
        </pc:spChg>
      </pc:sldChg>
      <pc:sldChg chg="add">
        <pc:chgData name="Verjans Pierre" userId="bc670255-90e3-4fb2-b40f-26651d6b78e9" providerId="ADAL" clId="{AB3B9E25-BEBA-0F48-B845-1B87CA4E846B}" dt="2022-12-13T13:32:11.339" v="3472"/>
        <pc:sldMkLst>
          <pc:docMk/>
          <pc:sldMk cId="467156391" sldId="329"/>
        </pc:sldMkLst>
      </pc:sldChg>
      <pc:sldChg chg="addSp modSp new mod">
        <pc:chgData name="Verjans Pierre" userId="bc670255-90e3-4fb2-b40f-26651d6b78e9" providerId="ADAL" clId="{AB3B9E25-BEBA-0F48-B845-1B87CA4E846B}" dt="2022-12-13T13:34:31.033" v="3492"/>
        <pc:sldMkLst>
          <pc:docMk/>
          <pc:sldMk cId="1330148469" sldId="335"/>
        </pc:sldMkLst>
        <pc:spChg chg="mod">
          <ac:chgData name="Verjans Pierre" userId="bc670255-90e3-4fb2-b40f-26651d6b78e9" providerId="ADAL" clId="{AB3B9E25-BEBA-0F48-B845-1B87CA4E846B}" dt="2022-12-13T12:33:22.662" v="159" actId="20577"/>
          <ac:spMkLst>
            <pc:docMk/>
            <pc:sldMk cId="1330148469" sldId="335"/>
            <ac:spMk id="2" creationId="{435C58FC-02E0-7B58-0488-C9720F0196EA}"/>
          </ac:spMkLst>
        </pc:spChg>
        <pc:spChg chg="mod">
          <ac:chgData name="Verjans Pierre" userId="bc670255-90e3-4fb2-b40f-26651d6b78e9" providerId="ADAL" clId="{AB3B9E25-BEBA-0F48-B845-1B87CA4E846B}" dt="2022-12-13T12:40:17.083" v="574" actId="20577"/>
          <ac:spMkLst>
            <pc:docMk/>
            <pc:sldMk cId="1330148469" sldId="335"/>
            <ac:spMk id="3" creationId="{8079236F-A7BB-882F-DEE8-C51FA9E2BE3C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1330148469" sldId="335"/>
            <ac:spMk id="4" creationId="{4E9BCB9F-AE9E-8EF5-BB98-5A0056E3F97D}"/>
          </ac:spMkLst>
        </pc:spChg>
      </pc:sldChg>
      <pc:sldChg chg="addSp modSp new mod ord">
        <pc:chgData name="Verjans Pierre" userId="bc670255-90e3-4fb2-b40f-26651d6b78e9" providerId="ADAL" clId="{AB3B9E25-BEBA-0F48-B845-1B87CA4E846B}" dt="2022-12-13T13:34:31.033" v="3492"/>
        <pc:sldMkLst>
          <pc:docMk/>
          <pc:sldMk cId="3703885825" sldId="336"/>
        </pc:sldMkLst>
        <pc:spChg chg="mod">
          <ac:chgData name="Verjans Pierre" userId="bc670255-90e3-4fb2-b40f-26651d6b78e9" providerId="ADAL" clId="{AB3B9E25-BEBA-0F48-B845-1B87CA4E846B}" dt="2022-12-13T12:40:31.617" v="591" actId="20577"/>
          <ac:spMkLst>
            <pc:docMk/>
            <pc:sldMk cId="3703885825" sldId="336"/>
            <ac:spMk id="2" creationId="{098C0932-0B72-3AE6-0596-7D09AADB2BA7}"/>
          </ac:spMkLst>
        </pc:spChg>
        <pc:spChg chg="mod">
          <ac:chgData name="Verjans Pierre" userId="bc670255-90e3-4fb2-b40f-26651d6b78e9" providerId="ADAL" clId="{AB3B9E25-BEBA-0F48-B845-1B87CA4E846B}" dt="2022-12-13T12:42:21.616" v="766" actId="20577"/>
          <ac:spMkLst>
            <pc:docMk/>
            <pc:sldMk cId="3703885825" sldId="336"/>
            <ac:spMk id="3" creationId="{4B98DB53-267F-621D-38CB-E87B172892D7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3703885825" sldId="336"/>
            <ac:spMk id="4" creationId="{4C08C995-F307-B4C2-BE92-77D507C1B8BF}"/>
          </ac:spMkLst>
        </pc:spChg>
      </pc:sldChg>
      <pc:sldChg chg="addSp modSp new mod">
        <pc:chgData name="Verjans Pierre" userId="bc670255-90e3-4fb2-b40f-26651d6b78e9" providerId="ADAL" clId="{AB3B9E25-BEBA-0F48-B845-1B87CA4E846B}" dt="2022-12-13T13:34:31.033" v="3492"/>
        <pc:sldMkLst>
          <pc:docMk/>
          <pc:sldMk cId="1347238210" sldId="337"/>
        </pc:sldMkLst>
        <pc:spChg chg="mod">
          <ac:chgData name="Verjans Pierre" userId="bc670255-90e3-4fb2-b40f-26651d6b78e9" providerId="ADAL" clId="{AB3B9E25-BEBA-0F48-B845-1B87CA4E846B}" dt="2022-12-13T12:42:43.810" v="792" actId="20577"/>
          <ac:spMkLst>
            <pc:docMk/>
            <pc:sldMk cId="1347238210" sldId="337"/>
            <ac:spMk id="2" creationId="{89FA5AAC-A76F-612D-E82F-B6C93B5B651E}"/>
          </ac:spMkLst>
        </pc:spChg>
        <pc:spChg chg="mod">
          <ac:chgData name="Verjans Pierre" userId="bc670255-90e3-4fb2-b40f-26651d6b78e9" providerId="ADAL" clId="{AB3B9E25-BEBA-0F48-B845-1B87CA4E846B}" dt="2022-12-13T12:45:49.509" v="1096" actId="20577"/>
          <ac:spMkLst>
            <pc:docMk/>
            <pc:sldMk cId="1347238210" sldId="337"/>
            <ac:spMk id="3" creationId="{FC9FF1EF-66DE-34D7-80CB-F674D36C360B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1347238210" sldId="337"/>
            <ac:spMk id="4" creationId="{C62B5452-3F44-304C-F0E7-3072172EED18}"/>
          </ac:spMkLst>
        </pc:spChg>
      </pc:sldChg>
      <pc:sldChg chg="addSp modSp new mod">
        <pc:chgData name="Verjans Pierre" userId="bc670255-90e3-4fb2-b40f-26651d6b78e9" providerId="ADAL" clId="{AB3B9E25-BEBA-0F48-B845-1B87CA4E846B}" dt="2022-12-13T13:34:31.033" v="3492"/>
        <pc:sldMkLst>
          <pc:docMk/>
          <pc:sldMk cId="713970521" sldId="338"/>
        </pc:sldMkLst>
        <pc:spChg chg="mod">
          <ac:chgData name="Verjans Pierre" userId="bc670255-90e3-4fb2-b40f-26651d6b78e9" providerId="ADAL" clId="{AB3B9E25-BEBA-0F48-B845-1B87CA4E846B}" dt="2022-12-13T12:46:15.378" v="1125" actId="20577"/>
          <ac:spMkLst>
            <pc:docMk/>
            <pc:sldMk cId="713970521" sldId="338"/>
            <ac:spMk id="2" creationId="{6392968B-A974-EC07-4979-56B30D523964}"/>
          </ac:spMkLst>
        </pc:spChg>
        <pc:spChg chg="mod">
          <ac:chgData name="Verjans Pierre" userId="bc670255-90e3-4fb2-b40f-26651d6b78e9" providerId="ADAL" clId="{AB3B9E25-BEBA-0F48-B845-1B87CA4E846B}" dt="2022-12-13T12:50:59.131" v="1427" actId="20577"/>
          <ac:spMkLst>
            <pc:docMk/>
            <pc:sldMk cId="713970521" sldId="338"/>
            <ac:spMk id="3" creationId="{CE18D26C-33A9-2C3C-6CAB-DA0D588415E2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713970521" sldId="338"/>
            <ac:spMk id="4" creationId="{AB4720B8-D70A-0E7C-242C-5F17CABF9265}"/>
          </ac:spMkLst>
        </pc:spChg>
      </pc:sldChg>
      <pc:sldChg chg="addSp modSp new mod">
        <pc:chgData name="Verjans Pierre" userId="bc670255-90e3-4fb2-b40f-26651d6b78e9" providerId="ADAL" clId="{AB3B9E25-BEBA-0F48-B845-1B87CA4E846B}" dt="2022-12-13T13:34:31.033" v="3492"/>
        <pc:sldMkLst>
          <pc:docMk/>
          <pc:sldMk cId="1682753005" sldId="339"/>
        </pc:sldMkLst>
        <pc:spChg chg="mod">
          <ac:chgData name="Verjans Pierre" userId="bc670255-90e3-4fb2-b40f-26651d6b78e9" providerId="ADAL" clId="{AB3B9E25-BEBA-0F48-B845-1B87CA4E846B}" dt="2022-12-13T12:53:51.395" v="1507" actId="20577"/>
          <ac:spMkLst>
            <pc:docMk/>
            <pc:sldMk cId="1682753005" sldId="339"/>
            <ac:spMk id="2" creationId="{436C448A-DD2F-C29E-15CA-04F80216B45D}"/>
          </ac:spMkLst>
        </pc:spChg>
        <pc:spChg chg="mod">
          <ac:chgData name="Verjans Pierre" userId="bc670255-90e3-4fb2-b40f-26651d6b78e9" providerId="ADAL" clId="{AB3B9E25-BEBA-0F48-B845-1B87CA4E846B}" dt="2022-12-13T12:55:45.712" v="1719" actId="20577"/>
          <ac:spMkLst>
            <pc:docMk/>
            <pc:sldMk cId="1682753005" sldId="339"/>
            <ac:spMk id="3" creationId="{09A10BC7-F74C-936C-64BC-33EA4CEB9DFF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1682753005" sldId="339"/>
            <ac:spMk id="4" creationId="{47C79987-7E2D-BB0C-AB49-3B93D10D43F1}"/>
          </ac:spMkLst>
        </pc:spChg>
      </pc:sldChg>
      <pc:sldChg chg="addSp modSp new mod">
        <pc:chgData name="Verjans Pierre" userId="bc670255-90e3-4fb2-b40f-26651d6b78e9" providerId="ADAL" clId="{AB3B9E25-BEBA-0F48-B845-1B87CA4E846B}" dt="2022-12-14T13:26:59.195" v="3668" actId="20577"/>
        <pc:sldMkLst>
          <pc:docMk/>
          <pc:sldMk cId="3167856167" sldId="340"/>
        </pc:sldMkLst>
        <pc:spChg chg="mod">
          <ac:chgData name="Verjans Pierre" userId="bc670255-90e3-4fb2-b40f-26651d6b78e9" providerId="ADAL" clId="{AB3B9E25-BEBA-0F48-B845-1B87CA4E846B}" dt="2022-12-13T12:56:24.249" v="1760" actId="20577"/>
          <ac:spMkLst>
            <pc:docMk/>
            <pc:sldMk cId="3167856167" sldId="340"/>
            <ac:spMk id="2" creationId="{ECD202C1-312B-3419-5E2A-BE1F3F7DDADC}"/>
          </ac:spMkLst>
        </pc:spChg>
        <pc:spChg chg="mod">
          <ac:chgData name="Verjans Pierre" userId="bc670255-90e3-4fb2-b40f-26651d6b78e9" providerId="ADAL" clId="{AB3B9E25-BEBA-0F48-B845-1B87CA4E846B}" dt="2022-12-14T13:26:59.195" v="3668" actId="20577"/>
          <ac:spMkLst>
            <pc:docMk/>
            <pc:sldMk cId="3167856167" sldId="340"/>
            <ac:spMk id="3" creationId="{602AA358-8AEC-7DFC-B434-E06B70D8D450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3167856167" sldId="340"/>
            <ac:spMk id="4" creationId="{E748896C-8C4C-B977-E4D6-555A01D7CE30}"/>
          </ac:spMkLst>
        </pc:spChg>
      </pc:sldChg>
      <pc:sldChg chg="addSp modSp new mod">
        <pc:chgData name="Verjans Pierre" userId="bc670255-90e3-4fb2-b40f-26651d6b78e9" providerId="ADAL" clId="{AB3B9E25-BEBA-0F48-B845-1B87CA4E846B}" dt="2022-12-13T13:34:31.033" v="3492"/>
        <pc:sldMkLst>
          <pc:docMk/>
          <pc:sldMk cId="1157561049" sldId="341"/>
        </pc:sldMkLst>
        <pc:spChg chg="mod">
          <ac:chgData name="Verjans Pierre" userId="bc670255-90e3-4fb2-b40f-26651d6b78e9" providerId="ADAL" clId="{AB3B9E25-BEBA-0F48-B845-1B87CA4E846B}" dt="2022-12-13T13:01:18.496" v="2117" actId="20577"/>
          <ac:spMkLst>
            <pc:docMk/>
            <pc:sldMk cId="1157561049" sldId="341"/>
            <ac:spMk id="2" creationId="{F986B3AE-BC32-AFFA-818D-041FA2EF0923}"/>
          </ac:spMkLst>
        </pc:spChg>
        <pc:spChg chg="mod">
          <ac:chgData name="Verjans Pierre" userId="bc670255-90e3-4fb2-b40f-26651d6b78e9" providerId="ADAL" clId="{AB3B9E25-BEBA-0F48-B845-1B87CA4E846B}" dt="2022-12-13T13:02:17.227" v="2246" actId="20577"/>
          <ac:spMkLst>
            <pc:docMk/>
            <pc:sldMk cId="1157561049" sldId="341"/>
            <ac:spMk id="3" creationId="{0C9E19D3-0852-AB6F-1186-4E889AAC5C12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1157561049" sldId="341"/>
            <ac:spMk id="4" creationId="{2E184932-11F7-5FE5-0339-300BC30D2F28}"/>
          </ac:spMkLst>
        </pc:spChg>
      </pc:sldChg>
      <pc:sldChg chg="modSp add mod">
        <pc:chgData name="Verjans Pierre" userId="bc670255-90e3-4fb2-b40f-26651d6b78e9" providerId="ADAL" clId="{AB3B9E25-BEBA-0F48-B845-1B87CA4E846B}" dt="2022-12-14T13:26:40.632" v="3667" actId="20577"/>
        <pc:sldMkLst>
          <pc:docMk/>
          <pc:sldMk cId="0" sldId="507"/>
        </pc:sldMkLst>
        <pc:spChg chg="mod">
          <ac:chgData name="Verjans Pierre" userId="bc670255-90e3-4fb2-b40f-26651d6b78e9" providerId="ADAL" clId="{AB3B9E25-BEBA-0F48-B845-1B87CA4E846B}" dt="2022-12-14T13:26:40.632" v="3667" actId="20577"/>
          <ac:spMkLst>
            <pc:docMk/>
            <pc:sldMk cId="0" sldId="507"/>
            <ac:spMk id="2" creationId="{04BE441C-7D81-4C4B-8614-24B84C03A4F3}"/>
          </ac:spMkLst>
        </pc:spChg>
        <pc:spChg chg="mod">
          <ac:chgData name="Verjans Pierre" userId="bc670255-90e3-4fb2-b40f-26651d6b78e9" providerId="ADAL" clId="{AB3B9E25-BEBA-0F48-B845-1B87CA4E846B}" dt="2022-12-13T13:05:25.732" v="2251" actId="113"/>
          <ac:spMkLst>
            <pc:docMk/>
            <pc:sldMk cId="0" sldId="507"/>
            <ac:spMk id="82946" creationId="{D90946BE-F4A9-BE4D-AA97-1319960DF18F}"/>
          </ac:spMkLst>
        </pc:spChg>
      </pc:sldChg>
      <pc:sldChg chg="add del">
        <pc:chgData name="Verjans Pierre" userId="bc670255-90e3-4fb2-b40f-26651d6b78e9" providerId="ADAL" clId="{AB3B9E25-BEBA-0F48-B845-1B87CA4E846B}" dt="2022-12-13T13:05:40.199" v="2252" actId="2696"/>
        <pc:sldMkLst>
          <pc:docMk/>
          <pc:sldMk cId="0" sldId="508"/>
        </pc:sldMkLst>
      </pc:sldChg>
      <pc:sldChg chg="add">
        <pc:chgData name="Verjans Pierre" userId="bc670255-90e3-4fb2-b40f-26651d6b78e9" providerId="ADAL" clId="{AB3B9E25-BEBA-0F48-B845-1B87CA4E846B}" dt="2022-12-13T13:04:53.078" v="2247"/>
        <pc:sldMkLst>
          <pc:docMk/>
          <pc:sldMk cId="0" sldId="509"/>
        </pc:sldMkLst>
      </pc:sldChg>
      <pc:sldChg chg="modSp add mod">
        <pc:chgData name="Verjans Pierre" userId="bc670255-90e3-4fb2-b40f-26651d6b78e9" providerId="ADAL" clId="{AB3B9E25-BEBA-0F48-B845-1B87CA4E846B}" dt="2022-12-13T13:04:53.803" v="2248" actId="27636"/>
        <pc:sldMkLst>
          <pc:docMk/>
          <pc:sldMk cId="0" sldId="510"/>
        </pc:sldMkLst>
        <pc:spChg chg="mod">
          <ac:chgData name="Verjans Pierre" userId="bc670255-90e3-4fb2-b40f-26651d6b78e9" providerId="ADAL" clId="{AB3B9E25-BEBA-0F48-B845-1B87CA4E846B}" dt="2022-12-13T13:04:53.803" v="2248" actId="27636"/>
          <ac:spMkLst>
            <pc:docMk/>
            <pc:sldMk cId="0" sldId="510"/>
            <ac:spMk id="4" creationId="{A0FF2F04-FC5D-8641-95FB-CD0EE2D47A43}"/>
          </ac:spMkLst>
        </pc:spChg>
      </pc:sldChg>
      <pc:sldChg chg="addSp modSp new mod">
        <pc:chgData name="Verjans Pierre" userId="bc670255-90e3-4fb2-b40f-26651d6b78e9" providerId="ADAL" clId="{AB3B9E25-BEBA-0F48-B845-1B87CA4E846B}" dt="2022-12-13T13:34:31.033" v="3492"/>
        <pc:sldMkLst>
          <pc:docMk/>
          <pc:sldMk cId="173734739" sldId="511"/>
        </pc:sldMkLst>
        <pc:spChg chg="mod">
          <ac:chgData name="Verjans Pierre" userId="bc670255-90e3-4fb2-b40f-26651d6b78e9" providerId="ADAL" clId="{AB3B9E25-BEBA-0F48-B845-1B87CA4E846B}" dt="2022-12-13T13:14:27.979" v="2412" actId="113"/>
          <ac:spMkLst>
            <pc:docMk/>
            <pc:sldMk cId="173734739" sldId="511"/>
            <ac:spMk id="2" creationId="{C130B66E-D134-1591-C1D9-B39AC629AD9E}"/>
          </ac:spMkLst>
        </pc:spChg>
        <pc:spChg chg="mod">
          <ac:chgData name="Verjans Pierre" userId="bc670255-90e3-4fb2-b40f-26651d6b78e9" providerId="ADAL" clId="{AB3B9E25-BEBA-0F48-B845-1B87CA4E846B}" dt="2022-12-13T13:14:01.084" v="2410" actId="20577"/>
          <ac:spMkLst>
            <pc:docMk/>
            <pc:sldMk cId="173734739" sldId="511"/>
            <ac:spMk id="3" creationId="{B1CFC759-129B-F9B5-54BB-828E7CA26EF6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173734739" sldId="511"/>
            <ac:spMk id="4" creationId="{1678A82E-7251-547E-2758-58387BB0C5D4}"/>
          </ac:spMkLst>
        </pc:spChg>
      </pc:sldChg>
      <pc:sldChg chg="addSp modSp new mod">
        <pc:chgData name="Verjans Pierre" userId="bc670255-90e3-4fb2-b40f-26651d6b78e9" providerId="ADAL" clId="{AB3B9E25-BEBA-0F48-B845-1B87CA4E846B}" dt="2022-12-13T13:34:31.033" v="3492"/>
        <pc:sldMkLst>
          <pc:docMk/>
          <pc:sldMk cId="2801472157" sldId="512"/>
        </pc:sldMkLst>
        <pc:spChg chg="mod">
          <ac:chgData name="Verjans Pierre" userId="bc670255-90e3-4fb2-b40f-26651d6b78e9" providerId="ADAL" clId="{AB3B9E25-BEBA-0F48-B845-1B87CA4E846B}" dt="2022-12-13T13:15:24.710" v="2442" actId="20577"/>
          <ac:spMkLst>
            <pc:docMk/>
            <pc:sldMk cId="2801472157" sldId="512"/>
            <ac:spMk id="2" creationId="{0ABF621C-5CD3-02C2-6581-31C1730CDDEC}"/>
          </ac:spMkLst>
        </pc:spChg>
        <pc:spChg chg="mod">
          <ac:chgData name="Verjans Pierre" userId="bc670255-90e3-4fb2-b40f-26651d6b78e9" providerId="ADAL" clId="{AB3B9E25-BEBA-0F48-B845-1B87CA4E846B}" dt="2022-12-13T13:16:48.161" v="2584" actId="5793"/>
          <ac:spMkLst>
            <pc:docMk/>
            <pc:sldMk cId="2801472157" sldId="512"/>
            <ac:spMk id="3" creationId="{C4C939F9-4042-A95F-7AE1-D85A47DA14AD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2801472157" sldId="512"/>
            <ac:spMk id="4" creationId="{81F52372-46C9-EEBE-23F8-F5785371B231}"/>
          </ac:spMkLst>
        </pc:spChg>
      </pc:sldChg>
      <pc:sldChg chg="addSp modSp new mod">
        <pc:chgData name="Verjans Pierre" userId="bc670255-90e3-4fb2-b40f-26651d6b78e9" providerId="ADAL" clId="{AB3B9E25-BEBA-0F48-B845-1B87CA4E846B}" dt="2022-12-13T13:34:31.033" v="3492"/>
        <pc:sldMkLst>
          <pc:docMk/>
          <pc:sldMk cId="4173460780" sldId="513"/>
        </pc:sldMkLst>
        <pc:spChg chg="mod">
          <ac:chgData name="Verjans Pierre" userId="bc670255-90e3-4fb2-b40f-26651d6b78e9" providerId="ADAL" clId="{AB3B9E25-BEBA-0F48-B845-1B87CA4E846B}" dt="2022-12-13T13:17:15.392" v="2597" actId="20577"/>
          <ac:spMkLst>
            <pc:docMk/>
            <pc:sldMk cId="4173460780" sldId="513"/>
            <ac:spMk id="2" creationId="{CAECF202-FCE8-62F3-C92A-911F5F1FE1BF}"/>
          </ac:spMkLst>
        </pc:spChg>
        <pc:spChg chg="mod">
          <ac:chgData name="Verjans Pierre" userId="bc670255-90e3-4fb2-b40f-26651d6b78e9" providerId="ADAL" clId="{AB3B9E25-BEBA-0F48-B845-1B87CA4E846B}" dt="2022-12-13T13:21:17.517" v="2970" actId="20577"/>
          <ac:spMkLst>
            <pc:docMk/>
            <pc:sldMk cId="4173460780" sldId="513"/>
            <ac:spMk id="3" creationId="{CE43BE0E-3940-1B1E-D169-2967DC094D5D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4173460780" sldId="513"/>
            <ac:spMk id="4" creationId="{575119D7-3D58-64CA-333D-716E6DEA5BCD}"/>
          </ac:spMkLst>
        </pc:spChg>
      </pc:sldChg>
      <pc:sldChg chg="addSp modSp new mod">
        <pc:chgData name="Verjans Pierre" userId="bc670255-90e3-4fb2-b40f-26651d6b78e9" providerId="ADAL" clId="{AB3B9E25-BEBA-0F48-B845-1B87CA4E846B}" dt="2022-12-13T13:34:31.033" v="3492"/>
        <pc:sldMkLst>
          <pc:docMk/>
          <pc:sldMk cId="3200500320" sldId="514"/>
        </pc:sldMkLst>
        <pc:spChg chg="mod">
          <ac:chgData name="Verjans Pierre" userId="bc670255-90e3-4fb2-b40f-26651d6b78e9" providerId="ADAL" clId="{AB3B9E25-BEBA-0F48-B845-1B87CA4E846B}" dt="2022-12-13T13:22:35.520" v="3007" actId="20577"/>
          <ac:spMkLst>
            <pc:docMk/>
            <pc:sldMk cId="3200500320" sldId="514"/>
            <ac:spMk id="2" creationId="{2ABFA299-7479-39DF-632D-ED7B5D607686}"/>
          </ac:spMkLst>
        </pc:spChg>
        <pc:spChg chg="mod">
          <ac:chgData name="Verjans Pierre" userId="bc670255-90e3-4fb2-b40f-26651d6b78e9" providerId="ADAL" clId="{AB3B9E25-BEBA-0F48-B845-1B87CA4E846B}" dt="2022-12-13T13:24:23.798" v="3142" actId="20577"/>
          <ac:spMkLst>
            <pc:docMk/>
            <pc:sldMk cId="3200500320" sldId="514"/>
            <ac:spMk id="3" creationId="{EDD8942A-F6B2-2D05-70CE-E04037186C41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3200500320" sldId="514"/>
            <ac:spMk id="4" creationId="{F8B4C3D9-D71D-F510-DDE9-061B4DB043D1}"/>
          </ac:spMkLst>
        </pc:spChg>
      </pc:sldChg>
      <pc:sldChg chg="addSp modSp new mod">
        <pc:chgData name="Verjans Pierre" userId="bc670255-90e3-4fb2-b40f-26651d6b78e9" providerId="ADAL" clId="{AB3B9E25-BEBA-0F48-B845-1B87CA4E846B}" dt="2022-12-13T13:34:31.033" v="3492"/>
        <pc:sldMkLst>
          <pc:docMk/>
          <pc:sldMk cId="705998518" sldId="515"/>
        </pc:sldMkLst>
        <pc:spChg chg="mod">
          <ac:chgData name="Verjans Pierre" userId="bc670255-90e3-4fb2-b40f-26651d6b78e9" providerId="ADAL" clId="{AB3B9E25-BEBA-0F48-B845-1B87CA4E846B}" dt="2022-12-13T13:24:54.528" v="3162" actId="20577"/>
          <ac:spMkLst>
            <pc:docMk/>
            <pc:sldMk cId="705998518" sldId="515"/>
            <ac:spMk id="2" creationId="{722BBFAC-3CD8-A2F6-85E0-741831B72A84}"/>
          </ac:spMkLst>
        </pc:spChg>
        <pc:spChg chg="mod">
          <ac:chgData name="Verjans Pierre" userId="bc670255-90e3-4fb2-b40f-26651d6b78e9" providerId="ADAL" clId="{AB3B9E25-BEBA-0F48-B845-1B87CA4E846B}" dt="2022-12-13T13:29:45.978" v="3470" actId="20577"/>
          <ac:spMkLst>
            <pc:docMk/>
            <pc:sldMk cId="705998518" sldId="515"/>
            <ac:spMk id="3" creationId="{6AB75B4D-C2B9-2E3C-BFEF-AF0B0EABAB58}"/>
          </ac:spMkLst>
        </pc:spChg>
        <pc:spChg chg="add mod">
          <ac:chgData name="Verjans Pierre" userId="bc670255-90e3-4fb2-b40f-26651d6b78e9" providerId="ADAL" clId="{AB3B9E25-BEBA-0F48-B845-1B87CA4E846B}" dt="2022-12-13T13:34:31.033" v="3492"/>
          <ac:spMkLst>
            <pc:docMk/>
            <pc:sldMk cId="705998518" sldId="515"/>
            <ac:spMk id="4" creationId="{4E7A89F4-FB08-0750-3887-5B2350616C8B}"/>
          </ac:spMkLst>
        </pc:spChg>
      </pc:sldChg>
      <pc:sldChg chg="new del">
        <pc:chgData name="Verjans Pierre" userId="bc670255-90e3-4fb2-b40f-26651d6b78e9" providerId="ADAL" clId="{AB3B9E25-BEBA-0F48-B845-1B87CA4E846B}" dt="2022-12-13T13:33:42.297" v="3491" actId="2696"/>
        <pc:sldMkLst>
          <pc:docMk/>
          <pc:sldMk cId="3510045910" sldId="516"/>
        </pc:sldMkLst>
      </pc:sldChg>
      <pc:sldChg chg="modSp add mod">
        <pc:chgData name="Verjans Pierre" userId="bc670255-90e3-4fb2-b40f-26651d6b78e9" providerId="ADAL" clId="{AB3B9E25-BEBA-0F48-B845-1B87CA4E846B}" dt="2022-12-13T13:37:49.805" v="3524" actId="20577"/>
        <pc:sldMkLst>
          <pc:docMk/>
          <pc:sldMk cId="2796956671" sldId="580"/>
        </pc:sldMkLst>
        <pc:spChg chg="mod">
          <ac:chgData name="Verjans Pierre" userId="bc670255-90e3-4fb2-b40f-26651d6b78e9" providerId="ADAL" clId="{AB3B9E25-BEBA-0F48-B845-1B87CA4E846B}" dt="2022-12-13T13:37:19.492" v="3508" actId="20577"/>
          <ac:spMkLst>
            <pc:docMk/>
            <pc:sldMk cId="2796956671" sldId="580"/>
            <ac:spMk id="2" creationId="{00000000-0000-0000-0000-000000000000}"/>
          </ac:spMkLst>
        </pc:spChg>
        <pc:graphicFrameChg chg="modGraphic">
          <ac:chgData name="Verjans Pierre" userId="bc670255-90e3-4fb2-b40f-26651d6b78e9" providerId="ADAL" clId="{AB3B9E25-BEBA-0F48-B845-1B87CA4E846B}" dt="2022-12-13T13:37:49.805" v="3524" actId="20577"/>
          <ac:graphicFrameMkLst>
            <pc:docMk/>
            <pc:sldMk cId="2796956671" sldId="580"/>
            <ac:graphicFrameMk id="5" creationId="{00000000-0000-0000-0000-000000000000}"/>
          </ac:graphicFrameMkLst>
        </pc:graphicFrameChg>
      </pc:sldChg>
      <pc:sldChg chg="add">
        <pc:chgData name="Verjans Pierre" userId="bc670255-90e3-4fb2-b40f-26651d6b78e9" providerId="ADAL" clId="{AB3B9E25-BEBA-0F48-B845-1B87CA4E846B}" dt="2022-12-13T13:32:11.339" v="3472"/>
        <pc:sldMkLst>
          <pc:docMk/>
          <pc:sldMk cId="887425289" sldId="582"/>
        </pc:sldMkLst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452619812" sldId="583"/>
        </pc:sldMkLst>
      </pc:sldChg>
      <pc:sldChg chg="modSp add mod">
        <pc:chgData name="Verjans Pierre" userId="bc670255-90e3-4fb2-b40f-26651d6b78e9" providerId="ADAL" clId="{AB3B9E25-BEBA-0F48-B845-1B87CA4E846B}" dt="2022-12-13T13:33:25.031" v="3475" actId="27636"/>
        <pc:sldMkLst>
          <pc:docMk/>
          <pc:sldMk cId="3068126472" sldId="584"/>
        </pc:sldMkLst>
        <pc:spChg chg="mod">
          <ac:chgData name="Verjans Pierre" userId="bc670255-90e3-4fb2-b40f-26651d6b78e9" providerId="ADAL" clId="{AB3B9E25-BEBA-0F48-B845-1B87CA4E846B}" dt="2022-12-13T13:33:25.031" v="3475" actId="27636"/>
          <ac:spMkLst>
            <pc:docMk/>
            <pc:sldMk cId="3068126472" sldId="584"/>
            <ac:spMk id="3" creationId="{B88DC807-257B-E6CC-A7C9-9DE3149E4767}"/>
          </ac:spMkLst>
        </pc:spChg>
      </pc:sldChg>
      <pc:sldChg chg="modSp add mod">
        <pc:chgData name="Verjans Pierre" userId="bc670255-90e3-4fb2-b40f-26651d6b78e9" providerId="ADAL" clId="{AB3B9E25-BEBA-0F48-B845-1B87CA4E846B}" dt="2022-12-13T13:33:26.181" v="3485" actId="27636"/>
        <pc:sldMkLst>
          <pc:docMk/>
          <pc:sldMk cId="875707116" sldId="585"/>
        </pc:sldMkLst>
        <pc:spChg chg="mod">
          <ac:chgData name="Verjans Pierre" userId="bc670255-90e3-4fb2-b40f-26651d6b78e9" providerId="ADAL" clId="{AB3B9E25-BEBA-0F48-B845-1B87CA4E846B}" dt="2022-12-13T13:33:26.181" v="3485" actId="27636"/>
          <ac:spMkLst>
            <pc:docMk/>
            <pc:sldMk cId="875707116" sldId="585"/>
            <ac:spMk id="3" creationId="{ED54ABC2-855A-F803-E7E1-F42D991474AF}"/>
          </ac:spMkLst>
        </pc:spChg>
      </pc:sldChg>
      <pc:sldChg chg="modSp add mod">
        <pc:chgData name="Verjans Pierre" userId="bc670255-90e3-4fb2-b40f-26651d6b78e9" providerId="ADAL" clId="{AB3B9E25-BEBA-0F48-B845-1B87CA4E846B}" dt="2022-12-13T13:47:59.524" v="3624" actId="313"/>
        <pc:sldMkLst>
          <pc:docMk/>
          <pc:sldMk cId="1276110091" sldId="587"/>
        </pc:sldMkLst>
        <pc:spChg chg="mod">
          <ac:chgData name="Verjans Pierre" userId="bc670255-90e3-4fb2-b40f-26651d6b78e9" providerId="ADAL" clId="{AB3B9E25-BEBA-0F48-B845-1B87CA4E846B}" dt="2022-12-13T13:47:59.524" v="3624" actId="313"/>
          <ac:spMkLst>
            <pc:docMk/>
            <pc:sldMk cId="1276110091" sldId="587"/>
            <ac:spMk id="3" creationId="{D540E99C-1447-B806-84C9-01AA1E2AD2E5}"/>
          </ac:spMkLst>
        </pc:spChg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938923487" sldId="588"/>
        </pc:sldMkLst>
      </pc:sldChg>
      <pc:sldChg chg="modSp add mod">
        <pc:chgData name="Verjans Pierre" userId="bc670255-90e3-4fb2-b40f-26651d6b78e9" providerId="ADAL" clId="{AB3B9E25-BEBA-0F48-B845-1B87CA4E846B}" dt="2022-12-13T13:33:25.665" v="3481" actId="27636"/>
        <pc:sldMkLst>
          <pc:docMk/>
          <pc:sldMk cId="3012307974" sldId="589"/>
        </pc:sldMkLst>
        <pc:spChg chg="mod">
          <ac:chgData name="Verjans Pierre" userId="bc670255-90e3-4fb2-b40f-26651d6b78e9" providerId="ADAL" clId="{AB3B9E25-BEBA-0F48-B845-1B87CA4E846B}" dt="2022-12-13T13:33:25.665" v="3481" actId="27636"/>
          <ac:spMkLst>
            <pc:docMk/>
            <pc:sldMk cId="3012307974" sldId="589"/>
            <ac:spMk id="2" creationId="{CEF71E42-A771-FA18-6012-D7EFAE5E0799}"/>
          </ac:spMkLst>
        </pc:spChg>
        <pc:spChg chg="mod">
          <ac:chgData name="Verjans Pierre" userId="bc670255-90e3-4fb2-b40f-26651d6b78e9" providerId="ADAL" clId="{AB3B9E25-BEBA-0F48-B845-1B87CA4E846B}" dt="2022-12-13T13:33:25.661" v="3480" actId="27636"/>
          <ac:spMkLst>
            <pc:docMk/>
            <pc:sldMk cId="3012307974" sldId="589"/>
            <ac:spMk id="3" creationId="{1511D8B2-C120-6E40-8900-A15E8A11CA12}"/>
          </ac:spMkLst>
        </pc:spChg>
      </pc:sldChg>
      <pc:sldChg chg="modSp add mod">
        <pc:chgData name="Verjans Pierre" userId="bc670255-90e3-4fb2-b40f-26651d6b78e9" providerId="ADAL" clId="{AB3B9E25-BEBA-0F48-B845-1B87CA4E846B}" dt="2022-12-13T13:33:25.928" v="3484" actId="27636"/>
        <pc:sldMkLst>
          <pc:docMk/>
          <pc:sldMk cId="3022024924" sldId="590"/>
        </pc:sldMkLst>
        <pc:spChg chg="mod">
          <ac:chgData name="Verjans Pierre" userId="bc670255-90e3-4fb2-b40f-26651d6b78e9" providerId="ADAL" clId="{AB3B9E25-BEBA-0F48-B845-1B87CA4E846B}" dt="2022-12-13T13:33:25.928" v="3484" actId="27636"/>
          <ac:spMkLst>
            <pc:docMk/>
            <pc:sldMk cId="3022024924" sldId="590"/>
            <ac:spMk id="3" creationId="{25B72A3F-9C8B-3E41-2BB7-A4B38B6FF0FF}"/>
          </ac:spMkLst>
        </pc:spChg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4230242719" sldId="591"/>
        </pc:sldMkLst>
      </pc:sldChg>
      <pc:sldChg chg="modSp add mod">
        <pc:chgData name="Verjans Pierre" userId="bc670255-90e3-4fb2-b40f-26651d6b78e9" providerId="ADAL" clId="{AB3B9E25-BEBA-0F48-B845-1B87CA4E846B}" dt="2022-12-13T13:33:26.312" v="3486" actId="27636"/>
        <pc:sldMkLst>
          <pc:docMk/>
          <pc:sldMk cId="904653430" sldId="592"/>
        </pc:sldMkLst>
        <pc:spChg chg="mod">
          <ac:chgData name="Verjans Pierre" userId="bc670255-90e3-4fb2-b40f-26651d6b78e9" providerId="ADAL" clId="{AB3B9E25-BEBA-0F48-B845-1B87CA4E846B}" dt="2022-12-13T13:33:26.312" v="3486" actId="27636"/>
          <ac:spMkLst>
            <pc:docMk/>
            <pc:sldMk cId="904653430" sldId="592"/>
            <ac:spMk id="3" creationId="{663847CC-C31E-AF85-0DDC-9C788C6BC5AD}"/>
          </ac:spMkLst>
        </pc:spChg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1065923161" sldId="593"/>
        </pc:sldMkLst>
      </pc:sldChg>
      <pc:sldChg chg="add">
        <pc:chgData name="Verjans Pierre" userId="bc670255-90e3-4fb2-b40f-26651d6b78e9" providerId="ADAL" clId="{AB3B9E25-BEBA-0F48-B845-1B87CA4E846B}" dt="2022-12-13T13:33:24.376" v="3473"/>
        <pc:sldMkLst>
          <pc:docMk/>
          <pc:sldMk cId="3280923128" sldId="594"/>
        </pc:sldMkLst>
      </pc:sldChg>
      <pc:sldChg chg="addSp modSp add mod">
        <pc:chgData name="Verjans Pierre" userId="bc670255-90e3-4fb2-b40f-26651d6b78e9" providerId="ADAL" clId="{AB3B9E25-BEBA-0F48-B845-1B87CA4E846B}" dt="2022-12-13T13:46:12.753" v="3585" actId="20577"/>
        <pc:sldMkLst>
          <pc:docMk/>
          <pc:sldMk cId="1904273016" sldId="595"/>
        </pc:sldMkLst>
        <pc:spChg chg="add mod">
          <ac:chgData name="Verjans Pierre" userId="bc670255-90e3-4fb2-b40f-26651d6b78e9" providerId="ADAL" clId="{AB3B9E25-BEBA-0F48-B845-1B87CA4E846B}" dt="2022-12-13T13:46:12.753" v="3585" actId="20577"/>
          <ac:spMkLst>
            <pc:docMk/>
            <pc:sldMk cId="1904273016" sldId="595"/>
            <ac:spMk id="2" creationId="{CC4650BE-06DC-1A8D-A4B0-504B37DACC67}"/>
          </ac:spMkLst>
        </pc:spChg>
        <pc:spChg chg="mod">
          <ac:chgData name="Verjans Pierre" userId="bc670255-90e3-4fb2-b40f-26651d6b78e9" providerId="ADAL" clId="{AB3B9E25-BEBA-0F48-B845-1B87CA4E846B}" dt="2022-12-13T13:43:20.636" v="3534" actId="20577"/>
          <ac:spMkLst>
            <pc:docMk/>
            <pc:sldMk cId="1904273016" sldId="595"/>
            <ac:spMk id="3" creationId="{00000000-0000-0000-0000-000000000000}"/>
          </ac:spMkLst>
        </pc:spChg>
        <pc:graphicFrameChg chg="mod modGraphic">
          <ac:chgData name="Verjans Pierre" userId="bc670255-90e3-4fb2-b40f-26651d6b78e9" providerId="ADAL" clId="{AB3B9E25-BEBA-0F48-B845-1B87CA4E846B}" dt="2022-12-13T13:46:03.035" v="3584" actId="20577"/>
          <ac:graphicFrameMkLst>
            <pc:docMk/>
            <pc:sldMk cId="1904273016" sldId="595"/>
            <ac:graphicFrameMk id="5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DE3E4-B01A-684C-A690-C35DEFC5A9FE}" type="datetimeFigureOut">
              <a:rPr lang="fr-FR" smtClean="0"/>
              <a:t>13/12/2022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A6FEE-869C-394C-8854-48023A1BDC4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1326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Espace réservé de l'image des diapositives 1">
            <a:extLst>
              <a:ext uri="{FF2B5EF4-FFF2-40B4-BE49-F238E27FC236}">
                <a16:creationId xmlns:a16="http://schemas.microsoft.com/office/drawing/2014/main" id="{34FF7CB6-FA84-C542-907D-E3CC01879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8" name="Espace réservé des commentaires 2">
            <a:extLst>
              <a:ext uri="{FF2B5EF4-FFF2-40B4-BE49-F238E27FC236}">
                <a16:creationId xmlns:a16="http://schemas.microsoft.com/office/drawing/2014/main" id="{FB99176E-C428-AA46-90AC-0501CC37AF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91139" name="Espace réservé du numéro de diapositive 3">
            <a:extLst>
              <a:ext uri="{FF2B5EF4-FFF2-40B4-BE49-F238E27FC236}">
                <a16:creationId xmlns:a16="http://schemas.microsoft.com/office/drawing/2014/main" id="{D23D5B8E-5A3F-744A-AE7E-BF4AFA074D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1615D0-69A3-7C44-AE1F-C35A499A8439}" type="slidenum">
              <a:rPr lang="fr-FR" altLang="fr-FR" sz="1200">
                <a:latin typeface="Calibri" panose="020F0502020204030204" pitchFamily="34" charset="0"/>
              </a:rPr>
              <a:pPr eaLnBrk="1" hangingPunct="1"/>
              <a:t>17</a:t>
            </a:fld>
            <a:endParaRPr lang="fr-FR" altLang="fr-FR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FA215E-A6B6-904E-BFD9-78A3AE228558}" type="slidenum">
              <a:rPr lang="fr-FR" smtClean="0"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8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F2D18-50B9-6F4D-B2C9-A4F8B85057E6}" type="slidenum">
              <a:rPr lang="fr-FR" smtClean="0"/>
              <a:t>43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271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F1530A9-A81B-A248-ACA2-3F3697EE16E5}" type="datetime1">
              <a:rPr lang="fr-BE" smtClean="0"/>
              <a:t>13/12/22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334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12F22-E3DC-3F42-A136-EE0C0C53D9A1}" type="datetime1">
              <a:rPr lang="fr-BE" smtClean="0"/>
              <a:t>13/12/22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5431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4064D-6B92-134A-AEDD-806DA8198C53}" type="datetime1">
              <a:rPr lang="fr-BE" smtClean="0"/>
              <a:t>13/12/22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5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76633-535F-F44A-9C70-1C08E2336CD7}" type="datetime1">
              <a:rPr lang="fr-BE" smtClean="0"/>
              <a:t>13/12/22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50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680F-702C-F64F-8611-DC96C6DE9370}" type="datetime1">
              <a:rPr lang="fr-BE" smtClean="0"/>
              <a:t>13/12/22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4527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D568-74D4-E241-AEF2-69169C7E1430}" type="datetime1">
              <a:rPr lang="fr-BE" smtClean="0"/>
              <a:t>13/12/22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7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5C95-3260-4943-8784-48E3D0097456}" type="datetime1">
              <a:rPr lang="fr-BE" smtClean="0"/>
              <a:t>13/12/22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620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E74EA-8639-E042-BF30-C7CC66B1709C}" type="datetime1">
              <a:rPr lang="fr-BE" smtClean="0"/>
              <a:t>13/12/22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9089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65520-09B9-984A-8CC6-870D1B935239}" type="datetime1">
              <a:rPr lang="fr-BE" smtClean="0"/>
              <a:t>13/12/22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45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3384F-50C8-D941-8F6E-428EB10DE18F}" type="datetime1">
              <a:rPr lang="fr-BE" smtClean="0"/>
              <a:t>13/12/22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19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83A6F-0B7F-664B-904A-CF4BBFDC4186}" type="datetime1">
              <a:rPr lang="fr-BE" smtClean="0"/>
              <a:t>13/12/22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1522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C20C3-C17F-654C-9D6D-383CF08DC48F}" type="datetime1">
              <a:rPr lang="fr-BE" smtClean="0"/>
              <a:t>13/12/22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679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DBF0-4330-574A-9D57-478BA5387C2D}" type="datetime1">
              <a:rPr lang="fr-BE" smtClean="0"/>
              <a:t>13/12/22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5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6F98-08DB-1243-99F4-EBC4F0FE3B03}" type="datetime1">
              <a:rPr lang="fr-BE" smtClean="0"/>
              <a:t>13/12/22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745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6EF7-6ADA-D944-974D-DE527593C441}" type="datetime1">
              <a:rPr lang="fr-BE" smtClean="0"/>
              <a:t>13/12/22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464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1A02E-A939-484C-868E-13A59C771391}" type="datetime1">
              <a:rPr lang="fr-BE" smtClean="0"/>
              <a:t>13/12/22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074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295DC-FDA5-044F-B021-4A84924B32B5}" type="datetime1">
              <a:rPr lang="fr-BE" smtClean="0"/>
              <a:t>13/12/22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044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D9EBB2-DDA5-A349-BCF7-295E523F813F}" type="datetime1">
              <a:rPr lang="fr-BE" smtClean="0"/>
              <a:t>13/12/22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/>
              <a:t>UCTL BCEEOAL 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67565C-2321-FC49-828F-37194359F8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74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  <p:sldLayoutId id="2147483869" r:id="rId14"/>
    <p:sldLayoutId id="2147483870" r:id="rId15"/>
    <p:sldLayoutId id="2147483871" r:id="rId16"/>
    <p:sldLayoutId id="2147483872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file:///Users/verjanspierre/Documents/recherche/Fourons/Fouron.doc!OLE_LINK2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file:///Users/verjanspierre/Documents/recherche/Fourons/Fouron.doc!OLE_LINK3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5DBC5-F6E9-FA7F-71A4-F6697613C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Belgique? Comment en est-on arrivé là?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93CB17B-C6C8-6EE0-E2D4-FDF4D169F17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Module 3 Séquence 1</a:t>
            </a:r>
          </a:p>
          <a:p>
            <a:r>
              <a:rPr lang="fr-FR" dirty="0"/>
              <a:t>Bruno De Wever</a:t>
            </a:r>
          </a:p>
          <a:p>
            <a:r>
              <a:rPr lang="fr-FR" dirty="0"/>
              <a:t>Le mouvement flamand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476C0B-E05D-4428-DABC-B3FF19E4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953916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6C448A-DD2F-C29E-15CA-04F80216B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Du politique à l’économico-social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A10BC7-F74C-936C-64BC-33EA4CEB9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Métiers à compétence linguistique: FLE</a:t>
            </a:r>
          </a:p>
          <a:p>
            <a:r>
              <a:rPr lang="fr-FR" dirty="0"/>
              <a:t>Meilleurs emplois aux francophones</a:t>
            </a:r>
          </a:p>
          <a:p>
            <a:r>
              <a:rPr lang="fr-FR" dirty="0"/>
              <a:t>Agriculture et industrie domestique (filage,…) en crise</a:t>
            </a:r>
          </a:p>
          <a:p>
            <a:endParaRPr lang="fr-FR" dirty="0"/>
          </a:p>
          <a:p>
            <a:r>
              <a:rPr lang="fr-FR" dirty="0"/>
              <a:t>Arriération sociale et lutte linguistique d’émancipation sociale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C79987-7E2D-BB0C-AB49-3B93D10D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1682753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B5A788"/>
                </a:solidFill>
                <a:latin typeface="Gill Sans MT" charset="0"/>
              </a:rPr>
              <a:t>UCTL BCEEOAL 11</a:t>
            </a:r>
          </a:p>
        </p:txBody>
      </p:sp>
      <p:pic>
        <p:nvPicPr>
          <p:cNvPr id="54274" name="Picture 2" descr="Da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722" y="404813"/>
            <a:ext cx="343376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535" y="333375"/>
            <a:ext cx="2819400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990466" y="4437063"/>
            <a:ext cx="3960813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Adolphe Daens (1838-1907)</a:t>
            </a:r>
          </a:p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Député du </a:t>
            </a:r>
            <a:r>
              <a:rPr lang="fr-FR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Christene</a:t>
            </a: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 </a:t>
            </a:r>
            <a:r>
              <a:rPr lang="fr-FR" sz="28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Volkspartij</a:t>
            </a: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 1894</a:t>
            </a:r>
            <a:endParaRPr lang="fr-FR" sz="2800" dirty="0">
              <a:latin typeface="Garamond" panose="02020404030301010803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6081158" y="4365626"/>
            <a:ext cx="421163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Charles Woeste (1837-1922)</a:t>
            </a:r>
          </a:p>
          <a:p>
            <a:pPr>
              <a:defRPr/>
            </a:pPr>
            <a:r>
              <a:rPr lang="fr-FR" sz="28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</a:rPr>
              <a:t>président de la Fédération des Cercles catholiques</a:t>
            </a:r>
            <a:endParaRPr lang="fr-FR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66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58860" y="274638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5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« Lettre au Roi » de Jules Destrée, 1912</a:t>
            </a:r>
          </a:p>
        </p:txBody>
      </p:sp>
      <p:sp>
        <p:nvSpPr>
          <p:cNvPr id="89090" name="Espace réservé du contenu 4"/>
          <p:cNvSpPr>
            <a:spLocks noGrp="1"/>
          </p:cNvSpPr>
          <p:nvPr>
            <p:ph sz="half" idx="1"/>
          </p:nvPr>
        </p:nvSpPr>
        <p:spPr>
          <a:xfrm>
            <a:off x="2247220" y="1524001"/>
            <a:ext cx="3657600" cy="4664075"/>
          </a:xfrm>
        </p:spPr>
        <p:txBody>
          <a:bodyPr>
            <a:normAutofit/>
          </a:bodyPr>
          <a:lstStyle/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Arrondissements de langue française:</a:t>
            </a:r>
          </a:p>
          <a:p>
            <a:r>
              <a:rPr lang="fr-FR" sz="2000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Charleroi, Thuin, Mons, Soignies, Tournai, Ath, Liège, Huy, Waremme, Verviers, Nivelles, Arlon, Marche, Bastogne, Neufchâteau, Virton, Namur, Dinant, Philippeville</a:t>
            </a:r>
          </a:p>
          <a:p>
            <a:pPr>
              <a:buFont typeface="Wingdings 2" charset="0"/>
              <a:buNone/>
            </a:pPr>
            <a:endParaRPr lang="fr-FR" sz="2000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Opposition: 708.056</a:t>
            </a:r>
          </a:p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Majorité: 466.927</a:t>
            </a:r>
          </a:p>
        </p:txBody>
      </p:sp>
      <p:sp>
        <p:nvSpPr>
          <p:cNvPr id="89091" name="Espace réservé du contenu 5"/>
          <p:cNvSpPr>
            <a:spLocks noGrp="1"/>
          </p:cNvSpPr>
          <p:nvPr>
            <p:ph sz="half" idx="2"/>
          </p:nvPr>
        </p:nvSpPr>
        <p:spPr>
          <a:xfrm>
            <a:off x="6454530" y="1524001"/>
            <a:ext cx="3657600" cy="4664075"/>
          </a:xfrm>
        </p:spPr>
        <p:txBody>
          <a:bodyPr>
            <a:normAutofit/>
          </a:bodyPr>
          <a:lstStyle/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Arrondissements de langue flamande:</a:t>
            </a:r>
          </a:p>
          <a:p>
            <a:r>
              <a:rPr lang="fr-FR" sz="2000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Gand, Eeklo, Alost, Audenarde, Saint-Nicolas, Termonde, Tongres, Maeseyck, Hasselt, Saint-Trond, Louvain, Anvers, Malines, Turnhout, Bruges, Courtrai, Ostende, Furnes, Dixmude, Roulers, Tielt, Ypres</a:t>
            </a:r>
          </a:p>
          <a:p>
            <a:endParaRPr lang="fr-FR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Opposition: 382.924</a:t>
            </a:r>
          </a:p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Majorité: 733.097</a:t>
            </a:r>
          </a:p>
        </p:txBody>
      </p:sp>
      <p:sp>
        <p:nvSpPr>
          <p:cNvPr id="89092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B5A788"/>
                </a:solidFill>
                <a:latin typeface="Gill Sans MT" charset="0"/>
              </a:rPr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451685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D202C1-312B-3419-5E2A-BE1F3F7DD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Première guerre mondiale: radicalisation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02AA358-8AEC-7DFC-B434-E06B70D8D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Mouvement frontiste sur l’Yser (loi NL armée 1913, non appliquée)</a:t>
            </a:r>
          </a:p>
          <a:p>
            <a:pPr lvl="1"/>
            <a:r>
              <a:rPr lang="fr-FR" dirty="0"/>
              <a:t>« Et pour les Flamands, la même chose! »</a:t>
            </a:r>
          </a:p>
          <a:p>
            <a:r>
              <a:rPr lang="fr-FR" dirty="0"/>
              <a:t>Activisme: collaboration avec la </a:t>
            </a:r>
            <a:r>
              <a:rPr lang="fr-FR" i="1" dirty="0" err="1"/>
              <a:t>Flamenpolitik</a:t>
            </a:r>
            <a:r>
              <a:rPr lang="fr-FR" dirty="0"/>
              <a:t> des Allemands</a:t>
            </a:r>
          </a:p>
          <a:p>
            <a:pPr lvl="1"/>
            <a:r>
              <a:rPr lang="fr-FR" b="1" i="1" dirty="0"/>
              <a:t>Conseil des Flandres</a:t>
            </a:r>
            <a:r>
              <a:rPr lang="fr-FR" dirty="0"/>
              <a:t>: 1917: indépendance Flandre</a:t>
            </a:r>
          </a:p>
          <a:p>
            <a:r>
              <a:rPr lang="fr-FR" dirty="0"/>
              <a:t>Haute trahison ou patriotisme?</a:t>
            </a:r>
          </a:p>
          <a:p>
            <a:r>
              <a:rPr lang="fr-FR" dirty="0"/>
              <a:t>1919: Université de Gand (NL 1916) de nouveau francophone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748896C-8C4C-B977-E4D6-555A01D7C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167856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>
                <a:latin typeface="Garamond" panose="02020404030301010803" pitchFamily="18" charset="0"/>
              </a:rPr>
              <a:t>« séparation administrative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</a:rPr>
              <a:t>Terme déjà utilisé en septembre 1830 !</a:t>
            </a:r>
          </a:p>
          <a:p>
            <a:endParaRPr lang="fr-FR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</a:rPr>
              <a:t>Après le conseil des Flandres, terme inutilisable</a:t>
            </a:r>
          </a:p>
          <a:p>
            <a:endParaRPr lang="fr-FR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fr-FR" dirty="0">
                <a:latin typeface="Garamond" panose="02020404030301010803" pitchFamily="18" charset="0"/>
              </a:rPr>
              <a:t>Projets wallons entre deux guerres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99902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6B3AE-BC32-AFFA-818D-041FA2EF0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Entre-deux-guerres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9E19D3-0852-AB6F-1186-4E889AAC5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Demande amnistie</a:t>
            </a:r>
          </a:p>
          <a:p>
            <a:r>
              <a:rPr lang="fr-FR" dirty="0"/>
              <a:t>Exigences lois linguistiques: flamandisation Université de Gand (1930)</a:t>
            </a:r>
          </a:p>
          <a:p>
            <a:r>
              <a:rPr lang="fr-FR" dirty="0"/>
              <a:t>NL langue officielle de la Flandre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E184932-11F7-5FE5-0339-300BC30D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1157561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BE441C-7D81-4C4B-8614-24B84C03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FR" altLang="fr-FR" sz="39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Entre-deux-guerres, division du mouvement flamand</a:t>
            </a:r>
          </a:p>
        </p:txBody>
      </p:sp>
      <p:sp>
        <p:nvSpPr>
          <p:cNvPr id="82946" name="Espace réservé du contenu 2">
            <a:extLst>
              <a:ext uri="{FF2B5EF4-FFF2-40B4-BE49-F238E27FC236}">
                <a16:creationId xmlns:a16="http://schemas.microsoft.com/office/drawing/2014/main" id="{D90946BE-F4A9-BE4D-AA97-1319960DF1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Se partage en deux :</a:t>
            </a:r>
          </a:p>
          <a:p>
            <a:pPr lvl="1"/>
            <a:r>
              <a:rPr lang="fr-FR" altLang="fr-FR" b="1" dirty="0">
                <a:ea typeface="ＭＳ Ｐゴシック" panose="020B0600070205080204" pitchFamily="34" charset="-128"/>
              </a:rPr>
              <a:t>Maximalistes</a:t>
            </a:r>
            <a:r>
              <a:rPr lang="fr-FR" altLang="fr-FR" dirty="0">
                <a:ea typeface="ＭＳ Ｐゴシック" panose="020B0600070205080204" pitchFamily="34" charset="-128"/>
              </a:rPr>
              <a:t> : veulent plus d’autonomie</a:t>
            </a:r>
          </a:p>
          <a:p>
            <a:pPr lvl="1">
              <a:buFontTx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	(</a:t>
            </a:r>
            <a:r>
              <a:rPr lang="fr-FR" altLang="fr-FR" dirty="0" err="1">
                <a:ea typeface="ＭＳ Ｐゴシック" panose="020B0600070205080204" pitchFamily="34" charset="-128"/>
              </a:rPr>
              <a:t>Frontpartij</a:t>
            </a:r>
            <a:r>
              <a:rPr lang="fr-FR" altLang="fr-FR" dirty="0">
                <a:ea typeface="ＭＳ Ｐゴシック" panose="020B0600070205080204" pitchFamily="34" charset="-128"/>
              </a:rPr>
              <a:t>, Vlaams </a:t>
            </a:r>
            <a:r>
              <a:rPr lang="fr-FR" altLang="fr-FR" dirty="0" err="1">
                <a:ea typeface="ＭＳ Ｐゴシック" panose="020B0600070205080204" pitchFamily="34" charset="-128"/>
              </a:rPr>
              <a:t>Nationaal</a:t>
            </a:r>
            <a:r>
              <a:rPr lang="fr-FR" altLang="fr-FR" dirty="0">
                <a:ea typeface="ＭＳ Ｐゴシック" panose="020B0600070205080204" pitchFamily="34" charset="-128"/>
              </a:rPr>
              <a:t> </a:t>
            </a:r>
            <a:r>
              <a:rPr lang="fr-FR" altLang="fr-FR" dirty="0" err="1">
                <a:ea typeface="ＭＳ Ｐゴシック" panose="020B0600070205080204" pitchFamily="34" charset="-128"/>
              </a:rPr>
              <a:t>Verbond</a:t>
            </a:r>
            <a:r>
              <a:rPr lang="fr-FR" altLang="fr-FR" dirty="0">
                <a:ea typeface="ＭＳ Ｐゴシック" panose="020B0600070205080204" pitchFamily="34" charset="-128"/>
              </a:rPr>
              <a:t>, </a:t>
            </a:r>
            <a:r>
              <a:rPr lang="fr-FR" altLang="fr-FR" dirty="0" err="1">
                <a:ea typeface="ＭＳ Ｐゴシック" panose="020B0600070205080204" pitchFamily="34" charset="-128"/>
              </a:rPr>
              <a:t>Verdinaso</a:t>
            </a:r>
            <a:r>
              <a:rPr lang="fr-FR" altLang="fr-FR" dirty="0">
                <a:ea typeface="ＭＳ Ｐゴシック" panose="020B0600070205080204" pitchFamily="34" charset="-128"/>
              </a:rPr>
              <a:t>)</a:t>
            </a:r>
          </a:p>
          <a:p>
            <a:pPr lvl="1"/>
            <a:r>
              <a:rPr lang="fr-FR" altLang="fr-FR" b="1" dirty="0">
                <a:ea typeface="ＭＳ Ｐゴシック" panose="020B0600070205080204" pitchFamily="34" charset="-128"/>
              </a:rPr>
              <a:t>Minimalistes</a:t>
            </a:r>
            <a:r>
              <a:rPr lang="fr-FR" altLang="fr-FR" dirty="0">
                <a:ea typeface="ＭＳ Ｐゴシック" panose="020B0600070205080204" pitchFamily="34" charset="-128"/>
              </a:rPr>
              <a:t> : (Frans van </a:t>
            </a:r>
            <a:r>
              <a:rPr lang="fr-FR" altLang="fr-FR" dirty="0" err="1">
                <a:ea typeface="ＭＳ Ｐゴシック" panose="020B0600070205080204" pitchFamily="34" charset="-128"/>
              </a:rPr>
              <a:t>Cauwelaert</a:t>
            </a:r>
            <a:r>
              <a:rPr lang="fr-FR" altLang="fr-FR" dirty="0">
                <a:ea typeface="ＭＳ Ｐゴシック" panose="020B0600070205080204" pitchFamily="34" charset="-128"/>
              </a:rPr>
              <a:t>) maintien dans le cadre belge, unilinguisme territorial, utilisation de la majorité flamande en Belgique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Dans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ensemble, malgré l</a:t>
            </a:r>
            <a:r>
              <a:rPr lang="nl-BE" altLang="fr-FR" dirty="0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opprobre belge après 14-18, il reste légitime aux yeux de beaucoup de Flamands</a:t>
            </a:r>
            <a:endParaRPr lang="fr-FR" altLang="fr-FR" dirty="0">
              <a:ea typeface="ＭＳ Ｐゴシック" panose="020B0600070205080204" pitchFamily="34" charset="-128"/>
            </a:endParaRPr>
          </a:p>
        </p:txBody>
      </p:sp>
      <p:sp>
        <p:nvSpPr>
          <p:cNvPr id="88067" name="Espace réservé du pied de page 3">
            <a:extLst>
              <a:ext uri="{FF2B5EF4-FFF2-40B4-BE49-F238E27FC236}">
                <a16:creationId xmlns:a16="http://schemas.microsoft.com/office/drawing/2014/main" id="{CE308AEF-73C0-2A4B-A3E4-35E65BDB6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UCTL BCEEOAL 11</a:t>
            </a:r>
            <a:endParaRPr lang="fr-FR" altLang="fr-FR" sz="1200">
              <a:solidFill>
                <a:srgbClr val="B5A788"/>
              </a:solidFill>
              <a:latin typeface="Gill Sans MT" panose="020B0502020104020203" pitchFamily="34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Espace réservé du pied de page 3">
            <a:extLst>
              <a:ext uri="{FF2B5EF4-FFF2-40B4-BE49-F238E27FC236}">
                <a16:creationId xmlns:a16="http://schemas.microsoft.com/office/drawing/2014/main" id="{C6BDB311-B6CE-4B4E-A43F-9306F886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UCTL BCEEOAL 11</a:t>
            </a:r>
            <a:endParaRPr lang="fr-FR" altLang="fr-FR" sz="1200">
              <a:solidFill>
                <a:srgbClr val="B5A788"/>
              </a:solidFill>
              <a:latin typeface="Gill Sans MT" panose="020B0502020104020203" pitchFamily="34" charset="77"/>
            </a:endParaRPr>
          </a:p>
        </p:txBody>
      </p:sp>
      <p:sp>
        <p:nvSpPr>
          <p:cNvPr id="90114" name="Espace réservé du pied de page 2">
            <a:extLst>
              <a:ext uri="{FF2B5EF4-FFF2-40B4-BE49-F238E27FC236}">
                <a16:creationId xmlns:a16="http://schemas.microsoft.com/office/drawing/2014/main" id="{1271DEF9-DC4E-6446-8EB4-9242F0AD25CE}"/>
              </a:ext>
            </a:extLst>
          </p:cNvPr>
          <p:cNvSpPr txBox="1">
            <a:spLocks/>
          </p:cNvSpPr>
          <p:nvPr/>
        </p:nvSpPr>
        <p:spPr bwMode="auto">
          <a:xfrm>
            <a:off x="2206625" y="636587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914400" eaLnBrk="1" hangingPunct="1"/>
            <a:endParaRPr lang="fr-FR" altLang="fr-FR" sz="1400">
              <a:latin typeface="Times New Roman" panose="02020603050405020304" pitchFamily="18" charset="0"/>
            </a:endParaRPr>
          </a:p>
        </p:txBody>
      </p:sp>
      <p:pic>
        <p:nvPicPr>
          <p:cNvPr id="90115" name="Picture 4" descr="Borms">
            <a:extLst>
              <a:ext uri="{FF2B5EF4-FFF2-40B4-BE49-F238E27FC236}">
                <a16:creationId xmlns:a16="http://schemas.microsoft.com/office/drawing/2014/main" id="{B1D4706A-55C8-F54F-8710-141D4CA33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8" b="25000"/>
          <a:stretch>
            <a:fillRect/>
          </a:stretch>
        </p:blipFill>
        <p:spPr bwMode="auto">
          <a:xfrm>
            <a:off x="3143251" y="433389"/>
            <a:ext cx="6697663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6" name="ZoneTexte 1">
            <a:extLst>
              <a:ext uri="{FF2B5EF4-FFF2-40B4-BE49-F238E27FC236}">
                <a16:creationId xmlns:a16="http://schemas.microsoft.com/office/drawing/2014/main" id="{E4408ED1-0F92-EB41-91AA-4C68933B8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1" y="5756275"/>
            <a:ext cx="249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1800"/>
              <a:t>Docteur August Borms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C037426-62C9-A74E-9816-0B628336D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Docteur August </a:t>
            </a:r>
            <a:r>
              <a:rPr lang="fr-FR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Borms</a:t>
            </a:r>
            <a:r>
              <a:rPr lang="fr-FR" sz="3600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(1878-1946)</a:t>
            </a:r>
            <a:endParaRPr lang="fr-FR" sz="3600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FF2F04-FC5D-8641-95FB-CD0EE2D47A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Cofondateur Conseil des Flandres 4 février1917 </a:t>
            </a:r>
          </a:p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initie proclamation autonomie 22 déc., </a:t>
            </a:r>
          </a:p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condamné à mort en 1919, </a:t>
            </a:r>
          </a:p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Refuse, en 1921, libération sous condition </a:t>
            </a:r>
          </a:p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Élu par 83.000 voix Frontpartij lors d’une élection partielle à Anvers (1928), </a:t>
            </a:r>
          </a:p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Collabore, entre VNV et Verdinaso, fuit à Berlin en 44, </a:t>
            </a:r>
          </a:p>
          <a:p>
            <a:r>
              <a:rPr lang="fr-FR" altLang="fr-FR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fusillé en 46.</a:t>
            </a:r>
          </a:p>
          <a:p>
            <a:endParaRPr lang="fr-FR" altLang="fr-FR">
              <a:ea typeface="ＭＳ Ｐゴシック" panose="020B0600070205080204" pitchFamily="34" charset="-128"/>
            </a:endParaRPr>
          </a:p>
        </p:txBody>
      </p:sp>
      <p:sp>
        <p:nvSpPr>
          <p:cNvPr id="92163" name="Espace réservé du pied de page 1">
            <a:extLst>
              <a:ext uri="{FF2B5EF4-FFF2-40B4-BE49-F238E27FC236}">
                <a16:creationId xmlns:a16="http://schemas.microsoft.com/office/drawing/2014/main" id="{A2E41FE5-58BC-E040-B1FF-F3A895C3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is-IS" altLang="fr-FR" sz="1200">
                <a:solidFill>
                  <a:srgbClr val="B5A788"/>
                </a:solidFill>
                <a:latin typeface="Gill Sans MT" panose="020B0502020104020203" pitchFamily="34" charset="77"/>
              </a:rPr>
              <a:t>UCTL BCEEOAL 11</a:t>
            </a:r>
            <a:endParaRPr lang="fr-FR" altLang="fr-FR" sz="1200">
              <a:solidFill>
                <a:srgbClr val="B5A788"/>
              </a:solidFill>
              <a:latin typeface="Gill Sans MT" panose="020B0502020104020203" pitchFamily="34" charset="7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30B66E-D134-1591-C1D9-B39AC629A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 err="1"/>
              <a:t>Frontpartij</a:t>
            </a:r>
            <a:r>
              <a:rPr lang="fr-FR" dirty="0"/>
              <a:t> et ses suites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CFC759-129B-F9B5-54BB-828E7CA26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1919: 5/186 élus</a:t>
            </a:r>
          </a:p>
          <a:p>
            <a:r>
              <a:rPr lang="fr-FR" dirty="0"/>
              <a:t>1921: 1/186</a:t>
            </a:r>
          </a:p>
          <a:p>
            <a:r>
              <a:rPr lang="fr-FR" dirty="0"/>
              <a:t>1925: 6/196</a:t>
            </a:r>
          </a:p>
          <a:p>
            <a:r>
              <a:rPr lang="fr-FR" dirty="0"/>
              <a:t>1929: Vlaams National Fl.: 11/181</a:t>
            </a:r>
          </a:p>
          <a:p>
            <a:r>
              <a:rPr lang="fr-FR" dirty="0"/>
              <a:t>1932: Vlaams National Fl.: 8/187</a:t>
            </a:r>
          </a:p>
          <a:p>
            <a:r>
              <a:rPr lang="fr-FR" dirty="0"/>
              <a:t>1936: Vlaams National Fl.: 16/202</a:t>
            </a:r>
          </a:p>
          <a:p>
            <a:r>
              <a:rPr lang="fr-FR" dirty="0"/>
              <a:t>1939: Vlaams National Fl.: 17/202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678A82E-7251-547E-2758-58387BB0C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173734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1605B5-7BC8-1AB0-9251-163BCF821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Mouvement flamand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69E5AC-FB03-6313-F532-F337184F4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Lutte pour émancipation du néerlandais et des néerlandophones</a:t>
            </a:r>
          </a:p>
          <a:p>
            <a:r>
              <a:rPr lang="fr-FR" dirty="0"/>
              <a:t>1830: 95% Nord: flamand ou néerlandais</a:t>
            </a:r>
          </a:p>
          <a:p>
            <a:r>
              <a:rPr lang="fr-FR" dirty="0"/>
              <a:t>Constitution: liberté langue</a:t>
            </a:r>
          </a:p>
          <a:p>
            <a:pPr lvl="1"/>
            <a:r>
              <a:rPr lang="fr-FR" dirty="0"/>
              <a:t>« Entre le puissant et le faible, c’est la liberté qui opprime et la loi qui protège »</a:t>
            </a:r>
          </a:p>
          <a:p>
            <a:r>
              <a:rPr lang="fr-FR" dirty="0"/>
              <a:t>Fransquillons: distinction sociale</a:t>
            </a:r>
          </a:p>
          <a:p>
            <a:pPr lvl="1"/>
            <a:r>
              <a:rPr lang="fr-FR" dirty="0"/>
              <a:t>Entreprises, commerce, enseignement supérieur, art, littérature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AA6FA64-50D4-65FE-B8E8-675495573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2559860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F621C-5CD3-02C2-6581-31C1730C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Deuxième guerre mondiale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C939F9-4042-A95F-7AE1-D85A47DA1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i="1" dirty="0" err="1"/>
              <a:t>Flamenpolitik</a:t>
            </a:r>
            <a:r>
              <a:rPr lang="fr-FR" dirty="0"/>
              <a:t> pangermanique : libération prisonniers guerre flamands…</a:t>
            </a:r>
          </a:p>
          <a:p>
            <a:r>
              <a:rPr lang="fr-FR" dirty="0"/>
              <a:t>Collaboration avec les occupants/Allemands/nazis/anticommunistes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F52372-46C9-EEBE-23F8-F5785371B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280147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CF202-FCE8-62F3-C92A-911F5F1FE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Après guerre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43BE0E-3940-1B1E-D169-2967DC094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Honte d’être flamingants: recensement 1947: recul flamand déclaré</a:t>
            </a:r>
          </a:p>
          <a:p>
            <a:r>
              <a:rPr lang="fr-FR" dirty="0"/>
              <a:t>Revendications: </a:t>
            </a:r>
          </a:p>
          <a:p>
            <a:pPr lvl="1"/>
            <a:r>
              <a:rPr lang="fr-FR" dirty="0"/>
              <a:t>Règlementation linguistique à Bruxelles</a:t>
            </a:r>
          </a:p>
          <a:p>
            <a:pPr lvl="1"/>
            <a:r>
              <a:rPr lang="fr-FR" dirty="0"/>
              <a:t>Fixation frontière linguistique </a:t>
            </a:r>
          </a:p>
          <a:p>
            <a:pPr lvl="1"/>
            <a:endParaRPr lang="fr-FR" dirty="0"/>
          </a:p>
          <a:p>
            <a:r>
              <a:rPr lang="fr-FR" dirty="0"/>
              <a:t>1954: VU 1 élu</a:t>
            </a:r>
          </a:p>
          <a:p>
            <a:r>
              <a:rPr lang="fr-FR" dirty="0"/>
              <a:t>1958: Expo universelle Bruxelles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5119D7-3D58-64CA-333D-716E6DEA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4173460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Rapport Harmel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/>
              <a:t>établi entre 1948 et 1958 par le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 « Centre de recherches pour la solution nationale des problèmes sociaux, politiques et juridiques en région wallonne et flamande »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 : frontière linguistique mais solution anti-fédéraliste…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20051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BFA299-7479-39DF-632D-ED7B5D607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Des lois linguistiques à la réforme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D8942A-F6B2-2D05-70CE-E04037186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1962: fixation de la frontière linguistique, 1963 lois emploi langues</a:t>
            </a:r>
          </a:p>
          <a:p>
            <a:r>
              <a:rPr lang="fr-FR" dirty="0"/>
              <a:t>D’où problème de l’université catholique Louvain bilingue</a:t>
            </a:r>
          </a:p>
          <a:p>
            <a:r>
              <a:rPr lang="fr-FR" dirty="0"/>
              <a:t>« Leuven </a:t>
            </a:r>
            <a:r>
              <a:rPr lang="fr-FR" dirty="0" err="1"/>
              <a:t>vlaams</a:t>
            </a:r>
            <a:r>
              <a:rPr lang="fr-FR" dirty="0"/>
              <a:t> » « </a:t>
            </a:r>
            <a:r>
              <a:rPr lang="fr-FR" dirty="0" err="1"/>
              <a:t>Walen</a:t>
            </a:r>
            <a:r>
              <a:rPr lang="fr-FR" dirty="0"/>
              <a:t> </a:t>
            </a:r>
            <a:r>
              <a:rPr lang="fr-FR" dirty="0" err="1"/>
              <a:t>buiten</a:t>
            </a:r>
            <a:r>
              <a:rPr lang="fr-FR" dirty="0"/>
              <a:t> »: distancement PSC-CVP</a:t>
            </a:r>
          </a:p>
          <a:p>
            <a:endParaRPr lang="fr-FR" dirty="0"/>
          </a:p>
          <a:p>
            <a:r>
              <a:rPr lang="fr-FR" dirty="0"/>
              <a:t>1968: gouvernement VDB tombe, élections:</a:t>
            </a:r>
          </a:p>
          <a:p>
            <a:pPr lvl="1"/>
            <a:r>
              <a:rPr lang="fr-FR" dirty="0"/>
              <a:t>VU monte</a:t>
            </a:r>
          </a:p>
          <a:p>
            <a:pPr lvl="1"/>
            <a:r>
              <a:rPr lang="fr-FR" dirty="0"/>
              <a:t>RW perce</a:t>
            </a:r>
          </a:p>
          <a:p>
            <a:pPr lvl="1"/>
            <a:r>
              <a:rPr lang="fr-FR" dirty="0"/>
              <a:t>FDF monte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B4C3D9-D71D-F510-DDE9-061B4DB04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2005003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22A581-D486-B979-BEE3-1BC3E4A0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Décalage économique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FBC7EA-1C8A-2847-C65B-CEC1B6720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Jusque 1967:</a:t>
            </a:r>
          </a:p>
          <a:p>
            <a:pPr lvl="1"/>
            <a:r>
              <a:rPr lang="fr-FR" dirty="0"/>
              <a:t>Wallonie industrielle		RETI: Ruhr, Nord, Lorraine, …</a:t>
            </a:r>
          </a:p>
          <a:p>
            <a:pPr lvl="1"/>
            <a:r>
              <a:rPr lang="fr-FR" dirty="0"/>
              <a:t>Flandre agricole</a:t>
            </a:r>
          </a:p>
          <a:p>
            <a:r>
              <a:rPr lang="fr-FR" dirty="0"/>
              <a:t>Depuis 1967</a:t>
            </a:r>
          </a:p>
          <a:p>
            <a:pPr lvl="1"/>
            <a:r>
              <a:rPr lang="fr-FR" dirty="0"/>
              <a:t>Wallonie post-industrielle</a:t>
            </a:r>
          </a:p>
          <a:p>
            <a:pPr lvl="1"/>
            <a:r>
              <a:rPr lang="fr-FR" dirty="0"/>
              <a:t>Flandre tertiaire et PME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644D803-7828-5977-4F72-F9F404FE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8874252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5682" y="194868"/>
            <a:ext cx="7286056" cy="574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563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2BBFAC-3CD8-A2F6-85E0-741831B72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Réformes de l’Etat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B75B4D-C2B9-2E3C-BFEF-AF0B0EABA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Volonté flamande autonomie culturelle … puis économique et sociale</a:t>
            </a:r>
          </a:p>
          <a:p>
            <a:r>
              <a:rPr lang="fr-FR" dirty="0"/>
              <a:t>Conscience croissante d’appartenir à un « peuple » spécifique</a:t>
            </a:r>
          </a:p>
          <a:p>
            <a:r>
              <a:rPr lang="fr-FR" dirty="0"/>
              <a:t>Conscience nationale: discrimination et lutte pour la justice</a:t>
            </a:r>
          </a:p>
          <a:p>
            <a:r>
              <a:rPr lang="fr-FR" dirty="0"/>
              <a:t>Formation de l’Etat flamand: territorialisation légale usage langue</a:t>
            </a:r>
          </a:p>
          <a:p>
            <a:r>
              <a:rPr lang="fr-FR" dirty="0"/>
              <a:t>Souhaits instruments propres gouvernance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7A89F4-FB08-0750-3887-5B235061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705998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963AF-FDE5-7BF9-A198-F776B8B46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Loi du 8 novembre 1962: fixation de la frontière linguistique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F5F69A-6B22-BD45-F303-384E89C89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1960 : mouvement contre le recensement linguistique</a:t>
            </a:r>
          </a:p>
          <a:p>
            <a:pPr>
              <a:lnSpc>
                <a:spcPct val="80000"/>
              </a:lnSpc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1961 : suppression du volet linguistique du recensement décennal, suite à résistance bourgmestres</a:t>
            </a:r>
          </a:p>
          <a:p>
            <a:pPr>
              <a:lnSpc>
                <a:spcPct val="80000"/>
              </a:lnSpc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Projet de loi gouvernemental (Ministre Arthur Gilson): bilinguisme administratif: des communes francophones en provinces néerlandophones et vice-versa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6CAD7D-9545-52EB-CC2B-1F0F7545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565749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36A2AA-67DD-32E4-60B4-9FAFF48AC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La commission de l</a:t>
            </a:r>
            <a:r>
              <a:rPr lang="ja-JP" altLang="fr-FR" sz="44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intérieur de la Chambre amende le projet gouvernemental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7CF50E-5CE7-3EFF-9345-FA57025B4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altLang="fr-FR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lnSpc>
                <a:spcPct val="8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décision de principe : toute commune flamande est rattachée à une province flamande, toute commune wallonne…</a:t>
            </a:r>
          </a:p>
          <a:p>
            <a:pPr lvl="1">
              <a:lnSpc>
                <a:spcPct val="90000"/>
              </a:lnSpc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Mouscron et Comines rattachés au Hainaut</a:t>
            </a:r>
          </a:p>
          <a:p>
            <a:pPr lvl="1">
              <a:lnSpc>
                <a:spcPct val="9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Les 6 communes de Fourons rattachées au Limbourg</a:t>
            </a:r>
          </a:p>
          <a:p>
            <a:pPr lvl="1">
              <a:lnSpc>
                <a:spcPct val="90000"/>
              </a:lnSpc>
            </a:pPr>
            <a:r>
              <a:rPr lang="fr-BE" altLang="fr-FR" dirty="0">
                <a:ea typeface="ＭＳ Ｐゴシック" panose="020B0600070205080204" pitchFamily="34" charset="-128"/>
              </a:rPr>
              <a:t>Exception : le Brabant bilingue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1367825-55D7-7142-DA5A-5085F5EE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037620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29D6E-727D-52B5-90AE-F0CC1C425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Fourons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E0000B-B692-77DB-5490-5EF2C9DEAB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Linguistiquement: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Dialecte germanique (bas-germain)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Wallon contact villages du Sud et travail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Français: administration et travail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Néerlandais à l’église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Economiquement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Agriculteurs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Navetteurs vers province de Liège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Historiquement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Pas de lien avec avec Tongres ni Hasselt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7A14198-5673-B726-6B54-61D4D6F1A47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/>
              <a:t>Pour les Flamands:</a:t>
            </a:r>
          </a:p>
          <a:p>
            <a:pPr lvl="1"/>
            <a:r>
              <a:rPr lang="fr-FR" dirty="0"/>
              <a:t>Reproduction de la domination fransquillonne sur les paysans</a:t>
            </a:r>
          </a:p>
          <a:p>
            <a:r>
              <a:rPr lang="fr-FR" dirty="0"/>
              <a:t>Pour les francophones:</a:t>
            </a:r>
          </a:p>
          <a:p>
            <a:pPr lvl="1"/>
            <a:r>
              <a:rPr lang="fr-FR" dirty="0"/>
              <a:t>Reproduction de la domination flamande sur la décision en Belgique, indépendamment de la volonté des populations locales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4628C4F-79B4-B81E-31F7-D49765A4B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4088942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ce réservé du contenu 2"/>
          <p:cNvSpPr>
            <a:spLocks noGrp="1"/>
          </p:cNvSpPr>
          <p:nvPr>
            <p:ph idx="1"/>
          </p:nvPr>
        </p:nvSpPr>
        <p:spPr>
          <a:xfrm>
            <a:off x="2027238" y="1652452"/>
            <a:ext cx="8183562" cy="4187825"/>
          </a:xfrm>
        </p:spPr>
        <p:txBody>
          <a:bodyPr/>
          <a:lstStyle/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Peuples différents </a:t>
            </a:r>
          </a:p>
          <a:p>
            <a:endParaRPr lang="fr-FR" b="1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« nationalité flamande et </a:t>
            </a:r>
            <a:r>
              <a:rPr lang="fr-FR" b="1" dirty="0" err="1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wallone</a:t>
            </a:r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 » De Carné, </a:t>
            </a:r>
            <a:r>
              <a:rPr lang="fr-FR" b="1" i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Revue des deux Mondes</a:t>
            </a:r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, 1836</a:t>
            </a:r>
          </a:p>
          <a:p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« Flamands, Wallons, ce ne sont là que des prénoms ; Belge est notre nom de famille » </a:t>
            </a:r>
            <a:r>
              <a:rPr lang="nl-BE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Clesse, 1847</a:t>
            </a:r>
            <a:endParaRPr lang="fr-FR" b="1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22459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FFAA225-5ABE-9EE7-C0BE-EB1B73B3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Frontière linguistique</a:t>
            </a:r>
          </a:p>
        </p:txBody>
      </p:sp>
      <p:pic>
        <p:nvPicPr>
          <p:cNvPr id="5" name="Picture 2" descr="frontlingu_sm">
            <a:extLst>
              <a:ext uri="{FF2B5EF4-FFF2-40B4-BE49-F238E27FC236}">
                <a16:creationId xmlns:a16="http://schemas.microsoft.com/office/drawing/2014/main" id="{966BA3C9-68CB-3165-22FF-1B8AD6EA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68" y="2057400"/>
            <a:ext cx="856932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EFC48970-C7D9-CF9A-53B6-2074EE70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794824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6397F84-3551-6035-D3D8-A968AA70B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Vote au sénat</a:t>
            </a:r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A6E7C06C-1CE8-1680-562B-4E12FC7CD8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6936" y="1752600"/>
          <a:ext cx="8816975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4739600" imgH="9194800" progId="Word.Document.12">
                  <p:link updateAutomatic="1"/>
                </p:oleObj>
              </mc:Choice>
              <mc:Fallback>
                <p:oleObj name="Document" r:id="rId2" imgW="24739600" imgH="9194800" progId="Word.Document.12">
                  <p:link updateAutomatic="1"/>
                  <p:pic>
                    <p:nvPicPr>
                      <p:cNvPr id="5" name="Object 2">
                        <a:extLst>
                          <a:ext uri="{FF2B5EF4-FFF2-40B4-BE49-F238E27FC236}">
                            <a16:creationId xmlns:a16="http://schemas.microsoft.com/office/drawing/2014/main" id="{A6E7C06C-1CE8-1680-562B-4E12FC7CD8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936" y="1752600"/>
                        <a:ext cx="8816975" cy="327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6459E301-A274-9D07-7F7B-F08EACE61C9F}"/>
              </a:ext>
            </a:extLst>
          </p:cNvPr>
          <p:cNvSpPr txBox="1"/>
          <p:nvPr/>
        </p:nvSpPr>
        <p:spPr>
          <a:xfrm>
            <a:off x="1979464" y="5184173"/>
            <a:ext cx="8654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fr-FR" altLang="fr-FR" sz="1800" dirty="0"/>
              <a:t>Wallonie: 		40 non contre 6 oui; 	Bruxelles: 8 non contre 12 oui; </a:t>
            </a:r>
          </a:p>
          <a:p>
            <a:pPr eaLnBrk="1" hangingPunct="1"/>
            <a:r>
              <a:rPr lang="fr-FR" altLang="fr-FR" sz="1800" dirty="0"/>
              <a:t>Flandre: 		8 non contre 73 oui</a:t>
            </a:r>
          </a:p>
          <a:p>
            <a:pPr eaLnBrk="1" hangingPunct="1"/>
            <a:r>
              <a:rPr lang="fr-FR" altLang="fr-FR" sz="1800" dirty="0"/>
              <a:t>Wallonie: 		36 non contre 6 oui dans la majorité: 86% opposition interne!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368B6AC-3B6D-1E00-541A-69705EA07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4091971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AF6021-6F97-9F01-B8CD-663ABC4B5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47" y="804519"/>
            <a:ext cx="11694695" cy="1049235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Deuxième « marche sur Bruxelles », octobre 62</a:t>
            </a:r>
          </a:p>
        </p:txBody>
      </p:sp>
      <p:pic>
        <p:nvPicPr>
          <p:cNvPr id="3" name="Picture 2" descr="2ème marche fl sur Bxl 14-10-62">
            <a:extLst>
              <a:ext uri="{FF2B5EF4-FFF2-40B4-BE49-F238E27FC236}">
                <a16:creationId xmlns:a16="http://schemas.microsoft.com/office/drawing/2014/main" id="{D9FCC2B0-0E56-4803-FB4D-C87B0421C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677" y="1479550"/>
            <a:ext cx="80645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3F80B4B-A2BD-E627-5F70-2B1042F8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1726101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E1295D-A8AD-40D0-9604-53CD1E50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Consultation populaire province de Liège le 28 octobre 1962.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6A9E14-B295-DEAA-3302-6575196DB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2474 électeurs inscrits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Votants: 1676 ( 67,75%)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Maintien de la commune dans la province de Liège avec un régime linguistique français et des facilités pour le néerlandais: 1562 (63 % de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électorat; 96% des votes valables)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Projet de loi Gilson: 61 (4% des </a:t>
            </a:r>
            <a:r>
              <a:rPr lang="fr-FR" altLang="fr-FR" dirty="0" err="1">
                <a:ea typeface="ＭＳ Ｐゴシック" panose="020B0600070205080204" pitchFamily="34" charset="-128"/>
              </a:rPr>
              <a:t>v.v</a:t>
            </a:r>
            <a:r>
              <a:rPr lang="fr-FR" altLang="fr-FR" dirty="0">
                <a:ea typeface="ＭＳ Ｐゴシック" panose="020B0600070205080204" pitchFamily="34" charset="-128"/>
              </a:rPr>
              <a:t>.)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Blanc ou nul: 53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9CDF2B-AA2E-9F90-4AEC-EF251DE74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1784342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30FD57-7216-56E2-6566-EAC4ED9A4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Vote sur l</a:t>
            </a:r>
            <a:r>
              <a:rPr lang="ja-JP" altLang="fr-FR" sz="4400" b="1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 sz="44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ensemble du projet de loi de fixation de la frontière linguistique, à la Chambre des représentants, par partis et arrondissements.</a:t>
            </a:r>
            <a:r>
              <a:rPr lang="fr-FR" altLang="ja-JP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 </a:t>
            </a:r>
            <a:endParaRPr lang="fr-FR" dirty="0"/>
          </a:p>
        </p:txBody>
      </p:sp>
      <p:graphicFrame>
        <p:nvGraphicFramePr>
          <p:cNvPr id="4" name="Object 2">
            <a:extLst>
              <a:ext uri="{FF2B5EF4-FFF2-40B4-BE49-F238E27FC236}">
                <a16:creationId xmlns:a16="http://schemas.microsoft.com/office/drawing/2014/main" id="{47C776D6-D6E4-AE85-A0C1-1B0E8459F35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452563" y="2025650"/>
          <a:ext cx="9601200" cy="343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24739600" imgH="8839200" progId="Word.Document.12">
                  <p:link updateAutomatic="1"/>
                </p:oleObj>
              </mc:Choice>
              <mc:Fallback>
                <p:oleObj name="Document" r:id="rId2" imgW="24739600" imgH="8839200" progId="Word.Document.12">
                  <p:link updateAutomatic="1"/>
                  <p:pic>
                    <p:nvPicPr>
                      <p:cNvPr id="4" name="Object 2">
                        <a:extLst>
                          <a:ext uri="{FF2B5EF4-FFF2-40B4-BE49-F238E27FC236}">
                            <a16:creationId xmlns:a16="http://schemas.microsoft.com/office/drawing/2014/main" id="{47C776D6-D6E4-AE85-A0C1-1B0E8459F3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2563" y="2025650"/>
                        <a:ext cx="9601200" cy="343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3244AD2-B4B8-9C47-382B-CF0825095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4526198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02F8E9-2B78-0BAC-89FD-813B5EDB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Analyse votes Chambre 31 octobre1962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8DC807-257B-E6CC-A7C9-9DE3149E47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fr-FR" altLang="fr-FR" sz="2800" dirty="0"/>
              <a:t>Wallonie: 20 oui et 45 non; Bruxelles: 17 oui et 8 non; Flandre 93 oui et 3 non</a:t>
            </a:r>
          </a:p>
          <a:p>
            <a:pPr eaLnBrk="1" hangingPunct="1"/>
            <a:r>
              <a:rPr lang="fr-FR" altLang="fr-FR" sz="2800" dirty="0"/>
              <a:t>Au sein de la majorité: Wallonie: 35 non contre 20 oui, soit 64% d</a:t>
            </a:r>
            <a:r>
              <a:rPr lang="ja-JP" altLang="fr-FR" sz="2800"/>
              <a:t>’</a:t>
            </a:r>
            <a:r>
              <a:rPr lang="fr-FR" altLang="ja-JP" sz="2800" dirty="0"/>
              <a:t>opposition!</a:t>
            </a:r>
          </a:p>
          <a:p>
            <a:pPr eaLnBrk="1" hangingPunct="1"/>
            <a:r>
              <a:rPr lang="fr-FR" altLang="fr-FR" sz="2800" dirty="0"/>
              <a:t>A noter: 	23 PSB/(12+23+0+4)= 59% 	plus d’opposants PSB W</a:t>
            </a:r>
          </a:p>
          <a:p>
            <a:pPr eaLnBrk="1" hangingPunct="1"/>
            <a:r>
              <a:rPr lang="fr-FR" altLang="fr-FR" sz="2800" dirty="0"/>
              <a:t>		12 PSC/(8+12+4+2)= 46%	que d’opposants PSC W</a:t>
            </a:r>
          </a:p>
          <a:p>
            <a:pPr eaLnBrk="1" hangingPunct="1"/>
            <a:r>
              <a:rPr lang="fr-FR" altLang="fr-FR" sz="2800" dirty="0"/>
              <a:t>A noter: 93 Fl+17 Br= 110 &gt; (130+56+12+14)/2 = 212/2 = 106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A979D04-77B8-1A4C-E09A-8FF528394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068126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360A46-30EF-C85C-FB5F-B06F5361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Réforme fiscale 1962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96933E-E523-EA62-CC08-0B402F53D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Non déductibilité des impôts payés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Meilleure progressivité de 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impôt déjà établie dans la loi de 1921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L</a:t>
            </a:r>
            <a:r>
              <a:rPr lang="ja-JP" altLang="fr-FR">
                <a:ea typeface="ＭＳ Ｐゴシック" panose="020B0600070205080204" pitchFamily="34" charset="-128"/>
              </a:rPr>
              <a:t>’</a:t>
            </a:r>
            <a:r>
              <a:rPr lang="fr-FR" altLang="ja-JP" dirty="0">
                <a:ea typeface="ＭＳ Ｐゴシック" panose="020B0600070205080204" pitchFamily="34" charset="-128"/>
              </a:rPr>
              <a:t>effet est de faire payer davantage aux gros revenus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F603351-A6DC-8F87-D206-32BE3B052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15682881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6923DB-23F8-EE05-1D8D-7B3D3DC84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Loi du 2 août 1963 sur l</a:t>
            </a:r>
            <a:r>
              <a:rPr lang="ja-JP" altLang="fr-FR" sz="44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’</a:t>
            </a:r>
            <a:r>
              <a:rPr lang="fr-FR" altLang="ja-JP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emploi des langues en matière administrative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508630-584B-A543-451C-17F5A5D12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Projet de loi: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dédoublement arrondissement de Bruxelles 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en arrondissement flamand de Halle-Vilvorde </a:t>
            </a:r>
          </a:p>
          <a:p>
            <a:pPr lvl="2"/>
            <a:r>
              <a:rPr lang="fr-FR" altLang="fr-FR" dirty="0">
                <a:ea typeface="ＭＳ Ｐゴシック" panose="020B0600070205080204" pitchFamily="34" charset="-128"/>
              </a:rPr>
              <a:t>et arrondissement bilingue de « Bruxelles-capitale » de 19 communes + 6 périphériques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27AC045-5859-F695-DD6F-C44C5DC37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2104395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1DC1D5-961A-7E20-2A07-4B2CCAA26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sz="4400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Crise des langues en matière administrative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7F5297-12A7-23B7-D5D8-5BAEAA041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 Refus CVP du projet de loi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démission gvt 2 juillet 63, refus royal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 Compromis: Facilités pour 6 communes, Bxl bilingue, H-V unilingue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298CE1-F327-2361-1BF3-38123B7D1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3038249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126" y="1422171"/>
            <a:ext cx="9649327" cy="810704"/>
          </a:xfrm>
        </p:spPr>
        <p:txBody>
          <a:bodyPr>
            <a:noAutofit/>
          </a:bodyPr>
          <a:lstStyle/>
          <a:p>
            <a:r>
              <a:rPr lang="fr-FR" sz="2800" dirty="0"/>
              <a:t>André Renard –  Wilfried Martens -		André </a:t>
            </a:r>
            <a:r>
              <a:rPr lang="fr-FR" sz="2800" dirty="0" err="1"/>
              <a:t>Lagasse</a:t>
            </a:r>
            <a:endParaRPr lang="fr-FR" sz="28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470538"/>
              </p:ext>
            </p:extLst>
          </p:nvPr>
        </p:nvGraphicFramePr>
        <p:xfrm>
          <a:off x="2034242" y="2429402"/>
          <a:ext cx="8455587" cy="333532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8185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8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8529">
                  <a:extLst>
                    <a:ext uri="{9D8B030D-6E8A-4147-A177-3AD203B41FA5}">
                      <a16:colId xmlns:a16="http://schemas.microsoft.com/office/drawing/2014/main" val="3831739332"/>
                    </a:ext>
                  </a:extLst>
                </a:gridCol>
              </a:tblGrid>
              <a:tr h="40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FGTB métallos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Expo 1958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Lois langues 1963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Grève 1960-61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Mars op Brussel</a:t>
                      </a:r>
                      <a:endParaRPr lang="fr-FR" sz="21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i="0" dirty="0"/>
                        <a:t>« Carcan bruxellois 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1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MPW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 err="1"/>
                        <a:t>Wonderbureau</a:t>
                      </a:r>
                      <a:r>
                        <a:rPr lang="fr-FR" sz="2100" dirty="0"/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CVP </a:t>
                      </a:r>
                      <a:r>
                        <a:rPr lang="fr-FR" sz="2100" dirty="0" err="1"/>
                        <a:t>Jongeren</a:t>
                      </a:r>
                      <a:endParaRPr lang="fr-FR" sz="21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FDF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fr-FR" sz="2100" dirty="0"/>
                        <a:t>« Réformes des structures »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« Autonomie culturelle »</a:t>
                      </a:r>
                      <a:endParaRPr lang="fr-FR" sz="2100" i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i="0" dirty="0"/>
                        <a:t>« Défense du français à Bruxelles »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Revendication économique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Revendication culturelle puis économique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/>
                        <a:t>Région bruxelloise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1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/>
                        <a:t>Régions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/>
                        <a:t>Communautés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b="1" dirty="0"/>
                        <a:t>Com-Rég°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956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5C58FC-02E0-7B58-0488-C9720F019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Néerlandais et distinction sociale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79236F-A7BB-882F-DEE8-C51FA9E2B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« ensemble de dialectes », « reliquat du passé », « non adapté à une gestion moderne », « langue de paysans »</a:t>
            </a:r>
          </a:p>
          <a:p>
            <a:r>
              <a:rPr lang="fr-FR" dirty="0"/>
              <a:t>Réaction  romantique: défense du peuple ancien, </a:t>
            </a:r>
          </a:p>
          <a:p>
            <a:r>
              <a:rPr lang="fr-FR" dirty="0"/>
              <a:t>Écrivains, artistes, fonctionnaires, enseignants: « intellectuels »</a:t>
            </a:r>
          </a:p>
          <a:p>
            <a:r>
              <a:rPr lang="fr-FR" dirty="0"/>
              <a:t>Langue du peuple ancien et prestigieux: partie de l’identité belge</a:t>
            </a:r>
          </a:p>
          <a:p>
            <a:pPr lvl="1"/>
            <a:r>
              <a:rPr lang="fr-FR" dirty="0"/>
              <a:t>Belgique: pays bilingue</a:t>
            </a:r>
          </a:p>
          <a:p>
            <a:r>
              <a:rPr lang="fr-FR" dirty="0"/>
              <a:t>Ecoute bienveillante d’une partie de l’élite du pouvoir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E9BCB9F-AE9E-8EF5-BB98-5A0056E3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13301484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56A473-24B1-8077-6563-7D2FACECC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10 avril 1967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540E99C-1447-B806-84C9-01AA1E2AD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« Le texte de la Constitution est établi en français et en néerlandais » </a:t>
            </a:r>
          </a:p>
          <a:p>
            <a:pPr lvl="1"/>
            <a:r>
              <a:rPr lang="fr-FR" dirty="0"/>
              <a:t>article 140 de la Constitution					69 ans après la « loi d’égalité »</a:t>
            </a:r>
          </a:p>
          <a:p>
            <a:endParaRPr lang="fr-FR" dirty="0"/>
          </a:p>
          <a:p>
            <a:r>
              <a:rPr lang="fr-FR" dirty="0"/>
              <a:t>23 octobre 1991</a:t>
            </a:r>
          </a:p>
          <a:p>
            <a:r>
              <a:rPr lang="fr-FR" dirty="0"/>
              <a:t>« Le texte de la Constitution est établi en français, en néerlandais et en allemand »</a:t>
            </a:r>
          </a:p>
          <a:p>
            <a:r>
              <a:rPr lang="fr-FR" dirty="0"/>
              <a:t>Devenu l’article 189 en 1994.</a:t>
            </a:r>
          </a:p>
          <a:p>
            <a:endParaRPr lang="fr-FR" dirty="0"/>
          </a:p>
          <a:p>
            <a:r>
              <a:rPr lang="fr-FR" dirty="0"/>
              <a:t>Le mouvement flamand existe depuis 1837!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F9EE864-CA91-98CB-B8C3-5B547DC1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12761100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C1F991-3108-2169-61C3-C01279FE0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Question de l’université de Louvain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3E83BB-3400-86FA-8068-62287E600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Gestion par les évêques en français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Revendications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« Leuven </a:t>
            </a:r>
            <a:r>
              <a:rPr lang="fr-FR" altLang="fr-FR" dirty="0" err="1">
                <a:ea typeface="ＭＳ Ｐゴシック" panose="020B0600070205080204" pitchFamily="34" charset="-128"/>
              </a:rPr>
              <a:t>vlaams</a:t>
            </a:r>
            <a:r>
              <a:rPr lang="fr-FR" altLang="fr-FR" dirty="0">
                <a:ea typeface="ＭＳ Ｐゴシック" panose="020B0600070205080204" pitchFamily="34" charset="-128"/>
              </a:rPr>
              <a:t> » 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« </a:t>
            </a:r>
            <a:r>
              <a:rPr lang="fr-FR" altLang="fr-FR" dirty="0" err="1">
                <a:ea typeface="ＭＳ Ｐゴシック" panose="020B0600070205080204" pitchFamily="34" charset="-128"/>
              </a:rPr>
              <a:t>Walen</a:t>
            </a:r>
            <a:r>
              <a:rPr lang="fr-FR" altLang="fr-FR" dirty="0">
                <a:ea typeface="ＭＳ Ｐゴシック" panose="020B0600070205080204" pitchFamily="34" charset="-128"/>
              </a:rPr>
              <a:t> </a:t>
            </a:r>
            <a:r>
              <a:rPr lang="fr-FR" altLang="fr-FR" dirty="0" err="1">
                <a:ea typeface="ＭＳ Ｐゴシック" panose="020B0600070205080204" pitchFamily="34" charset="-128"/>
              </a:rPr>
              <a:t>buiten</a:t>
            </a:r>
            <a:r>
              <a:rPr lang="fr-FR" altLang="fr-FR" dirty="0">
                <a:ea typeface="ＭＳ Ｐゴシック" panose="020B0600070205080204" pitchFamily="34" charset="-128"/>
              </a:rPr>
              <a:t> »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Le député CVP Jan </a:t>
            </a:r>
            <a:r>
              <a:rPr lang="fr-FR" altLang="fr-FR" dirty="0" err="1">
                <a:ea typeface="ＭＳ Ｐゴシック" panose="020B0600070205080204" pitchFamily="34" charset="-128"/>
              </a:rPr>
              <a:t>Verroken</a:t>
            </a:r>
            <a:r>
              <a:rPr lang="fr-FR" altLang="fr-FR" dirty="0">
                <a:ea typeface="ＭＳ Ｐゴシック" panose="020B0600070205080204" pitchFamily="34" charset="-128"/>
              </a:rPr>
              <a:t> interpelle le gouvernement de Paul Van Den Boeynants le 6 février 1968… et le gouvernement tombe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EC0063D-111B-F6D3-0103-A3D658D4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2021422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E1FD53-D413-AF0D-3F9D-984012FA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Conséquences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F33E95B-7CA7-9154-970C-1FAF5CE43D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Chute du gouvernement et « question communautaire » prioritaire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« Louvain-la-Neuve » 1971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Rénovation Leuven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Campus ULB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Campus VUB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Rénovation UGent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Transfert </a:t>
            </a:r>
            <a:r>
              <a:rPr lang="fr-FR" altLang="fr-FR" dirty="0" err="1">
                <a:ea typeface="ＭＳ Ｐゴシック" panose="020B0600070205080204" pitchFamily="34" charset="-128"/>
              </a:rPr>
              <a:t>ULg</a:t>
            </a:r>
            <a:r>
              <a:rPr lang="fr-FR" altLang="fr-FR" dirty="0">
                <a:ea typeface="ＭＳ Ｐゴシック" panose="020B0600070205080204" pitchFamily="34" charset="-128"/>
              </a:rPr>
              <a:t> « Tsar </a:t>
            </a:r>
            <a:r>
              <a:rPr lang="fr-FR" altLang="fr-FR" dirty="0" err="1">
                <a:ea typeface="ＭＳ Ｐゴシック" panose="020B0600070205080204" pitchFamily="34" charset="-128"/>
              </a:rPr>
              <a:t>Tilman</a:t>
            </a:r>
            <a:r>
              <a:rPr lang="fr-FR" altLang="fr-FR" dirty="0">
                <a:ea typeface="ＭＳ Ｐゴシック" panose="020B0600070205080204" pitchFamily="34" charset="-128"/>
              </a:rPr>
              <a:t> »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E72F4C3-981C-6083-EDAB-FFDAA9C7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40151714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F4947FD-DE2E-D3EB-836E-A21E559AF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Fragilisation des grands partis</a:t>
            </a:r>
          </a:p>
        </p:txBody>
      </p:sp>
      <p:graphicFrame>
        <p:nvGraphicFramePr>
          <p:cNvPr id="5" name="Espace réservé du contenu 5">
            <a:extLst>
              <a:ext uri="{FF2B5EF4-FFF2-40B4-BE49-F238E27FC236}">
                <a16:creationId xmlns:a16="http://schemas.microsoft.com/office/drawing/2014/main" id="{29C84D7E-00DA-50A8-9AD8-46925EED08F6}"/>
              </a:ext>
            </a:extLst>
          </p:cNvPr>
          <p:cNvGraphicFramePr>
            <a:graphicFrameLocks/>
          </p:cNvGraphicFramePr>
          <p:nvPr/>
        </p:nvGraphicFramePr>
        <p:xfrm>
          <a:off x="2385598" y="2743200"/>
          <a:ext cx="7499352" cy="3385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38">
                  <a:extLst>
                    <a:ext uri="{9D8B030D-6E8A-4147-A177-3AD203B41FA5}">
                      <a16:colId xmlns:a16="http://schemas.microsoft.com/office/drawing/2014/main" val="241810294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663704403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1725983854"/>
                    </a:ext>
                  </a:extLst>
                </a:gridCol>
                <a:gridCol w="1874838">
                  <a:extLst>
                    <a:ext uri="{9D8B030D-6E8A-4147-A177-3AD203B41FA5}">
                      <a16:colId xmlns:a16="http://schemas.microsoft.com/office/drawing/2014/main" val="4109933336"/>
                    </a:ext>
                  </a:extLst>
                </a:gridCol>
              </a:tblGrid>
              <a:tr h="380477">
                <a:tc>
                  <a:txBody>
                    <a:bodyPr/>
                    <a:lstStyle/>
                    <a:p>
                      <a:pPr algn="l" fontAlgn="b"/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PSC-CVP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PSB-BSP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PLP-PVV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36947017"/>
                  </a:ext>
                </a:extLst>
              </a:tr>
              <a:tr h="75129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Moyenne 1919-1961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01709212"/>
                  </a:ext>
                </a:extLst>
              </a:tr>
              <a:tr h="75129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18,4%%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61315339"/>
                  </a:ext>
                </a:extLst>
              </a:tr>
              <a:tr h="75129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8602097"/>
                  </a:ext>
                </a:extLst>
              </a:tr>
              <a:tr h="751297">
                <a:tc>
                  <a:txBody>
                    <a:bodyPr/>
                    <a:lstStyle/>
                    <a:p>
                      <a:pPr algn="l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BE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3592715"/>
                  </a:ext>
                </a:extLst>
              </a:tr>
            </a:tbl>
          </a:graphicData>
        </a:graphic>
      </p:graphicFrame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93BF5CE4-8837-0B44-5C3C-8F33E87FA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9389234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71E42-A771-FA18-6012-D7EFAE5E0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Résultats électoraux1968 : 2/3 = 142 sièges?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11D8B2-C120-6E40-8900-A15E8A11C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PSC/CVP:				69 députés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BSP/PSB:				59	</a:t>
            </a:r>
          </a:p>
          <a:p>
            <a:pPr>
              <a:buFont typeface="Wingdings 2" pitchFamily="2" charset="2"/>
              <a:buNone/>
            </a:pPr>
            <a:r>
              <a:rPr lang="fr-FR" altLang="fr-FR" dirty="0">
                <a:ea typeface="ＭＳ Ｐゴシック" panose="020B0600070205080204" pitchFamily="34" charset="-128"/>
              </a:rPr>
              <a:t>						69+59= 128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PVV/PLP:		47 mais unitaristes!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VU:		20 mais flamingants!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RW:		 6 mais fédéralistes!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FDF:		 6 mais fransquillons!</a:t>
            </a:r>
          </a:p>
          <a:p>
            <a:pPr lvl="1"/>
            <a:r>
              <a:rPr lang="fr-FR" altLang="fr-FR" dirty="0">
                <a:ea typeface="ＭＳ Ｐゴシック" panose="020B0600070205080204" pitchFamily="34" charset="-128"/>
              </a:rPr>
              <a:t>PCB: 		 5 mais communistes!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Donc: PVV-PLP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300BCC9-7F04-6B60-DFCC-C0561BD3D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0123079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FCE650-1BC1-080F-BBDE-D720F2081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131 jours de crise, un record…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D732AB-6AED-A627-2EAC-1C8E17085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Un informateur,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Deux formateurs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Une coalition insuffisante</a:t>
            </a:r>
          </a:p>
          <a:p>
            <a:r>
              <a:rPr lang="fr-FR" altLang="fr-FR" dirty="0">
                <a:ea typeface="ＭＳ Ｐゴシック" panose="020B0600070205080204" pitchFamily="34" charset="-128"/>
              </a:rPr>
              <a:t>Octobre 1970: FDF présent dans 19 communes de Bruxelles + 6 « périphériques à facilités » + 12 autres périphériques: 30% des votes valables!!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20B219A-90F6-A681-72B4-C99E006FC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407933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CAA763-BA89-5403-BA57-39CD0368E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Première réforme de l’Etat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FFBD0B-2139-6DF5-8E72-A356ED1686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Juin 68 – janvier 72: gouvernement Eyskens V</a:t>
            </a:r>
          </a:p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révision de la constitution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EB350A-76A0-7470-D16F-79F44E9C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4898904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9E7146-1BCD-69EB-5E3E-FC3CDA2C3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</a:t>
            </a:r>
            <a:r>
              <a:rPr lang="fr-FR" baseline="30000" dirty="0"/>
              <a:t>e</a:t>
            </a:r>
            <a:r>
              <a:rPr lang="fr-FR" dirty="0"/>
              <a:t> révision de la constitution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3EB5383-2D37-E6AA-BC22-8FCD2994B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fr-FR" b="1" dirty="0">
                <a:ea typeface="ＭＳ Ｐゴシック" panose="020B0600070205080204" pitchFamily="34" charset="-128"/>
              </a:rPr>
              <a:t>Flamands</a:t>
            </a:r>
            <a:r>
              <a:rPr lang="fr-BE" altLang="fr-FR" dirty="0">
                <a:ea typeface="ＭＳ Ｐゴシック" panose="020B0600070205080204" pitchFamily="34" charset="-128"/>
              </a:rPr>
              <a:t> : veulent une reconnaissance culturelle (conception d’une Belgique composée de 2 grandes communautés)</a:t>
            </a:r>
          </a:p>
          <a:p>
            <a:r>
              <a:rPr lang="fr-BE" altLang="fr-FR" b="1" dirty="0">
                <a:ea typeface="ＭＳ Ｐゴシック" panose="020B0600070205080204" pitchFamily="34" charset="-128"/>
              </a:rPr>
              <a:t>Wallons</a:t>
            </a:r>
            <a:r>
              <a:rPr lang="fr-BE" altLang="fr-FR" dirty="0">
                <a:ea typeface="ＭＳ Ｐゴシック" panose="020B0600070205080204" pitchFamily="34" charset="-128"/>
              </a:rPr>
              <a:t> : veulent une maîtrise propre des instruments économiques (basée sur la reconnaissance du fait régional)</a:t>
            </a:r>
          </a:p>
          <a:p>
            <a:pPr>
              <a:buFont typeface="Wingdings" pitchFamily="2" charset="2"/>
              <a:buNone/>
            </a:pPr>
            <a:endParaRPr lang="fr-BE" altLang="fr-FR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r>
              <a:rPr lang="fr-FR" altLang="fr-FR" dirty="0">
                <a:ea typeface="ＭＳ Ｐゴシック" panose="020B0600070205080204" pitchFamily="34" charset="-128"/>
                <a:sym typeface="Symbol" pitchFamily="2" charset="2"/>
              </a:rPr>
              <a:t></a:t>
            </a:r>
            <a:r>
              <a:rPr lang="fr-BE" altLang="fr-FR" sz="2800" dirty="0">
                <a:ea typeface="ＭＳ Ｐゴシック" panose="020B0600070205080204" pitchFamily="34" charset="-128"/>
              </a:rPr>
              <a:t>Il y aura donc </a:t>
            </a:r>
            <a:r>
              <a:rPr lang="fr-BE" altLang="fr-FR" sz="2800" b="1" dirty="0">
                <a:ea typeface="ＭＳ Ｐゴシック" panose="020B0600070205080204" pitchFamily="34" charset="-128"/>
              </a:rPr>
              <a:t>deux systèmes fédérés concurrents</a:t>
            </a:r>
          </a:p>
          <a:p>
            <a:pPr>
              <a:buFont typeface="Wingdings" pitchFamily="2" charset="2"/>
              <a:buNone/>
            </a:pPr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0AB6CE2-8640-0AB7-3788-F793609DE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5863690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489FD7-1100-E2E6-0F47-2D6DAFD2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Deux fédéralismes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33F90A-D374-BB9E-590A-3DE80B47A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>
                <a:ea typeface="ＭＳ Ｐゴシック" panose="020B0600070205080204" pitchFamily="34" charset="-128"/>
              </a:rPr>
              <a:t>Communautaire: Trois langues dans le pays, trois communautés culturelles…</a:t>
            </a:r>
          </a:p>
          <a:p>
            <a:endParaRPr lang="fr-FR" altLang="fr-FR" dirty="0">
              <a:ea typeface="ＭＳ Ｐゴシック" panose="020B0600070205080204" pitchFamily="34" charset="-128"/>
            </a:endParaRPr>
          </a:p>
          <a:p>
            <a:r>
              <a:rPr lang="fr-FR" altLang="fr-FR" dirty="0">
                <a:ea typeface="ＭＳ Ｐゴシック" panose="020B0600070205080204" pitchFamily="34" charset="-128"/>
              </a:rPr>
              <a:t>Régional: trois entités économiques et sociales dans le pays, trois régions…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2463592-13ED-9D30-9CFC-EE51B359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663270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Etapes des réformes de l’Etat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1970: 	3 communautés, principe des régions</a:t>
            </a:r>
          </a:p>
          <a:p>
            <a:pPr marL="0" indent="0">
              <a:buNone/>
            </a:pPr>
            <a:r>
              <a:rPr lang="fr-FR" dirty="0"/>
              <a:t>1974: 	« régionalisation préparatoire »</a:t>
            </a:r>
          </a:p>
          <a:p>
            <a:pPr marL="0" indent="0">
              <a:buNone/>
            </a:pPr>
            <a:r>
              <a:rPr lang="fr-FR" dirty="0"/>
              <a:t>1980: 	2 régions, fusion région-communauté flamande</a:t>
            </a:r>
          </a:p>
          <a:p>
            <a:pPr marL="0" indent="0">
              <a:buNone/>
            </a:pPr>
            <a:r>
              <a:rPr lang="fr-FR" dirty="0"/>
              <a:t>1988: 	Région de Bruxelles-capitale</a:t>
            </a:r>
          </a:p>
          <a:p>
            <a:pPr marL="0" indent="0">
              <a:buNone/>
            </a:pPr>
            <a:r>
              <a:rPr lang="fr-FR" dirty="0"/>
              <a:t>1992: 	« Etat fédéral », élection directe des assemblées régionales/communautaires</a:t>
            </a:r>
          </a:p>
          <a:p>
            <a:pPr marL="0" indent="0">
              <a:buNone/>
            </a:pPr>
            <a:r>
              <a:rPr lang="fr-FR" dirty="0"/>
              <a:t>2011-2014: 6</a:t>
            </a:r>
            <a:r>
              <a:rPr lang="fr-FR" baseline="30000" dirty="0"/>
              <a:t>e</a:t>
            </a:r>
            <a:r>
              <a:rPr lang="fr-FR" dirty="0"/>
              <a:t> réforme de l’Etat: allocations familiales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87663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8C0932-0B72-3AE6-0596-7D09AADB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Henri Conscience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98DB53-267F-621D-38CB-E87B172892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Subside royal pour le roman </a:t>
            </a:r>
            <a:r>
              <a:rPr lang="fr-FR" i="1" dirty="0"/>
              <a:t>Le Lion des Flandres</a:t>
            </a:r>
            <a:r>
              <a:rPr lang="fr-FR" dirty="0"/>
              <a:t>, 1838</a:t>
            </a:r>
          </a:p>
          <a:p>
            <a:r>
              <a:rPr lang="fr-FR" dirty="0"/>
              <a:t>Consensus sur le néerlandais (d’abord craint parce que langue du calvinisme)</a:t>
            </a:r>
          </a:p>
          <a:p>
            <a:r>
              <a:rPr lang="fr-FR" dirty="0"/>
              <a:t>« Flamand »: belgo-néerlandais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08C995-F307-B4C2-BE92-77D507C1B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7038858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C11AEB-E1BC-B535-16A3-5EE188E76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Contenu 3</a:t>
            </a:r>
            <a:r>
              <a:rPr lang="fr-FR" baseline="30000" dirty="0"/>
              <a:t>e</a:t>
            </a:r>
            <a:r>
              <a:rPr lang="fr-FR" dirty="0"/>
              <a:t> révision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B72A3F-9C8B-3E41-2BB7-A4B38B6FF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dirty="0"/>
              <a:t>Mesures protection minorités</a:t>
            </a:r>
          </a:p>
          <a:p>
            <a:pPr lvl="1"/>
            <a:r>
              <a:rPr lang="fr-FR" dirty="0"/>
              <a:t>Majorité spéciale</a:t>
            </a:r>
          </a:p>
          <a:p>
            <a:pPr lvl="1"/>
            <a:r>
              <a:rPr lang="fr-FR" dirty="0"/>
              <a:t>Parité conseil ministres</a:t>
            </a:r>
          </a:p>
          <a:p>
            <a:pPr lvl="1"/>
            <a:r>
              <a:rPr lang="fr-FR" dirty="0"/>
              <a:t>Groupes linguistiques dans les chambres</a:t>
            </a:r>
          </a:p>
          <a:p>
            <a:pPr lvl="1"/>
            <a:r>
              <a:rPr lang="fr-FR" dirty="0"/>
              <a:t>Sonnette alarme</a:t>
            </a:r>
          </a:p>
          <a:p>
            <a:r>
              <a:rPr lang="fr-FR" dirty="0"/>
              <a:t>Revendications flamandes</a:t>
            </a:r>
          </a:p>
          <a:p>
            <a:pPr lvl="1"/>
            <a:r>
              <a:rPr lang="fr-FR" dirty="0"/>
              <a:t>Autonomie culturelle</a:t>
            </a:r>
          </a:p>
          <a:p>
            <a:r>
              <a:rPr lang="fr-FR" dirty="0"/>
              <a:t>Revendications francophones</a:t>
            </a:r>
          </a:p>
          <a:p>
            <a:pPr lvl="1"/>
            <a:r>
              <a:rPr lang="fr-FR" dirty="0"/>
              <a:t>Régions</a:t>
            </a:r>
          </a:p>
          <a:p>
            <a:r>
              <a:rPr lang="fr-FR" dirty="0"/>
              <a:t>Blocage sur Fourons: chutes des gouvernements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E11923C-B113-FC40-2ED8-E853033E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022024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B617B04D-CE78-F312-961D-0D18D9754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Fédéralisme asymétrique</a:t>
            </a:r>
          </a:p>
        </p:txBody>
      </p:sp>
      <p:pic>
        <p:nvPicPr>
          <p:cNvPr id="5" name="Picture 2" descr="Image result for structure fÃ©dÃ©ralisme belge">
            <a:extLst>
              <a:ext uri="{FF2B5EF4-FFF2-40B4-BE49-F238E27FC236}">
                <a16:creationId xmlns:a16="http://schemas.microsoft.com/office/drawing/2014/main" id="{A30ECB9C-7D1E-25BE-CA8A-3C836A762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7" y="1853754"/>
            <a:ext cx="7324725" cy="467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B3936482-EC1C-C579-EE82-45B78D85B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42501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6385F3A-CCD2-29E0-FF2C-AE0794C32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Régionalisation 1980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B8F476-EE0D-76BD-2D92-89260CC7F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2 grandes régions</a:t>
            </a:r>
          </a:p>
          <a:p>
            <a:pPr lvl="1"/>
            <a:r>
              <a:rPr lang="fr-FR" dirty="0"/>
              <a:t>Wallonie</a:t>
            </a:r>
          </a:p>
          <a:p>
            <a:pPr lvl="1"/>
            <a:r>
              <a:rPr lang="fr-FR" dirty="0"/>
              <a:t>Flandre</a:t>
            </a:r>
          </a:p>
          <a:p>
            <a:pPr lvl="1"/>
            <a:r>
              <a:rPr lang="fr-FR" dirty="0"/>
              <a:t>Manque Bruxelles: protection des Flamands de Bruxelles</a:t>
            </a:r>
          </a:p>
          <a:p>
            <a:r>
              <a:rPr lang="fr-FR" dirty="0"/>
              <a:t>Fusion Région flamande – Communauté flamande</a:t>
            </a:r>
          </a:p>
          <a:p>
            <a:r>
              <a:rPr lang="fr-FR" dirty="0"/>
              <a:t>Lutte francophone pour mise en place Région bruxelloise</a:t>
            </a: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FEC62BC-6791-6BF6-8D33-7022E82D7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423024271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76711-3FC1-29AB-2FC9-E0BA04688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1988: Fourons contre Bruxelles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D54ABC2-855A-F803-E7E1-F42D99147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Parlement et gouvernement bruxellois</a:t>
            </a:r>
          </a:p>
          <a:p>
            <a:pPr lvl="1"/>
            <a:r>
              <a:rPr lang="fr-FR" dirty="0" err="1"/>
              <a:t>CoCoF</a:t>
            </a:r>
            <a:r>
              <a:rPr lang="fr-FR" dirty="0"/>
              <a:t>	Assemblée et exécutif</a:t>
            </a:r>
          </a:p>
          <a:p>
            <a:pPr lvl="1"/>
            <a:r>
              <a:rPr lang="fr-FR" dirty="0" err="1"/>
              <a:t>CoCoN</a:t>
            </a:r>
            <a:r>
              <a:rPr lang="fr-FR" dirty="0"/>
              <a:t>	 Assemblée et exécutif</a:t>
            </a:r>
          </a:p>
          <a:p>
            <a:pPr lvl="1"/>
            <a:r>
              <a:rPr lang="fr-FR" dirty="0" err="1"/>
              <a:t>CoCoM</a:t>
            </a:r>
            <a:r>
              <a:rPr lang="fr-FR" dirty="0"/>
              <a:t>	 Assemblée et exécutif</a:t>
            </a:r>
          </a:p>
          <a:p>
            <a:r>
              <a:rPr lang="fr-FR" dirty="0"/>
              <a:t>Fourons: </a:t>
            </a:r>
          </a:p>
          <a:p>
            <a:pPr lvl="1"/>
            <a:r>
              <a:rPr lang="fr-FR" dirty="0"/>
              <a:t>Commissaire d’arrondissement adjoint</a:t>
            </a:r>
          </a:p>
          <a:p>
            <a:pPr lvl="1"/>
            <a:r>
              <a:rPr lang="fr-FR" dirty="0"/>
              <a:t>Élection directe des conseillers de CPAS</a:t>
            </a:r>
          </a:p>
          <a:p>
            <a:pPr lvl="1"/>
            <a:r>
              <a:rPr lang="fr-FR" dirty="0"/>
              <a:t>Election directe des échevins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442BC8F-43E3-E490-4E27-34BCA2EC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8757071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5E48B-4A49-7BF1-BCFC-476888ADA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1993: Elections directes entités fédérées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3847CC-C31E-AF85-0DDC-9C788C6BC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Parlement flamand</a:t>
            </a:r>
          </a:p>
          <a:p>
            <a:r>
              <a:rPr lang="fr-FR" dirty="0"/>
              <a:t>Parlement wallon</a:t>
            </a:r>
          </a:p>
          <a:p>
            <a:r>
              <a:rPr lang="fr-FR" dirty="0"/>
              <a:t>Parlement </a:t>
            </a:r>
            <a:r>
              <a:rPr lang="fr-FR" dirty="0" err="1"/>
              <a:t>OstBelgien</a:t>
            </a:r>
            <a:endParaRPr lang="fr-FR" dirty="0"/>
          </a:p>
          <a:p>
            <a:r>
              <a:rPr lang="fr-FR" dirty="0"/>
              <a:t>Parlement bruxellois</a:t>
            </a:r>
          </a:p>
          <a:p>
            <a:pPr lvl="1"/>
            <a:r>
              <a:rPr lang="fr-FR" dirty="0" err="1"/>
              <a:t>CoCoF</a:t>
            </a:r>
            <a:endParaRPr lang="fr-FR" dirty="0"/>
          </a:p>
          <a:p>
            <a:pPr lvl="1"/>
            <a:r>
              <a:rPr lang="fr-FR" dirty="0" err="1"/>
              <a:t>CoCoN</a:t>
            </a:r>
            <a:endParaRPr lang="fr-FR" dirty="0"/>
          </a:p>
          <a:p>
            <a:pPr lvl="1"/>
            <a:r>
              <a:rPr lang="fr-FR" dirty="0" err="1"/>
              <a:t>CoCom</a:t>
            </a:r>
            <a:endParaRPr lang="fr-FR" dirty="0"/>
          </a:p>
          <a:p>
            <a:r>
              <a:rPr lang="fr-FR" dirty="0"/>
              <a:t>Diminution rôle du Sénat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CED9FD-5165-D8A3-CCC0-9E573B3D2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90465343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F0008E-0BEF-AC16-7A64-90D0CFBAB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  <a:ea typeface="ＭＳ Ｐゴシック" charset="0"/>
                <a:cs typeface="ＭＳ Ｐゴシック" charset="0"/>
              </a:rPr>
              <a:t>Communiqué de JL Dehaene, 20 avril 2010.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E28BC2-12B6-3936-B7AF-3B0D1DC8F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altLang="ja-JP" sz="2000" i="1" dirty="0">
                <a:latin typeface="Gill Sans MT" charset="0"/>
                <a:ea typeface="ＭＳ Ｐゴシック" charset="0"/>
                <a:cs typeface="ＭＳ Ｐゴシック" charset="0"/>
              </a:rPr>
              <a:t>« </a:t>
            </a:r>
            <a:r>
              <a:rPr lang="fr-FR" i="1" dirty="0">
                <a:latin typeface="Gill Sans MT" charset="0"/>
                <a:ea typeface="ＭＳ Ｐゴシック" charset="0"/>
                <a:cs typeface="ＭＳ Ｐゴシック" charset="0"/>
              </a:rPr>
              <a:t>Au cours des phases successives de la réforme de l</a:t>
            </a:r>
            <a:r>
              <a:rPr lang="ja-JP" altLang="fr-FR" i="1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i="1" dirty="0">
                <a:latin typeface="Gill Sans MT" charset="0"/>
                <a:ea typeface="ＭＳ Ｐゴシック" charset="0"/>
                <a:cs typeface="ＭＳ Ｐゴシック" charset="0"/>
              </a:rPr>
              <a:t>Etat belge, la base du compromis de 1970 a toujours été respectée : </a:t>
            </a:r>
          </a:p>
          <a:p>
            <a:pPr marL="0" indent="0">
              <a:buNone/>
            </a:pPr>
            <a:r>
              <a:rPr lang="fr-FR" altLang="ja-JP" b="1" i="1" dirty="0">
                <a:latin typeface="Gill Sans MT" charset="0"/>
                <a:ea typeface="ＭＳ Ｐゴシック" charset="0"/>
                <a:cs typeface="ＭＳ Ｐゴシック" charset="0"/>
              </a:rPr>
              <a:t>la majorité ne peut imposer sa volonté à la minorité, mais la minorité accepte </a:t>
            </a:r>
            <a:r>
              <a:rPr lang="fr-FR" altLang="ja-JP" b="1" i="1" dirty="0" err="1">
                <a:latin typeface="Gill Sans MT" charset="0"/>
                <a:ea typeface="ＭＳ Ｐゴシック" charset="0"/>
                <a:cs typeface="ＭＳ Ｐゴシック" charset="0"/>
              </a:rPr>
              <a:t>qu</a:t>
            </a:r>
            <a:r>
              <a:rPr lang="nl-BE" altLang="ja-JP" b="1" i="1" dirty="0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b="1" i="1" dirty="0">
                <a:latin typeface="Gill Sans MT" charset="0"/>
                <a:ea typeface="ＭＳ Ｐゴシック" charset="0"/>
                <a:cs typeface="ＭＳ Ｐゴシック" charset="0"/>
              </a:rPr>
              <a:t>il faille négocier</a:t>
            </a:r>
            <a:r>
              <a:rPr lang="fr-FR" altLang="ja-JP" i="1" dirty="0">
                <a:latin typeface="Gill Sans MT" charset="0"/>
                <a:ea typeface="ＭＳ Ｐゴシック" charset="0"/>
                <a:cs typeface="ＭＳ Ｐゴシック" charset="0"/>
              </a:rPr>
              <a:t>.</a:t>
            </a:r>
          </a:p>
          <a:p>
            <a:pPr marL="0" indent="0">
              <a:buNone/>
            </a:pPr>
            <a:r>
              <a:rPr lang="fr-FR" altLang="ja-JP" i="1" dirty="0">
                <a:latin typeface="Gill Sans MT" charset="0"/>
                <a:ea typeface="ＭＳ Ｐゴシック" charset="0"/>
                <a:cs typeface="ＭＳ Ｐゴシック" charset="0"/>
              </a:rPr>
              <a:t> Le processus risque d</a:t>
            </a:r>
            <a:r>
              <a:rPr lang="ja-JP" altLang="fr-FR" i="1">
                <a:latin typeface="Gill Sans MT" charset="0"/>
                <a:ea typeface="ＭＳ Ｐゴシック" charset="0"/>
                <a:cs typeface="ＭＳ Ｐゴシック" charset="0"/>
              </a:rPr>
              <a:t>’</a:t>
            </a:r>
            <a:r>
              <a:rPr lang="fr-FR" altLang="ja-JP" i="1" dirty="0">
                <a:latin typeface="Gill Sans MT" charset="0"/>
                <a:ea typeface="ＭＳ Ｐゴシック" charset="0"/>
                <a:cs typeface="ＭＳ Ｐゴシック" charset="0"/>
              </a:rPr>
              <a:t>échouer si la minorité refuse de négocier. »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3A716F-2354-7EAC-B94C-E94E758C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10659231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567B35-E236-AB28-7E24-7C1BF964E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2014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B7CE65-1AA6-81F8-1AAE-5E071E8369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Sénat réduit  au rôle de représentant des entités fédérées</a:t>
            </a:r>
          </a:p>
          <a:p>
            <a:r>
              <a:rPr lang="fr-FR" dirty="0"/>
              <a:t>Scission BHV, protection majorité spéciale du canton Rhode-Saint-Genèse</a:t>
            </a:r>
          </a:p>
          <a:p>
            <a:endParaRPr lang="fr-FR" dirty="0"/>
          </a:p>
          <a:p>
            <a:r>
              <a:rPr lang="fr-FR" dirty="0"/>
              <a:t>Allocations familiales communautarisées/régionalisées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52CFEAE-9E26-8858-E17B-6121F3A4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328092312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Partis politiques périphéristes</a:t>
            </a:r>
          </a:p>
        </p:txBody>
      </p:sp>
      <p:sp>
        <p:nvSpPr>
          <p:cNvPr id="96258" name="Espace réservé du contenu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BE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Partis régionaux / communautaires : 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</a:rPr>
              <a:t>1862: 		Meetingpartij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</a:rPr>
              <a:t>1919:	 	Frontpartij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</a:rPr>
              <a:t>1932:  		VNV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</a:rPr>
              <a:t>1954 - 2001 : 	Volksunie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</a:rPr>
              <a:t>1964 : 		FDF -&gt; DéFI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</a:rPr>
              <a:t>1968 - 1985 : 	Rassemblement Wallon</a:t>
            </a:r>
          </a:p>
          <a:p>
            <a:pPr lvl="1"/>
            <a:r>
              <a:rPr lang="fr-BE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1979 - </a:t>
            </a:r>
            <a:r>
              <a:rPr lang="mr-IN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…</a:t>
            </a:r>
            <a:r>
              <a:rPr lang="nl-BE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fr-BE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:	 	Vlaams Blok -&gt; Vlaams Belang</a:t>
            </a:r>
            <a:endParaRPr lang="fr-FR" b="1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pPr lvl="1"/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2001 - </a:t>
            </a:r>
            <a:r>
              <a:rPr lang="mr-IN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…</a:t>
            </a:r>
            <a:r>
              <a:rPr lang="nl-BE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</a:t>
            </a:r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: 	N-VA</a:t>
            </a:r>
            <a:endParaRPr lang="fr-BE" b="1" dirty="0">
              <a:latin typeface="Garamond" panose="02020404030301010803" pitchFamily="18" charset="0"/>
              <a:ea typeface="ＭＳ Ｐゴシック" charset="0"/>
            </a:endParaRPr>
          </a:p>
        </p:txBody>
      </p:sp>
      <p:sp>
        <p:nvSpPr>
          <p:cNvPr id="96259" name="Espace réservé du pied de page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B5A788"/>
                </a:solidFill>
                <a:latin typeface="Gill Sans MT" charset="0"/>
              </a:rPr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40495096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Groupes politiques et linguistiques à la Chambre, 2019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91583"/>
              </p:ext>
            </p:extLst>
          </p:nvPr>
        </p:nvGraphicFramePr>
        <p:xfrm>
          <a:off x="1071849" y="2329775"/>
          <a:ext cx="7693024" cy="3954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3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N-VA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Vooruit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20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oVLD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MR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Groen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Ecolo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CD&amp;V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cdH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PvdA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PTB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Défi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89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lvl="1" algn="l" fontAlgn="b"/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Garamond"/>
                        <a:cs typeface="Garamond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Garamond"/>
                          <a:cs typeface="Garamond"/>
                        </a:rPr>
                        <a:t>61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CC4650BE-06DC-1A8D-A4B0-504B37DACC67}"/>
              </a:ext>
            </a:extLst>
          </p:cNvPr>
          <p:cNvSpPr txBox="1"/>
          <p:nvPr/>
        </p:nvSpPr>
        <p:spPr>
          <a:xfrm>
            <a:off x="9476509" y="2784764"/>
            <a:ext cx="928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18+25=</a:t>
            </a:r>
          </a:p>
          <a:p>
            <a:r>
              <a:rPr lang="fr-FR" dirty="0"/>
              <a:t>43/89</a:t>
            </a:r>
          </a:p>
          <a:p>
            <a:endParaRPr lang="fr-FR" dirty="0"/>
          </a:p>
          <a:p>
            <a:r>
              <a:rPr lang="fr-FR" dirty="0"/>
              <a:t>48%</a:t>
            </a:r>
          </a:p>
        </p:txBody>
      </p:sp>
    </p:spTree>
    <p:extLst>
      <p:ext uri="{BB962C8B-B14F-4D97-AF65-F5344CB8AC3E}">
        <p14:creationId xmlns:p14="http://schemas.microsoft.com/office/powerpoint/2010/main" val="1904273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950" y="1744664"/>
            <a:ext cx="5062538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21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667001" y="5610938"/>
            <a:ext cx="749776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« Henri Conscience écoutant les doléances »</a:t>
            </a:r>
            <a:br>
              <a:rPr lang="fr-F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</a:br>
            <a:r>
              <a:rPr lang="fr-FR" sz="2000" dirty="0">
                <a:effectLst>
                  <a:outerShdw blurRad="38100" dist="38100" dir="2700000" algn="tl">
                    <a:srgbClr val="DDDDDD"/>
                  </a:outerShdw>
                </a:effectLst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1847: Manifeste du mouvement flamand</a:t>
            </a:r>
          </a:p>
        </p:txBody>
      </p:sp>
      <p:sp>
        <p:nvSpPr>
          <p:cNvPr id="72706" name="Espace réservé du pied de page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B5A788"/>
                </a:solidFill>
              </a:rPr>
              <a:t>UCTL BCEEOAL 11</a:t>
            </a:r>
          </a:p>
        </p:txBody>
      </p:sp>
      <p:pic>
        <p:nvPicPr>
          <p:cNvPr id="72707" name="Picture 2" descr="Henrik Con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6320"/>
            <a:ext cx="6172200" cy="553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956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Romantisme germanique</a:t>
            </a:r>
          </a:p>
        </p:txBody>
      </p:sp>
      <p:sp>
        <p:nvSpPr>
          <p:cNvPr id="136194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b="1" i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De Leeuw van Vlaanderen</a:t>
            </a:r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1838</a:t>
            </a:r>
          </a:p>
          <a:p>
            <a:pPr>
              <a:defRPr/>
            </a:pPr>
            <a:r>
              <a:rPr lang="fr-FR" b="1" i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De </a:t>
            </a:r>
            <a:r>
              <a:rPr lang="fr-FR" b="1" i="1" dirty="0" err="1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vlaamse</a:t>
            </a:r>
            <a:r>
              <a:rPr lang="fr-FR" b="1" i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Leeuw</a:t>
            </a:r>
            <a:r>
              <a:rPr lang="fr-FR" b="1" dirty="0">
                <a:latin typeface="Garamond" panose="02020404030301010803" pitchFamily="18" charset="0"/>
                <a:ea typeface="ＭＳ Ｐゴシック" charset="0"/>
                <a:cs typeface="ＭＳ Ｐゴシック" charset="0"/>
              </a:rPr>
              <a:t> 1847</a:t>
            </a:r>
          </a:p>
          <a:p>
            <a:pPr>
              <a:defRPr/>
            </a:pPr>
            <a:endParaRPr lang="fr-FR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pPr marL="82550" indent="0">
              <a:buNone/>
              <a:defRPr/>
            </a:pPr>
            <a:r>
              <a:rPr lang="fr-FR" i="1" dirty="0" err="1">
                <a:latin typeface="Garamond" panose="02020404030301010803" pitchFamily="18" charset="0"/>
              </a:rPr>
              <a:t>Zij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i="1" dirty="0" err="1">
                <a:latin typeface="Garamond" panose="02020404030301010803" pitchFamily="18" charset="0"/>
              </a:rPr>
              <a:t>zullen</a:t>
            </a:r>
            <a:r>
              <a:rPr lang="fr-FR" i="1" dirty="0">
                <a:latin typeface="Garamond" panose="02020404030301010803" pitchFamily="18" charset="0"/>
              </a:rPr>
              <a:t> hem niet </a:t>
            </a:r>
            <a:r>
              <a:rPr lang="fr-FR" i="1" dirty="0" err="1">
                <a:latin typeface="Garamond" panose="02020404030301010803" pitchFamily="18" charset="0"/>
              </a:rPr>
              <a:t>temmen</a:t>
            </a:r>
            <a:r>
              <a:rPr lang="fr-FR" i="1" dirty="0">
                <a:latin typeface="Garamond" panose="02020404030301010803" pitchFamily="18" charset="0"/>
              </a:rPr>
              <a:t>, </a:t>
            </a:r>
          </a:p>
          <a:p>
            <a:pPr marL="82550" indent="0">
              <a:buNone/>
              <a:defRPr/>
            </a:pPr>
            <a:r>
              <a:rPr lang="fr-FR" i="1" dirty="0">
                <a:latin typeface="Garamond" panose="02020404030301010803" pitchFamily="18" charset="0"/>
              </a:rPr>
              <a:t>de </a:t>
            </a:r>
            <a:r>
              <a:rPr lang="fr-FR" i="1" dirty="0" err="1">
                <a:latin typeface="Garamond" panose="02020404030301010803" pitchFamily="18" charset="0"/>
              </a:rPr>
              <a:t>fiere</a:t>
            </a:r>
            <a:r>
              <a:rPr lang="fr-FR" i="1" dirty="0">
                <a:latin typeface="Garamond" panose="02020404030301010803" pitchFamily="18" charset="0"/>
              </a:rPr>
              <a:t> Vlaamse Leeuw,</a:t>
            </a:r>
          </a:p>
          <a:p>
            <a:pPr marL="82550" indent="0">
              <a:buNone/>
              <a:defRPr/>
            </a:pPr>
            <a:endParaRPr lang="fr-FR" i="1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pPr marL="82550" indent="0" algn="r">
              <a:buNone/>
              <a:defRPr/>
            </a:pPr>
            <a:r>
              <a:rPr lang="fr-FR" i="1" dirty="0" err="1">
                <a:latin typeface="Garamond" panose="02020404030301010803" pitchFamily="18" charset="0"/>
              </a:rPr>
              <a:t>Sie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i="1" dirty="0" err="1">
                <a:latin typeface="Garamond" panose="02020404030301010803" pitchFamily="18" charset="0"/>
              </a:rPr>
              <a:t>sollen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i="1" dirty="0" err="1">
                <a:latin typeface="Garamond" panose="02020404030301010803" pitchFamily="18" charset="0"/>
              </a:rPr>
              <a:t>ihn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i="1" dirty="0" err="1">
                <a:latin typeface="Garamond" panose="02020404030301010803" pitchFamily="18" charset="0"/>
              </a:rPr>
              <a:t>nicht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i="1" dirty="0" err="1">
                <a:latin typeface="Garamond" panose="02020404030301010803" pitchFamily="18" charset="0"/>
              </a:rPr>
              <a:t>haben</a:t>
            </a:r>
            <a:r>
              <a:rPr lang="fr-FR" i="1" dirty="0">
                <a:latin typeface="Garamond" panose="02020404030301010803" pitchFamily="18" charset="0"/>
              </a:rPr>
              <a:t>,</a:t>
            </a:r>
          </a:p>
          <a:p>
            <a:pPr marL="82550" indent="0" algn="r">
              <a:buNone/>
              <a:defRPr/>
            </a:pPr>
            <a:r>
              <a:rPr lang="fr-FR" i="1" dirty="0">
                <a:latin typeface="Garamond" panose="02020404030301010803" pitchFamily="18" charset="0"/>
              </a:rPr>
              <a:t>den </a:t>
            </a:r>
            <a:r>
              <a:rPr lang="fr-FR" i="1" dirty="0" err="1">
                <a:latin typeface="Garamond" panose="02020404030301010803" pitchFamily="18" charset="0"/>
              </a:rPr>
              <a:t>freien</a:t>
            </a:r>
            <a:r>
              <a:rPr lang="fr-FR" i="1" dirty="0">
                <a:latin typeface="Garamond" panose="02020404030301010803" pitchFamily="18" charset="0"/>
              </a:rPr>
              <a:t>, </a:t>
            </a:r>
            <a:r>
              <a:rPr lang="fr-FR" i="1" dirty="0" err="1">
                <a:latin typeface="Garamond" panose="02020404030301010803" pitchFamily="18" charset="0"/>
              </a:rPr>
              <a:t>deutschen</a:t>
            </a:r>
            <a:r>
              <a:rPr lang="fr-FR" i="1" dirty="0">
                <a:latin typeface="Garamond" panose="02020404030301010803" pitchFamily="18" charset="0"/>
              </a:rPr>
              <a:t> </a:t>
            </a:r>
            <a:r>
              <a:rPr lang="fr-FR" i="1" dirty="0" err="1">
                <a:latin typeface="Garamond" panose="02020404030301010803" pitchFamily="18" charset="0"/>
              </a:rPr>
              <a:t>Rhein</a:t>
            </a:r>
            <a:endParaRPr lang="fr-FR" i="1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  <a:p>
            <a:pPr marL="82550" indent="0">
              <a:buNone/>
              <a:defRPr/>
            </a:pPr>
            <a:endParaRPr lang="fr-FR" i="1" dirty="0">
              <a:latin typeface="Garamond" panose="02020404030301010803" pitchFamily="1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5779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200">
                <a:solidFill>
                  <a:srgbClr val="B5A788"/>
                </a:solidFill>
                <a:latin typeface="Gill Sans MT" charset="0"/>
              </a:rPr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57111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FA5AAC-A76F-612D-E82F-B6C93B5B6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Revendications politiques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9FF1EF-66DE-34D7-80CB-F674D36C3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Langue néerlandaise dans certains secteurs sociaux</a:t>
            </a:r>
          </a:p>
          <a:p>
            <a:r>
              <a:rPr lang="fr-FR" dirty="0"/>
              <a:t>« Flamingants »: stigmate et retournement du stigmate</a:t>
            </a:r>
          </a:p>
          <a:p>
            <a:r>
              <a:rPr lang="fr-FR" dirty="0"/>
              <a:t>Suffrage censitaire…</a:t>
            </a:r>
          </a:p>
          <a:p>
            <a:r>
              <a:rPr lang="fr-FR" dirty="0"/>
              <a:t>1870: lois linguistiques: justice, administrations locales: </a:t>
            </a:r>
          </a:p>
          <a:p>
            <a:pPr lvl="1"/>
            <a:r>
              <a:rPr lang="fr-FR" dirty="0"/>
              <a:t>NL: langue subalterne et secondaire</a:t>
            </a:r>
          </a:p>
          <a:p>
            <a:r>
              <a:rPr lang="fr-FR" dirty="0"/>
              <a:t>1893: Suffrage universel des hommes tempéré par le vote plural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62B5452-3F44-304C-F0E7-3072172E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134723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92968B-A974-EC07-4979-56B30D523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Lois linguistiques du SUMTVP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18D26C-33A9-2C3C-6CAB-DA0D58841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1898, manifestations : « loi d’égalité »: NL à côté du F (tolérance) F en Wallonie malgré immigration flamande</a:t>
            </a:r>
          </a:p>
          <a:p>
            <a:r>
              <a:rPr lang="fr-FR" dirty="0"/>
              <a:t>D’où revendication égalité 2 langues dans tout pays</a:t>
            </a:r>
          </a:p>
          <a:p>
            <a:endParaRPr lang="fr-FR" dirty="0"/>
          </a:p>
          <a:p>
            <a:r>
              <a:rPr lang="fr-FR" dirty="0"/>
              <a:t>D’où résistance wallonne: enseignement universitaire en français</a:t>
            </a:r>
          </a:p>
          <a:p>
            <a:r>
              <a:rPr lang="fr-FR" dirty="0"/>
              <a:t>« Flamandisation Université de Gand »!</a:t>
            </a:r>
          </a:p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4720B8-D70A-0E7C-242C-5F17CABF9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UCTL BCEEOAL 11</a:t>
            </a:r>
          </a:p>
        </p:txBody>
      </p:sp>
    </p:spTree>
    <p:extLst>
      <p:ext uri="{BB962C8B-B14F-4D97-AF65-F5344CB8AC3E}">
        <p14:creationId xmlns:p14="http://schemas.microsoft.com/office/powerpoint/2010/main" val="7139705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{8EE85167-B9ED-4C41-812B-D4E0BE99D74C}tf10001064</Template>
  <TotalTime>1888</TotalTime>
  <Words>2572</Words>
  <Application>Microsoft Macintosh PowerPoint</Application>
  <PresentationFormat>Grand écran</PresentationFormat>
  <Paragraphs>463</Paragraphs>
  <Slides>59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Liens</vt:lpstr>
      </vt:variant>
      <vt:variant>
        <vt:i4>2</vt:i4>
      </vt:variant>
      <vt:variant>
        <vt:lpstr>Titres des diapositives</vt:lpstr>
      </vt:variant>
      <vt:variant>
        <vt:i4>59</vt:i4>
      </vt:variant>
    </vt:vector>
  </HeadingPairs>
  <TitlesOfParts>
    <vt:vector size="69" baseType="lpstr">
      <vt:lpstr>Arial</vt:lpstr>
      <vt:lpstr>Calibri</vt:lpstr>
      <vt:lpstr>Garamond</vt:lpstr>
      <vt:lpstr>Gill Sans MT</vt:lpstr>
      <vt:lpstr>Times New Roman</vt:lpstr>
      <vt:lpstr>Wingdings</vt:lpstr>
      <vt:lpstr>Wingdings 2</vt:lpstr>
      <vt:lpstr>Organique</vt:lpstr>
      <vt:lpstr>file:///Users/verjanspierre/Documents/recherche/Fourons/Fouron.doc!OLE_LINK2</vt:lpstr>
      <vt:lpstr>file:///Users/verjanspierre/Documents/recherche/Fourons/Fouron.doc!OLE_LINK3</vt:lpstr>
      <vt:lpstr>Belgique? Comment en est-on arrivé là?</vt:lpstr>
      <vt:lpstr>Mouvement flamand</vt:lpstr>
      <vt:lpstr>Présentation PowerPoint</vt:lpstr>
      <vt:lpstr>Néerlandais et distinction sociale</vt:lpstr>
      <vt:lpstr>Henri Conscience</vt:lpstr>
      <vt:lpstr>« Henri Conscience écoutant les doléances » 1847: Manifeste du mouvement flamand</vt:lpstr>
      <vt:lpstr>Romantisme germanique</vt:lpstr>
      <vt:lpstr>Revendications politiques</vt:lpstr>
      <vt:lpstr>Lois linguistiques du SUMTVP</vt:lpstr>
      <vt:lpstr>Du politique à l’économico-social</vt:lpstr>
      <vt:lpstr>Présentation PowerPoint</vt:lpstr>
      <vt:lpstr>« Lettre au Roi » de Jules Destrée, 1912</vt:lpstr>
      <vt:lpstr>Première guerre mondiale: radicalisation</vt:lpstr>
      <vt:lpstr>« séparation administrative »</vt:lpstr>
      <vt:lpstr>Entre-deux-guerres</vt:lpstr>
      <vt:lpstr>Entre-deux-guerres, division du mouvement flamand</vt:lpstr>
      <vt:lpstr>Présentation PowerPoint</vt:lpstr>
      <vt:lpstr>Docteur August Borms(1878-1946)</vt:lpstr>
      <vt:lpstr>Frontpartij et ses suites</vt:lpstr>
      <vt:lpstr>Deuxième guerre mondiale</vt:lpstr>
      <vt:lpstr>Après guerre</vt:lpstr>
      <vt:lpstr>Rapport Harmel</vt:lpstr>
      <vt:lpstr>Des lois linguistiques à la réforme</vt:lpstr>
      <vt:lpstr>Décalage économique</vt:lpstr>
      <vt:lpstr>Présentation PowerPoint</vt:lpstr>
      <vt:lpstr>Réformes de l’Etat</vt:lpstr>
      <vt:lpstr>Loi du 8 novembre 1962: fixation de la frontière linguistique</vt:lpstr>
      <vt:lpstr>La commission de l’intérieur de la Chambre amende le projet gouvernemental</vt:lpstr>
      <vt:lpstr>Fourons</vt:lpstr>
      <vt:lpstr>Frontière linguistique</vt:lpstr>
      <vt:lpstr>Vote au sénat</vt:lpstr>
      <vt:lpstr>Deuxième « marche sur Bruxelles », octobre 62</vt:lpstr>
      <vt:lpstr>Consultation populaire province de Liège le 28 octobre 1962.</vt:lpstr>
      <vt:lpstr>Vote sur l’ensemble du projet de loi de fixation de la frontière linguistique, à la Chambre des représentants, par partis et arrondissements. </vt:lpstr>
      <vt:lpstr>Analyse votes Chambre 31 octobre1962</vt:lpstr>
      <vt:lpstr>Réforme fiscale 1962</vt:lpstr>
      <vt:lpstr>Loi du 2 août 1963 sur l’emploi des langues en matière administrative</vt:lpstr>
      <vt:lpstr>Crise des langues en matière administrative</vt:lpstr>
      <vt:lpstr>André Renard –  Wilfried Martens -  André Lagasse</vt:lpstr>
      <vt:lpstr>10 avril 1967</vt:lpstr>
      <vt:lpstr>Question de l’université de Louvain</vt:lpstr>
      <vt:lpstr>Conséquences</vt:lpstr>
      <vt:lpstr>Fragilisation des grands partis</vt:lpstr>
      <vt:lpstr>Résultats électoraux1968 : 2/3 = 142 sièges?</vt:lpstr>
      <vt:lpstr>131 jours de crise, un record…</vt:lpstr>
      <vt:lpstr>Première réforme de l’Etat</vt:lpstr>
      <vt:lpstr>3e révision de la constitution</vt:lpstr>
      <vt:lpstr>Deux fédéralismes</vt:lpstr>
      <vt:lpstr>Etapes des réformes de l’Etat</vt:lpstr>
      <vt:lpstr>Contenu 3e révision</vt:lpstr>
      <vt:lpstr>Fédéralisme asymétrique</vt:lpstr>
      <vt:lpstr>Régionalisation 1980</vt:lpstr>
      <vt:lpstr>1988: Fourons contre Bruxelles</vt:lpstr>
      <vt:lpstr>1993: Elections directes entités fédérées</vt:lpstr>
      <vt:lpstr>Communiqué de JL Dehaene, 20 avril 2010.</vt:lpstr>
      <vt:lpstr>2014</vt:lpstr>
      <vt:lpstr>Partis politiques périphéristes</vt:lpstr>
      <vt:lpstr>Groupes politiques et linguistiques à la Chambre, 2019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Belgique? Comment en est-on arrivé là?</dc:title>
  <dc:creator>Verjans Pierre</dc:creator>
  <cp:lastModifiedBy>Verjans Pierre</cp:lastModifiedBy>
  <cp:revision>2</cp:revision>
  <dcterms:created xsi:type="dcterms:W3CDTF">2022-11-30T16:03:16Z</dcterms:created>
  <dcterms:modified xsi:type="dcterms:W3CDTF">2022-12-14T13:27:31Z</dcterms:modified>
</cp:coreProperties>
</file>