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36"/>
  </p:notesMasterIdLst>
  <p:sldIdLst>
    <p:sldId id="280" r:id="rId3"/>
    <p:sldId id="281" r:id="rId4"/>
    <p:sldId id="282" r:id="rId5"/>
    <p:sldId id="290" r:id="rId6"/>
    <p:sldId id="291" r:id="rId7"/>
    <p:sldId id="292" r:id="rId8"/>
    <p:sldId id="293" r:id="rId9"/>
    <p:sldId id="294" r:id="rId10"/>
    <p:sldId id="296" r:id="rId11"/>
    <p:sldId id="297" r:id="rId12"/>
    <p:sldId id="284" r:id="rId13"/>
    <p:sldId id="295" r:id="rId14"/>
    <p:sldId id="285" r:id="rId15"/>
    <p:sldId id="298" r:id="rId16"/>
    <p:sldId id="299" r:id="rId17"/>
    <p:sldId id="267" r:id="rId18"/>
    <p:sldId id="268" r:id="rId19"/>
    <p:sldId id="269" r:id="rId20"/>
    <p:sldId id="270" r:id="rId21"/>
    <p:sldId id="286" r:id="rId22"/>
    <p:sldId id="301" r:id="rId23"/>
    <p:sldId id="302" r:id="rId24"/>
    <p:sldId id="287" r:id="rId25"/>
    <p:sldId id="303" r:id="rId26"/>
    <p:sldId id="304" r:id="rId27"/>
    <p:sldId id="305" r:id="rId28"/>
    <p:sldId id="288" r:id="rId29"/>
    <p:sldId id="306" r:id="rId30"/>
    <p:sldId id="307" r:id="rId31"/>
    <p:sldId id="289" r:id="rId32"/>
    <p:sldId id="308" r:id="rId33"/>
    <p:sldId id="279" r:id="rId34"/>
    <p:sldId id="300" r:id="rId3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A33BF5-2B9A-4B2D-80D5-759ECA133DA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D32DAEF-6686-4901-9F44-76CE03EF1B52}">
      <dgm:prSet/>
      <dgm:spPr/>
      <dgm:t>
        <a:bodyPr/>
        <a:lstStyle/>
        <a:p>
          <a:pPr>
            <a:defRPr cap="all"/>
          </a:pPr>
          <a:r>
            <a:rPr lang="en-GB"/>
            <a:t>Background</a:t>
          </a:r>
          <a:endParaRPr lang="en-US"/>
        </a:p>
      </dgm:t>
    </dgm:pt>
    <dgm:pt modelId="{25508B4E-08EB-434F-8DDF-2E528EF97D21}" type="parTrans" cxnId="{E779F5D3-2F18-4746-880F-81EB42F143B2}">
      <dgm:prSet/>
      <dgm:spPr/>
      <dgm:t>
        <a:bodyPr/>
        <a:lstStyle/>
        <a:p>
          <a:endParaRPr lang="en-US"/>
        </a:p>
      </dgm:t>
    </dgm:pt>
    <dgm:pt modelId="{74D62405-7618-45F4-9D0C-334A35C28313}" type="sibTrans" cxnId="{E779F5D3-2F18-4746-880F-81EB42F143B2}">
      <dgm:prSet/>
      <dgm:spPr/>
      <dgm:t>
        <a:bodyPr/>
        <a:lstStyle/>
        <a:p>
          <a:endParaRPr lang="en-US"/>
        </a:p>
      </dgm:t>
    </dgm:pt>
    <dgm:pt modelId="{C7E8D0FA-B78C-42D9-9876-C939932890C4}">
      <dgm:prSet/>
      <dgm:spPr/>
      <dgm:t>
        <a:bodyPr/>
        <a:lstStyle/>
        <a:p>
          <a:pPr>
            <a:defRPr cap="all"/>
          </a:pPr>
          <a:r>
            <a:rPr lang="en-GB"/>
            <a:t>Research questions</a:t>
          </a:r>
          <a:endParaRPr lang="en-US"/>
        </a:p>
      </dgm:t>
    </dgm:pt>
    <dgm:pt modelId="{2A8AE846-FADA-4CB8-B778-B60751CE1AB5}" type="parTrans" cxnId="{13399088-17D0-4825-8BF7-31B00785063D}">
      <dgm:prSet/>
      <dgm:spPr/>
      <dgm:t>
        <a:bodyPr/>
        <a:lstStyle/>
        <a:p>
          <a:endParaRPr lang="en-US"/>
        </a:p>
      </dgm:t>
    </dgm:pt>
    <dgm:pt modelId="{0EC2DB24-94DC-4401-A2AA-926A0A64C8B3}" type="sibTrans" cxnId="{13399088-17D0-4825-8BF7-31B00785063D}">
      <dgm:prSet/>
      <dgm:spPr/>
      <dgm:t>
        <a:bodyPr/>
        <a:lstStyle/>
        <a:p>
          <a:endParaRPr lang="en-US"/>
        </a:p>
      </dgm:t>
    </dgm:pt>
    <dgm:pt modelId="{5E2B883A-DC64-458E-A2E6-56693C4B7F3F}">
      <dgm:prSet/>
      <dgm:spPr/>
      <dgm:t>
        <a:bodyPr/>
        <a:lstStyle/>
        <a:p>
          <a:pPr>
            <a:defRPr cap="all"/>
          </a:pPr>
          <a:r>
            <a:rPr lang="en-GB"/>
            <a:t>Method</a:t>
          </a:r>
          <a:endParaRPr lang="en-US"/>
        </a:p>
      </dgm:t>
    </dgm:pt>
    <dgm:pt modelId="{EA011241-FA9D-4CC3-8901-B2592ABEFDC1}" type="parTrans" cxnId="{EA9C5CEB-3AB7-45DA-91CC-024D2976E476}">
      <dgm:prSet/>
      <dgm:spPr/>
      <dgm:t>
        <a:bodyPr/>
        <a:lstStyle/>
        <a:p>
          <a:endParaRPr lang="en-US"/>
        </a:p>
      </dgm:t>
    </dgm:pt>
    <dgm:pt modelId="{FB07AAA3-31F8-4FA7-B2FC-8670F9362AAA}" type="sibTrans" cxnId="{EA9C5CEB-3AB7-45DA-91CC-024D2976E476}">
      <dgm:prSet/>
      <dgm:spPr/>
      <dgm:t>
        <a:bodyPr/>
        <a:lstStyle/>
        <a:p>
          <a:endParaRPr lang="en-US"/>
        </a:p>
      </dgm:t>
    </dgm:pt>
    <dgm:pt modelId="{9B7AD0F3-2BE9-4196-AE45-AA5542C77485}">
      <dgm:prSet/>
      <dgm:spPr/>
      <dgm:t>
        <a:bodyPr/>
        <a:lstStyle/>
        <a:p>
          <a:pPr>
            <a:defRPr cap="all"/>
          </a:pPr>
          <a:r>
            <a:rPr lang="fr-BE"/>
            <a:t>Findings</a:t>
          </a:r>
          <a:endParaRPr lang="en-US"/>
        </a:p>
      </dgm:t>
    </dgm:pt>
    <dgm:pt modelId="{BDDFBFA4-E46C-46BC-B160-B90AC22464FA}" type="parTrans" cxnId="{AE1EE2BB-12E7-440A-9925-4DFD68D2B520}">
      <dgm:prSet/>
      <dgm:spPr/>
      <dgm:t>
        <a:bodyPr/>
        <a:lstStyle/>
        <a:p>
          <a:endParaRPr lang="en-US"/>
        </a:p>
      </dgm:t>
    </dgm:pt>
    <dgm:pt modelId="{E4F8457B-7FC0-42CC-91A9-0FBD347DF208}" type="sibTrans" cxnId="{AE1EE2BB-12E7-440A-9925-4DFD68D2B520}">
      <dgm:prSet/>
      <dgm:spPr/>
      <dgm:t>
        <a:bodyPr/>
        <a:lstStyle/>
        <a:p>
          <a:endParaRPr lang="en-US"/>
        </a:p>
      </dgm:t>
    </dgm:pt>
    <dgm:pt modelId="{279EE0B7-B37A-46B5-9638-5BAF63D1E95E}">
      <dgm:prSet/>
      <dgm:spPr/>
      <dgm:t>
        <a:bodyPr/>
        <a:lstStyle/>
        <a:p>
          <a:pPr>
            <a:defRPr cap="all"/>
          </a:pPr>
          <a:r>
            <a:rPr lang="fr-BE"/>
            <a:t>Discussion</a:t>
          </a:r>
          <a:endParaRPr lang="en-US"/>
        </a:p>
      </dgm:t>
    </dgm:pt>
    <dgm:pt modelId="{D748B3B8-5755-42AF-AE2C-74B84D314450}" type="parTrans" cxnId="{C9125BC6-91EC-448E-9DD4-2577FD2CA6D8}">
      <dgm:prSet/>
      <dgm:spPr/>
      <dgm:t>
        <a:bodyPr/>
        <a:lstStyle/>
        <a:p>
          <a:endParaRPr lang="en-US"/>
        </a:p>
      </dgm:t>
    </dgm:pt>
    <dgm:pt modelId="{5C986100-27E6-4EF8-ACF5-AB203FF0EDB9}" type="sibTrans" cxnId="{C9125BC6-91EC-448E-9DD4-2577FD2CA6D8}">
      <dgm:prSet/>
      <dgm:spPr/>
      <dgm:t>
        <a:bodyPr/>
        <a:lstStyle/>
        <a:p>
          <a:endParaRPr lang="en-US"/>
        </a:p>
      </dgm:t>
    </dgm:pt>
    <dgm:pt modelId="{D2A5C391-9DA0-4F34-912C-96EB5FCE0B55}">
      <dgm:prSet/>
      <dgm:spPr/>
      <dgm:t>
        <a:bodyPr/>
        <a:lstStyle/>
        <a:p>
          <a:pPr>
            <a:defRPr cap="all"/>
          </a:pPr>
          <a:r>
            <a:rPr lang="fr-BE"/>
            <a:t>Scope and limitations</a:t>
          </a:r>
          <a:endParaRPr lang="en-US"/>
        </a:p>
      </dgm:t>
    </dgm:pt>
    <dgm:pt modelId="{D3A44E5C-2217-4F67-8F19-4D78BE13635B}" type="parTrans" cxnId="{ADF73AF1-D167-4E56-B6A8-F766370BD9AE}">
      <dgm:prSet/>
      <dgm:spPr/>
      <dgm:t>
        <a:bodyPr/>
        <a:lstStyle/>
        <a:p>
          <a:endParaRPr lang="en-US"/>
        </a:p>
      </dgm:t>
    </dgm:pt>
    <dgm:pt modelId="{FEB0F447-F810-46B1-8264-7A304B191463}" type="sibTrans" cxnId="{ADF73AF1-D167-4E56-B6A8-F766370BD9AE}">
      <dgm:prSet/>
      <dgm:spPr/>
      <dgm:t>
        <a:bodyPr/>
        <a:lstStyle/>
        <a:p>
          <a:endParaRPr lang="en-US"/>
        </a:p>
      </dgm:t>
    </dgm:pt>
    <dgm:pt modelId="{92276D9F-6EF8-4A3E-B3C3-1EE8A67362AB}">
      <dgm:prSet/>
      <dgm:spPr/>
      <dgm:t>
        <a:bodyPr/>
        <a:lstStyle/>
        <a:p>
          <a:pPr>
            <a:defRPr cap="all"/>
          </a:pPr>
          <a:r>
            <a:rPr lang="fr-BE"/>
            <a:t>Conclusion</a:t>
          </a:r>
          <a:endParaRPr lang="en-US"/>
        </a:p>
      </dgm:t>
    </dgm:pt>
    <dgm:pt modelId="{5572B8F2-AE36-4511-8525-BA9B810A3C4B}" type="parTrans" cxnId="{0B0BFF20-E894-45AF-B212-0B13F790D62A}">
      <dgm:prSet/>
      <dgm:spPr/>
      <dgm:t>
        <a:bodyPr/>
        <a:lstStyle/>
        <a:p>
          <a:endParaRPr lang="en-US"/>
        </a:p>
      </dgm:t>
    </dgm:pt>
    <dgm:pt modelId="{B3D0B6F6-2168-49EE-8029-47A0C28D7C33}" type="sibTrans" cxnId="{0B0BFF20-E894-45AF-B212-0B13F790D62A}">
      <dgm:prSet/>
      <dgm:spPr/>
      <dgm:t>
        <a:bodyPr/>
        <a:lstStyle/>
        <a:p>
          <a:endParaRPr lang="en-US"/>
        </a:p>
      </dgm:t>
    </dgm:pt>
    <dgm:pt modelId="{322B3079-7400-4D40-B3DD-D735398E2728}" type="pres">
      <dgm:prSet presAssocID="{22A33BF5-2B9A-4B2D-80D5-759ECA133DA2}" presName="root" presStyleCnt="0">
        <dgm:presLayoutVars>
          <dgm:dir/>
          <dgm:resizeHandles val="exact"/>
        </dgm:presLayoutVars>
      </dgm:prSet>
      <dgm:spPr/>
    </dgm:pt>
    <dgm:pt modelId="{144B900D-A0FC-467C-8FA6-4AAC4FD6A6D6}" type="pres">
      <dgm:prSet presAssocID="{ED32DAEF-6686-4901-9F44-76CE03EF1B52}" presName="compNode" presStyleCnt="0"/>
      <dgm:spPr/>
    </dgm:pt>
    <dgm:pt modelId="{39683712-BBC0-4A53-A3D1-6CB6AFD92831}" type="pres">
      <dgm:prSet presAssocID="{ED32DAEF-6686-4901-9F44-76CE03EF1B52}" presName="iconBgRect" presStyleLbl="bgShp" presStyleIdx="0" presStyleCnt="7"/>
      <dgm:spPr/>
    </dgm:pt>
    <dgm:pt modelId="{46F2537E-37AB-4E58-9C4F-981E23F68EB5}" type="pres">
      <dgm:prSet presAssocID="{ED32DAEF-6686-4901-9F44-76CE03EF1B52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vres sur une étagère"/>
        </a:ext>
      </dgm:extLst>
    </dgm:pt>
    <dgm:pt modelId="{0E247484-D796-483C-A05C-ACE3AEB26D5A}" type="pres">
      <dgm:prSet presAssocID="{ED32DAEF-6686-4901-9F44-76CE03EF1B52}" presName="spaceRect" presStyleCnt="0"/>
      <dgm:spPr/>
    </dgm:pt>
    <dgm:pt modelId="{786A947D-B94D-45EE-929A-A17050142CCD}" type="pres">
      <dgm:prSet presAssocID="{ED32DAEF-6686-4901-9F44-76CE03EF1B52}" presName="textRect" presStyleLbl="revTx" presStyleIdx="0" presStyleCnt="7">
        <dgm:presLayoutVars>
          <dgm:chMax val="1"/>
          <dgm:chPref val="1"/>
        </dgm:presLayoutVars>
      </dgm:prSet>
      <dgm:spPr/>
    </dgm:pt>
    <dgm:pt modelId="{279FC48F-0069-485D-AE15-A10974CDD515}" type="pres">
      <dgm:prSet presAssocID="{74D62405-7618-45F4-9D0C-334A35C28313}" presName="sibTrans" presStyleCnt="0"/>
      <dgm:spPr/>
    </dgm:pt>
    <dgm:pt modelId="{3F467B99-CFB4-4536-AEA9-4CD40934D15B}" type="pres">
      <dgm:prSet presAssocID="{C7E8D0FA-B78C-42D9-9876-C939932890C4}" presName="compNode" presStyleCnt="0"/>
      <dgm:spPr/>
    </dgm:pt>
    <dgm:pt modelId="{B7A97A68-1E4E-4615-A074-2E2034FDCFD0}" type="pres">
      <dgm:prSet presAssocID="{C7E8D0FA-B78C-42D9-9876-C939932890C4}" presName="iconBgRect" presStyleLbl="bgShp" presStyleIdx="1" presStyleCnt="7"/>
      <dgm:spPr/>
    </dgm:pt>
    <dgm:pt modelId="{9C1B8E53-566F-4391-B6E0-1D6ACD369EFD}" type="pres">
      <dgm:prSet presAssocID="{C7E8D0FA-B78C-42D9-9876-C939932890C4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int d’interrogation"/>
        </a:ext>
      </dgm:extLst>
    </dgm:pt>
    <dgm:pt modelId="{D98480CB-36A3-4EFC-9317-957E2BB0EB07}" type="pres">
      <dgm:prSet presAssocID="{C7E8D0FA-B78C-42D9-9876-C939932890C4}" presName="spaceRect" presStyleCnt="0"/>
      <dgm:spPr/>
    </dgm:pt>
    <dgm:pt modelId="{395B1794-12A6-4928-9819-70743BB73FA5}" type="pres">
      <dgm:prSet presAssocID="{C7E8D0FA-B78C-42D9-9876-C939932890C4}" presName="textRect" presStyleLbl="revTx" presStyleIdx="1" presStyleCnt="7">
        <dgm:presLayoutVars>
          <dgm:chMax val="1"/>
          <dgm:chPref val="1"/>
        </dgm:presLayoutVars>
      </dgm:prSet>
      <dgm:spPr/>
    </dgm:pt>
    <dgm:pt modelId="{5766E703-6B21-4C85-8891-FF31F4CC6349}" type="pres">
      <dgm:prSet presAssocID="{0EC2DB24-94DC-4401-A2AA-926A0A64C8B3}" presName="sibTrans" presStyleCnt="0"/>
      <dgm:spPr/>
    </dgm:pt>
    <dgm:pt modelId="{26CD4602-7AAB-41CA-8A9D-42A0FF5D4B82}" type="pres">
      <dgm:prSet presAssocID="{5E2B883A-DC64-458E-A2E6-56693C4B7F3F}" presName="compNode" presStyleCnt="0"/>
      <dgm:spPr/>
    </dgm:pt>
    <dgm:pt modelId="{6F439B6C-AB38-497D-AA10-6EB7AC5EF636}" type="pres">
      <dgm:prSet presAssocID="{5E2B883A-DC64-458E-A2E6-56693C4B7F3F}" presName="iconBgRect" presStyleLbl="bgShp" presStyleIdx="2" presStyleCnt="7"/>
      <dgm:spPr/>
    </dgm:pt>
    <dgm:pt modelId="{3E1A52E2-0A31-4119-894A-6A721C46C6F2}" type="pres">
      <dgm:prSet presAssocID="{5E2B883A-DC64-458E-A2E6-56693C4B7F3F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ux de travail (droite à gauche)"/>
        </a:ext>
      </dgm:extLst>
    </dgm:pt>
    <dgm:pt modelId="{14CDC5E1-51C8-446D-8D4A-85C8DB6265B1}" type="pres">
      <dgm:prSet presAssocID="{5E2B883A-DC64-458E-A2E6-56693C4B7F3F}" presName="spaceRect" presStyleCnt="0"/>
      <dgm:spPr/>
    </dgm:pt>
    <dgm:pt modelId="{C2DFFA5D-04F4-4086-9525-80D72903A26C}" type="pres">
      <dgm:prSet presAssocID="{5E2B883A-DC64-458E-A2E6-56693C4B7F3F}" presName="textRect" presStyleLbl="revTx" presStyleIdx="2" presStyleCnt="7">
        <dgm:presLayoutVars>
          <dgm:chMax val="1"/>
          <dgm:chPref val="1"/>
        </dgm:presLayoutVars>
      </dgm:prSet>
      <dgm:spPr/>
    </dgm:pt>
    <dgm:pt modelId="{FF90179F-E72F-468F-A1FE-0EA58818364B}" type="pres">
      <dgm:prSet presAssocID="{FB07AAA3-31F8-4FA7-B2FC-8670F9362AAA}" presName="sibTrans" presStyleCnt="0"/>
      <dgm:spPr/>
    </dgm:pt>
    <dgm:pt modelId="{528A7D4F-4122-40DD-B4F8-8C9E6D4F3701}" type="pres">
      <dgm:prSet presAssocID="{9B7AD0F3-2BE9-4196-AE45-AA5542C77485}" presName="compNode" presStyleCnt="0"/>
      <dgm:spPr/>
    </dgm:pt>
    <dgm:pt modelId="{E61C8D7B-4B2E-4BF0-8A0B-E8F2FD3E210B}" type="pres">
      <dgm:prSet presAssocID="{9B7AD0F3-2BE9-4196-AE45-AA5542C77485}" presName="iconBgRect" presStyleLbl="bgShp" presStyleIdx="3" presStyleCnt="7"/>
      <dgm:spPr/>
    </dgm:pt>
    <dgm:pt modelId="{D31F6295-C858-429E-88E3-7DC19CECC749}" type="pres">
      <dgm:prSet presAssocID="{9B7AD0F3-2BE9-4196-AE45-AA5542C77485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phique à barres (droite à gauche)"/>
        </a:ext>
      </dgm:extLst>
    </dgm:pt>
    <dgm:pt modelId="{CB5A34E9-A70A-4693-BCCC-103D0A359AD9}" type="pres">
      <dgm:prSet presAssocID="{9B7AD0F3-2BE9-4196-AE45-AA5542C77485}" presName="spaceRect" presStyleCnt="0"/>
      <dgm:spPr/>
    </dgm:pt>
    <dgm:pt modelId="{F8BADD13-9199-4325-91ED-374569BE778B}" type="pres">
      <dgm:prSet presAssocID="{9B7AD0F3-2BE9-4196-AE45-AA5542C77485}" presName="textRect" presStyleLbl="revTx" presStyleIdx="3" presStyleCnt="7">
        <dgm:presLayoutVars>
          <dgm:chMax val="1"/>
          <dgm:chPref val="1"/>
        </dgm:presLayoutVars>
      </dgm:prSet>
      <dgm:spPr/>
    </dgm:pt>
    <dgm:pt modelId="{67FB88C1-44B8-439C-ABDF-60DD86F050C2}" type="pres">
      <dgm:prSet presAssocID="{E4F8457B-7FC0-42CC-91A9-0FBD347DF208}" presName="sibTrans" presStyleCnt="0"/>
      <dgm:spPr/>
    </dgm:pt>
    <dgm:pt modelId="{A6981D6B-DBB7-4B8F-8F52-66BDD9E99E18}" type="pres">
      <dgm:prSet presAssocID="{279EE0B7-B37A-46B5-9638-5BAF63D1E95E}" presName="compNode" presStyleCnt="0"/>
      <dgm:spPr/>
    </dgm:pt>
    <dgm:pt modelId="{D2B47635-647E-442C-9608-0385517B5448}" type="pres">
      <dgm:prSet presAssocID="{279EE0B7-B37A-46B5-9638-5BAF63D1E95E}" presName="iconBgRect" presStyleLbl="bgShp" presStyleIdx="4" presStyleCnt="7"/>
      <dgm:spPr/>
    </dgm:pt>
    <dgm:pt modelId="{73B0B131-B5F2-404D-8F04-C02F1F8819D2}" type="pres">
      <dgm:prSet presAssocID="{279EE0B7-B37A-46B5-9638-5BAF63D1E95E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versation"/>
        </a:ext>
      </dgm:extLst>
    </dgm:pt>
    <dgm:pt modelId="{1AEF52F3-81EB-4AF9-87D8-FE9FEF4984BD}" type="pres">
      <dgm:prSet presAssocID="{279EE0B7-B37A-46B5-9638-5BAF63D1E95E}" presName="spaceRect" presStyleCnt="0"/>
      <dgm:spPr/>
    </dgm:pt>
    <dgm:pt modelId="{C01C13C8-E9A4-4C54-B33C-D124492AA34C}" type="pres">
      <dgm:prSet presAssocID="{279EE0B7-B37A-46B5-9638-5BAF63D1E95E}" presName="textRect" presStyleLbl="revTx" presStyleIdx="4" presStyleCnt="7">
        <dgm:presLayoutVars>
          <dgm:chMax val="1"/>
          <dgm:chPref val="1"/>
        </dgm:presLayoutVars>
      </dgm:prSet>
      <dgm:spPr/>
    </dgm:pt>
    <dgm:pt modelId="{BEADC128-FDD1-420A-AE26-66444BB3AB31}" type="pres">
      <dgm:prSet presAssocID="{5C986100-27E6-4EF8-ACF5-AB203FF0EDB9}" presName="sibTrans" presStyleCnt="0"/>
      <dgm:spPr/>
    </dgm:pt>
    <dgm:pt modelId="{640F79F2-DCE7-4AB4-A088-C90F88850F22}" type="pres">
      <dgm:prSet presAssocID="{D2A5C391-9DA0-4F34-912C-96EB5FCE0B55}" presName="compNode" presStyleCnt="0"/>
      <dgm:spPr/>
    </dgm:pt>
    <dgm:pt modelId="{0EFD06AA-E91A-4894-A99A-65F395E656AA}" type="pres">
      <dgm:prSet presAssocID="{D2A5C391-9DA0-4F34-912C-96EB5FCE0B55}" presName="iconBgRect" presStyleLbl="bgShp" presStyleIdx="5" presStyleCnt="7"/>
      <dgm:spPr/>
    </dgm:pt>
    <dgm:pt modelId="{A58B646D-1FDA-406B-83FF-F3DA8C85EF34}" type="pres">
      <dgm:prSet presAssocID="{D2A5C391-9DA0-4F34-912C-96EB5FCE0B55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melles"/>
        </a:ext>
      </dgm:extLst>
    </dgm:pt>
    <dgm:pt modelId="{45DF585A-8978-4733-B290-51453892770E}" type="pres">
      <dgm:prSet presAssocID="{D2A5C391-9DA0-4F34-912C-96EB5FCE0B55}" presName="spaceRect" presStyleCnt="0"/>
      <dgm:spPr/>
    </dgm:pt>
    <dgm:pt modelId="{EDC49FB4-BE21-4A8B-BBFB-792F6ED826FC}" type="pres">
      <dgm:prSet presAssocID="{D2A5C391-9DA0-4F34-912C-96EB5FCE0B55}" presName="textRect" presStyleLbl="revTx" presStyleIdx="5" presStyleCnt="7">
        <dgm:presLayoutVars>
          <dgm:chMax val="1"/>
          <dgm:chPref val="1"/>
        </dgm:presLayoutVars>
      </dgm:prSet>
      <dgm:spPr/>
    </dgm:pt>
    <dgm:pt modelId="{DD93DA0E-6CC1-4CEC-B250-E5A543DE3100}" type="pres">
      <dgm:prSet presAssocID="{FEB0F447-F810-46B1-8264-7A304B191463}" presName="sibTrans" presStyleCnt="0"/>
      <dgm:spPr/>
    </dgm:pt>
    <dgm:pt modelId="{CA9CDB19-F62F-4040-869D-F156D6E5E73C}" type="pres">
      <dgm:prSet presAssocID="{92276D9F-6EF8-4A3E-B3C3-1EE8A67362AB}" presName="compNode" presStyleCnt="0"/>
      <dgm:spPr/>
    </dgm:pt>
    <dgm:pt modelId="{4D2B1BC6-61A5-4F66-ABDC-91F67231E410}" type="pres">
      <dgm:prSet presAssocID="{92276D9F-6EF8-4A3E-B3C3-1EE8A67362AB}" presName="iconBgRect" presStyleLbl="bgShp" presStyleIdx="6" presStyleCnt="7"/>
      <dgm:spPr/>
    </dgm:pt>
    <dgm:pt modelId="{79601455-08CD-4B9D-B097-077A6B714DAF}" type="pres">
      <dgm:prSet presAssocID="{92276D9F-6EF8-4A3E-B3C3-1EE8A67362AB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teau indicateur"/>
        </a:ext>
      </dgm:extLst>
    </dgm:pt>
    <dgm:pt modelId="{BCDF2A09-D847-4499-87A0-2E768C55FFD2}" type="pres">
      <dgm:prSet presAssocID="{92276D9F-6EF8-4A3E-B3C3-1EE8A67362AB}" presName="spaceRect" presStyleCnt="0"/>
      <dgm:spPr/>
    </dgm:pt>
    <dgm:pt modelId="{21F735C0-7CFA-4EBC-AC32-93846232138B}" type="pres">
      <dgm:prSet presAssocID="{92276D9F-6EF8-4A3E-B3C3-1EE8A67362AB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0B0BFF20-E894-45AF-B212-0B13F790D62A}" srcId="{22A33BF5-2B9A-4B2D-80D5-759ECA133DA2}" destId="{92276D9F-6EF8-4A3E-B3C3-1EE8A67362AB}" srcOrd="6" destOrd="0" parTransId="{5572B8F2-AE36-4511-8525-BA9B810A3C4B}" sibTransId="{B3D0B6F6-2168-49EE-8029-47A0C28D7C33}"/>
    <dgm:cxn modelId="{61807661-15B0-4286-9277-6AD6DAC3C275}" type="presOf" srcId="{9B7AD0F3-2BE9-4196-AE45-AA5542C77485}" destId="{F8BADD13-9199-4325-91ED-374569BE778B}" srcOrd="0" destOrd="0" presId="urn:microsoft.com/office/officeart/2018/5/layout/IconCircleLabelList"/>
    <dgm:cxn modelId="{AB27516D-ED85-4CE5-BB5F-A4A91E8A337C}" type="presOf" srcId="{279EE0B7-B37A-46B5-9638-5BAF63D1E95E}" destId="{C01C13C8-E9A4-4C54-B33C-D124492AA34C}" srcOrd="0" destOrd="0" presId="urn:microsoft.com/office/officeart/2018/5/layout/IconCircleLabelList"/>
    <dgm:cxn modelId="{FCDCFA85-3528-423B-925E-4A05FB9424F1}" type="presOf" srcId="{C7E8D0FA-B78C-42D9-9876-C939932890C4}" destId="{395B1794-12A6-4928-9819-70743BB73FA5}" srcOrd="0" destOrd="0" presId="urn:microsoft.com/office/officeart/2018/5/layout/IconCircleLabelList"/>
    <dgm:cxn modelId="{13399088-17D0-4825-8BF7-31B00785063D}" srcId="{22A33BF5-2B9A-4B2D-80D5-759ECA133DA2}" destId="{C7E8D0FA-B78C-42D9-9876-C939932890C4}" srcOrd="1" destOrd="0" parTransId="{2A8AE846-FADA-4CB8-B778-B60751CE1AB5}" sibTransId="{0EC2DB24-94DC-4401-A2AA-926A0A64C8B3}"/>
    <dgm:cxn modelId="{AD5FF7A1-62CE-4A7B-BEE2-912691CFF584}" type="presOf" srcId="{92276D9F-6EF8-4A3E-B3C3-1EE8A67362AB}" destId="{21F735C0-7CFA-4EBC-AC32-93846232138B}" srcOrd="0" destOrd="0" presId="urn:microsoft.com/office/officeart/2018/5/layout/IconCircleLabelList"/>
    <dgm:cxn modelId="{AE1EE2BB-12E7-440A-9925-4DFD68D2B520}" srcId="{22A33BF5-2B9A-4B2D-80D5-759ECA133DA2}" destId="{9B7AD0F3-2BE9-4196-AE45-AA5542C77485}" srcOrd="3" destOrd="0" parTransId="{BDDFBFA4-E46C-46BC-B160-B90AC22464FA}" sibTransId="{E4F8457B-7FC0-42CC-91A9-0FBD347DF208}"/>
    <dgm:cxn modelId="{B8D462C2-BCE2-466E-8F92-7187BEBA975D}" type="presOf" srcId="{D2A5C391-9DA0-4F34-912C-96EB5FCE0B55}" destId="{EDC49FB4-BE21-4A8B-BBFB-792F6ED826FC}" srcOrd="0" destOrd="0" presId="urn:microsoft.com/office/officeart/2018/5/layout/IconCircleLabelList"/>
    <dgm:cxn modelId="{E419C9C3-E651-4159-8F0A-39F4032982F0}" type="presOf" srcId="{22A33BF5-2B9A-4B2D-80D5-759ECA133DA2}" destId="{322B3079-7400-4D40-B3DD-D735398E2728}" srcOrd="0" destOrd="0" presId="urn:microsoft.com/office/officeart/2018/5/layout/IconCircleLabelList"/>
    <dgm:cxn modelId="{C9125BC6-91EC-448E-9DD4-2577FD2CA6D8}" srcId="{22A33BF5-2B9A-4B2D-80D5-759ECA133DA2}" destId="{279EE0B7-B37A-46B5-9638-5BAF63D1E95E}" srcOrd="4" destOrd="0" parTransId="{D748B3B8-5755-42AF-AE2C-74B84D314450}" sibTransId="{5C986100-27E6-4EF8-ACF5-AB203FF0EDB9}"/>
    <dgm:cxn modelId="{E779F5D3-2F18-4746-880F-81EB42F143B2}" srcId="{22A33BF5-2B9A-4B2D-80D5-759ECA133DA2}" destId="{ED32DAEF-6686-4901-9F44-76CE03EF1B52}" srcOrd="0" destOrd="0" parTransId="{25508B4E-08EB-434F-8DDF-2E528EF97D21}" sibTransId="{74D62405-7618-45F4-9D0C-334A35C28313}"/>
    <dgm:cxn modelId="{2AB7AAD7-C6EF-4FE5-AE88-E6941BC6A488}" type="presOf" srcId="{ED32DAEF-6686-4901-9F44-76CE03EF1B52}" destId="{786A947D-B94D-45EE-929A-A17050142CCD}" srcOrd="0" destOrd="0" presId="urn:microsoft.com/office/officeart/2018/5/layout/IconCircleLabelList"/>
    <dgm:cxn modelId="{EA9C5CEB-3AB7-45DA-91CC-024D2976E476}" srcId="{22A33BF5-2B9A-4B2D-80D5-759ECA133DA2}" destId="{5E2B883A-DC64-458E-A2E6-56693C4B7F3F}" srcOrd="2" destOrd="0" parTransId="{EA011241-FA9D-4CC3-8901-B2592ABEFDC1}" sibTransId="{FB07AAA3-31F8-4FA7-B2FC-8670F9362AAA}"/>
    <dgm:cxn modelId="{ADF73AF1-D167-4E56-B6A8-F766370BD9AE}" srcId="{22A33BF5-2B9A-4B2D-80D5-759ECA133DA2}" destId="{D2A5C391-9DA0-4F34-912C-96EB5FCE0B55}" srcOrd="5" destOrd="0" parTransId="{D3A44E5C-2217-4F67-8F19-4D78BE13635B}" sibTransId="{FEB0F447-F810-46B1-8264-7A304B191463}"/>
    <dgm:cxn modelId="{7F8C4EF9-7607-4342-A612-AD4416F44127}" type="presOf" srcId="{5E2B883A-DC64-458E-A2E6-56693C4B7F3F}" destId="{C2DFFA5D-04F4-4086-9525-80D72903A26C}" srcOrd="0" destOrd="0" presId="urn:microsoft.com/office/officeart/2018/5/layout/IconCircleLabelList"/>
    <dgm:cxn modelId="{E2FB7D6E-A0BB-4543-9DE0-6C1F9FC99680}" type="presParOf" srcId="{322B3079-7400-4D40-B3DD-D735398E2728}" destId="{144B900D-A0FC-467C-8FA6-4AAC4FD6A6D6}" srcOrd="0" destOrd="0" presId="urn:microsoft.com/office/officeart/2018/5/layout/IconCircleLabelList"/>
    <dgm:cxn modelId="{A2D491DF-9242-43FD-8F53-100C1599E25F}" type="presParOf" srcId="{144B900D-A0FC-467C-8FA6-4AAC4FD6A6D6}" destId="{39683712-BBC0-4A53-A3D1-6CB6AFD92831}" srcOrd="0" destOrd="0" presId="urn:microsoft.com/office/officeart/2018/5/layout/IconCircleLabelList"/>
    <dgm:cxn modelId="{0B355FC5-1433-4E0A-B673-2E09555A4F9F}" type="presParOf" srcId="{144B900D-A0FC-467C-8FA6-4AAC4FD6A6D6}" destId="{46F2537E-37AB-4E58-9C4F-981E23F68EB5}" srcOrd="1" destOrd="0" presId="urn:microsoft.com/office/officeart/2018/5/layout/IconCircleLabelList"/>
    <dgm:cxn modelId="{ABBE657C-6FAD-4F22-BC05-C7F9A2C229B9}" type="presParOf" srcId="{144B900D-A0FC-467C-8FA6-4AAC4FD6A6D6}" destId="{0E247484-D796-483C-A05C-ACE3AEB26D5A}" srcOrd="2" destOrd="0" presId="urn:microsoft.com/office/officeart/2018/5/layout/IconCircleLabelList"/>
    <dgm:cxn modelId="{27474AA6-20FA-49DA-9A1A-B7A2890892C5}" type="presParOf" srcId="{144B900D-A0FC-467C-8FA6-4AAC4FD6A6D6}" destId="{786A947D-B94D-45EE-929A-A17050142CCD}" srcOrd="3" destOrd="0" presId="urn:microsoft.com/office/officeart/2018/5/layout/IconCircleLabelList"/>
    <dgm:cxn modelId="{EB381F02-9964-438D-B31C-6B9FF521964C}" type="presParOf" srcId="{322B3079-7400-4D40-B3DD-D735398E2728}" destId="{279FC48F-0069-485D-AE15-A10974CDD515}" srcOrd="1" destOrd="0" presId="urn:microsoft.com/office/officeart/2018/5/layout/IconCircleLabelList"/>
    <dgm:cxn modelId="{1DA16EC0-0154-4984-85B4-3AEA9D9E952B}" type="presParOf" srcId="{322B3079-7400-4D40-B3DD-D735398E2728}" destId="{3F467B99-CFB4-4536-AEA9-4CD40934D15B}" srcOrd="2" destOrd="0" presId="urn:microsoft.com/office/officeart/2018/5/layout/IconCircleLabelList"/>
    <dgm:cxn modelId="{2461C585-F371-4AE3-94B7-FC3F9CEE5041}" type="presParOf" srcId="{3F467B99-CFB4-4536-AEA9-4CD40934D15B}" destId="{B7A97A68-1E4E-4615-A074-2E2034FDCFD0}" srcOrd="0" destOrd="0" presId="urn:microsoft.com/office/officeart/2018/5/layout/IconCircleLabelList"/>
    <dgm:cxn modelId="{CBC186B3-1E75-4D28-9C85-EC2A07830FFB}" type="presParOf" srcId="{3F467B99-CFB4-4536-AEA9-4CD40934D15B}" destId="{9C1B8E53-566F-4391-B6E0-1D6ACD369EFD}" srcOrd="1" destOrd="0" presId="urn:microsoft.com/office/officeart/2018/5/layout/IconCircleLabelList"/>
    <dgm:cxn modelId="{2B3B18E4-CC11-41DB-A7A3-14EC9E6D6EB1}" type="presParOf" srcId="{3F467B99-CFB4-4536-AEA9-4CD40934D15B}" destId="{D98480CB-36A3-4EFC-9317-957E2BB0EB07}" srcOrd="2" destOrd="0" presId="urn:microsoft.com/office/officeart/2018/5/layout/IconCircleLabelList"/>
    <dgm:cxn modelId="{30857788-AC32-4C8C-BCD5-CE2071888FAD}" type="presParOf" srcId="{3F467B99-CFB4-4536-AEA9-4CD40934D15B}" destId="{395B1794-12A6-4928-9819-70743BB73FA5}" srcOrd="3" destOrd="0" presId="urn:microsoft.com/office/officeart/2018/5/layout/IconCircleLabelList"/>
    <dgm:cxn modelId="{2906949F-1E8A-45EC-B6B1-29660D707496}" type="presParOf" srcId="{322B3079-7400-4D40-B3DD-D735398E2728}" destId="{5766E703-6B21-4C85-8891-FF31F4CC6349}" srcOrd="3" destOrd="0" presId="urn:microsoft.com/office/officeart/2018/5/layout/IconCircleLabelList"/>
    <dgm:cxn modelId="{47E2C2E1-920E-4AE9-B5A4-0724A1866D4B}" type="presParOf" srcId="{322B3079-7400-4D40-B3DD-D735398E2728}" destId="{26CD4602-7AAB-41CA-8A9D-42A0FF5D4B82}" srcOrd="4" destOrd="0" presId="urn:microsoft.com/office/officeart/2018/5/layout/IconCircleLabelList"/>
    <dgm:cxn modelId="{6D0AA938-6EF6-463B-B796-A5CE1769335A}" type="presParOf" srcId="{26CD4602-7AAB-41CA-8A9D-42A0FF5D4B82}" destId="{6F439B6C-AB38-497D-AA10-6EB7AC5EF636}" srcOrd="0" destOrd="0" presId="urn:microsoft.com/office/officeart/2018/5/layout/IconCircleLabelList"/>
    <dgm:cxn modelId="{E9E7E271-5A69-4E65-8389-5023CD4F1DBC}" type="presParOf" srcId="{26CD4602-7AAB-41CA-8A9D-42A0FF5D4B82}" destId="{3E1A52E2-0A31-4119-894A-6A721C46C6F2}" srcOrd="1" destOrd="0" presId="urn:microsoft.com/office/officeart/2018/5/layout/IconCircleLabelList"/>
    <dgm:cxn modelId="{980ACFDB-B718-40ED-A468-690EBF508BF0}" type="presParOf" srcId="{26CD4602-7AAB-41CA-8A9D-42A0FF5D4B82}" destId="{14CDC5E1-51C8-446D-8D4A-85C8DB6265B1}" srcOrd="2" destOrd="0" presId="urn:microsoft.com/office/officeart/2018/5/layout/IconCircleLabelList"/>
    <dgm:cxn modelId="{6291134F-5CEC-4C40-BA23-D4AFF4EFFEE2}" type="presParOf" srcId="{26CD4602-7AAB-41CA-8A9D-42A0FF5D4B82}" destId="{C2DFFA5D-04F4-4086-9525-80D72903A26C}" srcOrd="3" destOrd="0" presId="urn:microsoft.com/office/officeart/2018/5/layout/IconCircleLabelList"/>
    <dgm:cxn modelId="{3B11ED7B-B20B-45F9-8DDD-5BCCB21DD1C9}" type="presParOf" srcId="{322B3079-7400-4D40-B3DD-D735398E2728}" destId="{FF90179F-E72F-468F-A1FE-0EA58818364B}" srcOrd="5" destOrd="0" presId="urn:microsoft.com/office/officeart/2018/5/layout/IconCircleLabelList"/>
    <dgm:cxn modelId="{0EB69A08-6B9B-4AFA-A9B7-2636A5B7B75E}" type="presParOf" srcId="{322B3079-7400-4D40-B3DD-D735398E2728}" destId="{528A7D4F-4122-40DD-B4F8-8C9E6D4F3701}" srcOrd="6" destOrd="0" presId="urn:microsoft.com/office/officeart/2018/5/layout/IconCircleLabelList"/>
    <dgm:cxn modelId="{4E6C4AFC-E7F4-45FA-A838-02CA2149C1DD}" type="presParOf" srcId="{528A7D4F-4122-40DD-B4F8-8C9E6D4F3701}" destId="{E61C8D7B-4B2E-4BF0-8A0B-E8F2FD3E210B}" srcOrd="0" destOrd="0" presId="urn:microsoft.com/office/officeart/2018/5/layout/IconCircleLabelList"/>
    <dgm:cxn modelId="{A69287C7-7B75-4D0E-A5D7-F70E42EA8FE2}" type="presParOf" srcId="{528A7D4F-4122-40DD-B4F8-8C9E6D4F3701}" destId="{D31F6295-C858-429E-88E3-7DC19CECC749}" srcOrd="1" destOrd="0" presId="urn:microsoft.com/office/officeart/2018/5/layout/IconCircleLabelList"/>
    <dgm:cxn modelId="{69B29994-D2C1-4FF1-AF34-D574882FD756}" type="presParOf" srcId="{528A7D4F-4122-40DD-B4F8-8C9E6D4F3701}" destId="{CB5A34E9-A70A-4693-BCCC-103D0A359AD9}" srcOrd="2" destOrd="0" presId="urn:microsoft.com/office/officeart/2018/5/layout/IconCircleLabelList"/>
    <dgm:cxn modelId="{4BE1CEC6-2DD7-4729-BD9A-12DB52092A04}" type="presParOf" srcId="{528A7D4F-4122-40DD-B4F8-8C9E6D4F3701}" destId="{F8BADD13-9199-4325-91ED-374569BE778B}" srcOrd="3" destOrd="0" presId="urn:microsoft.com/office/officeart/2018/5/layout/IconCircleLabelList"/>
    <dgm:cxn modelId="{5AEC6FDD-29E9-492D-86B6-AB036DEBFAC4}" type="presParOf" srcId="{322B3079-7400-4D40-B3DD-D735398E2728}" destId="{67FB88C1-44B8-439C-ABDF-60DD86F050C2}" srcOrd="7" destOrd="0" presId="urn:microsoft.com/office/officeart/2018/5/layout/IconCircleLabelList"/>
    <dgm:cxn modelId="{78BA7720-2CBE-44B5-ACC5-86AB4FF9AB11}" type="presParOf" srcId="{322B3079-7400-4D40-B3DD-D735398E2728}" destId="{A6981D6B-DBB7-4B8F-8F52-66BDD9E99E18}" srcOrd="8" destOrd="0" presId="urn:microsoft.com/office/officeart/2018/5/layout/IconCircleLabelList"/>
    <dgm:cxn modelId="{2D3D9D9E-5C91-4E35-B374-25EC8CC78F62}" type="presParOf" srcId="{A6981D6B-DBB7-4B8F-8F52-66BDD9E99E18}" destId="{D2B47635-647E-442C-9608-0385517B5448}" srcOrd="0" destOrd="0" presId="urn:microsoft.com/office/officeart/2018/5/layout/IconCircleLabelList"/>
    <dgm:cxn modelId="{63C1F416-573E-411B-B25D-C52AE84C3B36}" type="presParOf" srcId="{A6981D6B-DBB7-4B8F-8F52-66BDD9E99E18}" destId="{73B0B131-B5F2-404D-8F04-C02F1F8819D2}" srcOrd="1" destOrd="0" presId="urn:microsoft.com/office/officeart/2018/5/layout/IconCircleLabelList"/>
    <dgm:cxn modelId="{2956AB55-4430-4D78-94A2-A3038849289A}" type="presParOf" srcId="{A6981D6B-DBB7-4B8F-8F52-66BDD9E99E18}" destId="{1AEF52F3-81EB-4AF9-87D8-FE9FEF4984BD}" srcOrd="2" destOrd="0" presId="urn:microsoft.com/office/officeart/2018/5/layout/IconCircleLabelList"/>
    <dgm:cxn modelId="{155F2FFB-5702-43B7-AD63-B235577B0161}" type="presParOf" srcId="{A6981D6B-DBB7-4B8F-8F52-66BDD9E99E18}" destId="{C01C13C8-E9A4-4C54-B33C-D124492AA34C}" srcOrd="3" destOrd="0" presId="urn:microsoft.com/office/officeart/2018/5/layout/IconCircleLabelList"/>
    <dgm:cxn modelId="{79B1FE57-AE57-4707-8932-358D115CE595}" type="presParOf" srcId="{322B3079-7400-4D40-B3DD-D735398E2728}" destId="{BEADC128-FDD1-420A-AE26-66444BB3AB31}" srcOrd="9" destOrd="0" presId="urn:microsoft.com/office/officeart/2018/5/layout/IconCircleLabelList"/>
    <dgm:cxn modelId="{CCE89B40-223F-45D7-8611-DD7303149817}" type="presParOf" srcId="{322B3079-7400-4D40-B3DD-D735398E2728}" destId="{640F79F2-DCE7-4AB4-A088-C90F88850F22}" srcOrd="10" destOrd="0" presId="urn:microsoft.com/office/officeart/2018/5/layout/IconCircleLabelList"/>
    <dgm:cxn modelId="{DAECA0A7-DF1D-4C01-A31F-9576FB3AFDE9}" type="presParOf" srcId="{640F79F2-DCE7-4AB4-A088-C90F88850F22}" destId="{0EFD06AA-E91A-4894-A99A-65F395E656AA}" srcOrd="0" destOrd="0" presId="urn:microsoft.com/office/officeart/2018/5/layout/IconCircleLabelList"/>
    <dgm:cxn modelId="{374C3069-D9DC-4924-85E8-1A66BB39E8E5}" type="presParOf" srcId="{640F79F2-DCE7-4AB4-A088-C90F88850F22}" destId="{A58B646D-1FDA-406B-83FF-F3DA8C85EF34}" srcOrd="1" destOrd="0" presId="urn:microsoft.com/office/officeart/2018/5/layout/IconCircleLabelList"/>
    <dgm:cxn modelId="{A68A5ACA-D37D-4C81-9513-C880334027F6}" type="presParOf" srcId="{640F79F2-DCE7-4AB4-A088-C90F88850F22}" destId="{45DF585A-8978-4733-B290-51453892770E}" srcOrd="2" destOrd="0" presId="urn:microsoft.com/office/officeart/2018/5/layout/IconCircleLabelList"/>
    <dgm:cxn modelId="{E544F620-DF0D-45D0-9C51-4C8197A96A7C}" type="presParOf" srcId="{640F79F2-DCE7-4AB4-A088-C90F88850F22}" destId="{EDC49FB4-BE21-4A8B-BBFB-792F6ED826FC}" srcOrd="3" destOrd="0" presId="urn:microsoft.com/office/officeart/2018/5/layout/IconCircleLabelList"/>
    <dgm:cxn modelId="{6CB4C24E-C66E-4EA2-A75F-0CBF716F0D2D}" type="presParOf" srcId="{322B3079-7400-4D40-B3DD-D735398E2728}" destId="{DD93DA0E-6CC1-4CEC-B250-E5A543DE3100}" srcOrd="11" destOrd="0" presId="urn:microsoft.com/office/officeart/2018/5/layout/IconCircleLabelList"/>
    <dgm:cxn modelId="{4BF13EEA-7DD9-4F6B-868D-533AC6FDE446}" type="presParOf" srcId="{322B3079-7400-4D40-B3DD-D735398E2728}" destId="{CA9CDB19-F62F-4040-869D-F156D6E5E73C}" srcOrd="12" destOrd="0" presId="urn:microsoft.com/office/officeart/2018/5/layout/IconCircleLabelList"/>
    <dgm:cxn modelId="{EEE87D59-7242-4E90-82C9-CD187E6AC506}" type="presParOf" srcId="{CA9CDB19-F62F-4040-869D-F156D6E5E73C}" destId="{4D2B1BC6-61A5-4F66-ABDC-91F67231E410}" srcOrd="0" destOrd="0" presId="urn:microsoft.com/office/officeart/2018/5/layout/IconCircleLabelList"/>
    <dgm:cxn modelId="{966FA996-52FC-481F-BCB5-8BF44A892A81}" type="presParOf" srcId="{CA9CDB19-F62F-4040-869D-F156D6E5E73C}" destId="{79601455-08CD-4B9D-B097-077A6B714DAF}" srcOrd="1" destOrd="0" presId="urn:microsoft.com/office/officeart/2018/5/layout/IconCircleLabelList"/>
    <dgm:cxn modelId="{396EB958-D2FD-431E-B561-CE9B7B6AEC77}" type="presParOf" srcId="{CA9CDB19-F62F-4040-869D-F156D6E5E73C}" destId="{BCDF2A09-D847-4499-87A0-2E768C55FFD2}" srcOrd="2" destOrd="0" presId="urn:microsoft.com/office/officeart/2018/5/layout/IconCircleLabelList"/>
    <dgm:cxn modelId="{7E32D40C-9136-4977-A942-7D807D1394F3}" type="presParOf" srcId="{CA9CDB19-F62F-4040-869D-F156D6E5E73C}" destId="{21F735C0-7CFA-4EBC-AC32-93846232138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D9BD1EC-ED50-421B-B53A-C344A44989BE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82C1D82-FA0F-491D-A0AF-1443C8AFE46D}">
      <dgm:prSet/>
      <dgm:spPr/>
      <dgm:t>
        <a:bodyPr/>
        <a:lstStyle/>
        <a:p>
          <a:r>
            <a:rPr lang="en-US" b="0" i="0" dirty="0"/>
            <a:t>UNDERSTANDING IS SEEING</a:t>
          </a:r>
        </a:p>
        <a:p>
          <a:r>
            <a:rPr lang="en-US" b="0" i="0" dirty="0"/>
            <a:t> (Lakoff &amp; Johnson, 1980) </a:t>
          </a:r>
          <a:endParaRPr lang="en-US" dirty="0"/>
        </a:p>
      </dgm:t>
    </dgm:pt>
    <dgm:pt modelId="{7A0578A4-55AD-420E-8E82-B951D6C5D051}" type="parTrans" cxnId="{CEC3C0D5-6F09-4C79-AEF6-0919AE62DCE0}">
      <dgm:prSet/>
      <dgm:spPr/>
      <dgm:t>
        <a:bodyPr/>
        <a:lstStyle/>
        <a:p>
          <a:endParaRPr lang="en-US"/>
        </a:p>
      </dgm:t>
    </dgm:pt>
    <dgm:pt modelId="{874C6612-74A9-4770-8FA5-6DA637E7843E}" type="sibTrans" cxnId="{CEC3C0D5-6F09-4C79-AEF6-0919AE62DCE0}">
      <dgm:prSet/>
      <dgm:spPr/>
      <dgm:t>
        <a:bodyPr/>
        <a:lstStyle/>
        <a:p>
          <a:endParaRPr lang="en-US"/>
        </a:p>
      </dgm:t>
    </dgm:pt>
    <dgm:pt modelId="{D926707B-F73F-4A58-BF34-A2A5D3E48B09}">
      <dgm:prSet/>
      <dgm:spPr/>
      <dgm:t>
        <a:bodyPr/>
        <a:lstStyle/>
        <a:p>
          <a:r>
            <a:rPr lang="en-US" b="0" i="0" dirty="0"/>
            <a:t>THINKING IS PERCEIVING </a:t>
          </a:r>
        </a:p>
        <a:p>
          <a:r>
            <a:rPr lang="en-US" b="0" i="0" dirty="0"/>
            <a:t>(Lakoff &amp; Johnson, 1999). </a:t>
          </a:r>
          <a:endParaRPr lang="en-US" dirty="0"/>
        </a:p>
      </dgm:t>
    </dgm:pt>
    <dgm:pt modelId="{4828016D-2141-4ABE-9AB3-74F42D55865B}" type="parTrans" cxnId="{C4C7D758-07DE-4B17-81F6-0F9BB85F6DE1}">
      <dgm:prSet/>
      <dgm:spPr/>
      <dgm:t>
        <a:bodyPr/>
        <a:lstStyle/>
        <a:p>
          <a:endParaRPr lang="en-US"/>
        </a:p>
      </dgm:t>
    </dgm:pt>
    <dgm:pt modelId="{C28073E7-DFE9-4896-A4B9-633516C028FF}" type="sibTrans" cxnId="{C4C7D758-07DE-4B17-81F6-0F9BB85F6DE1}">
      <dgm:prSet/>
      <dgm:spPr/>
      <dgm:t>
        <a:bodyPr/>
        <a:lstStyle/>
        <a:p>
          <a:endParaRPr lang="en-US"/>
        </a:p>
      </dgm:t>
    </dgm:pt>
    <dgm:pt modelId="{69306250-B232-4409-9B2C-0DA077A5D2AD}" type="pres">
      <dgm:prSet presAssocID="{BD9BD1EC-ED50-421B-B53A-C344A44989BE}" presName="diagram" presStyleCnt="0">
        <dgm:presLayoutVars>
          <dgm:dir/>
          <dgm:resizeHandles val="exact"/>
        </dgm:presLayoutVars>
      </dgm:prSet>
      <dgm:spPr/>
    </dgm:pt>
    <dgm:pt modelId="{5532CE3A-AB3D-472F-97AC-F3ACBA482056}" type="pres">
      <dgm:prSet presAssocID="{682C1D82-FA0F-491D-A0AF-1443C8AFE46D}" presName="node" presStyleLbl="node1" presStyleIdx="0" presStyleCnt="2">
        <dgm:presLayoutVars>
          <dgm:bulletEnabled val="1"/>
        </dgm:presLayoutVars>
      </dgm:prSet>
      <dgm:spPr/>
    </dgm:pt>
    <dgm:pt modelId="{885E820D-7F6F-4D65-B5BD-DA747AF24E03}" type="pres">
      <dgm:prSet presAssocID="{874C6612-74A9-4770-8FA5-6DA637E7843E}" presName="sibTrans" presStyleCnt="0"/>
      <dgm:spPr/>
    </dgm:pt>
    <dgm:pt modelId="{A908F83B-737F-4DC6-B581-BFFD622B0281}" type="pres">
      <dgm:prSet presAssocID="{D926707B-F73F-4A58-BF34-A2A5D3E48B09}" presName="node" presStyleLbl="node1" presStyleIdx="1" presStyleCnt="2">
        <dgm:presLayoutVars>
          <dgm:bulletEnabled val="1"/>
        </dgm:presLayoutVars>
      </dgm:prSet>
      <dgm:spPr/>
    </dgm:pt>
  </dgm:ptLst>
  <dgm:cxnLst>
    <dgm:cxn modelId="{C4C7D758-07DE-4B17-81F6-0F9BB85F6DE1}" srcId="{BD9BD1EC-ED50-421B-B53A-C344A44989BE}" destId="{D926707B-F73F-4A58-BF34-A2A5D3E48B09}" srcOrd="1" destOrd="0" parTransId="{4828016D-2141-4ABE-9AB3-74F42D55865B}" sibTransId="{C28073E7-DFE9-4896-A4B9-633516C028FF}"/>
    <dgm:cxn modelId="{BE8CC894-C7A8-4F93-AD2E-B854E9B938A0}" type="presOf" srcId="{D926707B-F73F-4A58-BF34-A2A5D3E48B09}" destId="{A908F83B-737F-4DC6-B581-BFFD622B0281}" srcOrd="0" destOrd="0" presId="urn:microsoft.com/office/officeart/2005/8/layout/default"/>
    <dgm:cxn modelId="{A6974AA8-5ADD-4167-8EBF-AF7C1B2D72E1}" type="presOf" srcId="{BD9BD1EC-ED50-421B-B53A-C344A44989BE}" destId="{69306250-B232-4409-9B2C-0DA077A5D2AD}" srcOrd="0" destOrd="0" presId="urn:microsoft.com/office/officeart/2005/8/layout/default"/>
    <dgm:cxn modelId="{E2DE18B4-05CE-4945-BB6A-0809E66EFABD}" type="presOf" srcId="{682C1D82-FA0F-491D-A0AF-1443C8AFE46D}" destId="{5532CE3A-AB3D-472F-97AC-F3ACBA482056}" srcOrd="0" destOrd="0" presId="urn:microsoft.com/office/officeart/2005/8/layout/default"/>
    <dgm:cxn modelId="{CEC3C0D5-6F09-4C79-AEF6-0919AE62DCE0}" srcId="{BD9BD1EC-ED50-421B-B53A-C344A44989BE}" destId="{682C1D82-FA0F-491D-A0AF-1443C8AFE46D}" srcOrd="0" destOrd="0" parTransId="{7A0578A4-55AD-420E-8E82-B951D6C5D051}" sibTransId="{874C6612-74A9-4770-8FA5-6DA637E7843E}"/>
    <dgm:cxn modelId="{F391FED6-D4A9-4F8A-8C63-78C6D09DC1C5}" type="presParOf" srcId="{69306250-B232-4409-9B2C-0DA077A5D2AD}" destId="{5532CE3A-AB3D-472F-97AC-F3ACBA482056}" srcOrd="0" destOrd="0" presId="urn:microsoft.com/office/officeart/2005/8/layout/default"/>
    <dgm:cxn modelId="{305CF2BB-1CA2-4372-84A7-5359F0F980CD}" type="presParOf" srcId="{69306250-B232-4409-9B2C-0DA077A5D2AD}" destId="{885E820D-7F6F-4D65-B5BD-DA747AF24E03}" srcOrd="1" destOrd="0" presId="urn:microsoft.com/office/officeart/2005/8/layout/default"/>
    <dgm:cxn modelId="{36B58809-2966-4475-B90F-654139D862BD}" type="presParOf" srcId="{69306250-B232-4409-9B2C-0DA077A5D2AD}" destId="{A908F83B-737F-4DC6-B581-BFFD622B0281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F83000F-A2A5-4E2C-8D5B-29E44023473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B37C354-608B-4185-AF7F-3482B2F1E1FB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b="1" dirty="0"/>
            <a:t>Congruence between the surveyed participants’ beliefs about language teaching and their assessment of a cognitive-pedagogical approach. </a:t>
          </a:r>
        </a:p>
      </dgm:t>
    </dgm:pt>
    <dgm:pt modelId="{171AF4E8-680D-49C3-B290-D0E978DD4BB9}" type="parTrans" cxnId="{8154109E-D9AB-4445-ACBB-88D2BC3FEBD2}">
      <dgm:prSet/>
      <dgm:spPr/>
      <dgm:t>
        <a:bodyPr/>
        <a:lstStyle/>
        <a:p>
          <a:endParaRPr lang="en-US"/>
        </a:p>
      </dgm:t>
    </dgm:pt>
    <dgm:pt modelId="{D6F94E2C-64F9-4DE8-BDDC-FEA1B30E1D74}" type="sibTrans" cxnId="{8154109E-D9AB-4445-ACBB-88D2BC3FEBD2}">
      <dgm:prSet/>
      <dgm:spPr/>
      <dgm:t>
        <a:bodyPr/>
        <a:lstStyle/>
        <a:p>
          <a:endParaRPr lang="en-US"/>
        </a:p>
      </dgm:t>
    </dgm:pt>
    <dgm:pt modelId="{76B0191D-CFB4-4ED3-A296-A3D60D73FAF3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YET: Necessity to provide a clear framework for implementation. </a:t>
          </a:r>
        </a:p>
      </dgm:t>
    </dgm:pt>
    <dgm:pt modelId="{17E0C12C-A8C7-4CAF-B17E-C82AF56B5FF6}" type="parTrans" cxnId="{9EA87D4B-40F8-4EDB-AD0E-FA92D6240D23}">
      <dgm:prSet/>
      <dgm:spPr/>
      <dgm:t>
        <a:bodyPr/>
        <a:lstStyle/>
        <a:p>
          <a:endParaRPr lang="en-US"/>
        </a:p>
      </dgm:t>
    </dgm:pt>
    <dgm:pt modelId="{A904A910-3E48-429E-B60E-CC798F87F4F8}" type="sibTrans" cxnId="{9EA87D4B-40F8-4EDB-AD0E-FA92D6240D23}">
      <dgm:prSet/>
      <dgm:spPr/>
      <dgm:t>
        <a:bodyPr/>
        <a:lstStyle/>
        <a:p>
          <a:endParaRPr lang="en-US"/>
        </a:p>
      </dgm:t>
    </dgm:pt>
    <dgm:pt modelId="{094E38FA-9790-468D-BE26-9B675A97AEB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Research gap in the literature review. </a:t>
          </a:r>
        </a:p>
      </dgm:t>
    </dgm:pt>
    <dgm:pt modelId="{B37F730B-3AA4-4E0D-9913-90AAA06EF81C}" type="parTrans" cxnId="{14E23731-0DA2-420B-A911-6C22F11AC407}">
      <dgm:prSet/>
      <dgm:spPr/>
      <dgm:t>
        <a:bodyPr/>
        <a:lstStyle/>
        <a:p>
          <a:endParaRPr lang="en-US"/>
        </a:p>
      </dgm:t>
    </dgm:pt>
    <dgm:pt modelId="{08BE0A8D-D184-4BA3-8038-0EC3F76C6DD2}" type="sibTrans" cxnId="{14E23731-0DA2-420B-A911-6C22F11AC407}">
      <dgm:prSet/>
      <dgm:spPr/>
      <dgm:t>
        <a:bodyPr/>
        <a:lstStyle/>
        <a:p>
          <a:endParaRPr lang="en-US"/>
        </a:p>
      </dgm:t>
    </dgm:pt>
    <dgm:pt modelId="{F94CB51A-9760-4101-ABFC-2AEDA5B6BB3F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/>
            <a:t>The participants showed little confidence in their ability to appropriate the innovation // consonant with findings from Innovation Research (see especially Markee, 1997)</a:t>
          </a:r>
        </a:p>
      </dgm:t>
    </dgm:pt>
    <dgm:pt modelId="{97D8DF3B-B71C-42E5-B405-700FADA477CB}" type="parTrans" cxnId="{D4888FFA-07F7-45EB-99CE-484CB2F13B4E}">
      <dgm:prSet/>
      <dgm:spPr/>
      <dgm:t>
        <a:bodyPr/>
        <a:lstStyle/>
        <a:p>
          <a:endParaRPr lang="en-US"/>
        </a:p>
      </dgm:t>
    </dgm:pt>
    <dgm:pt modelId="{35803528-52E2-4197-AB1B-488F98D76D78}" type="sibTrans" cxnId="{D4888FFA-07F7-45EB-99CE-484CB2F13B4E}">
      <dgm:prSet/>
      <dgm:spPr/>
      <dgm:t>
        <a:bodyPr/>
        <a:lstStyle/>
        <a:p>
          <a:endParaRPr lang="en-US"/>
        </a:p>
      </dgm:t>
    </dgm:pt>
    <dgm:pt modelId="{73290D85-B387-4AB8-9576-DEB715846B00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!!! professional inexperience may also explain such reservations // “[t]</a:t>
          </a:r>
          <a:r>
            <a:rPr lang="en-US" dirty="0" err="1"/>
            <a:t>eachers</a:t>
          </a:r>
          <a:r>
            <a:rPr lang="en-US" dirty="0"/>
            <a:t> with higher self-efficacy exhibit higher levels of innovative behavior” (</a:t>
          </a:r>
          <a:r>
            <a:rPr lang="en-US" dirty="0" err="1"/>
            <a:t>Hsi</a:t>
          </a:r>
          <a:r>
            <a:rPr lang="en-US" dirty="0"/>
            <a:t>-Chi et al., 2011, p. 236). </a:t>
          </a:r>
        </a:p>
      </dgm:t>
    </dgm:pt>
    <dgm:pt modelId="{DB01CB5A-87F5-4C8B-9645-B46878C6C0B3}" type="parTrans" cxnId="{BC9D2698-0707-45BC-BC71-F2F78ED05528}">
      <dgm:prSet/>
      <dgm:spPr/>
      <dgm:t>
        <a:bodyPr/>
        <a:lstStyle/>
        <a:p>
          <a:endParaRPr lang="en-US"/>
        </a:p>
      </dgm:t>
    </dgm:pt>
    <dgm:pt modelId="{15365C1D-937B-4DA8-9493-7671480322E8}" type="sibTrans" cxnId="{BC9D2698-0707-45BC-BC71-F2F78ED05528}">
      <dgm:prSet/>
      <dgm:spPr/>
      <dgm:t>
        <a:bodyPr/>
        <a:lstStyle/>
        <a:p>
          <a:endParaRPr lang="en-US"/>
        </a:p>
      </dgm:t>
    </dgm:pt>
    <dgm:pt modelId="{B03671AD-4FC0-4817-9293-67D54F746709}" type="pres">
      <dgm:prSet presAssocID="{2F83000F-A2A5-4E2C-8D5B-29E44023473A}" presName="Name0" presStyleCnt="0">
        <dgm:presLayoutVars>
          <dgm:chMax val="7"/>
          <dgm:chPref val="7"/>
          <dgm:dir/>
        </dgm:presLayoutVars>
      </dgm:prSet>
      <dgm:spPr/>
    </dgm:pt>
    <dgm:pt modelId="{158052CB-D842-4A2E-A8D0-9B3DF0763F61}" type="pres">
      <dgm:prSet presAssocID="{2F83000F-A2A5-4E2C-8D5B-29E44023473A}" presName="Name1" presStyleCnt="0"/>
      <dgm:spPr/>
    </dgm:pt>
    <dgm:pt modelId="{E9C99ADA-34CB-4424-AF1C-044A78C0E055}" type="pres">
      <dgm:prSet presAssocID="{2F83000F-A2A5-4E2C-8D5B-29E44023473A}" presName="cycle" presStyleCnt="0"/>
      <dgm:spPr/>
    </dgm:pt>
    <dgm:pt modelId="{1577134C-1319-47C7-9FB1-49EEDBA8BD48}" type="pres">
      <dgm:prSet presAssocID="{2F83000F-A2A5-4E2C-8D5B-29E44023473A}" presName="srcNode" presStyleLbl="node1" presStyleIdx="0" presStyleCnt="5"/>
      <dgm:spPr/>
    </dgm:pt>
    <dgm:pt modelId="{CAAF7BDA-FDA4-4AA5-9050-6724EDDCFA9F}" type="pres">
      <dgm:prSet presAssocID="{2F83000F-A2A5-4E2C-8D5B-29E44023473A}" presName="conn" presStyleLbl="parChTrans1D2" presStyleIdx="0" presStyleCnt="1"/>
      <dgm:spPr/>
    </dgm:pt>
    <dgm:pt modelId="{7D8046C5-1979-4103-A9D0-B17FC5C7C0FA}" type="pres">
      <dgm:prSet presAssocID="{2F83000F-A2A5-4E2C-8D5B-29E44023473A}" presName="extraNode" presStyleLbl="node1" presStyleIdx="0" presStyleCnt="5"/>
      <dgm:spPr/>
    </dgm:pt>
    <dgm:pt modelId="{ED06F953-792A-48B5-A392-7F0F4E06CE24}" type="pres">
      <dgm:prSet presAssocID="{2F83000F-A2A5-4E2C-8D5B-29E44023473A}" presName="dstNode" presStyleLbl="node1" presStyleIdx="0" presStyleCnt="5"/>
      <dgm:spPr/>
    </dgm:pt>
    <dgm:pt modelId="{46E99EA3-3A27-4135-80D0-C5724C96B310}" type="pres">
      <dgm:prSet presAssocID="{4B37C354-608B-4185-AF7F-3482B2F1E1FB}" presName="text_1" presStyleLbl="node1" presStyleIdx="0" presStyleCnt="5">
        <dgm:presLayoutVars>
          <dgm:bulletEnabled val="1"/>
        </dgm:presLayoutVars>
      </dgm:prSet>
      <dgm:spPr/>
    </dgm:pt>
    <dgm:pt modelId="{A6CF477C-C79C-4AAF-89BC-79B06BC5AB17}" type="pres">
      <dgm:prSet presAssocID="{4B37C354-608B-4185-AF7F-3482B2F1E1FB}" presName="accent_1" presStyleCnt="0"/>
      <dgm:spPr/>
    </dgm:pt>
    <dgm:pt modelId="{A777FF01-3F25-44A1-AC24-EA362C8CA7AC}" type="pres">
      <dgm:prSet presAssocID="{4B37C354-608B-4185-AF7F-3482B2F1E1FB}" presName="accentRepeatNode" presStyleLbl="solidFgAcc1" presStyleIdx="0" presStyleCnt="5" custScaleX="7561" custScaleY="7561" custLinFactNeighborX="45587" custLinFactNeighborY="-3336"/>
      <dgm:spPr/>
    </dgm:pt>
    <dgm:pt modelId="{367ACB77-1E72-4B49-BABE-9EC28FD431FD}" type="pres">
      <dgm:prSet presAssocID="{76B0191D-CFB4-4ED3-A296-A3D60D73FAF3}" presName="text_2" presStyleLbl="node1" presStyleIdx="1" presStyleCnt="5">
        <dgm:presLayoutVars>
          <dgm:bulletEnabled val="1"/>
        </dgm:presLayoutVars>
      </dgm:prSet>
      <dgm:spPr/>
    </dgm:pt>
    <dgm:pt modelId="{3BD99A52-23B3-410C-A266-12BEE2DB4810}" type="pres">
      <dgm:prSet presAssocID="{76B0191D-CFB4-4ED3-A296-A3D60D73FAF3}" presName="accent_2" presStyleCnt="0"/>
      <dgm:spPr/>
    </dgm:pt>
    <dgm:pt modelId="{03A136EE-DD55-4487-B712-0A53C2BBB4C7}" type="pres">
      <dgm:prSet presAssocID="{76B0191D-CFB4-4ED3-A296-A3D60D73FAF3}" presName="accentRepeatNode" presStyleLbl="solidFgAcc1" presStyleIdx="1" presStyleCnt="5"/>
      <dgm:spPr/>
    </dgm:pt>
    <dgm:pt modelId="{A700A3ED-27CD-4751-9084-C15EC05DD8DB}" type="pres">
      <dgm:prSet presAssocID="{094E38FA-9790-468D-BE26-9B675A97AEB2}" presName="text_3" presStyleLbl="node1" presStyleIdx="2" presStyleCnt="5">
        <dgm:presLayoutVars>
          <dgm:bulletEnabled val="1"/>
        </dgm:presLayoutVars>
      </dgm:prSet>
      <dgm:spPr/>
    </dgm:pt>
    <dgm:pt modelId="{BFF4E54B-B1A1-4D98-AC6E-61C7440C7518}" type="pres">
      <dgm:prSet presAssocID="{094E38FA-9790-468D-BE26-9B675A97AEB2}" presName="accent_3" presStyleCnt="0"/>
      <dgm:spPr/>
    </dgm:pt>
    <dgm:pt modelId="{6FD0279D-1512-4ECF-9BFA-1F1BDED2EDA8}" type="pres">
      <dgm:prSet presAssocID="{094E38FA-9790-468D-BE26-9B675A97AEB2}" presName="accentRepeatNode" presStyleLbl="solidFgAcc1" presStyleIdx="2" presStyleCnt="5"/>
      <dgm:spPr/>
    </dgm:pt>
    <dgm:pt modelId="{4726C1DC-B3E4-4E17-AFB6-885FB060E12A}" type="pres">
      <dgm:prSet presAssocID="{F94CB51A-9760-4101-ABFC-2AEDA5B6BB3F}" presName="text_4" presStyleLbl="node1" presStyleIdx="3" presStyleCnt="5">
        <dgm:presLayoutVars>
          <dgm:bulletEnabled val="1"/>
        </dgm:presLayoutVars>
      </dgm:prSet>
      <dgm:spPr/>
    </dgm:pt>
    <dgm:pt modelId="{281D0383-4BA4-40EB-A4A9-341BA8E9698B}" type="pres">
      <dgm:prSet presAssocID="{F94CB51A-9760-4101-ABFC-2AEDA5B6BB3F}" presName="accent_4" presStyleCnt="0"/>
      <dgm:spPr/>
    </dgm:pt>
    <dgm:pt modelId="{872EBC5C-A230-40D4-A276-9D65E0E87208}" type="pres">
      <dgm:prSet presAssocID="{F94CB51A-9760-4101-ABFC-2AEDA5B6BB3F}" presName="accentRepeatNode" presStyleLbl="solidFgAcc1" presStyleIdx="3" presStyleCnt="5"/>
      <dgm:spPr/>
    </dgm:pt>
    <dgm:pt modelId="{2D5600AF-891F-4F6D-87F2-74BF3D6D17DF}" type="pres">
      <dgm:prSet presAssocID="{73290D85-B387-4AB8-9576-DEB715846B00}" presName="text_5" presStyleLbl="node1" presStyleIdx="4" presStyleCnt="5">
        <dgm:presLayoutVars>
          <dgm:bulletEnabled val="1"/>
        </dgm:presLayoutVars>
      </dgm:prSet>
      <dgm:spPr/>
    </dgm:pt>
    <dgm:pt modelId="{413FEA63-9B10-4166-A5FA-3E1F1CC6F584}" type="pres">
      <dgm:prSet presAssocID="{73290D85-B387-4AB8-9576-DEB715846B00}" presName="accent_5" presStyleCnt="0"/>
      <dgm:spPr/>
    </dgm:pt>
    <dgm:pt modelId="{47EA6E8F-38EE-4CA4-BCD8-C877EBE2A1DD}" type="pres">
      <dgm:prSet presAssocID="{73290D85-B387-4AB8-9576-DEB715846B00}" presName="accentRepeatNode" presStyleLbl="solidFgAcc1" presStyleIdx="4" presStyleCnt="5"/>
      <dgm:spPr/>
    </dgm:pt>
  </dgm:ptLst>
  <dgm:cxnLst>
    <dgm:cxn modelId="{14E23731-0DA2-420B-A911-6C22F11AC407}" srcId="{2F83000F-A2A5-4E2C-8D5B-29E44023473A}" destId="{094E38FA-9790-468D-BE26-9B675A97AEB2}" srcOrd="2" destOrd="0" parTransId="{B37F730B-3AA4-4E0D-9913-90AAA06EF81C}" sibTransId="{08BE0A8D-D184-4BA3-8038-0EC3F76C6DD2}"/>
    <dgm:cxn modelId="{7AC5F466-FF26-4032-9B8D-E00B2EAE880C}" type="presOf" srcId="{2F83000F-A2A5-4E2C-8D5B-29E44023473A}" destId="{B03671AD-4FC0-4817-9293-67D54F746709}" srcOrd="0" destOrd="0" presId="urn:microsoft.com/office/officeart/2008/layout/VerticalCurvedList"/>
    <dgm:cxn modelId="{9EA87D4B-40F8-4EDB-AD0E-FA92D6240D23}" srcId="{2F83000F-A2A5-4E2C-8D5B-29E44023473A}" destId="{76B0191D-CFB4-4ED3-A296-A3D60D73FAF3}" srcOrd="1" destOrd="0" parTransId="{17E0C12C-A8C7-4CAF-B17E-C82AF56B5FF6}" sibTransId="{A904A910-3E48-429E-B60E-CC798F87F4F8}"/>
    <dgm:cxn modelId="{9921B24C-D56A-4A61-AF8C-E4278DED1921}" type="presOf" srcId="{F94CB51A-9760-4101-ABFC-2AEDA5B6BB3F}" destId="{4726C1DC-B3E4-4E17-AFB6-885FB060E12A}" srcOrd="0" destOrd="0" presId="urn:microsoft.com/office/officeart/2008/layout/VerticalCurvedList"/>
    <dgm:cxn modelId="{E4C5FC4F-E38A-454D-9938-FC0E13C8F1E9}" type="presOf" srcId="{4B37C354-608B-4185-AF7F-3482B2F1E1FB}" destId="{46E99EA3-3A27-4135-80D0-C5724C96B310}" srcOrd="0" destOrd="0" presId="urn:microsoft.com/office/officeart/2008/layout/VerticalCurvedList"/>
    <dgm:cxn modelId="{8A2C138E-52E7-49D8-8851-83879BB926D7}" type="presOf" srcId="{73290D85-B387-4AB8-9576-DEB715846B00}" destId="{2D5600AF-891F-4F6D-87F2-74BF3D6D17DF}" srcOrd="0" destOrd="0" presId="urn:microsoft.com/office/officeart/2008/layout/VerticalCurvedList"/>
    <dgm:cxn modelId="{6CCFA791-841D-477D-8F58-1BEC3F037368}" type="presOf" srcId="{76B0191D-CFB4-4ED3-A296-A3D60D73FAF3}" destId="{367ACB77-1E72-4B49-BABE-9EC28FD431FD}" srcOrd="0" destOrd="0" presId="urn:microsoft.com/office/officeart/2008/layout/VerticalCurvedList"/>
    <dgm:cxn modelId="{BC9D2698-0707-45BC-BC71-F2F78ED05528}" srcId="{2F83000F-A2A5-4E2C-8D5B-29E44023473A}" destId="{73290D85-B387-4AB8-9576-DEB715846B00}" srcOrd="4" destOrd="0" parTransId="{DB01CB5A-87F5-4C8B-9645-B46878C6C0B3}" sibTransId="{15365C1D-937B-4DA8-9493-7671480322E8}"/>
    <dgm:cxn modelId="{8154109E-D9AB-4445-ACBB-88D2BC3FEBD2}" srcId="{2F83000F-A2A5-4E2C-8D5B-29E44023473A}" destId="{4B37C354-608B-4185-AF7F-3482B2F1E1FB}" srcOrd="0" destOrd="0" parTransId="{171AF4E8-680D-49C3-B290-D0E978DD4BB9}" sibTransId="{D6F94E2C-64F9-4DE8-BDDC-FEA1B30E1D74}"/>
    <dgm:cxn modelId="{1F08E3D7-B355-45FB-A300-6248E6E41AFB}" type="presOf" srcId="{094E38FA-9790-468D-BE26-9B675A97AEB2}" destId="{A700A3ED-27CD-4751-9084-C15EC05DD8DB}" srcOrd="0" destOrd="0" presId="urn:microsoft.com/office/officeart/2008/layout/VerticalCurvedList"/>
    <dgm:cxn modelId="{2A3E53DF-6AA5-4CC8-877B-A43DED084139}" type="presOf" srcId="{D6F94E2C-64F9-4DE8-BDDC-FEA1B30E1D74}" destId="{CAAF7BDA-FDA4-4AA5-9050-6724EDDCFA9F}" srcOrd="0" destOrd="0" presId="urn:microsoft.com/office/officeart/2008/layout/VerticalCurvedList"/>
    <dgm:cxn modelId="{D4888FFA-07F7-45EB-99CE-484CB2F13B4E}" srcId="{2F83000F-A2A5-4E2C-8D5B-29E44023473A}" destId="{F94CB51A-9760-4101-ABFC-2AEDA5B6BB3F}" srcOrd="3" destOrd="0" parTransId="{97D8DF3B-B71C-42E5-B405-700FADA477CB}" sibTransId="{35803528-52E2-4197-AB1B-488F98D76D78}"/>
    <dgm:cxn modelId="{78E456FF-DA09-415F-B9FE-021B71D7128D}" type="presParOf" srcId="{B03671AD-4FC0-4817-9293-67D54F746709}" destId="{158052CB-D842-4A2E-A8D0-9B3DF0763F61}" srcOrd="0" destOrd="0" presId="urn:microsoft.com/office/officeart/2008/layout/VerticalCurvedList"/>
    <dgm:cxn modelId="{4C367C21-2D48-450E-85FB-EE553395B841}" type="presParOf" srcId="{158052CB-D842-4A2E-A8D0-9B3DF0763F61}" destId="{E9C99ADA-34CB-4424-AF1C-044A78C0E055}" srcOrd="0" destOrd="0" presId="urn:microsoft.com/office/officeart/2008/layout/VerticalCurvedList"/>
    <dgm:cxn modelId="{26A62D7A-B71D-4E68-B039-132E7C09713E}" type="presParOf" srcId="{E9C99ADA-34CB-4424-AF1C-044A78C0E055}" destId="{1577134C-1319-47C7-9FB1-49EEDBA8BD48}" srcOrd="0" destOrd="0" presId="urn:microsoft.com/office/officeart/2008/layout/VerticalCurvedList"/>
    <dgm:cxn modelId="{BFBEB982-5CE9-4DEB-AA93-82F691392F78}" type="presParOf" srcId="{E9C99ADA-34CB-4424-AF1C-044A78C0E055}" destId="{CAAF7BDA-FDA4-4AA5-9050-6724EDDCFA9F}" srcOrd="1" destOrd="0" presId="urn:microsoft.com/office/officeart/2008/layout/VerticalCurvedList"/>
    <dgm:cxn modelId="{220ACF5C-2BA3-42B2-9FFD-920EA7708C1F}" type="presParOf" srcId="{E9C99ADA-34CB-4424-AF1C-044A78C0E055}" destId="{7D8046C5-1979-4103-A9D0-B17FC5C7C0FA}" srcOrd="2" destOrd="0" presId="urn:microsoft.com/office/officeart/2008/layout/VerticalCurvedList"/>
    <dgm:cxn modelId="{4EC87A93-E96B-4A97-8D5C-DD182E9E0ED4}" type="presParOf" srcId="{E9C99ADA-34CB-4424-AF1C-044A78C0E055}" destId="{ED06F953-792A-48B5-A392-7F0F4E06CE24}" srcOrd="3" destOrd="0" presId="urn:microsoft.com/office/officeart/2008/layout/VerticalCurvedList"/>
    <dgm:cxn modelId="{4250BE1F-A59E-441D-8777-290FECD8076C}" type="presParOf" srcId="{158052CB-D842-4A2E-A8D0-9B3DF0763F61}" destId="{46E99EA3-3A27-4135-80D0-C5724C96B310}" srcOrd="1" destOrd="0" presId="urn:microsoft.com/office/officeart/2008/layout/VerticalCurvedList"/>
    <dgm:cxn modelId="{F9B8F9FC-CC16-4B96-A5FF-B5022C4118D6}" type="presParOf" srcId="{158052CB-D842-4A2E-A8D0-9B3DF0763F61}" destId="{A6CF477C-C79C-4AAF-89BC-79B06BC5AB17}" srcOrd="2" destOrd="0" presId="urn:microsoft.com/office/officeart/2008/layout/VerticalCurvedList"/>
    <dgm:cxn modelId="{A4F38AA8-0E06-4304-9980-F03E1E2ECB36}" type="presParOf" srcId="{A6CF477C-C79C-4AAF-89BC-79B06BC5AB17}" destId="{A777FF01-3F25-44A1-AC24-EA362C8CA7AC}" srcOrd="0" destOrd="0" presId="urn:microsoft.com/office/officeart/2008/layout/VerticalCurvedList"/>
    <dgm:cxn modelId="{FA803B48-685E-4EDC-88E3-A35DD6C90280}" type="presParOf" srcId="{158052CB-D842-4A2E-A8D0-9B3DF0763F61}" destId="{367ACB77-1E72-4B49-BABE-9EC28FD431FD}" srcOrd="3" destOrd="0" presId="urn:microsoft.com/office/officeart/2008/layout/VerticalCurvedList"/>
    <dgm:cxn modelId="{7B558FEF-263A-42F1-BA5D-45E58B02534B}" type="presParOf" srcId="{158052CB-D842-4A2E-A8D0-9B3DF0763F61}" destId="{3BD99A52-23B3-410C-A266-12BEE2DB4810}" srcOrd="4" destOrd="0" presId="urn:microsoft.com/office/officeart/2008/layout/VerticalCurvedList"/>
    <dgm:cxn modelId="{D966EEEB-0394-444A-8E26-5877698218C1}" type="presParOf" srcId="{3BD99A52-23B3-410C-A266-12BEE2DB4810}" destId="{03A136EE-DD55-4487-B712-0A53C2BBB4C7}" srcOrd="0" destOrd="0" presId="urn:microsoft.com/office/officeart/2008/layout/VerticalCurvedList"/>
    <dgm:cxn modelId="{651E6650-AB81-4C1B-B4DA-2AC524C02BB7}" type="presParOf" srcId="{158052CB-D842-4A2E-A8D0-9B3DF0763F61}" destId="{A700A3ED-27CD-4751-9084-C15EC05DD8DB}" srcOrd="5" destOrd="0" presId="urn:microsoft.com/office/officeart/2008/layout/VerticalCurvedList"/>
    <dgm:cxn modelId="{382F782F-1E4C-4574-890D-5D6BD95D59A4}" type="presParOf" srcId="{158052CB-D842-4A2E-A8D0-9B3DF0763F61}" destId="{BFF4E54B-B1A1-4D98-AC6E-61C7440C7518}" srcOrd="6" destOrd="0" presId="urn:microsoft.com/office/officeart/2008/layout/VerticalCurvedList"/>
    <dgm:cxn modelId="{71828D33-BD1D-406A-8E3C-4FA99842B761}" type="presParOf" srcId="{BFF4E54B-B1A1-4D98-AC6E-61C7440C7518}" destId="{6FD0279D-1512-4ECF-9BFA-1F1BDED2EDA8}" srcOrd="0" destOrd="0" presId="urn:microsoft.com/office/officeart/2008/layout/VerticalCurvedList"/>
    <dgm:cxn modelId="{1C80FA22-CCB1-49D4-A6F8-F2AC9D70E94B}" type="presParOf" srcId="{158052CB-D842-4A2E-A8D0-9B3DF0763F61}" destId="{4726C1DC-B3E4-4E17-AFB6-885FB060E12A}" srcOrd="7" destOrd="0" presId="urn:microsoft.com/office/officeart/2008/layout/VerticalCurvedList"/>
    <dgm:cxn modelId="{0435A78B-5A07-4867-9C7C-849F025A16AC}" type="presParOf" srcId="{158052CB-D842-4A2E-A8D0-9B3DF0763F61}" destId="{281D0383-4BA4-40EB-A4A9-341BA8E9698B}" srcOrd="8" destOrd="0" presId="urn:microsoft.com/office/officeart/2008/layout/VerticalCurvedList"/>
    <dgm:cxn modelId="{70FC9134-343F-4622-876D-A0F8373A2527}" type="presParOf" srcId="{281D0383-4BA4-40EB-A4A9-341BA8E9698B}" destId="{872EBC5C-A230-40D4-A276-9D65E0E87208}" srcOrd="0" destOrd="0" presId="urn:microsoft.com/office/officeart/2008/layout/VerticalCurvedList"/>
    <dgm:cxn modelId="{9B5A93CE-87E4-42B3-B352-2D5323306603}" type="presParOf" srcId="{158052CB-D842-4A2E-A8D0-9B3DF0763F61}" destId="{2D5600AF-891F-4F6D-87F2-74BF3D6D17DF}" srcOrd="9" destOrd="0" presId="urn:microsoft.com/office/officeart/2008/layout/VerticalCurvedList"/>
    <dgm:cxn modelId="{98E752DA-30B0-4A7F-8DF1-8CF4EF3E477D}" type="presParOf" srcId="{158052CB-D842-4A2E-A8D0-9B3DF0763F61}" destId="{413FEA63-9B10-4166-A5FA-3E1F1CC6F584}" srcOrd="10" destOrd="0" presId="urn:microsoft.com/office/officeart/2008/layout/VerticalCurvedList"/>
    <dgm:cxn modelId="{C8100842-1688-4A7E-BF80-D99F7FC4FB47}" type="presParOf" srcId="{413FEA63-9B10-4166-A5FA-3E1F1CC6F584}" destId="{47EA6E8F-38EE-4CA4-BCD8-C877EBE2A1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488D0C2-4B48-4C91-B490-977B7F52028D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5940F502-3CC2-4742-855F-7A2AD53FA7FB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600" b="1" i="0" dirty="0"/>
            <a:t>Scope limited to one specific feature of the English language tested in an equally specific context. </a:t>
          </a:r>
          <a:endParaRPr lang="en-US" sz="1600" b="1" dirty="0"/>
        </a:p>
      </dgm:t>
    </dgm:pt>
    <dgm:pt modelId="{46660F62-FD51-4DFC-A91C-97E3C119E28C}" type="parTrans" cxnId="{C9668714-6891-48A6-B5E6-25610D06573D}">
      <dgm:prSet/>
      <dgm:spPr/>
      <dgm:t>
        <a:bodyPr/>
        <a:lstStyle/>
        <a:p>
          <a:endParaRPr lang="en-US" sz="1600"/>
        </a:p>
      </dgm:t>
    </dgm:pt>
    <dgm:pt modelId="{E58E34B4-9E22-4BF1-89F0-AE84DA037818}" type="sibTrans" cxnId="{C9668714-6891-48A6-B5E6-25610D06573D}">
      <dgm:prSet/>
      <dgm:spPr/>
      <dgm:t>
        <a:bodyPr/>
        <a:lstStyle/>
        <a:p>
          <a:endParaRPr lang="en-US" sz="1600"/>
        </a:p>
      </dgm:t>
    </dgm:pt>
    <dgm:pt modelId="{004FCF26-8148-47C7-85D7-E50E0452D936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400" b="0" i="0" dirty="0"/>
            <a:t>→ DO NOT draw overarching conclusions (// </a:t>
          </a:r>
          <a:r>
            <a:rPr lang="en-US" sz="1400" b="0" i="0" dirty="0" err="1"/>
            <a:t>Wirag</a:t>
          </a:r>
          <a:r>
            <a:rPr lang="en-US" sz="1400" b="0" i="0" dirty="0"/>
            <a:t> et al., 2022). </a:t>
          </a:r>
          <a:endParaRPr lang="en-US" sz="1400" dirty="0"/>
        </a:p>
      </dgm:t>
    </dgm:pt>
    <dgm:pt modelId="{F73092F9-9DB3-4D6F-A027-F4952B501984}" type="parTrans" cxnId="{2FAC5DB7-D104-476B-8305-C769ECCE6483}">
      <dgm:prSet/>
      <dgm:spPr/>
      <dgm:t>
        <a:bodyPr/>
        <a:lstStyle/>
        <a:p>
          <a:endParaRPr lang="en-US" sz="1600"/>
        </a:p>
      </dgm:t>
    </dgm:pt>
    <dgm:pt modelId="{77CC6E71-86B5-4F2C-B34F-65CFC14B062F}" type="sibTrans" cxnId="{2FAC5DB7-D104-476B-8305-C769ECCE6483}">
      <dgm:prSet/>
      <dgm:spPr/>
      <dgm:t>
        <a:bodyPr/>
        <a:lstStyle/>
        <a:p>
          <a:endParaRPr lang="en-US" sz="1600"/>
        </a:p>
      </dgm:t>
    </dgm:pt>
    <dgm:pt modelId="{62C8EF35-E8E4-49E0-BD1A-3FA6CC9EF9F1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400" b="0" i="0" dirty="0"/>
            <a:t>Exploratory study: better understand a problem rather than offer conclusive evidence. </a:t>
          </a:r>
          <a:endParaRPr lang="en-US" sz="1400" dirty="0"/>
        </a:p>
      </dgm:t>
    </dgm:pt>
    <dgm:pt modelId="{45211665-CBDA-4833-AD46-255C4B09619A}" type="parTrans" cxnId="{8DDA73D8-8314-4AD3-9474-C34293C3428D}">
      <dgm:prSet/>
      <dgm:spPr/>
      <dgm:t>
        <a:bodyPr/>
        <a:lstStyle/>
        <a:p>
          <a:endParaRPr lang="en-US" sz="1600"/>
        </a:p>
      </dgm:t>
    </dgm:pt>
    <dgm:pt modelId="{2EC84199-F1E4-4A8D-8246-91BA4C98BF1D}" type="sibTrans" cxnId="{8DDA73D8-8314-4AD3-9474-C34293C3428D}">
      <dgm:prSet/>
      <dgm:spPr/>
      <dgm:t>
        <a:bodyPr/>
        <a:lstStyle/>
        <a:p>
          <a:endParaRPr lang="en-US" sz="1600"/>
        </a:p>
      </dgm:t>
    </dgm:pt>
    <dgm:pt modelId="{638ADEF9-C420-441A-B62C-E867674AD9EB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400" b="0" i="0" dirty="0"/>
            <a:t>To the best of the authors’ knowledge, this has never been done before in ACL research. </a:t>
          </a:r>
          <a:endParaRPr lang="en-US" sz="1400" dirty="0"/>
        </a:p>
      </dgm:t>
    </dgm:pt>
    <dgm:pt modelId="{0D71DCB8-9489-40DF-B47D-B5A04652CABA}" type="parTrans" cxnId="{B623EF7B-E206-4AEC-B7D1-DD344771DF4E}">
      <dgm:prSet/>
      <dgm:spPr/>
      <dgm:t>
        <a:bodyPr/>
        <a:lstStyle/>
        <a:p>
          <a:endParaRPr lang="en-US" sz="1600"/>
        </a:p>
      </dgm:t>
    </dgm:pt>
    <dgm:pt modelId="{A772D2FE-01B4-4B8E-A981-2B52E034A6D7}" type="sibTrans" cxnId="{B623EF7B-E206-4AEC-B7D1-DD344771DF4E}">
      <dgm:prSet/>
      <dgm:spPr/>
      <dgm:t>
        <a:bodyPr/>
        <a:lstStyle/>
        <a:p>
          <a:endParaRPr lang="en-US" sz="1600"/>
        </a:p>
      </dgm:t>
    </dgm:pt>
    <dgm:pt modelId="{7966CF4A-D7B5-4A0D-89A0-99040965CECF}" type="pres">
      <dgm:prSet presAssocID="{0488D0C2-4B48-4C91-B490-977B7F52028D}" presName="Name0" presStyleCnt="0">
        <dgm:presLayoutVars>
          <dgm:chMax val="7"/>
          <dgm:chPref val="7"/>
          <dgm:dir/>
        </dgm:presLayoutVars>
      </dgm:prSet>
      <dgm:spPr/>
    </dgm:pt>
    <dgm:pt modelId="{84DD6A33-0860-4CD3-A2CE-5A263362A155}" type="pres">
      <dgm:prSet presAssocID="{0488D0C2-4B48-4C91-B490-977B7F52028D}" presName="Name1" presStyleCnt="0"/>
      <dgm:spPr/>
    </dgm:pt>
    <dgm:pt modelId="{A08487B9-5155-48FA-AE02-A161FE65BDED}" type="pres">
      <dgm:prSet presAssocID="{0488D0C2-4B48-4C91-B490-977B7F52028D}" presName="cycle" presStyleCnt="0"/>
      <dgm:spPr/>
    </dgm:pt>
    <dgm:pt modelId="{13912470-36C3-4E27-9A58-5F19AAF01FCE}" type="pres">
      <dgm:prSet presAssocID="{0488D0C2-4B48-4C91-B490-977B7F52028D}" presName="srcNode" presStyleLbl="node1" presStyleIdx="0" presStyleCnt="4"/>
      <dgm:spPr/>
    </dgm:pt>
    <dgm:pt modelId="{01896E9D-F3C1-4E07-85A7-5CF0921AA0BD}" type="pres">
      <dgm:prSet presAssocID="{0488D0C2-4B48-4C91-B490-977B7F52028D}" presName="conn" presStyleLbl="parChTrans1D2" presStyleIdx="0" presStyleCnt="1"/>
      <dgm:spPr/>
    </dgm:pt>
    <dgm:pt modelId="{C363B182-8850-421A-8456-07CF2AA10378}" type="pres">
      <dgm:prSet presAssocID="{0488D0C2-4B48-4C91-B490-977B7F52028D}" presName="extraNode" presStyleLbl="node1" presStyleIdx="0" presStyleCnt="4"/>
      <dgm:spPr/>
    </dgm:pt>
    <dgm:pt modelId="{DC1EC033-5E26-4B6B-AF7F-CE695DD4E7A2}" type="pres">
      <dgm:prSet presAssocID="{0488D0C2-4B48-4C91-B490-977B7F52028D}" presName="dstNode" presStyleLbl="node1" presStyleIdx="0" presStyleCnt="4"/>
      <dgm:spPr/>
    </dgm:pt>
    <dgm:pt modelId="{26BA06C2-E067-4238-88F6-1F50B48CF9AF}" type="pres">
      <dgm:prSet presAssocID="{5940F502-3CC2-4742-855F-7A2AD53FA7FB}" presName="text_1" presStyleLbl="node1" presStyleIdx="0" presStyleCnt="4">
        <dgm:presLayoutVars>
          <dgm:bulletEnabled val="1"/>
        </dgm:presLayoutVars>
      </dgm:prSet>
      <dgm:spPr/>
    </dgm:pt>
    <dgm:pt modelId="{EACC7383-E6FD-4B3A-8FC9-C29D4ADE81AF}" type="pres">
      <dgm:prSet presAssocID="{5940F502-3CC2-4742-855F-7A2AD53FA7FB}" presName="accent_1" presStyleCnt="0"/>
      <dgm:spPr/>
    </dgm:pt>
    <dgm:pt modelId="{15C54A28-FB08-4F80-BF82-642638A62E52}" type="pres">
      <dgm:prSet presAssocID="{5940F502-3CC2-4742-855F-7A2AD53FA7FB}" presName="accentRepeatNode" presStyleLbl="solidFgAcc1" presStyleIdx="0" presStyleCnt="4" custFlipHor="1" custScaleX="9307" custScaleY="9307" custLinFactNeighborX="47139" custLinFactNeighborY="-1416"/>
      <dgm:spPr/>
    </dgm:pt>
    <dgm:pt modelId="{8D458005-FFB5-438C-AC6F-721EB1C9E86E}" type="pres">
      <dgm:prSet presAssocID="{004FCF26-8148-47C7-85D7-E50E0452D936}" presName="text_2" presStyleLbl="node1" presStyleIdx="1" presStyleCnt="4">
        <dgm:presLayoutVars>
          <dgm:bulletEnabled val="1"/>
        </dgm:presLayoutVars>
      </dgm:prSet>
      <dgm:spPr/>
    </dgm:pt>
    <dgm:pt modelId="{920A65A7-8CBB-428A-BB98-C258C016E52F}" type="pres">
      <dgm:prSet presAssocID="{004FCF26-8148-47C7-85D7-E50E0452D936}" presName="accent_2" presStyleCnt="0"/>
      <dgm:spPr/>
    </dgm:pt>
    <dgm:pt modelId="{55B81B6A-20F0-492D-B3B9-D66AD7A6C637}" type="pres">
      <dgm:prSet presAssocID="{004FCF26-8148-47C7-85D7-E50E0452D936}" presName="accentRepeatNode" presStyleLbl="solidFgAcc1" presStyleIdx="1" presStyleCnt="4"/>
      <dgm:spPr/>
    </dgm:pt>
    <dgm:pt modelId="{9C644006-766E-4D17-ACA6-B54AEDD26F93}" type="pres">
      <dgm:prSet presAssocID="{62C8EF35-E8E4-49E0-BD1A-3FA6CC9EF9F1}" presName="text_3" presStyleLbl="node1" presStyleIdx="2" presStyleCnt="4">
        <dgm:presLayoutVars>
          <dgm:bulletEnabled val="1"/>
        </dgm:presLayoutVars>
      </dgm:prSet>
      <dgm:spPr/>
    </dgm:pt>
    <dgm:pt modelId="{C8E19AEA-9F81-4F79-9783-A6EB3689EF0B}" type="pres">
      <dgm:prSet presAssocID="{62C8EF35-E8E4-49E0-BD1A-3FA6CC9EF9F1}" presName="accent_3" presStyleCnt="0"/>
      <dgm:spPr/>
    </dgm:pt>
    <dgm:pt modelId="{968E4529-FF77-4968-9715-B047E2A8587B}" type="pres">
      <dgm:prSet presAssocID="{62C8EF35-E8E4-49E0-BD1A-3FA6CC9EF9F1}" presName="accentRepeatNode" presStyleLbl="solidFgAcc1" presStyleIdx="2" presStyleCnt="4"/>
      <dgm:spPr/>
    </dgm:pt>
    <dgm:pt modelId="{DAC3E766-72F9-42F2-B516-CE9F631C5E30}" type="pres">
      <dgm:prSet presAssocID="{638ADEF9-C420-441A-B62C-E867674AD9EB}" presName="text_4" presStyleLbl="node1" presStyleIdx="3" presStyleCnt="4">
        <dgm:presLayoutVars>
          <dgm:bulletEnabled val="1"/>
        </dgm:presLayoutVars>
      </dgm:prSet>
      <dgm:spPr/>
    </dgm:pt>
    <dgm:pt modelId="{99FA832D-B0BF-44A6-A1E3-8A050D63BB9D}" type="pres">
      <dgm:prSet presAssocID="{638ADEF9-C420-441A-B62C-E867674AD9EB}" presName="accent_4" presStyleCnt="0"/>
      <dgm:spPr/>
    </dgm:pt>
    <dgm:pt modelId="{F45B8801-5388-4A4C-8A96-66C1E2B5EB57}" type="pres">
      <dgm:prSet presAssocID="{638ADEF9-C420-441A-B62C-E867674AD9EB}" presName="accentRepeatNode" presStyleLbl="solidFgAcc1" presStyleIdx="3" presStyleCnt="4"/>
      <dgm:spPr/>
    </dgm:pt>
  </dgm:ptLst>
  <dgm:cxnLst>
    <dgm:cxn modelId="{53899506-254E-4091-A02F-DF314BB4FD9D}" type="presOf" srcId="{638ADEF9-C420-441A-B62C-E867674AD9EB}" destId="{DAC3E766-72F9-42F2-B516-CE9F631C5E30}" srcOrd="0" destOrd="0" presId="urn:microsoft.com/office/officeart/2008/layout/VerticalCurvedList"/>
    <dgm:cxn modelId="{B736EC12-53C8-4D51-95A9-87980F38F4EE}" type="presOf" srcId="{004FCF26-8148-47C7-85D7-E50E0452D936}" destId="{8D458005-FFB5-438C-AC6F-721EB1C9E86E}" srcOrd="0" destOrd="0" presId="urn:microsoft.com/office/officeart/2008/layout/VerticalCurvedList"/>
    <dgm:cxn modelId="{C9668714-6891-48A6-B5E6-25610D06573D}" srcId="{0488D0C2-4B48-4C91-B490-977B7F52028D}" destId="{5940F502-3CC2-4742-855F-7A2AD53FA7FB}" srcOrd="0" destOrd="0" parTransId="{46660F62-FD51-4DFC-A91C-97E3C119E28C}" sibTransId="{E58E34B4-9E22-4BF1-89F0-AE84DA037818}"/>
    <dgm:cxn modelId="{B623EF7B-E206-4AEC-B7D1-DD344771DF4E}" srcId="{0488D0C2-4B48-4C91-B490-977B7F52028D}" destId="{638ADEF9-C420-441A-B62C-E867674AD9EB}" srcOrd="3" destOrd="0" parTransId="{0D71DCB8-9489-40DF-B47D-B5A04652CABA}" sibTransId="{A772D2FE-01B4-4B8E-A981-2B52E034A6D7}"/>
    <dgm:cxn modelId="{2FAC5DB7-D104-476B-8305-C769ECCE6483}" srcId="{0488D0C2-4B48-4C91-B490-977B7F52028D}" destId="{004FCF26-8148-47C7-85D7-E50E0452D936}" srcOrd="1" destOrd="0" parTransId="{F73092F9-9DB3-4D6F-A027-F4952B501984}" sibTransId="{77CC6E71-86B5-4F2C-B34F-65CFC14B062F}"/>
    <dgm:cxn modelId="{7F6F31C9-9075-4A47-BC56-A344906F42C6}" type="presOf" srcId="{0488D0C2-4B48-4C91-B490-977B7F52028D}" destId="{7966CF4A-D7B5-4A0D-89A0-99040965CECF}" srcOrd="0" destOrd="0" presId="urn:microsoft.com/office/officeart/2008/layout/VerticalCurvedList"/>
    <dgm:cxn modelId="{8DDA73D8-8314-4AD3-9474-C34293C3428D}" srcId="{0488D0C2-4B48-4C91-B490-977B7F52028D}" destId="{62C8EF35-E8E4-49E0-BD1A-3FA6CC9EF9F1}" srcOrd="2" destOrd="0" parTransId="{45211665-CBDA-4833-AD46-255C4B09619A}" sibTransId="{2EC84199-F1E4-4A8D-8246-91BA4C98BF1D}"/>
    <dgm:cxn modelId="{60CDFDD9-3538-41E1-903E-85A5ADDE9A7A}" type="presOf" srcId="{5940F502-3CC2-4742-855F-7A2AD53FA7FB}" destId="{26BA06C2-E067-4238-88F6-1F50B48CF9AF}" srcOrd="0" destOrd="0" presId="urn:microsoft.com/office/officeart/2008/layout/VerticalCurvedList"/>
    <dgm:cxn modelId="{420AE9DD-8A6B-430D-A7B4-ED902C86427A}" type="presOf" srcId="{62C8EF35-E8E4-49E0-BD1A-3FA6CC9EF9F1}" destId="{9C644006-766E-4D17-ACA6-B54AEDD26F93}" srcOrd="0" destOrd="0" presId="urn:microsoft.com/office/officeart/2008/layout/VerticalCurvedList"/>
    <dgm:cxn modelId="{FD1035F7-8D9D-4C11-9F05-C6A98C1462D2}" type="presOf" srcId="{E58E34B4-9E22-4BF1-89F0-AE84DA037818}" destId="{01896E9D-F3C1-4E07-85A7-5CF0921AA0BD}" srcOrd="0" destOrd="0" presId="urn:microsoft.com/office/officeart/2008/layout/VerticalCurvedList"/>
    <dgm:cxn modelId="{F7EFFD7B-EE81-4832-8F16-57430232510E}" type="presParOf" srcId="{7966CF4A-D7B5-4A0D-89A0-99040965CECF}" destId="{84DD6A33-0860-4CD3-A2CE-5A263362A155}" srcOrd="0" destOrd="0" presId="urn:microsoft.com/office/officeart/2008/layout/VerticalCurvedList"/>
    <dgm:cxn modelId="{C7644013-EA6C-4E39-8259-85AE75BC3287}" type="presParOf" srcId="{84DD6A33-0860-4CD3-A2CE-5A263362A155}" destId="{A08487B9-5155-48FA-AE02-A161FE65BDED}" srcOrd="0" destOrd="0" presId="urn:microsoft.com/office/officeart/2008/layout/VerticalCurvedList"/>
    <dgm:cxn modelId="{4C9D35BA-24D1-4313-9815-89D0A0154682}" type="presParOf" srcId="{A08487B9-5155-48FA-AE02-A161FE65BDED}" destId="{13912470-36C3-4E27-9A58-5F19AAF01FCE}" srcOrd="0" destOrd="0" presId="urn:microsoft.com/office/officeart/2008/layout/VerticalCurvedList"/>
    <dgm:cxn modelId="{40AD7CB1-277B-46E4-B4B5-D6B9764C508B}" type="presParOf" srcId="{A08487B9-5155-48FA-AE02-A161FE65BDED}" destId="{01896E9D-F3C1-4E07-85A7-5CF0921AA0BD}" srcOrd="1" destOrd="0" presId="urn:microsoft.com/office/officeart/2008/layout/VerticalCurvedList"/>
    <dgm:cxn modelId="{933CD3CB-88EB-4260-B08D-E010612F1FD9}" type="presParOf" srcId="{A08487B9-5155-48FA-AE02-A161FE65BDED}" destId="{C363B182-8850-421A-8456-07CF2AA10378}" srcOrd="2" destOrd="0" presId="urn:microsoft.com/office/officeart/2008/layout/VerticalCurvedList"/>
    <dgm:cxn modelId="{AD31BA02-0AE1-42EA-8A8C-9B78009DE6ED}" type="presParOf" srcId="{A08487B9-5155-48FA-AE02-A161FE65BDED}" destId="{DC1EC033-5E26-4B6B-AF7F-CE695DD4E7A2}" srcOrd="3" destOrd="0" presId="urn:microsoft.com/office/officeart/2008/layout/VerticalCurvedList"/>
    <dgm:cxn modelId="{8247805F-48F8-40D1-8779-93DB5758F8F9}" type="presParOf" srcId="{84DD6A33-0860-4CD3-A2CE-5A263362A155}" destId="{26BA06C2-E067-4238-88F6-1F50B48CF9AF}" srcOrd="1" destOrd="0" presId="urn:microsoft.com/office/officeart/2008/layout/VerticalCurvedList"/>
    <dgm:cxn modelId="{EA6049FE-A8A4-4773-AA80-23829D7BC947}" type="presParOf" srcId="{84DD6A33-0860-4CD3-A2CE-5A263362A155}" destId="{EACC7383-E6FD-4B3A-8FC9-C29D4ADE81AF}" srcOrd="2" destOrd="0" presId="urn:microsoft.com/office/officeart/2008/layout/VerticalCurvedList"/>
    <dgm:cxn modelId="{5B335E3A-EF5E-4D66-9FB1-4BE0C8106227}" type="presParOf" srcId="{EACC7383-E6FD-4B3A-8FC9-C29D4ADE81AF}" destId="{15C54A28-FB08-4F80-BF82-642638A62E52}" srcOrd="0" destOrd="0" presId="urn:microsoft.com/office/officeart/2008/layout/VerticalCurvedList"/>
    <dgm:cxn modelId="{987BF2C7-640B-433E-92B3-BD2AAE6412EE}" type="presParOf" srcId="{84DD6A33-0860-4CD3-A2CE-5A263362A155}" destId="{8D458005-FFB5-438C-AC6F-721EB1C9E86E}" srcOrd="3" destOrd="0" presId="urn:microsoft.com/office/officeart/2008/layout/VerticalCurvedList"/>
    <dgm:cxn modelId="{BE38F57E-30BE-42A8-AB5E-9E6D376D9C6A}" type="presParOf" srcId="{84DD6A33-0860-4CD3-A2CE-5A263362A155}" destId="{920A65A7-8CBB-428A-BB98-C258C016E52F}" srcOrd="4" destOrd="0" presId="urn:microsoft.com/office/officeart/2008/layout/VerticalCurvedList"/>
    <dgm:cxn modelId="{B1207D61-6C71-426D-B6C4-B8107AA0819F}" type="presParOf" srcId="{920A65A7-8CBB-428A-BB98-C258C016E52F}" destId="{55B81B6A-20F0-492D-B3B9-D66AD7A6C637}" srcOrd="0" destOrd="0" presId="urn:microsoft.com/office/officeart/2008/layout/VerticalCurvedList"/>
    <dgm:cxn modelId="{202F17AE-3548-4C32-8420-CB0A6C099885}" type="presParOf" srcId="{84DD6A33-0860-4CD3-A2CE-5A263362A155}" destId="{9C644006-766E-4D17-ACA6-B54AEDD26F93}" srcOrd="5" destOrd="0" presId="urn:microsoft.com/office/officeart/2008/layout/VerticalCurvedList"/>
    <dgm:cxn modelId="{8D312A7C-9194-484B-8168-83C40883C292}" type="presParOf" srcId="{84DD6A33-0860-4CD3-A2CE-5A263362A155}" destId="{C8E19AEA-9F81-4F79-9783-A6EB3689EF0B}" srcOrd="6" destOrd="0" presId="urn:microsoft.com/office/officeart/2008/layout/VerticalCurvedList"/>
    <dgm:cxn modelId="{149ECDB5-E19F-4FBC-BED3-C754F7F9DAF7}" type="presParOf" srcId="{C8E19AEA-9F81-4F79-9783-A6EB3689EF0B}" destId="{968E4529-FF77-4968-9715-B047E2A8587B}" srcOrd="0" destOrd="0" presId="urn:microsoft.com/office/officeart/2008/layout/VerticalCurvedList"/>
    <dgm:cxn modelId="{BF639E1C-C29F-4B9D-897D-BD4CF8C3EF7A}" type="presParOf" srcId="{84DD6A33-0860-4CD3-A2CE-5A263362A155}" destId="{DAC3E766-72F9-42F2-B516-CE9F631C5E30}" srcOrd="7" destOrd="0" presId="urn:microsoft.com/office/officeart/2008/layout/VerticalCurvedList"/>
    <dgm:cxn modelId="{83FAE2F3-FC50-4525-B873-0511F3B323EA}" type="presParOf" srcId="{84DD6A33-0860-4CD3-A2CE-5A263362A155}" destId="{99FA832D-B0BF-44A6-A1E3-8A050D63BB9D}" srcOrd="8" destOrd="0" presId="urn:microsoft.com/office/officeart/2008/layout/VerticalCurvedList"/>
    <dgm:cxn modelId="{EACD0E5F-03DB-482B-81E9-AE01071391F4}" type="presParOf" srcId="{99FA832D-B0BF-44A6-A1E3-8A050D63BB9D}" destId="{F45B8801-5388-4A4C-8A96-66C1E2B5EB5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178C0D8-5F11-4058-91D0-3434C565D186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52A6FFC8-401E-4597-A13A-7DCAFF99478C}">
      <dgm:prSet/>
      <dgm:spPr/>
      <dgm:t>
        <a:bodyPr/>
        <a:lstStyle/>
        <a:p>
          <a:r>
            <a:rPr lang="en-US" b="0" i="0" dirty="0"/>
            <a:t>→ difference between teachers’ “</a:t>
          </a:r>
          <a:r>
            <a:rPr lang="en-US" b="1" i="0" dirty="0"/>
            <a:t>espoused theories</a:t>
          </a:r>
          <a:r>
            <a:rPr lang="en-US" b="0" i="0" dirty="0"/>
            <a:t>,” i.e. what teachers claim they will do, and their “</a:t>
          </a:r>
          <a:r>
            <a:rPr lang="en-US" b="1" i="0" dirty="0"/>
            <a:t>theories-in-use</a:t>
          </a:r>
          <a:r>
            <a:rPr lang="en-US" b="0" i="0" dirty="0"/>
            <a:t>,” i.e. what teachers actually do in class (Argyris &amp; Schön, 1974; see also </a:t>
          </a:r>
          <a:r>
            <a:rPr lang="en-US" b="0" i="0" dirty="0" err="1"/>
            <a:t>Basturkmen</a:t>
          </a:r>
          <a:r>
            <a:rPr lang="en-US" b="0" i="0" dirty="0"/>
            <a:t>, 2012).</a:t>
          </a:r>
          <a:endParaRPr lang="en-US" dirty="0"/>
        </a:p>
      </dgm:t>
    </dgm:pt>
    <dgm:pt modelId="{2B77F5BD-6D6C-4B81-AAB9-C6AF122FE8C7}" type="parTrans" cxnId="{2C5ECB1C-7E86-4F04-BF4B-12DDB596C20F}">
      <dgm:prSet/>
      <dgm:spPr/>
      <dgm:t>
        <a:bodyPr/>
        <a:lstStyle/>
        <a:p>
          <a:endParaRPr lang="en-US"/>
        </a:p>
      </dgm:t>
    </dgm:pt>
    <dgm:pt modelId="{30171F59-C32E-4FD7-AE0C-094A01F5C315}" type="sibTrans" cxnId="{2C5ECB1C-7E86-4F04-BF4B-12DDB596C20F}">
      <dgm:prSet/>
      <dgm:spPr/>
      <dgm:t>
        <a:bodyPr/>
        <a:lstStyle/>
        <a:p>
          <a:endParaRPr lang="en-US"/>
        </a:p>
      </dgm:t>
    </dgm:pt>
    <dgm:pt modelId="{B172B762-9A76-4B73-92DD-CBBD1E1EBBDE}">
      <dgm:prSet/>
      <dgm:spPr/>
      <dgm:t>
        <a:bodyPr/>
        <a:lstStyle/>
        <a:p>
          <a:r>
            <a:rPr lang="en-US" b="0" i="0"/>
            <a:t>→ Need for classroom observations to confirm reported intention </a:t>
          </a:r>
          <a:endParaRPr lang="en-US"/>
        </a:p>
      </dgm:t>
    </dgm:pt>
    <dgm:pt modelId="{F1010920-A82A-40B8-B99A-385375534D44}" type="sibTrans" cxnId="{9B3BFB7C-33BB-4D7F-8B9F-44B4D58264F6}">
      <dgm:prSet/>
      <dgm:spPr/>
      <dgm:t>
        <a:bodyPr/>
        <a:lstStyle/>
        <a:p>
          <a:endParaRPr lang="en-US"/>
        </a:p>
      </dgm:t>
    </dgm:pt>
    <dgm:pt modelId="{30D99864-A068-403D-9C48-C2DD43CD1820}" type="parTrans" cxnId="{9B3BFB7C-33BB-4D7F-8B9F-44B4D58264F6}">
      <dgm:prSet/>
      <dgm:spPr/>
      <dgm:t>
        <a:bodyPr/>
        <a:lstStyle/>
        <a:p>
          <a:endParaRPr lang="en-US"/>
        </a:p>
      </dgm:t>
    </dgm:pt>
    <dgm:pt modelId="{FFE326BA-0322-4100-8F06-CC72D8059DFA}" type="pres">
      <dgm:prSet presAssocID="{6178C0D8-5F11-4058-91D0-3434C565D186}" presName="linear" presStyleCnt="0">
        <dgm:presLayoutVars>
          <dgm:animLvl val="lvl"/>
          <dgm:resizeHandles val="exact"/>
        </dgm:presLayoutVars>
      </dgm:prSet>
      <dgm:spPr/>
    </dgm:pt>
    <dgm:pt modelId="{1E4B1C6A-ECC1-49CC-A259-F247123B4929}" type="pres">
      <dgm:prSet presAssocID="{52A6FFC8-401E-4597-A13A-7DCAFF99478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E3B6D98-834D-4530-8409-6ACABFB55888}" type="pres">
      <dgm:prSet presAssocID="{30171F59-C32E-4FD7-AE0C-094A01F5C315}" presName="spacer" presStyleCnt="0"/>
      <dgm:spPr/>
    </dgm:pt>
    <dgm:pt modelId="{2705C798-21D7-47C3-AD6E-5686A0401662}" type="pres">
      <dgm:prSet presAssocID="{B172B762-9A76-4B73-92DD-CBBD1E1EBBDE}" presName="parentText" presStyleLbl="node1" presStyleIdx="1" presStyleCnt="2" custLinFactY="24951" custLinFactNeighborX="139" custLinFactNeighborY="100000">
        <dgm:presLayoutVars>
          <dgm:chMax val="0"/>
          <dgm:bulletEnabled val="1"/>
        </dgm:presLayoutVars>
      </dgm:prSet>
      <dgm:spPr/>
    </dgm:pt>
  </dgm:ptLst>
  <dgm:cxnLst>
    <dgm:cxn modelId="{2C5ECB1C-7E86-4F04-BF4B-12DDB596C20F}" srcId="{6178C0D8-5F11-4058-91D0-3434C565D186}" destId="{52A6FFC8-401E-4597-A13A-7DCAFF99478C}" srcOrd="0" destOrd="0" parTransId="{2B77F5BD-6D6C-4B81-AAB9-C6AF122FE8C7}" sibTransId="{30171F59-C32E-4FD7-AE0C-094A01F5C315}"/>
    <dgm:cxn modelId="{77BE3E7C-19FA-4647-93CE-A5BD71C27F15}" type="presOf" srcId="{52A6FFC8-401E-4597-A13A-7DCAFF99478C}" destId="{1E4B1C6A-ECC1-49CC-A259-F247123B4929}" srcOrd="0" destOrd="0" presId="urn:microsoft.com/office/officeart/2005/8/layout/vList2"/>
    <dgm:cxn modelId="{9B3BFB7C-33BB-4D7F-8B9F-44B4D58264F6}" srcId="{6178C0D8-5F11-4058-91D0-3434C565D186}" destId="{B172B762-9A76-4B73-92DD-CBBD1E1EBBDE}" srcOrd="1" destOrd="0" parTransId="{30D99864-A068-403D-9C48-C2DD43CD1820}" sibTransId="{F1010920-A82A-40B8-B99A-385375534D44}"/>
    <dgm:cxn modelId="{9B8880C4-7EEC-468A-8A04-DD47DE48A763}" type="presOf" srcId="{B172B762-9A76-4B73-92DD-CBBD1E1EBBDE}" destId="{2705C798-21D7-47C3-AD6E-5686A0401662}" srcOrd="0" destOrd="0" presId="urn:microsoft.com/office/officeart/2005/8/layout/vList2"/>
    <dgm:cxn modelId="{CA10A7F1-EA7C-44F9-9E87-5F95885581AD}" type="presOf" srcId="{6178C0D8-5F11-4058-91D0-3434C565D186}" destId="{FFE326BA-0322-4100-8F06-CC72D8059DFA}" srcOrd="0" destOrd="0" presId="urn:microsoft.com/office/officeart/2005/8/layout/vList2"/>
    <dgm:cxn modelId="{10D6970D-B70B-46E8-8EC1-C65183F58E6C}" type="presParOf" srcId="{FFE326BA-0322-4100-8F06-CC72D8059DFA}" destId="{1E4B1C6A-ECC1-49CC-A259-F247123B4929}" srcOrd="0" destOrd="0" presId="urn:microsoft.com/office/officeart/2005/8/layout/vList2"/>
    <dgm:cxn modelId="{45F3773E-FC28-485C-B578-A186660B792C}" type="presParOf" srcId="{FFE326BA-0322-4100-8F06-CC72D8059DFA}" destId="{1E3B6D98-834D-4530-8409-6ACABFB55888}" srcOrd="1" destOrd="0" presId="urn:microsoft.com/office/officeart/2005/8/layout/vList2"/>
    <dgm:cxn modelId="{BC808290-99A7-46E9-BEF0-A074AC8C2D01}" type="presParOf" srcId="{FFE326BA-0322-4100-8F06-CC72D8059DFA}" destId="{2705C798-21D7-47C3-AD6E-5686A040166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488D0C2-4B48-4C91-B490-977B7F52028D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5940F502-3CC2-4742-855F-7A2AD53FA7FB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The present study focuses on pre-service teachers’ perceptions of an innovation based on CG. </a:t>
          </a:r>
          <a:endParaRPr lang="en-US" sz="1400" b="1" dirty="0"/>
        </a:p>
      </dgm:t>
    </dgm:pt>
    <dgm:pt modelId="{46660F62-FD51-4DFC-A91C-97E3C119E28C}" type="parTrans" cxnId="{C9668714-6891-48A6-B5E6-25610D06573D}">
      <dgm:prSet/>
      <dgm:spPr/>
      <dgm:t>
        <a:bodyPr/>
        <a:lstStyle/>
        <a:p>
          <a:endParaRPr lang="en-US"/>
        </a:p>
      </dgm:t>
    </dgm:pt>
    <dgm:pt modelId="{E58E34B4-9E22-4BF1-89F0-AE84DA037818}" type="sibTrans" cxnId="{C9668714-6891-48A6-B5E6-25610D06573D}">
      <dgm:prSet/>
      <dgm:spPr/>
      <dgm:t>
        <a:bodyPr/>
        <a:lstStyle/>
        <a:p>
          <a:endParaRPr lang="en-US"/>
        </a:p>
      </dgm:t>
    </dgm:pt>
    <dgm:pt modelId="{004FCF26-8148-47C7-85D7-E50E0452D936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&gt;&lt; Tomlinson &amp; Masuhara (2021):  “whilst teacher procedures and techniques are important, what really matters is the quality of learning that is facilitated” (5). </a:t>
          </a:r>
          <a:endParaRPr lang="en-US" dirty="0"/>
        </a:p>
      </dgm:t>
    </dgm:pt>
    <dgm:pt modelId="{F73092F9-9DB3-4D6F-A027-F4952B501984}" type="parTrans" cxnId="{2FAC5DB7-D104-476B-8305-C769ECCE6483}">
      <dgm:prSet/>
      <dgm:spPr/>
      <dgm:t>
        <a:bodyPr/>
        <a:lstStyle/>
        <a:p>
          <a:endParaRPr lang="en-US"/>
        </a:p>
      </dgm:t>
    </dgm:pt>
    <dgm:pt modelId="{77CC6E71-86B5-4F2C-B34F-65CFC14B062F}" type="sibTrans" cxnId="{2FAC5DB7-D104-476B-8305-C769ECCE6483}">
      <dgm:prSet/>
      <dgm:spPr/>
      <dgm:t>
        <a:bodyPr/>
        <a:lstStyle/>
        <a:p>
          <a:endParaRPr lang="en-US"/>
        </a:p>
      </dgm:t>
    </dgm:pt>
    <dgm:pt modelId="{62C8EF35-E8E4-49E0-BD1A-3FA6CC9EF9F1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→ </a:t>
          </a:r>
          <a:r>
            <a:rPr lang="en-US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The study design does not allow us to draw conclusions in terms of learning gains</a:t>
          </a:r>
          <a:r>
            <a:rPr lang="en-US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. </a:t>
          </a:r>
          <a:endParaRPr lang="en-US" dirty="0"/>
        </a:p>
      </dgm:t>
    </dgm:pt>
    <dgm:pt modelId="{45211665-CBDA-4833-AD46-255C4B09619A}" type="parTrans" cxnId="{8DDA73D8-8314-4AD3-9474-C34293C3428D}">
      <dgm:prSet/>
      <dgm:spPr/>
      <dgm:t>
        <a:bodyPr/>
        <a:lstStyle/>
        <a:p>
          <a:endParaRPr lang="en-US"/>
        </a:p>
      </dgm:t>
    </dgm:pt>
    <dgm:pt modelId="{2EC84199-F1E4-4A8D-8246-91BA4C98BF1D}" type="sibTrans" cxnId="{8DDA73D8-8314-4AD3-9474-C34293C3428D}">
      <dgm:prSet/>
      <dgm:spPr/>
      <dgm:t>
        <a:bodyPr/>
        <a:lstStyle/>
        <a:p>
          <a:endParaRPr lang="en-US"/>
        </a:p>
      </dgm:t>
    </dgm:pt>
    <dgm:pt modelId="{638ADEF9-C420-441A-B62C-E867674AD9EB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→ A follow-up study involving secondary school learners is necessary. </a:t>
          </a:r>
          <a:endParaRPr lang="en-US" dirty="0"/>
        </a:p>
      </dgm:t>
    </dgm:pt>
    <dgm:pt modelId="{0D71DCB8-9489-40DF-B47D-B5A04652CABA}" type="parTrans" cxnId="{B623EF7B-E206-4AEC-B7D1-DD344771DF4E}">
      <dgm:prSet/>
      <dgm:spPr/>
      <dgm:t>
        <a:bodyPr/>
        <a:lstStyle/>
        <a:p>
          <a:endParaRPr lang="en-US"/>
        </a:p>
      </dgm:t>
    </dgm:pt>
    <dgm:pt modelId="{A772D2FE-01B4-4B8E-A981-2B52E034A6D7}" type="sibTrans" cxnId="{B623EF7B-E206-4AEC-B7D1-DD344771DF4E}">
      <dgm:prSet/>
      <dgm:spPr/>
      <dgm:t>
        <a:bodyPr/>
        <a:lstStyle/>
        <a:p>
          <a:endParaRPr lang="en-US"/>
        </a:p>
      </dgm:t>
    </dgm:pt>
    <dgm:pt modelId="{7966CF4A-D7B5-4A0D-89A0-99040965CECF}" type="pres">
      <dgm:prSet presAssocID="{0488D0C2-4B48-4C91-B490-977B7F52028D}" presName="Name0" presStyleCnt="0">
        <dgm:presLayoutVars>
          <dgm:chMax val="7"/>
          <dgm:chPref val="7"/>
          <dgm:dir/>
        </dgm:presLayoutVars>
      </dgm:prSet>
      <dgm:spPr/>
    </dgm:pt>
    <dgm:pt modelId="{84DD6A33-0860-4CD3-A2CE-5A263362A155}" type="pres">
      <dgm:prSet presAssocID="{0488D0C2-4B48-4C91-B490-977B7F52028D}" presName="Name1" presStyleCnt="0"/>
      <dgm:spPr/>
    </dgm:pt>
    <dgm:pt modelId="{A08487B9-5155-48FA-AE02-A161FE65BDED}" type="pres">
      <dgm:prSet presAssocID="{0488D0C2-4B48-4C91-B490-977B7F52028D}" presName="cycle" presStyleCnt="0"/>
      <dgm:spPr/>
    </dgm:pt>
    <dgm:pt modelId="{13912470-36C3-4E27-9A58-5F19AAF01FCE}" type="pres">
      <dgm:prSet presAssocID="{0488D0C2-4B48-4C91-B490-977B7F52028D}" presName="srcNode" presStyleLbl="node1" presStyleIdx="0" presStyleCnt="4"/>
      <dgm:spPr/>
    </dgm:pt>
    <dgm:pt modelId="{01896E9D-F3C1-4E07-85A7-5CF0921AA0BD}" type="pres">
      <dgm:prSet presAssocID="{0488D0C2-4B48-4C91-B490-977B7F52028D}" presName="conn" presStyleLbl="parChTrans1D2" presStyleIdx="0" presStyleCnt="1"/>
      <dgm:spPr/>
    </dgm:pt>
    <dgm:pt modelId="{C363B182-8850-421A-8456-07CF2AA10378}" type="pres">
      <dgm:prSet presAssocID="{0488D0C2-4B48-4C91-B490-977B7F52028D}" presName="extraNode" presStyleLbl="node1" presStyleIdx="0" presStyleCnt="4"/>
      <dgm:spPr/>
    </dgm:pt>
    <dgm:pt modelId="{DC1EC033-5E26-4B6B-AF7F-CE695DD4E7A2}" type="pres">
      <dgm:prSet presAssocID="{0488D0C2-4B48-4C91-B490-977B7F52028D}" presName="dstNode" presStyleLbl="node1" presStyleIdx="0" presStyleCnt="4"/>
      <dgm:spPr/>
    </dgm:pt>
    <dgm:pt modelId="{26BA06C2-E067-4238-88F6-1F50B48CF9AF}" type="pres">
      <dgm:prSet presAssocID="{5940F502-3CC2-4742-855F-7A2AD53FA7FB}" presName="text_1" presStyleLbl="node1" presStyleIdx="0" presStyleCnt="4">
        <dgm:presLayoutVars>
          <dgm:bulletEnabled val="1"/>
        </dgm:presLayoutVars>
      </dgm:prSet>
      <dgm:spPr/>
    </dgm:pt>
    <dgm:pt modelId="{EACC7383-E6FD-4B3A-8FC9-C29D4ADE81AF}" type="pres">
      <dgm:prSet presAssocID="{5940F502-3CC2-4742-855F-7A2AD53FA7FB}" presName="accent_1" presStyleCnt="0"/>
      <dgm:spPr/>
    </dgm:pt>
    <dgm:pt modelId="{15C54A28-FB08-4F80-BF82-642638A62E52}" type="pres">
      <dgm:prSet presAssocID="{5940F502-3CC2-4742-855F-7A2AD53FA7FB}" presName="accentRepeatNode" presStyleLbl="solidFgAcc1" presStyleIdx="0" presStyleCnt="4" custFlipVert="1" custScaleX="9307" custScaleY="9307" custLinFactNeighborX="43337" custLinFactNeighborY="-1369"/>
      <dgm:spPr/>
    </dgm:pt>
    <dgm:pt modelId="{8D458005-FFB5-438C-AC6F-721EB1C9E86E}" type="pres">
      <dgm:prSet presAssocID="{004FCF26-8148-47C7-85D7-E50E0452D936}" presName="text_2" presStyleLbl="node1" presStyleIdx="1" presStyleCnt="4">
        <dgm:presLayoutVars>
          <dgm:bulletEnabled val="1"/>
        </dgm:presLayoutVars>
      </dgm:prSet>
      <dgm:spPr/>
    </dgm:pt>
    <dgm:pt modelId="{920A65A7-8CBB-428A-BB98-C258C016E52F}" type="pres">
      <dgm:prSet presAssocID="{004FCF26-8148-47C7-85D7-E50E0452D936}" presName="accent_2" presStyleCnt="0"/>
      <dgm:spPr/>
    </dgm:pt>
    <dgm:pt modelId="{55B81B6A-20F0-492D-B3B9-D66AD7A6C637}" type="pres">
      <dgm:prSet presAssocID="{004FCF26-8148-47C7-85D7-E50E0452D936}" presName="accentRepeatNode" presStyleLbl="solidFgAcc1" presStyleIdx="1" presStyleCnt="4"/>
      <dgm:spPr/>
    </dgm:pt>
    <dgm:pt modelId="{9C644006-766E-4D17-ACA6-B54AEDD26F93}" type="pres">
      <dgm:prSet presAssocID="{62C8EF35-E8E4-49E0-BD1A-3FA6CC9EF9F1}" presName="text_3" presStyleLbl="node1" presStyleIdx="2" presStyleCnt="4">
        <dgm:presLayoutVars>
          <dgm:bulletEnabled val="1"/>
        </dgm:presLayoutVars>
      </dgm:prSet>
      <dgm:spPr/>
    </dgm:pt>
    <dgm:pt modelId="{C8E19AEA-9F81-4F79-9783-A6EB3689EF0B}" type="pres">
      <dgm:prSet presAssocID="{62C8EF35-E8E4-49E0-BD1A-3FA6CC9EF9F1}" presName="accent_3" presStyleCnt="0"/>
      <dgm:spPr/>
    </dgm:pt>
    <dgm:pt modelId="{968E4529-FF77-4968-9715-B047E2A8587B}" type="pres">
      <dgm:prSet presAssocID="{62C8EF35-E8E4-49E0-BD1A-3FA6CC9EF9F1}" presName="accentRepeatNode" presStyleLbl="solidFgAcc1" presStyleIdx="2" presStyleCnt="4"/>
      <dgm:spPr/>
    </dgm:pt>
    <dgm:pt modelId="{DAC3E766-72F9-42F2-B516-CE9F631C5E30}" type="pres">
      <dgm:prSet presAssocID="{638ADEF9-C420-441A-B62C-E867674AD9EB}" presName="text_4" presStyleLbl="node1" presStyleIdx="3" presStyleCnt="4">
        <dgm:presLayoutVars>
          <dgm:bulletEnabled val="1"/>
        </dgm:presLayoutVars>
      </dgm:prSet>
      <dgm:spPr/>
    </dgm:pt>
    <dgm:pt modelId="{99FA832D-B0BF-44A6-A1E3-8A050D63BB9D}" type="pres">
      <dgm:prSet presAssocID="{638ADEF9-C420-441A-B62C-E867674AD9EB}" presName="accent_4" presStyleCnt="0"/>
      <dgm:spPr/>
    </dgm:pt>
    <dgm:pt modelId="{F45B8801-5388-4A4C-8A96-66C1E2B5EB57}" type="pres">
      <dgm:prSet presAssocID="{638ADEF9-C420-441A-B62C-E867674AD9EB}" presName="accentRepeatNode" presStyleLbl="solidFgAcc1" presStyleIdx="3" presStyleCnt="4"/>
      <dgm:spPr/>
    </dgm:pt>
  </dgm:ptLst>
  <dgm:cxnLst>
    <dgm:cxn modelId="{53899506-254E-4091-A02F-DF314BB4FD9D}" type="presOf" srcId="{638ADEF9-C420-441A-B62C-E867674AD9EB}" destId="{DAC3E766-72F9-42F2-B516-CE9F631C5E30}" srcOrd="0" destOrd="0" presId="urn:microsoft.com/office/officeart/2008/layout/VerticalCurvedList"/>
    <dgm:cxn modelId="{B736EC12-53C8-4D51-95A9-87980F38F4EE}" type="presOf" srcId="{004FCF26-8148-47C7-85D7-E50E0452D936}" destId="{8D458005-FFB5-438C-AC6F-721EB1C9E86E}" srcOrd="0" destOrd="0" presId="urn:microsoft.com/office/officeart/2008/layout/VerticalCurvedList"/>
    <dgm:cxn modelId="{C9668714-6891-48A6-B5E6-25610D06573D}" srcId="{0488D0C2-4B48-4C91-B490-977B7F52028D}" destId="{5940F502-3CC2-4742-855F-7A2AD53FA7FB}" srcOrd="0" destOrd="0" parTransId="{46660F62-FD51-4DFC-A91C-97E3C119E28C}" sibTransId="{E58E34B4-9E22-4BF1-89F0-AE84DA037818}"/>
    <dgm:cxn modelId="{B623EF7B-E206-4AEC-B7D1-DD344771DF4E}" srcId="{0488D0C2-4B48-4C91-B490-977B7F52028D}" destId="{638ADEF9-C420-441A-B62C-E867674AD9EB}" srcOrd="3" destOrd="0" parTransId="{0D71DCB8-9489-40DF-B47D-B5A04652CABA}" sibTransId="{A772D2FE-01B4-4B8E-A981-2B52E034A6D7}"/>
    <dgm:cxn modelId="{2FAC5DB7-D104-476B-8305-C769ECCE6483}" srcId="{0488D0C2-4B48-4C91-B490-977B7F52028D}" destId="{004FCF26-8148-47C7-85D7-E50E0452D936}" srcOrd="1" destOrd="0" parTransId="{F73092F9-9DB3-4D6F-A027-F4952B501984}" sibTransId="{77CC6E71-86B5-4F2C-B34F-65CFC14B062F}"/>
    <dgm:cxn modelId="{7F6F31C9-9075-4A47-BC56-A344906F42C6}" type="presOf" srcId="{0488D0C2-4B48-4C91-B490-977B7F52028D}" destId="{7966CF4A-D7B5-4A0D-89A0-99040965CECF}" srcOrd="0" destOrd="0" presId="urn:microsoft.com/office/officeart/2008/layout/VerticalCurvedList"/>
    <dgm:cxn modelId="{8DDA73D8-8314-4AD3-9474-C34293C3428D}" srcId="{0488D0C2-4B48-4C91-B490-977B7F52028D}" destId="{62C8EF35-E8E4-49E0-BD1A-3FA6CC9EF9F1}" srcOrd="2" destOrd="0" parTransId="{45211665-CBDA-4833-AD46-255C4B09619A}" sibTransId="{2EC84199-F1E4-4A8D-8246-91BA4C98BF1D}"/>
    <dgm:cxn modelId="{60CDFDD9-3538-41E1-903E-85A5ADDE9A7A}" type="presOf" srcId="{5940F502-3CC2-4742-855F-7A2AD53FA7FB}" destId="{26BA06C2-E067-4238-88F6-1F50B48CF9AF}" srcOrd="0" destOrd="0" presId="urn:microsoft.com/office/officeart/2008/layout/VerticalCurvedList"/>
    <dgm:cxn modelId="{420AE9DD-8A6B-430D-A7B4-ED902C86427A}" type="presOf" srcId="{62C8EF35-E8E4-49E0-BD1A-3FA6CC9EF9F1}" destId="{9C644006-766E-4D17-ACA6-B54AEDD26F93}" srcOrd="0" destOrd="0" presId="urn:microsoft.com/office/officeart/2008/layout/VerticalCurvedList"/>
    <dgm:cxn modelId="{FD1035F7-8D9D-4C11-9F05-C6A98C1462D2}" type="presOf" srcId="{E58E34B4-9E22-4BF1-89F0-AE84DA037818}" destId="{01896E9D-F3C1-4E07-85A7-5CF0921AA0BD}" srcOrd="0" destOrd="0" presId="urn:microsoft.com/office/officeart/2008/layout/VerticalCurvedList"/>
    <dgm:cxn modelId="{F7EFFD7B-EE81-4832-8F16-57430232510E}" type="presParOf" srcId="{7966CF4A-D7B5-4A0D-89A0-99040965CECF}" destId="{84DD6A33-0860-4CD3-A2CE-5A263362A155}" srcOrd="0" destOrd="0" presId="urn:microsoft.com/office/officeart/2008/layout/VerticalCurvedList"/>
    <dgm:cxn modelId="{C7644013-EA6C-4E39-8259-85AE75BC3287}" type="presParOf" srcId="{84DD6A33-0860-4CD3-A2CE-5A263362A155}" destId="{A08487B9-5155-48FA-AE02-A161FE65BDED}" srcOrd="0" destOrd="0" presId="urn:microsoft.com/office/officeart/2008/layout/VerticalCurvedList"/>
    <dgm:cxn modelId="{4C9D35BA-24D1-4313-9815-89D0A0154682}" type="presParOf" srcId="{A08487B9-5155-48FA-AE02-A161FE65BDED}" destId="{13912470-36C3-4E27-9A58-5F19AAF01FCE}" srcOrd="0" destOrd="0" presId="urn:microsoft.com/office/officeart/2008/layout/VerticalCurvedList"/>
    <dgm:cxn modelId="{40AD7CB1-277B-46E4-B4B5-D6B9764C508B}" type="presParOf" srcId="{A08487B9-5155-48FA-AE02-A161FE65BDED}" destId="{01896E9D-F3C1-4E07-85A7-5CF0921AA0BD}" srcOrd="1" destOrd="0" presId="urn:microsoft.com/office/officeart/2008/layout/VerticalCurvedList"/>
    <dgm:cxn modelId="{933CD3CB-88EB-4260-B08D-E010612F1FD9}" type="presParOf" srcId="{A08487B9-5155-48FA-AE02-A161FE65BDED}" destId="{C363B182-8850-421A-8456-07CF2AA10378}" srcOrd="2" destOrd="0" presId="urn:microsoft.com/office/officeart/2008/layout/VerticalCurvedList"/>
    <dgm:cxn modelId="{AD31BA02-0AE1-42EA-8A8C-9B78009DE6ED}" type="presParOf" srcId="{A08487B9-5155-48FA-AE02-A161FE65BDED}" destId="{DC1EC033-5E26-4B6B-AF7F-CE695DD4E7A2}" srcOrd="3" destOrd="0" presId="urn:microsoft.com/office/officeart/2008/layout/VerticalCurvedList"/>
    <dgm:cxn modelId="{8247805F-48F8-40D1-8779-93DB5758F8F9}" type="presParOf" srcId="{84DD6A33-0860-4CD3-A2CE-5A263362A155}" destId="{26BA06C2-E067-4238-88F6-1F50B48CF9AF}" srcOrd="1" destOrd="0" presId="urn:microsoft.com/office/officeart/2008/layout/VerticalCurvedList"/>
    <dgm:cxn modelId="{EA6049FE-A8A4-4773-AA80-23829D7BC947}" type="presParOf" srcId="{84DD6A33-0860-4CD3-A2CE-5A263362A155}" destId="{EACC7383-E6FD-4B3A-8FC9-C29D4ADE81AF}" srcOrd="2" destOrd="0" presId="urn:microsoft.com/office/officeart/2008/layout/VerticalCurvedList"/>
    <dgm:cxn modelId="{5B335E3A-EF5E-4D66-9FB1-4BE0C8106227}" type="presParOf" srcId="{EACC7383-E6FD-4B3A-8FC9-C29D4ADE81AF}" destId="{15C54A28-FB08-4F80-BF82-642638A62E52}" srcOrd="0" destOrd="0" presId="urn:microsoft.com/office/officeart/2008/layout/VerticalCurvedList"/>
    <dgm:cxn modelId="{987BF2C7-640B-433E-92B3-BD2AAE6412EE}" type="presParOf" srcId="{84DD6A33-0860-4CD3-A2CE-5A263362A155}" destId="{8D458005-FFB5-438C-AC6F-721EB1C9E86E}" srcOrd="3" destOrd="0" presId="urn:microsoft.com/office/officeart/2008/layout/VerticalCurvedList"/>
    <dgm:cxn modelId="{BE38F57E-30BE-42A8-AB5E-9E6D376D9C6A}" type="presParOf" srcId="{84DD6A33-0860-4CD3-A2CE-5A263362A155}" destId="{920A65A7-8CBB-428A-BB98-C258C016E52F}" srcOrd="4" destOrd="0" presId="urn:microsoft.com/office/officeart/2008/layout/VerticalCurvedList"/>
    <dgm:cxn modelId="{B1207D61-6C71-426D-B6C4-B8107AA0819F}" type="presParOf" srcId="{920A65A7-8CBB-428A-BB98-C258C016E52F}" destId="{55B81B6A-20F0-492D-B3B9-D66AD7A6C637}" srcOrd="0" destOrd="0" presId="urn:microsoft.com/office/officeart/2008/layout/VerticalCurvedList"/>
    <dgm:cxn modelId="{202F17AE-3548-4C32-8420-CB0A6C099885}" type="presParOf" srcId="{84DD6A33-0860-4CD3-A2CE-5A263362A155}" destId="{9C644006-766E-4D17-ACA6-B54AEDD26F93}" srcOrd="5" destOrd="0" presId="urn:microsoft.com/office/officeart/2008/layout/VerticalCurvedList"/>
    <dgm:cxn modelId="{8D312A7C-9194-484B-8168-83C40883C292}" type="presParOf" srcId="{84DD6A33-0860-4CD3-A2CE-5A263362A155}" destId="{C8E19AEA-9F81-4F79-9783-A6EB3689EF0B}" srcOrd="6" destOrd="0" presId="urn:microsoft.com/office/officeart/2008/layout/VerticalCurvedList"/>
    <dgm:cxn modelId="{149ECDB5-E19F-4FBC-BED3-C754F7F9DAF7}" type="presParOf" srcId="{C8E19AEA-9F81-4F79-9783-A6EB3689EF0B}" destId="{968E4529-FF77-4968-9715-B047E2A8587B}" srcOrd="0" destOrd="0" presId="urn:microsoft.com/office/officeart/2008/layout/VerticalCurvedList"/>
    <dgm:cxn modelId="{BF639E1C-C29F-4B9D-897D-BD4CF8C3EF7A}" type="presParOf" srcId="{84DD6A33-0860-4CD3-A2CE-5A263362A155}" destId="{DAC3E766-72F9-42F2-B516-CE9F631C5E30}" srcOrd="7" destOrd="0" presId="urn:microsoft.com/office/officeart/2008/layout/VerticalCurvedList"/>
    <dgm:cxn modelId="{83FAE2F3-FC50-4525-B873-0511F3B323EA}" type="presParOf" srcId="{84DD6A33-0860-4CD3-A2CE-5A263362A155}" destId="{99FA832D-B0BF-44A6-A1E3-8A050D63BB9D}" srcOrd="8" destOrd="0" presId="urn:microsoft.com/office/officeart/2008/layout/VerticalCurvedList"/>
    <dgm:cxn modelId="{EACD0E5F-03DB-482B-81E9-AE01071391F4}" type="presParOf" srcId="{99FA832D-B0BF-44A6-A1E3-8A050D63BB9D}" destId="{F45B8801-5388-4A4C-8A96-66C1E2B5EB5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5A96BA6-621C-4756-8E2A-7B089BE09B96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4D2B8CF5-A832-482D-9CF1-9F420F76DBEE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The acceptance or rejection of said innovation appears to be conditioned by a pre-service teacher's p</a:t>
          </a:r>
          <a:r>
            <a:rPr lang="en-US" b="1" dirty="0"/>
            <a:t>rior knowledge and experience,</a:t>
          </a:r>
          <a:r>
            <a:rPr lang="en-US" dirty="0"/>
            <a:t> the innovation’s </a:t>
          </a:r>
          <a:r>
            <a:rPr lang="en-US" b="1" dirty="0"/>
            <a:t>ecological validity,</a:t>
          </a:r>
          <a:r>
            <a:rPr lang="en-US" dirty="0"/>
            <a:t> and the pre-service teacher’s </a:t>
          </a:r>
          <a:r>
            <a:rPr lang="en-US" b="1" dirty="0"/>
            <a:t>appropriation</a:t>
          </a:r>
          <a:r>
            <a:rPr lang="en-US" dirty="0"/>
            <a:t> of said innovation. </a:t>
          </a:r>
        </a:p>
      </dgm:t>
    </dgm:pt>
    <dgm:pt modelId="{41274198-7CC7-4300-A579-DD80E3B6EC4D}" type="parTrans" cxnId="{AF9A6094-412C-4808-AD8F-10985E25DC4F}">
      <dgm:prSet/>
      <dgm:spPr/>
      <dgm:t>
        <a:bodyPr/>
        <a:lstStyle/>
        <a:p>
          <a:endParaRPr lang="en-US"/>
        </a:p>
      </dgm:t>
    </dgm:pt>
    <dgm:pt modelId="{FA277443-E856-49E0-ADFA-4ADF6BFD816F}" type="sibTrans" cxnId="{AF9A6094-412C-4808-AD8F-10985E25DC4F}">
      <dgm:prSet/>
      <dgm:spPr/>
      <dgm:t>
        <a:bodyPr/>
        <a:lstStyle/>
        <a:p>
          <a:endParaRPr lang="en-US"/>
        </a:p>
      </dgm:t>
    </dgm:pt>
    <dgm:pt modelId="{02826B37-1841-4B3A-8B5E-55B6B086BEB1}">
      <dgm:prSet custT="1"/>
      <dgm:spPr/>
      <dgm:t>
        <a:bodyPr/>
        <a:lstStyle/>
        <a:p>
          <a:pPr algn="l"/>
          <a:r>
            <a:rPr lang="en-US" sz="1600" dirty="0"/>
            <a:t>Are teachers on board? Is your innovation classroom-proof and ready to use? Are teachers able to appropriate it and how? </a:t>
          </a:r>
        </a:p>
      </dgm:t>
    </dgm:pt>
    <dgm:pt modelId="{3AABA49F-D55B-4588-883C-D158DA5DB1DB}" type="parTrans" cxnId="{8453D721-EB6E-4EF3-BFF1-89A18F794F41}">
      <dgm:prSet/>
      <dgm:spPr/>
      <dgm:t>
        <a:bodyPr/>
        <a:lstStyle/>
        <a:p>
          <a:endParaRPr lang="en-US"/>
        </a:p>
      </dgm:t>
    </dgm:pt>
    <dgm:pt modelId="{6E691FD1-25A1-43CA-B724-DF6A28754B5A}" type="sibTrans" cxnId="{8453D721-EB6E-4EF3-BFF1-89A18F794F41}">
      <dgm:prSet/>
      <dgm:spPr/>
      <dgm:t>
        <a:bodyPr/>
        <a:lstStyle/>
        <a:p>
          <a:endParaRPr lang="en-US"/>
        </a:p>
      </dgm:t>
    </dgm:pt>
    <dgm:pt modelId="{48F9C5B8-5770-4089-B6D8-08C416A9F587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b="1" dirty="0"/>
            <a:t>Pre-service education</a:t>
          </a:r>
          <a:r>
            <a:rPr lang="en-US" dirty="0"/>
            <a:t> may constitute </a:t>
          </a:r>
          <a:r>
            <a:rPr lang="en-US" b="1" dirty="0"/>
            <a:t>a window of opportunity</a:t>
          </a:r>
          <a:r>
            <a:rPr lang="en-US" dirty="0"/>
            <a:t> for the popularization of novel ideas in pedagogical grammar as anticipated by previous research.</a:t>
          </a:r>
        </a:p>
      </dgm:t>
    </dgm:pt>
    <dgm:pt modelId="{F6221EF6-B085-4082-81CA-9513563D94E5}" type="parTrans" cxnId="{BC9AFD59-13C3-466D-956D-DA6ED32FC9E4}">
      <dgm:prSet/>
      <dgm:spPr/>
      <dgm:t>
        <a:bodyPr/>
        <a:lstStyle/>
        <a:p>
          <a:endParaRPr lang="en-US"/>
        </a:p>
      </dgm:t>
    </dgm:pt>
    <dgm:pt modelId="{07533EEB-7BE5-46F4-8F59-BF9322392DF1}" type="sibTrans" cxnId="{BC9AFD59-13C3-466D-956D-DA6ED32FC9E4}">
      <dgm:prSet/>
      <dgm:spPr/>
      <dgm:t>
        <a:bodyPr/>
        <a:lstStyle/>
        <a:p>
          <a:endParaRPr lang="en-US"/>
        </a:p>
      </dgm:t>
    </dgm:pt>
    <dgm:pt modelId="{5970EFFD-A1E8-40CC-AA1D-8E1323E2C3F3}">
      <dgm:prSet custT="1"/>
      <dgm:spPr/>
      <dgm:t>
        <a:bodyPr/>
        <a:lstStyle/>
        <a:p>
          <a:pPr algn="ctr"/>
          <a:r>
            <a:rPr lang="en-US" sz="1600" b="0" dirty="0"/>
            <a:t>Get preservice teachers to experiment with the innovation iso doing the teaching / experimenting yourself</a:t>
          </a:r>
        </a:p>
      </dgm:t>
    </dgm:pt>
    <dgm:pt modelId="{A606DCC1-BFED-468E-A937-7F3FA4F2FE5E}" type="parTrans" cxnId="{3D8BC04F-7193-41B6-8108-7B520930F352}">
      <dgm:prSet/>
      <dgm:spPr/>
      <dgm:t>
        <a:bodyPr/>
        <a:lstStyle/>
        <a:p>
          <a:endParaRPr lang="en-US"/>
        </a:p>
      </dgm:t>
    </dgm:pt>
    <dgm:pt modelId="{4EEEA34A-280F-4946-9B43-52F8CDF227DB}" type="sibTrans" cxnId="{3D8BC04F-7193-41B6-8108-7B520930F352}">
      <dgm:prSet/>
      <dgm:spPr/>
      <dgm:t>
        <a:bodyPr/>
        <a:lstStyle/>
        <a:p>
          <a:endParaRPr lang="en-US"/>
        </a:p>
      </dgm:t>
    </dgm:pt>
    <dgm:pt modelId="{282634D6-CBE6-4251-BEE7-96B8C95A6A46}" type="pres">
      <dgm:prSet presAssocID="{95A96BA6-621C-4756-8E2A-7B089BE09B96}" presName="Name0" presStyleCnt="0">
        <dgm:presLayoutVars>
          <dgm:dir/>
          <dgm:animLvl val="lvl"/>
          <dgm:resizeHandles val="exact"/>
        </dgm:presLayoutVars>
      </dgm:prSet>
      <dgm:spPr/>
    </dgm:pt>
    <dgm:pt modelId="{89385DB2-A76A-44B0-93AB-3DE7DDA37724}" type="pres">
      <dgm:prSet presAssocID="{4D2B8CF5-A832-482D-9CF1-9F420F76DBEE}" presName="linNode" presStyleCnt="0"/>
      <dgm:spPr/>
    </dgm:pt>
    <dgm:pt modelId="{73295889-FC40-4F2E-AD93-9E47318ACA16}" type="pres">
      <dgm:prSet presAssocID="{4D2B8CF5-A832-482D-9CF1-9F420F76DBEE}" presName="parentText" presStyleLbl="node1" presStyleIdx="0" presStyleCnt="2" custScaleX="169784">
        <dgm:presLayoutVars>
          <dgm:chMax val="1"/>
          <dgm:bulletEnabled val="1"/>
        </dgm:presLayoutVars>
      </dgm:prSet>
      <dgm:spPr/>
    </dgm:pt>
    <dgm:pt modelId="{78E0369A-A8E5-4C56-BCE1-6B7E3085B846}" type="pres">
      <dgm:prSet presAssocID="{4D2B8CF5-A832-482D-9CF1-9F420F76DBEE}" presName="descendantText" presStyleLbl="alignAccFollowNode1" presStyleIdx="0" presStyleCnt="2" custScaleX="85806">
        <dgm:presLayoutVars>
          <dgm:bulletEnabled val="1"/>
        </dgm:presLayoutVars>
      </dgm:prSet>
      <dgm:spPr/>
    </dgm:pt>
    <dgm:pt modelId="{C15E2923-00D7-47C0-A085-5283DCC86B0F}" type="pres">
      <dgm:prSet presAssocID="{FA277443-E856-49E0-ADFA-4ADF6BFD816F}" presName="sp" presStyleCnt="0"/>
      <dgm:spPr/>
    </dgm:pt>
    <dgm:pt modelId="{DF10B9BB-92CB-489E-A9BB-7F1B0A9DCA44}" type="pres">
      <dgm:prSet presAssocID="{48F9C5B8-5770-4089-B6D8-08C416A9F587}" presName="linNode" presStyleCnt="0"/>
      <dgm:spPr/>
    </dgm:pt>
    <dgm:pt modelId="{4DD2FF5F-BA48-42C4-80BE-89A2F406A95E}" type="pres">
      <dgm:prSet presAssocID="{48F9C5B8-5770-4089-B6D8-08C416A9F587}" presName="parentText" presStyleLbl="node1" presStyleIdx="1" presStyleCnt="2" custScaleX="170222" custLinFactNeighborX="-7" custLinFactNeighborY="6761">
        <dgm:presLayoutVars>
          <dgm:chMax val="1"/>
          <dgm:bulletEnabled val="1"/>
        </dgm:presLayoutVars>
      </dgm:prSet>
      <dgm:spPr/>
    </dgm:pt>
    <dgm:pt modelId="{340209D7-658C-4502-93CE-46BF6150FE1E}" type="pres">
      <dgm:prSet presAssocID="{48F9C5B8-5770-4089-B6D8-08C416A9F587}" presName="descendantText" presStyleLbl="alignAccFollowNode1" presStyleIdx="1" presStyleCnt="2" custScaleX="86467">
        <dgm:presLayoutVars>
          <dgm:bulletEnabled val="1"/>
        </dgm:presLayoutVars>
      </dgm:prSet>
      <dgm:spPr/>
    </dgm:pt>
  </dgm:ptLst>
  <dgm:cxnLst>
    <dgm:cxn modelId="{8453D721-EB6E-4EF3-BFF1-89A18F794F41}" srcId="{4D2B8CF5-A832-482D-9CF1-9F420F76DBEE}" destId="{02826B37-1841-4B3A-8B5E-55B6B086BEB1}" srcOrd="0" destOrd="0" parTransId="{3AABA49F-D55B-4588-883C-D158DA5DB1DB}" sibTransId="{6E691FD1-25A1-43CA-B724-DF6A28754B5A}"/>
    <dgm:cxn modelId="{3BB1FD62-006B-42C9-998E-FAE2649F0806}" type="presOf" srcId="{48F9C5B8-5770-4089-B6D8-08C416A9F587}" destId="{4DD2FF5F-BA48-42C4-80BE-89A2F406A95E}" srcOrd="0" destOrd="0" presId="urn:microsoft.com/office/officeart/2005/8/layout/vList5"/>
    <dgm:cxn modelId="{F2A8154B-A595-4A15-8E63-D4E95FE3C2D2}" type="presOf" srcId="{5970EFFD-A1E8-40CC-AA1D-8E1323E2C3F3}" destId="{340209D7-658C-4502-93CE-46BF6150FE1E}" srcOrd="0" destOrd="0" presId="urn:microsoft.com/office/officeart/2005/8/layout/vList5"/>
    <dgm:cxn modelId="{3D8BC04F-7193-41B6-8108-7B520930F352}" srcId="{48F9C5B8-5770-4089-B6D8-08C416A9F587}" destId="{5970EFFD-A1E8-40CC-AA1D-8E1323E2C3F3}" srcOrd="0" destOrd="0" parTransId="{A606DCC1-BFED-468E-A937-7F3FA4F2FE5E}" sibTransId="{4EEEA34A-280F-4946-9B43-52F8CDF227DB}"/>
    <dgm:cxn modelId="{BC9AFD59-13C3-466D-956D-DA6ED32FC9E4}" srcId="{95A96BA6-621C-4756-8E2A-7B089BE09B96}" destId="{48F9C5B8-5770-4089-B6D8-08C416A9F587}" srcOrd="1" destOrd="0" parTransId="{F6221EF6-B085-4082-81CA-9513563D94E5}" sibTransId="{07533EEB-7BE5-46F4-8F59-BF9322392DF1}"/>
    <dgm:cxn modelId="{88752686-33BE-4C58-AB2A-1A2E6695B541}" type="presOf" srcId="{95A96BA6-621C-4756-8E2A-7B089BE09B96}" destId="{282634D6-CBE6-4251-BEE7-96B8C95A6A46}" srcOrd="0" destOrd="0" presId="urn:microsoft.com/office/officeart/2005/8/layout/vList5"/>
    <dgm:cxn modelId="{AF9A6094-412C-4808-AD8F-10985E25DC4F}" srcId="{95A96BA6-621C-4756-8E2A-7B089BE09B96}" destId="{4D2B8CF5-A832-482D-9CF1-9F420F76DBEE}" srcOrd="0" destOrd="0" parTransId="{41274198-7CC7-4300-A579-DD80E3B6EC4D}" sibTransId="{FA277443-E856-49E0-ADFA-4ADF6BFD816F}"/>
    <dgm:cxn modelId="{2442E8C8-199C-43D9-AD0B-95D275334A88}" type="presOf" srcId="{02826B37-1841-4B3A-8B5E-55B6B086BEB1}" destId="{78E0369A-A8E5-4C56-BCE1-6B7E3085B846}" srcOrd="0" destOrd="0" presId="urn:microsoft.com/office/officeart/2005/8/layout/vList5"/>
    <dgm:cxn modelId="{56FEACE7-51F5-45C8-903F-AAACFF4181D2}" type="presOf" srcId="{4D2B8CF5-A832-482D-9CF1-9F420F76DBEE}" destId="{73295889-FC40-4F2E-AD93-9E47318ACA16}" srcOrd="0" destOrd="0" presId="urn:microsoft.com/office/officeart/2005/8/layout/vList5"/>
    <dgm:cxn modelId="{F9D7C91E-D625-4BE6-A991-9341592EBD6C}" type="presParOf" srcId="{282634D6-CBE6-4251-BEE7-96B8C95A6A46}" destId="{89385DB2-A76A-44B0-93AB-3DE7DDA37724}" srcOrd="0" destOrd="0" presId="urn:microsoft.com/office/officeart/2005/8/layout/vList5"/>
    <dgm:cxn modelId="{8575F6C0-C26F-4D84-B2AF-5295C3768B42}" type="presParOf" srcId="{89385DB2-A76A-44B0-93AB-3DE7DDA37724}" destId="{73295889-FC40-4F2E-AD93-9E47318ACA16}" srcOrd="0" destOrd="0" presId="urn:microsoft.com/office/officeart/2005/8/layout/vList5"/>
    <dgm:cxn modelId="{CEC9C294-823D-466C-9E81-EAC209A72918}" type="presParOf" srcId="{89385DB2-A76A-44B0-93AB-3DE7DDA37724}" destId="{78E0369A-A8E5-4C56-BCE1-6B7E3085B846}" srcOrd="1" destOrd="0" presId="urn:microsoft.com/office/officeart/2005/8/layout/vList5"/>
    <dgm:cxn modelId="{F3CE50EF-E8BC-44F5-98A6-C6A050E00EDA}" type="presParOf" srcId="{282634D6-CBE6-4251-BEE7-96B8C95A6A46}" destId="{C15E2923-00D7-47C0-A085-5283DCC86B0F}" srcOrd="1" destOrd="0" presId="urn:microsoft.com/office/officeart/2005/8/layout/vList5"/>
    <dgm:cxn modelId="{C7004713-FD42-4A2B-A6FF-A37BEDD47FB8}" type="presParOf" srcId="{282634D6-CBE6-4251-BEE7-96B8C95A6A46}" destId="{DF10B9BB-92CB-489E-A9BB-7F1B0A9DCA44}" srcOrd="2" destOrd="0" presId="urn:microsoft.com/office/officeart/2005/8/layout/vList5"/>
    <dgm:cxn modelId="{C908FCF6-0A1D-4305-910E-042FB36732F2}" type="presParOf" srcId="{DF10B9BB-92CB-489E-A9BB-7F1B0A9DCA44}" destId="{4DD2FF5F-BA48-42C4-80BE-89A2F406A95E}" srcOrd="0" destOrd="0" presId="urn:microsoft.com/office/officeart/2005/8/layout/vList5"/>
    <dgm:cxn modelId="{C1F06D4E-40F1-48E6-9CCD-6B1B7B42AAD8}" type="presParOf" srcId="{DF10B9BB-92CB-489E-A9BB-7F1B0A9DCA44}" destId="{340209D7-658C-4502-93CE-46BF6150FE1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24AD85D-93C5-4D93-A5B0-B6F3E3AA318A}" type="doc">
      <dgm:prSet loTypeId="urn:microsoft.com/office/officeart/2005/8/layout/default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EDB60624-F0B7-420C-AD78-F53E51EEEBCB}">
      <dgm:prSet custT="1"/>
      <dgm:spPr/>
      <dgm:t>
        <a:bodyPr/>
        <a:lstStyle/>
        <a:p>
          <a:r>
            <a:rPr lang="en-US" sz="2000" b="0" i="0" dirty="0"/>
            <a:t>// Initial hypothesis: </a:t>
          </a:r>
          <a:r>
            <a:rPr lang="en-US" sz="2000" b="1" i="0" dirty="0"/>
            <a:t>further research</a:t>
          </a:r>
          <a:r>
            <a:rPr lang="en-US" sz="2000" b="0" i="0" dirty="0"/>
            <a:t> into the applicability of CG needs to acknowledge and explore </a:t>
          </a:r>
          <a:r>
            <a:rPr lang="en-US" sz="2000" b="1" i="0" dirty="0"/>
            <a:t>pre-service teachers’ beliefs </a:t>
          </a:r>
          <a:r>
            <a:rPr lang="en-US" sz="2000" b="0" i="0" dirty="0"/>
            <a:t>about grammar and grammar teaching.</a:t>
          </a:r>
          <a:endParaRPr lang="en-US" sz="2000" dirty="0"/>
        </a:p>
      </dgm:t>
    </dgm:pt>
    <dgm:pt modelId="{0BCA49B4-8FEF-4617-B4EE-D4C8D44195BC}" type="parTrans" cxnId="{386401C9-BC49-473C-B986-92AFC26181D6}">
      <dgm:prSet/>
      <dgm:spPr/>
      <dgm:t>
        <a:bodyPr/>
        <a:lstStyle/>
        <a:p>
          <a:endParaRPr lang="en-US" sz="2000"/>
        </a:p>
      </dgm:t>
    </dgm:pt>
    <dgm:pt modelId="{5EACD28F-EBE2-41A2-A182-0157B1D2FBA8}" type="sibTrans" cxnId="{386401C9-BC49-473C-B986-92AFC26181D6}">
      <dgm:prSet/>
      <dgm:spPr/>
      <dgm:t>
        <a:bodyPr/>
        <a:lstStyle/>
        <a:p>
          <a:endParaRPr lang="en-US" sz="2000"/>
        </a:p>
      </dgm:t>
    </dgm:pt>
    <dgm:pt modelId="{EA07D43B-A6D3-407B-B0E4-C94F81DBA5BC}">
      <dgm:prSet custT="1"/>
      <dgm:spPr/>
      <dgm:t>
        <a:bodyPr/>
        <a:lstStyle/>
        <a:p>
          <a:r>
            <a:rPr lang="en-US" sz="2000" b="0" i="0" dirty="0"/>
            <a:t>Understanding </a:t>
          </a:r>
          <a:r>
            <a:rPr lang="en-US" sz="2000" b="1" i="0" dirty="0"/>
            <a:t>teachers’ epistemological beliefs </a:t>
          </a:r>
          <a:r>
            <a:rPr lang="en-US" sz="2000" b="0" i="0" dirty="0"/>
            <a:t>is a prerequisite to any attempt at implementing research findings. </a:t>
          </a:r>
          <a:endParaRPr lang="en-US" sz="2000" dirty="0"/>
        </a:p>
      </dgm:t>
    </dgm:pt>
    <dgm:pt modelId="{6BE775C0-BB8B-445F-9EBB-C349067D4FC8}" type="parTrans" cxnId="{A089D2CD-9CAA-4481-B152-B843353BA1E0}">
      <dgm:prSet/>
      <dgm:spPr/>
      <dgm:t>
        <a:bodyPr/>
        <a:lstStyle/>
        <a:p>
          <a:endParaRPr lang="en-US" sz="2000"/>
        </a:p>
      </dgm:t>
    </dgm:pt>
    <dgm:pt modelId="{F58E4F73-8C5A-4EBD-84B9-D8BAA3E74BD3}" type="sibTrans" cxnId="{A089D2CD-9CAA-4481-B152-B843353BA1E0}">
      <dgm:prSet/>
      <dgm:spPr/>
      <dgm:t>
        <a:bodyPr/>
        <a:lstStyle/>
        <a:p>
          <a:endParaRPr lang="en-US" sz="2000"/>
        </a:p>
      </dgm:t>
    </dgm:pt>
    <dgm:pt modelId="{61656B8D-7925-402D-84B0-FB845A396E2C}" type="pres">
      <dgm:prSet presAssocID="{724AD85D-93C5-4D93-A5B0-B6F3E3AA318A}" presName="diagram" presStyleCnt="0">
        <dgm:presLayoutVars>
          <dgm:dir/>
          <dgm:resizeHandles val="exact"/>
        </dgm:presLayoutVars>
      </dgm:prSet>
      <dgm:spPr/>
    </dgm:pt>
    <dgm:pt modelId="{BCB0D942-3983-43EC-A21D-0099F2F0A816}" type="pres">
      <dgm:prSet presAssocID="{EDB60624-F0B7-420C-AD78-F53E51EEEBCB}" presName="node" presStyleLbl="node1" presStyleIdx="0" presStyleCnt="2">
        <dgm:presLayoutVars>
          <dgm:bulletEnabled val="1"/>
        </dgm:presLayoutVars>
      </dgm:prSet>
      <dgm:spPr/>
    </dgm:pt>
    <dgm:pt modelId="{2E2E8468-D3FA-4C58-B51C-70EFB71ED9CA}" type="pres">
      <dgm:prSet presAssocID="{5EACD28F-EBE2-41A2-A182-0157B1D2FBA8}" presName="sibTrans" presStyleCnt="0"/>
      <dgm:spPr/>
    </dgm:pt>
    <dgm:pt modelId="{37678836-8565-4F0A-B089-A1BDDA394DC9}" type="pres">
      <dgm:prSet presAssocID="{EA07D43B-A6D3-407B-B0E4-C94F81DBA5BC}" presName="node" presStyleLbl="node1" presStyleIdx="1" presStyleCnt="2">
        <dgm:presLayoutVars>
          <dgm:bulletEnabled val="1"/>
        </dgm:presLayoutVars>
      </dgm:prSet>
      <dgm:spPr/>
    </dgm:pt>
  </dgm:ptLst>
  <dgm:cxnLst>
    <dgm:cxn modelId="{5707E038-AA57-45A7-9847-018FE72FDAA6}" type="presOf" srcId="{EA07D43B-A6D3-407B-B0E4-C94F81DBA5BC}" destId="{37678836-8565-4F0A-B089-A1BDDA394DC9}" srcOrd="0" destOrd="0" presId="urn:microsoft.com/office/officeart/2005/8/layout/default"/>
    <dgm:cxn modelId="{F2C9EC72-7AC8-42ED-B7E5-C6049A3CFAA9}" type="presOf" srcId="{724AD85D-93C5-4D93-A5B0-B6F3E3AA318A}" destId="{61656B8D-7925-402D-84B0-FB845A396E2C}" srcOrd="0" destOrd="0" presId="urn:microsoft.com/office/officeart/2005/8/layout/default"/>
    <dgm:cxn modelId="{386401C9-BC49-473C-B986-92AFC26181D6}" srcId="{724AD85D-93C5-4D93-A5B0-B6F3E3AA318A}" destId="{EDB60624-F0B7-420C-AD78-F53E51EEEBCB}" srcOrd="0" destOrd="0" parTransId="{0BCA49B4-8FEF-4617-B4EE-D4C8D44195BC}" sibTransId="{5EACD28F-EBE2-41A2-A182-0157B1D2FBA8}"/>
    <dgm:cxn modelId="{A089D2CD-9CAA-4481-B152-B843353BA1E0}" srcId="{724AD85D-93C5-4D93-A5B0-B6F3E3AA318A}" destId="{EA07D43B-A6D3-407B-B0E4-C94F81DBA5BC}" srcOrd="1" destOrd="0" parTransId="{6BE775C0-BB8B-445F-9EBB-C349067D4FC8}" sibTransId="{F58E4F73-8C5A-4EBD-84B9-D8BAA3E74BD3}"/>
    <dgm:cxn modelId="{626097E5-8B6B-4452-956C-B2229FD3804E}" type="presOf" srcId="{EDB60624-F0B7-420C-AD78-F53E51EEEBCB}" destId="{BCB0D942-3983-43EC-A21D-0099F2F0A816}" srcOrd="0" destOrd="0" presId="urn:microsoft.com/office/officeart/2005/8/layout/default"/>
    <dgm:cxn modelId="{AF8BCA74-6A52-4A6E-98A3-574C8E856753}" type="presParOf" srcId="{61656B8D-7925-402D-84B0-FB845A396E2C}" destId="{BCB0D942-3983-43EC-A21D-0099F2F0A816}" srcOrd="0" destOrd="0" presId="urn:microsoft.com/office/officeart/2005/8/layout/default"/>
    <dgm:cxn modelId="{061E01CD-454A-454F-A967-53B93670C743}" type="presParOf" srcId="{61656B8D-7925-402D-84B0-FB845A396E2C}" destId="{2E2E8468-D3FA-4C58-B51C-70EFB71ED9CA}" srcOrd="1" destOrd="0" presId="urn:microsoft.com/office/officeart/2005/8/layout/default"/>
    <dgm:cxn modelId="{7D08DD3F-4E3D-46BC-9073-D364B1021D24}" type="presParOf" srcId="{61656B8D-7925-402D-84B0-FB845A396E2C}" destId="{37678836-8565-4F0A-B089-A1BDDA394DC9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3EF44B-6BC7-42C3-B07E-ABD76094F8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194178-5E47-4090-82E6-249E8ED14A64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This study is grounded in Applied Cognitive Linguistics, more specifically in Cognitive Grammar. </a:t>
          </a:r>
        </a:p>
      </dgm:t>
    </dgm:pt>
    <dgm:pt modelId="{964EF31B-5824-43D6-B36C-B776A9C648E2}" type="parTrans" cxnId="{621E7615-E215-49D9-A844-03DDB9E709AC}">
      <dgm:prSet/>
      <dgm:spPr/>
      <dgm:t>
        <a:bodyPr/>
        <a:lstStyle/>
        <a:p>
          <a:endParaRPr lang="en-US"/>
        </a:p>
      </dgm:t>
    </dgm:pt>
    <dgm:pt modelId="{AC4467E1-C907-4AFF-B471-55B2F9922DBD}" type="sibTrans" cxnId="{621E7615-E215-49D9-A844-03DDB9E709AC}">
      <dgm:prSet/>
      <dgm:spPr/>
      <dgm:t>
        <a:bodyPr/>
        <a:lstStyle/>
        <a:p>
          <a:endParaRPr lang="en-US"/>
        </a:p>
      </dgm:t>
    </dgm:pt>
    <dgm:pt modelId="{2AF9B533-9D70-4863-A7CB-18E7C856AE26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/>
            <a:t>CG views grammar as inherently meaningful and furthers an approach to language acquisition and teaching that stresses such meaningfulness (see especially </a:t>
          </a:r>
          <a:r>
            <a:rPr lang="en-US" dirty="0" err="1"/>
            <a:t>Achard</a:t>
          </a:r>
          <a:r>
            <a:rPr lang="en-US" dirty="0"/>
            <a:t>, 2008). </a:t>
          </a:r>
        </a:p>
      </dgm:t>
    </dgm:pt>
    <dgm:pt modelId="{1177C214-880D-47AB-8BF7-B25B3F00AF89}" type="parTrans" cxnId="{755E71BA-E68C-4BFB-9A10-DDE4172A2133}">
      <dgm:prSet/>
      <dgm:spPr/>
      <dgm:t>
        <a:bodyPr/>
        <a:lstStyle/>
        <a:p>
          <a:endParaRPr lang="en-US"/>
        </a:p>
      </dgm:t>
    </dgm:pt>
    <dgm:pt modelId="{C212901E-76C6-42EC-A04B-ACBDA1FAE151}" type="sibTrans" cxnId="{755E71BA-E68C-4BFB-9A10-DDE4172A2133}">
      <dgm:prSet/>
      <dgm:spPr/>
      <dgm:t>
        <a:bodyPr/>
        <a:lstStyle/>
        <a:p>
          <a:endParaRPr lang="en-US"/>
        </a:p>
      </dgm:t>
    </dgm:pt>
    <dgm:pt modelId="{D2D23246-0A33-4024-BA9F-3829208DD4C7}" type="pres">
      <dgm:prSet presAssocID="{C23EF44B-6BC7-42C3-B07E-ABD76094F824}" presName="linear" presStyleCnt="0">
        <dgm:presLayoutVars>
          <dgm:animLvl val="lvl"/>
          <dgm:resizeHandles val="exact"/>
        </dgm:presLayoutVars>
      </dgm:prSet>
      <dgm:spPr/>
    </dgm:pt>
    <dgm:pt modelId="{DEBC150B-C4A8-476A-AACF-751AF09AC687}" type="pres">
      <dgm:prSet presAssocID="{23194178-5E47-4090-82E6-249E8ED14A6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9A912CD-5E88-4FEE-9670-CBCC5E6A70F4}" type="pres">
      <dgm:prSet presAssocID="{AC4467E1-C907-4AFF-B471-55B2F9922DBD}" presName="spacer" presStyleCnt="0"/>
      <dgm:spPr/>
    </dgm:pt>
    <dgm:pt modelId="{4B57F4AB-425C-4E1E-88CB-89CB8BFE9E01}" type="pres">
      <dgm:prSet presAssocID="{2AF9B533-9D70-4863-A7CB-18E7C856AE2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FE88A04-0D17-4C5A-B1B4-642B36981573}" type="presOf" srcId="{C23EF44B-6BC7-42C3-B07E-ABD76094F824}" destId="{D2D23246-0A33-4024-BA9F-3829208DD4C7}" srcOrd="0" destOrd="0" presId="urn:microsoft.com/office/officeart/2005/8/layout/vList2"/>
    <dgm:cxn modelId="{621E7615-E215-49D9-A844-03DDB9E709AC}" srcId="{C23EF44B-6BC7-42C3-B07E-ABD76094F824}" destId="{23194178-5E47-4090-82E6-249E8ED14A64}" srcOrd="0" destOrd="0" parTransId="{964EF31B-5824-43D6-B36C-B776A9C648E2}" sibTransId="{AC4467E1-C907-4AFF-B471-55B2F9922DBD}"/>
    <dgm:cxn modelId="{7A87A226-35E7-4DBF-93FE-EBD033D0A934}" type="presOf" srcId="{23194178-5E47-4090-82E6-249E8ED14A64}" destId="{DEBC150B-C4A8-476A-AACF-751AF09AC687}" srcOrd="0" destOrd="0" presId="urn:microsoft.com/office/officeart/2005/8/layout/vList2"/>
    <dgm:cxn modelId="{B251CD8F-6961-491C-A976-341048DDA621}" type="presOf" srcId="{2AF9B533-9D70-4863-A7CB-18E7C856AE26}" destId="{4B57F4AB-425C-4E1E-88CB-89CB8BFE9E01}" srcOrd="0" destOrd="0" presId="urn:microsoft.com/office/officeart/2005/8/layout/vList2"/>
    <dgm:cxn modelId="{755E71BA-E68C-4BFB-9A10-DDE4172A2133}" srcId="{C23EF44B-6BC7-42C3-B07E-ABD76094F824}" destId="{2AF9B533-9D70-4863-A7CB-18E7C856AE26}" srcOrd="1" destOrd="0" parTransId="{1177C214-880D-47AB-8BF7-B25B3F00AF89}" sibTransId="{C212901E-76C6-42EC-A04B-ACBDA1FAE151}"/>
    <dgm:cxn modelId="{D860F874-FB6A-4DE9-9C5B-84454F121D0D}" type="presParOf" srcId="{D2D23246-0A33-4024-BA9F-3829208DD4C7}" destId="{DEBC150B-C4A8-476A-AACF-751AF09AC687}" srcOrd="0" destOrd="0" presId="urn:microsoft.com/office/officeart/2005/8/layout/vList2"/>
    <dgm:cxn modelId="{8268D099-8E1F-4370-9BCE-27DF2C790633}" type="presParOf" srcId="{D2D23246-0A33-4024-BA9F-3829208DD4C7}" destId="{99A912CD-5E88-4FEE-9670-CBCC5E6A70F4}" srcOrd="1" destOrd="0" presId="urn:microsoft.com/office/officeart/2005/8/layout/vList2"/>
    <dgm:cxn modelId="{F1293D6E-4CCA-425C-B75D-EA4E819F4974}" type="presParOf" srcId="{D2D23246-0A33-4024-BA9F-3829208DD4C7}" destId="{4B57F4AB-425C-4E1E-88CB-89CB8BFE9E0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A50EB-DFFA-4912-8117-61CC618C4E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CE0434-97B7-4110-9B15-2ED14F5D5396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b="1" dirty="0"/>
            <a:t>This study stems from a few observations in the literature that show that ACG does not necessarily practice (pardon the pun) what it preaches… </a:t>
          </a:r>
          <a:endParaRPr lang="en-US" dirty="0"/>
        </a:p>
      </dgm:t>
    </dgm:pt>
    <dgm:pt modelId="{FD20C3B5-C442-4D4B-81C0-27628895FCB6}" type="parTrans" cxnId="{C6E71478-BCD5-400C-9E05-9F3D8C60D069}">
      <dgm:prSet/>
      <dgm:spPr/>
      <dgm:t>
        <a:bodyPr/>
        <a:lstStyle/>
        <a:p>
          <a:endParaRPr lang="en-US"/>
        </a:p>
      </dgm:t>
    </dgm:pt>
    <dgm:pt modelId="{FE764829-0743-4AF2-8119-9366FAD10B15}" type="sibTrans" cxnId="{C6E71478-BCD5-400C-9E05-9F3D8C60D069}">
      <dgm:prSet/>
      <dgm:spPr/>
      <dgm:t>
        <a:bodyPr/>
        <a:lstStyle/>
        <a:p>
          <a:endParaRPr lang="en-US"/>
        </a:p>
      </dgm:t>
    </dgm:pt>
    <dgm:pt modelId="{098BFD90-7AB0-457C-8FAC-1A2382A1B4D6}">
      <dgm:prSet/>
      <dgm:spPr/>
      <dgm:t>
        <a:bodyPr/>
        <a:lstStyle/>
        <a:p>
          <a:r>
            <a:rPr lang="en-US" dirty="0"/>
            <a:t>More and better use of </a:t>
          </a:r>
          <a:r>
            <a:rPr lang="en-US" b="1" dirty="0"/>
            <a:t>actual usage </a:t>
          </a:r>
          <a:r>
            <a:rPr lang="en-US" dirty="0"/>
            <a:t>(see </a:t>
          </a:r>
          <a:r>
            <a:rPr lang="en-US" dirty="0" err="1"/>
            <a:t>Gilquin</a:t>
          </a:r>
          <a:r>
            <a:rPr lang="en-US" dirty="0"/>
            <a:t>, 2022a, 2022b);</a:t>
          </a:r>
        </a:p>
      </dgm:t>
    </dgm:pt>
    <dgm:pt modelId="{ACB9AB04-305D-4129-AB12-2721EAA53EA8}" type="parTrans" cxnId="{B8E096EB-BD17-4CC8-917D-574D81CAB61A}">
      <dgm:prSet/>
      <dgm:spPr/>
      <dgm:t>
        <a:bodyPr/>
        <a:lstStyle/>
        <a:p>
          <a:endParaRPr lang="en-US"/>
        </a:p>
      </dgm:t>
    </dgm:pt>
    <dgm:pt modelId="{1114C527-6C14-47D2-9A4C-C9FDC51A3485}" type="sibTrans" cxnId="{B8E096EB-BD17-4CC8-917D-574D81CAB61A}">
      <dgm:prSet/>
      <dgm:spPr/>
      <dgm:t>
        <a:bodyPr/>
        <a:lstStyle/>
        <a:p>
          <a:endParaRPr lang="en-US"/>
        </a:p>
      </dgm:t>
    </dgm:pt>
    <dgm:pt modelId="{E5670240-2A10-40A1-8DA7-B2AB2A3EB194}">
      <dgm:prSet/>
      <dgm:spPr/>
      <dgm:t>
        <a:bodyPr/>
        <a:lstStyle/>
        <a:p>
          <a:r>
            <a:rPr lang="en-US" dirty="0"/>
            <a:t>More interventions that facilitate uptake via </a:t>
          </a:r>
          <a:r>
            <a:rPr lang="en-US" b="1" i="0" dirty="0"/>
            <a:t>embodied experience / learning </a:t>
          </a:r>
          <a:r>
            <a:rPr lang="en-US" dirty="0"/>
            <a:t>(rather than abstract schematic representations) (see </a:t>
          </a:r>
          <a:r>
            <a:rPr lang="en-US" dirty="0" err="1"/>
            <a:t>Wirag</a:t>
          </a:r>
          <a:r>
            <a:rPr lang="en-US" dirty="0"/>
            <a:t>, personal communication; Romero Muñoz &amp; Decorte, under review).</a:t>
          </a:r>
        </a:p>
      </dgm:t>
    </dgm:pt>
    <dgm:pt modelId="{0127ADF0-157B-405A-BA8A-BF8022F0E372}" type="parTrans" cxnId="{4C6F4BC0-F200-4505-BFCA-967A5050E613}">
      <dgm:prSet/>
      <dgm:spPr/>
      <dgm:t>
        <a:bodyPr/>
        <a:lstStyle/>
        <a:p>
          <a:endParaRPr lang="en-US"/>
        </a:p>
      </dgm:t>
    </dgm:pt>
    <dgm:pt modelId="{004811C2-83AA-418A-A0B5-2FAC8EE172DC}" type="sibTrans" cxnId="{4C6F4BC0-F200-4505-BFCA-967A5050E613}">
      <dgm:prSet/>
      <dgm:spPr/>
      <dgm:t>
        <a:bodyPr/>
        <a:lstStyle/>
        <a:p>
          <a:endParaRPr lang="en-US"/>
        </a:p>
      </dgm:t>
    </dgm:pt>
    <dgm:pt modelId="{5A3F4AD5-1C7B-4189-8967-39E31033046E}">
      <dgm:prSet/>
      <dgm:spPr/>
      <dgm:t>
        <a:bodyPr/>
        <a:lstStyle/>
        <a:p>
          <a:r>
            <a:rPr lang="en-US" b="1" dirty="0"/>
            <a:t>More impact in the FL classroom </a:t>
          </a:r>
          <a:r>
            <a:rPr lang="en-US" dirty="0"/>
            <a:t>(Romero Muñoz, 2022; Romero Muñoz &amp; Decorte, under review)</a:t>
          </a:r>
        </a:p>
      </dgm:t>
    </dgm:pt>
    <dgm:pt modelId="{A2B6F25F-AE3D-4D6F-B50A-0087A7488A96}" type="parTrans" cxnId="{F2067ECD-A22A-4A97-B41C-8AA322DD3F3F}">
      <dgm:prSet/>
      <dgm:spPr/>
      <dgm:t>
        <a:bodyPr/>
        <a:lstStyle/>
        <a:p>
          <a:endParaRPr lang="en-US"/>
        </a:p>
      </dgm:t>
    </dgm:pt>
    <dgm:pt modelId="{E1E52B23-36BE-4414-9D71-1BCAF761BF80}" type="sibTrans" cxnId="{F2067ECD-A22A-4A97-B41C-8AA322DD3F3F}">
      <dgm:prSet/>
      <dgm:spPr/>
      <dgm:t>
        <a:bodyPr/>
        <a:lstStyle/>
        <a:p>
          <a:endParaRPr lang="en-US"/>
        </a:p>
      </dgm:t>
    </dgm:pt>
    <dgm:pt modelId="{7BA752C5-309B-4C54-AD71-EA7AC4847278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b="1" dirty="0"/>
            <a:t>… nor does it meet some of the sine qua </a:t>
          </a:r>
          <a:r>
            <a:rPr lang="en-US" b="1" dirty="0" err="1"/>
            <a:t>nons</a:t>
          </a:r>
          <a:r>
            <a:rPr lang="en-US" b="1" dirty="0"/>
            <a:t> of SLA research… </a:t>
          </a:r>
          <a:endParaRPr lang="en-US" dirty="0"/>
        </a:p>
      </dgm:t>
    </dgm:pt>
    <dgm:pt modelId="{7C3422ED-BB67-4170-B068-605F98DEFB3A}" type="parTrans" cxnId="{01190885-4742-4D3F-870B-9C09667ABFC1}">
      <dgm:prSet/>
      <dgm:spPr/>
      <dgm:t>
        <a:bodyPr/>
        <a:lstStyle/>
        <a:p>
          <a:endParaRPr lang="en-US"/>
        </a:p>
      </dgm:t>
    </dgm:pt>
    <dgm:pt modelId="{A4026940-F78F-4165-BA74-29508096B1E1}" type="sibTrans" cxnId="{01190885-4742-4D3F-870B-9C09667ABFC1}">
      <dgm:prSet/>
      <dgm:spPr/>
      <dgm:t>
        <a:bodyPr/>
        <a:lstStyle/>
        <a:p>
          <a:endParaRPr lang="en-US"/>
        </a:p>
      </dgm:t>
    </dgm:pt>
    <dgm:pt modelId="{10B4665C-3FE5-43DE-B1BF-839E90884913}">
      <dgm:prSet/>
      <dgm:spPr/>
      <dgm:t>
        <a:bodyPr/>
        <a:lstStyle/>
        <a:p>
          <a:r>
            <a:rPr lang="en-US"/>
            <a:t>Methodological “consolidation” (Wirag, 2022).</a:t>
          </a:r>
        </a:p>
      </dgm:t>
    </dgm:pt>
    <dgm:pt modelId="{9CA62986-3C36-4611-88D2-B219AC55D2EE}" type="parTrans" cxnId="{55A6BC32-092E-4FE3-AA66-67B363A6C6EF}">
      <dgm:prSet/>
      <dgm:spPr/>
      <dgm:t>
        <a:bodyPr/>
        <a:lstStyle/>
        <a:p>
          <a:endParaRPr lang="en-US"/>
        </a:p>
      </dgm:t>
    </dgm:pt>
    <dgm:pt modelId="{56101A50-0397-4037-B1E1-E8CB1657905F}" type="sibTrans" cxnId="{55A6BC32-092E-4FE3-AA66-67B363A6C6EF}">
      <dgm:prSet/>
      <dgm:spPr/>
      <dgm:t>
        <a:bodyPr/>
        <a:lstStyle/>
        <a:p>
          <a:endParaRPr lang="en-US"/>
        </a:p>
      </dgm:t>
    </dgm:pt>
    <dgm:pt modelId="{4612AD54-1DE3-43E8-BE91-765D9F01BDC8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b="1" dirty="0"/>
            <a:t>… and Innovation research. </a:t>
          </a:r>
          <a:endParaRPr lang="en-US" dirty="0"/>
        </a:p>
      </dgm:t>
    </dgm:pt>
    <dgm:pt modelId="{AB032192-F135-40C1-8684-20428991259C}" type="parTrans" cxnId="{36DFE931-AB7E-4D41-A908-09168A77DE68}">
      <dgm:prSet/>
      <dgm:spPr/>
      <dgm:t>
        <a:bodyPr/>
        <a:lstStyle/>
        <a:p>
          <a:endParaRPr lang="en-US"/>
        </a:p>
      </dgm:t>
    </dgm:pt>
    <dgm:pt modelId="{3223CFAB-40A6-43F8-BA4E-28660A214161}" type="sibTrans" cxnId="{36DFE931-AB7E-4D41-A908-09168A77DE68}">
      <dgm:prSet/>
      <dgm:spPr/>
      <dgm:t>
        <a:bodyPr/>
        <a:lstStyle/>
        <a:p>
          <a:endParaRPr lang="en-US"/>
        </a:p>
      </dgm:t>
    </dgm:pt>
    <dgm:pt modelId="{2E53A199-F3A4-463E-9567-A78FEAB06F85}">
      <dgm:prSet/>
      <dgm:spPr/>
      <dgm:t>
        <a:bodyPr/>
        <a:lstStyle/>
        <a:p>
          <a:r>
            <a:rPr lang="en-US"/>
            <a:t>A more ecological approach is needed (Markee, 1997). </a:t>
          </a:r>
        </a:p>
      </dgm:t>
    </dgm:pt>
    <dgm:pt modelId="{C5E237B0-E21D-459B-8CE0-22C1B0BC8499}" type="parTrans" cxnId="{65AA88D2-1F7D-4B2B-9526-DF89F0995AB5}">
      <dgm:prSet/>
      <dgm:spPr/>
      <dgm:t>
        <a:bodyPr/>
        <a:lstStyle/>
        <a:p>
          <a:endParaRPr lang="en-US"/>
        </a:p>
      </dgm:t>
    </dgm:pt>
    <dgm:pt modelId="{3C912B0F-7663-4831-8133-EB3120B94035}" type="sibTrans" cxnId="{65AA88D2-1F7D-4B2B-9526-DF89F0995AB5}">
      <dgm:prSet/>
      <dgm:spPr/>
      <dgm:t>
        <a:bodyPr/>
        <a:lstStyle/>
        <a:p>
          <a:endParaRPr lang="en-US"/>
        </a:p>
      </dgm:t>
    </dgm:pt>
    <dgm:pt modelId="{D7175391-5998-4FA5-9743-BB672AC1B7E2}" type="pres">
      <dgm:prSet presAssocID="{AD4A50EB-DFFA-4912-8117-61CC618C4E06}" presName="linear" presStyleCnt="0">
        <dgm:presLayoutVars>
          <dgm:animLvl val="lvl"/>
          <dgm:resizeHandles val="exact"/>
        </dgm:presLayoutVars>
      </dgm:prSet>
      <dgm:spPr/>
    </dgm:pt>
    <dgm:pt modelId="{CB508DC2-53E4-412E-AEDA-3DBE6E157701}" type="pres">
      <dgm:prSet presAssocID="{74CE0434-97B7-4110-9B15-2ED14F5D539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34262D4-5F2E-4903-8C9B-45E37614F37C}" type="pres">
      <dgm:prSet presAssocID="{74CE0434-97B7-4110-9B15-2ED14F5D5396}" presName="childText" presStyleLbl="revTx" presStyleIdx="0" presStyleCnt="3">
        <dgm:presLayoutVars>
          <dgm:bulletEnabled val="1"/>
        </dgm:presLayoutVars>
      </dgm:prSet>
      <dgm:spPr/>
    </dgm:pt>
    <dgm:pt modelId="{990911DA-672C-45AD-90E5-5CEE672D976E}" type="pres">
      <dgm:prSet presAssocID="{7BA752C5-309B-4C54-AD71-EA7AC484727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4E11426-AF7E-45DE-A939-382942B39D07}" type="pres">
      <dgm:prSet presAssocID="{7BA752C5-309B-4C54-AD71-EA7AC4847278}" presName="childText" presStyleLbl="revTx" presStyleIdx="1" presStyleCnt="3">
        <dgm:presLayoutVars>
          <dgm:bulletEnabled val="1"/>
        </dgm:presLayoutVars>
      </dgm:prSet>
      <dgm:spPr/>
    </dgm:pt>
    <dgm:pt modelId="{56D6DC47-FF2C-4A98-A827-706022AF76C0}" type="pres">
      <dgm:prSet presAssocID="{4612AD54-1DE3-43E8-BE91-765D9F01BDC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B06FD73-EC95-4553-82F0-97C8A588565A}" type="pres">
      <dgm:prSet presAssocID="{4612AD54-1DE3-43E8-BE91-765D9F01BDC8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76086F1D-AC20-4F3C-9785-855654F1ADB8}" type="presOf" srcId="{10B4665C-3FE5-43DE-B1BF-839E90884913}" destId="{E4E11426-AF7E-45DE-A939-382942B39D07}" srcOrd="0" destOrd="0" presId="urn:microsoft.com/office/officeart/2005/8/layout/vList2"/>
    <dgm:cxn modelId="{36DFE931-AB7E-4D41-A908-09168A77DE68}" srcId="{AD4A50EB-DFFA-4912-8117-61CC618C4E06}" destId="{4612AD54-1DE3-43E8-BE91-765D9F01BDC8}" srcOrd="2" destOrd="0" parTransId="{AB032192-F135-40C1-8684-20428991259C}" sibTransId="{3223CFAB-40A6-43F8-BA4E-28660A214161}"/>
    <dgm:cxn modelId="{55A6BC32-092E-4FE3-AA66-67B363A6C6EF}" srcId="{7BA752C5-309B-4C54-AD71-EA7AC4847278}" destId="{10B4665C-3FE5-43DE-B1BF-839E90884913}" srcOrd="0" destOrd="0" parTransId="{9CA62986-3C36-4611-88D2-B219AC55D2EE}" sibTransId="{56101A50-0397-4037-B1E1-E8CB1657905F}"/>
    <dgm:cxn modelId="{3F7C8B3A-5608-4DAB-9E0A-4B34187AA85E}" type="presOf" srcId="{E5670240-2A10-40A1-8DA7-B2AB2A3EB194}" destId="{634262D4-5F2E-4903-8C9B-45E37614F37C}" srcOrd="0" destOrd="1" presId="urn:microsoft.com/office/officeart/2005/8/layout/vList2"/>
    <dgm:cxn modelId="{8E4D383F-90CE-4589-B151-E50E2781BB5A}" type="presOf" srcId="{5A3F4AD5-1C7B-4189-8967-39E31033046E}" destId="{634262D4-5F2E-4903-8C9B-45E37614F37C}" srcOrd="0" destOrd="2" presId="urn:microsoft.com/office/officeart/2005/8/layout/vList2"/>
    <dgm:cxn modelId="{5CFCA440-2EC4-462D-A5B4-AB77A5461A38}" type="presOf" srcId="{74CE0434-97B7-4110-9B15-2ED14F5D5396}" destId="{CB508DC2-53E4-412E-AEDA-3DBE6E157701}" srcOrd="0" destOrd="0" presId="urn:microsoft.com/office/officeart/2005/8/layout/vList2"/>
    <dgm:cxn modelId="{B279B957-C395-45BF-BC27-567A2A74B370}" type="presOf" srcId="{7BA752C5-309B-4C54-AD71-EA7AC4847278}" destId="{990911DA-672C-45AD-90E5-5CEE672D976E}" srcOrd="0" destOrd="0" presId="urn:microsoft.com/office/officeart/2005/8/layout/vList2"/>
    <dgm:cxn modelId="{C6E71478-BCD5-400C-9E05-9F3D8C60D069}" srcId="{AD4A50EB-DFFA-4912-8117-61CC618C4E06}" destId="{74CE0434-97B7-4110-9B15-2ED14F5D5396}" srcOrd="0" destOrd="0" parTransId="{FD20C3B5-C442-4D4B-81C0-27628895FCB6}" sibTransId="{FE764829-0743-4AF2-8119-9366FAD10B15}"/>
    <dgm:cxn modelId="{01190885-4742-4D3F-870B-9C09667ABFC1}" srcId="{AD4A50EB-DFFA-4912-8117-61CC618C4E06}" destId="{7BA752C5-309B-4C54-AD71-EA7AC4847278}" srcOrd="1" destOrd="0" parTransId="{7C3422ED-BB67-4170-B068-605F98DEFB3A}" sibTransId="{A4026940-F78F-4165-BA74-29508096B1E1}"/>
    <dgm:cxn modelId="{C7768995-6346-4EAB-8A79-9C73E3869643}" type="presOf" srcId="{AD4A50EB-DFFA-4912-8117-61CC618C4E06}" destId="{D7175391-5998-4FA5-9743-BB672AC1B7E2}" srcOrd="0" destOrd="0" presId="urn:microsoft.com/office/officeart/2005/8/layout/vList2"/>
    <dgm:cxn modelId="{BBEFC4BB-C9F8-40D5-B7B1-B5A4CC323D8C}" type="presOf" srcId="{2E53A199-F3A4-463E-9567-A78FEAB06F85}" destId="{1B06FD73-EC95-4553-82F0-97C8A588565A}" srcOrd="0" destOrd="0" presId="urn:microsoft.com/office/officeart/2005/8/layout/vList2"/>
    <dgm:cxn modelId="{BBB6B3BC-6D0B-45DF-B599-C829790973F0}" type="presOf" srcId="{4612AD54-1DE3-43E8-BE91-765D9F01BDC8}" destId="{56D6DC47-FF2C-4A98-A827-706022AF76C0}" srcOrd="0" destOrd="0" presId="urn:microsoft.com/office/officeart/2005/8/layout/vList2"/>
    <dgm:cxn modelId="{4C6F4BC0-F200-4505-BFCA-967A5050E613}" srcId="{74CE0434-97B7-4110-9B15-2ED14F5D5396}" destId="{E5670240-2A10-40A1-8DA7-B2AB2A3EB194}" srcOrd="1" destOrd="0" parTransId="{0127ADF0-157B-405A-BA8A-BF8022F0E372}" sibTransId="{004811C2-83AA-418A-A0B5-2FAC8EE172DC}"/>
    <dgm:cxn modelId="{F2067ECD-A22A-4A97-B41C-8AA322DD3F3F}" srcId="{74CE0434-97B7-4110-9B15-2ED14F5D5396}" destId="{5A3F4AD5-1C7B-4189-8967-39E31033046E}" srcOrd="2" destOrd="0" parTransId="{A2B6F25F-AE3D-4D6F-B50A-0087A7488A96}" sibTransId="{E1E52B23-36BE-4414-9D71-1BCAF761BF80}"/>
    <dgm:cxn modelId="{65AA88D2-1F7D-4B2B-9526-DF89F0995AB5}" srcId="{4612AD54-1DE3-43E8-BE91-765D9F01BDC8}" destId="{2E53A199-F3A4-463E-9567-A78FEAB06F85}" srcOrd="0" destOrd="0" parTransId="{C5E237B0-E21D-459B-8CE0-22C1B0BC8499}" sibTransId="{3C912B0F-7663-4831-8133-EB3120B94035}"/>
    <dgm:cxn modelId="{84367ED7-4CF0-49BB-A004-981968E1AF3F}" type="presOf" srcId="{098BFD90-7AB0-457C-8FAC-1A2382A1B4D6}" destId="{634262D4-5F2E-4903-8C9B-45E37614F37C}" srcOrd="0" destOrd="0" presId="urn:microsoft.com/office/officeart/2005/8/layout/vList2"/>
    <dgm:cxn modelId="{B8E096EB-BD17-4CC8-917D-574D81CAB61A}" srcId="{74CE0434-97B7-4110-9B15-2ED14F5D5396}" destId="{098BFD90-7AB0-457C-8FAC-1A2382A1B4D6}" srcOrd="0" destOrd="0" parTransId="{ACB9AB04-305D-4129-AB12-2721EAA53EA8}" sibTransId="{1114C527-6C14-47D2-9A4C-C9FDC51A3485}"/>
    <dgm:cxn modelId="{82BC3B47-F071-4ED7-BF21-A3DA131533DD}" type="presParOf" srcId="{D7175391-5998-4FA5-9743-BB672AC1B7E2}" destId="{CB508DC2-53E4-412E-AEDA-3DBE6E157701}" srcOrd="0" destOrd="0" presId="urn:microsoft.com/office/officeart/2005/8/layout/vList2"/>
    <dgm:cxn modelId="{40034316-9DC9-4496-B4BA-ADEDE02BCB5F}" type="presParOf" srcId="{D7175391-5998-4FA5-9743-BB672AC1B7E2}" destId="{634262D4-5F2E-4903-8C9B-45E37614F37C}" srcOrd="1" destOrd="0" presId="urn:microsoft.com/office/officeart/2005/8/layout/vList2"/>
    <dgm:cxn modelId="{CD5F31EA-B9EE-4D71-86B3-018A16992755}" type="presParOf" srcId="{D7175391-5998-4FA5-9743-BB672AC1B7E2}" destId="{990911DA-672C-45AD-90E5-5CEE672D976E}" srcOrd="2" destOrd="0" presId="urn:microsoft.com/office/officeart/2005/8/layout/vList2"/>
    <dgm:cxn modelId="{5A91C1BE-2E48-4741-A52E-89AD997AFDDF}" type="presParOf" srcId="{D7175391-5998-4FA5-9743-BB672AC1B7E2}" destId="{E4E11426-AF7E-45DE-A939-382942B39D07}" srcOrd="3" destOrd="0" presId="urn:microsoft.com/office/officeart/2005/8/layout/vList2"/>
    <dgm:cxn modelId="{E4303B3D-8C9E-41DC-955E-45AD1FAFE030}" type="presParOf" srcId="{D7175391-5998-4FA5-9743-BB672AC1B7E2}" destId="{56D6DC47-FF2C-4A98-A827-706022AF76C0}" srcOrd="4" destOrd="0" presId="urn:microsoft.com/office/officeart/2005/8/layout/vList2"/>
    <dgm:cxn modelId="{BD16DF01-95C8-4FBD-8031-6B8850A76736}" type="presParOf" srcId="{D7175391-5998-4FA5-9743-BB672AC1B7E2}" destId="{1B06FD73-EC95-4553-82F0-97C8A588565A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0B8E6E-5410-4184-AC9C-27AC4F4E8C1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165B92-3303-43F2-9D91-1862969C2200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/>
            <a:t>We noted that: </a:t>
          </a:r>
        </a:p>
      </dgm:t>
    </dgm:pt>
    <dgm:pt modelId="{7AA6A5B6-C9E2-4C64-9E11-23C335E11ED2}" type="parTrans" cxnId="{B5C6E2C4-306F-44DF-A90C-4A063B53AAD1}">
      <dgm:prSet/>
      <dgm:spPr/>
      <dgm:t>
        <a:bodyPr/>
        <a:lstStyle/>
        <a:p>
          <a:endParaRPr lang="en-US"/>
        </a:p>
      </dgm:t>
    </dgm:pt>
    <dgm:pt modelId="{6537AC06-3C38-47E9-94EC-9E82C1E7E6E4}" type="sibTrans" cxnId="{B5C6E2C4-306F-44DF-A90C-4A063B53AAD1}">
      <dgm:prSet/>
      <dgm:spPr/>
      <dgm:t>
        <a:bodyPr/>
        <a:lstStyle/>
        <a:p>
          <a:endParaRPr lang="en-US"/>
        </a:p>
      </dgm:t>
    </dgm:pt>
    <dgm:pt modelId="{ABBD99D4-63FA-45BE-95E6-47B06E84BF06}">
      <dgm:prSet/>
      <dgm:spPr/>
      <dgm:t>
        <a:bodyPr/>
        <a:lstStyle/>
        <a:p>
          <a:r>
            <a:rPr lang="en-US" b="1" dirty="0"/>
            <a:t>Understanding teacher beliefs about grammar and grammar teaching is a prerequisite</a:t>
          </a:r>
          <a:r>
            <a:rPr lang="en-US" dirty="0"/>
            <a:t> to any attempt at implementing any kind of findings from SLA research (Phipps &amp; Borg, 2009), which has not been the case in ACL research (Romero Muñoz, 2022; Romero Muñoz &amp; Decorte, under review). </a:t>
          </a:r>
        </a:p>
      </dgm:t>
    </dgm:pt>
    <dgm:pt modelId="{C543A17E-D915-4053-8EF1-B828C320C670}" type="parTrans" cxnId="{D6C33EF5-C026-4294-85CD-266F3AAE8A1B}">
      <dgm:prSet/>
      <dgm:spPr/>
      <dgm:t>
        <a:bodyPr/>
        <a:lstStyle/>
        <a:p>
          <a:endParaRPr lang="en-US"/>
        </a:p>
      </dgm:t>
    </dgm:pt>
    <dgm:pt modelId="{56E6D47D-649F-476A-BE3F-7B7BB31A1FCC}" type="sibTrans" cxnId="{D6C33EF5-C026-4294-85CD-266F3AAE8A1B}">
      <dgm:prSet/>
      <dgm:spPr/>
      <dgm:t>
        <a:bodyPr/>
        <a:lstStyle/>
        <a:p>
          <a:endParaRPr lang="en-US"/>
        </a:p>
      </dgm:t>
    </dgm:pt>
    <dgm:pt modelId="{0310A2A8-7242-46AC-B0DA-58B45C3CE798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Our study is premised on the hypothesis that: </a:t>
          </a:r>
        </a:p>
      </dgm:t>
    </dgm:pt>
    <dgm:pt modelId="{F704FE92-9A65-4947-B012-00097F694196}" type="parTrans" cxnId="{851F8CE2-001E-4B5F-9DAB-5333C4FA90A0}">
      <dgm:prSet/>
      <dgm:spPr/>
      <dgm:t>
        <a:bodyPr/>
        <a:lstStyle/>
        <a:p>
          <a:endParaRPr lang="en-US"/>
        </a:p>
      </dgm:t>
    </dgm:pt>
    <dgm:pt modelId="{EA9AAD42-1AE9-4DD1-AC7C-D0B4C0BD0420}" type="sibTrans" cxnId="{851F8CE2-001E-4B5F-9DAB-5333C4FA90A0}">
      <dgm:prSet/>
      <dgm:spPr/>
      <dgm:t>
        <a:bodyPr/>
        <a:lstStyle/>
        <a:p>
          <a:endParaRPr lang="en-US"/>
        </a:p>
      </dgm:t>
    </dgm:pt>
    <dgm:pt modelId="{7695664B-666F-4FFD-A105-6B02DDB55CB0}">
      <dgm:prSet/>
      <dgm:spPr/>
      <dgm:t>
        <a:bodyPr/>
        <a:lstStyle/>
        <a:p>
          <a:r>
            <a:rPr lang="en-US" b="1" dirty="0"/>
            <a:t>Pre-service education</a:t>
          </a:r>
          <a:r>
            <a:rPr lang="en-US" dirty="0"/>
            <a:t> may constitute a window of opportunity (Busch, 2010).</a:t>
          </a:r>
        </a:p>
      </dgm:t>
    </dgm:pt>
    <dgm:pt modelId="{66F04FC6-C55F-44F1-9121-D4B96F5CDD72}" type="parTrans" cxnId="{14EA1C28-DD62-4E24-8CDA-00C9A6319A49}">
      <dgm:prSet/>
      <dgm:spPr/>
      <dgm:t>
        <a:bodyPr/>
        <a:lstStyle/>
        <a:p>
          <a:endParaRPr lang="en-US"/>
        </a:p>
      </dgm:t>
    </dgm:pt>
    <dgm:pt modelId="{D35BBC9F-AA13-40E7-9614-821FFB22BA54}" type="sibTrans" cxnId="{14EA1C28-DD62-4E24-8CDA-00C9A6319A49}">
      <dgm:prSet/>
      <dgm:spPr/>
      <dgm:t>
        <a:bodyPr/>
        <a:lstStyle/>
        <a:p>
          <a:endParaRPr lang="en-US"/>
        </a:p>
      </dgm:t>
    </dgm:pt>
    <dgm:pt modelId="{CC155DFA-DE41-4EA3-A0B9-7EE638DFBD2B}" type="pres">
      <dgm:prSet presAssocID="{440B8E6E-5410-4184-AC9C-27AC4F4E8C1A}" presName="linear" presStyleCnt="0">
        <dgm:presLayoutVars>
          <dgm:animLvl val="lvl"/>
          <dgm:resizeHandles val="exact"/>
        </dgm:presLayoutVars>
      </dgm:prSet>
      <dgm:spPr/>
    </dgm:pt>
    <dgm:pt modelId="{66F3F5E5-A8D1-460B-82F6-D0A33DF3DCC2}" type="pres">
      <dgm:prSet presAssocID="{90165B92-3303-43F2-9D91-1862969C220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7AF7F43-EA6F-4821-ADCA-86938D958AF6}" type="pres">
      <dgm:prSet presAssocID="{90165B92-3303-43F2-9D91-1862969C2200}" presName="childText" presStyleLbl="revTx" presStyleIdx="0" presStyleCnt="2">
        <dgm:presLayoutVars>
          <dgm:bulletEnabled val="1"/>
        </dgm:presLayoutVars>
      </dgm:prSet>
      <dgm:spPr/>
    </dgm:pt>
    <dgm:pt modelId="{B29397D8-BB7E-4D95-B5AF-09B046439962}" type="pres">
      <dgm:prSet presAssocID="{0310A2A8-7242-46AC-B0DA-58B45C3CE79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E1941E7-07FC-48B4-BFC2-ACF97D8CF180}" type="pres">
      <dgm:prSet presAssocID="{0310A2A8-7242-46AC-B0DA-58B45C3CE79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178AF00-7834-4EA0-B66D-2E2DE705211C}" type="presOf" srcId="{90165B92-3303-43F2-9D91-1862969C2200}" destId="{66F3F5E5-A8D1-460B-82F6-D0A33DF3DCC2}" srcOrd="0" destOrd="0" presId="urn:microsoft.com/office/officeart/2005/8/layout/vList2"/>
    <dgm:cxn modelId="{44DC0409-4BB1-4083-84E7-1A1109C592D9}" type="presOf" srcId="{0310A2A8-7242-46AC-B0DA-58B45C3CE798}" destId="{B29397D8-BB7E-4D95-B5AF-09B046439962}" srcOrd="0" destOrd="0" presId="urn:microsoft.com/office/officeart/2005/8/layout/vList2"/>
    <dgm:cxn modelId="{14EA1C28-DD62-4E24-8CDA-00C9A6319A49}" srcId="{0310A2A8-7242-46AC-B0DA-58B45C3CE798}" destId="{7695664B-666F-4FFD-A105-6B02DDB55CB0}" srcOrd="0" destOrd="0" parTransId="{66F04FC6-C55F-44F1-9121-D4B96F5CDD72}" sibTransId="{D35BBC9F-AA13-40E7-9614-821FFB22BA54}"/>
    <dgm:cxn modelId="{76914039-C977-43EB-9ED8-634E29EFD031}" type="presOf" srcId="{ABBD99D4-63FA-45BE-95E6-47B06E84BF06}" destId="{57AF7F43-EA6F-4821-ADCA-86938D958AF6}" srcOrd="0" destOrd="0" presId="urn:microsoft.com/office/officeart/2005/8/layout/vList2"/>
    <dgm:cxn modelId="{9DF34C9D-5CD8-4CA6-9DC5-B63C48FBEFB8}" type="presOf" srcId="{7695664B-666F-4FFD-A105-6B02DDB55CB0}" destId="{BE1941E7-07FC-48B4-BFC2-ACF97D8CF180}" srcOrd="0" destOrd="0" presId="urn:microsoft.com/office/officeart/2005/8/layout/vList2"/>
    <dgm:cxn modelId="{B5C6E2C4-306F-44DF-A90C-4A063B53AAD1}" srcId="{440B8E6E-5410-4184-AC9C-27AC4F4E8C1A}" destId="{90165B92-3303-43F2-9D91-1862969C2200}" srcOrd="0" destOrd="0" parTransId="{7AA6A5B6-C9E2-4C64-9E11-23C335E11ED2}" sibTransId="{6537AC06-3C38-47E9-94EC-9E82C1E7E6E4}"/>
    <dgm:cxn modelId="{851F8CE2-001E-4B5F-9DAB-5333C4FA90A0}" srcId="{440B8E6E-5410-4184-AC9C-27AC4F4E8C1A}" destId="{0310A2A8-7242-46AC-B0DA-58B45C3CE798}" srcOrd="1" destOrd="0" parTransId="{F704FE92-9A65-4947-B012-00097F694196}" sibTransId="{EA9AAD42-1AE9-4DD1-AC7C-D0B4C0BD0420}"/>
    <dgm:cxn modelId="{C5B27FE9-5647-445A-9D29-D977D5E5BE6F}" type="presOf" srcId="{440B8E6E-5410-4184-AC9C-27AC4F4E8C1A}" destId="{CC155DFA-DE41-4EA3-A0B9-7EE638DFBD2B}" srcOrd="0" destOrd="0" presId="urn:microsoft.com/office/officeart/2005/8/layout/vList2"/>
    <dgm:cxn modelId="{D6C33EF5-C026-4294-85CD-266F3AAE8A1B}" srcId="{90165B92-3303-43F2-9D91-1862969C2200}" destId="{ABBD99D4-63FA-45BE-95E6-47B06E84BF06}" srcOrd="0" destOrd="0" parTransId="{C543A17E-D915-4053-8EF1-B828C320C670}" sibTransId="{56E6D47D-649F-476A-BE3F-7B7BB31A1FCC}"/>
    <dgm:cxn modelId="{1741079E-95FA-4BBF-A72E-02625F7E623D}" type="presParOf" srcId="{CC155DFA-DE41-4EA3-A0B9-7EE638DFBD2B}" destId="{66F3F5E5-A8D1-460B-82F6-D0A33DF3DCC2}" srcOrd="0" destOrd="0" presId="urn:microsoft.com/office/officeart/2005/8/layout/vList2"/>
    <dgm:cxn modelId="{36F11698-B318-48F1-84B3-62D68ADEF8F1}" type="presParOf" srcId="{CC155DFA-DE41-4EA3-A0B9-7EE638DFBD2B}" destId="{57AF7F43-EA6F-4821-ADCA-86938D958AF6}" srcOrd="1" destOrd="0" presId="urn:microsoft.com/office/officeart/2005/8/layout/vList2"/>
    <dgm:cxn modelId="{D762C481-C2E2-449D-97AE-7E86DC9CA8E3}" type="presParOf" srcId="{CC155DFA-DE41-4EA3-A0B9-7EE638DFBD2B}" destId="{B29397D8-BB7E-4D95-B5AF-09B046439962}" srcOrd="2" destOrd="0" presId="urn:microsoft.com/office/officeart/2005/8/layout/vList2"/>
    <dgm:cxn modelId="{4C55A1ED-E280-4000-8147-40F8403DD7B1}" type="presParOf" srcId="{CC155DFA-DE41-4EA3-A0B9-7EE638DFBD2B}" destId="{BE1941E7-07FC-48B4-BFC2-ACF97D8CF18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36547B-0BCF-4A66-9886-58BDACD095B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B4CE0F-67EF-42BF-AE97-3BDF8A37A7AE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/>
            <a:t>2 criteria:</a:t>
          </a:r>
        </a:p>
      </dgm:t>
    </dgm:pt>
    <dgm:pt modelId="{9782C7E1-D9CB-4845-B5CE-A781F7431AFC}" type="parTrans" cxnId="{9A4D90F6-F7B1-457D-9791-032BF7C62080}">
      <dgm:prSet/>
      <dgm:spPr/>
      <dgm:t>
        <a:bodyPr/>
        <a:lstStyle/>
        <a:p>
          <a:endParaRPr lang="en-US"/>
        </a:p>
      </dgm:t>
    </dgm:pt>
    <dgm:pt modelId="{194DF4B8-2793-443F-AA47-26C75BD23501}" type="sibTrans" cxnId="{9A4D90F6-F7B1-457D-9791-032BF7C62080}">
      <dgm:prSet/>
      <dgm:spPr/>
      <dgm:t>
        <a:bodyPr/>
        <a:lstStyle/>
        <a:p>
          <a:endParaRPr lang="en-US"/>
        </a:p>
      </dgm:t>
    </dgm:pt>
    <dgm:pt modelId="{6C95FC48-0ABC-4CBE-A76C-6B95F03311BF}">
      <dgm:prSet/>
      <dgm:spPr/>
      <dgm:t>
        <a:bodyPr/>
        <a:lstStyle/>
        <a:p>
          <a:r>
            <a:rPr lang="en-US"/>
            <a:t>Pertinence (not some abstruse grammatical phenomenon)</a:t>
          </a:r>
        </a:p>
      </dgm:t>
    </dgm:pt>
    <dgm:pt modelId="{4B8820B7-341A-4A6D-AE6E-55C53EC3EE80}" type="parTrans" cxnId="{442DFFD7-10DF-4DC5-A8F3-254E7DAC9FD1}">
      <dgm:prSet/>
      <dgm:spPr/>
      <dgm:t>
        <a:bodyPr/>
        <a:lstStyle/>
        <a:p>
          <a:endParaRPr lang="en-US"/>
        </a:p>
      </dgm:t>
    </dgm:pt>
    <dgm:pt modelId="{E7B4CFEB-C729-49E3-A9F8-1C3DA1B27113}" type="sibTrans" cxnId="{442DFFD7-10DF-4DC5-A8F3-254E7DAC9FD1}">
      <dgm:prSet/>
      <dgm:spPr/>
      <dgm:t>
        <a:bodyPr/>
        <a:lstStyle/>
        <a:p>
          <a:endParaRPr lang="en-US"/>
        </a:p>
      </dgm:t>
    </dgm:pt>
    <dgm:pt modelId="{18B7CFB4-86EA-49FA-A20B-5C4F84045972}">
      <dgm:prSet/>
      <dgm:spPr/>
      <dgm:t>
        <a:bodyPr/>
        <a:lstStyle/>
        <a:p>
          <a:r>
            <a:rPr lang="en-US"/>
            <a:t>Something that could facilitate rather than complexify learning using C</a:t>
          </a:r>
        </a:p>
      </dgm:t>
    </dgm:pt>
    <dgm:pt modelId="{FAC413AA-7E44-46B2-8EBC-5B8370E4A35C}" type="parTrans" cxnId="{0BC39F00-6E49-4DB5-9FCF-F7437AB3F55F}">
      <dgm:prSet/>
      <dgm:spPr/>
      <dgm:t>
        <a:bodyPr/>
        <a:lstStyle/>
        <a:p>
          <a:endParaRPr lang="en-US"/>
        </a:p>
      </dgm:t>
    </dgm:pt>
    <dgm:pt modelId="{845B984F-BBBF-4F02-A15A-A90C2B3EC259}" type="sibTrans" cxnId="{0BC39F00-6E49-4DB5-9FCF-F7437AB3F55F}">
      <dgm:prSet/>
      <dgm:spPr/>
      <dgm:t>
        <a:bodyPr/>
        <a:lstStyle/>
        <a:p>
          <a:endParaRPr lang="en-US"/>
        </a:p>
      </dgm:t>
    </dgm:pt>
    <dgm:pt modelId="{CA3D6BA2-473A-4CD6-9BCC-C19C5D6BF484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/>
            <a:t>The Count/Mass Distinction (CMD) seemed to check all the boxes</a:t>
          </a:r>
        </a:p>
      </dgm:t>
    </dgm:pt>
    <dgm:pt modelId="{3265D807-C7DB-4B01-A972-6C8918C55226}" type="parTrans" cxnId="{F564AEA4-72BC-4F0D-BC2C-FBE5D4D2C064}">
      <dgm:prSet/>
      <dgm:spPr/>
      <dgm:t>
        <a:bodyPr/>
        <a:lstStyle/>
        <a:p>
          <a:endParaRPr lang="en-US"/>
        </a:p>
      </dgm:t>
    </dgm:pt>
    <dgm:pt modelId="{6BF01BA9-1830-499B-8EFA-C9F9B385A6BF}" type="sibTrans" cxnId="{F564AEA4-72BC-4F0D-BC2C-FBE5D4D2C064}">
      <dgm:prSet/>
      <dgm:spPr/>
      <dgm:t>
        <a:bodyPr/>
        <a:lstStyle/>
        <a:p>
          <a:endParaRPr lang="en-US"/>
        </a:p>
      </dgm:t>
    </dgm:pt>
    <dgm:pt modelId="{33E99CCE-A2D4-4FDC-9E8C-3911A4DDC8E0}" type="pres">
      <dgm:prSet presAssocID="{1836547B-0BCF-4A66-9886-58BDACD095BF}" presName="linear" presStyleCnt="0">
        <dgm:presLayoutVars>
          <dgm:animLvl val="lvl"/>
          <dgm:resizeHandles val="exact"/>
        </dgm:presLayoutVars>
      </dgm:prSet>
      <dgm:spPr/>
    </dgm:pt>
    <dgm:pt modelId="{73D2BD57-A2D2-4151-9E7D-BD13408DCD96}" type="pres">
      <dgm:prSet presAssocID="{A4B4CE0F-67EF-42BF-AE97-3BDF8A37A7A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E57BB30-567F-40C0-9613-1FC23743978F}" type="pres">
      <dgm:prSet presAssocID="{A4B4CE0F-67EF-42BF-AE97-3BDF8A37A7AE}" presName="childText" presStyleLbl="revTx" presStyleIdx="0" presStyleCnt="1">
        <dgm:presLayoutVars>
          <dgm:bulletEnabled val="1"/>
        </dgm:presLayoutVars>
      </dgm:prSet>
      <dgm:spPr/>
    </dgm:pt>
    <dgm:pt modelId="{30699087-33BD-43A2-BB54-8FFD1F1EABE1}" type="pres">
      <dgm:prSet presAssocID="{CA3D6BA2-473A-4CD6-9BCC-C19C5D6BF48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BC39F00-6E49-4DB5-9FCF-F7437AB3F55F}" srcId="{A4B4CE0F-67EF-42BF-AE97-3BDF8A37A7AE}" destId="{18B7CFB4-86EA-49FA-A20B-5C4F84045972}" srcOrd="1" destOrd="0" parTransId="{FAC413AA-7E44-46B2-8EBC-5B8370E4A35C}" sibTransId="{845B984F-BBBF-4F02-A15A-A90C2B3EC259}"/>
    <dgm:cxn modelId="{B5B8DF19-A56E-4DF9-858C-2F654367899A}" type="presOf" srcId="{1836547B-0BCF-4A66-9886-58BDACD095BF}" destId="{33E99CCE-A2D4-4FDC-9E8C-3911A4DDC8E0}" srcOrd="0" destOrd="0" presId="urn:microsoft.com/office/officeart/2005/8/layout/vList2"/>
    <dgm:cxn modelId="{04930428-10AD-43E1-BBC3-D00D3529E469}" type="presOf" srcId="{A4B4CE0F-67EF-42BF-AE97-3BDF8A37A7AE}" destId="{73D2BD57-A2D2-4151-9E7D-BD13408DCD96}" srcOrd="0" destOrd="0" presId="urn:microsoft.com/office/officeart/2005/8/layout/vList2"/>
    <dgm:cxn modelId="{481C9784-B1B3-40AC-AB92-5112AE2453B2}" type="presOf" srcId="{CA3D6BA2-473A-4CD6-9BCC-C19C5D6BF484}" destId="{30699087-33BD-43A2-BB54-8FFD1F1EABE1}" srcOrd="0" destOrd="0" presId="urn:microsoft.com/office/officeart/2005/8/layout/vList2"/>
    <dgm:cxn modelId="{F564AEA4-72BC-4F0D-BC2C-FBE5D4D2C064}" srcId="{1836547B-0BCF-4A66-9886-58BDACD095BF}" destId="{CA3D6BA2-473A-4CD6-9BCC-C19C5D6BF484}" srcOrd="1" destOrd="0" parTransId="{3265D807-C7DB-4B01-A972-6C8918C55226}" sibTransId="{6BF01BA9-1830-499B-8EFA-C9F9B385A6BF}"/>
    <dgm:cxn modelId="{8E38BED4-7FD3-4A1C-8C87-031F71EE0717}" type="presOf" srcId="{6C95FC48-0ABC-4CBE-A76C-6B95F03311BF}" destId="{5E57BB30-567F-40C0-9613-1FC23743978F}" srcOrd="0" destOrd="0" presId="urn:microsoft.com/office/officeart/2005/8/layout/vList2"/>
    <dgm:cxn modelId="{442DFFD7-10DF-4DC5-A8F3-254E7DAC9FD1}" srcId="{A4B4CE0F-67EF-42BF-AE97-3BDF8A37A7AE}" destId="{6C95FC48-0ABC-4CBE-A76C-6B95F03311BF}" srcOrd="0" destOrd="0" parTransId="{4B8820B7-341A-4A6D-AE6E-55C53EC3EE80}" sibTransId="{E7B4CFEB-C729-49E3-A9F8-1C3DA1B27113}"/>
    <dgm:cxn modelId="{8A9AA2E9-AC1D-4845-A5D1-38C17640F40E}" type="presOf" srcId="{18B7CFB4-86EA-49FA-A20B-5C4F84045972}" destId="{5E57BB30-567F-40C0-9613-1FC23743978F}" srcOrd="0" destOrd="1" presId="urn:microsoft.com/office/officeart/2005/8/layout/vList2"/>
    <dgm:cxn modelId="{9A4D90F6-F7B1-457D-9791-032BF7C62080}" srcId="{1836547B-0BCF-4A66-9886-58BDACD095BF}" destId="{A4B4CE0F-67EF-42BF-AE97-3BDF8A37A7AE}" srcOrd="0" destOrd="0" parTransId="{9782C7E1-D9CB-4845-B5CE-A781F7431AFC}" sibTransId="{194DF4B8-2793-443F-AA47-26C75BD23501}"/>
    <dgm:cxn modelId="{F489FEC7-BFE6-4AD2-8EF0-CDD9B14DBCA6}" type="presParOf" srcId="{33E99CCE-A2D4-4FDC-9E8C-3911A4DDC8E0}" destId="{73D2BD57-A2D2-4151-9E7D-BD13408DCD96}" srcOrd="0" destOrd="0" presId="urn:microsoft.com/office/officeart/2005/8/layout/vList2"/>
    <dgm:cxn modelId="{C0A9125D-67B1-4CC5-915C-8AF2E34C887D}" type="presParOf" srcId="{33E99CCE-A2D4-4FDC-9E8C-3911A4DDC8E0}" destId="{5E57BB30-567F-40C0-9613-1FC23743978F}" srcOrd="1" destOrd="0" presId="urn:microsoft.com/office/officeart/2005/8/layout/vList2"/>
    <dgm:cxn modelId="{A29FF340-5574-4351-90D1-D172A7D3E462}" type="presParOf" srcId="{33E99CCE-A2D4-4FDC-9E8C-3911A4DDC8E0}" destId="{30699087-33BD-43A2-BB54-8FFD1F1EABE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E3106D-D64D-4FD6-9951-4BCEDAB8718E}" type="doc">
      <dgm:prSet loTypeId="urn:microsoft.com/office/officeart/2005/8/layout/orgChart1" loCatId="hierarchy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12A8FF58-C991-4227-938C-D05940E92829}">
      <dgm:prSet/>
      <dgm:spPr/>
      <dgm:t>
        <a:bodyPr/>
        <a:lstStyle/>
        <a:p>
          <a:r>
            <a:rPr lang="en-US" b="1" dirty="0"/>
            <a:t>A fundamental concept in ELT </a:t>
          </a:r>
        </a:p>
        <a:p>
          <a:r>
            <a:rPr lang="en-US" b="1" dirty="0"/>
            <a:t>&gt; relevant to the participants</a:t>
          </a:r>
        </a:p>
      </dgm:t>
    </dgm:pt>
    <dgm:pt modelId="{90C61E29-477B-45DF-9CD9-31A970B0B094}" type="parTrans" cxnId="{2ECB17DB-5997-4780-BE99-75066996AFDE}">
      <dgm:prSet/>
      <dgm:spPr/>
      <dgm:t>
        <a:bodyPr/>
        <a:lstStyle/>
        <a:p>
          <a:endParaRPr lang="en-US"/>
        </a:p>
      </dgm:t>
    </dgm:pt>
    <dgm:pt modelId="{28375EA3-998F-4B3C-8ADC-3C0F0B553526}" type="sibTrans" cxnId="{2ECB17DB-5997-4780-BE99-75066996AFDE}">
      <dgm:prSet/>
      <dgm:spPr/>
      <dgm:t>
        <a:bodyPr/>
        <a:lstStyle/>
        <a:p>
          <a:endParaRPr lang="en-US"/>
        </a:p>
      </dgm:t>
    </dgm:pt>
    <dgm:pt modelId="{9DD2BCFA-D45B-4011-B56B-D48717905C19}">
      <dgm:prSet/>
      <dgm:spPr/>
      <dgm:t>
        <a:bodyPr/>
        <a:lstStyle/>
        <a:p>
          <a:r>
            <a:rPr lang="en-US" dirty="0"/>
            <a:t>Following up on </a:t>
          </a:r>
          <a:r>
            <a:rPr lang="en-US" dirty="0" err="1"/>
            <a:t>Drożdż</a:t>
          </a:r>
          <a:r>
            <a:rPr lang="en-US" dirty="0"/>
            <a:t> (2017), we believe </a:t>
          </a:r>
          <a:r>
            <a:rPr lang="en-US" b="0" dirty="0"/>
            <a:t>that CG could offer a more realistic set of principles than what is available in </a:t>
          </a:r>
          <a:r>
            <a:rPr lang="en-US" dirty="0"/>
            <a:t>the so-called </a:t>
          </a:r>
          <a:r>
            <a:rPr lang="en-US" b="1" dirty="0"/>
            <a:t>“canon of ELT grammar” </a:t>
          </a:r>
          <a:r>
            <a:rPr lang="en-US" dirty="0"/>
            <a:t>(O’Keeffe &amp; Mark, 2017).</a:t>
          </a:r>
        </a:p>
      </dgm:t>
    </dgm:pt>
    <dgm:pt modelId="{FE973A7B-EE4C-4B09-8725-FE079C8AA4B9}" type="parTrans" cxnId="{167BF5F0-EE62-4165-94C3-59AC294F9246}">
      <dgm:prSet/>
      <dgm:spPr/>
      <dgm:t>
        <a:bodyPr/>
        <a:lstStyle/>
        <a:p>
          <a:endParaRPr lang="en-US"/>
        </a:p>
      </dgm:t>
    </dgm:pt>
    <dgm:pt modelId="{1E54DE66-E26E-49E9-A1FC-0A18700760B7}" type="sibTrans" cxnId="{167BF5F0-EE62-4165-94C3-59AC294F9246}">
      <dgm:prSet/>
      <dgm:spPr/>
      <dgm:t>
        <a:bodyPr/>
        <a:lstStyle/>
        <a:p>
          <a:endParaRPr lang="en-US"/>
        </a:p>
      </dgm:t>
    </dgm:pt>
    <dgm:pt modelId="{0430DB9D-F562-4F1F-83E7-D08FE4983B1C}">
      <dgm:prSet/>
      <dgm:spPr/>
      <dgm:t>
        <a:bodyPr/>
        <a:lstStyle/>
        <a:p>
          <a:r>
            <a:rPr lang="en-US" dirty="0"/>
            <a:t>ELT canon deals with surface phenomena associated with the CMD such as </a:t>
          </a:r>
          <a:r>
            <a:rPr lang="en-US" b="1" dirty="0"/>
            <a:t>plurals and quantifiers </a:t>
          </a:r>
          <a:r>
            <a:rPr lang="en-US" dirty="0"/>
            <a:t>- the CMD is viewed through its manifestations, not in its own conceptual right. </a:t>
          </a:r>
        </a:p>
      </dgm:t>
    </dgm:pt>
    <dgm:pt modelId="{D076B5BC-2ED0-4213-B102-391E9401D139}" type="parTrans" cxnId="{9C8B657C-FDEE-4FD5-BEC8-B817C33EDE8C}">
      <dgm:prSet/>
      <dgm:spPr/>
      <dgm:t>
        <a:bodyPr/>
        <a:lstStyle/>
        <a:p>
          <a:endParaRPr lang="en-US"/>
        </a:p>
      </dgm:t>
    </dgm:pt>
    <dgm:pt modelId="{66C7C0FA-933C-4EAB-B006-8967A2FA2870}" type="sibTrans" cxnId="{9C8B657C-FDEE-4FD5-BEC8-B817C33EDE8C}">
      <dgm:prSet/>
      <dgm:spPr/>
      <dgm:t>
        <a:bodyPr/>
        <a:lstStyle/>
        <a:p>
          <a:endParaRPr lang="en-US"/>
        </a:p>
      </dgm:t>
    </dgm:pt>
    <dgm:pt modelId="{FF7CD0CE-64B9-4711-859C-D794E81FAC21}">
      <dgm:prSet/>
      <dgm:spPr/>
      <dgm:t>
        <a:bodyPr/>
        <a:lstStyle/>
        <a:p>
          <a:r>
            <a:rPr lang="en-US" dirty="0"/>
            <a:t>However appealing in their own right, be it only because they allow discrete-item teaching and testing (Ellis, 1997, p. 639), such axiomatic </a:t>
          </a:r>
          <a:r>
            <a:rPr lang="en-US" b="1" dirty="0"/>
            <a:t>rules à la Murphy may create more problems than they actually solve</a:t>
          </a:r>
          <a:r>
            <a:rPr lang="en-US" dirty="0"/>
            <a:t> by furthering categories that are “impressionistic” rather than cognitively pertinent (Romero Muñoz, 2012, 2022).</a:t>
          </a:r>
        </a:p>
      </dgm:t>
    </dgm:pt>
    <dgm:pt modelId="{F7836651-1FE4-482F-A748-E193965B4649}" type="parTrans" cxnId="{D0793212-6D40-472E-AA6F-BE45E6DA7864}">
      <dgm:prSet/>
      <dgm:spPr/>
      <dgm:t>
        <a:bodyPr/>
        <a:lstStyle/>
        <a:p>
          <a:endParaRPr lang="en-US"/>
        </a:p>
      </dgm:t>
    </dgm:pt>
    <dgm:pt modelId="{F9CFA973-A31D-471A-B6DD-08ACE0DE348E}" type="sibTrans" cxnId="{D0793212-6D40-472E-AA6F-BE45E6DA7864}">
      <dgm:prSet/>
      <dgm:spPr/>
      <dgm:t>
        <a:bodyPr/>
        <a:lstStyle/>
        <a:p>
          <a:endParaRPr lang="en-US"/>
        </a:p>
      </dgm:t>
    </dgm:pt>
    <dgm:pt modelId="{6330F21E-F813-40BA-B500-41E1F94F7DD0}" type="pres">
      <dgm:prSet presAssocID="{14E3106D-D64D-4FD6-9951-4BCEDAB871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A6CD160-580D-4968-99E3-C65C087CE5E9}" type="pres">
      <dgm:prSet presAssocID="{12A8FF58-C991-4227-938C-D05940E92829}" presName="hierRoot1" presStyleCnt="0">
        <dgm:presLayoutVars>
          <dgm:hierBranch val="init"/>
        </dgm:presLayoutVars>
      </dgm:prSet>
      <dgm:spPr/>
    </dgm:pt>
    <dgm:pt modelId="{627B4C4A-FD9E-4CD4-B5CC-EC064538FD31}" type="pres">
      <dgm:prSet presAssocID="{12A8FF58-C991-4227-938C-D05940E92829}" presName="rootComposite1" presStyleCnt="0"/>
      <dgm:spPr/>
    </dgm:pt>
    <dgm:pt modelId="{544E4857-4DFD-43D7-9DCA-16664457FADE}" type="pres">
      <dgm:prSet presAssocID="{12A8FF58-C991-4227-938C-D05940E92829}" presName="rootText1" presStyleLbl="node0" presStyleIdx="0" presStyleCnt="2">
        <dgm:presLayoutVars>
          <dgm:chPref val="3"/>
        </dgm:presLayoutVars>
      </dgm:prSet>
      <dgm:spPr/>
    </dgm:pt>
    <dgm:pt modelId="{F4A52F48-65EB-4BB5-9391-A583404B4AB4}" type="pres">
      <dgm:prSet presAssocID="{12A8FF58-C991-4227-938C-D05940E92829}" presName="rootConnector1" presStyleLbl="node1" presStyleIdx="0" presStyleCnt="0"/>
      <dgm:spPr/>
    </dgm:pt>
    <dgm:pt modelId="{22318F28-1E75-45E3-8402-49163191D098}" type="pres">
      <dgm:prSet presAssocID="{12A8FF58-C991-4227-938C-D05940E92829}" presName="hierChild2" presStyleCnt="0"/>
      <dgm:spPr/>
    </dgm:pt>
    <dgm:pt modelId="{FAE16C73-BC14-45DB-A26D-12E76FC60AA8}" type="pres">
      <dgm:prSet presAssocID="{12A8FF58-C991-4227-938C-D05940E92829}" presName="hierChild3" presStyleCnt="0"/>
      <dgm:spPr/>
    </dgm:pt>
    <dgm:pt modelId="{24353E48-4BEC-48DA-8D22-F30ECA2D22D2}" type="pres">
      <dgm:prSet presAssocID="{9DD2BCFA-D45B-4011-B56B-D48717905C19}" presName="hierRoot1" presStyleCnt="0">
        <dgm:presLayoutVars>
          <dgm:hierBranch val="init"/>
        </dgm:presLayoutVars>
      </dgm:prSet>
      <dgm:spPr/>
    </dgm:pt>
    <dgm:pt modelId="{2D67EF9C-7E3C-486B-806B-6BFD135EDEA0}" type="pres">
      <dgm:prSet presAssocID="{9DD2BCFA-D45B-4011-B56B-D48717905C19}" presName="rootComposite1" presStyleCnt="0"/>
      <dgm:spPr/>
    </dgm:pt>
    <dgm:pt modelId="{F858C843-5995-452C-8991-6B585E172D2F}" type="pres">
      <dgm:prSet presAssocID="{9DD2BCFA-D45B-4011-B56B-D48717905C19}" presName="rootText1" presStyleLbl="node0" presStyleIdx="1" presStyleCnt="2" custScaleX="125070">
        <dgm:presLayoutVars>
          <dgm:chPref val="3"/>
        </dgm:presLayoutVars>
      </dgm:prSet>
      <dgm:spPr/>
    </dgm:pt>
    <dgm:pt modelId="{1D3AD5F5-A3F1-4B82-A5D7-A9F2366AD5C1}" type="pres">
      <dgm:prSet presAssocID="{9DD2BCFA-D45B-4011-B56B-D48717905C19}" presName="rootConnector1" presStyleLbl="node1" presStyleIdx="0" presStyleCnt="0"/>
      <dgm:spPr/>
    </dgm:pt>
    <dgm:pt modelId="{590ED1FC-4426-46C1-8144-C5CF08216CA1}" type="pres">
      <dgm:prSet presAssocID="{9DD2BCFA-D45B-4011-B56B-D48717905C19}" presName="hierChild2" presStyleCnt="0"/>
      <dgm:spPr/>
    </dgm:pt>
    <dgm:pt modelId="{14976832-0FB3-419B-8020-941AE3825696}" type="pres">
      <dgm:prSet presAssocID="{D076B5BC-2ED0-4213-B102-391E9401D139}" presName="Name37" presStyleLbl="parChTrans1D2" presStyleIdx="0" presStyleCnt="2"/>
      <dgm:spPr/>
    </dgm:pt>
    <dgm:pt modelId="{1ED6BB99-75BA-4FB7-ACD7-5CC153101AE2}" type="pres">
      <dgm:prSet presAssocID="{0430DB9D-F562-4F1F-83E7-D08FE4983B1C}" presName="hierRoot2" presStyleCnt="0">
        <dgm:presLayoutVars>
          <dgm:hierBranch val="init"/>
        </dgm:presLayoutVars>
      </dgm:prSet>
      <dgm:spPr/>
    </dgm:pt>
    <dgm:pt modelId="{ABE2F6C9-4CAE-4520-B232-0D410021C7F8}" type="pres">
      <dgm:prSet presAssocID="{0430DB9D-F562-4F1F-83E7-D08FE4983B1C}" presName="rootComposite" presStyleCnt="0"/>
      <dgm:spPr/>
    </dgm:pt>
    <dgm:pt modelId="{D82EE97C-9D04-4D50-8651-1E7152DB1929}" type="pres">
      <dgm:prSet presAssocID="{0430DB9D-F562-4F1F-83E7-D08FE4983B1C}" presName="rootText" presStyleLbl="node2" presStyleIdx="0" presStyleCnt="2" custScaleX="133762">
        <dgm:presLayoutVars>
          <dgm:chPref val="3"/>
        </dgm:presLayoutVars>
      </dgm:prSet>
      <dgm:spPr/>
    </dgm:pt>
    <dgm:pt modelId="{DEFA9977-3325-405F-B98A-8D65294C6BF7}" type="pres">
      <dgm:prSet presAssocID="{0430DB9D-F562-4F1F-83E7-D08FE4983B1C}" presName="rootConnector" presStyleLbl="node2" presStyleIdx="0" presStyleCnt="2"/>
      <dgm:spPr/>
    </dgm:pt>
    <dgm:pt modelId="{99AC99EC-28F1-443F-A4CF-A02E13CBE14F}" type="pres">
      <dgm:prSet presAssocID="{0430DB9D-F562-4F1F-83E7-D08FE4983B1C}" presName="hierChild4" presStyleCnt="0"/>
      <dgm:spPr/>
    </dgm:pt>
    <dgm:pt modelId="{BABAB6A6-D1F5-4A3C-8978-47575981DEEB}" type="pres">
      <dgm:prSet presAssocID="{0430DB9D-F562-4F1F-83E7-D08FE4983B1C}" presName="hierChild5" presStyleCnt="0"/>
      <dgm:spPr/>
    </dgm:pt>
    <dgm:pt modelId="{B9A2DDE4-CF09-48FD-BD75-AF06C4C7B75E}" type="pres">
      <dgm:prSet presAssocID="{F7836651-1FE4-482F-A748-E193965B4649}" presName="Name37" presStyleLbl="parChTrans1D2" presStyleIdx="1" presStyleCnt="2"/>
      <dgm:spPr/>
    </dgm:pt>
    <dgm:pt modelId="{E15821B9-404F-46DB-96DA-28DAF56DFF32}" type="pres">
      <dgm:prSet presAssocID="{FF7CD0CE-64B9-4711-859C-D794E81FAC21}" presName="hierRoot2" presStyleCnt="0">
        <dgm:presLayoutVars>
          <dgm:hierBranch val="init"/>
        </dgm:presLayoutVars>
      </dgm:prSet>
      <dgm:spPr/>
    </dgm:pt>
    <dgm:pt modelId="{1652F7EF-8D4E-413E-8657-94ED1368769C}" type="pres">
      <dgm:prSet presAssocID="{FF7CD0CE-64B9-4711-859C-D794E81FAC21}" presName="rootComposite" presStyleCnt="0"/>
      <dgm:spPr/>
    </dgm:pt>
    <dgm:pt modelId="{E9B128D3-2B8D-4102-ACE2-8CD19F939942}" type="pres">
      <dgm:prSet presAssocID="{FF7CD0CE-64B9-4711-859C-D794E81FAC21}" presName="rootText" presStyleLbl="node2" presStyleIdx="1" presStyleCnt="2" custScaleX="191762">
        <dgm:presLayoutVars>
          <dgm:chPref val="3"/>
        </dgm:presLayoutVars>
      </dgm:prSet>
      <dgm:spPr/>
    </dgm:pt>
    <dgm:pt modelId="{DFFCF494-FEF8-440C-922D-DA16D9F1D564}" type="pres">
      <dgm:prSet presAssocID="{FF7CD0CE-64B9-4711-859C-D794E81FAC21}" presName="rootConnector" presStyleLbl="node2" presStyleIdx="1" presStyleCnt="2"/>
      <dgm:spPr/>
    </dgm:pt>
    <dgm:pt modelId="{364ED35A-C954-4450-9875-DAEE253236D1}" type="pres">
      <dgm:prSet presAssocID="{FF7CD0CE-64B9-4711-859C-D794E81FAC21}" presName="hierChild4" presStyleCnt="0"/>
      <dgm:spPr/>
    </dgm:pt>
    <dgm:pt modelId="{0874C312-4D4E-434B-BA22-A848610C0FC6}" type="pres">
      <dgm:prSet presAssocID="{FF7CD0CE-64B9-4711-859C-D794E81FAC21}" presName="hierChild5" presStyleCnt="0"/>
      <dgm:spPr/>
    </dgm:pt>
    <dgm:pt modelId="{566652DE-368B-4CAA-AC2F-6C562BFFA1E5}" type="pres">
      <dgm:prSet presAssocID="{9DD2BCFA-D45B-4011-B56B-D48717905C19}" presName="hierChild3" presStyleCnt="0"/>
      <dgm:spPr/>
    </dgm:pt>
  </dgm:ptLst>
  <dgm:cxnLst>
    <dgm:cxn modelId="{4F647A0D-4CAE-4789-9D6D-219FD28FA346}" type="presOf" srcId="{0430DB9D-F562-4F1F-83E7-D08FE4983B1C}" destId="{D82EE97C-9D04-4D50-8651-1E7152DB1929}" srcOrd="0" destOrd="0" presId="urn:microsoft.com/office/officeart/2005/8/layout/orgChart1"/>
    <dgm:cxn modelId="{D0793212-6D40-472E-AA6F-BE45E6DA7864}" srcId="{9DD2BCFA-D45B-4011-B56B-D48717905C19}" destId="{FF7CD0CE-64B9-4711-859C-D794E81FAC21}" srcOrd="1" destOrd="0" parTransId="{F7836651-1FE4-482F-A748-E193965B4649}" sibTransId="{F9CFA973-A31D-471A-B6DD-08ACE0DE348E}"/>
    <dgm:cxn modelId="{5D258A20-DD0D-4F87-B437-D4A198117F40}" type="presOf" srcId="{FF7CD0CE-64B9-4711-859C-D794E81FAC21}" destId="{E9B128D3-2B8D-4102-ACE2-8CD19F939942}" srcOrd="0" destOrd="0" presId="urn:microsoft.com/office/officeart/2005/8/layout/orgChart1"/>
    <dgm:cxn modelId="{6DCC0021-1374-4DDE-B802-06D1FAD50CB2}" type="presOf" srcId="{12A8FF58-C991-4227-938C-D05940E92829}" destId="{544E4857-4DFD-43D7-9DCA-16664457FADE}" srcOrd="0" destOrd="0" presId="urn:microsoft.com/office/officeart/2005/8/layout/orgChart1"/>
    <dgm:cxn modelId="{66FFB833-DB9B-4F69-96A7-653ABBB8AAF5}" type="presOf" srcId="{14E3106D-D64D-4FD6-9951-4BCEDAB8718E}" destId="{6330F21E-F813-40BA-B500-41E1F94F7DD0}" srcOrd="0" destOrd="0" presId="urn:microsoft.com/office/officeart/2005/8/layout/orgChart1"/>
    <dgm:cxn modelId="{E0FA536E-71C7-4A2F-B2BC-94F6FF2DB60B}" type="presOf" srcId="{12A8FF58-C991-4227-938C-D05940E92829}" destId="{F4A52F48-65EB-4BB5-9391-A583404B4AB4}" srcOrd="1" destOrd="0" presId="urn:microsoft.com/office/officeart/2005/8/layout/orgChart1"/>
    <dgm:cxn modelId="{9C8B657C-FDEE-4FD5-BEC8-B817C33EDE8C}" srcId="{9DD2BCFA-D45B-4011-B56B-D48717905C19}" destId="{0430DB9D-F562-4F1F-83E7-D08FE4983B1C}" srcOrd="0" destOrd="0" parTransId="{D076B5BC-2ED0-4213-B102-391E9401D139}" sibTransId="{66C7C0FA-933C-4EAB-B006-8967A2FA2870}"/>
    <dgm:cxn modelId="{A1E4E382-CC97-46E6-A4B5-CF97BCAF7FD3}" type="presOf" srcId="{9DD2BCFA-D45B-4011-B56B-D48717905C19}" destId="{F858C843-5995-452C-8991-6B585E172D2F}" srcOrd="0" destOrd="0" presId="urn:microsoft.com/office/officeart/2005/8/layout/orgChart1"/>
    <dgm:cxn modelId="{9BBD45B6-6BD8-4863-93F5-EF69508EBAAB}" type="presOf" srcId="{9DD2BCFA-D45B-4011-B56B-D48717905C19}" destId="{1D3AD5F5-A3F1-4B82-A5D7-A9F2366AD5C1}" srcOrd="1" destOrd="0" presId="urn:microsoft.com/office/officeart/2005/8/layout/orgChart1"/>
    <dgm:cxn modelId="{3C922ABB-3657-432D-8EF1-FE4C0DB6F88A}" type="presOf" srcId="{FF7CD0CE-64B9-4711-859C-D794E81FAC21}" destId="{DFFCF494-FEF8-440C-922D-DA16D9F1D564}" srcOrd="1" destOrd="0" presId="urn:microsoft.com/office/officeart/2005/8/layout/orgChart1"/>
    <dgm:cxn modelId="{D7C462C6-DDE6-48CE-8861-694EC141C5B3}" type="presOf" srcId="{D076B5BC-2ED0-4213-B102-391E9401D139}" destId="{14976832-0FB3-419B-8020-941AE3825696}" srcOrd="0" destOrd="0" presId="urn:microsoft.com/office/officeart/2005/8/layout/orgChart1"/>
    <dgm:cxn modelId="{ED2880C7-69A2-4C89-983A-D1CB17F887C4}" type="presOf" srcId="{0430DB9D-F562-4F1F-83E7-D08FE4983B1C}" destId="{DEFA9977-3325-405F-B98A-8D65294C6BF7}" srcOrd="1" destOrd="0" presId="urn:microsoft.com/office/officeart/2005/8/layout/orgChart1"/>
    <dgm:cxn modelId="{C13235D6-AA05-4FB5-9256-4A70B08CD5B5}" type="presOf" srcId="{F7836651-1FE4-482F-A748-E193965B4649}" destId="{B9A2DDE4-CF09-48FD-BD75-AF06C4C7B75E}" srcOrd="0" destOrd="0" presId="urn:microsoft.com/office/officeart/2005/8/layout/orgChart1"/>
    <dgm:cxn modelId="{2ECB17DB-5997-4780-BE99-75066996AFDE}" srcId="{14E3106D-D64D-4FD6-9951-4BCEDAB8718E}" destId="{12A8FF58-C991-4227-938C-D05940E92829}" srcOrd="0" destOrd="0" parTransId="{90C61E29-477B-45DF-9CD9-31A970B0B094}" sibTransId="{28375EA3-998F-4B3C-8ADC-3C0F0B553526}"/>
    <dgm:cxn modelId="{167BF5F0-EE62-4165-94C3-59AC294F9246}" srcId="{14E3106D-D64D-4FD6-9951-4BCEDAB8718E}" destId="{9DD2BCFA-D45B-4011-B56B-D48717905C19}" srcOrd="1" destOrd="0" parTransId="{FE973A7B-EE4C-4B09-8725-FE079C8AA4B9}" sibTransId="{1E54DE66-E26E-49E9-A1FC-0A18700760B7}"/>
    <dgm:cxn modelId="{AA6C6AD7-F8A6-43DB-8D42-E9A02E946DE1}" type="presParOf" srcId="{6330F21E-F813-40BA-B500-41E1F94F7DD0}" destId="{7A6CD160-580D-4968-99E3-C65C087CE5E9}" srcOrd="0" destOrd="0" presId="urn:microsoft.com/office/officeart/2005/8/layout/orgChart1"/>
    <dgm:cxn modelId="{4514EC36-F0A6-42AD-AED0-16D42D46D141}" type="presParOf" srcId="{7A6CD160-580D-4968-99E3-C65C087CE5E9}" destId="{627B4C4A-FD9E-4CD4-B5CC-EC064538FD31}" srcOrd="0" destOrd="0" presId="urn:microsoft.com/office/officeart/2005/8/layout/orgChart1"/>
    <dgm:cxn modelId="{0DE0666C-FFF1-4792-BF34-177E939C67A8}" type="presParOf" srcId="{627B4C4A-FD9E-4CD4-B5CC-EC064538FD31}" destId="{544E4857-4DFD-43D7-9DCA-16664457FADE}" srcOrd="0" destOrd="0" presId="urn:microsoft.com/office/officeart/2005/8/layout/orgChart1"/>
    <dgm:cxn modelId="{B3F4A99A-697E-4B5B-BC6E-B6181C07D02B}" type="presParOf" srcId="{627B4C4A-FD9E-4CD4-B5CC-EC064538FD31}" destId="{F4A52F48-65EB-4BB5-9391-A583404B4AB4}" srcOrd="1" destOrd="0" presId="urn:microsoft.com/office/officeart/2005/8/layout/orgChart1"/>
    <dgm:cxn modelId="{FBDB60C7-21E6-484F-92B8-B077D1AF4571}" type="presParOf" srcId="{7A6CD160-580D-4968-99E3-C65C087CE5E9}" destId="{22318F28-1E75-45E3-8402-49163191D098}" srcOrd="1" destOrd="0" presId="urn:microsoft.com/office/officeart/2005/8/layout/orgChart1"/>
    <dgm:cxn modelId="{7B40790C-6799-451F-812D-E5A3C23A1E59}" type="presParOf" srcId="{7A6CD160-580D-4968-99E3-C65C087CE5E9}" destId="{FAE16C73-BC14-45DB-A26D-12E76FC60AA8}" srcOrd="2" destOrd="0" presId="urn:microsoft.com/office/officeart/2005/8/layout/orgChart1"/>
    <dgm:cxn modelId="{684AC60E-68AE-4FC3-B3BA-7BE6CAF8AC21}" type="presParOf" srcId="{6330F21E-F813-40BA-B500-41E1F94F7DD0}" destId="{24353E48-4BEC-48DA-8D22-F30ECA2D22D2}" srcOrd="1" destOrd="0" presId="urn:microsoft.com/office/officeart/2005/8/layout/orgChart1"/>
    <dgm:cxn modelId="{CF146445-686E-4246-BC59-11FE41A57652}" type="presParOf" srcId="{24353E48-4BEC-48DA-8D22-F30ECA2D22D2}" destId="{2D67EF9C-7E3C-486B-806B-6BFD135EDEA0}" srcOrd="0" destOrd="0" presId="urn:microsoft.com/office/officeart/2005/8/layout/orgChart1"/>
    <dgm:cxn modelId="{D76CC72A-40F6-495C-B2C1-A188C4371946}" type="presParOf" srcId="{2D67EF9C-7E3C-486B-806B-6BFD135EDEA0}" destId="{F858C843-5995-452C-8991-6B585E172D2F}" srcOrd="0" destOrd="0" presId="urn:microsoft.com/office/officeart/2005/8/layout/orgChart1"/>
    <dgm:cxn modelId="{450AAE5D-D4EF-4B11-8214-27F599DF1E34}" type="presParOf" srcId="{2D67EF9C-7E3C-486B-806B-6BFD135EDEA0}" destId="{1D3AD5F5-A3F1-4B82-A5D7-A9F2366AD5C1}" srcOrd="1" destOrd="0" presId="urn:microsoft.com/office/officeart/2005/8/layout/orgChart1"/>
    <dgm:cxn modelId="{D129835B-A738-4CF7-9B77-8350B647772F}" type="presParOf" srcId="{24353E48-4BEC-48DA-8D22-F30ECA2D22D2}" destId="{590ED1FC-4426-46C1-8144-C5CF08216CA1}" srcOrd="1" destOrd="0" presId="urn:microsoft.com/office/officeart/2005/8/layout/orgChart1"/>
    <dgm:cxn modelId="{25FB15E4-5ECA-4094-8B6D-82AA8556E07F}" type="presParOf" srcId="{590ED1FC-4426-46C1-8144-C5CF08216CA1}" destId="{14976832-0FB3-419B-8020-941AE3825696}" srcOrd="0" destOrd="0" presId="urn:microsoft.com/office/officeart/2005/8/layout/orgChart1"/>
    <dgm:cxn modelId="{B6BAB1EF-7597-4CC6-8315-56A61798488C}" type="presParOf" srcId="{590ED1FC-4426-46C1-8144-C5CF08216CA1}" destId="{1ED6BB99-75BA-4FB7-ACD7-5CC153101AE2}" srcOrd="1" destOrd="0" presId="urn:microsoft.com/office/officeart/2005/8/layout/orgChart1"/>
    <dgm:cxn modelId="{0D326360-EDD5-4404-BFB2-9983FEE87D30}" type="presParOf" srcId="{1ED6BB99-75BA-4FB7-ACD7-5CC153101AE2}" destId="{ABE2F6C9-4CAE-4520-B232-0D410021C7F8}" srcOrd="0" destOrd="0" presId="urn:microsoft.com/office/officeart/2005/8/layout/orgChart1"/>
    <dgm:cxn modelId="{30A0BCF1-685F-494C-8473-028904B49DD4}" type="presParOf" srcId="{ABE2F6C9-4CAE-4520-B232-0D410021C7F8}" destId="{D82EE97C-9D04-4D50-8651-1E7152DB1929}" srcOrd="0" destOrd="0" presId="urn:microsoft.com/office/officeart/2005/8/layout/orgChart1"/>
    <dgm:cxn modelId="{8045BA9E-71E9-483C-B3E7-66DA23EB0B9E}" type="presParOf" srcId="{ABE2F6C9-4CAE-4520-B232-0D410021C7F8}" destId="{DEFA9977-3325-405F-B98A-8D65294C6BF7}" srcOrd="1" destOrd="0" presId="urn:microsoft.com/office/officeart/2005/8/layout/orgChart1"/>
    <dgm:cxn modelId="{738BF407-32A4-4134-8770-00AE6225BDFF}" type="presParOf" srcId="{1ED6BB99-75BA-4FB7-ACD7-5CC153101AE2}" destId="{99AC99EC-28F1-443F-A4CF-A02E13CBE14F}" srcOrd="1" destOrd="0" presId="urn:microsoft.com/office/officeart/2005/8/layout/orgChart1"/>
    <dgm:cxn modelId="{D2C467AE-886E-4D04-B84E-455A4328829A}" type="presParOf" srcId="{1ED6BB99-75BA-4FB7-ACD7-5CC153101AE2}" destId="{BABAB6A6-D1F5-4A3C-8978-47575981DEEB}" srcOrd="2" destOrd="0" presId="urn:microsoft.com/office/officeart/2005/8/layout/orgChart1"/>
    <dgm:cxn modelId="{97055837-90B2-4BE7-8370-0DDE6713E9F1}" type="presParOf" srcId="{590ED1FC-4426-46C1-8144-C5CF08216CA1}" destId="{B9A2DDE4-CF09-48FD-BD75-AF06C4C7B75E}" srcOrd="2" destOrd="0" presId="urn:microsoft.com/office/officeart/2005/8/layout/orgChart1"/>
    <dgm:cxn modelId="{0922E601-580B-418F-B42B-CCF79E777E67}" type="presParOf" srcId="{590ED1FC-4426-46C1-8144-C5CF08216CA1}" destId="{E15821B9-404F-46DB-96DA-28DAF56DFF32}" srcOrd="3" destOrd="0" presId="urn:microsoft.com/office/officeart/2005/8/layout/orgChart1"/>
    <dgm:cxn modelId="{8F7CCB23-018C-433B-981E-1C7B72C5E21E}" type="presParOf" srcId="{E15821B9-404F-46DB-96DA-28DAF56DFF32}" destId="{1652F7EF-8D4E-413E-8657-94ED1368769C}" srcOrd="0" destOrd="0" presId="urn:microsoft.com/office/officeart/2005/8/layout/orgChart1"/>
    <dgm:cxn modelId="{18767895-5C65-4D1E-A23D-5064ACFF489C}" type="presParOf" srcId="{1652F7EF-8D4E-413E-8657-94ED1368769C}" destId="{E9B128D3-2B8D-4102-ACE2-8CD19F939942}" srcOrd="0" destOrd="0" presId="urn:microsoft.com/office/officeart/2005/8/layout/orgChart1"/>
    <dgm:cxn modelId="{90A2B7D2-1FB4-4746-9B58-A7EF23D79AAB}" type="presParOf" srcId="{1652F7EF-8D4E-413E-8657-94ED1368769C}" destId="{DFFCF494-FEF8-440C-922D-DA16D9F1D564}" srcOrd="1" destOrd="0" presId="urn:microsoft.com/office/officeart/2005/8/layout/orgChart1"/>
    <dgm:cxn modelId="{4AFA91F7-A52A-410B-A0DA-34F553F62BE6}" type="presParOf" srcId="{E15821B9-404F-46DB-96DA-28DAF56DFF32}" destId="{364ED35A-C954-4450-9875-DAEE253236D1}" srcOrd="1" destOrd="0" presId="urn:microsoft.com/office/officeart/2005/8/layout/orgChart1"/>
    <dgm:cxn modelId="{2F335EFA-C21D-411A-A228-9DF616AFE5FD}" type="presParOf" srcId="{E15821B9-404F-46DB-96DA-28DAF56DFF32}" destId="{0874C312-4D4E-434B-BA22-A848610C0FC6}" srcOrd="2" destOrd="0" presId="urn:microsoft.com/office/officeart/2005/8/layout/orgChart1"/>
    <dgm:cxn modelId="{BA400DB7-C95C-49CC-8171-A5920A631C83}" type="presParOf" srcId="{24353E48-4BEC-48DA-8D22-F30ECA2D22D2}" destId="{566652DE-368B-4CAA-AC2F-6C562BFFA1E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B31861-716C-47A1-96BF-A8F3BF371047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F357B2D-D590-426F-8E1E-7115CA9C5EFE}">
      <dgm:prSet custT="1"/>
      <dgm:spPr/>
      <dgm:t>
        <a:bodyPr/>
        <a:lstStyle/>
        <a:p>
          <a:r>
            <a:rPr lang="en-US" sz="2000" b="1" i="0" dirty="0"/>
            <a:t>Which conditions are perceived by pre-service language teachers as affecting their acceptance of a CG-informed approach to the instruction of the CMD?</a:t>
          </a:r>
        </a:p>
      </dgm:t>
    </dgm:pt>
    <dgm:pt modelId="{F9CD327D-0D98-4D9F-BCD7-BE9F1CCC6C9C}" type="parTrans" cxnId="{169DCA38-E217-4908-A5B1-533B31D51165}">
      <dgm:prSet/>
      <dgm:spPr/>
      <dgm:t>
        <a:bodyPr/>
        <a:lstStyle/>
        <a:p>
          <a:endParaRPr lang="en-US"/>
        </a:p>
      </dgm:t>
    </dgm:pt>
    <dgm:pt modelId="{83F6EC87-E24E-46EF-9DC5-2EC4E2EABCB9}" type="sibTrans" cxnId="{169DCA38-E217-4908-A5B1-533B31D51165}">
      <dgm:prSet/>
      <dgm:spPr/>
      <dgm:t>
        <a:bodyPr/>
        <a:lstStyle/>
        <a:p>
          <a:endParaRPr lang="en-US"/>
        </a:p>
      </dgm:t>
    </dgm:pt>
    <dgm:pt modelId="{86F528E6-763D-462A-9C56-DC07ED58A97A}" type="pres">
      <dgm:prSet presAssocID="{55B31861-716C-47A1-96BF-A8F3BF371047}" presName="linear" presStyleCnt="0">
        <dgm:presLayoutVars>
          <dgm:animLvl val="lvl"/>
          <dgm:resizeHandles val="exact"/>
        </dgm:presLayoutVars>
      </dgm:prSet>
      <dgm:spPr/>
    </dgm:pt>
    <dgm:pt modelId="{DDDACB36-1751-4370-85C4-959F72AD8653}" type="pres">
      <dgm:prSet presAssocID="{4F357B2D-D590-426F-8E1E-7115CA9C5EFE}" presName="parentText" presStyleLbl="node1" presStyleIdx="0" presStyleCnt="1" custScaleY="166142" custLinFactNeighborX="2401" custLinFactNeighborY="28613">
        <dgm:presLayoutVars>
          <dgm:chMax val="0"/>
          <dgm:bulletEnabled val="1"/>
        </dgm:presLayoutVars>
      </dgm:prSet>
      <dgm:spPr/>
    </dgm:pt>
  </dgm:ptLst>
  <dgm:cxnLst>
    <dgm:cxn modelId="{169DCA38-E217-4908-A5B1-533B31D51165}" srcId="{55B31861-716C-47A1-96BF-A8F3BF371047}" destId="{4F357B2D-D590-426F-8E1E-7115CA9C5EFE}" srcOrd="0" destOrd="0" parTransId="{F9CD327D-0D98-4D9F-BCD7-BE9F1CCC6C9C}" sibTransId="{83F6EC87-E24E-46EF-9DC5-2EC4E2EABCB9}"/>
    <dgm:cxn modelId="{23BCE64D-E9FA-4C41-A315-951902AE9B56}" type="presOf" srcId="{4F357B2D-D590-426F-8E1E-7115CA9C5EFE}" destId="{DDDACB36-1751-4370-85C4-959F72AD8653}" srcOrd="0" destOrd="0" presId="urn:microsoft.com/office/officeart/2005/8/layout/vList2"/>
    <dgm:cxn modelId="{6EB26AFE-0908-4069-8AF4-F58FEAFD5A6B}" type="presOf" srcId="{55B31861-716C-47A1-96BF-A8F3BF371047}" destId="{86F528E6-763D-462A-9C56-DC07ED58A97A}" srcOrd="0" destOrd="0" presId="urn:microsoft.com/office/officeart/2005/8/layout/vList2"/>
    <dgm:cxn modelId="{5FA87264-5E2D-444E-91BF-A4348FC6719E}" type="presParOf" srcId="{86F528E6-763D-462A-9C56-DC07ED58A97A}" destId="{DDDACB36-1751-4370-85C4-959F72AD86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1A9F213-D144-46A8-B543-D8F0F4F088F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7F5BEA-9DF9-4613-86C4-2DC505109FF4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The present article reports on data that was gathered through </a:t>
          </a:r>
          <a:r>
            <a:rPr lang="en-US" b="1" dirty="0"/>
            <a:t>focus groups</a:t>
          </a:r>
          <a:r>
            <a:rPr lang="en-US" dirty="0"/>
            <a:t> and analyzed using </a:t>
          </a:r>
          <a:r>
            <a:rPr lang="en-US" b="1" dirty="0"/>
            <a:t>thematic analysis</a:t>
          </a:r>
          <a:r>
            <a:rPr lang="en-US" dirty="0"/>
            <a:t> (Braun &amp; Clarke, 2006). </a:t>
          </a:r>
        </a:p>
      </dgm:t>
    </dgm:pt>
    <dgm:pt modelId="{C2A665D1-9727-4E95-934B-9E2127675869}" type="parTrans" cxnId="{C0890150-5FBE-4C39-B07C-8DBA9D7D4066}">
      <dgm:prSet/>
      <dgm:spPr/>
      <dgm:t>
        <a:bodyPr/>
        <a:lstStyle/>
        <a:p>
          <a:endParaRPr lang="en-US"/>
        </a:p>
      </dgm:t>
    </dgm:pt>
    <dgm:pt modelId="{EA91FF93-D4AC-441C-BF54-EFC98169DB7B}" type="sibTrans" cxnId="{C0890150-5FBE-4C39-B07C-8DBA9D7D4066}">
      <dgm:prSet/>
      <dgm:spPr/>
      <dgm:t>
        <a:bodyPr/>
        <a:lstStyle/>
        <a:p>
          <a:endParaRPr lang="en-US"/>
        </a:p>
      </dgm:t>
    </dgm:pt>
    <dgm:pt modelId="{BA048643-51BA-4BC6-8E03-B6F670F6417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Questioning route: </a:t>
          </a:r>
        </a:p>
      </dgm:t>
    </dgm:pt>
    <dgm:pt modelId="{F48D2D6D-B987-4DBE-A98C-29530843518B}" type="parTrans" cxnId="{741936CC-55D5-4758-8527-18384344BEF9}">
      <dgm:prSet/>
      <dgm:spPr/>
      <dgm:t>
        <a:bodyPr/>
        <a:lstStyle/>
        <a:p>
          <a:endParaRPr lang="en-US"/>
        </a:p>
      </dgm:t>
    </dgm:pt>
    <dgm:pt modelId="{01A7E482-0D3D-43EF-85A4-AA69B6D6A22C}" type="sibTrans" cxnId="{741936CC-55D5-4758-8527-18384344BEF9}">
      <dgm:prSet/>
      <dgm:spPr/>
      <dgm:t>
        <a:bodyPr/>
        <a:lstStyle/>
        <a:p>
          <a:endParaRPr lang="en-US"/>
        </a:p>
      </dgm:t>
    </dgm:pt>
    <dgm:pt modelId="{2924B5C2-A6F8-4D46-957C-7950D4681662}">
      <dgm:prSet/>
      <dgm:spPr/>
      <dgm:t>
        <a:bodyPr/>
        <a:lstStyle/>
        <a:p>
          <a:r>
            <a:rPr lang="en-US" dirty="0"/>
            <a:t>Based on the </a:t>
          </a:r>
          <a:r>
            <a:rPr lang="en-US" b="1" dirty="0"/>
            <a:t>Technology Acceptance Model </a:t>
          </a:r>
          <a:r>
            <a:rPr lang="en-US" dirty="0"/>
            <a:t>(TAM; Venkatesh &amp; Davis, 1996; alternative use, Decorte </a:t>
          </a:r>
          <a:r>
            <a:rPr lang="en-US" i="1" dirty="0"/>
            <a:t>et al.</a:t>
          </a:r>
          <a:r>
            <a:rPr lang="en-US" dirty="0"/>
            <a:t>, in preparation). </a:t>
          </a:r>
        </a:p>
      </dgm:t>
    </dgm:pt>
    <dgm:pt modelId="{579ED308-0ECB-4794-864A-8B43980E5624}" type="parTrans" cxnId="{81B59329-F581-45BE-A71F-2909D618ED4E}">
      <dgm:prSet/>
      <dgm:spPr/>
      <dgm:t>
        <a:bodyPr/>
        <a:lstStyle/>
        <a:p>
          <a:endParaRPr lang="en-US"/>
        </a:p>
      </dgm:t>
    </dgm:pt>
    <dgm:pt modelId="{3762A401-0B91-4DD0-85ED-E2C93C4795BD}" type="sibTrans" cxnId="{81B59329-F581-45BE-A71F-2909D618ED4E}">
      <dgm:prSet/>
      <dgm:spPr/>
      <dgm:t>
        <a:bodyPr/>
        <a:lstStyle/>
        <a:p>
          <a:endParaRPr lang="en-US"/>
        </a:p>
      </dgm:t>
    </dgm:pt>
    <dgm:pt modelId="{096B70DE-502A-4CE7-A70F-0F211C0DDE18}">
      <dgm:prSet/>
      <dgm:spPr/>
      <dgm:t>
        <a:bodyPr/>
        <a:lstStyle/>
        <a:p>
          <a:r>
            <a:rPr lang="en-US" dirty="0"/>
            <a:t>TAM: Innovation is largely dependent on the users’ perceptions and beliefs about said innovation. </a:t>
          </a:r>
        </a:p>
      </dgm:t>
    </dgm:pt>
    <dgm:pt modelId="{3028BEC2-60C0-4B88-B792-65B02A68C242}" type="parTrans" cxnId="{8A8C8433-013F-4091-87F8-67B8487D18A6}">
      <dgm:prSet/>
      <dgm:spPr/>
      <dgm:t>
        <a:bodyPr/>
        <a:lstStyle/>
        <a:p>
          <a:endParaRPr lang="en-US"/>
        </a:p>
      </dgm:t>
    </dgm:pt>
    <dgm:pt modelId="{BE4CC6FD-8498-4F7A-A260-737C6B3EE065}" type="sibTrans" cxnId="{8A8C8433-013F-4091-87F8-67B8487D18A6}">
      <dgm:prSet/>
      <dgm:spPr/>
      <dgm:t>
        <a:bodyPr/>
        <a:lstStyle/>
        <a:p>
          <a:endParaRPr lang="en-US"/>
        </a:p>
      </dgm:t>
    </dgm:pt>
    <dgm:pt modelId="{B89A45D3-85EB-49D3-8D95-95989B3E3153}">
      <dgm:prSet/>
      <dgm:spPr/>
      <dgm:t>
        <a:bodyPr/>
        <a:lstStyle/>
        <a:p>
          <a:r>
            <a:rPr lang="en-US" dirty="0"/>
            <a:t>Two key variables: </a:t>
          </a:r>
          <a:r>
            <a:rPr lang="en-US" b="1" dirty="0"/>
            <a:t>perceived usefulness (PU) </a:t>
          </a:r>
          <a:r>
            <a:rPr lang="en-US" dirty="0"/>
            <a:t>and </a:t>
          </a:r>
          <a:r>
            <a:rPr lang="en-US" b="1" dirty="0"/>
            <a:t>perceived ease of use (PEOU)</a:t>
          </a:r>
          <a:r>
            <a:rPr lang="en-US" b="0" dirty="0"/>
            <a:t>.</a:t>
          </a:r>
          <a:r>
            <a:rPr lang="en-US" b="1" dirty="0"/>
            <a:t> </a:t>
          </a:r>
          <a:r>
            <a:rPr lang="en-US" dirty="0"/>
            <a:t>Together, these variables influence the participant’s </a:t>
          </a:r>
          <a:r>
            <a:rPr lang="en-US" b="1" dirty="0"/>
            <a:t>behavioral intention (BI)</a:t>
          </a:r>
          <a:r>
            <a:rPr lang="en-US" dirty="0"/>
            <a:t>. </a:t>
          </a:r>
        </a:p>
      </dgm:t>
    </dgm:pt>
    <dgm:pt modelId="{9C6AF9A3-F6B8-4C1E-901E-917AF9103116}" type="parTrans" cxnId="{7C0A38D3-8C09-40EC-80D2-300A26E2C618}">
      <dgm:prSet/>
      <dgm:spPr/>
      <dgm:t>
        <a:bodyPr/>
        <a:lstStyle/>
        <a:p>
          <a:endParaRPr lang="en-US"/>
        </a:p>
      </dgm:t>
    </dgm:pt>
    <dgm:pt modelId="{D5485A0E-2631-461C-A71B-82510FA6BA3F}" type="sibTrans" cxnId="{7C0A38D3-8C09-40EC-80D2-300A26E2C618}">
      <dgm:prSet/>
      <dgm:spPr/>
      <dgm:t>
        <a:bodyPr/>
        <a:lstStyle/>
        <a:p>
          <a:endParaRPr lang="en-US"/>
        </a:p>
      </dgm:t>
    </dgm:pt>
    <dgm:pt modelId="{A4B841A0-F1EE-465C-80E0-0923E68464CD}" type="pres">
      <dgm:prSet presAssocID="{F1A9F213-D144-46A8-B543-D8F0F4F088FF}" presName="linear" presStyleCnt="0">
        <dgm:presLayoutVars>
          <dgm:animLvl val="lvl"/>
          <dgm:resizeHandles val="exact"/>
        </dgm:presLayoutVars>
      </dgm:prSet>
      <dgm:spPr/>
    </dgm:pt>
    <dgm:pt modelId="{D9EC2DAA-ED58-427E-B2EF-AB02DE2C0D2E}" type="pres">
      <dgm:prSet presAssocID="{C17F5BEA-9DF9-4613-86C4-2DC505109FF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2102578-7B29-4CE9-89DB-11743F633E52}" type="pres">
      <dgm:prSet presAssocID="{EA91FF93-D4AC-441C-BF54-EFC98169DB7B}" presName="spacer" presStyleCnt="0"/>
      <dgm:spPr/>
    </dgm:pt>
    <dgm:pt modelId="{BE5D3096-2247-4EDD-8297-8D58E84D4955}" type="pres">
      <dgm:prSet presAssocID="{BA048643-51BA-4BC6-8E03-B6F670F6417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9C7E6E9-A49B-4B5F-ABA4-F1064FEE5A7B}" type="pres">
      <dgm:prSet presAssocID="{BA048643-51BA-4BC6-8E03-B6F670F6417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49DC11F-6F14-49C2-86B7-CB34441030CC}" type="presOf" srcId="{B89A45D3-85EB-49D3-8D95-95989B3E3153}" destId="{F9C7E6E9-A49B-4B5F-ABA4-F1064FEE5A7B}" srcOrd="0" destOrd="2" presId="urn:microsoft.com/office/officeart/2005/8/layout/vList2"/>
    <dgm:cxn modelId="{81B59329-F581-45BE-A71F-2909D618ED4E}" srcId="{BA048643-51BA-4BC6-8E03-B6F670F64175}" destId="{2924B5C2-A6F8-4D46-957C-7950D4681662}" srcOrd="0" destOrd="0" parTransId="{579ED308-0ECB-4794-864A-8B43980E5624}" sibTransId="{3762A401-0B91-4DD0-85ED-E2C93C4795BD}"/>
    <dgm:cxn modelId="{3528442A-41AB-4535-A87B-CEAC241ECAE6}" type="presOf" srcId="{F1A9F213-D144-46A8-B543-D8F0F4F088FF}" destId="{A4B841A0-F1EE-465C-80E0-0923E68464CD}" srcOrd="0" destOrd="0" presId="urn:microsoft.com/office/officeart/2005/8/layout/vList2"/>
    <dgm:cxn modelId="{8A8C8433-013F-4091-87F8-67B8487D18A6}" srcId="{BA048643-51BA-4BC6-8E03-B6F670F64175}" destId="{096B70DE-502A-4CE7-A70F-0F211C0DDE18}" srcOrd="1" destOrd="0" parTransId="{3028BEC2-60C0-4B88-B792-65B02A68C242}" sibTransId="{BE4CC6FD-8498-4F7A-A260-737C6B3EE065}"/>
    <dgm:cxn modelId="{0C26A842-4286-4685-84F7-46BC7ADA404D}" type="presOf" srcId="{096B70DE-502A-4CE7-A70F-0F211C0DDE18}" destId="{F9C7E6E9-A49B-4B5F-ABA4-F1064FEE5A7B}" srcOrd="0" destOrd="1" presId="urn:microsoft.com/office/officeart/2005/8/layout/vList2"/>
    <dgm:cxn modelId="{C0890150-5FBE-4C39-B07C-8DBA9D7D4066}" srcId="{F1A9F213-D144-46A8-B543-D8F0F4F088FF}" destId="{C17F5BEA-9DF9-4613-86C4-2DC505109FF4}" srcOrd="0" destOrd="0" parTransId="{C2A665D1-9727-4E95-934B-9E2127675869}" sibTransId="{EA91FF93-D4AC-441C-BF54-EFC98169DB7B}"/>
    <dgm:cxn modelId="{452C37B8-CD38-4453-BA08-2A2B49F8D20F}" type="presOf" srcId="{2924B5C2-A6F8-4D46-957C-7950D4681662}" destId="{F9C7E6E9-A49B-4B5F-ABA4-F1064FEE5A7B}" srcOrd="0" destOrd="0" presId="urn:microsoft.com/office/officeart/2005/8/layout/vList2"/>
    <dgm:cxn modelId="{5E9488B8-86E1-45F5-9230-E0AD5EA8F5D5}" type="presOf" srcId="{C17F5BEA-9DF9-4613-86C4-2DC505109FF4}" destId="{D9EC2DAA-ED58-427E-B2EF-AB02DE2C0D2E}" srcOrd="0" destOrd="0" presId="urn:microsoft.com/office/officeart/2005/8/layout/vList2"/>
    <dgm:cxn modelId="{741936CC-55D5-4758-8527-18384344BEF9}" srcId="{F1A9F213-D144-46A8-B543-D8F0F4F088FF}" destId="{BA048643-51BA-4BC6-8E03-B6F670F64175}" srcOrd="1" destOrd="0" parTransId="{F48D2D6D-B987-4DBE-A98C-29530843518B}" sibTransId="{01A7E482-0D3D-43EF-85A4-AA69B6D6A22C}"/>
    <dgm:cxn modelId="{7C0A38D3-8C09-40EC-80D2-300A26E2C618}" srcId="{BA048643-51BA-4BC6-8E03-B6F670F64175}" destId="{B89A45D3-85EB-49D3-8D95-95989B3E3153}" srcOrd="2" destOrd="0" parTransId="{9C6AF9A3-F6B8-4C1E-901E-917AF9103116}" sibTransId="{D5485A0E-2631-461C-A71B-82510FA6BA3F}"/>
    <dgm:cxn modelId="{CBECE4F2-597C-4545-9CFD-16FE9BE98312}" type="presOf" srcId="{BA048643-51BA-4BC6-8E03-B6F670F64175}" destId="{BE5D3096-2247-4EDD-8297-8D58E84D4955}" srcOrd="0" destOrd="0" presId="urn:microsoft.com/office/officeart/2005/8/layout/vList2"/>
    <dgm:cxn modelId="{7F99558D-257E-4FF5-862D-64A9B0B91451}" type="presParOf" srcId="{A4B841A0-F1EE-465C-80E0-0923E68464CD}" destId="{D9EC2DAA-ED58-427E-B2EF-AB02DE2C0D2E}" srcOrd="0" destOrd="0" presId="urn:microsoft.com/office/officeart/2005/8/layout/vList2"/>
    <dgm:cxn modelId="{F2751AAA-F68C-47CC-BEB0-6D4912E86A99}" type="presParOf" srcId="{A4B841A0-F1EE-465C-80E0-0923E68464CD}" destId="{32102578-7B29-4CE9-89DB-11743F633E52}" srcOrd="1" destOrd="0" presId="urn:microsoft.com/office/officeart/2005/8/layout/vList2"/>
    <dgm:cxn modelId="{B1F3B4B9-7F03-4D7F-AF34-DE5FA166F03E}" type="presParOf" srcId="{A4B841A0-F1EE-465C-80E0-0923E68464CD}" destId="{BE5D3096-2247-4EDD-8297-8D58E84D4955}" srcOrd="2" destOrd="0" presId="urn:microsoft.com/office/officeart/2005/8/layout/vList2"/>
    <dgm:cxn modelId="{72A90651-905C-4F95-9D4E-1B49B02126D6}" type="presParOf" srcId="{A4B841A0-F1EE-465C-80E0-0923E68464CD}" destId="{F9C7E6E9-A49B-4B5F-ABA4-F1064FEE5A7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427AA87-7668-4D7A-B466-4A775C5A082D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E8AEFEB-0D8F-4358-B686-B09483B6CAE7}">
      <dgm:prSet/>
      <dgm:spPr/>
      <dgm:t>
        <a:bodyPr/>
        <a:lstStyle/>
        <a:p>
          <a:r>
            <a:rPr lang="en-US" b="0" i="0" dirty="0"/>
            <a:t>Prior knowledge and experience</a:t>
          </a:r>
          <a:endParaRPr lang="en-US" dirty="0"/>
        </a:p>
      </dgm:t>
    </dgm:pt>
    <dgm:pt modelId="{04387347-7B2F-4D95-85DF-4258F8690E9C}" type="parTrans" cxnId="{A90C0AA9-4DF5-4B6C-BA9B-69B5F55916AA}">
      <dgm:prSet/>
      <dgm:spPr/>
      <dgm:t>
        <a:bodyPr/>
        <a:lstStyle/>
        <a:p>
          <a:endParaRPr lang="en-US"/>
        </a:p>
      </dgm:t>
    </dgm:pt>
    <dgm:pt modelId="{8777AE79-460A-45BA-ACBC-C4C9E605D88A}" type="sibTrans" cxnId="{A90C0AA9-4DF5-4B6C-BA9B-69B5F55916AA}">
      <dgm:prSet/>
      <dgm:spPr/>
      <dgm:t>
        <a:bodyPr/>
        <a:lstStyle/>
        <a:p>
          <a:endParaRPr lang="en-US"/>
        </a:p>
      </dgm:t>
    </dgm:pt>
    <dgm:pt modelId="{E841D375-C74A-4931-88B9-4701D26E9710}">
      <dgm:prSet/>
      <dgm:spPr/>
      <dgm:t>
        <a:bodyPr/>
        <a:lstStyle/>
        <a:p>
          <a:r>
            <a:rPr lang="en-US" b="0" i="0" dirty="0"/>
            <a:t>Ecological validity</a:t>
          </a:r>
          <a:endParaRPr lang="en-US" dirty="0"/>
        </a:p>
      </dgm:t>
    </dgm:pt>
    <dgm:pt modelId="{7A8F5363-D91E-40F4-9470-78C69F9242EF}" type="parTrans" cxnId="{85ACE947-AFF7-431B-B255-9EF17E24B176}">
      <dgm:prSet/>
      <dgm:spPr/>
      <dgm:t>
        <a:bodyPr/>
        <a:lstStyle/>
        <a:p>
          <a:endParaRPr lang="en-US"/>
        </a:p>
      </dgm:t>
    </dgm:pt>
    <dgm:pt modelId="{332A04CA-F7E5-424C-A402-69D0BA507656}" type="sibTrans" cxnId="{85ACE947-AFF7-431B-B255-9EF17E24B176}">
      <dgm:prSet/>
      <dgm:spPr/>
      <dgm:t>
        <a:bodyPr/>
        <a:lstStyle/>
        <a:p>
          <a:endParaRPr lang="en-US"/>
        </a:p>
      </dgm:t>
    </dgm:pt>
    <dgm:pt modelId="{BEB0504C-85C9-4C70-B438-DDFEF129717F}">
      <dgm:prSet/>
      <dgm:spPr/>
      <dgm:t>
        <a:bodyPr/>
        <a:lstStyle/>
        <a:p>
          <a:r>
            <a:rPr lang="en-US" b="0" i="0" dirty="0"/>
            <a:t>Teacher appropriation </a:t>
          </a:r>
          <a:endParaRPr lang="en-US" dirty="0"/>
        </a:p>
      </dgm:t>
    </dgm:pt>
    <dgm:pt modelId="{2837B3C2-E7CB-4AC8-AAE9-FF1C74531AFF}" type="parTrans" cxnId="{FBD444C4-3697-4490-B770-90D978467841}">
      <dgm:prSet/>
      <dgm:spPr/>
      <dgm:t>
        <a:bodyPr/>
        <a:lstStyle/>
        <a:p>
          <a:endParaRPr lang="en-US"/>
        </a:p>
      </dgm:t>
    </dgm:pt>
    <dgm:pt modelId="{2FF85E67-90D8-49D2-BE2B-FD3D37494293}" type="sibTrans" cxnId="{FBD444C4-3697-4490-B770-90D978467841}">
      <dgm:prSet/>
      <dgm:spPr/>
      <dgm:t>
        <a:bodyPr/>
        <a:lstStyle/>
        <a:p>
          <a:endParaRPr lang="en-US"/>
        </a:p>
      </dgm:t>
    </dgm:pt>
    <dgm:pt modelId="{8426C076-3147-4DE4-94E4-D200365A2AC9}" type="pres">
      <dgm:prSet presAssocID="{E427AA87-7668-4D7A-B466-4A775C5A082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3A1B6CF-C5BE-4BC9-A083-FC4B21FE0D45}" type="pres">
      <dgm:prSet presAssocID="{7E8AEFEB-0D8F-4358-B686-B09483B6CAE7}" presName="root" presStyleCnt="0"/>
      <dgm:spPr/>
    </dgm:pt>
    <dgm:pt modelId="{B3EA108E-1C12-4F43-8602-B315E04FD8FE}" type="pres">
      <dgm:prSet presAssocID="{7E8AEFEB-0D8F-4358-B686-B09483B6CAE7}" presName="rootComposite" presStyleCnt="0"/>
      <dgm:spPr/>
    </dgm:pt>
    <dgm:pt modelId="{AE917C7B-A491-4908-91F5-2AF470310F33}" type="pres">
      <dgm:prSet presAssocID="{7E8AEFEB-0D8F-4358-B686-B09483B6CAE7}" presName="rootText" presStyleLbl="node1" presStyleIdx="0" presStyleCnt="3"/>
      <dgm:spPr/>
    </dgm:pt>
    <dgm:pt modelId="{448ECD48-41F9-457F-9FCD-99F78FB00A14}" type="pres">
      <dgm:prSet presAssocID="{7E8AEFEB-0D8F-4358-B686-B09483B6CAE7}" presName="rootConnector" presStyleLbl="node1" presStyleIdx="0" presStyleCnt="3"/>
      <dgm:spPr/>
    </dgm:pt>
    <dgm:pt modelId="{3697B303-8CEC-435B-A188-A1754FC554E9}" type="pres">
      <dgm:prSet presAssocID="{7E8AEFEB-0D8F-4358-B686-B09483B6CAE7}" presName="childShape" presStyleCnt="0"/>
      <dgm:spPr/>
    </dgm:pt>
    <dgm:pt modelId="{FA732D6C-2B09-4D97-934F-B335766315B7}" type="pres">
      <dgm:prSet presAssocID="{E841D375-C74A-4931-88B9-4701D26E9710}" presName="root" presStyleCnt="0"/>
      <dgm:spPr/>
    </dgm:pt>
    <dgm:pt modelId="{CD789821-3864-407B-90A4-1B569059746B}" type="pres">
      <dgm:prSet presAssocID="{E841D375-C74A-4931-88B9-4701D26E9710}" presName="rootComposite" presStyleCnt="0"/>
      <dgm:spPr/>
    </dgm:pt>
    <dgm:pt modelId="{DE40BB51-9A0F-4611-A734-81CD5392DBC0}" type="pres">
      <dgm:prSet presAssocID="{E841D375-C74A-4931-88B9-4701D26E9710}" presName="rootText" presStyleLbl="node1" presStyleIdx="1" presStyleCnt="3"/>
      <dgm:spPr/>
    </dgm:pt>
    <dgm:pt modelId="{8C6A0375-5661-4CF2-B4FF-5FBE6CB0C5D5}" type="pres">
      <dgm:prSet presAssocID="{E841D375-C74A-4931-88B9-4701D26E9710}" presName="rootConnector" presStyleLbl="node1" presStyleIdx="1" presStyleCnt="3"/>
      <dgm:spPr/>
    </dgm:pt>
    <dgm:pt modelId="{19727098-988C-4BE6-8E5E-A9C469302593}" type="pres">
      <dgm:prSet presAssocID="{E841D375-C74A-4931-88B9-4701D26E9710}" presName="childShape" presStyleCnt="0"/>
      <dgm:spPr/>
    </dgm:pt>
    <dgm:pt modelId="{8658E54E-0242-43E8-ACF8-1D413F531FED}" type="pres">
      <dgm:prSet presAssocID="{BEB0504C-85C9-4C70-B438-DDFEF129717F}" presName="root" presStyleCnt="0"/>
      <dgm:spPr/>
    </dgm:pt>
    <dgm:pt modelId="{E66C65B6-BEC8-4780-9DE8-3EC1A470F1AF}" type="pres">
      <dgm:prSet presAssocID="{BEB0504C-85C9-4C70-B438-DDFEF129717F}" presName="rootComposite" presStyleCnt="0"/>
      <dgm:spPr/>
    </dgm:pt>
    <dgm:pt modelId="{38259CAF-09A1-4830-9CF6-9437C4E4E1C6}" type="pres">
      <dgm:prSet presAssocID="{BEB0504C-85C9-4C70-B438-DDFEF129717F}" presName="rootText" presStyleLbl="node1" presStyleIdx="2" presStyleCnt="3"/>
      <dgm:spPr/>
    </dgm:pt>
    <dgm:pt modelId="{CDADE024-9719-4332-B9F4-7CF45FE7E1D9}" type="pres">
      <dgm:prSet presAssocID="{BEB0504C-85C9-4C70-B438-DDFEF129717F}" presName="rootConnector" presStyleLbl="node1" presStyleIdx="2" presStyleCnt="3"/>
      <dgm:spPr/>
    </dgm:pt>
    <dgm:pt modelId="{C97F840E-67F1-42C1-AE1E-A91CAEDBF108}" type="pres">
      <dgm:prSet presAssocID="{BEB0504C-85C9-4C70-B438-DDFEF129717F}" presName="childShape" presStyleCnt="0"/>
      <dgm:spPr/>
    </dgm:pt>
  </dgm:ptLst>
  <dgm:cxnLst>
    <dgm:cxn modelId="{4D713213-467A-4E37-8C93-7422BE59BE3C}" type="presOf" srcId="{BEB0504C-85C9-4C70-B438-DDFEF129717F}" destId="{CDADE024-9719-4332-B9F4-7CF45FE7E1D9}" srcOrd="1" destOrd="0" presId="urn:microsoft.com/office/officeart/2005/8/layout/hierarchy3"/>
    <dgm:cxn modelId="{78FCE416-91E8-43F4-BDF5-94552425145E}" type="presOf" srcId="{E841D375-C74A-4931-88B9-4701D26E9710}" destId="{8C6A0375-5661-4CF2-B4FF-5FBE6CB0C5D5}" srcOrd="1" destOrd="0" presId="urn:microsoft.com/office/officeart/2005/8/layout/hierarchy3"/>
    <dgm:cxn modelId="{780A5823-9444-43B9-B062-9208824F4A5A}" type="presOf" srcId="{BEB0504C-85C9-4C70-B438-DDFEF129717F}" destId="{38259CAF-09A1-4830-9CF6-9437C4E4E1C6}" srcOrd="0" destOrd="0" presId="urn:microsoft.com/office/officeart/2005/8/layout/hierarchy3"/>
    <dgm:cxn modelId="{E0FEC62E-5773-4331-9633-472F2CBC7A30}" type="presOf" srcId="{E427AA87-7668-4D7A-B466-4A775C5A082D}" destId="{8426C076-3147-4DE4-94E4-D200365A2AC9}" srcOrd="0" destOrd="0" presId="urn:microsoft.com/office/officeart/2005/8/layout/hierarchy3"/>
    <dgm:cxn modelId="{85ACE947-AFF7-431B-B255-9EF17E24B176}" srcId="{E427AA87-7668-4D7A-B466-4A775C5A082D}" destId="{E841D375-C74A-4931-88B9-4701D26E9710}" srcOrd="1" destOrd="0" parTransId="{7A8F5363-D91E-40F4-9470-78C69F9242EF}" sibTransId="{332A04CA-F7E5-424C-A402-69D0BA507656}"/>
    <dgm:cxn modelId="{DBAAED72-1390-4CF0-94F2-E674FCF0E396}" type="presOf" srcId="{7E8AEFEB-0D8F-4358-B686-B09483B6CAE7}" destId="{448ECD48-41F9-457F-9FCD-99F78FB00A14}" srcOrd="1" destOrd="0" presId="urn:microsoft.com/office/officeart/2005/8/layout/hierarchy3"/>
    <dgm:cxn modelId="{98F71156-FF5F-4CB2-BBAF-D19E66D4F22A}" type="presOf" srcId="{7E8AEFEB-0D8F-4358-B686-B09483B6CAE7}" destId="{AE917C7B-A491-4908-91F5-2AF470310F33}" srcOrd="0" destOrd="0" presId="urn:microsoft.com/office/officeart/2005/8/layout/hierarchy3"/>
    <dgm:cxn modelId="{A90C0AA9-4DF5-4B6C-BA9B-69B5F55916AA}" srcId="{E427AA87-7668-4D7A-B466-4A775C5A082D}" destId="{7E8AEFEB-0D8F-4358-B686-B09483B6CAE7}" srcOrd="0" destOrd="0" parTransId="{04387347-7B2F-4D95-85DF-4258F8690E9C}" sibTransId="{8777AE79-460A-45BA-ACBC-C4C9E605D88A}"/>
    <dgm:cxn modelId="{FBD444C4-3697-4490-B770-90D978467841}" srcId="{E427AA87-7668-4D7A-B466-4A775C5A082D}" destId="{BEB0504C-85C9-4C70-B438-DDFEF129717F}" srcOrd="2" destOrd="0" parTransId="{2837B3C2-E7CB-4AC8-AAE9-FF1C74531AFF}" sibTransId="{2FF85E67-90D8-49D2-BE2B-FD3D37494293}"/>
    <dgm:cxn modelId="{814DC7E2-CE84-4F84-9AE7-2E2F98049E4B}" type="presOf" srcId="{E841D375-C74A-4931-88B9-4701D26E9710}" destId="{DE40BB51-9A0F-4611-A734-81CD5392DBC0}" srcOrd="0" destOrd="0" presId="urn:microsoft.com/office/officeart/2005/8/layout/hierarchy3"/>
    <dgm:cxn modelId="{F5531C5A-BDEC-463A-8861-E76DC5697E2A}" type="presParOf" srcId="{8426C076-3147-4DE4-94E4-D200365A2AC9}" destId="{23A1B6CF-C5BE-4BC9-A083-FC4B21FE0D45}" srcOrd="0" destOrd="0" presId="urn:microsoft.com/office/officeart/2005/8/layout/hierarchy3"/>
    <dgm:cxn modelId="{4D60C851-CBE5-4D36-B95F-CFC40E976FFA}" type="presParOf" srcId="{23A1B6CF-C5BE-4BC9-A083-FC4B21FE0D45}" destId="{B3EA108E-1C12-4F43-8602-B315E04FD8FE}" srcOrd="0" destOrd="0" presId="urn:microsoft.com/office/officeart/2005/8/layout/hierarchy3"/>
    <dgm:cxn modelId="{5AE9295B-6C88-4E9C-899E-8AD5CC327212}" type="presParOf" srcId="{B3EA108E-1C12-4F43-8602-B315E04FD8FE}" destId="{AE917C7B-A491-4908-91F5-2AF470310F33}" srcOrd="0" destOrd="0" presId="urn:microsoft.com/office/officeart/2005/8/layout/hierarchy3"/>
    <dgm:cxn modelId="{0CCA2EED-CC02-491B-A09F-F7EE7375A1EC}" type="presParOf" srcId="{B3EA108E-1C12-4F43-8602-B315E04FD8FE}" destId="{448ECD48-41F9-457F-9FCD-99F78FB00A14}" srcOrd="1" destOrd="0" presId="urn:microsoft.com/office/officeart/2005/8/layout/hierarchy3"/>
    <dgm:cxn modelId="{54CA8A5D-DF89-4B62-B143-24D1174D369D}" type="presParOf" srcId="{23A1B6CF-C5BE-4BC9-A083-FC4B21FE0D45}" destId="{3697B303-8CEC-435B-A188-A1754FC554E9}" srcOrd="1" destOrd="0" presId="urn:microsoft.com/office/officeart/2005/8/layout/hierarchy3"/>
    <dgm:cxn modelId="{69067454-B56C-4FCE-B564-9CE881D6727F}" type="presParOf" srcId="{8426C076-3147-4DE4-94E4-D200365A2AC9}" destId="{FA732D6C-2B09-4D97-934F-B335766315B7}" srcOrd="1" destOrd="0" presId="urn:microsoft.com/office/officeart/2005/8/layout/hierarchy3"/>
    <dgm:cxn modelId="{A6A8C616-89E7-4DE9-A0FF-C9FB398B7398}" type="presParOf" srcId="{FA732D6C-2B09-4D97-934F-B335766315B7}" destId="{CD789821-3864-407B-90A4-1B569059746B}" srcOrd="0" destOrd="0" presId="urn:microsoft.com/office/officeart/2005/8/layout/hierarchy3"/>
    <dgm:cxn modelId="{7BAEA0ED-D972-4CCC-9B40-7821EE6C4671}" type="presParOf" srcId="{CD789821-3864-407B-90A4-1B569059746B}" destId="{DE40BB51-9A0F-4611-A734-81CD5392DBC0}" srcOrd="0" destOrd="0" presId="urn:microsoft.com/office/officeart/2005/8/layout/hierarchy3"/>
    <dgm:cxn modelId="{06841625-61F2-4A21-AE5E-19C943CCC811}" type="presParOf" srcId="{CD789821-3864-407B-90A4-1B569059746B}" destId="{8C6A0375-5661-4CF2-B4FF-5FBE6CB0C5D5}" srcOrd="1" destOrd="0" presId="urn:microsoft.com/office/officeart/2005/8/layout/hierarchy3"/>
    <dgm:cxn modelId="{F9838403-5290-492D-96DC-1B9FD66D8048}" type="presParOf" srcId="{FA732D6C-2B09-4D97-934F-B335766315B7}" destId="{19727098-988C-4BE6-8E5E-A9C469302593}" srcOrd="1" destOrd="0" presId="urn:microsoft.com/office/officeart/2005/8/layout/hierarchy3"/>
    <dgm:cxn modelId="{710926EC-28AD-4759-9593-B8AAD0E5CF3C}" type="presParOf" srcId="{8426C076-3147-4DE4-94E4-D200365A2AC9}" destId="{8658E54E-0242-43E8-ACF8-1D413F531FED}" srcOrd="2" destOrd="0" presId="urn:microsoft.com/office/officeart/2005/8/layout/hierarchy3"/>
    <dgm:cxn modelId="{A6A10E0C-6C25-46D7-B937-035F6ECD2697}" type="presParOf" srcId="{8658E54E-0242-43E8-ACF8-1D413F531FED}" destId="{E66C65B6-BEC8-4780-9DE8-3EC1A470F1AF}" srcOrd="0" destOrd="0" presId="urn:microsoft.com/office/officeart/2005/8/layout/hierarchy3"/>
    <dgm:cxn modelId="{9366702D-C942-4B55-9B12-6C6B0A833D02}" type="presParOf" srcId="{E66C65B6-BEC8-4780-9DE8-3EC1A470F1AF}" destId="{38259CAF-09A1-4830-9CF6-9437C4E4E1C6}" srcOrd="0" destOrd="0" presId="urn:microsoft.com/office/officeart/2005/8/layout/hierarchy3"/>
    <dgm:cxn modelId="{C773A011-3C32-417E-9DAD-934599ED250D}" type="presParOf" srcId="{E66C65B6-BEC8-4780-9DE8-3EC1A470F1AF}" destId="{CDADE024-9719-4332-B9F4-7CF45FE7E1D9}" srcOrd="1" destOrd="0" presId="urn:microsoft.com/office/officeart/2005/8/layout/hierarchy3"/>
    <dgm:cxn modelId="{3CCC2F44-11A6-4DDD-8D8D-3EBB50C5BD24}" type="presParOf" srcId="{8658E54E-0242-43E8-ACF8-1D413F531FED}" destId="{C97F840E-67F1-42C1-AE1E-A91CAEDBF10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683712-BBC0-4A53-A3D1-6CB6AFD92831}">
      <dsp:nvSpPr>
        <dsp:cNvPr id="0" name=""/>
        <dsp:cNvSpPr/>
      </dsp:nvSpPr>
      <dsp:spPr>
        <a:xfrm>
          <a:off x="789836" y="1068"/>
          <a:ext cx="758091" cy="7580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F2537E-37AB-4E58-9C4F-981E23F68EB5}">
      <dsp:nvSpPr>
        <dsp:cNvPr id="0" name=""/>
        <dsp:cNvSpPr/>
      </dsp:nvSpPr>
      <dsp:spPr>
        <a:xfrm>
          <a:off x="951396" y="162629"/>
          <a:ext cx="434970" cy="434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A947D-B94D-45EE-929A-A17050142CCD}">
      <dsp:nvSpPr>
        <dsp:cNvPr id="0" name=""/>
        <dsp:cNvSpPr/>
      </dsp:nvSpPr>
      <dsp:spPr>
        <a:xfrm>
          <a:off x="547495" y="995287"/>
          <a:ext cx="1242773" cy="497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Background</a:t>
          </a:r>
          <a:endParaRPr lang="en-US" sz="1600" kern="1200"/>
        </a:p>
      </dsp:txBody>
      <dsp:txXfrm>
        <a:off x="547495" y="995287"/>
        <a:ext cx="1242773" cy="497109"/>
      </dsp:txXfrm>
    </dsp:sp>
    <dsp:sp modelId="{B7A97A68-1E4E-4615-A074-2E2034FDCFD0}">
      <dsp:nvSpPr>
        <dsp:cNvPr id="0" name=""/>
        <dsp:cNvSpPr/>
      </dsp:nvSpPr>
      <dsp:spPr>
        <a:xfrm>
          <a:off x="2250094" y="1068"/>
          <a:ext cx="758091" cy="75809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1B8E53-566F-4391-B6E0-1D6ACD369EFD}">
      <dsp:nvSpPr>
        <dsp:cNvPr id="0" name=""/>
        <dsp:cNvSpPr/>
      </dsp:nvSpPr>
      <dsp:spPr>
        <a:xfrm>
          <a:off x="2411655" y="162629"/>
          <a:ext cx="434970" cy="434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5B1794-12A6-4928-9819-70743BB73FA5}">
      <dsp:nvSpPr>
        <dsp:cNvPr id="0" name=""/>
        <dsp:cNvSpPr/>
      </dsp:nvSpPr>
      <dsp:spPr>
        <a:xfrm>
          <a:off x="2007753" y="995287"/>
          <a:ext cx="1242773" cy="497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Research questions</a:t>
          </a:r>
          <a:endParaRPr lang="en-US" sz="1600" kern="1200"/>
        </a:p>
      </dsp:txBody>
      <dsp:txXfrm>
        <a:off x="2007753" y="995287"/>
        <a:ext cx="1242773" cy="497109"/>
      </dsp:txXfrm>
    </dsp:sp>
    <dsp:sp modelId="{6F439B6C-AB38-497D-AA10-6EB7AC5EF636}">
      <dsp:nvSpPr>
        <dsp:cNvPr id="0" name=""/>
        <dsp:cNvSpPr/>
      </dsp:nvSpPr>
      <dsp:spPr>
        <a:xfrm>
          <a:off x="3710353" y="1068"/>
          <a:ext cx="758091" cy="75809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1A52E2-0A31-4119-894A-6A721C46C6F2}">
      <dsp:nvSpPr>
        <dsp:cNvPr id="0" name=""/>
        <dsp:cNvSpPr/>
      </dsp:nvSpPr>
      <dsp:spPr>
        <a:xfrm>
          <a:off x="3871914" y="162629"/>
          <a:ext cx="434970" cy="43497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DFFA5D-04F4-4086-9525-80D72903A26C}">
      <dsp:nvSpPr>
        <dsp:cNvPr id="0" name=""/>
        <dsp:cNvSpPr/>
      </dsp:nvSpPr>
      <dsp:spPr>
        <a:xfrm>
          <a:off x="3468012" y="995287"/>
          <a:ext cx="1242773" cy="497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Method</a:t>
          </a:r>
          <a:endParaRPr lang="en-US" sz="1600" kern="1200"/>
        </a:p>
      </dsp:txBody>
      <dsp:txXfrm>
        <a:off x="3468012" y="995287"/>
        <a:ext cx="1242773" cy="497109"/>
      </dsp:txXfrm>
    </dsp:sp>
    <dsp:sp modelId="{E61C8D7B-4B2E-4BF0-8A0B-E8F2FD3E210B}">
      <dsp:nvSpPr>
        <dsp:cNvPr id="0" name=""/>
        <dsp:cNvSpPr/>
      </dsp:nvSpPr>
      <dsp:spPr>
        <a:xfrm>
          <a:off x="5170612" y="1068"/>
          <a:ext cx="758091" cy="75809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1F6295-C858-429E-88E3-7DC19CECC749}">
      <dsp:nvSpPr>
        <dsp:cNvPr id="0" name=""/>
        <dsp:cNvSpPr/>
      </dsp:nvSpPr>
      <dsp:spPr>
        <a:xfrm>
          <a:off x="5332172" y="162629"/>
          <a:ext cx="434970" cy="43497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ADD13-9199-4325-91ED-374569BE778B}">
      <dsp:nvSpPr>
        <dsp:cNvPr id="0" name=""/>
        <dsp:cNvSpPr/>
      </dsp:nvSpPr>
      <dsp:spPr>
        <a:xfrm>
          <a:off x="4928271" y="995287"/>
          <a:ext cx="1242773" cy="497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BE" sz="1600" kern="1200"/>
            <a:t>Findings</a:t>
          </a:r>
          <a:endParaRPr lang="en-US" sz="1600" kern="1200"/>
        </a:p>
      </dsp:txBody>
      <dsp:txXfrm>
        <a:off x="4928271" y="995287"/>
        <a:ext cx="1242773" cy="497109"/>
      </dsp:txXfrm>
    </dsp:sp>
    <dsp:sp modelId="{D2B47635-647E-442C-9608-0385517B5448}">
      <dsp:nvSpPr>
        <dsp:cNvPr id="0" name=""/>
        <dsp:cNvSpPr/>
      </dsp:nvSpPr>
      <dsp:spPr>
        <a:xfrm>
          <a:off x="6630871" y="1068"/>
          <a:ext cx="758091" cy="75809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B0B131-B5F2-404D-8F04-C02F1F8819D2}">
      <dsp:nvSpPr>
        <dsp:cNvPr id="0" name=""/>
        <dsp:cNvSpPr/>
      </dsp:nvSpPr>
      <dsp:spPr>
        <a:xfrm>
          <a:off x="6792431" y="162629"/>
          <a:ext cx="434970" cy="43497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C13C8-E9A4-4C54-B33C-D124492AA34C}">
      <dsp:nvSpPr>
        <dsp:cNvPr id="0" name=""/>
        <dsp:cNvSpPr/>
      </dsp:nvSpPr>
      <dsp:spPr>
        <a:xfrm>
          <a:off x="6388530" y="995287"/>
          <a:ext cx="1242773" cy="497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BE" sz="1600" kern="1200"/>
            <a:t>Discussion</a:t>
          </a:r>
          <a:endParaRPr lang="en-US" sz="1600" kern="1200"/>
        </a:p>
      </dsp:txBody>
      <dsp:txXfrm>
        <a:off x="6388530" y="995287"/>
        <a:ext cx="1242773" cy="497109"/>
      </dsp:txXfrm>
    </dsp:sp>
    <dsp:sp modelId="{0EFD06AA-E91A-4894-A99A-65F395E656AA}">
      <dsp:nvSpPr>
        <dsp:cNvPr id="0" name=""/>
        <dsp:cNvSpPr/>
      </dsp:nvSpPr>
      <dsp:spPr>
        <a:xfrm>
          <a:off x="2980224" y="1803090"/>
          <a:ext cx="758091" cy="7580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8B646D-1FDA-406B-83FF-F3DA8C85EF34}">
      <dsp:nvSpPr>
        <dsp:cNvPr id="0" name=""/>
        <dsp:cNvSpPr/>
      </dsp:nvSpPr>
      <dsp:spPr>
        <a:xfrm>
          <a:off x="3141784" y="1964650"/>
          <a:ext cx="434970" cy="43497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C49FB4-BE21-4A8B-BBFB-792F6ED826FC}">
      <dsp:nvSpPr>
        <dsp:cNvPr id="0" name=""/>
        <dsp:cNvSpPr/>
      </dsp:nvSpPr>
      <dsp:spPr>
        <a:xfrm>
          <a:off x="2737883" y="2797308"/>
          <a:ext cx="1242773" cy="497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BE" sz="1600" kern="1200"/>
            <a:t>Scope and limitations</a:t>
          </a:r>
          <a:endParaRPr lang="en-US" sz="1600" kern="1200"/>
        </a:p>
      </dsp:txBody>
      <dsp:txXfrm>
        <a:off x="2737883" y="2797308"/>
        <a:ext cx="1242773" cy="497109"/>
      </dsp:txXfrm>
    </dsp:sp>
    <dsp:sp modelId="{4D2B1BC6-61A5-4F66-ABDC-91F67231E410}">
      <dsp:nvSpPr>
        <dsp:cNvPr id="0" name=""/>
        <dsp:cNvSpPr/>
      </dsp:nvSpPr>
      <dsp:spPr>
        <a:xfrm>
          <a:off x="4440482" y="1803090"/>
          <a:ext cx="758091" cy="75809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601455-08CD-4B9D-B097-077A6B714DAF}">
      <dsp:nvSpPr>
        <dsp:cNvPr id="0" name=""/>
        <dsp:cNvSpPr/>
      </dsp:nvSpPr>
      <dsp:spPr>
        <a:xfrm>
          <a:off x="4602043" y="1964650"/>
          <a:ext cx="434970" cy="43497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F735C0-7CFA-4EBC-AC32-93846232138B}">
      <dsp:nvSpPr>
        <dsp:cNvPr id="0" name=""/>
        <dsp:cNvSpPr/>
      </dsp:nvSpPr>
      <dsp:spPr>
        <a:xfrm>
          <a:off x="4198142" y="2797308"/>
          <a:ext cx="1242773" cy="497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BE" sz="1600" kern="1200"/>
            <a:t>Conclusion</a:t>
          </a:r>
          <a:endParaRPr lang="en-US" sz="1600" kern="1200"/>
        </a:p>
      </dsp:txBody>
      <dsp:txXfrm>
        <a:off x="4198142" y="2797308"/>
        <a:ext cx="1242773" cy="49710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32CE3A-AB3D-472F-97AC-F3ACBA482056}">
      <dsp:nvSpPr>
        <dsp:cNvPr id="0" name=""/>
        <dsp:cNvSpPr/>
      </dsp:nvSpPr>
      <dsp:spPr>
        <a:xfrm>
          <a:off x="515" y="106723"/>
          <a:ext cx="2010164" cy="120609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UNDERSTANDING IS SEEING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 (Lakoff &amp; Johnson, 1980) </a:t>
          </a:r>
          <a:endParaRPr lang="en-US" sz="1700" kern="1200" dirty="0"/>
        </a:p>
      </dsp:txBody>
      <dsp:txXfrm>
        <a:off x="515" y="106723"/>
        <a:ext cx="2010164" cy="1206098"/>
      </dsp:txXfrm>
    </dsp:sp>
    <dsp:sp modelId="{A908F83B-737F-4DC6-B581-BFFD622B0281}">
      <dsp:nvSpPr>
        <dsp:cNvPr id="0" name=""/>
        <dsp:cNvSpPr/>
      </dsp:nvSpPr>
      <dsp:spPr>
        <a:xfrm>
          <a:off x="2211696" y="106723"/>
          <a:ext cx="2010164" cy="1206098"/>
        </a:xfrm>
        <a:prstGeom prst="rect">
          <a:avLst/>
        </a:prstGeom>
        <a:solidFill>
          <a:schemeClr val="accent4">
            <a:hueOff val="839917"/>
            <a:satOff val="-22434"/>
            <a:lumOff val="-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THINKING IS PERCEIVING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(Lakoff &amp; Johnson, 1999). </a:t>
          </a:r>
          <a:endParaRPr lang="en-US" sz="1700" kern="1200" dirty="0"/>
        </a:p>
      </dsp:txBody>
      <dsp:txXfrm>
        <a:off x="2211696" y="106723"/>
        <a:ext cx="2010164" cy="120609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AF7BDA-FDA4-4AA5-9050-6724EDDCFA9F}">
      <dsp:nvSpPr>
        <dsp:cNvPr id="0" name=""/>
        <dsp:cNvSpPr/>
      </dsp:nvSpPr>
      <dsp:spPr>
        <a:xfrm>
          <a:off x="-4373558" y="-670844"/>
          <a:ext cx="5210549" cy="5210549"/>
        </a:xfrm>
        <a:prstGeom prst="blockArc">
          <a:avLst>
            <a:gd name="adj1" fmla="val 18900000"/>
            <a:gd name="adj2" fmla="val 2700000"/>
            <a:gd name="adj3" fmla="val 41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99EA3-3A27-4135-80D0-C5724C96B310}">
      <dsp:nvSpPr>
        <dsp:cNvPr id="0" name=""/>
        <dsp:cNvSpPr/>
      </dsp:nvSpPr>
      <dsp:spPr>
        <a:xfrm>
          <a:off x="366506" y="241726"/>
          <a:ext cx="8439639" cy="4837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986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Congruence between the surveyed participants’ beliefs about language teaching and their assessment of a cognitive-pedagogical approach. </a:t>
          </a:r>
        </a:p>
      </dsp:txBody>
      <dsp:txXfrm>
        <a:off x="366506" y="241726"/>
        <a:ext cx="8439639" cy="483762"/>
      </dsp:txXfrm>
    </dsp:sp>
    <dsp:sp modelId="{A777FF01-3F25-44A1-AC24-EA362C8CA7AC}">
      <dsp:nvSpPr>
        <dsp:cNvPr id="0" name=""/>
        <dsp:cNvSpPr/>
      </dsp:nvSpPr>
      <dsp:spPr>
        <a:xfrm>
          <a:off x="619311" y="440573"/>
          <a:ext cx="45721" cy="457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7ACB77-1E72-4B49-BABE-9EC28FD431FD}">
      <dsp:nvSpPr>
        <dsp:cNvPr id="0" name=""/>
        <dsp:cNvSpPr/>
      </dsp:nvSpPr>
      <dsp:spPr>
        <a:xfrm>
          <a:off x="713156" y="967137"/>
          <a:ext cx="8092989" cy="4837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986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YET: Necessity to provide a clear framework for implementation. </a:t>
          </a:r>
        </a:p>
      </dsp:txBody>
      <dsp:txXfrm>
        <a:off x="713156" y="967137"/>
        <a:ext cx="8092989" cy="483762"/>
      </dsp:txXfrm>
    </dsp:sp>
    <dsp:sp modelId="{03A136EE-DD55-4487-B712-0A53C2BBB4C7}">
      <dsp:nvSpPr>
        <dsp:cNvPr id="0" name=""/>
        <dsp:cNvSpPr/>
      </dsp:nvSpPr>
      <dsp:spPr>
        <a:xfrm>
          <a:off x="410804" y="906667"/>
          <a:ext cx="604702" cy="6047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00A3ED-27CD-4751-9084-C15EC05DD8DB}">
      <dsp:nvSpPr>
        <dsp:cNvPr id="0" name=""/>
        <dsp:cNvSpPr/>
      </dsp:nvSpPr>
      <dsp:spPr>
        <a:xfrm>
          <a:off x="819549" y="1692549"/>
          <a:ext cx="7986595" cy="4837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986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Research gap in the literature review. </a:t>
          </a:r>
        </a:p>
      </dsp:txBody>
      <dsp:txXfrm>
        <a:off x="819549" y="1692549"/>
        <a:ext cx="7986595" cy="483762"/>
      </dsp:txXfrm>
    </dsp:sp>
    <dsp:sp modelId="{6FD0279D-1512-4ECF-9BFA-1F1BDED2EDA8}">
      <dsp:nvSpPr>
        <dsp:cNvPr id="0" name=""/>
        <dsp:cNvSpPr/>
      </dsp:nvSpPr>
      <dsp:spPr>
        <a:xfrm>
          <a:off x="517198" y="1632079"/>
          <a:ext cx="604702" cy="6047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26C1DC-B3E4-4E17-AFB6-885FB060E12A}">
      <dsp:nvSpPr>
        <dsp:cNvPr id="0" name=""/>
        <dsp:cNvSpPr/>
      </dsp:nvSpPr>
      <dsp:spPr>
        <a:xfrm>
          <a:off x="713156" y="2417960"/>
          <a:ext cx="8092989" cy="4837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986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 participants showed little confidence in their ability to appropriate the innovation // consonant with findings from Innovation Research (see especially Markee, 1997)</a:t>
          </a:r>
        </a:p>
      </dsp:txBody>
      <dsp:txXfrm>
        <a:off x="713156" y="2417960"/>
        <a:ext cx="8092989" cy="483762"/>
      </dsp:txXfrm>
    </dsp:sp>
    <dsp:sp modelId="{872EBC5C-A230-40D4-A276-9D65E0E87208}">
      <dsp:nvSpPr>
        <dsp:cNvPr id="0" name=""/>
        <dsp:cNvSpPr/>
      </dsp:nvSpPr>
      <dsp:spPr>
        <a:xfrm>
          <a:off x="410804" y="2357490"/>
          <a:ext cx="604702" cy="6047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600AF-891F-4F6D-87F2-74BF3D6D17DF}">
      <dsp:nvSpPr>
        <dsp:cNvPr id="0" name=""/>
        <dsp:cNvSpPr/>
      </dsp:nvSpPr>
      <dsp:spPr>
        <a:xfrm>
          <a:off x="366506" y="3143372"/>
          <a:ext cx="8439639" cy="4837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986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!!! professional inexperience may also explain such reservations // “[t]</a:t>
          </a:r>
          <a:r>
            <a:rPr lang="en-US" sz="1400" kern="1200" dirty="0" err="1"/>
            <a:t>eachers</a:t>
          </a:r>
          <a:r>
            <a:rPr lang="en-US" sz="1400" kern="1200" dirty="0"/>
            <a:t> with higher self-efficacy exhibit higher levels of innovative behavior” (</a:t>
          </a:r>
          <a:r>
            <a:rPr lang="en-US" sz="1400" kern="1200" dirty="0" err="1"/>
            <a:t>Hsi</a:t>
          </a:r>
          <a:r>
            <a:rPr lang="en-US" sz="1400" kern="1200" dirty="0"/>
            <a:t>-Chi et al., 2011, p. 236). </a:t>
          </a:r>
        </a:p>
      </dsp:txBody>
      <dsp:txXfrm>
        <a:off x="366506" y="3143372"/>
        <a:ext cx="8439639" cy="483762"/>
      </dsp:txXfrm>
    </dsp:sp>
    <dsp:sp modelId="{47EA6E8F-38EE-4CA4-BCD8-C877EBE2A1DD}">
      <dsp:nvSpPr>
        <dsp:cNvPr id="0" name=""/>
        <dsp:cNvSpPr/>
      </dsp:nvSpPr>
      <dsp:spPr>
        <a:xfrm>
          <a:off x="64154" y="3082901"/>
          <a:ext cx="604702" cy="6047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96E9D-F3C1-4E07-85A7-5CF0921AA0BD}">
      <dsp:nvSpPr>
        <dsp:cNvPr id="0" name=""/>
        <dsp:cNvSpPr/>
      </dsp:nvSpPr>
      <dsp:spPr>
        <a:xfrm>
          <a:off x="-2886565" y="-444781"/>
          <a:ext cx="3444108" cy="3444108"/>
        </a:xfrm>
        <a:prstGeom prst="blockArc">
          <a:avLst>
            <a:gd name="adj1" fmla="val 18900000"/>
            <a:gd name="adj2" fmla="val 2700000"/>
            <a:gd name="adj3" fmla="val 627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A06C2-E067-4238-88F6-1F50B48CF9AF}">
      <dsp:nvSpPr>
        <dsp:cNvPr id="0" name=""/>
        <dsp:cNvSpPr/>
      </dsp:nvSpPr>
      <dsp:spPr>
        <a:xfrm>
          <a:off x="292569" y="196393"/>
          <a:ext cx="8719230" cy="3929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93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/>
            <a:t>Scope limited to one specific feature of the English language tested in an equally specific context. </a:t>
          </a:r>
          <a:endParaRPr lang="en-US" sz="1600" b="1" kern="1200" dirty="0"/>
        </a:p>
      </dsp:txBody>
      <dsp:txXfrm>
        <a:off x="292569" y="196393"/>
        <a:ext cx="8719230" cy="392991"/>
      </dsp:txXfrm>
    </dsp:sp>
    <dsp:sp modelId="{15C54A28-FB08-4F80-BF82-642638A62E52}">
      <dsp:nvSpPr>
        <dsp:cNvPr id="0" name=""/>
        <dsp:cNvSpPr/>
      </dsp:nvSpPr>
      <dsp:spPr>
        <a:xfrm flipH="1">
          <a:off x="501275" y="363073"/>
          <a:ext cx="45719" cy="457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458005-FFB5-438C-AC6F-721EB1C9E86E}">
      <dsp:nvSpPr>
        <dsp:cNvPr id="0" name=""/>
        <dsp:cNvSpPr/>
      </dsp:nvSpPr>
      <dsp:spPr>
        <a:xfrm>
          <a:off x="517880" y="785982"/>
          <a:ext cx="8493919" cy="3929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937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/>
            <a:t>→ DO NOT draw overarching conclusions (// </a:t>
          </a:r>
          <a:r>
            <a:rPr lang="en-US" sz="1400" b="0" i="0" kern="1200" dirty="0" err="1"/>
            <a:t>Wirag</a:t>
          </a:r>
          <a:r>
            <a:rPr lang="en-US" sz="1400" b="0" i="0" kern="1200" dirty="0"/>
            <a:t> et al., 2022). </a:t>
          </a:r>
          <a:endParaRPr lang="en-US" sz="1400" kern="1200" dirty="0"/>
        </a:p>
      </dsp:txBody>
      <dsp:txXfrm>
        <a:off x="517880" y="785982"/>
        <a:ext cx="8493919" cy="392991"/>
      </dsp:txXfrm>
    </dsp:sp>
    <dsp:sp modelId="{55B81B6A-20F0-492D-B3B9-D66AD7A6C637}">
      <dsp:nvSpPr>
        <dsp:cNvPr id="0" name=""/>
        <dsp:cNvSpPr/>
      </dsp:nvSpPr>
      <dsp:spPr>
        <a:xfrm>
          <a:off x="272261" y="736858"/>
          <a:ext cx="491239" cy="491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44006-766E-4D17-ACA6-B54AEDD26F93}">
      <dsp:nvSpPr>
        <dsp:cNvPr id="0" name=""/>
        <dsp:cNvSpPr/>
      </dsp:nvSpPr>
      <dsp:spPr>
        <a:xfrm>
          <a:off x="517880" y="1375571"/>
          <a:ext cx="8493919" cy="3929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937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/>
            <a:t>Exploratory study: better understand a problem rather than offer conclusive evidence. </a:t>
          </a:r>
          <a:endParaRPr lang="en-US" sz="1400" kern="1200" dirty="0"/>
        </a:p>
      </dsp:txBody>
      <dsp:txXfrm>
        <a:off x="517880" y="1375571"/>
        <a:ext cx="8493919" cy="392991"/>
      </dsp:txXfrm>
    </dsp:sp>
    <dsp:sp modelId="{968E4529-FF77-4968-9715-B047E2A8587B}">
      <dsp:nvSpPr>
        <dsp:cNvPr id="0" name=""/>
        <dsp:cNvSpPr/>
      </dsp:nvSpPr>
      <dsp:spPr>
        <a:xfrm>
          <a:off x="272261" y="1326447"/>
          <a:ext cx="491239" cy="491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3E766-72F9-42F2-B516-CE9F631C5E30}">
      <dsp:nvSpPr>
        <dsp:cNvPr id="0" name=""/>
        <dsp:cNvSpPr/>
      </dsp:nvSpPr>
      <dsp:spPr>
        <a:xfrm>
          <a:off x="292569" y="1965160"/>
          <a:ext cx="8719230" cy="3929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937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/>
            <a:t>To the best of the authors’ knowledge, this has never been done before in ACL research. </a:t>
          </a:r>
          <a:endParaRPr lang="en-US" sz="1400" kern="1200" dirty="0"/>
        </a:p>
      </dsp:txBody>
      <dsp:txXfrm>
        <a:off x="292569" y="1965160"/>
        <a:ext cx="8719230" cy="392991"/>
      </dsp:txXfrm>
    </dsp:sp>
    <dsp:sp modelId="{F45B8801-5388-4A4C-8A96-66C1E2B5EB57}">
      <dsp:nvSpPr>
        <dsp:cNvPr id="0" name=""/>
        <dsp:cNvSpPr/>
      </dsp:nvSpPr>
      <dsp:spPr>
        <a:xfrm>
          <a:off x="46950" y="1916036"/>
          <a:ext cx="491239" cy="491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B1C6A-ECC1-49CC-A259-F247123B4929}">
      <dsp:nvSpPr>
        <dsp:cNvPr id="0" name=""/>
        <dsp:cNvSpPr/>
      </dsp:nvSpPr>
      <dsp:spPr>
        <a:xfrm>
          <a:off x="0" y="40146"/>
          <a:ext cx="7597588" cy="9898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→ difference between teachers’ “</a:t>
          </a:r>
          <a:r>
            <a:rPr lang="en-US" sz="1800" b="1" i="0" kern="1200" dirty="0"/>
            <a:t>espoused theories</a:t>
          </a:r>
          <a:r>
            <a:rPr lang="en-US" sz="1800" b="0" i="0" kern="1200" dirty="0"/>
            <a:t>,” i.e. what teachers claim they will do, and their “</a:t>
          </a:r>
          <a:r>
            <a:rPr lang="en-US" sz="1800" b="1" i="0" kern="1200" dirty="0"/>
            <a:t>theories-in-use</a:t>
          </a:r>
          <a:r>
            <a:rPr lang="en-US" sz="1800" b="0" i="0" kern="1200" dirty="0"/>
            <a:t>,” i.e. what teachers actually do in class (Argyris &amp; Schön, 1974; see also </a:t>
          </a:r>
          <a:r>
            <a:rPr lang="en-US" sz="1800" b="0" i="0" kern="1200" dirty="0" err="1"/>
            <a:t>Basturkmen</a:t>
          </a:r>
          <a:r>
            <a:rPr lang="en-US" sz="1800" b="0" i="0" kern="1200" dirty="0"/>
            <a:t>, 2012).</a:t>
          </a:r>
          <a:endParaRPr lang="en-US" sz="1800" kern="1200" dirty="0"/>
        </a:p>
      </dsp:txBody>
      <dsp:txXfrm>
        <a:off x="48319" y="88465"/>
        <a:ext cx="7500950" cy="893182"/>
      </dsp:txXfrm>
    </dsp:sp>
    <dsp:sp modelId="{2705C798-21D7-47C3-AD6E-5686A0401662}">
      <dsp:nvSpPr>
        <dsp:cNvPr id="0" name=""/>
        <dsp:cNvSpPr/>
      </dsp:nvSpPr>
      <dsp:spPr>
        <a:xfrm>
          <a:off x="0" y="1121952"/>
          <a:ext cx="7597588" cy="9898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→ Need for classroom observations to confirm reported intention </a:t>
          </a:r>
          <a:endParaRPr lang="en-US" sz="1800" kern="1200"/>
        </a:p>
      </dsp:txBody>
      <dsp:txXfrm>
        <a:off x="48319" y="1170271"/>
        <a:ext cx="7500950" cy="89318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96E9D-F3C1-4E07-85A7-5CF0921AA0BD}">
      <dsp:nvSpPr>
        <dsp:cNvPr id="0" name=""/>
        <dsp:cNvSpPr/>
      </dsp:nvSpPr>
      <dsp:spPr>
        <a:xfrm>
          <a:off x="-2886565" y="-444781"/>
          <a:ext cx="3444108" cy="3444108"/>
        </a:xfrm>
        <a:prstGeom prst="blockArc">
          <a:avLst>
            <a:gd name="adj1" fmla="val 18900000"/>
            <a:gd name="adj2" fmla="val 2700000"/>
            <a:gd name="adj3" fmla="val 627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A06C2-E067-4238-88F6-1F50B48CF9AF}">
      <dsp:nvSpPr>
        <dsp:cNvPr id="0" name=""/>
        <dsp:cNvSpPr/>
      </dsp:nvSpPr>
      <dsp:spPr>
        <a:xfrm>
          <a:off x="292569" y="196393"/>
          <a:ext cx="8719230" cy="3929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937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The present study focuses on pre-service teachers’ perceptions of an innovation based on CG. </a:t>
          </a:r>
          <a:endParaRPr lang="en-US" sz="1400" b="1" kern="1200" dirty="0"/>
        </a:p>
      </dsp:txBody>
      <dsp:txXfrm>
        <a:off x="292569" y="196393"/>
        <a:ext cx="8719230" cy="392991"/>
      </dsp:txXfrm>
    </dsp:sp>
    <dsp:sp modelId="{15C54A28-FB08-4F80-BF82-642638A62E52}">
      <dsp:nvSpPr>
        <dsp:cNvPr id="0" name=""/>
        <dsp:cNvSpPr/>
      </dsp:nvSpPr>
      <dsp:spPr>
        <a:xfrm flipV="1">
          <a:off x="482598" y="363304"/>
          <a:ext cx="45719" cy="457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458005-FFB5-438C-AC6F-721EB1C9E86E}">
      <dsp:nvSpPr>
        <dsp:cNvPr id="0" name=""/>
        <dsp:cNvSpPr/>
      </dsp:nvSpPr>
      <dsp:spPr>
        <a:xfrm>
          <a:off x="517880" y="785982"/>
          <a:ext cx="8493919" cy="3929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937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&gt;&lt; Tomlinson &amp; Masuhara (2021):  “whilst teacher procedures and techniques are important, what really matters is the quality of learning that is facilitated” (5). </a:t>
          </a:r>
          <a:endParaRPr lang="en-US" sz="1200" kern="1200" dirty="0"/>
        </a:p>
      </dsp:txBody>
      <dsp:txXfrm>
        <a:off x="517880" y="785982"/>
        <a:ext cx="8493919" cy="392991"/>
      </dsp:txXfrm>
    </dsp:sp>
    <dsp:sp modelId="{55B81B6A-20F0-492D-B3B9-D66AD7A6C637}">
      <dsp:nvSpPr>
        <dsp:cNvPr id="0" name=""/>
        <dsp:cNvSpPr/>
      </dsp:nvSpPr>
      <dsp:spPr>
        <a:xfrm>
          <a:off x="272261" y="736858"/>
          <a:ext cx="491239" cy="491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44006-766E-4D17-ACA6-B54AEDD26F93}">
      <dsp:nvSpPr>
        <dsp:cNvPr id="0" name=""/>
        <dsp:cNvSpPr/>
      </dsp:nvSpPr>
      <dsp:spPr>
        <a:xfrm>
          <a:off x="517880" y="1375571"/>
          <a:ext cx="8493919" cy="3929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937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→ </a:t>
          </a:r>
          <a:r>
            <a:rPr lang="en-US" sz="1200" b="1" kern="1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The study design does not allow us to draw conclusions in terms of learning gains</a:t>
          </a:r>
          <a:r>
            <a:rPr lang="en-US" sz="1200" kern="1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. </a:t>
          </a:r>
          <a:endParaRPr lang="en-US" sz="1200" kern="1200" dirty="0"/>
        </a:p>
      </dsp:txBody>
      <dsp:txXfrm>
        <a:off x="517880" y="1375571"/>
        <a:ext cx="8493919" cy="392991"/>
      </dsp:txXfrm>
    </dsp:sp>
    <dsp:sp modelId="{968E4529-FF77-4968-9715-B047E2A8587B}">
      <dsp:nvSpPr>
        <dsp:cNvPr id="0" name=""/>
        <dsp:cNvSpPr/>
      </dsp:nvSpPr>
      <dsp:spPr>
        <a:xfrm>
          <a:off x="272261" y="1326447"/>
          <a:ext cx="491239" cy="491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3E766-72F9-42F2-B516-CE9F631C5E30}">
      <dsp:nvSpPr>
        <dsp:cNvPr id="0" name=""/>
        <dsp:cNvSpPr/>
      </dsp:nvSpPr>
      <dsp:spPr>
        <a:xfrm>
          <a:off x="292569" y="1965160"/>
          <a:ext cx="8719230" cy="3929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937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rPr>
            <a:t>→ A follow-up study involving secondary school learners is necessary. </a:t>
          </a:r>
          <a:endParaRPr lang="en-US" sz="1200" kern="1200" dirty="0"/>
        </a:p>
      </dsp:txBody>
      <dsp:txXfrm>
        <a:off x="292569" y="1965160"/>
        <a:ext cx="8719230" cy="392991"/>
      </dsp:txXfrm>
    </dsp:sp>
    <dsp:sp modelId="{F45B8801-5388-4A4C-8A96-66C1E2B5EB57}">
      <dsp:nvSpPr>
        <dsp:cNvPr id="0" name=""/>
        <dsp:cNvSpPr/>
      </dsp:nvSpPr>
      <dsp:spPr>
        <a:xfrm>
          <a:off x="46950" y="1916036"/>
          <a:ext cx="491239" cy="491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E0369A-A8E5-4C56-BCE1-6B7E3085B846}">
      <dsp:nvSpPr>
        <dsp:cNvPr id="0" name=""/>
        <dsp:cNvSpPr/>
      </dsp:nvSpPr>
      <dsp:spPr>
        <a:xfrm rot="5400000">
          <a:off x="5691223" y="-1165432"/>
          <a:ext cx="1273531" cy="392285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Are teachers on board? Is your innovation classroom-proof and ready to use? Are teachers able to appropriate it and how? </a:t>
          </a:r>
        </a:p>
      </dsp:txBody>
      <dsp:txXfrm rot="-5400000">
        <a:off x="4366560" y="221400"/>
        <a:ext cx="3860690" cy="1149193"/>
      </dsp:txXfrm>
    </dsp:sp>
    <dsp:sp modelId="{73295889-FC40-4F2E-AD93-9E47318ACA16}">
      <dsp:nvSpPr>
        <dsp:cNvPr id="0" name=""/>
        <dsp:cNvSpPr/>
      </dsp:nvSpPr>
      <dsp:spPr>
        <a:xfrm>
          <a:off x="352" y="39"/>
          <a:ext cx="4366207" cy="159191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acceptance or rejection of said innovation appears to be conditioned by a pre-service teacher's p</a:t>
          </a:r>
          <a:r>
            <a:rPr lang="en-US" sz="1600" b="1" kern="1200" dirty="0"/>
            <a:t>rior knowledge and experience,</a:t>
          </a:r>
          <a:r>
            <a:rPr lang="en-US" sz="1600" kern="1200" dirty="0"/>
            <a:t> the innovation’s </a:t>
          </a:r>
          <a:r>
            <a:rPr lang="en-US" sz="1600" b="1" kern="1200" dirty="0"/>
            <a:t>ecological validity,</a:t>
          </a:r>
          <a:r>
            <a:rPr lang="en-US" sz="1600" kern="1200" dirty="0"/>
            <a:t> and the pre-service teacher’s </a:t>
          </a:r>
          <a:r>
            <a:rPr lang="en-US" sz="1600" b="1" kern="1200" dirty="0"/>
            <a:t>appropriation</a:t>
          </a:r>
          <a:r>
            <a:rPr lang="en-US" sz="1600" kern="1200" dirty="0"/>
            <a:t> of said innovation. </a:t>
          </a:r>
        </a:p>
      </dsp:txBody>
      <dsp:txXfrm>
        <a:off x="78063" y="77750"/>
        <a:ext cx="4210785" cy="1436492"/>
      </dsp:txXfrm>
    </dsp:sp>
    <dsp:sp modelId="{340209D7-658C-4502-93CE-46BF6150FE1E}">
      <dsp:nvSpPr>
        <dsp:cNvPr id="0" name=""/>
        <dsp:cNvSpPr/>
      </dsp:nvSpPr>
      <dsp:spPr>
        <a:xfrm rot="5400000">
          <a:off x="5688780" y="499931"/>
          <a:ext cx="1273531" cy="393515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kern="1200" dirty="0"/>
            <a:t>Get preservice teachers to experiment with the innovation iso doing the teaching / experimenting yourself</a:t>
          </a:r>
        </a:p>
      </dsp:txBody>
      <dsp:txXfrm rot="-5400000">
        <a:off x="4357971" y="1892910"/>
        <a:ext cx="3872982" cy="1149193"/>
      </dsp:txXfrm>
    </dsp:sp>
    <dsp:sp modelId="{4DD2FF5F-BA48-42C4-80BE-89A2F406A95E}">
      <dsp:nvSpPr>
        <dsp:cNvPr id="0" name=""/>
        <dsp:cNvSpPr/>
      </dsp:nvSpPr>
      <dsp:spPr>
        <a:xfrm>
          <a:off x="33" y="1671589"/>
          <a:ext cx="4357618" cy="159191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Pre-service education</a:t>
          </a:r>
          <a:r>
            <a:rPr lang="en-US" sz="1600" kern="1200" dirty="0"/>
            <a:t> may constitute </a:t>
          </a:r>
          <a:r>
            <a:rPr lang="en-US" sz="1600" b="1" kern="1200" dirty="0"/>
            <a:t>a window of opportunity</a:t>
          </a:r>
          <a:r>
            <a:rPr lang="en-US" sz="1600" kern="1200" dirty="0"/>
            <a:t> for the popularization of novel ideas in pedagogical grammar as anticipated by previous research.</a:t>
          </a:r>
        </a:p>
      </dsp:txBody>
      <dsp:txXfrm>
        <a:off x="77744" y="1749300"/>
        <a:ext cx="4202196" cy="143649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B0D942-3983-43EC-A21D-0099F2F0A816}">
      <dsp:nvSpPr>
        <dsp:cNvPr id="0" name=""/>
        <dsp:cNvSpPr/>
      </dsp:nvSpPr>
      <dsp:spPr>
        <a:xfrm>
          <a:off x="411465" y="1190"/>
          <a:ext cx="3843239" cy="23059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// Initial hypothesis: </a:t>
          </a:r>
          <a:r>
            <a:rPr lang="en-US" sz="2000" b="1" i="0" kern="1200" dirty="0"/>
            <a:t>further research</a:t>
          </a:r>
          <a:r>
            <a:rPr lang="en-US" sz="2000" b="0" i="0" kern="1200" dirty="0"/>
            <a:t> into the applicability of CG needs to acknowledge and explore </a:t>
          </a:r>
          <a:r>
            <a:rPr lang="en-US" sz="2000" b="1" i="0" kern="1200" dirty="0"/>
            <a:t>pre-service teachers’ beliefs </a:t>
          </a:r>
          <a:r>
            <a:rPr lang="en-US" sz="2000" b="0" i="0" kern="1200" dirty="0"/>
            <a:t>about grammar and grammar teaching.</a:t>
          </a:r>
          <a:endParaRPr lang="en-US" sz="2000" kern="1200" dirty="0"/>
        </a:p>
      </dsp:txBody>
      <dsp:txXfrm>
        <a:off x="411465" y="1190"/>
        <a:ext cx="3843239" cy="2305943"/>
      </dsp:txXfrm>
    </dsp:sp>
    <dsp:sp modelId="{37678836-8565-4F0A-B089-A1BDDA394DC9}">
      <dsp:nvSpPr>
        <dsp:cNvPr id="0" name=""/>
        <dsp:cNvSpPr/>
      </dsp:nvSpPr>
      <dsp:spPr>
        <a:xfrm>
          <a:off x="4639029" y="1190"/>
          <a:ext cx="3843239" cy="23059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Understanding </a:t>
          </a:r>
          <a:r>
            <a:rPr lang="en-US" sz="2000" b="1" i="0" kern="1200" dirty="0"/>
            <a:t>teachers’ epistemological beliefs </a:t>
          </a:r>
          <a:r>
            <a:rPr lang="en-US" sz="2000" b="0" i="0" kern="1200" dirty="0"/>
            <a:t>is a prerequisite to any attempt at implementing research findings. </a:t>
          </a:r>
          <a:endParaRPr lang="en-US" sz="2000" kern="1200" dirty="0"/>
        </a:p>
      </dsp:txBody>
      <dsp:txXfrm>
        <a:off x="4639029" y="1190"/>
        <a:ext cx="3843239" cy="2305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BC150B-C4A8-476A-AACF-751AF09AC687}">
      <dsp:nvSpPr>
        <dsp:cNvPr id="0" name=""/>
        <dsp:cNvSpPr/>
      </dsp:nvSpPr>
      <dsp:spPr>
        <a:xfrm>
          <a:off x="0" y="136959"/>
          <a:ext cx="8076453" cy="1398515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This study is grounded in Applied Cognitive Linguistics, more specifically in Cognitive Grammar. </a:t>
          </a:r>
        </a:p>
      </dsp:txBody>
      <dsp:txXfrm>
        <a:off x="68270" y="205229"/>
        <a:ext cx="7939913" cy="1261975"/>
      </dsp:txXfrm>
    </dsp:sp>
    <dsp:sp modelId="{4B57F4AB-425C-4E1E-88CB-89CB8BFE9E01}">
      <dsp:nvSpPr>
        <dsp:cNvPr id="0" name=""/>
        <dsp:cNvSpPr/>
      </dsp:nvSpPr>
      <dsp:spPr>
        <a:xfrm>
          <a:off x="0" y="1607474"/>
          <a:ext cx="8076453" cy="1398515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CG views grammar as inherently meaningful and furthers an approach to language acquisition and teaching that stresses such meaningfulness (see especially </a:t>
          </a:r>
          <a:r>
            <a:rPr lang="en-US" sz="2500" kern="1200" dirty="0" err="1"/>
            <a:t>Achard</a:t>
          </a:r>
          <a:r>
            <a:rPr lang="en-US" sz="2500" kern="1200" dirty="0"/>
            <a:t>, 2008). </a:t>
          </a:r>
        </a:p>
      </dsp:txBody>
      <dsp:txXfrm>
        <a:off x="68270" y="1675744"/>
        <a:ext cx="7939913" cy="12619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08DC2-53E4-412E-AEDA-3DBE6E157701}">
      <dsp:nvSpPr>
        <dsp:cNvPr id="0" name=""/>
        <dsp:cNvSpPr/>
      </dsp:nvSpPr>
      <dsp:spPr>
        <a:xfrm>
          <a:off x="0" y="39502"/>
          <a:ext cx="7886700" cy="6762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This study stems from a few observations in the literature that show that ACG does not necessarily practice (pardon the pun) what it preaches… </a:t>
          </a:r>
          <a:endParaRPr lang="en-US" sz="1700" kern="1200" dirty="0"/>
        </a:p>
      </dsp:txBody>
      <dsp:txXfrm>
        <a:off x="33012" y="72514"/>
        <a:ext cx="7820676" cy="610236"/>
      </dsp:txXfrm>
    </dsp:sp>
    <dsp:sp modelId="{634262D4-5F2E-4903-8C9B-45E37614F37C}">
      <dsp:nvSpPr>
        <dsp:cNvPr id="0" name=""/>
        <dsp:cNvSpPr/>
      </dsp:nvSpPr>
      <dsp:spPr>
        <a:xfrm>
          <a:off x="0" y="715762"/>
          <a:ext cx="7886700" cy="862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040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/>
            <a:t>More and better use of </a:t>
          </a:r>
          <a:r>
            <a:rPr lang="en-US" sz="1300" b="1" kern="1200" dirty="0"/>
            <a:t>actual usage </a:t>
          </a:r>
          <a:r>
            <a:rPr lang="en-US" sz="1300" kern="1200" dirty="0"/>
            <a:t>(see </a:t>
          </a:r>
          <a:r>
            <a:rPr lang="en-US" sz="1300" kern="1200" dirty="0" err="1"/>
            <a:t>Gilquin</a:t>
          </a:r>
          <a:r>
            <a:rPr lang="en-US" sz="1300" kern="1200" dirty="0"/>
            <a:t>, 2022a, 2022b);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/>
            <a:t>More interventions that facilitate uptake via </a:t>
          </a:r>
          <a:r>
            <a:rPr lang="en-US" sz="1300" b="1" i="0" kern="1200" dirty="0"/>
            <a:t>embodied experience / learning </a:t>
          </a:r>
          <a:r>
            <a:rPr lang="en-US" sz="1300" kern="1200" dirty="0"/>
            <a:t>(rather than abstract schematic representations) (see </a:t>
          </a:r>
          <a:r>
            <a:rPr lang="en-US" sz="1300" kern="1200" dirty="0" err="1"/>
            <a:t>Wirag</a:t>
          </a:r>
          <a:r>
            <a:rPr lang="en-US" sz="1300" kern="1200" dirty="0"/>
            <a:t>, personal communication; Romero Muñoz &amp; Decorte, under review).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b="1" kern="1200" dirty="0"/>
            <a:t>More impact in the FL classroom </a:t>
          </a:r>
          <a:r>
            <a:rPr lang="en-US" sz="1300" kern="1200" dirty="0"/>
            <a:t>(Romero Muñoz, 2022; Romero Muñoz &amp; Decorte, under review)</a:t>
          </a:r>
        </a:p>
      </dsp:txBody>
      <dsp:txXfrm>
        <a:off x="0" y="715762"/>
        <a:ext cx="7886700" cy="862155"/>
      </dsp:txXfrm>
    </dsp:sp>
    <dsp:sp modelId="{990911DA-672C-45AD-90E5-5CEE672D976E}">
      <dsp:nvSpPr>
        <dsp:cNvPr id="0" name=""/>
        <dsp:cNvSpPr/>
      </dsp:nvSpPr>
      <dsp:spPr>
        <a:xfrm>
          <a:off x="0" y="1577917"/>
          <a:ext cx="7886700" cy="67626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… nor does it meet some of the sine qua </a:t>
          </a:r>
          <a:r>
            <a:rPr lang="en-US" sz="1700" b="1" kern="1200" dirty="0" err="1"/>
            <a:t>nons</a:t>
          </a:r>
          <a:r>
            <a:rPr lang="en-US" sz="1700" b="1" kern="1200" dirty="0"/>
            <a:t> of SLA research… </a:t>
          </a:r>
          <a:endParaRPr lang="en-US" sz="1700" kern="1200" dirty="0"/>
        </a:p>
      </dsp:txBody>
      <dsp:txXfrm>
        <a:off x="33012" y="1610929"/>
        <a:ext cx="7820676" cy="610236"/>
      </dsp:txXfrm>
    </dsp:sp>
    <dsp:sp modelId="{E4E11426-AF7E-45DE-A939-382942B39D07}">
      <dsp:nvSpPr>
        <dsp:cNvPr id="0" name=""/>
        <dsp:cNvSpPr/>
      </dsp:nvSpPr>
      <dsp:spPr>
        <a:xfrm>
          <a:off x="0" y="2254177"/>
          <a:ext cx="788670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040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/>
            <a:t>Methodological “consolidation” (Wirag, 2022).</a:t>
          </a:r>
        </a:p>
      </dsp:txBody>
      <dsp:txXfrm>
        <a:off x="0" y="2254177"/>
        <a:ext cx="7886700" cy="281520"/>
      </dsp:txXfrm>
    </dsp:sp>
    <dsp:sp modelId="{56D6DC47-FF2C-4A98-A827-706022AF76C0}">
      <dsp:nvSpPr>
        <dsp:cNvPr id="0" name=""/>
        <dsp:cNvSpPr/>
      </dsp:nvSpPr>
      <dsp:spPr>
        <a:xfrm>
          <a:off x="0" y="2535697"/>
          <a:ext cx="7886700" cy="6762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… and Innovation research. </a:t>
          </a:r>
          <a:endParaRPr lang="en-US" sz="1700" kern="1200" dirty="0"/>
        </a:p>
      </dsp:txBody>
      <dsp:txXfrm>
        <a:off x="33012" y="2568709"/>
        <a:ext cx="7820676" cy="610236"/>
      </dsp:txXfrm>
    </dsp:sp>
    <dsp:sp modelId="{1B06FD73-EC95-4553-82F0-97C8A588565A}">
      <dsp:nvSpPr>
        <dsp:cNvPr id="0" name=""/>
        <dsp:cNvSpPr/>
      </dsp:nvSpPr>
      <dsp:spPr>
        <a:xfrm>
          <a:off x="0" y="3211957"/>
          <a:ext cx="788670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040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/>
            <a:t>A more ecological approach is needed (Markee, 1997). </a:t>
          </a:r>
        </a:p>
      </dsp:txBody>
      <dsp:txXfrm>
        <a:off x="0" y="3211957"/>
        <a:ext cx="7886700" cy="2815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3F5E5-A8D1-460B-82F6-D0A33DF3DCC2}">
      <dsp:nvSpPr>
        <dsp:cNvPr id="0" name=""/>
        <dsp:cNvSpPr/>
      </dsp:nvSpPr>
      <dsp:spPr>
        <a:xfrm>
          <a:off x="0" y="29013"/>
          <a:ext cx="8774206" cy="647595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We noted that: </a:t>
          </a:r>
        </a:p>
      </dsp:txBody>
      <dsp:txXfrm>
        <a:off x="31613" y="60626"/>
        <a:ext cx="8710980" cy="584369"/>
      </dsp:txXfrm>
    </dsp:sp>
    <dsp:sp modelId="{57AF7F43-EA6F-4821-ADCA-86938D958AF6}">
      <dsp:nvSpPr>
        <dsp:cNvPr id="0" name=""/>
        <dsp:cNvSpPr/>
      </dsp:nvSpPr>
      <dsp:spPr>
        <a:xfrm>
          <a:off x="0" y="676608"/>
          <a:ext cx="8774206" cy="1257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581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/>
            <a:t>Understanding teacher beliefs about grammar and grammar teaching is a prerequisite</a:t>
          </a:r>
          <a:r>
            <a:rPr lang="en-US" sz="2100" kern="1200" dirty="0"/>
            <a:t> to any attempt at implementing any kind of findings from SLA research (Phipps &amp; Borg, 2009), which has not been the case in ACL research (Romero Muñoz, 2022; Romero Muñoz &amp; Decorte, under review). </a:t>
          </a:r>
        </a:p>
      </dsp:txBody>
      <dsp:txXfrm>
        <a:off x="0" y="676608"/>
        <a:ext cx="8774206" cy="1257525"/>
      </dsp:txXfrm>
    </dsp:sp>
    <dsp:sp modelId="{B29397D8-BB7E-4D95-B5AF-09B046439962}">
      <dsp:nvSpPr>
        <dsp:cNvPr id="0" name=""/>
        <dsp:cNvSpPr/>
      </dsp:nvSpPr>
      <dsp:spPr>
        <a:xfrm>
          <a:off x="0" y="1934133"/>
          <a:ext cx="8774206" cy="647595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Our study is premised on the hypothesis that: </a:t>
          </a:r>
        </a:p>
      </dsp:txBody>
      <dsp:txXfrm>
        <a:off x="31613" y="1965746"/>
        <a:ext cx="8710980" cy="584369"/>
      </dsp:txXfrm>
    </dsp:sp>
    <dsp:sp modelId="{BE1941E7-07FC-48B4-BFC2-ACF97D8CF180}">
      <dsp:nvSpPr>
        <dsp:cNvPr id="0" name=""/>
        <dsp:cNvSpPr/>
      </dsp:nvSpPr>
      <dsp:spPr>
        <a:xfrm>
          <a:off x="0" y="2581728"/>
          <a:ext cx="8774206" cy="656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581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1" kern="1200" dirty="0"/>
            <a:t>Pre-service education</a:t>
          </a:r>
          <a:r>
            <a:rPr lang="en-US" sz="2100" kern="1200" dirty="0"/>
            <a:t> may constitute a window of opportunity (Busch, 2010).</a:t>
          </a:r>
        </a:p>
      </dsp:txBody>
      <dsp:txXfrm>
        <a:off x="0" y="2581728"/>
        <a:ext cx="8774206" cy="6567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2BD57-A2D2-4151-9E7D-BD13408DCD96}">
      <dsp:nvSpPr>
        <dsp:cNvPr id="0" name=""/>
        <dsp:cNvSpPr/>
      </dsp:nvSpPr>
      <dsp:spPr>
        <a:xfrm>
          <a:off x="0" y="318320"/>
          <a:ext cx="7446309" cy="503685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2 criteria:</a:t>
          </a:r>
        </a:p>
      </dsp:txBody>
      <dsp:txXfrm>
        <a:off x="24588" y="342908"/>
        <a:ext cx="7397133" cy="454509"/>
      </dsp:txXfrm>
    </dsp:sp>
    <dsp:sp modelId="{5E57BB30-567F-40C0-9613-1FC23743978F}">
      <dsp:nvSpPr>
        <dsp:cNvPr id="0" name=""/>
        <dsp:cNvSpPr/>
      </dsp:nvSpPr>
      <dsp:spPr>
        <a:xfrm>
          <a:off x="0" y="822005"/>
          <a:ext cx="7446309" cy="554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42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Pertinence (not some abstruse grammatical phenomenon)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Something that could facilitate rather than complexify learning using C</a:t>
          </a:r>
        </a:p>
      </dsp:txBody>
      <dsp:txXfrm>
        <a:off x="0" y="822005"/>
        <a:ext cx="7446309" cy="554242"/>
      </dsp:txXfrm>
    </dsp:sp>
    <dsp:sp modelId="{30699087-33BD-43A2-BB54-8FFD1F1EABE1}">
      <dsp:nvSpPr>
        <dsp:cNvPr id="0" name=""/>
        <dsp:cNvSpPr/>
      </dsp:nvSpPr>
      <dsp:spPr>
        <a:xfrm>
          <a:off x="0" y="1376248"/>
          <a:ext cx="7446309" cy="50368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The Count/Mass Distinction (CMD) seemed to check all the boxes</a:t>
          </a:r>
        </a:p>
      </dsp:txBody>
      <dsp:txXfrm>
        <a:off x="24588" y="1400836"/>
        <a:ext cx="7397133" cy="4545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2DDE4-CF09-48FD-BD75-AF06C4C7B75E}">
      <dsp:nvSpPr>
        <dsp:cNvPr id="0" name=""/>
        <dsp:cNvSpPr/>
      </dsp:nvSpPr>
      <dsp:spPr>
        <a:xfrm>
          <a:off x="4524126" y="1650765"/>
          <a:ext cx="1906642" cy="517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716"/>
              </a:lnTo>
              <a:lnTo>
                <a:pt x="1906642" y="258716"/>
              </a:lnTo>
              <a:lnTo>
                <a:pt x="1906642" y="51743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976832-0FB3-419B-8020-941AE3825696}">
      <dsp:nvSpPr>
        <dsp:cNvPr id="0" name=""/>
        <dsp:cNvSpPr/>
      </dsp:nvSpPr>
      <dsp:spPr>
        <a:xfrm>
          <a:off x="1902933" y="1650765"/>
          <a:ext cx="2621193" cy="517433"/>
        </a:xfrm>
        <a:custGeom>
          <a:avLst/>
          <a:gdLst/>
          <a:ahLst/>
          <a:cxnLst/>
          <a:rect l="0" t="0" r="0" b="0"/>
          <a:pathLst>
            <a:path>
              <a:moveTo>
                <a:pt x="2621193" y="0"/>
              </a:moveTo>
              <a:lnTo>
                <a:pt x="2621193" y="258716"/>
              </a:lnTo>
              <a:lnTo>
                <a:pt x="0" y="258716"/>
              </a:lnTo>
              <a:lnTo>
                <a:pt x="0" y="51743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E4857-4DFD-43D7-9DCA-16664457FADE}">
      <dsp:nvSpPr>
        <dsp:cNvPr id="0" name=""/>
        <dsp:cNvSpPr/>
      </dsp:nvSpPr>
      <dsp:spPr>
        <a:xfrm>
          <a:off x="1883" y="418782"/>
          <a:ext cx="2463967" cy="12319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 fundamental concept in ELT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&gt; relevant to the participants</a:t>
          </a:r>
        </a:p>
      </dsp:txBody>
      <dsp:txXfrm>
        <a:off x="1883" y="418782"/>
        <a:ext cx="2463967" cy="1231983"/>
      </dsp:txXfrm>
    </dsp:sp>
    <dsp:sp modelId="{F858C843-5995-452C-8991-6B585E172D2F}">
      <dsp:nvSpPr>
        <dsp:cNvPr id="0" name=""/>
        <dsp:cNvSpPr/>
      </dsp:nvSpPr>
      <dsp:spPr>
        <a:xfrm>
          <a:off x="2983284" y="418782"/>
          <a:ext cx="3081684" cy="12319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Following up on </a:t>
          </a:r>
          <a:r>
            <a:rPr lang="en-US" sz="1400" kern="1200" dirty="0" err="1"/>
            <a:t>Drożdż</a:t>
          </a:r>
          <a:r>
            <a:rPr lang="en-US" sz="1400" kern="1200" dirty="0"/>
            <a:t> (2017), we believe </a:t>
          </a:r>
          <a:r>
            <a:rPr lang="en-US" sz="1400" b="0" kern="1200" dirty="0"/>
            <a:t>that CG could offer a more realistic set of principles than what is available in </a:t>
          </a:r>
          <a:r>
            <a:rPr lang="en-US" sz="1400" kern="1200" dirty="0"/>
            <a:t>the so-called </a:t>
          </a:r>
          <a:r>
            <a:rPr lang="en-US" sz="1400" b="1" kern="1200" dirty="0"/>
            <a:t>“canon of ELT grammar” </a:t>
          </a:r>
          <a:r>
            <a:rPr lang="en-US" sz="1400" kern="1200" dirty="0"/>
            <a:t>(O’Keeffe &amp; Mark, 2017).</a:t>
          </a:r>
        </a:p>
      </dsp:txBody>
      <dsp:txXfrm>
        <a:off x="2983284" y="418782"/>
        <a:ext cx="3081684" cy="1231983"/>
      </dsp:txXfrm>
    </dsp:sp>
    <dsp:sp modelId="{D82EE97C-9D04-4D50-8651-1E7152DB1929}">
      <dsp:nvSpPr>
        <dsp:cNvPr id="0" name=""/>
        <dsp:cNvSpPr/>
      </dsp:nvSpPr>
      <dsp:spPr>
        <a:xfrm>
          <a:off x="255006" y="2168199"/>
          <a:ext cx="3295852" cy="12319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ELT canon deals with surface phenomena associated with the CMD such as </a:t>
          </a:r>
          <a:r>
            <a:rPr lang="en-US" sz="1400" b="1" kern="1200" dirty="0"/>
            <a:t>plurals and quantifiers </a:t>
          </a:r>
          <a:r>
            <a:rPr lang="en-US" sz="1400" kern="1200" dirty="0"/>
            <a:t>- the CMD is viewed through its manifestations, not in its own conceptual right. </a:t>
          </a:r>
        </a:p>
      </dsp:txBody>
      <dsp:txXfrm>
        <a:off x="255006" y="2168199"/>
        <a:ext cx="3295852" cy="1231983"/>
      </dsp:txXfrm>
    </dsp:sp>
    <dsp:sp modelId="{E9B128D3-2B8D-4102-ACE2-8CD19F939942}">
      <dsp:nvSpPr>
        <dsp:cNvPr id="0" name=""/>
        <dsp:cNvSpPr/>
      </dsp:nvSpPr>
      <dsp:spPr>
        <a:xfrm>
          <a:off x="4068292" y="2168199"/>
          <a:ext cx="4724953" cy="12319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However appealing in their own right, be it only because they allow discrete-item teaching and testing (Ellis, 1997, p. 639), such axiomatic </a:t>
          </a:r>
          <a:r>
            <a:rPr lang="en-US" sz="1400" b="1" kern="1200" dirty="0"/>
            <a:t>rules à la Murphy may create more problems than they actually solve</a:t>
          </a:r>
          <a:r>
            <a:rPr lang="en-US" sz="1400" kern="1200" dirty="0"/>
            <a:t> by furthering categories that are “impressionistic” rather than cognitively pertinent (Romero Muñoz, 2012, 2022).</a:t>
          </a:r>
        </a:p>
      </dsp:txBody>
      <dsp:txXfrm>
        <a:off x="4068292" y="2168199"/>
        <a:ext cx="4724953" cy="12319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ACB36-1751-4370-85C4-959F72AD8653}">
      <dsp:nvSpPr>
        <dsp:cNvPr id="0" name=""/>
        <dsp:cNvSpPr/>
      </dsp:nvSpPr>
      <dsp:spPr>
        <a:xfrm>
          <a:off x="0" y="987506"/>
          <a:ext cx="8178800" cy="20216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 dirty="0"/>
            <a:t>Which conditions are perceived by pre-service language teachers as affecting their acceptance of a CG-informed approach to the instruction of the CMD?</a:t>
          </a:r>
        </a:p>
      </dsp:txBody>
      <dsp:txXfrm>
        <a:off x="98687" y="1086193"/>
        <a:ext cx="7981426" cy="18242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C2DAA-ED58-427E-B2EF-AB02DE2C0D2E}">
      <dsp:nvSpPr>
        <dsp:cNvPr id="0" name=""/>
        <dsp:cNvSpPr/>
      </dsp:nvSpPr>
      <dsp:spPr>
        <a:xfrm>
          <a:off x="0" y="44652"/>
          <a:ext cx="8439265" cy="91494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The present article reports on data that was gathered through </a:t>
          </a:r>
          <a:r>
            <a:rPr lang="en-US" sz="2300" b="1" kern="1200" dirty="0"/>
            <a:t>focus groups</a:t>
          </a:r>
          <a:r>
            <a:rPr lang="en-US" sz="2300" kern="1200" dirty="0"/>
            <a:t> and analyzed using </a:t>
          </a:r>
          <a:r>
            <a:rPr lang="en-US" sz="2300" b="1" kern="1200" dirty="0"/>
            <a:t>thematic analysis</a:t>
          </a:r>
          <a:r>
            <a:rPr lang="en-US" sz="2300" kern="1200" dirty="0"/>
            <a:t> (Braun &amp; Clarke, 2006). </a:t>
          </a:r>
        </a:p>
      </dsp:txBody>
      <dsp:txXfrm>
        <a:off x="44664" y="89316"/>
        <a:ext cx="8349937" cy="825612"/>
      </dsp:txXfrm>
    </dsp:sp>
    <dsp:sp modelId="{BE5D3096-2247-4EDD-8297-8D58E84D4955}">
      <dsp:nvSpPr>
        <dsp:cNvPr id="0" name=""/>
        <dsp:cNvSpPr/>
      </dsp:nvSpPr>
      <dsp:spPr>
        <a:xfrm>
          <a:off x="0" y="1025832"/>
          <a:ext cx="8439265" cy="91494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Questioning route: </a:t>
          </a:r>
        </a:p>
      </dsp:txBody>
      <dsp:txXfrm>
        <a:off x="44664" y="1070496"/>
        <a:ext cx="8349937" cy="825612"/>
      </dsp:txXfrm>
    </dsp:sp>
    <dsp:sp modelId="{F9C7E6E9-A49B-4B5F-ABA4-F1064FEE5A7B}">
      <dsp:nvSpPr>
        <dsp:cNvPr id="0" name=""/>
        <dsp:cNvSpPr/>
      </dsp:nvSpPr>
      <dsp:spPr>
        <a:xfrm>
          <a:off x="0" y="1940772"/>
          <a:ext cx="8439265" cy="1713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947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Based on the </a:t>
          </a:r>
          <a:r>
            <a:rPr lang="en-US" sz="1800" b="1" kern="1200" dirty="0"/>
            <a:t>Technology Acceptance Model </a:t>
          </a:r>
          <a:r>
            <a:rPr lang="en-US" sz="1800" kern="1200" dirty="0"/>
            <a:t>(TAM; Venkatesh &amp; Davis, 1996; alternative use, Decorte </a:t>
          </a:r>
          <a:r>
            <a:rPr lang="en-US" sz="1800" i="1" kern="1200" dirty="0"/>
            <a:t>et al.</a:t>
          </a:r>
          <a:r>
            <a:rPr lang="en-US" sz="1800" kern="1200" dirty="0"/>
            <a:t>, in preparation).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TAM: Innovation is largely dependent on the users’ perceptions and beliefs about said innovation.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Two key variables: </a:t>
          </a:r>
          <a:r>
            <a:rPr lang="en-US" sz="1800" b="1" kern="1200" dirty="0"/>
            <a:t>perceived usefulness (PU) </a:t>
          </a:r>
          <a:r>
            <a:rPr lang="en-US" sz="1800" kern="1200" dirty="0"/>
            <a:t>and </a:t>
          </a:r>
          <a:r>
            <a:rPr lang="en-US" sz="1800" b="1" kern="1200" dirty="0"/>
            <a:t>perceived ease of use (PEOU)</a:t>
          </a:r>
          <a:r>
            <a:rPr lang="en-US" sz="1800" b="0" kern="1200" dirty="0"/>
            <a:t>.</a:t>
          </a:r>
          <a:r>
            <a:rPr lang="en-US" sz="1800" b="1" kern="1200" dirty="0"/>
            <a:t> </a:t>
          </a:r>
          <a:r>
            <a:rPr lang="en-US" sz="1800" kern="1200" dirty="0"/>
            <a:t>Together, these variables influence the participant’s </a:t>
          </a:r>
          <a:r>
            <a:rPr lang="en-US" sz="1800" b="1" kern="1200" dirty="0"/>
            <a:t>behavioral intention (BI)</a:t>
          </a:r>
          <a:r>
            <a:rPr lang="en-US" sz="1800" kern="1200" dirty="0"/>
            <a:t>. </a:t>
          </a:r>
        </a:p>
      </dsp:txBody>
      <dsp:txXfrm>
        <a:off x="0" y="1940772"/>
        <a:ext cx="8439265" cy="17139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917C7B-A491-4908-91F5-2AF470310F33}">
      <dsp:nvSpPr>
        <dsp:cNvPr id="0" name=""/>
        <dsp:cNvSpPr/>
      </dsp:nvSpPr>
      <dsp:spPr>
        <a:xfrm>
          <a:off x="913" y="127882"/>
          <a:ext cx="2137778" cy="10688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Prior knowledge and experience</a:t>
          </a:r>
          <a:endParaRPr lang="en-US" sz="2300" kern="1200" dirty="0"/>
        </a:p>
      </dsp:txBody>
      <dsp:txXfrm>
        <a:off x="32220" y="159189"/>
        <a:ext cx="2075164" cy="1006275"/>
      </dsp:txXfrm>
    </dsp:sp>
    <dsp:sp modelId="{DE40BB51-9A0F-4611-A734-81CD5392DBC0}">
      <dsp:nvSpPr>
        <dsp:cNvPr id="0" name=""/>
        <dsp:cNvSpPr/>
      </dsp:nvSpPr>
      <dsp:spPr>
        <a:xfrm>
          <a:off x="2673136" y="127882"/>
          <a:ext cx="2137778" cy="1068889"/>
        </a:xfrm>
        <a:prstGeom prst="roundRect">
          <a:avLst>
            <a:gd name="adj" fmla="val 10000"/>
          </a:avLst>
        </a:prstGeom>
        <a:solidFill>
          <a:schemeClr val="accent5">
            <a:hueOff val="-419932"/>
            <a:satOff val="22824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Ecological validity</a:t>
          </a:r>
          <a:endParaRPr lang="en-US" sz="2300" kern="1200" dirty="0"/>
        </a:p>
      </dsp:txBody>
      <dsp:txXfrm>
        <a:off x="2704443" y="159189"/>
        <a:ext cx="2075164" cy="1006275"/>
      </dsp:txXfrm>
    </dsp:sp>
    <dsp:sp modelId="{38259CAF-09A1-4830-9CF6-9437C4E4E1C6}">
      <dsp:nvSpPr>
        <dsp:cNvPr id="0" name=""/>
        <dsp:cNvSpPr/>
      </dsp:nvSpPr>
      <dsp:spPr>
        <a:xfrm>
          <a:off x="5345359" y="127882"/>
          <a:ext cx="2137778" cy="1068889"/>
        </a:xfrm>
        <a:prstGeom prst="roundRect">
          <a:avLst>
            <a:gd name="adj" fmla="val 10000"/>
          </a:avLst>
        </a:prstGeom>
        <a:solidFill>
          <a:schemeClr val="accent5">
            <a:hueOff val="-839865"/>
            <a:satOff val="45647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Teacher appropriation </a:t>
          </a:r>
          <a:endParaRPr lang="en-US" sz="2300" kern="1200" dirty="0"/>
        </a:p>
      </dsp:txBody>
      <dsp:txXfrm>
        <a:off x="5376666" y="159189"/>
        <a:ext cx="2075164" cy="1006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971329dae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971329dae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971329dae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1971329dae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971329dae6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971329dae6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971329dae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971329dae6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a7a286068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1a7a286068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2E6D-34BD-E644-A646-11A710A43CD4}" type="datetimeFigureOut">
              <a:rPr lang="fr-FR" smtClean="0"/>
              <a:t>07/12/2022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CA155-E39B-4145-9199-7AF74F501F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695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5B83E-16B5-44CB-B1DA-B84BB6DC79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12F6B4-DEAC-434A-AD96-1C0EFC01D0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E7950-9C5E-415A-884D-579B4B41D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8882D-BDA0-4382-BE9C-D42C6B353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4B365-660B-467E-A217-190243389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42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12EB0-96C9-4364-8A39-4CB085A4F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616C8-BB3C-45CD-AF20-874ADD720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DDBCF-0764-4F12-B4C4-048DA33D8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EDA20-B542-4BD9-8C03-C419BD046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8F263-C86E-4170-B908-F796E7436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4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EF5A06-DCB8-4EBC-A886-020270FF7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3D077-0C30-464E-B8DA-A120C8E07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72606-2125-4298-A994-BC69E785B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997CD-3F1A-4AB6-AB14-F039BBEABB8E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07C2-D4CC-4CFB-8A60-78DD0EA3A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CE240-4398-42FB-8C61-438A51B4DF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58038-9012-4362-BFDA-CDFE248AEF8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07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6" r:id="rId2"/>
    <p:sldLayoutId id="214748367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7/978-3-319-58542-0_59-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pedr.com/vol5/no1/50-H00112.pdf" TargetMode="External"/><Relationship Id="rId4" Type="http://schemas.openxmlformats.org/officeDocument/2006/relationships/hyperlink" Target="https://www.researchgate.net/publication/326894033_Textbook_English_A_Corpus-based_Analysis_of_Language_Use_in_EFL_Textbooks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93/elt/50.3.187" TargetMode="External"/><Relationship Id="rId2" Type="http://schemas.openxmlformats.org/officeDocument/2006/relationships/hyperlink" Target="https://doi.org/10.1177/136216881877667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07/978-981-19-2152-0_15" TargetMode="External"/><Relationship Id="rId4" Type="http://schemas.openxmlformats.org/officeDocument/2006/relationships/hyperlink" Target="https://doi.org/10.1016/j.system.2016.05.01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B26F4-7AA2-4EBD-8FBF-714D1DE5D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7582" y="1263919"/>
            <a:ext cx="7879842" cy="1531881"/>
          </a:xfrm>
        </p:spPr>
        <p:txBody>
          <a:bodyPr vert="horz" lIns="68580" tIns="34290" rIns="68580" bIns="34290" rtlCol="0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Investigating pre-service teachers’ acceptance of Cognitive Grammar as a viable innovation: A case study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935B6B-2420-49E2-A80C-7742E1D94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3660896"/>
            <a:ext cx="7879842" cy="927349"/>
          </a:xfrm>
        </p:spPr>
        <p:txBody>
          <a:bodyPr vert="horz" lIns="68580" tIns="34290" rIns="68580" bIns="34290" rtlCol="0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1100" b="1" dirty="0">
                <a:ea typeface="Calibri"/>
                <a:cs typeface="Calibri"/>
              </a:rPr>
              <a:t>E</a:t>
            </a:r>
            <a:r>
              <a:rPr lang="en-US" sz="1100" b="1" dirty="0" err="1">
                <a:ea typeface="Calibri"/>
                <a:cs typeface="Calibri"/>
              </a:rPr>
              <a:t>loy</a:t>
            </a:r>
            <a:r>
              <a:rPr lang="en-US" sz="1100" b="1" dirty="0">
                <a:ea typeface="Calibri"/>
                <a:cs typeface="Calibri"/>
              </a:rPr>
              <a:t> Romero Muñoz (Sorbonne Nouvelle / École Royale des Sous-</a:t>
            </a:r>
            <a:r>
              <a:rPr lang="en-US" sz="1100" b="1" dirty="0" err="1">
                <a:ea typeface="Calibri"/>
                <a:cs typeface="Calibri"/>
              </a:rPr>
              <a:t>Officiers</a:t>
            </a:r>
            <a:r>
              <a:rPr lang="en-US" sz="1100" b="1" dirty="0">
                <a:ea typeface="Calibri"/>
                <a:cs typeface="Calibri"/>
              </a:rPr>
              <a:t> </a:t>
            </a:r>
            <a:r>
              <a:rPr lang="en-US" sz="1100" b="1" dirty="0" err="1">
                <a:ea typeface="Calibri"/>
                <a:cs typeface="Calibri"/>
              </a:rPr>
              <a:t>Saffraanberg</a:t>
            </a:r>
            <a:r>
              <a:rPr lang="en-US" sz="1100" b="1" dirty="0">
                <a:ea typeface="Calibri"/>
                <a:cs typeface="Calibri"/>
              </a:rPr>
              <a:t> </a:t>
            </a:r>
          </a:p>
          <a:p>
            <a:r>
              <a:rPr lang="en-US" sz="1100" b="1" dirty="0">
                <a:ea typeface="Calibri"/>
                <a:cs typeface="Calibri"/>
              </a:rPr>
              <a:t>Remy Decorte (</a:t>
            </a:r>
            <a:r>
              <a:rPr lang="en-US" sz="1100" b="1" dirty="0" err="1">
                <a:ea typeface="Calibri"/>
                <a:cs typeface="Calibri"/>
              </a:rPr>
              <a:t>UCLouvain</a:t>
            </a:r>
            <a:r>
              <a:rPr lang="en-US" sz="1100" b="1" dirty="0">
                <a:ea typeface="Calibri"/>
                <a:cs typeface="Calibri"/>
              </a:rPr>
              <a:t>/</a:t>
            </a:r>
            <a:r>
              <a:rPr lang="en-US" sz="1100" b="1" dirty="0" err="1">
                <a:ea typeface="Calibri"/>
                <a:cs typeface="Calibri"/>
              </a:rPr>
              <a:t>HELHa</a:t>
            </a:r>
            <a:r>
              <a:rPr lang="en-US" sz="1100" b="1" dirty="0">
                <a:ea typeface="Calibri"/>
                <a:cs typeface="Calibri"/>
              </a:rPr>
              <a:t>)</a:t>
            </a:r>
          </a:p>
          <a:p>
            <a:r>
              <a:rPr lang="en-US" sz="1100" b="1" dirty="0">
                <a:ea typeface="Calibri"/>
                <a:cs typeface="Calibri"/>
              </a:rPr>
              <a:t>Dylan </a:t>
            </a:r>
            <a:r>
              <a:rPr lang="en-US" sz="1100" b="1" dirty="0" err="1">
                <a:ea typeface="Calibri"/>
                <a:cs typeface="Calibri"/>
              </a:rPr>
              <a:t>Dachet</a:t>
            </a:r>
            <a:r>
              <a:rPr lang="en-US" sz="1100" b="1" dirty="0">
                <a:ea typeface="Calibri"/>
                <a:cs typeface="Calibri"/>
              </a:rPr>
              <a:t> (</a:t>
            </a:r>
            <a:r>
              <a:rPr lang="en-US" sz="1100" b="1" dirty="0" err="1">
                <a:ea typeface="Calibri"/>
                <a:cs typeface="Calibri"/>
              </a:rPr>
              <a:t>ULiège</a:t>
            </a:r>
            <a:r>
              <a:rPr lang="en-US" sz="1100" b="1" dirty="0">
                <a:ea typeface="Calibri"/>
                <a:cs typeface="Calibri"/>
              </a:rPr>
              <a:t>)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068E765B-DC0D-48CC-B23A-DC1530FA0382}"/>
              </a:ext>
            </a:extLst>
          </p:cNvPr>
          <p:cNvGrpSpPr/>
          <p:nvPr/>
        </p:nvGrpSpPr>
        <p:grpSpPr>
          <a:xfrm>
            <a:off x="186310" y="608438"/>
            <a:ext cx="8420108" cy="1032103"/>
            <a:chOff x="186310" y="608438"/>
            <a:chExt cx="8834770" cy="1063129"/>
          </a:xfrm>
        </p:grpSpPr>
        <p:pic>
          <p:nvPicPr>
            <p:cNvPr id="1034" name="Picture 10" descr="École Royale des Sous-Officiers – Campus Saffraanberg">
              <a:extLst>
                <a:ext uri="{FF2B5EF4-FFF2-40B4-BE49-F238E27FC236}">
                  <a16:creationId xmlns:a16="http://schemas.microsoft.com/office/drawing/2014/main" id="{C650D060-1C14-47F6-BEBA-5AAFADB8D5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850258" y="608438"/>
              <a:ext cx="1688499" cy="10631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CeREF Éducation – Centre de Recherche et de Formation HELHa">
              <a:extLst>
                <a:ext uri="{FF2B5EF4-FFF2-40B4-BE49-F238E27FC236}">
                  <a16:creationId xmlns:a16="http://schemas.microsoft.com/office/drawing/2014/main" id="{6435CF6A-5630-4DBB-AE4E-ACD44B8FBA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523450" y="674511"/>
              <a:ext cx="1688499" cy="9353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Accès et plans">
              <a:extLst>
                <a:ext uri="{FF2B5EF4-FFF2-40B4-BE49-F238E27FC236}">
                  <a16:creationId xmlns:a16="http://schemas.microsoft.com/office/drawing/2014/main" id="{0C04CB62-17AA-40B8-8B47-3F787A75B9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32581" y="689961"/>
              <a:ext cx="1688499" cy="818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Université Sorbonne Nouvelle - Paris 3 - Adresse - Cours Art, Lettres,  Langues...Master, Licence, Doctorat">
              <a:extLst>
                <a:ext uri="{FF2B5EF4-FFF2-40B4-BE49-F238E27FC236}">
                  <a16:creationId xmlns:a16="http://schemas.microsoft.com/office/drawing/2014/main" id="{CB883F78-E493-4384-A94F-BA311C2189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86310" y="752494"/>
              <a:ext cx="1688499" cy="7218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C649B683-0F39-4572-A57D-FB97CFC128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3254" y="856626"/>
              <a:ext cx="1688499" cy="392576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9" name="ZoneTexte 8">
            <a:extLst>
              <a:ext uri="{FF2B5EF4-FFF2-40B4-BE49-F238E27FC236}">
                <a16:creationId xmlns:a16="http://schemas.microsoft.com/office/drawing/2014/main" id="{E2563642-29DD-4551-8D57-460DC0554118}"/>
              </a:ext>
            </a:extLst>
          </p:cNvPr>
          <p:cNvSpPr txBox="1"/>
          <p:nvPr/>
        </p:nvSpPr>
        <p:spPr>
          <a:xfrm>
            <a:off x="630936" y="3032312"/>
            <a:ext cx="5884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/>
              <a:t>CogLing</a:t>
            </a:r>
            <a:r>
              <a:rPr lang="fr-BE" dirty="0"/>
              <a:t> Days 2022 – Tilburg </a:t>
            </a:r>
            <a:r>
              <a:rPr lang="fr-BE" dirty="0" err="1"/>
              <a:t>University</a:t>
            </a:r>
            <a:r>
              <a:rPr lang="fr-BE" dirty="0"/>
              <a:t> – </a:t>
            </a:r>
            <a:r>
              <a:rPr lang="fr-BE" dirty="0" err="1"/>
              <a:t>December</a:t>
            </a:r>
            <a:r>
              <a:rPr lang="fr-BE" dirty="0"/>
              <a:t> 9, 2022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61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Research question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4804375A-71CB-44B9-A897-2D6C81F319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25935"/>
              </p:ext>
            </p:extLst>
          </p:nvPr>
        </p:nvGraphicFramePr>
        <p:xfrm>
          <a:off x="580471" y="826994"/>
          <a:ext cx="8178800" cy="330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0633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Method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1180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Method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2" name="Espace réservé du contenu 3">
            <a:extLst>
              <a:ext uri="{FF2B5EF4-FFF2-40B4-BE49-F238E27FC236}">
                <a16:creationId xmlns:a16="http://schemas.microsoft.com/office/drawing/2014/main" id="{34C98721-9D9D-E2B1-8D5A-C54CC16BB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71078"/>
              </p:ext>
            </p:extLst>
          </p:nvPr>
        </p:nvGraphicFramePr>
        <p:xfrm>
          <a:off x="352367" y="1093104"/>
          <a:ext cx="8439265" cy="3699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5270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Findings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2410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Findings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B1BD8D-D60D-4EE0-97B0-7D786AA2B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511" y="1181081"/>
            <a:ext cx="8851423" cy="984016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Our thematic analysis identified three macro categories characterizing </a:t>
            </a:r>
            <a:r>
              <a:rPr lang="en-US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various conditions </a:t>
            </a: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underlying the participants’ </a:t>
            </a:r>
            <a:r>
              <a:rPr lang="en-US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acceptance or refusal </a:t>
            </a: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the innovation presented to them:</a:t>
            </a: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E0AD1D53-DA33-40D2-BC42-F34EC753FD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9813498"/>
              </p:ext>
            </p:extLst>
          </p:nvPr>
        </p:nvGraphicFramePr>
        <p:xfrm>
          <a:off x="671590" y="2316076"/>
          <a:ext cx="7484051" cy="1324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34F88F67-98AA-48AD-9CCD-AEEDF43CB9BE}"/>
              </a:ext>
            </a:extLst>
          </p:cNvPr>
          <p:cNvSpPr/>
          <p:nvPr/>
        </p:nvSpPr>
        <p:spPr>
          <a:xfrm>
            <a:off x="363071" y="3867163"/>
            <a:ext cx="85052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>
              <a:spcBef>
                <a:spcPts val="1200"/>
              </a:spcBef>
              <a:buClr>
                <a:schemeClr val="dk1"/>
              </a:buClr>
              <a:buSzPts val="1100"/>
              <a:buNone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These macro categories will be presented now with a selection of illustrative verbatims.</a:t>
            </a:r>
          </a:p>
        </p:txBody>
      </p:sp>
    </p:spTree>
    <p:extLst>
      <p:ext uri="{BB962C8B-B14F-4D97-AF65-F5344CB8AC3E}">
        <p14:creationId xmlns:p14="http://schemas.microsoft.com/office/powerpoint/2010/main" val="3428952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>
            <a:extLst>
              <a:ext uri="{FF2B5EF4-FFF2-40B4-BE49-F238E27FC236}">
                <a16:creationId xmlns:a16="http://schemas.microsoft.com/office/drawing/2014/main" id="{E815C0B2-AFEA-4057-9FA2-8D3B0273A769}"/>
              </a:ext>
            </a:extLst>
          </p:cNvPr>
          <p:cNvGrpSpPr/>
          <p:nvPr/>
        </p:nvGrpSpPr>
        <p:grpSpPr>
          <a:xfrm>
            <a:off x="327915" y="227095"/>
            <a:ext cx="8488170" cy="877686"/>
            <a:chOff x="0" y="0"/>
            <a:chExt cx="1755372" cy="877686"/>
          </a:xfrm>
        </p:grpSpPr>
        <p:sp>
          <p:nvSpPr>
            <p:cNvPr id="21" name="Rectangle : coins arrondis 20">
              <a:extLst>
                <a:ext uri="{FF2B5EF4-FFF2-40B4-BE49-F238E27FC236}">
                  <a16:creationId xmlns:a16="http://schemas.microsoft.com/office/drawing/2014/main" id="{588CE07D-5776-42BD-BD89-9F7EDC8E03CE}"/>
                </a:ext>
              </a:extLst>
            </p:cNvPr>
            <p:cNvSpPr/>
            <p:nvPr/>
          </p:nvSpPr>
          <p:spPr>
            <a:xfrm>
              <a:off x="0" y="0"/>
              <a:ext cx="1755372" cy="87768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 : coins arrondis 4">
              <a:extLst>
                <a:ext uri="{FF2B5EF4-FFF2-40B4-BE49-F238E27FC236}">
                  <a16:creationId xmlns:a16="http://schemas.microsoft.com/office/drawing/2014/main" id="{1A9F4584-35C2-4E74-A679-0205541EFF0E}"/>
                </a:ext>
              </a:extLst>
            </p:cNvPr>
            <p:cNvSpPr txBox="1"/>
            <p:nvPr/>
          </p:nvSpPr>
          <p:spPr>
            <a:xfrm>
              <a:off x="25707" y="25707"/>
              <a:ext cx="1703958" cy="826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0" i="0" kern="1200" dirty="0"/>
                <a:t>Prior knowledge and experience</a:t>
              </a:r>
              <a:endParaRPr lang="en-US" sz="3200" kern="1200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B7979BFA-FEE5-4E59-A2EA-C8A43E7E7FB8}"/>
              </a:ext>
            </a:extLst>
          </p:cNvPr>
          <p:cNvSpPr/>
          <p:nvPr/>
        </p:nvSpPr>
        <p:spPr>
          <a:xfrm>
            <a:off x="245512" y="1670931"/>
            <a:ext cx="8898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“apprenticeship of observation” (</a:t>
            </a:r>
            <a:r>
              <a:rPr lang="en-US" sz="2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Lortie</a:t>
            </a:r>
            <a:r>
              <a:rPr lang="en-US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1975)</a:t>
            </a: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/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the necessity to adopt a contrastive approach with their first language, i.e. French.</a:t>
            </a:r>
          </a:p>
          <a:p>
            <a:pPr lvl="0"/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the belief that grammar is inherently complex</a:t>
            </a:r>
          </a:p>
          <a:p>
            <a:pPr lvl="0"/>
            <a:endParaRPr lang="en-US"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endParaRPr lang="en-US"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lang="en-US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&gt;&lt; “anti-apprenticeship of observation (Moodie, 2016)</a:t>
            </a:r>
          </a:p>
          <a:p>
            <a:pPr lvl="0"/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the idea that rules/lists are not efficient  </a:t>
            </a:r>
          </a:p>
          <a:p>
            <a:pPr lvl="0"/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The comparative when describing the innovation: “much simpler” (LJ FG1 / A FG2), “more logical” (L FG1), “more helpful” (F FG2) or “more concrete” (E FG2).</a:t>
            </a:r>
          </a:p>
        </p:txBody>
      </p:sp>
    </p:spTree>
    <p:extLst>
      <p:ext uri="{BB962C8B-B14F-4D97-AF65-F5344CB8AC3E}">
        <p14:creationId xmlns:p14="http://schemas.microsoft.com/office/powerpoint/2010/main" val="2133052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“anti-apprenticeship of observation” (Moodie, 2016)</a:t>
            </a:r>
            <a:endParaRPr sz="21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They consistently use </a:t>
            </a:r>
            <a:r>
              <a:rPr lang="en" sz="21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negative words</a:t>
            </a:r>
            <a:r>
              <a:rPr lang="en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refer to grammar, which they describe as “complex” (J FG1), “heavy” (L FG1), “fuzzy” (LF FG1), “horrible” (A FG2), or “abstract” (E FG2) to name but a few of the qualifiers they use. </a:t>
            </a:r>
            <a:endParaRPr sz="21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In one instance: grammar teaching as a form of </a:t>
            </a:r>
            <a:r>
              <a:rPr lang="en" sz="21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“punishment” </a:t>
            </a:r>
            <a:r>
              <a:rPr lang="en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(E FG2) (// see Romero Muñoz, 2012)</a:t>
            </a:r>
            <a:endParaRPr sz="1600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9BC4223F-4C2C-4DD8-92B1-52465C0E7823}"/>
              </a:ext>
            </a:extLst>
          </p:cNvPr>
          <p:cNvGrpSpPr/>
          <p:nvPr/>
        </p:nvGrpSpPr>
        <p:grpSpPr>
          <a:xfrm>
            <a:off x="327915" y="227095"/>
            <a:ext cx="8488170" cy="877686"/>
            <a:chOff x="0" y="0"/>
            <a:chExt cx="1755372" cy="877686"/>
          </a:xfrm>
        </p:grpSpPr>
        <p:sp>
          <p:nvSpPr>
            <p:cNvPr id="14" name="Rectangle : coins arrondis 13">
              <a:extLst>
                <a:ext uri="{FF2B5EF4-FFF2-40B4-BE49-F238E27FC236}">
                  <a16:creationId xmlns:a16="http://schemas.microsoft.com/office/drawing/2014/main" id="{7493B1D5-071E-41F0-81E0-AA31CA9F5F7F}"/>
                </a:ext>
              </a:extLst>
            </p:cNvPr>
            <p:cNvSpPr/>
            <p:nvPr/>
          </p:nvSpPr>
          <p:spPr>
            <a:xfrm>
              <a:off x="0" y="0"/>
              <a:ext cx="1755372" cy="877686"/>
            </a:xfrm>
            <a:prstGeom prst="roundRect">
              <a:avLst>
                <a:gd name="adj" fmla="val 10000"/>
              </a:avLst>
            </a:prstGeom>
            <a:solidFill>
              <a:srgbClr val="A1957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</p:sp>
        <p:sp>
          <p:nvSpPr>
            <p:cNvPr id="15" name="Rectangle : coins arrondis 4">
              <a:extLst>
                <a:ext uri="{FF2B5EF4-FFF2-40B4-BE49-F238E27FC236}">
                  <a16:creationId xmlns:a16="http://schemas.microsoft.com/office/drawing/2014/main" id="{AD7A5B1F-672B-424A-89ED-CD1B1DF0C5E2}"/>
                </a:ext>
              </a:extLst>
            </p:cNvPr>
            <p:cNvSpPr txBox="1"/>
            <p:nvPr/>
          </p:nvSpPr>
          <p:spPr>
            <a:xfrm>
              <a:off x="25707" y="25707"/>
              <a:ext cx="1703958" cy="8262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marL="0" marR="0" lvl="0" indent="0" algn="ctr" defTabSz="8445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Prior knowledge and experience (2)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L1 as facilitating or impeding L2 learning - unclear</a:t>
            </a: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Here, our data reveals an interesting tension. On the one hand, these differences  =  possible obstacles for successful appropriation:</a:t>
            </a: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I think, yes, maybe it's because in some books, the English grammar is explained, the </a:t>
            </a:r>
            <a:r>
              <a:rPr lang="en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 grammar is explained the way we see things in French.</a:t>
            </a:r>
            <a:r>
              <a:rPr lang="en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So that's why it does, in the end </a:t>
            </a:r>
            <a:r>
              <a:rPr lang="en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generates exceptions</a:t>
            </a:r>
            <a:r>
              <a:rPr lang="en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But, in the end, they are not exceptions. </a:t>
            </a:r>
            <a:r>
              <a:rPr lang="en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(LF FG1)</a:t>
            </a: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the other hand, typological differences = opportunities for conceptual contrastive analysis (Danesi, 2003): </a:t>
            </a: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Also in French somewhere, as you were saying, we do say “de l’argent”, I think that it is </a:t>
            </a:r>
            <a:r>
              <a:rPr lang="en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necessary to make more also comparisons between the languages</a:t>
            </a:r>
            <a:r>
              <a:rPr lang="en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 FG2)</a:t>
            </a: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CCA9F58C-3D1B-4F8B-AB60-27F05EAD2CC5}"/>
              </a:ext>
            </a:extLst>
          </p:cNvPr>
          <p:cNvGrpSpPr/>
          <p:nvPr/>
        </p:nvGrpSpPr>
        <p:grpSpPr>
          <a:xfrm>
            <a:off x="327915" y="227095"/>
            <a:ext cx="8488170" cy="877686"/>
            <a:chOff x="0" y="0"/>
            <a:chExt cx="1755372" cy="877686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FA5918F9-9D31-4086-B4D6-DD71BBB193F4}"/>
                </a:ext>
              </a:extLst>
            </p:cNvPr>
            <p:cNvSpPr/>
            <p:nvPr/>
          </p:nvSpPr>
          <p:spPr>
            <a:xfrm>
              <a:off x="0" y="0"/>
              <a:ext cx="1755372" cy="877686"/>
            </a:xfrm>
            <a:prstGeom prst="roundRect">
              <a:avLst>
                <a:gd name="adj" fmla="val 10000"/>
              </a:avLst>
            </a:prstGeom>
            <a:solidFill>
              <a:srgbClr val="A1957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</p:sp>
        <p:sp>
          <p:nvSpPr>
            <p:cNvPr id="8" name="Rectangle : coins arrondis 4">
              <a:extLst>
                <a:ext uri="{FF2B5EF4-FFF2-40B4-BE49-F238E27FC236}">
                  <a16:creationId xmlns:a16="http://schemas.microsoft.com/office/drawing/2014/main" id="{1DB2BB2A-C0F3-4657-9985-B8D0FCDBF19A}"/>
                </a:ext>
              </a:extLst>
            </p:cNvPr>
            <p:cNvSpPr txBox="1"/>
            <p:nvPr/>
          </p:nvSpPr>
          <p:spPr>
            <a:xfrm>
              <a:off x="25707" y="25707"/>
              <a:ext cx="1703958" cy="8262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marL="0" marR="0" lvl="0" indent="0" algn="ctr" defTabSz="8445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Prior knowledge and experience (3)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8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participants also underscore the </a:t>
            </a:r>
            <a:r>
              <a:rPr lang="en" sz="17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usefulness</a:t>
            </a:r>
            <a:r>
              <a:rPr lang="en" sz="1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the explanations used in the proposed innovation:</a:t>
            </a:r>
            <a:endParaRPr sz="1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 I think, we were never given those terms, so </a:t>
            </a:r>
            <a:r>
              <a:rPr lang="en" sz="17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bounded and unbounded</a:t>
            </a:r>
            <a:r>
              <a:rPr lang="en" sz="1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and I think that could have helped us all. And I think that if </a:t>
            </a:r>
            <a:r>
              <a:rPr lang="en" sz="17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helps us</a:t>
            </a:r>
            <a:r>
              <a:rPr lang="en" sz="1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" sz="17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can clearly help us to create the lesson and to give the lesson to the students </a:t>
            </a:r>
            <a:r>
              <a:rPr lang="en" sz="1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because we see a link, and so it's easier.</a:t>
            </a:r>
            <a:r>
              <a:rPr lang="en" sz="1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(G FG1 )</a:t>
            </a:r>
            <a:endParaRPr sz="1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However, the new terminology requires some </a:t>
            </a:r>
            <a:r>
              <a:rPr lang="en" sz="17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contextualization</a:t>
            </a:r>
            <a:r>
              <a:rPr lang="en" sz="1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→ May not be suitable for autonomous use:</a:t>
            </a:r>
            <a:endParaRPr sz="1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with the, how can I say, </a:t>
            </a:r>
            <a:r>
              <a:rPr lang="en" sz="17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way you explained them to us, it's fine, but if you had just given them to us like that, uh, it wouldn't have worked for me.</a:t>
            </a:r>
            <a:r>
              <a:rPr lang="en" sz="1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wouldn't have had anything to relate to.</a:t>
            </a:r>
            <a:r>
              <a:rPr lang="en" sz="1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(E FG2)</a:t>
            </a:r>
            <a:endParaRPr sz="1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EA5B9949-1AB7-4AD3-BAF7-CA86EF8E9F28}"/>
              </a:ext>
            </a:extLst>
          </p:cNvPr>
          <p:cNvGrpSpPr/>
          <p:nvPr/>
        </p:nvGrpSpPr>
        <p:grpSpPr>
          <a:xfrm>
            <a:off x="311699" y="109125"/>
            <a:ext cx="8623871" cy="877686"/>
            <a:chOff x="2194966" y="223484"/>
            <a:chExt cx="1755372" cy="877686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C13EB823-D8F5-4BE0-98E7-8409B853BFD6}"/>
                </a:ext>
              </a:extLst>
            </p:cNvPr>
            <p:cNvSpPr/>
            <p:nvPr/>
          </p:nvSpPr>
          <p:spPr>
            <a:xfrm>
              <a:off x="2194966" y="223484"/>
              <a:ext cx="1755372" cy="877686"/>
            </a:xfrm>
            <a:prstGeom prst="roundRect">
              <a:avLst>
                <a:gd name="adj" fmla="val 10000"/>
              </a:avLst>
            </a:prstGeom>
            <a:solidFill>
              <a:srgbClr val="A19574">
                <a:hueOff val="-419932"/>
                <a:satOff val="22824"/>
                <a:lumOff val="-4216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</p:sp>
        <p:sp>
          <p:nvSpPr>
            <p:cNvPr id="11" name="Rectangle : coins arrondis 4">
              <a:extLst>
                <a:ext uri="{FF2B5EF4-FFF2-40B4-BE49-F238E27FC236}">
                  <a16:creationId xmlns:a16="http://schemas.microsoft.com/office/drawing/2014/main" id="{3FCE4E4B-FBA5-43E3-9E1F-E7DD5663F40D}"/>
                </a:ext>
              </a:extLst>
            </p:cNvPr>
            <p:cNvSpPr txBox="1"/>
            <p:nvPr/>
          </p:nvSpPr>
          <p:spPr>
            <a:xfrm>
              <a:off x="2220673" y="249191"/>
              <a:ext cx="1703958" cy="8262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marL="0" marR="0" lvl="0" indent="0" algn="ctr" defTabSz="8445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Ecological validity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Positive assessment </a:t>
            </a:r>
            <a:r>
              <a:rPr lang="en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YET assessment also appeared to be conditional upon participants’ perceived self-efficacy // Bandura (1994): “people's beliefs about their capabilities to produce designated levels of performance that exercise influence over events that affect their lives” (71). </a:t>
            </a: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[...] Then, well,  </a:t>
            </a:r>
            <a:r>
              <a:rPr lang="en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gave us this example, I don't have any other idea,</a:t>
            </a:r>
            <a:r>
              <a:rPr lang="en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but I hope we will have some. </a:t>
            </a:r>
            <a:r>
              <a:rPr lang="en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 FG2)</a:t>
            </a:r>
            <a:endParaRPr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I totally agree with the idea too. But </a:t>
            </a:r>
            <a:r>
              <a:rPr lang="en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don't really see how we could do it any other</a:t>
            </a:r>
            <a:r>
              <a:rPr lang="en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way</a:t>
            </a:r>
            <a:r>
              <a:rPr lang="en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[...]</a:t>
            </a:r>
            <a:r>
              <a:rPr lang="en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 FG1)</a:t>
            </a: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800" dirty="0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A6A20C-11DA-4E8E-A1DF-BE1E6D7B4A28}"/>
              </a:ext>
            </a:extLst>
          </p:cNvPr>
          <p:cNvGrpSpPr/>
          <p:nvPr/>
        </p:nvGrpSpPr>
        <p:grpSpPr>
          <a:xfrm>
            <a:off x="311700" y="135782"/>
            <a:ext cx="8520600" cy="877686"/>
            <a:chOff x="4389182" y="223484"/>
            <a:chExt cx="1755372" cy="877686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9CA4E3B7-6B2E-4611-94B7-CDE1450AFB93}"/>
                </a:ext>
              </a:extLst>
            </p:cNvPr>
            <p:cNvSpPr/>
            <p:nvPr/>
          </p:nvSpPr>
          <p:spPr>
            <a:xfrm>
              <a:off x="4389182" y="223484"/>
              <a:ext cx="1755372" cy="877686"/>
            </a:xfrm>
            <a:prstGeom prst="roundRect">
              <a:avLst>
                <a:gd name="adj" fmla="val 10000"/>
              </a:avLst>
            </a:prstGeom>
            <a:solidFill>
              <a:srgbClr val="A19574">
                <a:hueOff val="-839865"/>
                <a:satOff val="45647"/>
                <a:lumOff val="-8432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</p:sp>
        <p:sp>
          <p:nvSpPr>
            <p:cNvPr id="11" name="Rectangle : coins arrondis 4">
              <a:extLst>
                <a:ext uri="{FF2B5EF4-FFF2-40B4-BE49-F238E27FC236}">
                  <a16:creationId xmlns:a16="http://schemas.microsoft.com/office/drawing/2014/main" id="{F8095690-2827-4577-8D6B-645C10741565}"/>
                </a:ext>
              </a:extLst>
            </p:cNvPr>
            <p:cNvSpPr txBox="1"/>
            <p:nvPr/>
          </p:nvSpPr>
          <p:spPr>
            <a:xfrm>
              <a:off x="4414889" y="249191"/>
              <a:ext cx="1703958" cy="82627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marL="0" marR="0" lvl="0" indent="0" algn="ctr" defTabSz="8445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Teacher appropriation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700" b="1"/>
              <a:t>Outline </a:t>
            </a:r>
            <a:endParaRPr lang="en-BE" sz="2700" b="1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89472" y="1590018"/>
            <a:ext cx="484026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716801" y="1007270"/>
            <a:ext cx="1899624" cy="954774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76320" y="3827443"/>
            <a:ext cx="1513185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20937" y="4296531"/>
            <a:ext cx="364184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93891033-76FE-DE01-BFE6-AE8338B5DD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144906"/>
              </p:ext>
            </p:extLst>
          </p:nvPr>
        </p:nvGraphicFramePr>
        <p:xfrm>
          <a:off x="482600" y="1337235"/>
          <a:ext cx="8178799" cy="3295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14065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Discussion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5281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Discussion 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D1A2FA0-A30E-49B5-BE6F-7D69DF2E8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53" y="1039767"/>
            <a:ext cx="9043147" cy="64111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participants’ epistemological beliefs and perception of practice can be traced back to two primary metaphors: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B317B649-3715-42B2-ACB3-EA737CA67A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5378656"/>
              </p:ext>
            </p:extLst>
          </p:nvPr>
        </p:nvGraphicFramePr>
        <p:xfrm>
          <a:off x="2245659" y="1680883"/>
          <a:ext cx="4222376" cy="1419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E35F99B-580B-40B5-8383-CF54FC64D61C}"/>
              </a:ext>
            </a:extLst>
          </p:cNvPr>
          <p:cNvSpPr/>
          <p:nvPr/>
        </p:nvSpPr>
        <p:spPr>
          <a:xfrm>
            <a:off x="100852" y="3151591"/>
            <a:ext cx="9043147" cy="728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6999"/>
              </a:lnSpc>
              <a:spcBef>
                <a:spcPts val="800"/>
              </a:spcBef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The metaphors they resort to when describing the proposed innovation are consonant with a CG approach.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45DB77-7D90-40B6-A380-6C3A1111CF7A}"/>
              </a:ext>
            </a:extLst>
          </p:cNvPr>
          <p:cNvSpPr/>
          <p:nvPr/>
        </p:nvSpPr>
        <p:spPr>
          <a:xfrm>
            <a:off x="0" y="4103733"/>
            <a:ext cx="9197787" cy="399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6999"/>
              </a:lnSpc>
              <a:spcBef>
                <a:spcPts val="800"/>
              </a:spcBef>
              <a:buClr>
                <a:schemeClr val="dk1"/>
              </a:buClr>
              <a:buSzPts val="1100"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// importance of beliefs in acceptance of rejections of innovation &gt; fertile ground for CG</a:t>
            </a:r>
          </a:p>
        </p:txBody>
      </p:sp>
    </p:spTree>
    <p:extLst>
      <p:ext uri="{BB962C8B-B14F-4D97-AF65-F5344CB8AC3E}">
        <p14:creationId xmlns:p14="http://schemas.microsoft.com/office/powerpoint/2010/main" val="78793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Discussion (2)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" name="Espace réservé du contenu 2">
            <a:extLst>
              <a:ext uri="{FF2B5EF4-FFF2-40B4-BE49-F238E27FC236}">
                <a16:creationId xmlns:a16="http://schemas.microsoft.com/office/drawing/2014/main" id="{5A24D4CC-6B7D-4FC4-BD34-F9CBD03267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426335"/>
              </p:ext>
            </p:extLst>
          </p:nvPr>
        </p:nvGraphicFramePr>
        <p:xfrm>
          <a:off x="63874" y="1093104"/>
          <a:ext cx="8858250" cy="3868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1554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Scope and limitations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13003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Scope and limitations 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90174752-1EC3-4F91-A337-18FB6EC2C2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4297263"/>
              </p:ext>
            </p:extLst>
          </p:nvPr>
        </p:nvGraphicFramePr>
        <p:xfrm>
          <a:off x="0" y="1603006"/>
          <a:ext cx="9043147" cy="255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44093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Scope and limitations (2) 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B9139835-D123-4FE0-B410-4ECBE9299A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5282036"/>
              </p:ext>
            </p:extLst>
          </p:nvPr>
        </p:nvGraphicFramePr>
        <p:xfrm>
          <a:off x="894230" y="1879253"/>
          <a:ext cx="7597588" cy="2111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Google Shape;164;p31">
            <a:extLst>
              <a:ext uri="{FF2B5EF4-FFF2-40B4-BE49-F238E27FC236}">
                <a16:creationId xmlns:a16="http://schemas.microsoft.com/office/drawing/2014/main" id="{C30B8B15-4005-4F52-98DF-973A3BBBC927}"/>
              </a:ext>
            </a:extLst>
          </p:cNvPr>
          <p:cNvSpPr txBox="1">
            <a:spLocks/>
          </p:cNvSpPr>
          <p:nvPr/>
        </p:nvSpPr>
        <p:spPr>
          <a:xfrm>
            <a:off x="701665" y="1286946"/>
            <a:ext cx="8520600" cy="51496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 on intentions and attitudes: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2691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Scope and limitations (3) 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90174752-1EC3-4F91-A337-18FB6EC2C2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3049223"/>
              </p:ext>
            </p:extLst>
          </p:nvPr>
        </p:nvGraphicFramePr>
        <p:xfrm>
          <a:off x="0" y="1294477"/>
          <a:ext cx="9043147" cy="255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1B9B4DA9-15A5-4F9A-92E9-2798AB5C04A8}"/>
              </a:ext>
            </a:extLst>
          </p:cNvPr>
          <p:cNvSpPr/>
          <p:nvPr/>
        </p:nvSpPr>
        <p:spPr>
          <a:xfrm>
            <a:off x="1348068" y="4050395"/>
            <a:ext cx="68210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 a language teaching perspective, CG is little more than another theoretical construct without evidence of its facilitative potential in the classroom. </a:t>
            </a:r>
          </a:p>
        </p:txBody>
      </p:sp>
    </p:spTree>
    <p:extLst>
      <p:ext uri="{BB962C8B-B14F-4D97-AF65-F5344CB8AC3E}">
        <p14:creationId xmlns:p14="http://schemas.microsoft.com/office/powerpoint/2010/main" val="22081097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Conclusion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51541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>
                <a:solidFill>
                  <a:schemeClr val="accent2">
                    <a:lumMod val="75000"/>
                  </a:schemeClr>
                </a:solidFill>
              </a:rPr>
              <a:t>Implications for researchers within ACL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D1DCDAE6-C216-4636-89D6-6D690B39D4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987048"/>
              </p:ext>
            </p:extLst>
          </p:nvPr>
        </p:nvGraphicFramePr>
        <p:xfrm>
          <a:off x="628650" y="1369219"/>
          <a:ext cx="8293474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22836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>
                <a:solidFill>
                  <a:schemeClr val="accent2">
                    <a:lumMod val="75000"/>
                  </a:schemeClr>
                </a:solidFill>
              </a:rPr>
              <a:t>Back to square one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1568CC9D-D993-4765-87E7-F1BABDF407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7355091"/>
              </p:ext>
            </p:extLst>
          </p:nvPr>
        </p:nvGraphicFramePr>
        <p:xfrm>
          <a:off x="129241" y="1767212"/>
          <a:ext cx="8893735" cy="230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303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Background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76104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THANK YOU FOR YOUR ATTENTION! </a:t>
            </a:r>
            <a:br>
              <a:rPr lang="en-US" sz="27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27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64950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References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89003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6"/>
          <p:cNvSpPr txBox="1">
            <a:spLocks noGrp="1"/>
          </p:cNvSpPr>
          <p:nvPr>
            <p:ph type="title"/>
          </p:nvPr>
        </p:nvSpPr>
        <p:spPr>
          <a:xfrm>
            <a:off x="311700" y="60511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/>
            <a:r>
              <a:rPr lang="en-US" sz="3000" b="1" kern="1200" dirty="0">
                <a:solidFill>
                  <a:srgbClr val="A5644E">
                    <a:lumMod val="75000"/>
                  </a:srgbClr>
                </a:solidFill>
                <a:latin typeface="Calibri Light" panose="020F0302020204030204"/>
                <a:ea typeface="+mj-ea"/>
                <a:cs typeface="+mj-cs"/>
              </a:rPr>
              <a:t>References (abridged)</a:t>
            </a:r>
            <a:endParaRPr dirty="0"/>
          </a:p>
        </p:txBody>
      </p:sp>
      <p:sp>
        <p:nvSpPr>
          <p:cNvPr id="194" name="Google Shape;194;p36"/>
          <p:cNvSpPr txBox="1">
            <a:spLocks noGrp="1"/>
          </p:cNvSpPr>
          <p:nvPr>
            <p:ph type="body" idx="1"/>
          </p:nvPr>
        </p:nvSpPr>
        <p:spPr>
          <a:xfrm>
            <a:off x="311700" y="572700"/>
            <a:ext cx="8520600" cy="43690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32500" lnSpcReduction="20000"/>
          </a:bodyPr>
          <a:lstStyle/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Achard, M. (2008). Teaching construal: Cognitive Pedagogical grammar.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Handbook of Cognitive Linguistics and Second Language Acquisition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442–465. https://doi.org/10.4324/9780203938560-26     	 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Argyris, C., &amp; Schon, D. (1974).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Theory in practice: Increasing professional effectiveness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Jossey-Bass.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Basturkmen, H. (2012). Review of research into the correspondence between language teachers’ stated beliefs and practices.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40(2), 282–295. https://doi.org/10.1016/j.system.2012.05.001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Borg, S. (2019).</a:t>
            </a:r>
            <a:r>
              <a:rPr lang="en" sz="3700" dirty="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37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Language Teacher Cognition: Perspectives and Debates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In X. Gao (Ed.),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Second Handbook of English Language Teaching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(pp. 1-23). Springer International Publishing. 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Braun, V., &amp; Clarke, V. (2006). Using thematic analysis in psychology.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Qualitative Research in Psychology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3(2), 77–101. https://doi.org/10.1191/1478088706qp063oa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Busch, D. (2010). Pre-service teacher beliefs about language learning: The second language acquisition course as an agent for change.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Language Teaching Research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14(3), 318–337. doi:10.1177/1362168810365239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Decorte, R. (in preparation). Collaborative action research and its effects on language teachers’ practices: a focus on metacognitive strategies. 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Drożdż, G. (2017).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puzzle of (un)countability in English : a study in cognitive grammar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Wydawnictwo Uniwersytetu Śląskiego.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Ellis, R. (1997).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SLA research and language teaching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Oxford University Press.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Gilquin, G. (2022a). Cognitive corpus linguistics and pedagogy: From rationale to applications.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Pedagogical Linguistics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3(2), 109-142.</a:t>
            </a: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Gilquin, G. (2022b). Reflections on applied cognitive corpus linguistics. </a:t>
            </a:r>
            <a:r>
              <a:rPr lang="en" sz="37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Pedagogical Linguistics</a:t>
            </a:r>
            <a:r>
              <a:rPr lang="en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3(2), 194-201.</a:t>
            </a:r>
          </a:p>
          <a:p>
            <a:pPr indent="-457200">
              <a:lnSpc>
                <a:spcPct val="120000"/>
              </a:lnSpc>
              <a:buClr>
                <a:schemeClr val="dk1"/>
              </a:buClr>
              <a:buSzPct val="91666"/>
              <a:buNone/>
            </a:pP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</a:t>
            </a:r>
            <a:r>
              <a:rPr lang="en-US" sz="37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Foll</a:t>
            </a: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E. (2017). Textbook English: A Corpus-based Analysis of Language Use in EFL Textbooks. (2017, July). researchgate.net. </a:t>
            </a: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https://www.researchgate.net/publication/326894033_Textbook_English_A_Corpus-based_Analysis_of_Language_Use_in_EFL_Textbooks</a:t>
            </a: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-457200">
              <a:lnSpc>
                <a:spcPct val="120000"/>
              </a:lnSpc>
              <a:buClr>
                <a:schemeClr val="dk1"/>
              </a:buClr>
              <a:buSzPct val="91666"/>
              <a:buNone/>
            </a:pPr>
            <a:r>
              <a:rPr lang="en-US" sz="37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Hsi</a:t>
            </a: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-Chi, H., Jen-Chia, C., </a:t>
            </a:r>
            <a:r>
              <a:rPr lang="en-US" sz="37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</a:t>
            </a: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-Ling, T., &amp; </a:t>
            </a:r>
            <a:r>
              <a:rPr lang="en-US" sz="37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</a:t>
            </a: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-Chang, C. (2011). The influence of teachers’ self-efficacy on innovative work behavior - IPEDR. ipeder.com. Retrieved June 9, 2022, from </a:t>
            </a: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http://ipedr.com/vol5/no1/50-H00112.pdf</a:t>
            </a:r>
            <a:r>
              <a:rPr lang="en-US" sz="37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-457200">
              <a:lnSpc>
                <a:spcPct val="120000"/>
              </a:lnSpc>
              <a:buClr>
                <a:schemeClr val="dk1"/>
              </a:buClr>
              <a:buSzPct val="91666"/>
              <a:buNone/>
            </a:pPr>
            <a:endParaRPr lang="en-US" sz="4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endParaRPr sz="37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FE162F-BCD7-42F3-90B9-8EA4AF4BA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4776"/>
            <a:ext cx="8520600" cy="4417359"/>
          </a:xfrm>
        </p:spPr>
        <p:txBody>
          <a:bodyPr>
            <a:normAutofit/>
          </a:bodyPr>
          <a:lstStyle/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Kang, E. Y., </a:t>
            </a:r>
            <a:r>
              <a:rPr lang="en-US" sz="1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Sok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S., &amp; Han, Z. (2019). Thirty-five years of ISLA on form-focused instruction: A meta-analysis.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Language Teaching Research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23(4), 428–453.</a:t>
            </a:r>
            <a:r>
              <a:rPr lang="en-US" sz="1200" dirty="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2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https://doi.org/10.1177/1362168818776671</a:t>
            </a:r>
            <a:endParaRPr lang="en-US" sz="1200" u="sng" dirty="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Karavas-Doukas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E. (1996). Using attitude scales to investigate teachers' attitudes to the communicative approach.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ELT Journal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50(3), 187–198. 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https://doi.org/10.1093/elt/50.3.187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Lakoff, G. and Johnson, M. (1980).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Metaphors we live by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University of Chicago Press. 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Lakoff, G., &amp; Johnson, M. (1999).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Philosophy in the flesh: The embodied mind and its challenge to western thought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Basic books.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Langacker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R. W. (2008).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Cognitive Grammar: A Basic Introduction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Oxford University Press.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Lortie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D. (1975).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Schoolteacher: A Sociological Study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University of Chicago Press.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Markee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N. (1997).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Managing Curricular Innovation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Cambridge University Press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Moodie, I. (2016). The anti-apprenticeship of observation: How negative prior language learning experience influences English language teachers’ beliefs and practices.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60, 29-41.</a:t>
            </a:r>
            <a:r>
              <a:rPr lang="en-US" sz="1200" dirty="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2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https://doi.org/10.1016/j.system.2016.05.011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Murphy, R. (2016).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Essential grammar in use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(4th edition). Cambridge University Press.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O’Keeffe, A., &amp; Mark, G. (2017). The English grammar profile of learner competence.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International Journal of Corpus Linguistics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22 (4), 457-489.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Romero Muñoz, E. (2011).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faut </a:t>
            </a:r>
            <a:r>
              <a:rPr lang="en-US" sz="1200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finir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avec </a:t>
            </a:r>
            <a:r>
              <a:rPr lang="en-US" sz="1200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l’enseignement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des </a:t>
            </a:r>
            <a:r>
              <a:rPr lang="en-US" sz="1200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langues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Presses </a:t>
            </a:r>
            <a:r>
              <a:rPr lang="en-US" sz="1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Universitaires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Namur.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Romero Muñoz, E. (2022). Teaching Form in the Action-Oriented Classroom: Can-Do!. In: McCallum, L. (eds)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 Language Teaching. English Language Teaching: Theory, Research and Pedagogy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(pp 257–273). Springer.</a:t>
            </a:r>
            <a:r>
              <a:rPr lang="en-US" sz="1200" dirty="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2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https://doi.org/10.1007/978-981-19-2152-0_15</a:t>
            </a:r>
            <a:endParaRPr lang="en-US" sz="1200" u="sng" dirty="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Venkatesh, V. &amp; Davis, F. D. (1996). A Model of the Antecedents of Perceived Ease of Use: Development and Test.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 sciences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 27(3), 451-481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Wedell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M. (2009).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Planning for educational change: Putting people and their contexts first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Continuum.</a:t>
            </a:r>
          </a:p>
          <a:p>
            <a:pPr lvl="0" indent="-457200">
              <a:lnSpc>
                <a:spcPct val="100000"/>
              </a:lnSpc>
              <a:buClr>
                <a:schemeClr val="dk1"/>
              </a:buClr>
              <a:buSzPct val="91666"/>
              <a:buNone/>
            </a:pPr>
            <a:r>
              <a:rPr lang="en-US" sz="1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Wirag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A. Li, Y., &amp; Zhang, B. (2022). Applying Cognitive Linguistics to Foreign Language Teaching and Learning: Addressing Current Research Challenges. </a:t>
            </a:r>
            <a:r>
              <a:rPr lang="en-US" sz="1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Cognitive Linguistic Studies</a:t>
            </a: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9(2), 185-201.</a:t>
            </a:r>
          </a:p>
          <a:p>
            <a:pPr marL="114300" indent="0">
              <a:buNone/>
            </a:pPr>
            <a:endParaRPr lang="en-US" sz="1000" dirty="0"/>
          </a:p>
        </p:txBody>
      </p:sp>
      <p:sp>
        <p:nvSpPr>
          <p:cNvPr id="4" name="Google Shape;193;p36">
            <a:extLst>
              <a:ext uri="{FF2B5EF4-FFF2-40B4-BE49-F238E27FC236}">
                <a16:creationId xmlns:a16="http://schemas.microsoft.com/office/drawing/2014/main" id="{6E8A2AA7-2EDC-4DBC-8551-6AED244C81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7191" y="47812"/>
            <a:ext cx="8521700" cy="5730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/>
            <a:r>
              <a:rPr lang="en-US" sz="3000" b="1" kern="1200" dirty="0">
                <a:solidFill>
                  <a:srgbClr val="A5644E">
                    <a:lumMod val="75000"/>
                  </a:srgbClr>
                </a:solidFill>
                <a:latin typeface="Calibri Light" panose="020F0302020204030204"/>
                <a:ea typeface="+mj-ea"/>
              </a:rPr>
              <a:t>References (2)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1681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Preliminary considerations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5CF04102-DA21-4C11-86B4-9576457538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348948"/>
              </p:ext>
            </p:extLst>
          </p:nvPr>
        </p:nvGraphicFramePr>
        <p:xfrm>
          <a:off x="482600" y="1489772"/>
          <a:ext cx="8076453" cy="314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5309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Preliminary considerations (2)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2" name="Espace réservé du contenu 3">
            <a:extLst>
              <a:ext uri="{FF2B5EF4-FFF2-40B4-BE49-F238E27FC236}">
                <a16:creationId xmlns:a16="http://schemas.microsoft.com/office/drawing/2014/main" id="{B3CE7523-1523-1F9A-D505-44DE67E59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925872"/>
              </p:ext>
            </p:extLst>
          </p:nvPr>
        </p:nvGraphicFramePr>
        <p:xfrm>
          <a:off x="628650" y="1369219"/>
          <a:ext cx="7886700" cy="3532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501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Research gap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2" name="Espace réservé du contenu 3">
            <a:extLst>
              <a:ext uri="{FF2B5EF4-FFF2-40B4-BE49-F238E27FC236}">
                <a16:creationId xmlns:a16="http://schemas.microsoft.com/office/drawing/2014/main" id="{1CEA55E9-F5F0-6417-444F-CFFB657F82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753556"/>
              </p:ext>
            </p:extLst>
          </p:nvPr>
        </p:nvGraphicFramePr>
        <p:xfrm>
          <a:off x="107576" y="1364876"/>
          <a:ext cx="8774206" cy="3267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7987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Targeting a grammatical structure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9317F0A7-C470-4AE2-8473-4F9ECC7AA1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443975"/>
              </p:ext>
            </p:extLst>
          </p:nvPr>
        </p:nvGraphicFramePr>
        <p:xfrm>
          <a:off x="1085176" y="2717302"/>
          <a:ext cx="7446309" cy="2198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Bulle narrative : rectangle 4">
            <a:extLst>
              <a:ext uri="{FF2B5EF4-FFF2-40B4-BE49-F238E27FC236}">
                <a16:creationId xmlns:a16="http://schemas.microsoft.com/office/drawing/2014/main" id="{213415BE-0FCD-43BE-8B65-603AB7D3CFCD}"/>
              </a:ext>
            </a:extLst>
          </p:cNvPr>
          <p:cNvSpPr/>
          <p:nvPr/>
        </p:nvSpPr>
        <p:spPr>
          <a:xfrm>
            <a:off x="1337157" y="1072939"/>
            <a:ext cx="6469685" cy="1664528"/>
          </a:xfrm>
          <a:prstGeom prst="wedgeRect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Wedell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(2009): we should adopt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an ecological perspective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to innovation as opposed to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“blind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applicationism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”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which is defined as “the use of whatever pedagogical innovation is trending in academia” (Romero Muñoz, 2022, p. 269). 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351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653E-FF98-1FF0-EE76-DBD10F54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41301"/>
            <a:ext cx="8178800" cy="851803"/>
          </a:xfrm>
        </p:spPr>
        <p:txBody>
          <a:bodyPr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1" dirty="0">
                <a:solidFill>
                  <a:schemeClr val="accent2">
                    <a:lumMod val="75000"/>
                  </a:schemeClr>
                </a:solidFill>
              </a:rPr>
              <a:t>The CMD</a:t>
            </a:r>
            <a:endParaRPr lang="en-BE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4F553BD9-739A-4EFD-A082-A906A5F421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843341"/>
              </p:ext>
            </p:extLst>
          </p:nvPr>
        </p:nvGraphicFramePr>
        <p:xfrm>
          <a:off x="154641" y="1028700"/>
          <a:ext cx="8795129" cy="3818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763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2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2" name="Freeform: Shape 34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2087" y="-1039626"/>
            <a:ext cx="1818655" cy="2708393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4" name="Freeform: Shape 36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78251" y="-253936"/>
            <a:ext cx="1226966" cy="1226966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5" name="Freeform: Shape 38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0989" y="-4941"/>
            <a:ext cx="3044545" cy="1911083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697193" y="1099335"/>
            <a:ext cx="889281" cy="88928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7" name="Freeform: Shape 42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2167" y="3899057"/>
            <a:ext cx="1833680" cy="1774587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8" name="Rectangle 44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327341" y="4079920"/>
            <a:ext cx="696350" cy="69635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9" name="Freeform: Shape 46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550984" y="550734"/>
            <a:ext cx="4042034" cy="4042034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25213" y="24963"/>
            <a:ext cx="5093576" cy="509357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3ACB14-E2AF-42B3-8219-7DAC9DAF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82" y="1765231"/>
            <a:ext cx="4337037" cy="1613039"/>
          </a:xfrm>
          <a:noFill/>
        </p:spPr>
        <p:txBody>
          <a:bodyPr vert="horz" lIns="68580" tIns="34290" rIns="68580" bIns="34290" rtlCol="0" anchor="ctr">
            <a:norm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Research question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2367" y="4093194"/>
            <a:ext cx="1673846" cy="1926608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90045" y="3932659"/>
            <a:ext cx="719989" cy="71998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BE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605242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1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2822</Words>
  <Application>Microsoft Office PowerPoint</Application>
  <PresentationFormat>Affichage à l'écran (16:9)</PresentationFormat>
  <Paragraphs>165</Paragraphs>
  <Slides>33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Simple Light</vt:lpstr>
      <vt:lpstr>2_Office Theme</vt:lpstr>
      <vt:lpstr>Investigating pre-service teachers’ acceptance of Cognitive Grammar as a viable innovation: A case study </vt:lpstr>
      <vt:lpstr>Outline </vt:lpstr>
      <vt:lpstr>Background</vt:lpstr>
      <vt:lpstr>Preliminary considerations</vt:lpstr>
      <vt:lpstr>Preliminary considerations (2)</vt:lpstr>
      <vt:lpstr>Research gap</vt:lpstr>
      <vt:lpstr>Targeting a grammatical structure</vt:lpstr>
      <vt:lpstr>The CMD</vt:lpstr>
      <vt:lpstr>Research question</vt:lpstr>
      <vt:lpstr>Research question</vt:lpstr>
      <vt:lpstr>Method</vt:lpstr>
      <vt:lpstr>Method</vt:lpstr>
      <vt:lpstr>Findings</vt:lpstr>
      <vt:lpstr>Findings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Discussion</vt:lpstr>
      <vt:lpstr>Discussion </vt:lpstr>
      <vt:lpstr>Discussion (2)</vt:lpstr>
      <vt:lpstr>Scope and limitations</vt:lpstr>
      <vt:lpstr>Scope and limitations </vt:lpstr>
      <vt:lpstr>Scope and limitations (2) </vt:lpstr>
      <vt:lpstr>Scope and limitations (3) </vt:lpstr>
      <vt:lpstr>Conclusion</vt:lpstr>
      <vt:lpstr>Implications for researchers within ACL</vt:lpstr>
      <vt:lpstr>Back to square one</vt:lpstr>
      <vt:lpstr>THANK YOU FOR YOUR ATTENTION!   Questions?</vt:lpstr>
      <vt:lpstr>References</vt:lpstr>
      <vt:lpstr>References (abridged)</vt:lpstr>
      <vt:lpstr>References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Investigating pre-service teachers’ acceptance of Cognitive Grammar as a viable innovation: A case study </dc:title>
  <cp:lastModifiedBy>Remy Decorte</cp:lastModifiedBy>
  <cp:revision>19</cp:revision>
  <dcterms:modified xsi:type="dcterms:W3CDTF">2022-12-07T11:54:57Z</dcterms:modified>
</cp:coreProperties>
</file>