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259" r:id="rId2"/>
    <p:sldId id="287" r:id="rId3"/>
    <p:sldId id="286" r:id="rId4"/>
    <p:sldId id="261" r:id="rId5"/>
    <p:sldId id="276" r:id="rId6"/>
    <p:sldId id="277" r:id="rId7"/>
    <p:sldId id="278" r:id="rId8"/>
    <p:sldId id="279" r:id="rId9"/>
    <p:sldId id="280" r:id="rId10"/>
    <p:sldId id="281" r:id="rId11"/>
    <p:sldId id="282" r:id="rId12"/>
    <p:sldId id="283" r:id="rId13"/>
    <p:sldId id="284" r:id="rId14"/>
    <p:sldId id="285" r:id="rId1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Style moyen 2 - Accentuation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335"/>
    <p:restoredTop sz="94637"/>
  </p:normalViewPr>
  <p:slideViewPr>
    <p:cSldViewPr snapToGrid="0" snapToObjects="1">
      <p:cViewPr varScale="1">
        <p:scale>
          <a:sx n="85" d="100"/>
          <a:sy n="85" d="100"/>
        </p:scale>
        <p:origin x="61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rnaud Kerzmann" userId="905c2296cb856666" providerId="LiveId" clId="{F1DD1723-5603-4BB9-A382-8B0AC3A98F05}"/>
    <pc:docChg chg="custSel addSld delSld modSld sldOrd">
      <pc:chgData name="Arnaud Kerzmann" userId="905c2296cb856666" providerId="LiveId" clId="{F1DD1723-5603-4BB9-A382-8B0AC3A98F05}" dt="2022-06-19T16:21:35.759" v="2022" actId="1076"/>
      <pc:docMkLst>
        <pc:docMk/>
      </pc:docMkLst>
      <pc:sldChg chg="modSp del mod">
        <pc:chgData name="Arnaud Kerzmann" userId="905c2296cb856666" providerId="LiveId" clId="{F1DD1723-5603-4BB9-A382-8B0AC3A98F05}" dt="2022-06-19T15:39:52.338" v="1706" actId="2696"/>
        <pc:sldMkLst>
          <pc:docMk/>
          <pc:sldMk cId="1936454512" sldId="260"/>
        </pc:sldMkLst>
        <pc:spChg chg="mod">
          <ac:chgData name="Arnaud Kerzmann" userId="905c2296cb856666" providerId="LiveId" clId="{F1DD1723-5603-4BB9-A382-8B0AC3A98F05}" dt="2022-06-19T14:08:33.138" v="112" actId="20577"/>
          <ac:spMkLst>
            <pc:docMk/>
            <pc:sldMk cId="1936454512" sldId="260"/>
            <ac:spMk id="4" creationId="{00000000-0000-0000-0000-000000000000}"/>
          </ac:spMkLst>
        </pc:spChg>
        <pc:picChg chg="mod">
          <ac:chgData name="Arnaud Kerzmann" userId="905c2296cb856666" providerId="LiveId" clId="{F1DD1723-5603-4BB9-A382-8B0AC3A98F05}" dt="2022-06-19T14:16:02.551" v="293" actId="1076"/>
          <ac:picMkLst>
            <pc:docMk/>
            <pc:sldMk cId="1936454512" sldId="260"/>
            <ac:picMk id="2" creationId="{00000000-0000-0000-0000-000000000000}"/>
          </ac:picMkLst>
        </pc:picChg>
        <pc:picChg chg="mod">
          <ac:chgData name="Arnaud Kerzmann" userId="905c2296cb856666" providerId="LiveId" clId="{F1DD1723-5603-4BB9-A382-8B0AC3A98F05}" dt="2022-06-19T14:16:47.482" v="296" actId="1076"/>
          <ac:picMkLst>
            <pc:docMk/>
            <pc:sldMk cId="1936454512" sldId="260"/>
            <ac:picMk id="3" creationId="{00000000-0000-0000-0000-000000000000}"/>
          </ac:picMkLst>
        </pc:picChg>
      </pc:sldChg>
      <pc:sldChg chg="addSp modSp mod">
        <pc:chgData name="Arnaud Kerzmann" userId="905c2296cb856666" providerId="LiveId" clId="{F1DD1723-5603-4BB9-A382-8B0AC3A98F05}" dt="2022-06-19T15:30:33.209" v="1652" actId="1076"/>
        <pc:sldMkLst>
          <pc:docMk/>
          <pc:sldMk cId="1259025274" sldId="261"/>
        </pc:sldMkLst>
        <pc:spChg chg="mod">
          <ac:chgData name="Arnaud Kerzmann" userId="905c2296cb856666" providerId="LiveId" clId="{F1DD1723-5603-4BB9-A382-8B0AC3A98F05}" dt="2022-06-19T14:15:27.064" v="291" actId="113"/>
          <ac:spMkLst>
            <pc:docMk/>
            <pc:sldMk cId="1259025274" sldId="261"/>
            <ac:spMk id="5" creationId="{00000000-0000-0000-0000-000000000000}"/>
          </ac:spMkLst>
        </pc:spChg>
        <pc:spChg chg="mod">
          <ac:chgData name="Arnaud Kerzmann" userId="905c2296cb856666" providerId="LiveId" clId="{F1DD1723-5603-4BB9-A382-8B0AC3A98F05}" dt="2022-06-19T14:17:54.979" v="299" actId="20577"/>
          <ac:spMkLst>
            <pc:docMk/>
            <pc:sldMk cId="1259025274" sldId="261"/>
            <ac:spMk id="6" creationId="{00000000-0000-0000-0000-000000000000}"/>
          </ac:spMkLst>
        </pc:spChg>
        <pc:spChg chg="add mod">
          <ac:chgData name="Arnaud Kerzmann" userId="905c2296cb856666" providerId="LiveId" clId="{F1DD1723-5603-4BB9-A382-8B0AC3A98F05}" dt="2022-06-19T15:30:33.209" v="1652" actId="1076"/>
          <ac:spMkLst>
            <pc:docMk/>
            <pc:sldMk cId="1259025274" sldId="261"/>
            <ac:spMk id="7" creationId="{82A2C9F2-E163-97CB-77C5-C6F5FAA78B82}"/>
          </ac:spMkLst>
        </pc:spChg>
        <pc:picChg chg="mod">
          <ac:chgData name="Arnaud Kerzmann" userId="905c2296cb856666" providerId="LiveId" clId="{F1DD1723-5603-4BB9-A382-8B0AC3A98F05}" dt="2022-06-19T14:23:50.435" v="341" actId="1076"/>
          <ac:picMkLst>
            <pc:docMk/>
            <pc:sldMk cId="1259025274" sldId="261"/>
            <ac:picMk id="2" creationId="{00000000-0000-0000-0000-000000000000}"/>
          </ac:picMkLst>
        </pc:picChg>
      </pc:sldChg>
      <pc:sldChg chg="delSp modSp del mod">
        <pc:chgData name="Arnaud Kerzmann" userId="905c2296cb856666" providerId="LiveId" clId="{F1DD1723-5603-4BB9-A382-8B0AC3A98F05}" dt="2022-06-19T15:28:13.448" v="1630" actId="47"/>
        <pc:sldMkLst>
          <pc:docMk/>
          <pc:sldMk cId="3801901262" sldId="262"/>
        </pc:sldMkLst>
        <pc:spChg chg="mod">
          <ac:chgData name="Arnaud Kerzmann" userId="905c2296cb856666" providerId="LiveId" clId="{F1DD1723-5603-4BB9-A382-8B0AC3A98F05}" dt="2022-06-19T14:25:34.009" v="347" actId="14100"/>
          <ac:spMkLst>
            <pc:docMk/>
            <pc:sldMk cId="3801901262" sldId="262"/>
            <ac:spMk id="6" creationId="{00000000-0000-0000-0000-000000000000}"/>
          </ac:spMkLst>
        </pc:spChg>
        <pc:picChg chg="del">
          <ac:chgData name="Arnaud Kerzmann" userId="905c2296cb856666" providerId="LiveId" clId="{F1DD1723-5603-4BB9-A382-8B0AC3A98F05}" dt="2022-06-19T14:17:15.062" v="297" actId="478"/>
          <ac:picMkLst>
            <pc:docMk/>
            <pc:sldMk cId="3801901262" sldId="262"/>
            <ac:picMk id="5" creationId="{00000000-0000-0000-0000-000000000000}"/>
          </ac:picMkLst>
        </pc:picChg>
      </pc:sldChg>
      <pc:sldChg chg="del">
        <pc:chgData name="Arnaud Kerzmann" userId="905c2296cb856666" providerId="LiveId" clId="{F1DD1723-5603-4BB9-A382-8B0AC3A98F05}" dt="2022-06-19T15:17:18.220" v="1103" actId="47"/>
        <pc:sldMkLst>
          <pc:docMk/>
          <pc:sldMk cId="3333435311" sldId="263"/>
        </pc:sldMkLst>
      </pc:sldChg>
      <pc:sldChg chg="del">
        <pc:chgData name="Arnaud Kerzmann" userId="905c2296cb856666" providerId="LiveId" clId="{F1DD1723-5603-4BB9-A382-8B0AC3A98F05}" dt="2022-06-19T15:17:16.973" v="1102" actId="47"/>
        <pc:sldMkLst>
          <pc:docMk/>
          <pc:sldMk cId="1769591522" sldId="264"/>
        </pc:sldMkLst>
      </pc:sldChg>
      <pc:sldChg chg="del">
        <pc:chgData name="Arnaud Kerzmann" userId="905c2296cb856666" providerId="LiveId" clId="{F1DD1723-5603-4BB9-A382-8B0AC3A98F05}" dt="2022-06-19T15:17:14.730" v="1101" actId="47"/>
        <pc:sldMkLst>
          <pc:docMk/>
          <pc:sldMk cId="2286303445" sldId="265"/>
        </pc:sldMkLst>
      </pc:sldChg>
      <pc:sldChg chg="del">
        <pc:chgData name="Arnaud Kerzmann" userId="905c2296cb856666" providerId="LiveId" clId="{F1DD1723-5603-4BB9-A382-8B0AC3A98F05}" dt="2022-06-19T15:17:13.925" v="1100" actId="47"/>
        <pc:sldMkLst>
          <pc:docMk/>
          <pc:sldMk cId="3057745862" sldId="268"/>
        </pc:sldMkLst>
      </pc:sldChg>
      <pc:sldChg chg="del">
        <pc:chgData name="Arnaud Kerzmann" userId="905c2296cb856666" providerId="LiveId" clId="{F1DD1723-5603-4BB9-A382-8B0AC3A98F05}" dt="2022-06-19T15:17:13.106" v="1099" actId="47"/>
        <pc:sldMkLst>
          <pc:docMk/>
          <pc:sldMk cId="1661372932" sldId="269"/>
        </pc:sldMkLst>
      </pc:sldChg>
      <pc:sldChg chg="del">
        <pc:chgData name="Arnaud Kerzmann" userId="905c2296cb856666" providerId="LiveId" clId="{F1DD1723-5603-4BB9-A382-8B0AC3A98F05}" dt="2022-06-19T15:17:11.806" v="1098" actId="47"/>
        <pc:sldMkLst>
          <pc:docMk/>
          <pc:sldMk cId="3997418048" sldId="270"/>
        </pc:sldMkLst>
      </pc:sldChg>
      <pc:sldChg chg="del">
        <pc:chgData name="Arnaud Kerzmann" userId="905c2296cb856666" providerId="LiveId" clId="{F1DD1723-5603-4BB9-A382-8B0AC3A98F05}" dt="2022-06-19T15:17:10.595" v="1097" actId="47"/>
        <pc:sldMkLst>
          <pc:docMk/>
          <pc:sldMk cId="1103512566" sldId="271"/>
        </pc:sldMkLst>
      </pc:sldChg>
      <pc:sldChg chg="del">
        <pc:chgData name="Arnaud Kerzmann" userId="905c2296cb856666" providerId="LiveId" clId="{F1DD1723-5603-4BB9-A382-8B0AC3A98F05}" dt="2022-06-19T15:17:08.820" v="1096" actId="47"/>
        <pc:sldMkLst>
          <pc:docMk/>
          <pc:sldMk cId="447827077" sldId="272"/>
        </pc:sldMkLst>
      </pc:sldChg>
      <pc:sldChg chg="del">
        <pc:chgData name="Arnaud Kerzmann" userId="905c2296cb856666" providerId="LiveId" clId="{F1DD1723-5603-4BB9-A382-8B0AC3A98F05}" dt="2022-06-19T15:17:07.613" v="1095" actId="47"/>
        <pc:sldMkLst>
          <pc:docMk/>
          <pc:sldMk cId="1510174656" sldId="273"/>
        </pc:sldMkLst>
      </pc:sldChg>
      <pc:sldChg chg="del">
        <pc:chgData name="Arnaud Kerzmann" userId="905c2296cb856666" providerId="LiveId" clId="{F1DD1723-5603-4BB9-A382-8B0AC3A98F05}" dt="2022-06-19T15:17:05.520" v="1094" actId="47"/>
        <pc:sldMkLst>
          <pc:docMk/>
          <pc:sldMk cId="1741956323" sldId="274"/>
        </pc:sldMkLst>
      </pc:sldChg>
      <pc:sldChg chg="modSp del mod">
        <pc:chgData name="Arnaud Kerzmann" userId="905c2296cb856666" providerId="LiveId" clId="{F1DD1723-5603-4BB9-A382-8B0AC3A98F05}" dt="2022-06-19T15:37:04.879" v="1694" actId="2696"/>
        <pc:sldMkLst>
          <pc:docMk/>
          <pc:sldMk cId="2793669171" sldId="275"/>
        </pc:sldMkLst>
        <pc:spChg chg="mod">
          <ac:chgData name="Arnaud Kerzmann" userId="905c2296cb856666" providerId="LiveId" clId="{F1DD1723-5603-4BB9-A382-8B0AC3A98F05}" dt="2022-06-19T14:22:12.722" v="335" actId="255"/>
          <ac:spMkLst>
            <pc:docMk/>
            <pc:sldMk cId="2793669171" sldId="275"/>
            <ac:spMk id="4" creationId="{00000000-0000-0000-0000-000000000000}"/>
          </ac:spMkLst>
        </pc:spChg>
        <pc:picChg chg="mod">
          <ac:chgData name="Arnaud Kerzmann" userId="905c2296cb856666" providerId="LiveId" clId="{F1DD1723-5603-4BB9-A382-8B0AC3A98F05}" dt="2022-06-19T14:16:24.746" v="294" actId="1076"/>
          <ac:picMkLst>
            <pc:docMk/>
            <pc:sldMk cId="2793669171" sldId="275"/>
            <ac:picMk id="2" creationId="{00000000-0000-0000-0000-000000000000}"/>
          </ac:picMkLst>
        </pc:picChg>
        <pc:picChg chg="mod">
          <ac:chgData name="Arnaud Kerzmann" userId="905c2296cb856666" providerId="LiveId" clId="{F1DD1723-5603-4BB9-A382-8B0AC3A98F05}" dt="2022-06-19T15:31:00.128" v="1653" actId="1076"/>
          <ac:picMkLst>
            <pc:docMk/>
            <pc:sldMk cId="2793669171" sldId="275"/>
            <ac:picMk id="3" creationId="{00000000-0000-0000-0000-000000000000}"/>
          </ac:picMkLst>
        </pc:picChg>
      </pc:sldChg>
      <pc:sldChg chg="modSp add mod ord">
        <pc:chgData name="Arnaud Kerzmann" userId="905c2296cb856666" providerId="LiveId" clId="{F1DD1723-5603-4BB9-A382-8B0AC3A98F05}" dt="2022-06-19T15:35:21.007" v="1685"/>
        <pc:sldMkLst>
          <pc:docMk/>
          <pc:sldMk cId="4267672625" sldId="276"/>
        </pc:sldMkLst>
        <pc:spChg chg="mod">
          <ac:chgData name="Arnaud Kerzmann" userId="905c2296cb856666" providerId="LiveId" clId="{F1DD1723-5603-4BB9-A382-8B0AC3A98F05}" dt="2022-06-19T14:28:58.319" v="460" actId="20577"/>
          <ac:spMkLst>
            <pc:docMk/>
            <pc:sldMk cId="4267672625" sldId="276"/>
            <ac:spMk id="7" creationId="{82A2C9F2-E163-97CB-77C5-C6F5FAA78B82}"/>
          </ac:spMkLst>
        </pc:spChg>
      </pc:sldChg>
      <pc:sldChg chg="modSp add mod">
        <pc:chgData name="Arnaud Kerzmann" userId="905c2296cb856666" providerId="LiveId" clId="{F1DD1723-5603-4BB9-A382-8B0AC3A98F05}" dt="2022-06-19T14:33:53.180" v="518" actId="1076"/>
        <pc:sldMkLst>
          <pc:docMk/>
          <pc:sldMk cId="3622301288" sldId="277"/>
        </pc:sldMkLst>
        <pc:spChg chg="mod">
          <ac:chgData name="Arnaud Kerzmann" userId="905c2296cb856666" providerId="LiveId" clId="{F1DD1723-5603-4BB9-A382-8B0AC3A98F05}" dt="2022-06-19T14:31:18.944" v="480" actId="20577"/>
          <ac:spMkLst>
            <pc:docMk/>
            <pc:sldMk cId="3622301288" sldId="277"/>
            <ac:spMk id="5" creationId="{00000000-0000-0000-0000-000000000000}"/>
          </ac:spMkLst>
        </pc:spChg>
        <pc:spChg chg="mod">
          <ac:chgData name="Arnaud Kerzmann" userId="905c2296cb856666" providerId="LiveId" clId="{F1DD1723-5603-4BB9-A382-8B0AC3A98F05}" dt="2022-06-19T14:33:53.180" v="518" actId="1076"/>
          <ac:spMkLst>
            <pc:docMk/>
            <pc:sldMk cId="3622301288" sldId="277"/>
            <ac:spMk id="7" creationId="{82A2C9F2-E163-97CB-77C5-C6F5FAA78B82}"/>
          </ac:spMkLst>
        </pc:spChg>
      </pc:sldChg>
      <pc:sldChg chg="addSp delSp modSp add mod ord">
        <pc:chgData name="Arnaud Kerzmann" userId="905c2296cb856666" providerId="LiveId" clId="{F1DD1723-5603-4BB9-A382-8B0AC3A98F05}" dt="2022-06-19T16:00:24.225" v="1725" actId="20577"/>
        <pc:sldMkLst>
          <pc:docMk/>
          <pc:sldMk cId="1995747797" sldId="278"/>
        </pc:sldMkLst>
        <pc:spChg chg="mod">
          <ac:chgData name="Arnaud Kerzmann" userId="905c2296cb856666" providerId="LiveId" clId="{F1DD1723-5603-4BB9-A382-8B0AC3A98F05}" dt="2022-06-19T14:38:03.022" v="544" actId="20577"/>
          <ac:spMkLst>
            <pc:docMk/>
            <pc:sldMk cId="1995747797" sldId="278"/>
            <ac:spMk id="5" creationId="{00000000-0000-0000-0000-000000000000}"/>
          </ac:spMkLst>
        </pc:spChg>
        <pc:spChg chg="mod">
          <ac:chgData name="Arnaud Kerzmann" userId="905c2296cb856666" providerId="LiveId" clId="{F1DD1723-5603-4BB9-A382-8B0AC3A98F05}" dt="2022-06-19T14:54:26.647" v="732" actId="1076"/>
          <ac:spMkLst>
            <pc:docMk/>
            <pc:sldMk cId="1995747797" sldId="278"/>
            <ac:spMk id="7" creationId="{82A2C9F2-E163-97CB-77C5-C6F5FAA78B82}"/>
          </ac:spMkLst>
        </pc:spChg>
        <pc:graphicFrameChg chg="add del mod modGraphic">
          <ac:chgData name="Arnaud Kerzmann" userId="905c2296cb856666" providerId="LiveId" clId="{F1DD1723-5603-4BB9-A382-8B0AC3A98F05}" dt="2022-06-19T14:42:40.431" v="578" actId="478"/>
          <ac:graphicFrameMkLst>
            <pc:docMk/>
            <pc:sldMk cId="1995747797" sldId="278"/>
            <ac:graphicFrameMk id="4" creationId="{0A658B16-481A-CD55-A059-E6F60A909225}"/>
          </ac:graphicFrameMkLst>
        </pc:graphicFrameChg>
        <pc:graphicFrameChg chg="add mod modGraphic">
          <ac:chgData name="Arnaud Kerzmann" userId="905c2296cb856666" providerId="LiveId" clId="{F1DD1723-5603-4BB9-A382-8B0AC3A98F05}" dt="2022-06-19T16:00:24.225" v="1725" actId="20577"/>
          <ac:graphicFrameMkLst>
            <pc:docMk/>
            <pc:sldMk cId="1995747797" sldId="278"/>
            <ac:graphicFrameMk id="8" creationId="{9195FA50-A745-39F3-B3D6-EC8B97AD3AA2}"/>
          </ac:graphicFrameMkLst>
        </pc:graphicFrameChg>
        <pc:picChg chg="mod">
          <ac:chgData name="Arnaud Kerzmann" userId="905c2296cb856666" providerId="LiveId" clId="{F1DD1723-5603-4BB9-A382-8B0AC3A98F05}" dt="2022-06-19T15:44:26.557" v="1716" actId="1076"/>
          <ac:picMkLst>
            <pc:docMk/>
            <pc:sldMk cId="1995747797" sldId="278"/>
            <ac:picMk id="3" creationId="{00000000-0000-0000-0000-000000000000}"/>
          </ac:picMkLst>
        </pc:picChg>
      </pc:sldChg>
      <pc:sldChg chg="modSp add mod">
        <pc:chgData name="Arnaud Kerzmann" userId="905c2296cb856666" providerId="LiveId" clId="{F1DD1723-5603-4BB9-A382-8B0AC3A98F05}" dt="2022-06-19T14:57:11.546" v="769" actId="1076"/>
        <pc:sldMkLst>
          <pc:docMk/>
          <pc:sldMk cId="4246963779" sldId="279"/>
        </pc:sldMkLst>
        <pc:spChg chg="mod">
          <ac:chgData name="Arnaud Kerzmann" userId="905c2296cb856666" providerId="LiveId" clId="{F1DD1723-5603-4BB9-A382-8B0AC3A98F05}" dt="2022-06-19T14:55:00.425" v="749" actId="20577"/>
          <ac:spMkLst>
            <pc:docMk/>
            <pc:sldMk cId="4246963779" sldId="279"/>
            <ac:spMk id="5" creationId="{00000000-0000-0000-0000-000000000000}"/>
          </ac:spMkLst>
        </pc:spChg>
        <pc:spChg chg="mod">
          <ac:chgData name="Arnaud Kerzmann" userId="905c2296cb856666" providerId="LiveId" clId="{F1DD1723-5603-4BB9-A382-8B0AC3A98F05}" dt="2022-06-19T14:57:11.546" v="769" actId="1076"/>
          <ac:spMkLst>
            <pc:docMk/>
            <pc:sldMk cId="4246963779" sldId="279"/>
            <ac:spMk id="7" creationId="{82A2C9F2-E163-97CB-77C5-C6F5FAA78B82}"/>
          </ac:spMkLst>
        </pc:spChg>
      </pc:sldChg>
      <pc:sldChg chg="addSp delSp modSp add mod">
        <pc:chgData name="Arnaud Kerzmann" userId="905c2296cb856666" providerId="LiveId" clId="{F1DD1723-5603-4BB9-A382-8B0AC3A98F05}" dt="2022-06-19T15:00:03.760" v="787" actId="1076"/>
        <pc:sldMkLst>
          <pc:docMk/>
          <pc:sldMk cId="3422899014" sldId="280"/>
        </pc:sldMkLst>
        <pc:spChg chg="del mod">
          <ac:chgData name="Arnaud Kerzmann" userId="905c2296cb856666" providerId="LiveId" clId="{F1DD1723-5603-4BB9-A382-8B0AC3A98F05}" dt="2022-06-19T14:57:53.679" v="773" actId="478"/>
          <ac:spMkLst>
            <pc:docMk/>
            <pc:sldMk cId="3422899014" sldId="280"/>
            <ac:spMk id="7" creationId="{82A2C9F2-E163-97CB-77C5-C6F5FAA78B82}"/>
          </ac:spMkLst>
        </pc:spChg>
        <pc:picChg chg="add mod">
          <ac:chgData name="Arnaud Kerzmann" userId="905c2296cb856666" providerId="LiveId" clId="{F1DD1723-5603-4BB9-A382-8B0AC3A98F05}" dt="2022-06-19T15:00:03.760" v="787" actId="1076"/>
          <ac:picMkLst>
            <pc:docMk/>
            <pc:sldMk cId="3422899014" sldId="280"/>
            <ac:picMk id="4" creationId="{0B7159D0-4133-7375-E79E-15DACF70CCF9}"/>
          </ac:picMkLst>
        </pc:picChg>
        <pc:picChg chg="add mod">
          <ac:chgData name="Arnaud Kerzmann" userId="905c2296cb856666" providerId="LiveId" clId="{F1DD1723-5603-4BB9-A382-8B0AC3A98F05}" dt="2022-06-19T14:59:41.215" v="786" actId="1076"/>
          <ac:picMkLst>
            <pc:docMk/>
            <pc:sldMk cId="3422899014" sldId="280"/>
            <ac:picMk id="8" creationId="{47A8E948-9195-CFE1-B569-6DFC09EB7BB7}"/>
          </ac:picMkLst>
        </pc:picChg>
        <pc:picChg chg="add mod">
          <ac:chgData name="Arnaud Kerzmann" userId="905c2296cb856666" providerId="LiveId" clId="{F1DD1723-5603-4BB9-A382-8B0AC3A98F05}" dt="2022-06-19T14:59:18.982" v="783" actId="1076"/>
          <ac:picMkLst>
            <pc:docMk/>
            <pc:sldMk cId="3422899014" sldId="280"/>
            <ac:picMk id="9" creationId="{538492E4-C9CF-D75C-20DC-9192F2A8B29D}"/>
          </ac:picMkLst>
        </pc:picChg>
        <pc:picChg chg="add mod">
          <ac:chgData name="Arnaud Kerzmann" userId="905c2296cb856666" providerId="LiveId" clId="{F1DD1723-5603-4BB9-A382-8B0AC3A98F05}" dt="2022-06-19T14:59:11.397" v="782" actId="1076"/>
          <ac:picMkLst>
            <pc:docMk/>
            <pc:sldMk cId="3422899014" sldId="280"/>
            <ac:picMk id="10" creationId="{DE58112A-29AA-62A3-CEE3-71220DCF87FE}"/>
          </ac:picMkLst>
        </pc:picChg>
      </pc:sldChg>
      <pc:sldChg chg="addSp delSp modSp add mod">
        <pc:chgData name="Arnaud Kerzmann" userId="905c2296cb856666" providerId="LiveId" clId="{F1DD1723-5603-4BB9-A382-8B0AC3A98F05}" dt="2022-06-19T15:02:01.995" v="803" actId="1076"/>
        <pc:sldMkLst>
          <pc:docMk/>
          <pc:sldMk cId="1449207483" sldId="281"/>
        </pc:sldMkLst>
        <pc:picChg chg="del">
          <ac:chgData name="Arnaud Kerzmann" userId="905c2296cb856666" providerId="LiveId" clId="{F1DD1723-5603-4BB9-A382-8B0AC3A98F05}" dt="2022-06-19T15:00:25.553" v="789" actId="478"/>
          <ac:picMkLst>
            <pc:docMk/>
            <pc:sldMk cId="1449207483" sldId="281"/>
            <ac:picMk id="4" creationId="{0B7159D0-4133-7375-E79E-15DACF70CCF9}"/>
          </ac:picMkLst>
        </pc:picChg>
        <pc:picChg chg="add mod">
          <ac:chgData name="Arnaud Kerzmann" userId="905c2296cb856666" providerId="LiveId" clId="{F1DD1723-5603-4BB9-A382-8B0AC3A98F05}" dt="2022-06-19T15:00:48.371" v="792" actId="1076"/>
          <ac:picMkLst>
            <pc:docMk/>
            <pc:sldMk cId="1449207483" sldId="281"/>
            <ac:picMk id="7" creationId="{6C9F12CD-C354-D68F-75E6-56E38BE6682C}"/>
          </ac:picMkLst>
        </pc:picChg>
        <pc:picChg chg="del">
          <ac:chgData name="Arnaud Kerzmann" userId="905c2296cb856666" providerId="LiveId" clId="{F1DD1723-5603-4BB9-A382-8B0AC3A98F05}" dt="2022-06-19T15:00:50.631" v="793" actId="478"/>
          <ac:picMkLst>
            <pc:docMk/>
            <pc:sldMk cId="1449207483" sldId="281"/>
            <ac:picMk id="8" creationId="{47A8E948-9195-CFE1-B569-6DFC09EB7BB7}"/>
          </ac:picMkLst>
        </pc:picChg>
        <pc:picChg chg="del">
          <ac:chgData name="Arnaud Kerzmann" userId="905c2296cb856666" providerId="LiveId" clId="{F1DD1723-5603-4BB9-A382-8B0AC3A98F05}" dt="2022-06-19T15:01:14.687" v="796" actId="478"/>
          <ac:picMkLst>
            <pc:docMk/>
            <pc:sldMk cId="1449207483" sldId="281"/>
            <ac:picMk id="9" creationId="{538492E4-C9CF-D75C-20DC-9192F2A8B29D}"/>
          </ac:picMkLst>
        </pc:picChg>
        <pc:picChg chg="del">
          <ac:chgData name="Arnaud Kerzmann" userId="905c2296cb856666" providerId="LiveId" clId="{F1DD1723-5603-4BB9-A382-8B0AC3A98F05}" dt="2022-06-19T15:01:41.458" v="799" actId="478"/>
          <ac:picMkLst>
            <pc:docMk/>
            <pc:sldMk cId="1449207483" sldId="281"/>
            <ac:picMk id="10" creationId="{DE58112A-29AA-62A3-CEE3-71220DCF87FE}"/>
          </ac:picMkLst>
        </pc:picChg>
        <pc:picChg chg="add mod">
          <ac:chgData name="Arnaud Kerzmann" userId="905c2296cb856666" providerId="LiveId" clId="{F1DD1723-5603-4BB9-A382-8B0AC3A98F05}" dt="2022-06-19T15:01:12.794" v="795" actId="1076"/>
          <ac:picMkLst>
            <pc:docMk/>
            <pc:sldMk cId="1449207483" sldId="281"/>
            <ac:picMk id="11" creationId="{3BC117E2-8F58-F1F5-5AD0-833660C39AB6}"/>
          </ac:picMkLst>
        </pc:picChg>
        <pc:picChg chg="add mod">
          <ac:chgData name="Arnaud Kerzmann" userId="905c2296cb856666" providerId="LiveId" clId="{F1DD1723-5603-4BB9-A382-8B0AC3A98F05}" dt="2022-06-19T15:01:37.750" v="798" actId="1076"/>
          <ac:picMkLst>
            <pc:docMk/>
            <pc:sldMk cId="1449207483" sldId="281"/>
            <ac:picMk id="12" creationId="{058FD0F6-D298-5AFE-9566-5BF44E73BD6A}"/>
          </ac:picMkLst>
        </pc:picChg>
        <pc:picChg chg="add mod">
          <ac:chgData name="Arnaud Kerzmann" userId="905c2296cb856666" providerId="LiveId" clId="{F1DD1723-5603-4BB9-A382-8B0AC3A98F05}" dt="2022-06-19T15:02:01.995" v="803" actId="1076"/>
          <ac:picMkLst>
            <pc:docMk/>
            <pc:sldMk cId="1449207483" sldId="281"/>
            <ac:picMk id="13" creationId="{416D5FD8-D1EF-1C9D-271D-7C266E54D7BF}"/>
          </ac:picMkLst>
        </pc:picChg>
      </pc:sldChg>
      <pc:sldChg chg="addSp delSp modSp add mod">
        <pc:chgData name="Arnaud Kerzmann" userId="905c2296cb856666" providerId="LiveId" clId="{F1DD1723-5603-4BB9-A382-8B0AC3A98F05}" dt="2022-06-19T15:04:28.930" v="816" actId="1076"/>
        <pc:sldMkLst>
          <pc:docMk/>
          <pc:sldMk cId="2881804399" sldId="282"/>
        </pc:sldMkLst>
        <pc:picChg chg="add mod">
          <ac:chgData name="Arnaud Kerzmann" userId="905c2296cb856666" providerId="LiveId" clId="{F1DD1723-5603-4BB9-A382-8B0AC3A98F05}" dt="2022-06-19T15:03:15.471" v="807" actId="1076"/>
          <ac:picMkLst>
            <pc:docMk/>
            <pc:sldMk cId="2881804399" sldId="282"/>
            <ac:picMk id="4" creationId="{92B87D66-7287-2584-7EAE-03A449B04D83}"/>
          </ac:picMkLst>
        </pc:picChg>
        <pc:picChg chg="del">
          <ac:chgData name="Arnaud Kerzmann" userId="905c2296cb856666" providerId="LiveId" clId="{F1DD1723-5603-4BB9-A382-8B0AC3A98F05}" dt="2022-06-19T15:02:40.552" v="805" actId="478"/>
          <ac:picMkLst>
            <pc:docMk/>
            <pc:sldMk cId="2881804399" sldId="282"/>
            <ac:picMk id="7" creationId="{6C9F12CD-C354-D68F-75E6-56E38BE6682C}"/>
          </ac:picMkLst>
        </pc:picChg>
        <pc:picChg chg="add mod">
          <ac:chgData name="Arnaud Kerzmann" userId="905c2296cb856666" providerId="LiveId" clId="{F1DD1723-5603-4BB9-A382-8B0AC3A98F05}" dt="2022-06-19T15:03:40.056" v="810" actId="1076"/>
          <ac:picMkLst>
            <pc:docMk/>
            <pc:sldMk cId="2881804399" sldId="282"/>
            <ac:picMk id="8" creationId="{FE3D2CE3-FDD7-464F-3DFB-1B3EE85128B0}"/>
          </ac:picMkLst>
        </pc:picChg>
        <pc:picChg chg="add mod">
          <ac:chgData name="Arnaud Kerzmann" userId="905c2296cb856666" providerId="LiveId" clId="{F1DD1723-5603-4BB9-A382-8B0AC3A98F05}" dt="2022-06-19T15:03:59.813" v="813" actId="1076"/>
          <ac:picMkLst>
            <pc:docMk/>
            <pc:sldMk cId="2881804399" sldId="282"/>
            <ac:picMk id="9" creationId="{71CA1422-D0DF-A4B4-AB43-4A7AAD9C2384}"/>
          </ac:picMkLst>
        </pc:picChg>
        <pc:picChg chg="add mod">
          <ac:chgData name="Arnaud Kerzmann" userId="905c2296cb856666" providerId="LiveId" clId="{F1DD1723-5603-4BB9-A382-8B0AC3A98F05}" dt="2022-06-19T15:04:28.930" v="816" actId="1076"/>
          <ac:picMkLst>
            <pc:docMk/>
            <pc:sldMk cId="2881804399" sldId="282"/>
            <ac:picMk id="10" creationId="{94C192F5-B4F3-3406-A661-628BAEC42F60}"/>
          </ac:picMkLst>
        </pc:picChg>
        <pc:picChg chg="del">
          <ac:chgData name="Arnaud Kerzmann" userId="905c2296cb856666" providerId="LiveId" clId="{F1DD1723-5603-4BB9-A382-8B0AC3A98F05}" dt="2022-06-19T15:03:17.438" v="808" actId="478"/>
          <ac:picMkLst>
            <pc:docMk/>
            <pc:sldMk cId="2881804399" sldId="282"/>
            <ac:picMk id="11" creationId="{3BC117E2-8F58-F1F5-5AD0-833660C39AB6}"/>
          </ac:picMkLst>
        </pc:picChg>
        <pc:picChg chg="del">
          <ac:chgData name="Arnaud Kerzmann" userId="905c2296cb856666" providerId="LiveId" clId="{F1DD1723-5603-4BB9-A382-8B0AC3A98F05}" dt="2022-06-19T15:03:41.769" v="811" actId="478"/>
          <ac:picMkLst>
            <pc:docMk/>
            <pc:sldMk cId="2881804399" sldId="282"/>
            <ac:picMk id="12" creationId="{058FD0F6-D298-5AFE-9566-5BF44E73BD6A}"/>
          </ac:picMkLst>
        </pc:picChg>
        <pc:picChg chg="del">
          <ac:chgData name="Arnaud Kerzmann" userId="905c2296cb856666" providerId="LiveId" clId="{F1DD1723-5603-4BB9-A382-8B0AC3A98F05}" dt="2022-06-19T15:04:03.086" v="814" actId="478"/>
          <ac:picMkLst>
            <pc:docMk/>
            <pc:sldMk cId="2881804399" sldId="282"/>
            <ac:picMk id="13" creationId="{416D5FD8-D1EF-1C9D-271D-7C266E54D7BF}"/>
          </ac:picMkLst>
        </pc:picChg>
      </pc:sldChg>
      <pc:sldChg chg="addSp delSp modSp add mod">
        <pc:chgData name="Arnaud Kerzmann" userId="905c2296cb856666" providerId="LiveId" clId="{F1DD1723-5603-4BB9-A382-8B0AC3A98F05}" dt="2022-06-19T15:10:11.766" v="896" actId="1076"/>
        <pc:sldMkLst>
          <pc:docMk/>
          <pc:sldMk cId="3783507089" sldId="283"/>
        </pc:sldMkLst>
        <pc:spChg chg="add mod">
          <ac:chgData name="Arnaud Kerzmann" userId="905c2296cb856666" providerId="LiveId" clId="{F1DD1723-5603-4BB9-A382-8B0AC3A98F05}" dt="2022-06-19T15:09:56.977" v="894" actId="1076"/>
          <ac:spMkLst>
            <pc:docMk/>
            <pc:sldMk cId="3783507089" sldId="283"/>
            <ac:spMk id="11" creationId="{F11E3089-A5D1-1CF0-F496-6B9D7662517C}"/>
          </ac:spMkLst>
        </pc:spChg>
        <pc:picChg chg="del">
          <ac:chgData name="Arnaud Kerzmann" userId="905c2296cb856666" providerId="LiveId" clId="{F1DD1723-5603-4BB9-A382-8B0AC3A98F05}" dt="2022-06-19T15:05:48.374" v="819" actId="478"/>
          <ac:picMkLst>
            <pc:docMk/>
            <pc:sldMk cId="3783507089" sldId="283"/>
            <ac:picMk id="4" creationId="{92B87D66-7287-2584-7EAE-03A449B04D83}"/>
          </ac:picMkLst>
        </pc:picChg>
        <pc:picChg chg="add mod">
          <ac:chgData name="Arnaud Kerzmann" userId="905c2296cb856666" providerId="LiveId" clId="{F1DD1723-5603-4BB9-A382-8B0AC3A98F05}" dt="2022-06-19T15:10:11.766" v="896" actId="1076"/>
          <ac:picMkLst>
            <pc:docMk/>
            <pc:sldMk cId="3783507089" sldId="283"/>
            <ac:picMk id="7" creationId="{DB335AB0-8419-5560-F6DD-4E4446D0AEFE}"/>
          </ac:picMkLst>
        </pc:picChg>
        <pc:picChg chg="del">
          <ac:chgData name="Arnaud Kerzmann" userId="905c2296cb856666" providerId="LiveId" clId="{F1DD1723-5603-4BB9-A382-8B0AC3A98F05}" dt="2022-06-19T15:05:47.596" v="818" actId="478"/>
          <ac:picMkLst>
            <pc:docMk/>
            <pc:sldMk cId="3783507089" sldId="283"/>
            <ac:picMk id="8" creationId="{FE3D2CE3-FDD7-464F-3DFB-1B3EE85128B0}"/>
          </ac:picMkLst>
        </pc:picChg>
        <pc:picChg chg="del">
          <ac:chgData name="Arnaud Kerzmann" userId="905c2296cb856666" providerId="LiveId" clId="{F1DD1723-5603-4BB9-A382-8B0AC3A98F05}" dt="2022-06-19T15:05:49.376" v="820" actId="478"/>
          <ac:picMkLst>
            <pc:docMk/>
            <pc:sldMk cId="3783507089" sldId="283"/>
            <ac:picMk id="9" creationId="{71CA1422-D0DF-A4B4-AB43-4A7AAD9C2384}"/>
          </ac:picMkLst>
        </pc:picChg>
        <pc:picChg chg="del">
          <ac:chgData name="Arnaud Kerzmann" userId="905c2296cb856666" providerId="LiveId" clId="{F1DD1723-5603-4BB9-A382-8B0AC3A98F05}" dt="2022-06-19T15:05:49.877" v="821" actId="478"/>
          <ac:picMkLst>
            <pc:docMk/>
            <pc:sldMk cId="3783507089" sldId="283"/>
            <ac:picMk id="10" creationId="{94C192F5-B4F3-3406-A661-628BAEC42F60}"/>
          </ac:picMkLst>
        </pc:picChg>
        <pc:picChg chg="add mod">
          <ac:chgData name="Arnaud Kerzmann" userId="905c2296cb856666" providerId="LiveId" clId="{F1DD1723-5603-4BB9-A382-8B0AC3A98F05}" dt="2022-06-19T15:10:02.430" v="895" actId="1076"/>
          <ac:picMkLst>
            <pc:docMk/>
            <pc:sldMk cId="3783507089" sldId="283"/>
            <ac:picMk id="12" creationId="{C9EEE40F-CF42-78F6-FFE3-5FFB2434432F}"/>
          </ac:picMkLst>
        </pc:picChg>
      </pc:sldChg>
      <pc:sldChg chg="modSp add mod ord">
        <pc:chgData name="Arnaud Kerzmann" userId="905c2296cb856666" providerId="LiveId" clId="{F1DD1723-5603-4BB9-A382-8B0AC3A98F05}" dt="2022-06-19T16:02:14.218" v="1754" actId="1076"/>
        <pc:sldMkLst>
          <pc:docMk/>
          <pc:sldMk cId="2077061173" sldId="284"/>
        </pc:sldMkLst>
        <pc:spChg chg="mod">
          <ac:chgData name="Arnaud Kerzmann" userId="905c2296cb856666" providerId="LiveId" clId="{F1DD1723-5603-4BB9-A382-8B0AC3A98F05}" dt="2022-06-19T16:02:14.218" v="1754" actId="1076"/>
          <ac:spMkLst>
            <pc:docMk/>
            <pc:sldMk cId="2077061173" sldId="284"/>
            <ac:spMk id="7" creationId="{82A2C9F2-E163-97CB-77C5-C6F5FAA78B82}"/>
          </ac:spMkLst>
        </pc:spChg>
      </pc:sldChg>
      <pc:sldChg chg="modSp add mod">
        <pc:chgData name="Arnaud Kerzmann" userId="905c2296cb856666" providerId="LiveId" clId="{F1DD1723-5603-4BB9-A382-8B0AC3A98F05}" dt="2022-06-19T15:28:11.642" v="1629" actId="1076"/>
        <pc:sldMkLst>
          <pc:docMk/>
          <pc:sldMk cId="790555234" sldId="285"/>
        </pc:sldMkLst>
        <pc:spChg chg="mod">
          <ac:chgData name="Arnaud Kerzmann" userId="905c2296cb856666" providerId="LiveId" clId="{F1DD1723-5603-4BB9-A382-8B0AC3A98F05}" dt="2022-06-19T15:23:10.819" v="1138" actId="20577"/>
          <ac:spMkLst>
            <pc:docMk/>
            <pc:sldMk cId="790555234" sldId="285"/>
            <ac:spMk id="5" creationId="{00000000-0000-0000-0000-000000000000}"/>
          </ac:spMkLst>
        </pc:spChg>
        <pc:spChg chg="mod">
          <ac:chgData name="Arnaud Kerzmann" userId="905c2296cb856666" providerId="LiveId" clId="{F1DD1723-5603-4BB9-A382-8B0AC3A98F05}" dt="2022-06-19T15:28:11.642" v="1629" actId="1076"/>
          <ac:spMkLst>
            <pc:docMk/>
            <pc:sldMk cId="790555234" sldId="285"/>
            <ac:spMk id="7" creationId="{82A2C9F2-E163-97CB-77C5-C6F5FAA78B82}"/>
          </ac:spMkLst>
        </pc:spChg>
      </pc:sldChg>
      <pc:sldChg chg="delSp modSp add mod ord">
        <pc:chgData name="Arnaud Kerzmann" userId="905c2296cb856666" providerId="LiveId" clId="{F1DD1723-5603-4BB9-A382-8B0AC3A98F05}" dt="2022-06-19T16:21:35.759" v="2022" actId="1076"/>
        <pc:sldMkLst>
          <pc:docMk/>
          <pc:sldMk cId="1916579552" sldId="286"/>
        </pc:sldMkLst>
        <pc:spChg chg="del">
          <ac:chgData name="Arnaud Kerzmann" userId="905c2296cb856666" providerId="LiveId" clId="{F1DD1723-5603-4BB9-A382-8B0AC3A98F05}" dt="2022-06-19T16:21:31.415" v="2021" actId="478"/>
          <ac:spMkLst>
            <pc:docMk/>
            <pc:sldMk cId="1916579552" sldId="286"/>
            <ac:spMk id="5" creationId="{00000000-0000-0000-0000-000000000000}"/>
          </ac:spMkLst>
        </pc:spChg>
        <pc:spChg chg="mod">
          <ac:chgData name="Arnaud Kerzmann" userId="905c2296cb856666" providerId="LiveId" clId="{F1DD1723-5603-4BB9-A382-8B0AC3A98F05}" dt="2022-06-19T16:21:35.759" v="2022" actId="1076"/>
          <ac:spMkLst>
            <pc:docMk/>
            <pc:sldMk cId="1916579552" sldId="286"/>
            <ac:spMk id="7" creationId="{82A2C9F2-E163-97CB-77C5-C6F5FAA78B82}"/>
          </ac:spMkLst>
        </pc:spChg>
      </pc:sldChg>
      <pc:sldChg chg="delSp modSp add mod ord">
        <pc:chgData name="Arnaud Kerzmann" userId="905c2296cb856666" providerId="LiveId" clId="{F1DD1723-5603-4BB9-A382-8B0AC3A98F05}" dt="2022-06-19T16:13:18.153" v="2020" actId="1076"/>
        <pc:sldMkLst>
          <pc:docMk/>
          <pc:sldMk cId="2567755283" sldId="287"/>
        </pc:sldMkLst>
        <pc:spChg chg="del mod">
          <ac:chgData name="Arnaud Kerzmann" userId="905c2296cb856666" providerId="LiveId" clId="{F1DD1723-5603-4BB9-A382-8B0AC3A98F05}" dt="2022-06-19T16:10:41.011" v="1878" actId="21"/>
          <ac:spMkLst>
            <pc:docMk/>
            <pc:sldMk cId="2567755283" sldId="287"/>
            <ac:spMk id="5" creationId="{00000000-0000-0000-0000-000000000000}"/>
          </ac:spMkLst>
        </pc:spChg>
        <pc:spChg chg="mod">
          <ac:chgData name="Arnaud Kerzmann" userId="905c2296cb856666" providerId="LiveId" clId="{F1DD1723-5603-4BB9-A382-8B0AC3A98F05}" dt="2022-06-19T16:13:18.153" v="2020" actId="1076"/>
          <ac:spMkLst>
            <pc:docMk/>
            <pc:sldMk cId="2567755283" sldId="287"/>
            <ac:spMk id="7" creationId="{82A2C9F2-E163-97CB-77C5-C6F5FAA78B82}"/>
          </ac:spMkLst>
        </pc:spChg>
      </pc:sldChg>
    </pc:docChg>
  </pc:docChgLst>
  <pc:docChgLst>
    <pc:chgData name="Arnaud Kerzmann" userId="905c2296cb856666" providerId="LiveId" clId="{86A04550-51FE-42DC-BE0B-D1198C7BDBD7}"/>
    <pc:docChg chg="modSld">
      <pc:chgData name="Arnaud Kerzmann" userId="905c2296cb856666" providerId="LiveId" clId="{86A04550-51FE-42DC-BE0B-D1198C7BDBD7}" dt="2022-08-17T19:51:24.008" v="14" actId="5793"/>
      <pc:docMkLst>
        <pc:docMk/>
      </pc:docMkLst>
      <pc:sldChg chg="modSp mod">
        <pc:chgData name="Arnaud Kerzmann" userId="905c2296cb856666" providerId="LiveId" clId="{86A04550-51FE-42DC-BE0B-D1198C7BDBD7}" dt="2022-06-21T22:34:05.005" v="12" actId="20577"/>
        <pc:sldMkLst>
          <pc:docMk/>
          <pc:sldMk cId="4267672625" sldId="276"/>
        </pc:sldMkLst>
        <pc:spChg chg="mod">
          <ac:chgData name="Arnaud Kerzmann" userId="905c2296cb856666" providerId="LiveId" clId="{86A04550-51FE-42DC-BE0B-D1198C7BDBD7}" dt="2022-06-21T22:34:05.005" v="12" actId="20577"/>
          <ac:spMkLst>
            <pc:docMk/>
            <pc:sldMk cId="4267672625" sldId="276"/>
            <ac:spMk id="7" creationId="{82A2C9F2-E163-97CB-77C5-C6F5FAA78B82}"/>
          </ac:spMkLst>
        </pc:spChg>
      </pc:sldChg>
      <pc:sldChg chg="modSp mod">
        <pc:chgData name="Arnaud Kerzmann" userId="905c2296cb856666" providerId="LiveId" clId="{86A04550-51FE-42DC-BE0B-D1198C7BDBD7}" dt="2022-08-17T19:51:24.008" v="14" actId="5793"/>
        <pc:sldMkLst>
          <pc:docMk/>
          <pc:sldMk cId="2567755283" sldId="287"/>
        </pc:sldMkLst>
        <pc:spChg chg="mod">
          <ac:chgData name="Arnaud Kerzmann" userId="905c2296cb856666" providerId="LiveId" clId="{86A04550-51FE-42DC-BE0B-D1198C7BDBD7}" dt="2022-08-17T19:51:24.008" v="14" actId="5793"/>
          <ac:spMkLst>
            <pc:docMk/>
            <pc:sldMk cId="2567755283" sldId="287"/>
            <ac:spMk id="7" creationId="{82A2C9F2-E163-97CB-77C5-C6F5FAA78B82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A1B8BB-25E6-9445-B920-21177B43CF09}" type="datetimeFigureOut">
              <a:rPr lang="fr-FR" smtClean="0"/>
              <a:t>17/08/2022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7E527C-C5B3-2247-9948-BEB47ACA7A9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986670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23502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27710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47724C46-B304-D74F-9DDB-1DBCA1CE1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F30A6C6-F3AB-284B-9A00-C8D4108B3E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33A3574-7468-6146-922A-A7477A0958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2F124D-2950-C04B-B0D5-38D91F94C5B2}" type="datetimeFigureOut">
              <a:rPr lang="fr-FR" smtClean="0"/>
              <a:t>17/08/2022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3F81DAB-547C-2943-A491-052346D9F8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39694FC-2052-EE47-9A2A-E96CD56B99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8C6361-5952-4342-BC48-FD29B3AF504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5064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49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09211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71" y="6095704"/>
            <a:ext cx="1249363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2940" y="6078025"/>
            <a:ext cx="1250950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1411618"/>
            <a:ext cx="4370522" cy="58118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3600" b="1" dirty="0">
                <a:solidFill>
                  <a:schemeClr val="bg1"/>
                </a:solidFill>
                <a:latin typeface="Grandview" panose="020B0502040204020203"/>
              </a:rPr>
              <a:t>RESULTS</a:t>
            </a:r>
            <a:endParaRPr lang="en-US" sz="3600" b="1" dirty="0">
              <a:solidFill>
                <a:schemeClr val="bg1"/>
              </a:solidFill>
              <a:latin typeface="Grandview" panose="020B0502040204020203"/>
            </a:endParaRPr>
          </a:p>
        </p:txBody>
      </p:sp>
      <p:sp>
        <p:nvSpPr>
          <p:cNvPr id="6" name="Sous-titre 2"/>
          <p:cNvSpPr txBox="1">
            <a:spLocks/>
          </p:cNvSpPr>
          <p:nvPr/>
        </p:nvSpPr>
        <p:spPr>
          <a:xfrm>
            <a:off x="315241" y="2324746"/>
            <a:ext cx="11579816" cy="395817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/>
              <a:buNone/>
              <a:defRPr/>
            </a:pPr>
            <a:endParaRPr lang="en-US" sz="2400" dirty="0">
              <a:latin typeface="Grandview" panose="020B0502040204020203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6C9F12CD-C354-D68F-75E6-56E38BE668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1287" y="2456077"/>
            <a:ext cx="2127688" cy="3639627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3BC117E2-8F58-F1F5-5AD0-833660C39A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37503" y="2460549"/>
            <a:ext cx="2127688" cy="3639627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058FD0F6-D298-5AFE-9566-5BF44E73BD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79093" y="2484020"/>
            <a:ext cx="2127688" cy="3639627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416D5FD8-D1EF-1C9D-271D-7C266E54D7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05309" y="2484020"/>
            <a:ext cx="2127688" cy="3639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2074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71" y="6095704"/>
            <a:ext cx="1249363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2940" y="6078025"/>
            <a:ext cx="1250950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1411618"/>
            <a:ext cx="4370522" cy="58118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3600" b="1" dirty="0">
                <a:solidFill>
                  <a:schemeClr val="bg1"/>
                </a:solidFill>
                <a:latin typeface="Grandview" panose="020B0502040204020203"/>
              </a:rPr>
              <a:t>RESULTS</a:t>
            </a:r>
            <a:endParaRPr lang="en-US" sz="3600" b="1" dirty="0">
              <a:solidFill>
                <a:schemeClr val="bg1"/>
              </a:solidFill>
              <a:latin typeface="Grandview" panose="020B0502040204020203"/>
            </a:endParaRPr>
          </a:p>
        </p:txBody>
      </p:sp>
      <p:sp>
        <p:nvSpPr>
          <p:cNvPr id="6" name="Sous-titre 2"/>
          <p:cNvSpPr txBox="1">
            <a:spLocks/>
          </p:cNvSpPr>
          <p:nvPr/>
        </p:nvSpPr>
        <p:spPr>
          <a:xfrm>
            <a:off x="315241" y="2324746"/>
            <a:ext cx="11579816" cy="395817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/>
              <a:buNone/>
              <a:defRPr/>
            </a:pPr>
            <a:endParaRPr lang="en-US" sz="2400" dirty="0">
              <a:latin typeface="Grandview" panose="020B0502040204020203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2B87D66-7287-2584-7EAE-03A449B04D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3834" y="2346950"/>
            <a:ext cx="2121592" cy="373107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FE3D2CE3-FDD7-464F-3DFB-1B3EE85128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40218" y="2364629"/>
            <a:ext cx="2121592" cy="373107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1CA1422-D0DF-A4B4-AB43-4A7AAD9C23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48925" y="2346950"/>
            <a:ext cx="2121592" cy="3731075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94C192F5-B4F3-3406-A661-628BAEC42F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57632" y="2346950"/>
            <a:ext cx="2121592" cy="3731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8043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71" y="6095704"/>
            <a:ext cx="1249363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2940" y="6078025"/>
            <a:ext cx="1250950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1411618"/>
            <a:ext cx="4370522" cy="58118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3600" b="1" dirty="0">
                <a:solidFill>
                  <a:schemeClr val="bg1"/>
                </a:solidFill>
                <a:latin typeface="Grandview" panose="020B0502040204020203"/>
              </a:rPr>
              <a:t>RESULTS</a:t>
            </a:r>
            <a:endParaRPr lang="en-US" sz="3600" b="1" dirty="0">
              <a:solidFill>
                <a:schemeClr val="bg1"/>
              </a:solidFill>
              <a:latin typeface="Grandview" panose="020B0502040204020203"/>
            </a:endParaRPr>
          </a:p>
        </p:txBody>
      </p:sp>
      <p:sp>
        <p:nvSpPr>
          <p:cNvPr id="6" name="Sous-titre 2"/>
          <p:cNvSpPr txBox="1">
            <a:spLocks/>
          </p:cNvSpPr>
          <p:nvPr/>
        </p:nvSpPr>
        <p:spPr>
          <a:xfrm>
            <a:off x="315241" y="2324746"/>
            <a:ext cx="11579816" cy="395817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/>
              <a:buNone/>
              <a:defRPr/>
            </a:pPr>
            <a:endParaRPr lang="en-US" sz="2400" dirty="0">
              <a:latin typeface="Grandview" panose="020B05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11E3089-A5D1-1CF0-F496-6B9D7662517C}"/>
              </a:ext>
            </a:extLst>
          </p:cNvPr>
          <p:cNvSpPr txBox="1"/>
          <p:nvPr/>
        </p:nvSpPr>
        <p:spPr>
          <a:xfrm>
            <a:off x="1929661" y="1539916"/>
            <a:ext cx="1134129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Grandview" panose="020B0502040204020203"/>
              </a:rPr>
              <a:t>Deep femoral artery side branch embolization</a:t>
            </a:r>
          </a:p>
          <a:p>
            <a:endParaRPr lang="en-US" sz="2400" dirty="0">
              <a:latin typeface="Grandview" panose="020B0502040204020203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Grandview" panose="020B0502040204020203"/>
            </a:endParaRPr>
          </a:p>
          <a:p>
            <a:endParaRPr lang="fr-BE" sz="2400" dirty="0">
              <a:latin typeface="Grandview" panose="020B0502040204020203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DB335AB0-8419-5560-F6DD-4E4446D0AE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3796" y="2152546"/>
            <a:ext cx="3304318" cy="4474852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C9EEE40F-CF42-78F6-FFE3-5FFB243443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58457" y="2152546"/>
            <a:ext cx="3164098" cy="4474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5070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71" y="6095704"/>
            <a:ext cx="1249363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2940" y="6078025"/>
            <a:ext cx="1250950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1411618"/>
            <a:ext cx="4370522" cy="58118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3600" b="1" dirty="0">
                <a:solidFill>
                  <a:schemeClr val="bg1"/>
                </a:solidFill>
                <a:latin typeface="Grandview" panose="020B0502040204020203"/>
              </a:rPr>
              <a:t>RESULTS</a:t>
            </a:r>
            <a:endParaRPr lang="en-US" sz="3600" b="1" dirty="0">
              <a:solidFill>
                <a:schemeClr val="bg1"/>
              </a:solidFill>
              <a:latin typeface="Grandview" panose="020B0502040204020203"/>
            </a:endParaRPr>
          </a:p>
        </p:txBody>
      </p:sp>
      <p:sp>
        <p:nvSpPr>
          <p:cNvPr id="6" name="Sous-titre 2"/>
          <p:cNvSpPr txBox="1">
            <a:spLocks/>
          </p:cNvSpPr>
          <p:nvPr/>
        </p:nvSpPr>
        <p:spPr>
          <a:xfrm>
            <a:off x="315241" y="2324746"/>
            <a:ext cx="11579816" cy="395817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/>
              <a:buNone/>
              <a:defRPr/>
            </a:pPr>
            <a:endParaRPr lang="en-US" sz="2400" dirty="0">
              <a:latin typeface="Grandview" panose="020B05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2A2C9F2-E163-97CB-77C5-C6F5FAA78B82}"/>
              </a:ext>
            </a:extLst>
          </p:cNvPr>
          <p:cNvSpPr txBox="1"/>
          <p:nvPr/>
        </p:nvSpPr>
        <p:spPr>
          <a:xfrm>
            <a:off x="553767" y="2484386"/>
            <a:ext cx="1134129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randview" panose="020B0502040204020203"/>
              </a:rPr>
              <a:t>Mean follow-up was 4 months.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randview" panose="020B0502040204020203"/>
              </a:rPr>
              <a:t>Primary patency rate was 100 %.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randview" panose="020B0502040204020203"/>
              </a:rPr>
              <a:t>1 death after one month following cardiac decompensation.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randview" panose="020B0502040204020203"/>
              </a:rPr>
              <a:t>1 toe amputation.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randview" panose="020B0502040204020203"/>
              </a:rPr>
              <a:t>2 patients with none-ST-elevation myocardial infarction, 1 on the 1</a:t>
            </a:r>
            <a:r>
              <a:rPr lang="en-US" sz="2400" baseline="30000" dirty="0">
                <a:latin typeface="Grandview" panose="020B0502040204020203"/>
              </a:rPr>
              <a:t>st</a:t>
            </a:r>
            <a:r>
              <a:rPr lang="en-US" sz="2400" dirty="0">
                <a:latin typeface="Grandview" panose="020B0502040204020203"/>
              </a:rPr>
              <a:t> and 1 on</a:t>
            </a:r>
          </a:p>
          <a:p>
            <a:r>
              <a:rPr lang="en-US" sz="2400" dirty="0">
                <a:latin typeface="Grandview" panose="020B0502040204020203"/>
              </a:rPr>
              <a:t>     the 30</a:t>
            </a:r>
            <a:r>
              <a:rPr lang="en-US" sz="2400" baseline="30000" dirty="0">
                <a:latin typeface="Grandview" panose="020B0502040204020203"/>
              </a:rPr>
              <a:t>th</a:t>
            </a:r>
            <a:r>
              <a:rPr lang="en-US" sz="2400" dirty="0">
                <a:latin typeface="Grandview" panose="020B0502040204020203"/>
              </a:rPr>
              <a:t> postoperative day.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randview" panose="020B0502040204020203"/>
              </a:rPr>
              <a:t>2 patients with false aneurysm at the puncture site, one treated surgically and one with thrombin injection.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randview" panose="020B0502040204020203"/>
              </a:rPr>
              <a:t>All patients with decreased Rutherford stage peripheral arterial disease</a:t>
            </a:r>
          </a:p>
        </p:txBody>
      </p:sp>
    </p:spTree>
    <p:extLst>
      <p:ext uri="{BB962C8B-B14F-4D97-AF65-F5344CB8AC3E}">
        <p14:creationId xmlns:p14="http://schemas.microsoft.com/office/powerpoint/2010/main" val="20770611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71" y="6095704"/>
            <a:ext cx="1249363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2940" y="6078025"/>
            <a:ext cx="1250950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1411618"/>
            <a:ext cx="4370522" cy="58118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3600" b="1" dirty="0">
                <a:solidFill>
                  <a:schemeClr val="bg1"/>
                </a:solidFill>
                <a:latin typeface="Grandview" panose="020B0502040204020203"/>
              </a:rPr>
              <a:t>CONCLUSIONS</a:t>
            </a:r>
            <a:endParaRPr lang="en-US" sz="3600" b="1" dirty="0">
              <a:solidFill>
                <a:schemeClr val="bg1"/>
              </a:solidFill>
              <a:latin typeface="Grandview" panose="020B0502040204020203"/>
            </a:endParaRPr>
          </a:p>
        </p:txBody>
      </p:sp>
      <p:sp>
        <p:nvSpPr>
          <p:cNvPr id="6" name="Sous-titre 2"/>
          <p:cNvSpPr txBox="1">
            <a:spLocks/>
          </p:cNvSpPr>
          <p:nvPr/>
        </p:nvSpPr>
        <p:spPr>
          <a:xfrm>
            <a:off x="315241" y="2324746"/>
            <a:ext cx="11579816" cy="395817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/>
              <a:buNone/>
              <a:defRPr/>
            </a:pPr>
            <a:endParaRPr lang="en-US" sz="2400" dirty="0">
              <a:latin typeface="Grandview" panose="020B05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2A2C9F2-E163-97CB-77C5-C6F5FAA78B82}"/>
              </a:ext>
            </a:extLst>
          </p:cNvPr>
          <p:cNvSpPr txBox="1"/>
          <p:nvPr/>
        </p:nvSpPr>
        <p:spPr>
          <a:xfrm>
            <a:off x="553767" y="2292373"/>
            <a:ext cx="1134129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randview" panose="020B0502040204020203"/>
              </a:rPr>
              <a:t>Rotational atherectomy followed by drug coated balloon angioplasty for common femoral artery calcified occlusive disease is </a:t>
            </a:r>
            <a:r>
              <a:rPr lang="en-US" sz="2400" b="1" i="1" dirty="0">
                <a:solidFill>
                  <a:srgbClr val="FF0000"/>
                </a:solidFill>
                <a:latin typeface="Grandview" panose="020B0502040204020203"/>
              </a:rPr>
              <a:t>feasible</a:t>
            </a:r>
            <a:r>
              <a:rPr lang="en-US" sz="2400" dirty="0">
                <a:latin typeface="Grandview" panose="020B0502040204020203"/>
              </a:rPr>
              <a:t> and</a:t>
            </a:r>
            <a:r>
              <a:rPr lang="en-US" sz="2400" b="1" i="1" dirty="0">
                <a:solidFill>
                  <a:srgbClr val="FF0000"/>
                </a:solidFill>
                <a:latin typeface="Grandview" panose="020B0502040204020203"/>
              </a:rPr>
              <a:t> safe</a:t>
            </a:r>
            <a:r>
              <a:rPr lang="en-US" sz="2400" dirty="0">
                <a:latin typeface="Grandview" panose="020B0502040204020203"/>
              </a:rPr>
              <a:t>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Grandview" panose="020B0502040204020203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randview" panose="020B0502040204020203"/>
              </a:rPr>
              <a:t>The advantages are</a:t>
            </a:r>
          </a:p>
          <a:p>
            <a:r>
              <a:rPr lang="en-US" sz="2400" dirty="0">
                <a:latin typeface="Grandview" panose="020B0502040204020203"/>
              </a:rPr>
              <a:t>	- to</a:t>
            </a:r>
            <a:r>
              <a:rPr lang="en-US" sz="2400" b="1" i="1" dirty="0">
                <a:solidFill>
                  <a:srgbClr val="FF0000"/>
                </a:solidFill>
                <a:latin typeface="Grandview" panose="020B0502040204020203"/>
              </a:rPr>
              <a:t> avoid </a:t>
            </a:r>
            <a:r>
              <a:rPr lang="en-US" sz="2400" dirty="0">
                <a:latin typeface="Grandview" panose="020B0502040204020203"/>
              </a:rPr>
              <a:t>the potential complications of the surgical treatment </a:t>
            </a:r>
          </a:p>
          <a:p>
            <a:r>
              <a:rPr lang="en-US" sz="2400" dirty="0">
                <a:latin typeface="Grandview" panose="020B0502040204020203"/>
              </a:rPr>
              <a:t>	- to </a:t>
            </a:r>
            <a:r>
              <a:rPr lang="en-US" sz="2400" b="1" i="1" dirty="0">
                <a:solidFill>
                  <a:srgbClr val="FF0000"/>
                </a:solidFill>
                <a:latin typeface="Grandview" panose="020B0502040204020203"/>
              </a:rPr>
              <a:t>leave</a:t>
            </a:r>
            <a:r>
              <a:rPr lang="en-US" sz="2400" dirty="0">
                <a:latin typeface="Grandview" panose="020B0502040204020203"/>
              </a:rPr>
              <a:t> nothing behind</a:t>
            </a:r>
          </a:p>
          <a:p>
            <a:endParaRPr lang="en-US" sz="2400" dirty="0">
              <a:latin typeface="Grandview" panose="020B0502040204020203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randview" panose="020B0502040204020203"/>
              </a:rPr>
              <a:t>Long term results will be required.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Grandview" panose="020B0502040204020203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randview" panose="020B0502040204020203"/>
              </a:rPr>
              <a:t>Enrollment and follow-up are on-going.</a:t>
            </a:r>
          </a:p>
        </p:txBody>
      </p:sp>
    </p:spTree>
    <p:extLst>
      <p:ext uri="{BB962C8B-B14F-4D97-AF65-F5344CB8AC3E}">
        <p14:creationId xmlns:p14="http://schemas.microsoft.com/office/powerpoint/2010/main" val="7905552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71" y="6095704"/>
            <a:ext cx="1249363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2940" y="6078025"/>
            <a:ext cx="1250950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ous-titre 2"/>
          <p:cNvSpPr txBox="1">
            <a:spLocks/>
          </p:cNvSpPr>
          <p:nvPr/>
        </p:nvSpPr>
        <p:spPr>
          <a:xfrm>
            <a:off x="315241" y="2324746"/>
            <a:ext cx="11579816" cy="395817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/>
              <a:buNone/>
              <a:defRPr/>
            </a:pPr>
            <a:endParaRPr lang="en-US" sz="2400" dirty="0">
              <a:latin typeface="Grandview" panose="020B05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2A2C9F2-E163-97CB-77C5-C6F5FAA78B82}"/>
              </a:ext>
            </a:extLst>
          </p:cNvPr>
          <p:cNvSpPr txBox="1"/>
          <p:nvPr/>
        </p:nvSpPr>
        <p:spPr>
          <a:xfrm>
            <a:off x="9149" y="2324746"/>
            <a:ext cx="12192000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1" u="sng" dirty="0">
                <a:latin typeface="Grandview" panose="020B0502040204020203"/>
              </a:rPr>
              <a:t>Atherectomy with drug-eluting balloon for common femoral artery occlusive disease: short term experience</a:t>
            </a:r>
            <a:endParaRPr lang="fr-BE" sz="4000" b="1" i="1" u="sng" dirty="0">
              <a:latin typeface="Grandview" panose="020B0502040204020203"/>
            </a:endParaRPr>
          </a:p>
          <a:p>
            <a:pPr algn="ctr"/>
            <a:endParaRPr lang="fr-BE" sz="2000" dirty="0">
              <a:latin typeface="Grandview" panose="020B0502040204020203"/>
            </a:endParaRPr>
          </a:p>
          <a:p>
            <a:pPr algn="ctr"/>
            <a:endParaRPr lang="fr-BE" sz="2000" dirty="0">
              <a:latin typeface="Grandview" panose="020B0502040204020203"/>
            </a:endParaRPr>
          </a:p>
          <a:p>
            <a:pPr algn="ctr"/>
            <a:endParaRPr lang="fr-BE" sz="2000" dirty="0">
              <a:latin typeface="Grandview" panose="020B0502040204020203"/>
            </a:endParaRPr>
          </a:p>
          <a:p>
            <a:pPr algn="ctr"/>
            <a:r>
              <a:rPr lang="fr-BE" sz="2000" dirty="0">
                <a:latin typeface="Grandview" panose="020B0502040204020203"/>
              </a:rPr>
              <a:t>A. Kerzmann, E. </a:t>
            </a:r>
            <a:r>
              <a:rPr lang="fr-BE" sz="2000" dirty="0" err="1">
                <a:latin typeface="Grandview" panose="020B0502040204020203"/>
              </a:rPr>
              <a:t>Boesmans</a:t>
            </a:r>
            <a:r>
              <a:rPr lang="fr-BE" sz="2000" dirty="0">
                <a:latin typeface="Grandview" panose="020B0502040204020203"/>
              </a:rPr>
              <a:t>, C. </a:t>
            </a:r>
            <a:r>
              <a:rPr lang="fr-BE" sz="2000" dirty="0" err="1">
                <a:latin typeface="Grandview" panose="020B0502040204020203"/>
              </a:rPr>
              <a:t>Holemans</a:t>
            </a:r>
            <a:r>
              <a:rPr lang="fr-BE" sz="2000" dirty="0">
                <a:latin typeface="Grandview" panose="020B0502040204020203"/>
              </a:rPr>
              <a:t>, D. </a:t>
            </a:r>
            <a:r>
              <a:rPr lang="fr-BE" sz="2000" dirty="0" err="1">
                <a:latin typeface="Grandview" panose="020B0502040204020203"/>
              </a:rPr>
              <a:t>Szecel</a:t>
            </a:r>
            <a:r>
              <a:rPr lang="fr-BE" sz="2000" dirty="0">
                <a:latin typeface="Grandview" panose="020B0502040204020203"/>
              </a:rPr>
              <a:t>, V. </a:t>
            </a:r>
            <a:r>
              <a:rPr lang="fr-BE" sz="2000" dirty="0" err="1">
                <a:latin typeface="Grandview" panose="020B0502040204020203"/>
              </a:rPr>
              <a:t>Demesmaker</a:t>
            </a:r>
            <a:r>
              <a:rPr lang="fr-BE" sz="2000" dirty="0">
                <a:latin typeface="Grandview" panose="020B0502040204020203"/>
              </a:rPr>
              <a:t>, J. </a:t>
            </a:r>
            <a:r>
              <a:rPr lang="fr-BE" sz="2000" dirty="0" err="1">
                <a:latin typeface="Grandview" panose="020B0502040204020203"/>
              </a:rPr>
              <a:t>Pudzeis</a:t>
            </a:r>
            <a:r>
              <a:rPr lang="fr-BE" sz="2000" dirty="0">
                <a:latin typeface="Grandview" panose="020B0502040204020203"/>
              </a:rPr>
              <a:t>, V. </a:t>
            </a:r>
            <a:r>
              <a:rPr lang="fr-BE" sz="2000" dirty="0" err="1">
                <a:latin typeface="Grandview" panose="020B0502040204020203"/>
              </a:rPr>
              <a:t>Alexandrescu</a:t>
            </a:r>
            <a:r>
              <a:rPr lang="fr-BE" sz="2000" dirty="0">
                <a:latin typeface="Grandview" panose="020B0502040204020203"/>
              </a:rPr>
              <a:t>, J.O. </a:t>
            </a:r>
            <a:r>
              <a:rPr lang="fr-BE" sz="2000" dirty="0" err="1">
                <a:latin typeface="Grandview" panose="020B0502040204020203"/>
              </a:rPr>
              <a:t>Defraigne</a:t>
            </a:r>
            <a:endParaRPr lang="fr-BE" sz="2000" dirty="0">
              <a:latin typeface="Grandview" panose="020B0502040204020203"/>
            </a:endParaRPr>
          </a:p>
          <a:p>
            <a:pPr algn="ctr"/>
            <a:endParaRPr lang="fr-BE" sz="2000" dirty="0">
              <a:latin typeface="Grandview" panose="020B0502040204020203"/>
            </a:endParaRPr>
          </a:p>
          <a:p>
            <a:pPr algn="ctr"/>
            <a:r>
              <a:rPr lang="fr-BE" sz="2000" dirty="0" err="1">
                <a:latin typeface="Grandview" panose="020B0502040204020203"/>
              </a:rPr>
              <a:t>Department</a:t>
            </a:r>
            <a:r>
              <a:rPr lang="fr-BE" sz="2000" dirty="0">
                <a:latin typeface="Grandview" panose="020B0502040204020203"/>
              </a:rPr>
              <a:t> of </a:t>
            </a:r>
            <a:r>
              <a:rPr lang="fr-BE" sz="2000" dirty="0" err="1">
                <a:latin typeface="Grandview" panose="020B0502040204020203"/>
              </a:rPr>
              <a:t>Cardiovascular</a:t>
            </a:r>
            <a:r>
              <a:rPr lang="fr-BE" sz="2000" dirty="0">
                <a:latin typeface="Grandview" panose="020B0502040204020203"/>
              </a:rPr>
              <a:t> and </a:t>
            </a:r>
            <a:r>
              <a:rPr lang="fr-BE" sz="2000" dirty="0" err="1">
                <a:latin typeface="Grandview" panose="020B0502040204020203"/>
              </a:rPr>
              <a:t>Thoracic</a:t>
            </a:r>
            <a:r>
              <a:rPr lang="fr-BE" sz="2000" dirty="0">
                <a:latin typeface="Grandview" panose="020B0502040204020203"/>
              </a:rPr>
              <a:t> </a:t>
            </a:r>
            <a:r>
              <a:rPr lang="fr-BE" sz="2000" dirty="0" err="1">
                <a:latin typeface="Grandview" panose="020B0502040204020203"/>
              </a:rPr>
              <a:t>Surgery</a:t>
            </a:r>
            <a:r>
              <a:rPr lang="fr-BE" sz="2000" dirty="0">
                <a:latin typeface="Grandview" panose="020B0502040204020203"/>
              </a:rPr>
              <a:t>, CHU Liège, </a:t>
            </a:r>
            <a:r>
              <a:rPr lang="fr-BE" sz="2000" dirty="0" err="1">
                <a:latin typeface="Grandview" panose="020B0502040204020203"/>
              </a:rPr>
              <a:t>Belgium</a:t>
            </a:r>
            <a:endParaRPr lang="fr-BE" sz="2000" dirty="0">
              <a:latin typeface="Grandview" panose="020B0502040204020203"/>
            </a:endParaRPr>
          </a:p>
        </p:txBody>
      </p:sp>
    </p:spTree>
    <p:extLst>
      <p:ext uri="{BB962C8B-B14F-4D97-AF65-F5344CB8AC3E}">
        <p14:creationId xmlns:p14="http://schemas.microsoft.com/office/powerpoint/2010/main" val="25677552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71" y="6095704"/>
            <a:ext cx="1249363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2940" y="6078025"/>
            <a:ext cx="1250950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ous-titre 2"/>
          <p:cNvSpPr txBox="1">
            <a:spLocks/>
          </p:cNvSpPr>
          <p:nvPr/>
        </p:nvSpPr>
        <p:spPr>
          <a:xfrm>
            <a:off x="315241" y="2324746"/>
            <a:ext cx="11579816" cy="395817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/>
              <a:buNone/>
              <a:defRPr/>
            </a:pPr>
            <a:endParaRPr lang="en-US" sz="2400" dirty="0">
              <a:latin typeface="Grandview" panose="020B05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2A2C9F2-E163-97CB-77C5-C6F5FAA78B82}"/>
              </a:ext>
            </a:extLst>
          </p:cNvPr>
          <p:cNvSpPr txBox="1"/>
          <p:nvPr/>
        </p:nvSpPr>
        <p:spPr>
          <a:xfrm>
            <a:off x="535469" y="2218778"/>
            <a:ext cx="1134129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3600" b="1" dirty="0">
                <a:latin typeface="Grandview" panose="020B0502040204020203"/>
              </a:rPr>
              <a:t>DISCLOSURES</a:t>
            </a:r>
          </a:p>
          <a:p>
            <a:endParaRPr lang="fr-BE" sz="2400" dirty="0">
              <a:latin typeface="Grandview" panose="020B0502040204020203"/>
            </a:endParaRPr>
          </a:p>
          <a:p>
            <a:r>
              <a:rPr lang="fr-BE" sz="2400" dirty="0">
                <a:latin typeface="Grandview" panose="020B0502040204020203"/>
              </a:rPr>
              <a:t>Arnaud Kerzmann, MD</a:t>
            </a:r>
          </a:p>
          <a:p>
            <a:endParaRPr lang="fr-BE" sz="2400" dirty="0">
              <a:latin typeface="Grandview" panose="020B0502040204020203"/>
            </a:endParaRPr>
          </a:p>
          <a:p>
            <a:r>
              <a:rPr lang="fr-BE" sz="2400" dirty="0">
                <a:latin typeface="Grandview" panose="020B0502040204020203"/>
              </a:rPr>
              <a:t>Consultant: BD, Boston Scientific</a:t>
            </a:r>
          </a:p>
          <a:p>
            <a:endParaRPr lang="fr-BE" sz="2400" dirty="0">
              <a:latin typeface="Grandview" panose="020B0502040204020203"/>
            </a:endParaRPr>
          </a:p>
          <a:p>
            <a:r>
              <a:rPr lang="fr-BE" sz="2400" dirty="0">
                <a:latin typeface="Grandview" panose="020B0502040204020203"/>
              </a:rPr>
              <a:t>Grant/</a:t>
            </a:r>
            <a:r>
              <a:rPr lang="fr-BE" sz="2400" dirty="0" err="1">
                <a:latin typeface="Grandview" panose="020B0502040204020203"/>
              </a:rPr>
              <a:t>research</a:t>
            </a:r>
            <a:r>
              <a:rPr lang="fr-BE" sz="2400" dirty="0">
                <a:latin typeface="Grandview" panose="020B0502040204020203"/>
              </a:rPr>
              <a:t> support: BD, Boston Scientific, </a:t>
            </a:r>
            <a:r>
              <a:rPr lang="fr-BE" sz="2400" dirty="0" err="1">
                <a:latin typeface="Grandview" panose="020B0502040204020203"/>
              </a:rPr>
              <a:t>Medicor</a:t>
            </a:r>
            <a:endParaRPr lang="fr-BE" sz="2400" dirty="0">
              <a:latin typeface="Grandview" panose="020B0502040204020203"/>
            </a:endParaRPr>
          </a:p>
        </p:txBody>
      </p:sp>
    </p:spTree>
    <p:extLst>
      <p:ext uri="{BB962C8B-B14F-4D97-AF65-F5344CB8AC3E}">
        <p14:creationId xmlns:p14="http://schemas.microsoft.com/office/powerpoint/2010/main" val="19165795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71" y="6095704"/>
            <a:ext cx="1249363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2940" y="6078025"/>
            <a:ext cx="1250950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1411618"/>
            <a:ext cx="4370522" cy="58118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3600" b="1" dirty="0">
                <a:solidFill>
                  <a:schemeClr val="bg1"/>
                </a:solidFill>
                <a:latin typeface="Grandview" panose="020B0502040204020203"/>
              </a:rPr>
              <a:t>INTRODUCTION</a:t>
            </a:r>
            <a:endParaRPr lang="en-US" sz="3600" b="1" dirty="0">
              <a:solidFill>
                <a:schemeClr val="bg1"/>
              </a:solidFill>
              <a:latin typeface="Grandview" panose="020B0502040204020203"/>
            </a:endParaRPr>
          </a:p>
        </p:txBody>
      </p:sp>
      <p:sp>
        <p:nvSpPr>
          <p:cNvPr id="6" name="Sous-titre 2"/>
          <p:cNvSpPr txBox="1">
            <a:spLocks/>
          </p:cNvSpPr>
          <p:nvPr/>
        </p:nvSpPr>
        <p:spPr>
          <a:xfrm>
            <a:off x="315241" y="2324746"/>
            <a:ext cx="11579816" cy="395817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/>
              <a:buNone/>
              <a:defRPr/>
            </a:pPr>
            <a:endParaRPr lang="en-US" sz="2400" dirty="0">
              <a:latin typeface="Grandview" panose="020B05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2A2C9F2-E163-97CB-77C5-C6F5FAA78B82}"/>
              </a:ext>
            </a:extLst>
          </p:cNvPr>
          <p:cNvSpPr txBox="1"/>
          <p:nvPr/>
        </p:nvSpPr>
        <p:spPr>
          <a:xfrm>
            <a:off x="535469" y="2028176"/>
            <a:ext cx="11341290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2400" dirty="0">
                <a:latin typeface="Grandview" panose="020B0502040204020203"/>
              </a:rPr>
              <a:t>Gold standard </a:t>
            </a:r>
            <a:r>
              <a:rPr lang="fr-BE" sz="2400" dirty="0" err="1">
                <a:latin typeface="Grandview" panose="020B0502040204020203"/>
              </a:rPr>
              <a:t>treatment</a:t>
            </a:r>
            <a:r>
              <a:rPr lang="fr-BE" sz="2400" dirty="0">
                <a:latin typeface="Grandview" panose="020B0502040204020203"/>
              </a:rPr>
              <a:t> for occlusive </a:t>
            </a:r>
            <a:r>
              <a:rPr lang="fr-BE" sz="2400" dirty="0" err="1">
                <a:latin typeface="Grandview" panose="020B0502040204020203"/>
              </a:rPr>
              <a:t>lesions</a:t>
            </a:r>
            <a:r>
              <a:rPr lang="fr-BE" sz="2400" dirty="0">
                <a:latin typeface="Grandview" panose="020B0502040204020203"/>
              </a:rPr>
              <a:t> of the </a:t>
            </a:r>
            <a:r>
              <a:rPr lang="fr-BE" sz="2400" dirty="0" err="1">
                <a:latin typeface="Grandview" panose="020B0502040204020203"/>
              </a:rPr>
              <a:t>common</a:t>
            </a:r>
            <a:r>
              <a:rPr lang="fr-BE" sz="2400" dirty="0">
                <a:latin typeface="Grandview" panose="020B0502040204020203"/>
              </a:rPr>
              <a:t> </a:t>
            </a:r>
            <a:r>
              <a:rPr lang="fr-BE" sz="2400" dirty="0" err="1">
                <a:latin typeface="Grandview" panose="020B0502040204020203"/>
              </a:rPr>
              <a:t>femoral</a:t>
            </a:r>
            <a:r>
              <a:rPr lang="fr-BE" sz="2400" dirty="0">
                <a:latin typeface="Grandview" panose="020B0502040204020203"/>
              </a:rPr>
              <a:t> </a:t>
            </a:r>
            <a:r>
              <a:rPr lang="fr-BE" sz="2400" dirty="0" err="1">
                <a:latin typeface="Grandview" panose="020B0502040204020203"/>
              </a:rPr>
              <a:t>artery</a:t>
            </a:r>
            <a:r>
              <a:rPr lang="fr-BE" sz="2400" dirty="0">
                <a:latin typeface="Grandview" panose="020B0502040204020203"/>
              </a:rPr>
              <a:t> </a:t>
            </a:r>
            <a:r>
              <a:rPr lang="fr-BE" sz="2400" dirty="0" err="1">
                <a:latin typeface="Grandview" panose="020B0502040204020203"/>
              </a:rPr>
              <a:t>used</a:t>
            </a:r>
            <a:r>
              <a:rPr lang="fr-BE" sz="2400" dirty="0">
                <a:latin typeface="Grandview" panose="020B0502040204020203"/>
              </a:rPr>
              <a:t> to </a:t>
            </a:r>
            <a:r>
              <a:rPr lang="fr-BE" sz="2400" dirty="0" err="1">
                <a:latin typeface="Grandview" panose="020B0502040204020203"/>
              </a:rPr>
              <a:t>be</a:t>
            </a:r>
            <a:r>
              <a:rPr lang="fr-BE" sz="2400" dirty="0">
                <a:latin typeface="Grandview" panose="020B0502040204020203"/>
              </a:rPr>
              <a:t> </a:t>
            </a:r>
            <a:r>
              <a:rPr lang="fr-BE" sz="2400" dirty="0" err="1">
                <a:latin typeface="Grandview" panose="020B0502040204020203"/>
              </a:rPr>
              <a:t>endarterectomy</a:t>
            </a:r>
            <a:r>
              <a:rPr lang="fr-BE" sz="2400" dirty="0">
                <a:latin typeface="Grandview" panose="020B0502040204020203"/>
              </a:rPr>
              <a:t>. </a:t>
            </a:r>
          </a:p>
          <a:p>
            <a:endParaRPr lang="fr-BE" sz="2400" dirty="0">
              <a:latin typeface="Grandview" panose="020B0502040204020203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randview" panose="020B0502040204020203"/>
              </a:rPr>
              <a:t>In recent years, interest for endovascular treatment of the common femoral artery has been increasing</a:t>
            </a:r>
            <a:r>
              <a:rPr lang="en-US" sz="2400" baseline="30000" dirty="0">
                <a:latin typeface="Grandview" panose="020B0502040204020203"/>
              </a:rPr>
              <a:t>1</a:t>
            </a:r>
            <a:r>
              <a:rPr lang="en-US" sz="2400" dirty="0">
                <a:latin typeface="Grandview" panose="020B0502040204020203"/>
              </a:rPr>
              <a:t>.</a:t>
            </a:r>
          </a:p>
          <a:p>
            <a:endParaRPr lang="fr-BE" sz="2400" dirty="0">
              <a:latin typeface="Grandview" panose="020B0502040204020203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2400" dirty="0" err="1">
                <a:latin typeface="Grandview" panose="020B0502040204020203"/>
              </a:rPr>
              <a:t>Stenting</a:t>
            </a:r>
            <a:r>
              <a:rPr lang="fr-BE" sz="2400" dirty="0">
                <a:latin typeface="Grandview" panose="020B0502040204020203"/>
              </a:rPr>
              <a:t> of the </a:t>
            </a:r>
            <a:r>
              <a:rPr lang="fr-BE" sz="2400" dirty="0" err="1">
                <a:latin typeface="Grandview" panose="020B0502040204020203"/>
              </a:rPr>
              <a:t>common</a:t>
            </a:r>
            <a:r>
              <a:rPr lang="fr-BE" sz="2400" dirty="0">
                <a:latin typeface="Grandview" panose="020B0502040204020203"/>
              </a:rPr>
              <a:t> </a:t>
            </a:r>
            <a:r>
              <a:rPr lang="fr-BE" sz="2400" dirty="0" err="1">
                <a:latin typeface="Grandview" panose="020B0502040204020203"/>
              </a:rPr>
              <a:t>femoral</a:t>
            </a:r>
            <a:r>
              <a:rPr lang="fr-BE" sz="2400" dirty="0">
                <a:latin typeface="Grandview" panose="020B0502040204020203"/>
              </a:rPr>
              <a:t> </a:t>
            </a:r>
            <a:r>
              <a:rPr lang="fr-BE" sz="2400" dirty="0" err="1">
                <a:latin typeface="Grandview" panose="020B0502040204020203"/>
              </a:rPr>
              <a:t>artery</a:t>
            </a:r>
            <a:r>
              <a:rPr lang="fr-BE" sz="2400" dirty="0">
                <a:latin typeface="Grandview" panose="020B0502040204020203"/>
              </a:rPr>
              <a:t> </a:t>
            </a:r>
            <a:r>
              <a:rPr lang="fr-BE" sz="2400" dirty="0" err="1">
                <a:latin typeface="Grandview" panose="020B0502040204020203"/>
              </a:rPr>
              <a:t>is</a:t>
            </a:r>
            <a:r>
              <a:rPr lang="fr-BE" sz="2400" dirty="0">
                <a:latin typeface="Grandview" panose="020B0502040204020203"/>
              </a:rPr>
              <a:t> possible</a:t>
            </a:r>
            <a:r>
              <a:rPr lang="fr-BE" sz="2400" baseline="30000" dirty="0">
                <a:latin typeface="Grandview" panose="020B0502040204020203"/>
              </a:rPr>
              <a:t>1,2</a:t>
            </a:r>
            <a:r>
              <a:rPr lang="fr-BE" sz="2400" dirty="0">
                <a:latin typeface="Grandview" panose="020B0502040204020203"/>
              </a:rPr>
              <a:t> but </a:t>
            </a:r>
            <a:r>
              <a:rPr lang="fr-BE" sz="2400" dirty="0" err="1">
                <a:latin typeface="Grandview" panose="020B0502040204020203"/>
              </a:rPr>
              <a:t>we</a:t>
            </a:r>
            <a:r>
              <a:rPr lang="fr-BE" sz="2400" dirty="0">
                <a:latin typeface="Grandview" panose="020B0502040204020203"/>
              </a:rPr>
              <a:t> </a:t>
            </a:r>
            <a:r>
              <a:rPr lang="fr-BE" sz="2400" dirty="0" err="1">
                <a:latin typeface="Grandview" panose="020B0502040204020203"/>
              </a:rPr>
              <a:t>believe</a:t>
            </a:r>
            <a:r>
              <a:rPr lang="fr-BE" sz="2400" dirty="0">
                <a:latin typeface="Grandview" panose="020B0502040204020203"/>
              </a:rPr>
              <a:t> </a:t>
            </a:r>
            <a:r>
              <a:rPr lang="fr-BE" sz="2400" dirty="0" err="1">
                <a:latin typeface="Grandview" panose="020B0502040204020203"/>
              </a:rPr>
              <a:t>it</a:t>
            </a:r>
            <a:r>
              <a:rPr lang="fr-BE" sz="2400" dirty="0">
                <a:latin typeface="Grandview" panose="020B0502040204020203"/>
              </a:rPr>
              <a:t> </a:t>
            </a:r>
            <a:r>
              <a:rPr lang="fr-BE" sz="2400" dirty="0" err="1">
                <a:latin typeface="Grandview" panose="020B0502040204020203"/>
              </a:rPr>
              <a:t>is</a:t>
            </a:r>
            <a:r>
              <a:rPr lang="fr-BE" sz="2400" dirty="0">
                <a:latin typeface="Grandview" panose="020B0502040204020203"/>
              </a:rPr>
              <a:t> </a:t>
            </a:r>
            <a:r>
              <a:rPr lang="fr-BE" sz="2400" dirty="0" err="1">
                <a:latin typeface="Grandview" panose="020B0502040204020203"/>
              </a:rPr>
              <a:t>better</a:t>
            </a:r>
            <a:r>
              <a:rPr lang="fr-BE" sz="2400" dirty="0">
                <a:latin typeface="Grandview" panose="020B0502040204020203"/>
              </a:rPr>
              <a:t> to </a:t>
            </a:r>
            <a:r>
              <a:rPr lang="fr-BE" sz="2400" dirty="0" err="1">
                <a:latin typeface="Grandview" panose="020B0502040204020203"/>
              </a:rPr>
              <a:t>avoid</a:t>
            </a:r>
            <a:r>
              <a:rPr lang="fr-BE" sz="2400" dirty="0">
                <a:latin typeface="Grandview" panose="020B0502040204020203"/>
              </a:rPr>
              <a:t> </a:t>
            </a:r>
            <a:r>
              <a:rPr lang="fr-BE" sz="2400" dirty="0" err="1">
                <a:latin typeface="Grandview" panose="020B0502040204020203"/>
              </a:rPr>
              <a:t>it</a:t>
            </a:r>
            <a:r>
              <a:rPr lang="fr-BE" sz="2400" dirty="0">
                <a:latin typeface="Grandview" panose="020B0502040204020203"/>
              </a:rPr>
              <a:t>. </a:t>
            </a:r>
            <a:r>
              <a:rPr lang="fr-BE" sz="2400" dirty="0" err="1">
                <a:latin typeface="Grandview" panose="020B0502040204020203"/>
              </a:rPr>
              <a:t>Calcified</a:t>
            </a:r>
            <a:r>
              <a:rPr lang="fr-BE" sz="2400" dirty="0">
                <a:latin typeface="Grandview" panose="020B0502040204020203"/>
              </a:rPr>
              <a:t> </a:t>
            </a:r>
            <a:r>
              <a:rPr lang="fr-BE" sz="2400" dirty="0" err="1">
                <a:latin typeface="Grandview" panose="020B0502040204020203"/>
              </a:rPr>
              <a:t>arterial</a:t>
            </a:r>
            <a:r>
              <a:rPr lang="fr-BE" sz="2400" dirty="0">
                <a:latin typeface="Grandview" panose="020B0502040204020203"/>
              </a:rPr>
              <a:t> </a:t>
            </a:r>
            <a:r>
              <a:rPr lang="fr-BE" sz="2400" dirty="0" err="1">
                <a:latin typeface="Grandview" panose="020B0502040204020203"/>
              </a:rPr>
              <a:t>lesions</a:t>
            </a:r>
            <a:r>
              <a:rPr lang="fr-BE" sz="2400" dirty="0">
                <a:latin typeface="Grandview" panose="020B0502040204020203"/>
              </a:rPr>
              <a:t> are not </a:t>
            </a:r>
            <a:r>
              <a:rPr lang="fr-BE" sz="2400" dirty="0" err="1">
                <a:latin typeface="Grandview" panose="020B0502040204020203"/>
              </a:rPr>
              <a:t>well</a:t>
            </a:r>
            <a:r>
              <a:rPr lang="fr-BE" sz="2400" dirty="0">
                <a:latin typeface="Grandview" panose="020B0502040204020203"/>
              </a:rPr>
              <a:t> </a:t>
            </a:r>
            <a:r>
              <a:rPr lang="fr-BE" sz="2400" dirty="0" err="1">
                <a:latin typeface="Grandview" panose="020B0502040204020203"/>
              </a:rPr>
              <a:t>treated</a:t>
            </a:r>
            <a:r>
              <a:rPr lang="fr-BE" sz="2400" dirty="0">
                <a:latin typeface="Grandview" panose="020B0502040204020203"/>
              </a:rPr>
              <a:t> </a:t>
            </a:r>
            <a:r>
              <a:rPr lang="fr-BE" sz="2400" dirty="0" err="1">
                <a:latin typeface="Grandview" panose="020B0502040204020203"/>
              </a:rPr>
              <a:t>with</a:t>
            </a:r>
            <a:r>
              <a:rPr lang="fr-BE" sz="2400" dirty="0">
                <a:latin typeface="Grandview" panose="020B0502040204020203"/>
              </a:rPr>
              <a:t> </a:t>
            </a:r>
            <a:r>
              <a:rPr lang="fr-BE" sz="2400" dirty="0" err="1">
                <a:latin typeface="Grandview" panose="020B0502040204020203"/>
              </a:rPr>
              <a:t>drug</a:t>
            </a:r>
            <a:r>
              <a:rPr lang="fr-BE" sz="2400" dirty="0">
                <a:latin typeface="Grandview" panose="020B0502040204020203"/>
              </a:rPr>
              <a:t> </a:t>
            </a:r>
            <a:r>
              <a:rPr lang="fr-BE" sz="2400" dirty="0" err="1">
                <a:latin typeface="Grandview" panose="020B0502040204020203"/>
              </a:rPr>
              <a:t>coated</a:t>
            </a:r>
            <a:r>
              <a:rPr lang="fr-BE" sz="2400" dirty="0">
                <a:latin typeface="Grandview" panose="020B0502040204020203"/>
              </a:rPr>
              <a:t> </a:t>
            </a:r>
            <a:r>
              <a:rPr lang="fr-BE" sz="2400" dirty="0" err="1">
                <a:latin typeface="Grandview" panose="020B0502040204020203"/>
              </a:rPr>
              <a:t>balloons</a:t>
            </a:r>
            <a:r>
              <a:rPr lang="fr-BE" sz="2400" dirty="0">
                <a:latin typeface="Grandview" panose="020B0502040204020203"/>
              </a:rPr>
              <a:t> alone</a:t>
            </a:r>
            <a:r>
              <a:rPr lang="fr-BE" sz="2400" baseline="30000" dirty="0">
                <a:latin typeface="Grandview" panose="020B0502040204020203"/>
              </a:rPr>
              <a:t>3</a:t>
            </a:r>
            <a:r>
              <a:rPr lang="fr-BE" sz="2400" dirty="0">
                <a:latin typeface="Grandview" panose="020B0502040204020203"/>
              </a:rPr>
              <a:t>. </a:t>
            </a:r>
          </a:p>
          <a:p>
            <a:endParaRPr lang="fr-BE" dirty="0">
              <a:latin typeface="Grandview" panose="020B0502040204020203"/>
            </a:endParaRPr>
          </a:p>
          <a:p>
            <a:r>
              <a:rPr lang="fr-BE" sz="1100" baseline="30000" dirty="0">
                <a:latin typeface="Grandview" panose="020B0502040204020203"/>
              </a:rPr>
              <a:t>1</a:t>
            </a:r>
            <a:r>
              <a:rPr lang="fr-BE" sz="1100" dirty="0">
                <a:latin typeface="Grandview" panose="020B0502040204020203"/>
              </a:rPr>
              <a:t> </a:t>
            </a:r>
            <a:r>
              <a:rPr lang="fr-BE" sz="1100" dirty="0" err="1">
                <a:latin typeface="Grandview" panose="020B0502040204020203"/>
              </a:rPr>
              <a:t>Deloose</a:t>
            </a:r>
            <a:r>
              <a:rPr lang="fr-BE" sz="1100" dirty="0">
                <a:latin typeface="Grandview" panose="020B0502040204020203"/>
              </a:rPr>
              <a:t> K, Martins I, </a:t>
            </a:r>
            <a:r>
              <a:rPr lang="fr-BE" sz="1100" dirty="0" err="1">
                <a:latin typeface="Grandview" panose="020B0502040204020203"/>
              </a:rPr>
              <a:t>Neves</a:t>
            </a:r>
            <a:r>
              <a:rPr lang="fr-BE" sz="1100" dirty="0">
                <a:latin typeface="Grandview" panose="020B0502040204020203"/>
              </a:rPr>
              <a:t> C, </a:t>
            </a:r>
            <a:r>
              <a:rPr lang="fr-BE" sz="1100" dirty="0" err="1">
                <a:latin typeface="Grandview" panose="020B0502040204020203"/>
              </a:rPr>
              <a:t>Callaert</a:t>
            </a:r>
            <a:r>
              <a:rPr lang="fr-BE" sz="1100" dirty="0">
                <a:latin typeface="Grandview" panose="020B0502040204020203"/>
              </a:rPr>
              <a:t> J. </a:t>
            </a:r>
            <a:r>
              <a:rPr lang="fr-BE" sz="1100" dirty="0" err="1">
                <a:latin typeface="Grandview" panose="020B0502040204020203"/>
              </a:rPr>
              <a:t>Endovascular</a:t>
            </a:r>
            <a:r>
              <a:rPr lang="fr-BE" sz="1100" dirty="0">
                <a:latin typeface="Grandview" panose="020B0502040204020203"/>
              </a:rPr>
              <a:t> </a:t>
            </a:r>
            <a:r>
              <a:rPr lang="fr-BE" sz="1100" dirty="0" err="1">
                <a:latin typeface="Grandview" panose="020B0502040204020203"/>
              </a:rPr>
              <a:t>treatment</a:t>
            </a:r>
            <a:r>
              <a:rPr lang="fr-BE" sz="1100" dirty="0">
                <a:latin typeface="Grandview" panose="020B0502040204020203"/>
              </a:rPr>
              <a:t> for the </a:t>
            </a:r>
            <a:r>
              <a:rPr lang="fr-BE" sz="1100" dirty="0" err="1">
                <a:latin typeface="Grandview" panose="020B0502040204020203"/>
              </a:rPr>
              <a:t>common</a:t>
            </a:r>
            <a:r>
              <a:rPr lang="fr-BE" sz="1100" dirty="0">
                <a:latin typeface="Grandview" panose="020B0502040204020203"/>
              </a:rPr>
              <a:t> </a:t>
            </a:r>
            <a:r>
              <a:rPr lang="fr-BE" sz="1100" dirty="0" err="1">
                <a:latin typeface="Grandview" panose="020B0502040204020203"/>
              </a:rPr>
              <a:t>femoral</a:t>
            </a:r>
            <a:r>
              <a:rPr lang="fr-BE" sz="1100" dirty="0">
                <a:latin typeface="Grandview" panose="020B0502040204020203"/>
              </a:rPr>
              <a:t> </a:t>
            </a:r>
            <a:r>
              <a:rPr lang="fr-BE" sz="1100" dirty="0" err="1">
                <a:latin typeface="Grandview" panose="020B0502040204020203"/>
              </a:rPr>
              <a:t>artery</a:t>
            </a:r>
            <a:r>
              <a:rPr lang="fr-BE" sz="1100" dirty="0">
                <a:latin typeface="Grandview" panose="020B0502040204020203"/>
              </a:rPr>
              <a:t>: </a:t>
            </a:r>
            <a:r>
              <a:rPr lang="fr-BE" sz="1100" dirty="0" err="1">
                <a:latin typeface="Grandview" panose="020B0502040204020203"/>
              </a:rPr>
              <a:t>is</a:t>
            </a:r>
            <a:r>
              <a:rPr lang="fr-BE" sz="1100" dirty="0">
                <a:latin typeface="Grandview" panose="020B0502040204020203"/>
              </a:rPr>
              <a:t> </a:t>
            </a:r>
            <a:r>
              <a:rPr lang="fr-BE" sz="1100" dirty="0" err="1">
                <a:latin typeface="Grandview" panose="020B0502040204020203"/>
              </a:rPr>
              <a:t>there</a:t>
            </a:r>
            <a:r>
              <a:rPr lang="fr-BE" sz="1100" dirty="0">
                <a:latin typeface="Grandview" panose="020B0502040204020203"/>
              </a:rPr>
              <a:t> a challenger to open </a:t>
            </a:r>
            <a:r>
              <a:rPr lang="fr-BE" sz="1100" dirty="0" err="1">
                <a:latin typeface="Grandview" panose="020B0502040204020203"/>
              </a:rPr>
              <a:t>surgery</a:t>
            </a:r>
            <a:r>
              <a:rPr lang="fr-BE" sz="1100" dirty="0">
                <a:latin typeface="Grandview" panose="020B0502040204020203"/>
              </a:rPr>
              <a:t>? J </a:t>
            </a:r>
            <a:r>
              <a:rPr lang="fr-BE" sz="1100" dirty="0" err="1">
                <a:latin typeface="Grandview" panose="020B0502040204020203"/>
              </a:rPr>
              <a:t>Cardiovasc</a:t>
            </a:r>
            <a:r>
              <a:rPr lang="fr-BE" sz="1100" dirty="0">
                <a:latin typeface="Grandview" panose="020B0502040204020203"/>
              </a:rPr>
              <a:t> </a:t>
            </a:r>
            <a:r>
              <a:rPr lang="fr-BE" sz="1100" dirty="0" err="1">
                <a:latin typeface="Grandview" panose="020B0502040204020203"/>
              </a:rPr>
              <a:t>Surg</a:t>
            </a:r>
            <a:r>
              <a:rPr lang="fr-BE" sz="1100" dirty="0">
                <a:latin typeface="Grandview" panose="020B0502040204020203"/>
              </a:rPr>
              <a:t>. 2019;60:8-13.</a:t>
            </a:r>
          </a:p>
          <a:p>
            <a:r>
              <a:rPr lang="fr-BE" sz="1100" baseline="30000" dirty="0">
                <a:latin typeface="Grandview" panose="020B0502040204020203"/>
              </a:rPr>
              <a:t>2</a:t>
            </a:r>
            <a:r>
              <a:rPr lang="fr-BE" sz="1100" dirty="0">
                <a:latin typeface="Grandview" panose="020B0502040204020203"/>
              </a:rPr>
              <a:t> </a:t>
            </a:r>
            <a:r>
              <a:rPr lang="fr-BE" sz="1100" dirty="0" err="1">
                <a:latin typeface="Grandview" panose="020B0502040204020203"/>
              </a:rPr>
              <a:t>Gouëffic</a:t>
            </a:r>
            <a:r>
              <a:rPr lang="fr-BE" sz="1100" dirty="0">
                <a:latin typeface="Grandview" panose="020B0502040204020203"/>
              </a:rPr>
              <a:t> Y, Della </a:t>
            </a:r>
            <a:r>
              <a:rPr lang="fr-BE" sz="1100" dirty="0" err="1">
                <a:latin typeface="Grandview" panose="020B0502040204020203"/>
              </a:rPr>
              <a:t>Schiava</a:t>
            </a:r>
            <a:r>
              <a:rPr lang="fr-BE" sz="1100" dirty="0">
                <a:latin typeface="Grandview" panose="020B0502040204020203"/>
              </a:rPr>
              <a:t> N, </a:t>
            </a:r>
            <a:r>
              <a:rPr lang="fr-BE" sz="1100" dirty="0" err="1">
                <a:latin typeface="Grandview" panose="020B0502040204020203"/>
              </a:rPr>
              <a:t>Thaveau</a:t>
            </a:r>
            <a:r>
              <a:rPr lang="fr-BE" sz="1100" dirty="0">
                <a:latin typeface="Grandview" panose="020B0502040204020203"/>
              </a:rPr>
              <a:t> F, Rosset E, Favre JP, Salomon du Mont L, </a:t>
            </a:r>
            <a:r>
              <a:rPr lang="fr-BE" sz="1100" dirty="0" err="1">
                <a:latin typeface="Grandview" panose="020B0502040204020203"/>
              </a:rPr>
              <a:t>Alsac</a:t>
            </a:r>
            <a:r>
              <a:rPr lang="fr-BE" sz="1100" dirty="0">
                <a:latin typeface="Grandview" panose="020B0502040204020203"/>
              </a:rPr>
              <a:t> JM, Hassen-</a:t>
            </a:r>
            <a:r>
              <a:rPr lang="fr-BE" sz="1100" dirty="0" err="1">
                <a:latin typeface="Grandview" panose="020B0502040204020203"/>
              </a:rPr>
              <a:t>Khodja</a:t>
            </a:r>
            <a:r>
              <a:rPr lang="fr-BE" sz="1100" dirty="0">
                <a:latin typeface="Grandview" panose="020B0502040204020203"/>
              </a:rPr>
              <a:t> R, </a:t>
            </a:r>
            <a:r>
              <a:rPr lang="fr-BE" sz="1100" dirty="0" err="1">
                <a:latin typeface="Grandview" panose="020B0502040204020203"/>
              </a:rPr>
              <a:t>Reix</a:t>
            </a:r>
            <a:r>
              <a:rPr lang="fr-BE" sz="1100" dirty="0">
                <a:latin typeface="Grandview" panose="020B0502040204020203"/>
              </a:rPr>
              <a:t> T, Allaire E, Ducasse E, Soler R, </a:t>
            </a:r>
            <a:r>
              <a:rPr lang="fr-BE" sz="1100" dirty="0" err="1">
                <a:latin typeface="Grandview" panose="020B0502040204020203"/>
              </a:rPr>
              <a:t>Guyomarc'h</a:t>
            </a:r>
            <a:r>
              <a:rPr lang="fr-BE" sz="1100" dirty="0">
                <a:latin typeface="Grandview" panose="020B0502040204020203"/>
              </a:rPr>
              <a:t> B, Nasr B. </a:t>
            </a:r>
            <a:r>
              <a:rPr lang="fr-BE" sz="1100" dirty="0" err="1">
                <a:latin typeface="Grandview" panose="020B0502040204020203"/>
              </a:rPr>
              <a:t>Stenting</a:t>
            </a:r>
            <a:r>
              <a:rPr lang="fr-BE" sz="1100" dirty="0">
                <a:latin typeface="Grandview" panose="020B0502040204020203"/>
              </a:rPr>
              <a:t> or </a:t>
            </a:r>
            <a:r>
              <a:rPr lang="fr-BE" sz="1100" dirty="0" err="1">
                <a:latin typeface="Grandview" panose="020B0502040204020203"/>
              </a:rPr>
              <a:t>Surgery</a:t>
            </a:r>
            <a:r>
              <a:rPr lang="fr-BE" sz="1100" dirty="0">
                <a:latin typeface="Grandview" panose="020B0502040204020203"/>
              </a:rPr>
              <a:t> for De        Novo Common </a:t>
            </a:r>
            <a:r>
              <a:rPr lang="fr-BE" sz="1100" dirty="0" err="1">
                <a:latin typeface="Grandview" panose="020B0502040204020203"/>
              </a:rPr>
              <a:t>Femoral</a:t>
            </a:r>
            <a:r>
              <a:rPr lang="fr-BE" sz="1100" dirty="0">
                <a:latin typeface="Grandview" panose="020B0502040204020203"/>
              </a:rPr>
              <a:t> </a:t>
            </a:r>
            <a:r>
              <a:rPr lang="fr-BE" sz="1100" dirty="0" err="1">
                <a:latin typeface="Grandview" panose="020B0502040204020203"/>
              </a:rPr>
              <a:t>Artery</a:t>
            </a:r>
            <a:r>
              <a:rPr lang="fr-BE" sz="1100" dirty="0">
                <a:latin typeface="Grandview" panose="020B0502040204020203"/>
              </a:rPr>
              <a:t> </a:t>
            </a:r>
            <a:r>
              <a:rPr lang="fr-BE" sz="1100" dirty="0" err="1">
                <a:latin typeface="Grandview" panose="020B0502040204020203"/>
              </a:rPr>
              <a:t>Stenosis</a:t>
            </a:r>
            <a:r>
              <a:rPr lang="fr-BE" sz="1100" dirty="0">
                <a:latin typeface="Grandview" panose="020B0502040204020203"/>
              </a:rPr>
              <a:t>. JACC </a:t>
            </a:r>
            <a:r>
              <a:rPr lang="fr-BE" sz="1100" dirty="0" err="1">
                <a:latin typeface="Grandview" panose="020B0502040204020203"/>
              </a:rPr>
              <a:t>Cardiovasc</a:t>
            </a:r>
            <a:r>
              <a:rPr lang="fr-BE" sz="1100" dirty="0">
                <a:latin typeface="Grandview" panose="020B0502040204020203"/>
              </a:rPr>
              <a:t> </a:t>
            </a:r>
            <a:r>
              <a:rPr lang="fr-BE" sz="1100" dirty="0" err="1">
                <a:latin typeface="Grandview" panose="020B0502040204020203"/>
              </a:rPr>
              <a:t>Interv</a:t>
            </a:r>
            <a:r>
              <a:rPr lang="fr-BE" sz="1100" dirty="0">
                <a:latin typeface="Grandview" panose="020B0502040204020203"/>
              </a:rPr>
              <a:t>. 2017;10:1344-1354.</a:t>
            </a:r>
          </a:p>
          <a:p>
            <a:r>
              <a:rPr lang="fr-BE" sz="1100" baseline="30000" dirty="0">
                <a:latin typeface="Grandview" panose="020B0502040204020203"/>
              </a:rPr>
              <a:t>3</a:t>
            </a:r>
            <a:r>
              <a:rPr lang="fr-BE" sz="1100" dirty="0">
                <a:latin typeface="Grandview" panose="020B0502040204020203"/>
              </a:rPr>
              <a:t> </a:t>
            </a:r>
            <a:r>
              <a:rPr lang="fr-BE" sz="1100" dirty="0" err="1">
                <a:latin typeface="Grandview" panose="020B0502040204020203"/>
              </a:rPr>
              <a:t>Fanelli</a:t>
            </a:r>
            <a:r>
              <a:rPr lang="fr-BE" sz="1100" dirty="0">
                <a:latin typeface="Grandview" panose="020B0502040204020203"/>
              </a:rPr>
              <a:t> F, </a:t>
            </a:r>
            <a:r>
              <a:rPr lang="fr-BE" sz="1100" dirty="0" err="1">
                <a:latin typeface="Grandview" panose="020B0502040204020203"/>
              </a:rPr>
              <a:t>Cannavale</a:t>
            </a:r>
            <a:r>
              <a:rPr lang="fr-BE" sz="1100" dirty="0">
                <a:latin typeface="Grandview" panose="020B0502040204020203"/>
              </a:rPr>
              <a:t> A, </a:t>
            </a:r>
            <a:r>
              <a:rPr lang="fr-BE" sz="1100" dirty="0" err="1">
                <a:latin typeface="Grandview" panose="020B0502040204020203"/>
              </a:rPr>
              <a:t>Gazzetti</a:t>
            </a:r>
            <a:r>
              <a:rPr lang="fr-BE" sz="1100" dirty="0">
                <a:latin typeface="Grandview" panose="020B0502040204020203"/>
              </a:rPr>
              <a:t> M, </a:t>
            </a:r>
            <a:r>
              <a:rPr lang="fr-BE" sz="1100" dirty="0" err="1">
                <a:latin typeface="Grandview" panose="020B0502040204020203"/>
              </a:rPr>
              <a:t>Lucatelli</a:t>
            </a:r>
            <a:r>
              <a:rPr lang="fr-BE" sz="1100" dirty="0">
                <a:latin typeface="Grandview" panose="020B0502040204020203"/>
              </a:rPr>
              <a:t> P, </a:t>
            </a:r>
            <a:r>
              <a:rPr lang="fr-BE" sz="1100" dirty="0" err="1">
                <a:latin typeface="Grandview" panose="020B0502040204020203"/>
              </a:rPr>
              <a:t>Wlderk</a:t>
            </a:r>
            <a:r>
              <a:rPr lang="fr-BE" sz="1100" dirty="0">
                <a:latin typeface="Grandview" panose="020B0502040204020203"/>
              </a:rPr>
              <a:t> A, </a:t>
            </a:r>
            <a:r>
              <a:rPr lang="fr-BE" sz="1100" dirty="0" err="1">
                <a:latin typeface="Grandview" panose="020B0502040204020203"/>
              </a:rPr>
              <a:t>Cirelli</a:t>
            </a:r>
            <a:r>
              <a:rPr lang="fr-BE" sz="1100" dirty="0">
                <a:latin typeface="Grandview" panose="020B0502040204020203"/>
              </a:rPr>
              <a:t> C, d'Adamo A, Salvatori FM. Calcium </a:t>
            </a:r>
            <a:r>
              <a:rPr lang="fr-BE" sz="1100" dirty="0" err="1">
                <a:latin typeface="Grandview" panose="020B0502040204020203"/>
              </a:rPr>
              <a:t>burden</a:t>
            </a:r>
            <a:r>
              <a:rPr lang="fr-BE" sz="1100" dirty="0">
                <a:latin typeface="Grandview" panose="020B0502040204020203"/>
              </a:rPr>
              <a:t> </a:t>
            </a:r>
            <a:r>
              <a:rPr lang="fr-BE" sz="1100" dirty="0" err="1">
                <a:latin typeface="Grandview" panose="020B0502040204020203"/>
              </a:rPr>
              <a:t>assessment</a:t>
            </a:r>
            <a:r>
              <a:rPr lang="fr-BE" sz="1100" dirty="0">
                <a:latin typeface="Grandview" panose="020B0502040204020203"/>
              </a:rPr>
              <a:t> and impact on </a:t>
            </a:r>
            <a:r>
              <a:rPr lang="fr-BE" sz="1100" dirty="0" err="1">
                <a:latin typeface="Grandview" panose="020B0502040204020203"/>
              </a:rPr>
              <a:t>drug-eluting</a:t>
            </a:r>
            <a:r>
              <a:rPr lang="fr-BE" sz="1100" dirty="0">
                <a:latin typeface="Grandview" panose="020B0502040204020203"/>
              </a:rPr>
              <a:t> </a:t>
            </a:r>
            <a:r>
              <a:rPr lang="fr-BE" sz="1100" dirty="0" err="1">
                <a:latin typeface="Grandview" panose="020B0502040204020203"/>
              </a:rPr>
              <a:t>balloons</a:t>
            </a:r>
            <a:r>
              <a:rPr lang="fr-BE" sz="1100" dirty="0">
                <a:latin typeface="Grandview" panose="020B0502040204020203"/>
              </a:rPr>
              <a:t> in </a:t>
            </a:r>
            <a:r>
              <a:rPr lang="fr-BE" sz="1100" dirty="0" err="1">
                <a:latin typeface="Grandview" panose="020B0502040204020203"/>
              </a:rPr>
              <a:t>peripheral</a:t>
            </a:r>
            <a:r>
              <a:rPr lang="fr-BE" sz="1100" dirty="0">
                <a:latin typeface="Grandview" panose="020B0502040204020203"/>
              </a:rPr>
              <a:t> </a:t>
            </a:r>
            <a:r>
              <a:rPr lang="fr-BE" sz="1100" dirty="0" err="1">
                <a:latin typeface="Grandview" panose="020B0502040204020203"/>
              </a:rPr>
              <a:t>arterial</a:t>
            </a:r>
            <a:r>
              <a:rPr lang="fr-BE" sz="1100" dirty="0">
                <a:latin typeface="Grandview" panose="020B0502040204020203"/>
              </a:rPr>
              <a:t> </a:t>
            </a:r>
            <a:r>
              <a:rPr lang="fr-BE" sz="1100" dirty="0" err="1">
                <a:latin typeface="Grandview" panose="020B0502040204020203"/>
              </a:rPr>
              <a:t>disease</a:t>
            </a:r>
            <a:r>
              <a:rPr lang="fr-BE" sz="1100" dirty="0">
                <a:latin typeface="Grandview" panose="020B0502040204020203"/>
              </a:rPr>
              <a:t>. </a:t>
            </a:r>
            <a:r>
              <a:rPr lang="fr-BE" sz="1100" dirty="0" err="1">
                <a:latin typeface="Grandview" panose="020B0502040204020203"/>
              </a:rPr>
              <a:t>Cardiovasc</a:t>
            </a:r>
            <a:r>
              <a:rPr lang="fr-BE" sz="1100" dirty="0">
                <a:latin typeface="Grandview" panose="020B0502040204020203"/>
              </a:rPr>
              <a:t> </a:t>
            </a:r>
            <a:r>
              <a:rPr lang="fr-BE" sz="1100" dirty="0" err="1">
                <a:latin typeface="Grandview" panose="020B0502040204020203"/>
              </a:rPr>
              <a:t>Intervent</a:t>
            </a:r>
            <a:r>
              <a:rPr lang="fr-BE" sz="1100" dirty="0">
                <a:latin typeface="Grandview" panose="020B0502040204020203"/>
              </a:rPr>
              <a:t> </a:t>
            </a:r>
            <a:r>
              <a:rPr lang="fr-BE" sz="1100" dirty="0" err="1">
                <a:latin typeface="Grandview" panose="020B0502040204020203"/>
              </a:rPr>
              <a:t>Radiol</a:t>
            </a:r>
            <a:r>
              <a:rPr lang="fr-BE" sz="1100" dirty="0">
                <a:latin typeface="Grandview" panose="020B0502040204020203"/>
              </a:rPr>
              <a:t>. 2014;37:898-907.</a:t>
            </a:r>
          </a:p>
        </p:txBody>
      </p:sp>
    </p:spTree>
    <p:extLst>
      <p:ext uri="{BB962C8B-B14F-4D97-AF65-F5344CB8AC3E}">
        <p14:creationId xmlns:p14="http://schemas.microsoft.com/office/powerpoint/2010/main" val="12590252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71" y="6095704"/>
            <a:ext cx="1249363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2940" y="6078025"/>
            <a:ext cx="1250950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1411618"/>
            <a:ext cx="4370522" cy="58118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3600" b="1" dirty="0">
                <a:solidFill>
                  <a:schemeClr val="bg1"/>
                </a:solidFill>
                <a:latin typeface="Grandview" panose="020B0502040204020203"/>
              </a:rPr>
              <a:t>INTRODUCTION</a:t>
            </a:r>
            <a:endParaRPr lang="en-US" sz="3600" b="1" dirty="0">
              <a:solidFill>
                <a:schemeClr val="bg1"/>
              </a:solidFill>
              <a:latin typeface="Grandview" panose="020B0502040204020203"/>
            </a:endParaRPr>
          </a:p>
        </p:txBody>
      </p:sp>
      <p:sp>
        <p:nvSpPr>
          <p:cNvPr id="6" name="Sous-titre 2"/>
          <p:cNvSpPr txBox="1">
            <a:spLocks/>
          </p:cNvSpPr>
          <p:nvPr/>
        </p:nvSpPr>
        <p:spPr>
          <a:xfrm>
            <a:off x="315241" y="2324746"/>
            <a:ext cx="11579816" cy="395817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/>
              <a:buNone/>
              <a:defRPr/>
            </a:pPr>
            <a:endParaRPr lang="en-US" sz="2400" dirty="0">
              <a:latin typeface="Grandview" panose="020B05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2A2C9F2-E163-97CB-77C5-C6F5FAA78B82}"/>
              </a:ext>
            </a:extLst>
          </p:cNvPr>
          <p:cNvSpPr txBox="1"/>
          <p:nvPr/>
        </p:nvSpPr>
        <p:spPr>
          <a:xfrm>
            <a:off x="535469" y="2800958"/>
            <a:ext cx="1134129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randview" panose="020B0502040204020203"/>
              </a:rPr>
              <a:t>Vessel preparation with rotational atherectomy, followed by drug-eluting balloon usage, could be a good option.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Grandview" panose="020B0502040204020203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randview" panose="020B0502040204020203"/>
              </a:rPr>
              <a:t>Our aim is to evaluate </a:t>
            </a:r>
            <a:r>
              <a:rPr lang="en-US" sz="2400">
                <a:latin typeface="Grandview" panose="020B0502040204020203"/>
              </a:rPr>
              <a:t>it for common </a:t>
            </a:r>
            <a:r>
              <a:rPr lang="en-US" sz="2400" dirty="0">
                <a:latin typeface="Grandview" panose="020B0502040204020203"/>
              </a:rPr>
              <a:t>femoral artery calcified occlusive disease.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Grandview" panose="020B0502040204020203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randview" panose="020B0502040204020203"/>
              </a:rPr>
              <a:t>We report our early experience.</a:t>
            </a:r>
            <a:endParaRPr lang="fr-BE" sz="2400" dirty="0">
              <a:latin typeface="Grandview" panose="020B0502040204020203"/>
            </a:endParaRPr>
          </a:p>
        </p:txBody>
      </p:sp>
    </p:spTree>
    <p:extLst>
      <p:ext uri="{BB962C8B-B14F-4D97-AF65-F5344CB8AC3E}">
        <p14:creationId xmlns:p14="http://schemas.microsoft.com/office/powerpoint/2010/main" val="42676726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71" y="6095704"/>
            <a:ext cx="1249363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2940" y="6078025"/>
            <a:ext cx="1250950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1411618"/>
            <a:ext cx="4370522" cy="58118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3600" b="1" dirty="0">
                <a:solidFill>
                  <a:schemeClr val="bg1"/>
                </a:solidFill>
                <a:latin typeface="Grandview" panose="020B0502040204020203"/>
              </a:rPr>
              <a:t>METHODS</a:t>
            </a:r>
            <a:endParaRPr lang="en-US" sz="3600" b="1" dirty="0">
              <a:solidFill>
                <a:schemeClr val="bg1"/>
              </a:solidFill>
              <a:latin typeface="Grandview" panose="020B0502040204020203"/>
            </a:endParaRPr>
          </a:p>
        </p:txBody>
      </p:sp>
      <p:sp>
        <p:nvSpPr>
          <p:cNvPr id="6" name="Sous-titre 2"/>
          <p:cNvSpPr txBox="1">
            <a:spLocks/>
          </p:cNvSpPr>
          <p:nvPr/>
        </p:nvSpPr>
        <p:spPr>
          <a:xfrm>
            <a:off x="315241" y="2324746"/>
            <a:ext cx="11579816" cy="395817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/>
              <a:buNone/>
              <a:defRPr/>
            </a:pPr>
            <a:endParaRPr lang="en-US" sz="2400" dirty="0">
              <a:latin typeface="Grandview" panose="020B05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2A2C9F2-E163-97CB-77C5-C6F5FAA78B82}"/>
              </a:ext>
            </a:extLst>
          </p:cNvPr>
          <p:cNvSpPr txBox="1"/>
          <p:nvPr/>
        </p:nvSpPr>
        <p:spPr>
          <a:xfrm>
            <a:off x="553767" y="2217285"/>
            <a:ext cx="1134129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randview" panose="020B0502040204020203"/>
              </a:rPr>
              <a:t>Prospective registry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randview" panose="020B0502040204020203"/>
              </a:rPr>
              <a:t>In one Belgian center: University Hospital of Liège.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randview" panose="020B0502040204020203"/>
              </a:rPr>
              <a:t>Start in June 2021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randview" panose="020B0502040204020203"/>
              </a:rPr>
              <a:t>Inclusion of all atherosclerotic common femoral artery stenosis and chronic total occlusions.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randview" panose="020B0502040204020203"/>
              </a:rPr>
              <a:t>Percutaneous treatment: rotational atherectomy followed by drug coated balloon angioplasty.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randview" panose="020B0502040204020203"/>
              </a:rPr>
              <a:t>Exclusion: embolic occlusive disease, hybrid procedure (endovascular and open surgery), critical acute ischemia.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randview" panose="020B0502040204020203"/>
              </a:rPr>
              <a:t>Primary end point: primary patency rate.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Grandview" panose="020B0502040204020203"/>
            </a:endParaRPr>
          </a:p>
          <a:p>
            <a:endParaRPr lang="fr-BE" sz="2400" dirty="0">
              <a:latin typeface="Grandview" panose="020B0502040204020203"/>
            </a:endParaRPr>
          </a:p>
        </p:txBody>
      </p:sp>
    </p:spTree>
    <p:extLst>
      <p:ext uri="{BB962C8B-B14F-4D97-AF65-F5344CB8AC3E}">
        <p14:creationId xmlns:p14="http://schemas.microsoft.com/office/powerpoint/2010/main" val="36223012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71" y="6095704"/>
            <a:ext cx="1249363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1050" y="6085197"/>
            <a:ext cx="1250950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1411618"/>
            <a:ext cx="4370522" cy="58118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3600" b="1" dirty="0">
                <a:solidFill>
                  <a:schemeClr val="bg1"/>
                </a:solidFill>
                <a:latin typeface="Grandview" panose="020B0502040204020203"/>
              </a:rPr>
              <a:t>RESULTS</a:t>
            </a:r>
            <a:endParaRPr lang="en-US" sz="3600" b="1" dirty="0">
              <a:solidFill>
                <a:schemeClr val="bg1"/>
              </a:solidFill>
              <a:latin typeface="Grandview" panose="020B0502040204020203"/>
            </a:endParaRPr>
          </a:p>
        </p:txBody>
      </p:sp>
      <p:sp>
        <p:nvSpPr>
          <p:cNvPr id="6" name="Sous-titre 2"/>
          <p:cNvSpPr txBox="1">
            <a:spLocks/>
          </p:cNvSpPr>
          <p:nvPr/>
        </p:nvSpPr>
        <p:spPr>
          <a:xfrm>
            <a:off x="315241" y="2324746"/>
            <a:ext cx="11579816" cy="395817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/>
              <a:buNone/>
              <a:defRPr/>
            </a:pPr>
            <a:endParaRPr lang="en-US" sz="2400" dirty="0">
              <a:latin typeface="Grandview" panose="020B05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2A2C9F2-E163-97CB-77C5-C6F5FAA78B82}"/>
              </a:ext>
            </a:extLst>
          </p:cNvPr>
          <p:cNvSpPr txBox="1"/>
          <p:nvPr/>
        </p:nvSpPr>
        <p:spPr>
          <a:xfrm>
            <a:off x="532262" y="3324979"/>
            <a:ext cx="347926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Grandview" panose="020B0502040204020203"/>
              </a:rPr>
              <a:t>Between June 2021 and March 2022, 22 patients including 4 with bilateral lesions were treated.</a:t>
            </a:r>
          </a:p>
        </p:txBody>
      </p:sp>
      <p:graphicFrame>
        <p:nvGraphicFramePr>
          <p:cNvPr id="8" name="Tableau 8">
            <a:extLst>
              <a:ext uri="{FF2B5EF4-FFF2-40B4-BE49-F238E27FC236}">
                <a16:creationId xmlns:a16="http://schemas.microsoft.com/office/drawing/2014/main" id="{9195FA50-A745-39F3-B3D6-EC8B97AD3A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0670123"/>
              </p:ext>
            </p:extLst>
          </p:nvPr>
        </p:nvGraphicFramePr>
        <p:xfrm>
          <a:off x="4382556" y="1493296"/>
          <a:ext cx="6644835" cy="5233026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673337">
                  <a:extLst>
                    <a:ext uri="{9D8B030D-6E8A-4147-A177-3AD203B41FA5}">
                      <a16:colId xmlns:a16="http://schemas.microsoft.com/office/drawing/2014/main" val="645786275"/>
                    </a:ext>
                  </a:extLst>
                </a:gridCol>
                <a:gridCol w="3971498">
                  <a:extLst>
                    <a:ext uri="{9D8B030D-6E8A-4147-A177-3AD203B41FA5}">
                      <a16:colId xmlns:a16="http://schemas.microsoft.com/office/drawing/2014/main" val="667671259"/>
                    </a:ext>
                  </a:extLst>
                </a:gridCol>
              </a:tblGrid>
              <a:tr h="360520">
                <a:tc>
                  <a:txBody>
                    <a:bodyPr/>
                    <a:lstStyle/>
                    <a:p>
                      <a:pPr algn="ctr"/>
                      <a:r>
                        <a:rPr lang="fr-FR" sz="1800" dirty="0" err="1">
                          <a:latin typeface="Grandview" panose="020B0502040204020203"/>
                        </a:rPr>
                        <a:t>procedures</a:t>
                      </a:r>
                      <a:endParaRPr lang="fr-FR" sz="1800" dirty="0">
                        <a:latin typeface="Grandview" panose="020B0502040204020203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26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346912"/>
                  </a:ext>
                </a:extLst>
              </a:tr>
              <a:tr h="360520"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latin typeface="Grandview" panose="020B0502040204020203"/>
                        </a:rPr>
                        <a:t>men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8619451"/>
                  </a:ext>
                </a:extLst>
              </a:tr>
              <a:tr h="360520">
                <a:tc>
                  <a:txBody>
                    <a:bodyPr/>
                    <a:lstStyle/>
                    <a:p>
                      <a:pPr algn="ctr"/>
                      <a:r>
                        <a:rPr lang="fr-FR" sz="1800" dirty="0" err="1">
                          <a:latin typeface="Grandview" panose="020B0502040204020203"/>
                        </a:rPr>
                        <a:t>women</a:t>
                      </a:r>
                      <a:endParaRPr lang="fr-FR" sz="1800" dirty="0">
                        <a:latin typeface="Grandview" panose="020B0502040204020203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1845440"/>
                  </a:ext>
                </a:extLst>
              </a:tr>
              <a:tr h="360520">
                <a:tc>
                  <a:txBody>
                    <a:bodyPr/>
                    <a:lstStyle/>
                    <a:p>
                      <a:pPr algn="ctr"/>
                      <a:r>
                        <a:rPr lang="fr-FR" sz="1800" dirty="0" err="1">
                          <a:latin typeface="Grandview" panose="020B0502040204020203"/>
                        </a:rPr>
                        <a:t>mean</a:t>
                      </a:r>
                      <a:r>
                        <a:rPr lang="fr-FR" sz="1800" dirty="0">
                          <a:latin typeface="Grandview" panose="020B0502040204020203"/>
                        </a:rPr>
                        <a:t> </a:t>
                      </a:r>
                      <a:r>
                        <a:rPr lang="fr-FR" sz="1800" dirty="0" err="1">
                          <a:latin typeface="Grandview" panose="020B0502040204020203"/>
                        </a:rPr>
                        <a:t>age</a:t>
                      </a:r>
                      <a:endParaRPr lang="fr-FR" sz="1800" dirty="0">
                        <a:latin typeface="Grandview" panose="020B0502040204020203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75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4898174"/>
                  </a:ext>
                </a:extLst>
              </a:tr>
              <a:tr h="360520">
                <a:tc>
                  <a:txBody>
                    <a:bodyPr/>
                    <a:lstStyle/>
                    <a:p>
                      <a:pPr algn="ctr"/>
                      <a:r>
                        <a:rPr lang="fr-FR" sz="1800" dirty="0" err="1">
                          <a:latin typeface="Grandview" panose="020B0502040204020203"/>
                        </a:rPr>
                        <a:t>arterial</a:t>
                      </a:r>
                      <a:r>
                        <a:rPr lang="fr-FR" sz="1800" dirty="0">
                          <a:latin typeface="Grandview" panose="020B0502040204020203"/>
                        </a:rPr>
                        <a:t> hypertension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86% (19/22)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007978"/>
                  </a:ext>
                </a:extLst>
              </a:tr>
              <a:tr h="444477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>
                          <a:latin typeface="Grandview" panose="020B0502040204020203"/>
                        </a:rPr>
                        <a:t>smoking or stopped &lt; 3 y.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55% (12/22)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3092333"/>
                  </a:ext>
                </a:extLst>
              </a:tr>
              <a:tr h="36053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BE" sz="1800" dirty="0" err="1">
                          <a:latin typeface="Grandview" panose="020B0502040204020203"/>
                          <a:ea typeface="Avenir"/>
                          <a:cs typeface="Avenir"/>
                          <a:sym typeface="Avenir"/>
                        </a:rPr>
                        <a:t>diabetes</a:t>
                      </a:r>
                      <a:r>
                        <a:rPr lang="fr-BE" sz="1800" dirty="0">
                          <a:latin typeface="Grandview" panose="020B0502040204020203"/>
                          <a:ea typeface="Avenir"/>
                          <a:cs typeface="Avenir"/>
                          <a:sym typeface="Avenir"/>
                        </a:rPr>
                        <a:t> (all types)</a:t>
                      </a:r>
                      <a:endParaRPr sz="1800" dirty="0">
                        <a:latin typeface="Grandview" panose="020B0502040204020203"/>
                        <a:ea typeface="Avenir"/>
                        <a:cs typeface="Avenir"/>
                        <a:sym typeface="Avenir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32% (7/22)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2134863"/>
                  </a:ext>
                </a:extLst>
              </a:tr>
              <a:tr h="36053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BE" sz="1800" dirty="0" err="1">
                          <a:latin typeface="Grandview" panose="020B0502040204020203"/>
                          <a:ea typeface="Avenir"/>
                          <a:cs typeface="Avenir"/>
                          <a:sym typeface="Avenir"/>
                        </a:rPr>
                        <a:t>dyslipidemia</a:t>
                      </a:r>
                      <a:r>
                        <a:rPr lang="fr-BE" sz="1800" dirty="0">
                          <a:latin typeface="Grandview" panose="020B0502040204020203"/>
                          <a:ea typeface="Avenir"/>
                          <a:cs typeface="Avenir"/>
                          <a:sym typeface="Avenir"/>
                        </a:rPr>
                        <a:t> (all types)</a:t>
                      </a:r>
                      <a:endParaRPr sz="1800" dirty="0">
                        <a:latin typeface="Grandview" panose="020B0502040204020203"/>
                        <a:ea typeface="Avenir"/>
                        <a:cs typeface="Avenir"/>
                        <a:sym typeface="Avenir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86% (19/22)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4345467"/>
                  </a:ext>
                </a:extLst>
              </a:tr>
              <a:tr h="36053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BE" sz="1800" dirty="0" err="1">
                          <a:latin typeface="Grandview" panose="020B0502040204020203"/>
                          <a:ea typeface="Avenir"/>
                          <a:cs typeface="Avenir"/>
                          <a:sym typeface="Avenir"/>
                        </a:rPr>
                        <a:t>chronic</a:t>
                      </a:r>
                      <a:r>
                        <a:rPr lang="fr-BE" sz="1800" dirty="0">
                          <a:latin typeface="Grandview" panose="020B0502040204020203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fr-BE" sz="1800" dirty="0" err="1">
                          <a:latin typeface="Grandview" panose="020B0502040204020203"/>
                          <a:ea typeface="Avenir"/>
                          <a:cs typeface="Avenir"/>
                          <a:sym typeface="Avenir"/>
                        </a:rPr>
                        <a:t>kidney</a:t>
                      </a:r>
                      <a:r>
                        <a:rPr lang="fr-BE" sz="1800" dirty="0">
                          <a:latin typeface="Grandview" panose="020B0502040204020203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fr-BE" sz="1800" dirty="0" err="1">
                          <a:latin typeface="Grandview" panose="020B0502040204020203"/>
                          <a:ea typeface="Avenir"/>
                          <a:cs typeface="Avenir"/>
                          <a:sym typeface="Avenir"/>
                        </a:rPr>
                        <a:t>disease</a:t>
                      </a:r>
                      <a:endParaRPr sz="1800" dirty="0">
                        <a:latin typeface="Grandview" panose="020B0502040204020203"/>
                        <a:ea typeface="Avenir"/>
                        <a:cs typeface="Avenir"/>
                        <a:sym typeface="Avenir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32% (7/22)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3299294"/>
                  </a:ext>
                </a:extLst>
              </a:tr>
              <a:tr h="399399"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latin typeface="Grandview" panose="020B0502040204020203"/>
                        </a:rPr>
                        <a:t>Rutherford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3 stage 2, 18 stage 3, 3 stage 4, 2 stage 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0784811"/>
                  </a:ext>
                </a:extLst>
              </a:tr>
              <a:tr h="360520">
                <a:tc>
                  <a:txBody>
                    <a:bodyPr/>
                    <a:lstStyle/>
                    <a:p>
                      <a:pPr algn="ctr"/>
                      <a:r>
                        <a:rPr lang="fr-FR" sz="1800" dirty="0" err="1">
                          <a:latin typeface="Grandview" panose="020B0502040204020203"/>
                        </a:rPr>
                        <a:t>mean</a:t>
                      </a:r>
                      <a:r>
                        <a:rPr lang="fr-FR" sz="1800" dirty="0">
                          <a:latin typeface="Grandview" panose="020B0502040204020203"/>
                        </a:rPr>
                        <a:t> </a:t>
                      </a:r>
                      <a:r>
                        <a:rPr lang="fr-FR" sz="1800" dirty="0" err="1">
                          <a:latin typeface="Grandview" panose="020B0502040204020203"/>
                        </a:rPr>
                        <a:t>ankle</a:t>
                      </a:r>
                      <a:r>
                        <a:rPr lang="fr-FR" sz="1800" dirty="0">
                          <a:latin typeface="Grandview" panose="020B0502040204020203"/>
                        </a:rPr>
                        <a:t>-brachial index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0,69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9488303"/>
                  </a:ext>
                </a:extLst>
              </a:tr>
              <a:tr h="360520">
                <a:tc>
                  <a:txBody>
                    <a:bodyPr/>
                    <a:lstStyle/>
                    <a:p>
                      <a:pPr algn="ctr"/>
                      <a:r>
                        <a:rPr lang="fr-FR" sz="1800" dirty="0" err="1">
                          <a:latin typeface="Grandview" panose="020B0502040204020203"/>
                        </a:rPr>
                        <a:t>chronic</a:t>
                      </a:r>
                      <a:r>
                        <a:rPr lang="fr-FR" sz="1800" dirty="0">
                          <a:latin typeface="Grandview" panose="020B0502040204020203"/>
                        </a:rPr>
                        <a:t> total occlusion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4878377"/>
                  </a:ext>
                </a:extLst>
              </a:tr>
              <a:tr h="360520">
                <a:tc>
                  <a:txBody>
                    <a:bodyPr/>
                    <a:lstStyle/>
                    <a:p>
                      <a:pPr algn="ctr"/>
                      <a:r>
                        <a:rPr lang="fr-FR" sz="1800" dirty="0" err="1">
                          <a:latin typeface="Grandview" panose="020B0502040204020203"/>
                        </a:rPr>
                        <a:t>heavy</a:t>
                      </a:r>
                      <a:r>
                        <a:rPr lang="fr-FR" sz="1800" dirty="0">
                          <a:latin typeface="Grandview" panose="020B0502040204020203"/>
                        </a:rPr>
                        <a:t> calcifications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100 %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3052386"/>
                  </a:ext>
                </a:extLst>
              </a:tr>
              <a:tr h="360520">
                <a:tc>
                  <a:txBody>
                    <a:bodyPr/>
                    <a:lstStyle/>
                    <a:p>
                      <a:pPr algn="ctr"/>
                      <a:r>
                        <a:rPr lang="fr-FR" sz="1800" dirty="0" err="1">
                          <a:latin typeface="Grandview" panose="020B0502040204020203"/>
                        </a:rPr>
                        <a:t>mean</a:t>
                      </a:r>
                      <a:r>
                        <a:rPr lang="fr-FR" sz="1800" dirty="0">
                          <a:latin typeface="Grandview" panose="020B0502040204020203"/>
                        </a:rPr>
                        <a:t> </a:t>
                      </a:r>
                      <a:r>
                        <a:rPr lang="fr-FR" sz="1800" dirty="0" err="1">
                          <a:latin typeface="Grandview" panose="020B0502040204020203"/>
                        </a:rPr>
                        <a:t>lesion</a:t>
                      </a:r>
                      <a:r>
                        <a:rPr lang="fr-FR" sz="1800" dirty="0">
                          <a:latin typeface="Grandview" panose="020B0502040204020203"/>
                        </a:rPr>
                        <a:t> </a:t>
                      </a:r>
                      <a:r>
                        <a:rPr lang="fr-FR" sz="1800" dirty="0" err="1">
                          <a:latin typeface="Grandview" panose="020B0502040204020203"/>
                        </a:rPr>
                        <a:t>length</a:t>
                      </a:r>
                      <a:endParaRPr lang="fr-FR" sz="1800" dirty="0">
                        <a:latin typeface="Grandview" panose="020B0502040204020203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4,2 cm (2 to 8)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38663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957477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71" y="6095704"/>
            <a:ext cx="1249363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2940" y="6078025"/>
            <a:ext cx="1250950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1411618"/>
            <a:ext cx="4370522" cy="58118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3600" b="1" dirty="0">
                <a:solidFill>
                  <a:schemeClr val="bg1"/>
                </a:solidFill>
                <a:latin typeface="Grandview" panose="020B0502040204020203"/>
              </a:rPr>
              <a:t>RESULTS</a:t>
            </a:r>
            <a:endParaRPr lang="en-US" sz="3600" b="1" dirty="0">
              <a:solidFill>
                <a:schemeClr val="bg1"/>
              </a:solidFill>
              <a:latin typeface="Grandview" panose="020B0502040204020203"/>
            </a:endParaRPr>
          </a:p>
        </p:txBody>
      </p:sp>
      <p:sp>
        <p:nvSpPr>
          <p:cNvPr id="6" name="Sous-titre 2"/>
          <p:cNvSpPr txBox="1">
            <a:spLocks/>
          </p:cNvSpPr>
          <p:nvPr/>
        </p:nvSpPr>
        <p:spPr>
          <a:xfrm>
            <a:off x="315241" y="2324746"/>
            <a:ext cx="11579816" cy="395817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/>
              <a:buNone/>
              <a:defRPr/>
            </a:pPr>
            <a:endParaRPr lang="en-US" sz="2400" dirty="0">
              <a:latin typeface="Grandview" panose="020B05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2A2C9F2-E163-97CB-77C5-C6F5FAA78B82}"/>
              </a:ext>
            </a:extLst>
          </p:cNvPr>
          <p:cNvSpPr txBox="1"/>
          <p:nvPr/>
        </p:nvSpPr>
        <p:spPr>
          <a:xfrm>
            <a:off x="553767" y="2217285"/>
            <a:ext cx="1134129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randview" panose="020B0502040204020203"/>
              </a:rPr>
              <a:t>All procedures were performed under local anesthesia. </a:t>
            </a:r>
          </a:p>
          <a:p>
            <a:endParaRPr lang="en-US" sz="2400" dirty="0">
              <a:latin typeface="Grandview" panose="020B0502040204020203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randview" panose="020B0502040204020203"/>
              </a:rPr>
              <a:t>19 were anterograde with </a:t>
            </a:r>
            <a:r>
              <a:rPr lang="en-US" sz="2400" dirty="0" err="1">
                <a:latin typeface="Grandview" panose="020B0502040204020203"/>
              </a:rPr>
              <a:t>controlateral</a:t>
            </a:r>
            <a:r>
              <a:rPr lang="en-US" sz="2400" dirty="0">
                <a:latin typeface="Grandview" panose="020B0502040204020203"/>
              </a:rPr>
              <a:t> femoral puncture and 7 were retrograde with ipsilateral superficial femoral puncture. </a:t>
            </a:r>
          </a:p>
          <a:p>
            <a:endParaRPr lang="en-US" sz="2400" dirty="0">
              <a:latin typeface="Grandview" panose="020B0502040204020203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randview" panose="020B0502040204020203"/>
              </a:rPr>
              <a:t>No filter was used. </a:t>
            </a:r>
          </a:p>
          <a:p>
            <a:endParaRPr lang="en-US" sz="2400" dirty="0">
              <a:latin typeface="Grandview" panose="020B0502040204020203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randview" panose="020B0502040204020203"/>
              </a:rPr>
              <a:t>Technical success rate was 100%.</a:t>
            </a:r>
          </a:p>
          <a:p>
            <a:endParaRPr lang="en-US" sz="2400" dirty="0">
              <a:latin typeface="Grandview" panose="020B0502040204020203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randview" panose="020B0502040204020203"/>
              </a:rPr>
              <a:t>One asymptomatic embolization in deep femoral artery side branch.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Grandview" panose="020B0502040204020203"/>
            </a:endParaRPr>
          </a:p>
          <a:p>
            <a:endParaRPr lang="fr-BE" sz="2400" dirty="0">
              <a:latin typeface="Grandview" panose="020B0502040204020203"/>
            </a:endParaRPr>
          </a:p>
        </p:txBody>
      </p:sp>
    </p:spTree>
    <p:extLst>
      <p:ext uri="{BB962C8B-B14F-4D97-AF65-F5344CB8AC3E}">
        <p14:creationId xmlns:p14="http://schemas.microsoft.com/office/powerpoint/2010/main" val="42469637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71" y="6095704"/>
            <a:ext cx="1249363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2940" y="6078025"/>
            <a:ext cx="1250950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1411618"/>
            <a:ext cx="4370522" cy="58118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3600" b="1" dirty="0">
                <a:solidFill>
                  <a:schemeClr val="bg1"/>
                </a:solidFill>
                <a:latin typeface="Grandview" panose="020B0502040204020203"/>
              </a:rPr>
              <a:t>RESULTS</a:t>
            </a:r>
            <a:endParaRPr lang="en-US" sz="3600" b="1" dirty="0">
              <a:solidFill>
                <a:schemeClr val="bg1"/>
              </a:solidFill>
              <a:latin typeface="Grandview" panose="020B0502040204020203"/>
            </a:endParaRPr>
          </a:p>
        </p:txBody>
      </p:sp>
      <p:sp>
        <p:nvSpPr>
          <p:cNvPr id="6" name="Sous-titre 2"/>
          <p:cNvSpPr txBox="1">
            <a:spLocks/>
          </p:cNvSpPr>
          <p:nvPr/>
        </p:nvSpPr>
        <p:spPr>
          <a:xfrm>
            <a:off x="315241" y="2324746"/>
            <a:ext cx="11579816" cy="395817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/>
              <a:buNone/>
              <a:defRPr/>
            </a:pPr>
            <a:endParaRPr lang="en-US" sz="2400" dirty="0">
              <a:latin typeface="Grandview" panose="020B0502040204020203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B7159D0-4133-7375-E79E-15DACF70CC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3834" y="2346950"/>
            <a:ext cx="2121592" cy="373107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7A8E948-9195-CFE1-B569-6DFC09EB7B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61425" y="2369101"/>
            <a:ext cx="2121592" cy="373107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38492E4-C9CF-D75C-20DC-9192F2A8B2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98778" y="2369101"/>
            <a:ext cx="2121592" cy="3731075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DE58112A-29AA-62A3-CEE3-71220DCF87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42820" y="2364629"/>
            <a:ext cx="2121592" cy="3731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899014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</TotalTime>
  <Words>691</Words>
  <Application>Microsoft Office PowerPoint</Application>
  <PresentationFormat>Grand écran</PresentationFormat>
  <Paragraphs>103</Paragraphs>
  <Slides>14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Grandview</vt:lpstr>
      <vt:lpstr>Wingdings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Sébastien Blanc</dc:creator>
  <cp:lastModifiedBy>Arnaud Kerzmann</cp:lastModifiedBy>
  <cp:revision>22</cp:revision>
  <dcterms:created xsi:type="dcterms:W3CDTF">2019-02-15T15:01:16Z</dcterms:created>
  <dcterms:modified xsi:type="dcterms:W3CDTF">2022-08-17T19:51:31Z</dcterms:modified>
</cp:coreProperties>
</file>