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7" r:id="rId4"/>
    <p:sldId id="260" r:id="rId5"/>
    <p:sldId id="259" r:id="rId6"/>
    <p:sldId id="283" r:id="rId7"/>
    <p:sldId id="261" r:id="rId8"/>
    <p:sldId id="262" r:id="rId9"/>
    <p:sldId id="263" r:id="rId10"/>
    <p:sldId id="286" r:id="rId11"/>
    <p:sldId id="285" r:id="rId12"/>
    <p:sldId id="284" r:id="rId13"/>
    <p:sldId id="264" r:id="rId14"/>
    <p:sldId id="278" r:id="rId15"/>
    <p:sldId id="279" r:id="rId16"/>
    <p:sldId id="280" r:id="rId17"/>
    <p:sldId id="281" r:id="rId18"/>
    <p:sldId id="282" r:id="rId19"/>
    <p:sldId id="58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391"/>
    <p:restoredTop sz="95878"/>
  </p:normalViewPr>
  <p:slideViewPr>
    <p:cSldViewPr snapToGrid="0">
      <p:cViewPr varScale="1">
        <p:scale>
          <a:sx n="69" d="100"/>
          <a:sy n="69" d="100"/>
        </p:scale>
        <p:origin x="224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jans Pierre" userId="bc670255-90e3-4fb2-b40f-26651d6b78e9" providerId="ADAL" clId="{AC6D13A9-74AC-AE4A-BE8A-70C60EA0470E}"/>
    <pc:docChg chg="custSel addSld delSld modSld">
      <pc:chgData name="Verjans Pierre" userId="bc670255-90e3-4fb2-b40f-26651d6b78e9" providerId="ADAL" clId="{AC6D13A9-74AC-AE4A-BE8A-70C60EA0470E}" dt="2022-11-23T13:07:34.925" v="2749" actId="20577"/>
      <pc:docMkLst>
        <pc:docMk/>
      </pc:docMkLst>
      <pc:sldChg chg="modSp mod">
        <pc:chgData name="Verjans Pierre" userId="bc670255-90e3-4fb2-b40f-26651d6b78e9" providerId="ADAL" clId="{AC6D13A9-74AC-AE4A-BE8A-70C60EA0470E}" dt="2022-11-23T13:07:34.925" v="2749" actId="20577"/>
        <pc:sldMkLst>
          <pc:docMk/>
          <pc:sldMk cId="657185045" sldId="256"/>
        </pc:sldMkLst>
        <pc:spChg chg="mod">
          <ac:chgData name="Verjans Pierre" userId="bc670255-90e3-4fb2-b40f-26651d6b78e9" providerId="ADAL" clId="{AC6D13A9-74AC-AE4A-BE8A-70C60EA0470E}" dt="2022-11-23T13:07:34.925" v="2749" actId="20577"/>
          <ac:spMkLst>
            <pc:docMk/>
            <pc:sldMk cId="657185045" sldId="256"/>
            <ac:spMk id="3" creationId="{37475C49-EEF6-5024-2E2C-CFBAFF1AC57F}"/>
          </ac:spMkLst>
        </pc:spChg>
      </pc:sldChg>
      <pc:sldChg chg="modSp mod">
        <pc:chgData name="Verjans Pierre" userId="bc670255-90e3-4fb2-b40f-26651d6b78e9" providerId="ADAL" clId="{AC6D13A9-74AC-AE4A-BE8A-70C60EA0470E}" dt="2022-11-22T21:00:30.230" v="2122" actId="20577"/>
        <pc:sldMkLst>
          <pc:docMk/>
          <pc:sldMk cId="1508784354" sldId="263"/>
        </pc:sldMkLst>
        <pc:spChg chg="mod">
          <ac:chgData name="Verjans Pierre" userId="bc670255-90e3-4fb2-b40f-26651d6b78e9" providerId="ADAL" clId="{AC6D13A9-74AC-AE4A-BE8A-70C60EA0470E}" dt="2022-11-22T21:00:30.230" v="2122" actId="20577"/>
          <ac:spMkLst>
            <pc:docMk/>
            <pc:sldMk cId="1508784354" sldId="263"/>
            <ac:spMk id="3" creationId="{3F8FC344-C6B3-1C4A-50AD-05DCA7578FE8}"/>
          </ac:spMkLst>
        </pc:spChg>
      </pc:sldChg>
      <pc:sldChg chg="addSp delSp modSp mod modClrScheme chgLayout">
        <pc:chgData name="Verjans Pierre" userId="bc670255-90e3-4fb2-b40f-26651d6b78e9" providerId="ADAL" clId="{AC6D13A9-74AC-AE4A-BE8A-70C60EA0470E}" dt="2022-11-17T10:58:50.069" v="1747" actId="14100"/>
        <pc:sldMkLst>
          <pc:docMk/>
          <pc:sldMk cId="2569815199" sldId="264"/>
        </pc:sldMkLst>
        <pc:spChg chg="mod ord">
          <ac:chgData name="Verjans Pierre" userId="bc670255-90e3-4fb2-b40f-26651d6b78e9" providerId="ADAL" clId="{AC6D13A9-74AC-AE4A-BE8A-70C60EA0470E}" dt="2022-11-17T10:58:21.499" v="1707" actId="700"/>
          <ac:spMkLst>
            <pc:docMk/>
            <pc:sldMk cId="2569815199" sldId="264"/>
            <ac:spMk id="2" creationId="{FC10C32B-78E5-DB38-40EB-7F98207D77E9}"/>
          </ac:spMkLst>
        </pc:spChg>
        <pc:spChg chg="del">
          <ac:chgData name="Verjans Pierre" userId="bc670255-90e3-4fb2-b40f-26651d6b78e9" providerId="ADAL" clId="{AC6D13A9-74AC-AE4A-BE8A-70C60EA0470E}" dt="2022-11-17T10:58:21.499" v="1707" actId="700"/>
          <ac:spMkLst>
            <pc:docMk/>
            <pc:sldMk cId="2569815199" sldId="264"/>
            <ac:spMk id="3" creationId="{5348B6E2-5659-744C-8AAD-7461327AA0B7}"/>
          </ac:spMkLst>
        </pc:spChg>
        <pc:spChg chg="mod ord">
          <ac:chgData name="Verjans Pierre" userId="bc670255-90e3-4fb2-b40f-26651d6b78e9" providerId="ADAL" clId="{AC6D13A9-74AC-AE4A-BE8A-70C60EA0470E}" dt="2022-11-17T10:58:21.499" v="1707" actId="700"/>
          <ac:spMkLst>
            <pc:docMk/>
            <pc:sldMk cId="2569815199" sldId="264"/>
            <ac:spMk id="4" creationId="{C9B751AD-3AD5-1D8D-B153-8F286FBD3415}"/>
          </ac:spMkLst>
        </pc:spChg>
        <pc:picChg chg="add mod">
          <ac:chgData name="Verjans Pierre" userId="bc670255-90e3-4fb2-b40f-26651d6b78e9" providerId="ADAL" clId="{AC6D13A9-74AC-AE4A-BE8A-70C60EA0470E}" dt="2022-11-17T10:58:50.069" v="1747" actId="14100"/>
          <ac:picMkLst>
            <pc:docMk/>
            <pc:sldMk cId="2569815199" sldId="264"/>
            <ac:picMk id="5" creationId="{D5218B27-D712-BDBE-E191-94753C77E324}"/>
          </ac:picMkLst>
        </pc:picChg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4171971791" sldId="265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3626476507" sldId="266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497365731" sldId="267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3532499207" sldId="268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2880968610" sldId="269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739620452" sldId="270"/>
        </pc:sldMkLst>
      </pc:sldChg>
      <pc:sldChg chg="del">
        <pc:chgData name="Verjans Pierre" userId="bc670255-90e3-4fb2-b40f-26651d6b78e9" providerId="ADAL" clId="{AC6D13A9-74AC-AE4A-BE8A-70C60EA0470E}" dt="2022-11-23T13:05:00.393" v="2740" actId="2696"/>
        <pc:sldMkLst>
          <pc:docMk/>
          <pc:sldMk cId="3661081440" sldId="271"/>
        </pc:sldMkLst>
      </pc:sldChg>
      <pc:sldChg chg="modSp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3543931200" sldId="272"/>
        </pc:sldMkLst>
        <pc:spChg chg="mod">
          <ac:chgData name="Verjans Pierre" userId="bc670255-90e3-4fb2-b40f-26651d6b78e9" providerId="ADAL" clId="{AC6D13A9-74AC-AE4A-BE8A-70C60EA0470E}" dt="2022-11-17T07:28:14.320" v="224" actId="20577"/>
          <ac:spMkLst>
            <pc:docMk/>
            <pc:sldMk cId="3543931200" sldId="272"/>
            <ac:spMk id="3" creationId="{3011A88E-B345-9719-2E69-077C8A2E011B}"/>
          </ac:spMkLst>
        </pc:spChg>
        <pc:spChg chg="mod">
          <ac:chgData name="Verjans Pierre" userId="bc670255-90e3-4fb2-b40f-26651d6b78e9" providerId="ADAL" clId="{AC6D13A9-74AC-AE4A-BE8A-70C60EA0470E}" dt="2022-11-17T07:31:50.445" v="452" actId="20577"/>
          <ac:spMkLst>
            <pc:docMk/>
            <pc:sldMk cId="3543931200" sldId="272"/>
            <ac:spMk id="4" creationId="{1AA456A0-3139-8279-50E2-122BDD0A1452}"/>
          </ac:spMkLst>
        </pc:spChg>
      </pc:sldChg>
      <pc:sldChg chg="modSp new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2931504471" sldId="273"/>
        </pc:sldMkLst>
        <pc:spChg chg="mod">
          <ac:chgData name="Verjans Pierre" userId="bc670255-90e3-4fb2-b40f-26651d6b78e9" providerId="ADAL" clId="{AC6D13A9-74AC-AE4A-BE8A-70C60EA0470E}" dt="2022-11-17T07:24:52.536" v="22" actId="5793"/>
          <ac:spMkLst>
            <pc:docMk/>
            <pc:sldMk cId="2931504471" sldId="273"/>
            <ac:spMk id="2" creationId="{738D1553-092D-B2DF-E194-0A87EF8C6FA8}"/>
          </ac:spMkLst>
        </pc:spChg>
        <pc:spChg chg="mod">
          <ac:chgData name="Verjans Pierre" userId="bc670255-90e3-4fb2-b40f-26651d6b78e9" providerId="ADAL" clId="{AC6D13A9-74AC-AE4A-BE8A-70C60EA0470E}" dt="2022-11-17T07:27:42.663" v="183" actId="20577"/>
          <ac:spMkLst>
            <pc:docMk/>
            <pc:sldMk cId="2931504471" sldId="273"/>
            <ac:spMk id="3" creationId="{5479C9E9-5769-315C-E775-EF7C67318452}"/>
          </ac:spMkLst>
        </pc:spChg>
      </pc:sldChg>
      <pc:sldChg chg="modSp new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1341585054" sldId="274"/>
        </pc:sldMkLst>
        <pc:spChg chg="mod">
          <ac:chgData name="Verjans Pierre" userId="bc670255-90e3-4fb2-b40f-26651d6b78e9" providerId="ADAL" clId="{AC6D13A9-74AC-AE4A-BE8A-70C60EA0470E}" dt="2022-11-17T10:16:22.628" v="477" actId="20577"/>
          <ac:spMkLst>
            <pc:docMk/>
            <pc:sldMk cId="1341585054" sldId="274"/>
            <ac:spMk id="2" creationId="{EEB5D6F4-5ACD-4E0B-6AA6-5B1B79A42284}"/>
          </ac:spMkLst>
        </pc:spChg>
        <pc:spChg chg="mod">
          <ac:chgData name="Verjans Pierre" userId="bc670255-90e3-4fb2-b40f-26651d6b78e9" providerId="ADAL" clId="{AC6D13A9-74AC-AE4A-BE8A-70C60EA0470E}" dt="2022-11-17T10:22:20.197" v="975" actId="20577"/>
          <ac:spMkLst>
            <pc:docMk/>
            <pc:sldMk cId="1341585054" sldId="274"/>
            <ac:spMk id="3" creationId="{E0134080-2DBA-A8EF-A940-614348AF9127}"/>
          </ac:spMkLst>
        </pc:spChg>
      </pc:sldChg>
      <pc:sldChg chg="modSp add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2444367434" sldId="275"/>
        </pc:sldMkLst>
        <pc:spChg chg="mod">
          <ac:chgData name="Verjans Pierre" userId="bc670255-90e3-4fb2-b40f-26651d6b78e9" providerId="ADAL" clId="{AC6D13A9-74AC-AE4A-BE8A-70C60EA0470E}" dt="2022-11-17T10:23:27.244" v="1021" actId="20577"/>
          <ac:spMkLst>
            <pc:docMk/>
            <pc:sldMk cId="2444367434" sldId="275"/>
            <ac:spMk id="3" creationId="{E0134080-2DBA-A8EF-A940-614348AF9127}"/>
          </ac:spMkLst>
        </pc:spChg>
      </pc:sldChg>
      <pc:sldChg chg="modSp new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739552516" sldId="276"/>
        </pc:sldMkLst>
        <pc:spChg chg="mod">
          <ac:chgData name="Verjans Pierre" userId="bc670255-90e3-4fb2-b40f-26651d6b78e9" providerId="ADAL" clId="{AC6D13A9-74AC-AE4A-BE8A-70C60EA0470E}" dt="2022-11-17T10:23:47.557" v="1049" actId="20577"/>
          <ac:spMkLst>
            <pc:docMk/>
            <pc:sldMk cId="739552516" sldId="276"/>
            <ac:spMk id="2" creationId="{92394B4B-266E-71FE-7246-E5BD72C0D51B}"/>
          </ac:spMkLst>
        </pc:spChg>
        <pc:spChg chg="mod">
          <ac:chgData name="Verjans Pierre" userId="bc670255-90e3-4fb2-b40f-26651d6b78e9" providerId="ADAL" clId="{AC6D13A9-74AC-AE4A-BE8A-70C60EA0470E}" dt="2022-11-17T10:25:44.508" v="1261" actId="20577"/>
          <ac:spMkLst>
            <pc:docMk/>
            <pc:sldMk cId="739552516" sldId="276"/>
            <ac:spMk id="3" creationId="{D0FB3012-8BFB-224D-6029-A1AB9E849524}"/>
          </ac:spMkLst>
        </pc:spChg>
      </pc:sldChg>
      <pc:sldChg chg="modSp new del mod">
        <pc:chgData name="Verjans Pierre" userId="bc670255-90e3-4fb2-b40f-26651d6b78e9" providerId="ADAL" clId="{AC6D13A9-74AC-AE4A-BE8A-70C60EA0470E}" dt="2022-11-23T13:05:00.393" v="2740" actId="2696"/>
        <pc:sldMkLst>
          <pc:docMk/>
          <pc:sldMk cId="68006378" sldId="277"/>
        </pc:sldMkLst>
        <pc:spChg chg="mod">
          <ac:chgData name="Verjans Pierre" userId="bc670255-90e3-4fb2-b40f-26651d6b78e9" providerId="ADAL" clId="{AC6D13A9-74AC-AE4A-BE8A-70C60EA0470E}" dt="2022-11-17T10:51:14.234" v="1679" actId="20577"/>
          <ac:spMkLst>
            <pc:docMk/>
            <pc:sldMk cId="68006378" sldId="277"/>
            <ac:spMk id="2" creationId="{B9B5A611-C2AF-4FE0-8C19-3067FF5BD2DC}"/>
          </ac:spMkLst>
        </pc:spChg>
        <pc:spChg chg="mod">
          <ac:chgData name="Verjans Pierre" userId="bc670255-90e3-4fb2-b40f-26651d6b78e9" providerId="ADAL" clId="{AC6D13A9-74AC-AE4A-BE8A-70C60EA0470E}" dt="2022-11-17T10:51:40.948" v="1689" actId="20577"/>
          <ac:spMkLst>
            <pc:docMk/>
            <pc:sldMk cId="68006378" sldId="277"/>
            <ac:spMk id="3" creationId="{9E38D04E-5096-CB15-FF1F-D0918C4D5EB1}"/>
          </ac:spMkLst>
        </pc:spChg>
      </pc:sldChg>
      <pc:sldChg chg="addSp delSp modSp new mod modClrScheme chgLayout">
        <pc:chgData name="Verjans Pierre" userId="bc670255-90e3-4fb2-b40f-26651d6b78e9" providerId="ADAL" clId="{AC6D13A9-74AC-AE4A-BE8A-70C60EA0470E}" dt="2022-11-17T11:00:05.890" v="1752" actId="14100"/>
        <pc:sldMkLst>
          <pc:docMk/>
          <pc:sldMk cId="4224827757" sldId="278"/>
        </pc:sldMkLst>
        <pc:spChg chg="del">
          <ac:chgData name="Verjans Pierre" userId="bc670255-90e3-4fb2-b40f-26651d6b78e9" providerId="ADAL" clId="{AC6D13A9-74AC-AE4A-BE8A-70C60EA0470E}" dt="2022-11-17T10:59:53.981" v="1750" actId="700"/>
          <ac:spMkLst>
            <pc:docMk/>
            <pc:sldMk cId="4224827757" sldId="278"/>
            <ac:spMk id="2" creationId="{7DB302A9-FBD7-E7C4-F8A7-0E2824DF95EF}"/>
          </ac:spMkLst>
        </pc:spChg>
        <pc:spChg chg="mod ord">
          <ac:chgData name="Verjans Pierre" userId="bc670255-90e3-4fb2-b40f-26651d6b78e9" providerId="ADAL" clId="{AC6D13A9-74AC-AE4A-BE8A-70C60EA0470E}" dt="2022-11-17T10:59:53.981" v="1750" actId="700"/>
          <ac:spMkLst>
            <pc:docMk/>
            <pc:sldMk cId="4224827757" sldId="278"/>
            <ac:spMk id="3" creationId="{3C774AE1-09C4-1C07-0A39-C43BC83B6EF3}"/>
          </ac:spMkLst>
        </pc:spChg>
        <pc:picChg chg="add mod">
          <ac:chgData name="Verjans Pierre" userId="bc670255-90e3-4fb2-b40f-26651d6b78e9" providerId="ADAL" clId="{AC6D13A9-74AC-AE4A-BE8A-70C60EA0470E}" dt="2022-11-17T11:00:05.890" v="1752" actId="14100"/>
          <ac:picMkLst>
            <pc:docMk/>
            <pc:sldMk cId="4224827757" sldId="278"/>
            <ac:picMk id="4" creationId="{ABCFDFCD-42B1-BBA5-C5CA-A588B3596094}"/>
          </ac:picMkLst>
        </pc:picChg>
      </pc:sldChg>
      <pc:sldChg chg="addSp modSp new mod">
        <pc:chgData name="Verjans Pierre" userId="bc670255-90e3-4fb2-b40f-26651d6b78e9" providerId="ADAL" clId="{AC6D13A9-74AC-AE4A-BE8A-70C60EA0470E}" dt="2022-11-17T11:07:02.523" v="2041" actId="20577"/>
        <pc:sldMkLst>
          <pc:docMk/>
          <pc:sldMk cId="1265199702" sldId="279"/>
        </pc:sldMkLst>
        <pc:spChg chg="add mod">
          <ac:chgData name="Verjans Pierre" userId="bc670255-90e3-4fb2-b40f-26651d6b78e9" providerId="ADAL" clId="{AC6D13A9-74AC-AE4A-BE8A-70C60EA0470E}" dt="2022-11-17T11:07:02.523" v="2041" actId="20577"/>
          <ac:spMkLst>
            <pc:docMk/>
            <pc:sldMk cId="1265199702" sldId="279"/>
            <ac:spMk id="5" creationId="{408349C8-C34D-3286-0979-28F47FC79B7D}"/>
          </ac:spMkLst>
        </pc:spChg>
        <pc:picChg chg="add mod">
          <ac:chgData name="Verjans Pierre" userId="bc670255-90e3-4fb2-b40f-26651d6b78e9" providerId="ADAL" clId="{AC6D13A9-74AC-AE4A-BE8A-70C60EA0470E}" dt="2022-11-17T11:01:28.965" v="1789" actId="1037"/>
          <ac:picMkLst>
            <pc:docMk/>
            <pc:sldMk cId="1265199702" sldId="279"/>
            <ac:picMk id="3" creationId="{3340B9A5-5530-A47C-8A33-1296E0EECB71}"/>
          </ac:picMkLst>
        </pc:picChg>
        <pc:picChg chg="add mod">
          <ac:chgData name="Verjans Pierre" userId="bc670255-90e3-4fb2-b40f-26651d6b78e9" providerId="ADAL" clId="{AC6D13A9-74AC-AE4A-BE8A-70C60EA0470E}" dt="2022-11-17T11:02:06.899" v="1854" actId="14100"/>
          <ac:picMkLst>
            <pc:docMk/>
            <pc:sldMk cId="1265199702" sldId="279"/>
            <ac:picMk id="4" creationId="{D6FD1FFE-3181-6109-537B-42912F7D8FD5}"/>
          </ac:picMkLst>
        </pc:picChg>
      </pc:sldChg>
      <pc:sldChg chg="addSp modSp new mod">
        <pc:chgData name="Verjans Pierre" userId="bc670255-90e3-4fb2-b40f-26651d6b78e9" providerId="ADAL" clId="{AC6D13A9-74AC-AE4A-BE8A-70C60EA0470E}" dt="2022-11-17T11:04:41.653" v="1937" actId="14100"/>
        <pc:sldMkLst>
          <pc:docMk/>
          <pc:sldMk cId="6144613" sldId="280"/>
        </pc:sldMkLst>
        <pc:picChg chg="add mod">
          <ac:chgData name="Verjans Pierre" userId="bc670255-90e3-4fb2-b40f-26651d6b78e9" providerId="ADAL" clId="{AC6D13A9-74AC-AE4A-BE8A-70C60EA0470E}" dt="2022-11-17T11:04:41.653" v="1937" actId="14100"/>
          <ac:picMkLst>
            <pc:docMk/>
            <pc:sldMk cId="6144613" sldId="280"/>
            <ac:picMk id="3" creationId="{318920B2-4CB3-8656-ECA7-14852590F8CF}"/>
          </ac:picMkLst>
        </pc:picChg>
      </pc:sldChg>
      <pc:sldChg chg="addSp modSp new mod">
        <pc:chgData name="Verjans Pierre" userId="bc670255-90e3-4fb2-b40f-26651d6b78e9" providerId="ADAL" clId="{AC6D13A9-74AC-AE4A-BE8A-70C60EA0470E}" dt="2022-11-17T11:06:32.792" v="2012" actId="14100"/>
        <pc:sldMkLst>
          <pc:docMk/>
          <pc:sldMk cId="684149290" sldId="281"/>
        </pc:sldMkLst>
        <pc:picChg chg="add mod">
          <ac:chgData name="Verjans Pierre" userId="bc670255-90e3-4fb2-b40f-26651d6b78e9" providerId="ADAL" clId="{AC6D13A9-74AC-AE4A-BE8A-70C60EA0470E}" dt="2022-11-17T11:06:23.499" v="2011" actId="1037"/>
          <ac:picMkLst>
            <pc:docMk/>
            <pc:sldMk cId="684149290" sldId="281"/>
            <ac:picMk id="3" creationId="{FC5217BF-6290-10BE-9092-3090BEE0C4BE}"/>
          </ac:picMkLst>
        </pc:picChg>
        <pc:picChg chg="add mod">
          <ac:chgData name="Verjans Pierre" userId="bc670255-90e3-4fb2-b40f-26651d6b78e9" providerId="ADAL" clId="{AC6D13A9-74AC-AE4A-BE8A-70C60EA0470E}" dt="2022-11-17T11:06:32.792" v="2012" actId="14100"/>
          <ac:picMkLst>
            <pc:docMk/>
            <pc:sldMk cId="684149290" sldId="281"/>
            <ac:picMk id="4" creationId="{13AA3B05-1F94-2859-6812-8BCA35FCD8F1}"/>
          </ac:picMkLst>
        </pc:picChg>
      </pc:sldChg>
      <pc:sldChg chg="addSp modSp new mod">
        <pc:chgData name="Verjans Pierre" userId="bc670255-90e3-4fb2-b40f-26651d6b78e9" providerId="ADAL" clId="{AC6D13A9-74AC-AE4A-BE8A-70C60EA0470E}" dt="2022-11-17T11:08:26.315" v="2045" actId="14100"/>
        <pc:sldMkLst>
          <pc:docMk/>
          <pc:sldMk cId="4135403380" sldId="282"/>
        </pc:sldMkLst>
        <pc:picChg chg="add mod">
          <ac:chgData name="Verjans Pierre" userId="bc670255-90e3-4fb2-b40f-26651d6b78e9" providerId="ADAL" clId="{AC6D13A9-74AC-AE4A-BE8A-70C60EA0470E}" dt="2022-11-17T11:08:26.315" v="2045" actId="14100"/>
          <ac:picMkLst>
            <pc:docMk/>
            <pc:sldMk cId="4135403380" sldId="282"/>
            <ac:picMk id="3" creationId="{882CFD13-A9F8-D7D7-2518-3D88556CC6FC}"/>
          </ac:picMkLst>
        </pc:picChg>
      </pc:sldChg>
      <pc:sldChg chg="addSp delSp modSp new mod modClrScheme chgLayout">
        <pc:chgData name="Verjans Pierre" userId="bc670255-90e3-4fb2-b40f-26651d6b78e9" providerId="ADAL" clId="{AC6D13A9-74AC-AE4A-BE8A-70C60EA0470E}" dt="2022-11-19T10:32:29.307" v="2051" actId="14100"/>
        <pc:sldMkLst>
          <pc:docMk/>
          <pc:sldMk cId="1335227834" sldId="283"/>
        </pc:sldMkLst>
        <pc:spChg chg="del">
          <ac:chgData name="Verjans Pierre" userId="bc670255-90e3-4fb2-b40f-26651d6b78e9" providerId="ADAL" clId="{AC6D13A9-74AC-AE4A-BE8A-70C60EA0470E}" dt="2022-11-19T10:31:28.046" v="2047" actId="700"/>
          <ac:spMkLst>
            <pc:docMk/>
            <pc:sldMk cId="1335227834" sldId="283"/>
            <ac:spMk id="2" creationId="{7FF0C640-E93B-3346-1F3E-8BE450B4C051}"/>
          </ac:spMkLst>
        </pc:spChg>
        <pc:spChg chg="del">
          <ac:chgData name="Verjans Pierre" userId="bc670255-90e3-4fb2-b40f-26651d6b78e9" providerId="ADAL" clId="{AC6D13A9-74AC-AE4A-BE8A-70C60EA0470E}" dt="2022-11-19T10:31:28.046" v="2047" actId="700"/>
          <ac:spMkLst>
            <pc:docMk/>
            <pc:sldMk cId="1335227834" sldId="283"/>
            <ac:spMk id="3" creationId="{4EE70ABB-57A8-EA62-042E-38FEC015C808}"/>
          </ac:spMkLst>
        </pc:spChg>
        <pc:spChg chg="mod ord">
          <ac:chgData name="Verjans Pierre" userId="bc670255-90e3-4fb2-b40f-26651d6b78e9" providerId="ADAL" clId="{AC6D13A9-74AC-AE4A-BE8A-70C60EA0470E}" dt="2022-11-19T10:31:28.046" v="2047" actId="700"/>
          <ac:spMkLst>
            <pc:docMk/>
            <pc:sldMk cId="1335227834" sldId="283"/>
            <ac:spMk id="4" creationId="{08F71665-4C72-1372-8A5F-9607A8820027}"/>
          </ac:spMkLst>
        </pc:spChg>
        <pc:picChg chg="add mod">
          <ac:chgData name="Verjans Pierre" userId="bc670255-90e3-4fb2-b40f-26651d6b78e9" providerId="ADAL" clId="{AC6D13A9-74AC-AE4A-BE8A-70C60EA0470E}" dt="2022-11-19T10:32:29.307" v="2051" actId="14100"/>
          <ac:picMkLst>
            <pc:docMk/>
            <pc:sldMk cId="1335227834" sldId="283"/>
            <ac:picMk id="6" creationId="{2C214AE6-0014-EBE6-F8D1-731CF99DF074}"/>
          </ac:picMkLst>
        </pc:picChg>
      </pc:sldChg>
      <pc:sldChg chg="modSp new mod">
        <pc:chgData name="Verjans Pierre" userId="bc670255-90e3-4fb2-b40f-26651d6b78e9" providerId="ADAL" clId="{AC6D13A9-74AC-AE4A-BE8A-70C60EA0470E}" dt="2022-11-22T21:20:03.710" v="2736" actId="20577"/>
        <pc:sldMkLst>
          <pc:docMk/>
          <pc:sldMk cId="988522788" sldId="284"/>
        </pc:sldMkLst>
        <pc:spChg chg="mod">
          <ac:chgData name="Verjans Pierre" userId="bc670255-90e3-4fb2-b40f-26651d6b78e9" providerId="ADAL" clId="{AC6D13A9-74AC-AE4A-BE8A-70C60EA0470E}" dt="2022-11-22T21:19:45.321" v="2716" actId="20577"/>
          <ac:spMkLst>
            <pc:docMk/>
            <pc:sldMk cId="988522788" sldId="284"/>
            <ac:spMk id="2" creationId="{65CE435E-7CE5-D1E9-933C-22B8B0F74821}"/>
          </ac:spMkLst>
        </pc:spChg>
        <pc:spChg chg="mod">
          <ac:chgData name="Verjans Pierre" userId="bc670255-90e3-4fb2-b40f-26651d6b78e9" providerId="ADAL" clId="{AC6D13A9-74AC-AE4A-BE8A-70C60EA0470E}" dt="2022-11-22T21:20:03.710" v="2736" actId="20577"/>
          <ac:spMkLst>
            <pc:docMk/>
            <pc:sldMk cId="988522788" sldId="284"/>
            <ac:spMk id="3" creationId="{3AE58DBD-2009-ED25-CD09-430CBBE0BBC5}"/>
          </ac:spMkLst>
        </pc:spChg>
      </pc:sldChg>
      <pc:sldChg chg="modSp new mod">
        <pc:chgData name="Verjans Pierre" userId="bc670255-90e3-4fb2-b40f-26651d6b78e9" providerId="ADAL" clId="{AC6D13A9-74AC-AE4A-BE8A-70C60EA0470E}" dt="2022-11-22T21:19:19.063" v="2691" actId="114"/>
        <pc:sldMkLst>
          <pc:docMk/>
          <pc:sldMk cId="2994507850" sldId="285"/>
        </pc:sldMkLst>
        <pc:spChg chg="mod">
          <ac:chgData name="Verjans Pierre" userId="bc670255-90e3-4fb2-b40f-26651d6b78e9" providerId="ADAL" clId="{AC6D13A9-74AC-AE4A-BE8A-70C60EA0470E}" dt="2022-11-22T21:19:06.772" v="2690" actId="20577"/>
          <ac:spMkLst>
            <pc:docMk/>
            <pc:sldMk cId="2994507850" sldId="285"/>
            <ac:spMk id="2" creationId="{DA34C8A2-5317-5B9B-41B3-3120D5121C4E}"/>
          </ac:spMkLst>
        </pc:spChg>
        <pc:spChg chg="mod">
          <ac:chgData name="Verjans Pierre" userId="bc670255-90e3-4fb2-b40f-26651d6b78e9" providerId="ADAL" clId="{AC6D13A9-74AC-AE4A-BE8A-70C60EA0470E}" dt="2022-11-22T21:19:19.063" v="2691" actId="114"/>
          <ac:spMkLst>
            <pc:docMk/>
            <pc:sldMk cId="2994507850" sldId="285"/>
            <ac:spMk id="3" creationId="{53ADA8A6-01F3-CF8C-40D9-F4893CF38C28}"/>
          </ac:spMkLst>
        </pc:spChg>
      </pc:sldChg>
      <pc:sldChg chg="modSp new mod">
        <pc:chgData name="Verjans Pierre" userId="bc670255-90e3-4fb2-b40f-26651d6b78e9" providerId="ADAL" clId="{AC6D13A9-74AC-AE4A-BE8A-70C60EA0470E}" dt="2022-11-22T21:18:21.715" v="2656" actId="20577"/>
        <pc:sldMkLst>
          <pc:docMk/>
          <pc:sldMk cId="2925034127" sldId="286"/>
        </pc:sldMkLst>
        <pc:spChg chg="mod">
          <ac:chgData name="Verjans Pierre" userId="bc670255-90e3-4fb2-b40f-26651d6b78e9" providerId="ADAL" clId="{AC6D13A9-74AC-AE4A-BE8A-70C60EA0470E}" dt="2022-11-22T21:18:21.715" v="2656" actId="20577"/>
          <ac:spMkLst>
            <pc:docMk/>
            <pc:sldMk cId="2925034127" sldId="286"/>
            <ac:spMk id="2" creationId="{886DC140-74F8-8CFB-5B6E-A9110DDAE768}"/>
          </ac:spMkLst>
        </pc:spChg>
        <pc:spChg chg="mod">
          <ac:chgData name="Verjans Pierre" userId="bc670255-90e3-4fb2-b40f-26651d6b78e9" providerId="ADAL" clId="{AC6D13A9-74AC-AE4A-BE8A-70C60EA0470E}" dt="2022-11-22T21:18:01.328" v="2635" actId="20577"/>
          <ac:spMkLst>
            <pc:docMk/>
            <pc:sldMk cId="2925034127" sldId="286"/>
            <ac:spMk id="3" creationId="{C3812D56-C3B7-3807-7FCE-3AD54D0F7584}"/>
          </ac:spMkLst>
        </pc:spChg>
      </pc:sldChg>
      <pc:sldChg chg="add">
        <pc:chgData name="Verjans Pierre" userId="bc670255-90e3-4fb2-b40f-26651d6b78e9" providerId="ADAL" clId="{AC6D13A9-74AC-AE4A-BE8A-70C60EA0470E}" dt="2022-11-23T13:04:44.706" v="2739"/>
        <pc:sldMkLst>
          <pc:docMk/>
          <pc:sldMk cId="311875832" sldId="583"/>
        </pc:sldMkLst>
      </pc:sldChg>
      <pc:sldChg chg="add del">
        <pc:chgData name="Verjans Pierre" userId="bc670255-90e3-4fb2-b40f-26651d6b78e9" providerId="ADAL" clId="{AC6D13A9-74AC-AE4A-BE8A-70C60EA0470E}" dt="2022-11-23T13:04:35.766" v="2738" actId="2696"/>
        <pc:sldMkLst>
          <pc:docMk/>
          <pc:sldMk cId="2575720936" sldId="58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8D7CC-FD59-134D-AD57-90D8D1AA0620}" type="datetimeFigureOut">
              <a:rPr lang="fr-FR" smtClean="0"/>
              <a:t>22/11/2022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538B7-79C1-4C49-B0EA-5D1DD75D25A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27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31EF57B-BAB6-464D-8999-48D48C0967A5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28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7D656-A3D2-F344-9709-7540B252238B}" type="datetime1">
              <a:rPr lang="fr-BE" smtClean="0"/>
              <a:t>22/11/22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76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566B-36D6-0348-865B-C182D5BC1471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2568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BA0BB-174B-8346-A4E6-D8934D0BCEC1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38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222A8-8FA5-014E-90E1-E09334EC828B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098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6FF5-83DF-7943-876D-040B96A2E0A4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562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265EF-72B9-7C4F-942C-EFFCC70385C9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86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BE7F-7871-9940-924E-99422C6DD993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27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85E15-0A61-B649-913F-67280178A717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66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623FA-105A-BF46-88D9-4C4C27C00CAE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87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25E65-9C9A-7A4B-9DD5-F08E999548E0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63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95487-E00A-284A-81D2-01FEB76D0D28}" type="datetime1">
              <a:rPr lang="fr-BE" smtClean="0"/>
              <a:t>22/11/22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59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D9A7B-9165-D949-9568-57A3FBD397C0}" type="datetime1">
              <a:rPr lang="fr-BE" smtClean="0"/>
              <a:t>22/11/22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63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1AA7F-36AA-FD47-9694-9729935BF474}" type="datetime1">
              <a:rPr lang="fr-BE" smtClean="0"/>
              <a:t>22/11/22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32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C07E2-3CCE-BE41-B5FB-0BA917ACA9F7}" type="datetime1">
              <a:rPr lang="fr-BE" smtClean="0"/>
              <a:t>22/11/22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15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CE71-75BD-2549-A764-8465A393F397}" type="datetime1">
              <a:rPr lang="fr-BE" smtClean="0"/>
              <a:t>22/11/22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92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4EE8-BFDB-A14F-8255-D66DBC4241E2}" type="datetime1">
              <a:rPr lang="fr-BE" smtClean="0"/>
              <a:t>22/11/22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69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EC09BAF-9599-444E-8B73-EFDFEB253151}" type="datetime1">
              <a:rPr lang="fr-BE" smtClean="0"/>
              <a:t>22/11/22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fr-FR"/>
              <a:t>23 novembre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3BB21D2-971F-1E48-A41B-48FC3389F6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891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AA353-ABFD-F2C4-6AE6-9D42FA8BC1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Belgique: comment en est-on arrivé là?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475C49-EEF6-5024-2E2C-CFBAFF1AC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Cours en ligne </a:t>
            </a:r>
            <a:r>
              <a:rPr lang="fr-FR" i="1" dirty="0"/>
              <a:t>Histoire(s) de Belgique</a:t>
            </a:r>
            <a:r>
              <a:rPr lang="fr-FR" dirty="0"/>
              <a:t> Module 2</a:t>
            </a:r>
          </a:p>
          <a:p>
            <a:r>
              <a:rPr lang="fr-FR"/>
              <a:t>Séquence 3</a:t>
            </a:r>
            <a:endParaRPr lang="fr-FR" dirty="0"/>
          </a:p>
          <a:p>
            <a:r>
              <a:rPr lang="fr-FR" dirty="0"/>
              <a:t>UCTL 2022-2023, 23 novembre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0EECAD5-2672-3EDF-FF0F-0B16DF2D1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657185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DC140-74F8-8CFB-5B6E-A9110DDA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Partis politiques et action collective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812D56-C3B7-3807-7FCE-3AD54D0F7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Partis d’élites, associations de parlementaires</a:t>
            </a:r>
          </a:p>
          <a:p>
            <a:r>
              <a:rPr lang="fr-FR" dirty="0"/>
              <a:t>Partis de masse, de militants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E5C12EB-2EBE-2019-2C5A-07322707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2925034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4C8A2-5317-5B9B-41B3-3120D5121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Cynisme du marais parlementaire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ADA8A6-01F3-CF8C-40D9-F4893CF38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« L’union fait la force. Si ce principe est vrai partout, il l’est surtout dans les assemblées délibérantes. […]</a:t>
            </a:r>
          </a:p>
          <a:p>
            <a:r>
              <a:rPr lang="fr-FR" dirty="0"/>
              <a:t>Nous compterons pour quelque chose si aucun d’entre nous ne tient avec opiniâtreté à sa façon de voir. </a:t>
            </a:r>
          </a:p>
          <a:p>
            <a:r>
              <a:rPr lang="fr-FR" dirty="0"/>
              <a:t>Nous sommes vingt amis. Hé bien! Il faut que chacun d’entre nous pense comme pense la majorité qui est de onze »</a:t>
            </a:r>
          </a:p>
          <a:p>
            <a:pPr lvl="1"/>
            <a:r>
              <a:rPr lang="fr-FR" dirty="0"/>
              <a:t>Stendhal, </a:t>
            </a:r>
            <a:r>
              <a:rPr lang="fr-FR" i="1" dirty="0"/>
              <a:t>Lucien Leeuwen</a:t>
            </a:r>
            <a:r>
              <a:rPr lang="fr-FR" dirty="0"/>
              <a:t>, ch.31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12A271-9663-3805-2FA0-C95D229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2994507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CE435E-7CE5-D1E9-933C-22B8B0F7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Rigueur du parti de masse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58DBD-2009-ED25-CD09-430CBBE0B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sz="1800" dirty="0">
                <a:effectLst/>
                <a:latin typeface="Garamond" panose="02020404030301010803" pitchFamily="18" charset="0"/>
              </a:rPr>
              <a:t>« Il est nécessaire de réaffirmer les règles de la discipline du Parti : </a:t>
            </a:r>
          </a:p>
          <a:p>
            <a:pPr lvl="1"/>
            <a:r>
              <a:rPr lang="fr-BE" sz="1400" dirty="0">
                <a:effectLst/>
                <a:latin typeface="Garamond" panose="02020404030301010803" pitchFamily="18" charset="0"/>
              </a:rPr>
              <a:t>1) soumission de l’individu à l’organisation ; </a:t>
            </a:r>
          </a:p>
          <a:p>
            <a:pPr lvl="1"/>
            <a:r>
              <a:rPr lang="fr-BE" sz="1400" dirty="0">
                <a:effectLst/>
                <a:latin typeface="Garamond" panose="02020404030301010803" pitchFamily="18" charset="0"/>
              </a:rPr>
              <a:t>2) soumission de la minorité́ à la majorité́ ; </a:t>
            </a:r>
          </a:p>
          <a:p>
            <a:pPr lvl="1"/>
            <a:r>
              <a:rPr lang="fr-BE" sz="1400" dirty="0">
                <a:effectLst/>
                <a:latin typeface="Garamond" panose="02020404030301010803" pitchFamily="18" charset="0"/>
              </a:rPr>
              <a:t>3) soumission de l’</a:t>
            </a:r>
            <a:r>
              <a:rPr lang="fr-BE" sz="1400" dirty="0" err="1">
                <a:effectLst/>
                <a:latin typeface="Garamond" panose="02020404030301010803" pitchFamily="18" charset="0"/>
              </a:rPr>
              <a:t>échelon</a:t>
            </a:r>
            <a:r>
              <a:rPr lang="fr-BE" sz="1400" dirty="0">
                <a:effectLst/>
                <a:latin typeface="Garamond" panose="02020404030301010803" pitchFamily="18" charset="0"/>
              </a:rPr>
              <a:t> inferieur à l’</a:t>
            </a:r>
            <a:r>
              <a:rPr lang="fr-BE" sz="1400" dirty="0" err="1">
                <a:effectLst/>
                <a:latin typeface="Garamond" panose="02020404030301010803" pitchFamily="18" charset="0"/>
              </a:rPr>
              <a:t>échelon</a:t>
            </a:r>
            <a:r>
              <a:rPr lang="fr-BE" sz="1400" dirty="0">
                <a:effectLst/>
                <a:latin typeface="Garamond" panose="02020404030301010803" pitchFamily="18" charset="0"/>
              </a:rPr>
              <a:t> supérieur ; </a:t>
            </a:r>
          </a:p>
          <a:p>
            <a:pPr lvl="1"/>
            <a:r>
              <a:rPr lang="fr-BE" sz="1400" dirty="0">
                <a:effectLst/>
                <a:latin typeface="Garamond" panose="02020404030301010803" pitchFamily="18" charset="0"/>
              </a:rPr>
              <a:t>4) soumission de l’ensemble du Parti au Comité central. </a:t>
            </a:r>
          </a:p>
          <a:p>
            <a:r>
              <a:rPr lang="fr-BE" sz="1800" dirty="0">
                <a:effectLst/>
                <a:latin typeface="Garamond" panose="02020404030301010803" pitchFamily="18" charset="0"/>
              </a:rPr>
              <a:t>Quiconque viole ces règles sape l’</a:t>
            </a:r>
            <a:r>
              <a:rPr lang="fr-BE" sz="1800" dirty="0" err="1">
                <a:effectLst/>
                <a:latin typeface="Garamond" panose="02020404030301010803" pitchFamily="18" charset="0"/>
              </a:rPr>
              <a:t>unite</a:t>
            </a:r>
            <a:r>
              <a:rPr lang="fr-BE" sz="1800" dirty="0">
                <a:effectLst/>
                <a:latin typeface="Garamond" panose="02020404030301010803" pitchFamily="18" charset="0"/>
              </a:rPr>
              <a:t>́ du Parti »</a:t>
            </a:r>
          </a:p>
          <a:p>
            <a:endParaRPr lang="fr-BE" sz="1800" dirty="0">
              <a:latin typeface="Garamond" panose="02020404030301010803" pitchFamily="18" charset="0"/>
            </a:endParaRPr>
          </a:p>
          <a:p>
            <a:endParaRPr lang="fr-BE" sz="1800" dirty="0">
              <a:latin typeface="Garamond" panose="02020404030301010803" pitchFamily="18" charset="0"/>
            </a:endParaRPr>
          </a:p>
          <a:p>
            <a:pPr lvl="2"/>
            <a:r>
              <a:rPr lang="fr-BE" sz="1800" dirty="0">
                <a:effectLst/>
                <a:latin typeface="Garamond" panose="02020404030301010803" pitchFamily="18" charset="0"/>
              </a:rPr>
              <a:t>« Le Rôle du Parti communiste chinois dans la guerre nationale » (Octobre 1938), Œuvres choisies de Mao Tsé-Toung, , tome II, in </a:t>
            </a:r>
            <a:r>
              <a:rPr lang="fr-BE" sz="1800" i="1" dirty="0">
                <a:effectLst/>
                <a:latin typeface="Garamond" panose="02020404030301010803" pitchFamily="18" charset="0"/>
              </a:rPr>
              <a:t>Citations du Président Mao Tsé-toung (Petit Livre Rouge)</a:t>
            </a:r>
            <a:r>
              <a:rPr lang="fr-BE" sz="1800" dirty="0">
                <a:effectLst/>
                <a:latin typeface="Garamond" panose="02020404030301010803" pitchFamily="18" charset="0"/>
              </a:rPr>
              <a:t>, Pékin : Editions en langues étrangères, 1972, p. 315. </a:t>
            </a:r>
            <a:endParaRPr lang="fr-BE" dirty="0">
              <a:latin typeface="Garamond" panose="02020404030301010803" pitchFamily="18" charset="0"/>
            </a:endParaRPr>
          </a:p>
          <a:p>
            <a:pPr lvl="2"/>
            <a:endParaRPr lang="fr-BE" dirty="0">
              <a:latin typeface="Garamond" panose="02020404030301010803" pitchFamily="18" charset="0"/>
            </a:endParaRPr>
          </a:p>
          <a:p>
            <a:endParaRPr lang="fr-FR" dirty="0">
              <a:latin typeface="Garamond" panose="02020404030301010803" pitchFamily="18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B2C501-2B02-DE5C-7BF8-DA53CD17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98852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0C32B-78E5-DB38-40EB-7F98207D7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Sondage LLB 16 novembre 2022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B751AD-3AD5-1D8D-B153-8F286FBD3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18B27-D712-BDBE-E191-94753C77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8" y="2481942"/>
            <a:ext cx="11621639" cy="30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15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774AE1-09C4-1C07-0A39-C43BC83B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CFDFCD-42B1-BBA5-C5CA-A588B359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44" y="1324947"/>
            <a:ext cx="10404474" cy="417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F9CF157-D263-44DA-0024-F36650B46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40B9A5-5530-A47C-8A33-1296E0EE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4" y="709129"/>
            <a:ext cx="5560771" cy="19359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FD1FFE-3181-6109-537B-42912F7D8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55" y="990736"/>
            <a:ext cx="5393093" cy="527499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08349C8-C34D-3286-0979-28F47FC79B7D}"/>
              </a:ext>
            </a:extLst>
          </p:cNvPr>
          <p:cNvSpPr txBox="1"/>
          <p:nvPr/>
        </p:nvSpPr>
        <p:spPr>
          <a:xfrm>
            <a:off x="1138335" y="3247053"/>
            <a:ext cx="23236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Kantar, 10-17 octobre</a:t>
            </a:r>
          </a:p>
          <a:p>
            <a:r>
              <a:rPr lang="fr-FR" dirty="0"/>
              <a:t>1.100 Belges</a:t>
            </a:r>
          </a:p>
          <a:p>
            <a:r>
              <a:rPr lang="fr-FR" dirty="0"/>
              <a:t>(méthode?)</a:t>
            </a:r>
          </a:p>
          <a:p>
            <a:r>
              <a:rPr lang="fr-FR" dirty="0"/>
              <a:t>Marge erreur: +/- 3,1%</a:t>
            </a:r>
          </a:p>
        </p:txBody>
      </p:sp>
    </p:spTree>
    <p:extLst>
      <p:ext uri="{BB962C8B-B14F-4D97-AF65-F5344CB8AC3E}">
        <p14:creationId xmlns:p14="http://schemas.microsoft.com/office/powerpoint/2010/main" val="1265199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1A1C677-D83D-9823-A841-34C300189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18920B2-4CB3-8656-ECA7-14852590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581" y="1474237"/>
            <a:ext cx="8236157" cy="375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91C6EB1-1320-8022-E7BF-409DF0B7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C5217BF-6290-10BE-9092-3090BEE0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2" y="301041"/>
            <a:ext cx="5659016" cy="33507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AA3B05-1F94-2859-6812-8BCA35FCD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648" y="3002047"/>
            <a:ext cx="6022905" cy="358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49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7DACCC3-D7E3-BD61-E1A4-6E2161307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2CFD13-A9F8-D7D7-2518-3D88556C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21" y="700973"/>
            <a:ext cx="10282335" cy="54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0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61574-928F-20E0-941B-07EF22EA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partis traditionnels/régions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21BDEFF-B2C8-89FA-9BFB-98F6569F9DE5}"/>
              </a:ext>
            </a:extLst>
          </p:cNvPr>
          <p:cNvGraphicFramePr>
            <a:graphicFrameLocks noGrp="1"/>
          </p:cNvGraphicFramePr>
          <p:nvPr/>
        </p:nvGraphicFramePr>
        <p:xfrm>
          <a:off x="627797" y="2210937"/>
          <a:ext cx="10427061" cy="3070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7606">
                  <a:extLst>
                    <a:ext uri="{9D8B030D-6E8A-4147-A177-3AD203B41FA5}">
                      <a16:colId xmlns:a16="http://schemas.microsoft.com/office/drawing/2014/main" val="2440835493"/>
                    </a:ext>
                  </a:extLst>
                </a:gridCol>
                <a:gridCol w="996287">
                  <a:extLst>
                    <a:ext uri="{9D8B030D-6E8A-4147-A177-3AD203B41FA5}">
                      <a16:colId xmlns:a16="http://schemas.microsoft.com/office/drawing/2014/main" val="2579793055"/>
                    </a:ext>
                  </a:extLst>
                </a:gridCol>
                <a:gridCol w="996286">
                  <a:extLst>
                    <a:ext uri="{9D8B030D-6E8A-4147-A177-3AD203B41FA5}">
                      <a16:colId xmlns:a16="http://schemas.microsoft.com/office/drawing/2014/main" val="1613240562"/>
                    </a:ext>
                  </a:extLst>
                </a:gridCol>
                <a:gridCol w="981382">
                  <a:extLst>
                    <a:ext uri="{9D8B030D-6E8A-4147-A177-3AD203B41FA5}">
                      <a16:colId xmlns:a16="http://schemas.microsoft.com/office/drawing/2014/main" val="2096775421"/>
                    </a:ext>
                  </a:extLst>
                </a:gridCol>
                <a:gridCol w="847418">
                  <a:extLst>
                    <a:ext uri="{9D8B030D-6E8A-4147-A177-3AD203B41FA5}">
                      <a16:colId xmlns:a16="http://schemas.microsoft.com/office/drawing/2014/main" val="364919537"/>
                    </a:ext>
                  </a:extLst>
                </a:gridCol>
                <a:gridCol w="887105">
                  <a:extLst>
                    <a:ext uri="{9D8B030D-6E8A-4147-A177-3AD203B41FA5}">
                      <a16:colId xmlns:a16="http://schemas.microsoft.com/office/drawing/2014/main" val="315745925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1250421784"/>
                    </a:ext>
                  </a:extLst>
                </a:gridCol>
                <a:gridCol w="1105468">
                  <a:extLst>
                    <a:ext uri="{9D8B030D-6E8A-4147-A177-3AD203B41FA5}">
                      <a16:colId xmlns:a16="http://schemas.microsoft.com/office/drawing/2014/main" val="4234682991"/>
                    </a:ext>
                  </a:extLst>
                </a:gridCol>
                <a:gridCol w="1050878">
                  <a:extLst>
                    <a:ext uri="{9D8B030D-6E8A-4147-A177-3AD203B41FA5}">
                      <a16:colId xmlns:a16="http://schemas.microsoft.com/office/drawing/2014/main" val="4073924997"/>
                    </a:ext>
                  </a:extLst>
                </a:gridCol>
                <a:gridCol w="996458">
                  <a:extLst>
                    <a:ext uri="{9D8B030D-6E8A-4147-A177-3AD203B41FA5}">
                      <a16:colId xmlns:a16="http://schemas.microsoft.com/office/drawing/2014/main" val="1209359882"/>
                    </a:ext>
                  </a:extLst>
                </a:gridCol>
              </a:tblGrid>
              <a:tr h="61414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% inscrits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1919 - 1961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1965 - 2007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2010 - 2019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480456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ctr" fontAlgn="b"/>
                      <a:endParaRPr lang="fr-BE" sz="1800" b="1" i="0" u="none" strike="noStrike" dirty="0">
                        <a:solidFill>
                          <a:srgbClr val="000000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Flandre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Wallonie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Bruxelles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Flandre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Wallonie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Bruxelles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Flandre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Wallonie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Bruxelles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3192020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Catholiques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 panose="02020404030301010803" pitchFamily="18" charset="0"/>
                        </a:rPr>
                        <a:t>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 panose="02020404030301010803" pitchFamily="18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2852022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Socialistes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 panose="02020404030301010803" pitchFamily="18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Garamond" panose="02020404030301010803" pitchFamily="18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32015249"/>
                  </a:ext>
                </a:extLst>
              </a:tr>
              <a:tr h="61414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Libéraux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7398976"/>
                  </a:ext>
                </a:extLst>
              </a:tr>
            </a:tbl>
          </a:graphicData>
        </a:graphic>
      </p:graphicFrame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3D22F9-5BFA-0DA7-E1FD-95D4C9746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75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FBD333-E157-EBB9-4D10-295EB4130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Citoyens-politiques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5F9FEF-F199-7966-09C1-ABE82A5F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Sébastien Brunet, </a:t>
            </a:r>
            <a:r>
              <a:rPr lang="fr-FR" dirty="0" err="1"/>
              <a:t>ULiège</a:t>
            </a:r>
            <a:r>
              <a:rPr lang="fr-FR" dirty="0"/>
              <a:t>, IWEPS	Science politique</a:t>
            </a:r>
          </a:p>
          <a:p>
            <a:r>
              <a:rPr lang="fr-FR" dirty="0"/>
              <a:t>Marc </a:t>
            </a:r>
            <a:r>
              <a:rPr lang="fr-FR" dirty="0" err="1"/>
              <a:t>Jacquemain</a:t>
            </a:r>
            <a:r>
              <a:rPr lang="fr-FR" dirty="0"/>
              <a:t>, </a:t>
            </a:r>
            <a:r>
              <a:rPr lang="fr-FR" dirty="0" err="1"/>
              <a:t>ULiège</a:t>
            </a:r>
            <a:r>
              <a:rPr lang="fr-FR" dirty="0"/>
              <a:t>			Sociologie</a:t>
            </a:r>
          </a:p>
          <a:p>
            <a:r>
              <a:rPr lang="fr-FR" dirty="0"/>
              <a:t>Pierre </a:t>
            </a:r>
            <a:r>
              <a:rPr lang="fr-FR" dirty="0" err="1"/>
              <a:t>Delvenne</a:t>
            </a:r>
            <a:r>
              <a:rPr lang="fr-FR" dirty="0"/>
              <a:t>, FNRS – </a:t>
            </a:r>
            <a:r>
              <a:rPr lang="fr-FR" dirty="0" err="1"/>
              <a:t>ULiège</a:t>
            </a:r>
            <a:r>
              <a:rPr lang="fr-FR" dirty="0"/>
              <a:t>	Science politique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EA57E5-B4CD-0C69-D61F-8DD84769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221756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C4E4E-6517-8BBC-8F21-0F209A7D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 représentant – représenté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A9A4AA-B702-8950-0382-13180937D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Sébastien Brunet: « intérêt général »</a:t>
            </a:r>
          </a:p>
          <a:p>
            <a:pPr lvl="1"/>
            <a:r>
              <a:rPr lang="fr-FR" dirty="0"/>
              <a:t>Intérêts divers</a:t>
            </a:r>
          </a:p>
          <a:p>
            <a:pPr lvl="1"/>
            <a:r>
              <a:rPr lang="fr-FR" dirty="0"/>
              <a:t>Points de vue différents</a:t>
            </a:r>
          </a:p>
          <a:p>
            <a:r>
              <a:rPr lang="fr-FR" dirty="0"/>
              <a:t>Désengagement?</a:t>
            </a:r>
          </a:p>
          <a:p>
            <a:pPr lvl="1"/>
            <a:r>
              <a:rPr lang="fr-FR" dirty="0"/>
              <a:t>Baromètre social de Wallonie (IWEPS): 75% sentiment impuissance</a:t>
            </a:r>
          </a:p>
          <a:p>
            <a:pPr lvl="1"/>
            <a:r>
              <a:rPr lang="fr-FR" dirty="0"/>
              <a:t>Engagement associatif (+ engagements classiques: partis, syndicats, etc.)</a:t>
            </a:r>
          </a:p>
          <a:p>
            <a:r>
              <a:rPr lang="fr-FR" dirty="0"/>
              <a:t>Méfiance non démocratie mais partis et personnes</a:t>
            </a:r>
          </a:p>
          <a:p>
            <a:pPr lvl="1"/>
            <a:r>
              <a:rPr lang="fr-FR" dirty="0"/>
              <a:t>« Projet » &gt;&lt; « gestion »: autres acteurs (« impuissance publique » </a:t>
            </a:r>
            <a:r>
              <a:rPr lang="fr-FR" dirty="0" err="1"/>
              <a:t>Stengers</a:t>
            </a:r>
            <a:r>
              <a:rPr lang="fr-FR" dirty="0"/>
              <a:t>): tiers d’impuissance: règles UE (3%), expertises</a:t>
            </a:r>
          </a:p>
          <a:p>
            <a:pPr lvl="1"/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07ACD4-FFC6-F66B-8A3C-22A71943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49592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3321A-5B63-E9D4-43DF-8D918BAB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Expertises et connaissances d’usage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77FBD9-1103-1EDC-3228-F4BC40DC8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Exemples: associations de patients SIDA, UCTL</a:t>
            </a:r>
          </a:p>
          <a:p>
            <a:r>
              <a:rPr lang="fr-FR" dirty="0"/>
              <a:t>Confiance dans les institutions:</a:t>
            </a:r>
          </a:p>
          <a:p>
            <a:pPr lvl="1"/>
            <a:r>
              <a:rPr lang="fr-FR" dirty="0"/>
              <a:t>Enseignants, santé, armée, police: &gt; 80%</a:t>
            </a:r>
          </a:p>
          <a:p>
            <a:pPr lvl="1"/>
            <a:r>
              <a:rPr lang="fr-FR" dirty="0"/>
              <a:t>Justice, administration, Etat, Région, syndicats, parlement, UE: &gt; 60%</a:t>
            </a:r>
          </a:p>
          <a:p>
            <a:pPr lvl="1"/>
            <a:r>
              <a:rPr lang="fr-FR" dirty="0"/>
              <a:t>Médias (45%), personnalités politiques (36%), partis (32%)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DD2B9E-07E3-5AB6-08F9-A0F8B766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4059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A3A6B-1C63-626B-3EA2-12313EF36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Pays démocratiques (?)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4616AB-C626-D57F-B7D0-F5452334A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Années soixante: contestation mais pas désenchantement</a:t>
            </a:r>
          </a:p>
          <a:p>
            <a:pPr lvl="1"/>
            <a:r>
              <a:rPr lang="fr-FR" dirty="0"/>
              <a:t>Présence de l’Etat dans l’économie, garant du pacte social et de l’intégration sociale</a:t>
            </a:r>
          </a:p>
          <a:p>
            <a:pPr lvl="1"/>
            <a:r>
              <a:rPr lang="fr-FR" dirty="0"/>
              <a:t>Retrait partiel de l’Etat face au marché: </a:t>
            </a:r>
          </a:p>
          <a:p>
            <a:pPr lvl="2"/>
            <a:r>
              <a:rPr lang="fr-FR" dirty="0"/>
              <a:t>Montée des inégalités</a:t>
            </a:r>
          </a:p>
          <a:p>
            <a:pPr lvl="2"/>
            <a:r>
              <a:rPr lang="fr-FR" dirty="0"/>
              <a:t>Tensions sociales</a:t>
            </a:r>
          </a:p>
          <a:p>
            <a:pPr lvl="2"/>
            <a:r>
              <a:rPr lang="fr-FR" dirty="0"/>
              <a:t>Dégradation des conditions de vie même des plus aisés</a:t>
            </a:r>
          </a:p>
          <a:p>
            <a:r>
              <a:rPr lang="fr-FR" dirty="0"/>
              <a:t>Méfiance années 90: « enfants vivront mieux 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CD3D184-3632-8131-684B-E2E7575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47007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F71665-4C72-1372-8A5F-9607A8820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C214AE6-0014-EBE6-F8D1-731CF99D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3" y="0"/>
            <a:ext cx="9653066" cy="68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27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23327-2E3F-6527-3966-C1405D01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belges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16C8A8-ADCB-6624-4F72-E5073918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Etat multipolaire</a:t>
            </a:r>
          </a:p>
          <a:p>
            <a:r>
              <a:rPr lang="fr-FR" dirty="0" err="1"/>
              <a:t>Dépilarisation</a:t>
            </a:r>
            <a:r>
              <a:rPr lang="fr-FR" dirty="0"/>
              <a:t> (intégration sociale par piliers)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A7D4324-6B7F-D1DE-CE0D-4871160AF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44584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13CFB-B5D3-AAAD-5797-B59BF8D4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Contexte méfiance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8C8C68-14EE-0F6D-1D6B-5866AC9C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Démocratie post-factuelle; ère post-vérité</a:t>
            </a:r>
          </a:p>
          <a:p>
            <a:pPr lvl="1"/>
            <a:r>
              <a:rPr lang="fr-FR" i="1" dirty="0"/>
              <a:t>Fake news</a:t>
            </a:r>
          </a:p>
          <a:p>
            <a:pPr lvl="1"/>
            <a:r>
              <a:rPr lang="fr-FR" i="1" dirty="0"/>
              <a:t>Fact checking</a:t>
            </a:r>
          </a:p>
          <a:p>
            <a:pPr lvl="1"/>
            <a:r>
              <a:rPr lang="fr-FR" dirty="0"/>
              <a:t>Mensonges du </a:t>
            </a:r>
            <a:r>
              <a:rPr lang="fr-FR" i="1" dirty="0"/>
              <a:t>Brexit</a:t>
            </a:r>
          </a:p>
          <a:p>
            <a:pPr lvl="1"/>
            <a:r>
              <a:rPr lang="fr-FR" dirty="0"/>
              <a:t>Mensonges de Jan Jambon sur joie musulmane</a:t>
            </a:r>
          </a:p>
          <a:p>
            <a:pPr lvl="1"/>
            <a:r>
              <a:rPr lang="fr-FR" i="1" dirty="0"/>
              <a:t>On Bullshit</a:t>
            </a:r>
            <a:r>
              <a:rPr lang="fr-FR" dirty="0"/>
              <a:t>, Harry Frankfurt: absence de croyance en la vérité, sans effet-retour</a:t>
            </a:r>
          </a:p>
          <a:p>
            <a:pPr lvl="1"/>
            <a:r>
              <a:rPr lang="fr-FR" dirty="0"/>
              <a:t>Emotion &gt; Démonstration; </a:t>
            </a:r>
          </a:p>
          <a:p>
            <a:pPr lvl="1"/>
            <a:r>
              <a:rPr lang="fr-FR" dirty="0"/>
              <a:t>Disparition consensus sur les faits</a:t>
            </a:r>
          </a:p>
          <a:p>
            <a:pPr lvl="1"/>
            <a:r>
              <a:rPr lang="fr-FR" dirty="0"/>
              <a:t>Post-vérité = </a:t>
            </a:r>
            <a:r>
              <a:rPr lang="fr-FR" dirty="0" err="1"/>
              <a:t>préfascisme</a:t>
            </a:r>
            <a:r>
              <a:rPr lang="fr-FR" dirty="0"/>
              <a:t> pas esprit critique mais spectacle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6E33E4-0AFC-B13D-6673-C7205A0DB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32199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4C4C5A-CD62-CF7A-B5C0-82C330E4F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Aveuglement partisan?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8FC344-C6B3-1C4A-50AD-05DCA7578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Engagement partisan et esprit citoyen/ engagement citoyen et esprit partisan</a:t>
            </a:r>
          </a:p>
          <a:p>
            <a:r>
              <a:rPr lang="fr-FR" dirty="0"/>
              <a:t>Temporalité d’internet: accélération des suites d’émotions</a:t>
            </a:r>
          </a:p>
          <a:p>
            <a:r>
              <a:rPr lang="fr-FR" dirty="0"/>
              <a:t>Mensonge par absence de souci de cohérence:</a:t>
            </a:r>
          </a:p>
          <a:p>
            <a:pPr lvl="1"/>
            <a:r>
              <a:rPr lang="fr-FR" dirty="0"/>
              <a:t>Asphyxie de l’expression rationnelle du désaccord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AA2D78-00CC-AF17-CC6A-B435FF8E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23 novembre 2022</a:t>
            </a:r>
          </a:p>
        </p:txBody>
      </p:sp>
    </p:spTree>
    <p:extLst>
      <p:ext uri="{BB962C8B-B14F-4D97-AF65-F5344CB8AC3E}">
        <p14:creationId xmlns:p14="http://schemas.microsoft.com/office/powerpoint/2010/main" val="1508784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{8EE85167-B9ED-4C41-812B-D4E0BE99D74C}tf10001064</Template>
  <TotalTime>12790</TotalTime>
  <Words>679</Words>
  <Application>Microsoft Macintosh PowerPoint</Application>
  <PresentationFormat>Grand écran</PresentationFormat>
  <Paragraphs>134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Garamond</vt:lpstr>
      <vt:lpstr>Organique</vt:lpstr>
      <vt:lpstr>Belgique: comment en est-on arrivé là?</vt:lpstr>
      <vt:lpstr>Citoyens-politiques</vt:lpstr>
      <vt:lpstr>Lien représentant – représenté </vt:lpstr>
      <vt:lpstr>Expertises et connaissances d’usage</vt:lpstr>
      <vt:lpstr>Pays démocratiques (?)</vt:lpstr>
      <vt:lpstr>Présentation PowerPoint</vt:lpstr>
      <vt:lpstr>Spécificités belges</vt:lpstr>
      <vt:lpstr>Contexte méfiance</vt:lpstr>
      <vt:lpstr>Aveuglement partisan?</vt:lpstr>
      <vt:lpstr>Partis politiques et action collective</vt:lpstr>
      <vt:lpstr>Cynisme du marais parlementaire</vt:lpstr>
      <vt:lpstr>Rigueur du parti de masse</vt:lpstr>
      <vt:lpstr>Sondage LLB 16 novembre 2022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Evolution partis traditionnels/régions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Belgique: comment en est-on arrivé là?</dc:title>
  <dc:creator>Verjans Pierre</dc:creator>
  <cp:lastModifiedBy>Verjans Pierre</cp:lastModifiedBy>
  <cp:revision>19</cp:revision>
  <dcterms:created xsi:type="dcterms:W3CDTF">2022-10-11T18:22:33Z</dcterms:created>
  <dcterms:modified xsi:type="dcterms:W3CDTF">2022-11-23T13:16:33Z</dcterms:modified>
</cp:coreProperties>
</file>