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0" r:id="rId2"/>
    <p:sldMasterId id="2147483684" r:id="rId3"/>
    <p:sldMasterId id="2147483698" r:id="rId4"/>
  </p:sldMasterIdLst>
  <p:notesMasterIdLst>
    <p:notesMasterId r:id="rId38"/>
  </p:notesMasterIdLst>
  <p:handoutMasterIdLst>
    <p:handoutMasterId r:id="rId39"/>
  </p:handoutMasterIdLst>
  <p:sldIdLst>
    <p:sldId id="331" r:id="rId5"/>
    <p:sldId id="384" r:id="rId6"/>
    <p:sldId id="411" r:id="rId7"/>
    <p:sldId id="333" r:id="rId8"/>
    <p:sldId id="410" r:id="rId9"/>
    <p:sldId id="412" r:id="rId10"/>
    <p:sldId id="396" r:id="rId11"/>
    <p:sldId id="381" r:id="rId12"/>
    <p:sldId id="385" r:id="rId13"/>
    <p:sldId id="399" r:id="rId14"/>
    <p:sldId id="383" r:id="rId15"/>
    <p:sldId id="386" r:id="rId16"/>
    <p:sldId id="408" r:id="rId17"/>
    <p:sldId id="388" r:id="rId18"/>
    <p:sldId id="389" r:id="rId19"/>
    <p:sldId id="387" r:id="rId20"/>
    <p:sldId id="400" r:id="rId21"/>
    <p:sldId id="403" r:id="rId22"/>
    <p:sldId id="380" r:id="rId23"/>
    <p:sldId id="402" r:id="rId24"/>
    <p:sldId id="390" r:id="rId25"/>
    <p:sldId id="392" r:id="rId26"/>
    <p:sldId id="393" r:id="rId27"/>
    <p:sldId id="404" r:id="rId28"/>
    <p:sldId id="406" r:id="rId29"/>
    <p:sldId id="407" r:id="rId30"/>
    <p:sldId id="394" r:id="rId31"/>
    <p:sldId id="401" r:id="rId32"/>
    <p:sldId id="395" r:id="rId33"/>
    <p:sldId id="397" r:id="rId34"/>
    <p:sldId id="398" r:id="rId35"/>
    <p:sldId id="327" r:id="rId36"/>
    <p:sldId id="326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an Massart" initials="FM" lastIdx="6" clrIdx="0">
    <p:extLst>
      <p:ext uri="{19B8F6BF-5375-455C-9EA6-DF929625EA0E}">
        <p15:presenceInfo xmlns:p15="http://schemas.microsoft.com/office/powerpoint/2012/main" userId="e8a625c64caee5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3A2"/>
    <a:srgbClr val="CCCCFF"/>
    <a:srgbClr val="A44545"/>
    <a:srgbClr val="FF3399"/>
    <a:srgbClr val="528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EF3B1-4481-49D5-8F00-0078C635D87E}" v="52" dt="2022-10-20T09:43:21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5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sart Fabian" userId="ad30496e-4b95-4fc4-a471-481070cc7ba5" providerId="ADAL" clId="{CD6EF3B1-4481-49D5-8F00-0078C635D87E}"/>
    <pc:docChg chg="undo redo custSel addSld delSld modSld sldOrd modMainMaster">
      <pc:chgData name="Massart Fabian" userId="ad30496e-4b95-4fc4-a471-481070cc7ba5" providerId="ADAL" clId="{CD6EF3B1-4481-49D5-8F00-0078C635D87E}" dt="2022-10-21T14:22:07.651" v="3577" actId="20577"/>
      <pc:docMkLst>
        <pc:docMk/>
      </pc:docMkLst>
      <pc:sldChg chg="del">
        <pc:chgData name="Massart Fabian" userId="ad30496e-4b95-4fc4-a471-481070cc7ba5" providerId="ADAL" clId="{CD6EF3B1-4481-49D5-8F00-0078C635D87E}" dt="2022-10-17T08:18:43.695" v="80" actId="47"/>
        <pc:sldMkLst>
          <pc:docMk/>
          <pc:sldMk cId="3499529821" sldId="256"/>
        </pc:sldMkLst>
      </pc:sldChg>
      <pc:sldChg chg="del">
        <pc:chgData name="Massart Fabian" userId="ad30496e-4b95-4fc4-a471-481070cc7ba5" providerId="ADAL" clId="{CD6EF3B1-4481-49D5-8F00-0078C635D87E}" dt="2022-10-17T08:18:46.950" v="86" actId="47"/>
        <pc:sldMkLst>
          <pc:docMk/>
          <pc:sldMk cId="570834779" sldId="278"/>
        </pc:sldMkLst>
      </pc:sldChg>
      <pc:sldChg chg="del">
        <pc:chgData name="Massart Fabian" userId="ad30496e-4b95-4fc4-a471-481070cc7ba5" providerId="ADAL" clId="{CD6EF3B1-4481-49D5-8F00-0078C635D87E}" dt="2022-10-17T08:18:48.370" v="90" actId="47"/>
        <pc:sldMkLst>
          <pc:docMk/>
          <pc:sldMk cId="1175568968" sldId="283"/>
        </pc:sldMkLst>
      </pc:sldChg>
      <pc:sldChg chg="del">
        <pc:chgData name="Massart Fabian" userId="ad30496e-4b95-4fc4-a471-481070cc7ba5" providerId="ADAL" clId="{CD6EF3B1-4481-49D5-8F00-0078C635D87E}" dt="2022-10-17T08:18:47.737" v="88" actId="47"/>
        <pc:sldMkLst>
          <pc:docMk/>
          <pc:sldMk cId="3309922791" sldId="286"/>
        </pc:sldMkLst>
      </pc:sldChg>
      <pc:sldChg chg="del">
        <pc:chgData name="Massart Fabian" userId="ad30496e-4b95-4fc4-a471-481070cc7ba5" providerId="ADAL" clId="{CD6EF3B1-4481-49D5-8F00-0078C635D87E}" dt="2022-10-17T08:18:45.076" v="82" actId="47"/>
        <pc:sldMkLst>
          <pc:docMk/>
          <pc:sldMk cId="3594954478" sldId="291"/>
        </pc:sldMkLst>
      </pc:sldChg>
      <pc:sldChg chg="del">
        <pc:chgData name="Massart Fabian" userId="ad30496e-4b95-4fc4-a471-481070cc7ba5" providerId="ADAL" clId="{CD6EF3B1-4481-49D5-8F00-0078C635D87E}" dt="2022-10-17T08:18:44.597" v="81" actId="47"/>
        <pc:sldMkLst>
          <pc:docMk/>
          <pc:sldMk cId="3883919792" sldId="297"/>
        </pc:sldMkLst>
      </pc:sldChg>
      <pc:sldChg chg="del">
        <pc:chgData name="Massart Fabian" userId="ad30496e-4b95-4fc4-a471-481070cc7ba5" providerId="ADAL" clId="{CD6EF3B1-4481-49D5-8F00-0078C635D87E}" dt="2022-10-17T08:18:46.680" v="85" actId="47"/>
        <pc:sldMkLst>
          <pc:docMk/>
          <pc:sldMk cId="613181025" sldId="301"/>
        </pc:sldMkLst>
      </pc:sldChg>
      <pc:sldChg chg="del">
        <pc:chgData name="Massart Fabian" userId="ad30496e-4b95-4fc4-a471-481070cc7ba5" providerId="ADAL" clId="{CD6EF3B1-4481-49D5-8F00-0078C635D87E}" dt="2022-10-17T08:18:47.382" v="87" actId="47"/>
        <pc:sldMkLst>
          <pc:docMk/>
          <pc:sldMk cId="3223746898" sldId="309"/>
        </pc:sldMkLst>
      </pc:sldChg>
      <pc:sldChg chg="del">
        <pc:chgData name="Massart Fabian" userId="ad30496e-4b95-4fc4-a471-481070cc7ba5" providerId="ADAL" clId="{CD6EF3B1-4481-49D5-8F00-0078C635D87E}" dt="2022-10-17T08:18:45.599" v="83" actId="47"/>
        <pc:sldMkLst>
          <pc:docMk/>
          <pc:sldMk cId="3896733116" sldId="314"/>
        </pc:sldMkLst>
      </pc:sldChg>
      <pc:sldChg chg="del">
        <pc:chgData name="Massart Fabian" userId="ad30496e-4b95-4fc4-a471-481070cc7ba5" providerId="ADAL" clId="{CD6EF3B1-4481-49D5-8F00-0078C635D87E}" dt="2022-10-17T08:18:46.047" v="84" actId="47"/>
        <pc:sldMkLst>
          <pc:docMk/>
          <pc:sldMk cId="512770422" sldId="320"/>
        </pc:sldMkLst>
      </pc:sldChg>
      <pc:sldChg chg="del">
        <pc:chgData name="Massart Fabian" userId="ad30496e-4b95-4fc4-a471-481070cc7ba5" providerId="ADAL" clId="{CD6EF3B1-4481-49D5-8F00-0078C635D87E}" dt="2022-10-17T08:18:50.713" v="95" actId="47"/>
        <pc:sldMkLst>
          <pc:docMk/>
          <pc:sldMk cId="525525126" sldId="323"/>
        </pc:sldMkLst>
      </pc:sldChg>
      <pc:sldChg chg="del">
        <pc:chgData name="Massart Fabian" userId="ad30496e-4b95-4fc4-a471-481070cc7ba5" providerId="ADAL" clId="{CD6EF3B1-4481-49D5-8F00-0078C635D87E}" dt="2022-10-17T08:18:48.069" v="89" actId="47"/>
        <pc:sldMkLst>
          <pc:docMk/>
          <pc:sldMk cId="2235832178" sldId="328"/>
        </pc:sldMkLst>
      </pc:sldChg>
      <pc:sldChg chg="del">
        <pc:chgData name="Massart Fabian" userId="ad30496e-4b95-4fc4-a471-481070cc7ba5" providerId="ADAL" clId="{CD6EF3B1-4481-49D5-8F00-0078C635D87E}" dt="2022-10-17T08:18:48.708" v="91" actId="47"/>
        <pc:sldMkLst>
          <pc:docMk/>
          <pc:sldMk cId="1079888013" sldId="329"/>
        </pc:sldMkLst>
      </pc:sldChg>
      <pc:sldChg chg="modSp mod">
        <pc:chgData name="Massart Fabian" userId="ad30496e-4b95-4fc4-a471-481070cc7ba5" providerId="ADAL" clId="{CD6EF3B1-4481-49D5-8F00-0078C635D87E}" dt="2022-10-21T14:22:07.651" v="3577" actId="20577"/>
        <pc:sldMkLst>
          <pc:docMk/>
          <pc:sldMk cId="1977016457" sldId="331"/>
        </pc:sldMkLst>
        <pc:spChg chg="mod">
          <ac:chgData name="Massart Fabian" userId="ad30496e-4b95-4fc4-a471-481070cc7ba5" providerId="ADAL" clId="{CD6EF3B1-4481-49D5-8F00-0078C635D87E}" dt="2022-10-17T08:16:55.980" v="4" actId="20577"/>
          <ac:spMkLst>
            <pc:docMk/>
            <pc:sldMk cId="1977016457" sldId="331"/>
            <ac:spMk id="2" creationId="{00000000-0000-0000-0000-000000000000}"/>
          </ac:spMkLst>
        </pc:spChg>
        <pc:spChg chg="mod">
          <ac:chgData name="Massart Fabian" userId="ad30496e-4b95-4fc4-a471-481070cc7ba5" providerId="ADAL" clId="{CD6EF3B1-4481-49D5-8F00-0078C635D87E}" dt="2022-10-21T14:22:07.651" v="3577" actId="20577"/>
          <ac:spMkLst>
            <pc:docMk/>
            <pc:sldMk cId="1977016457" sldId="331"/>
            <ac:spMk id="3" creationId="{00000000-0000-0000-0000-000000000000}"/>
          </ac:spMkLst>
        </pc:spChg>
      </pc:sldChg>
      <pc:sldChg chg="addSp delSp modSp mod setBg setClrOvrMap modNotesTx">
        <pc:chgData name="Massart Fabian" userId="ad30496e-4b95-4fc4-a471-481070cc7ba5" providerId="ADAL" clId="{CD6EF3B1-4481-49D5-8F00-0078C635D87E}" dt="2022-10-21T14:21:38.074" v="3553" actId="14100"/>
        <pc:sldMkLst>
          <pc:docMk/>
          <pc:sldMk cId="1716926128" sldId="333"/>
        </pc:sldMkLst>
        <pc:spChg chg="mod">
          <ac:chgData name="Massart Fabian" userId="ad30496e-4b95-4fc4-a471-481070cc7ba5" providerId="ADAL" clId="{CD6EF3B1-4481-49D5-8F00-0078C635D87E}" dt="2022-10-17T09:12:01.231" v="900" actId="26606"/>
          <ac:spMkLst>
            <pc:docMk/>
            <pc:sldMk cId="1716926128" sldId="333"/>
            <ac:spMk id="2" creationId="{00000000-0000-0000-0000-000000000000}"/>
          </ac:spMkLst>
        </pc:spChg>
        <pc:spChg chg="mod ord">
          <ac:chgData name="Massart Fabian" userId="ad30496e-4b95-4fc4-a471-481070cc7ba5" providerId="ADAL" clId="{CD6EF3B1-4481-49D5-8F00-0078C635D87E}" dt="2022-10-20T09:36:19.291" v="3459" actId="6549"/>
          <ac:spMkLst>
            <pc:docMk/>
            <pc:sldMk cId="1716926128" sldId="333"/>
            <ac:spMk id="4" creationId="{00000000-0000-0000-0000-000000000000}"/>
          </ac:spMkLst>
        </pc:spChg>
        <pc:spChg chg="add mod">
          <ac:chgData name="Massart Fabian" userId="ad30496e-4b95-4fc4-a471-481070cc7ba5" providerId="ADAL" clId="{CD6EF3B1-4481-49D5-8F00-0078C635D87E}" dt="2022-10-21T14:20:41.378" v="3534" actId="1076"/>
          <ac:spMkLst>
            <pc:docMk/>
            <pc:sldMk cId="1716926128" sldId="333"/>
            <ac:spMk id="5" creationId="{6B552C6B-22E9-6D94-A081-D3B1C599ED17}"/>
          </ac:spMkLst>
        </pc:spChg>
        <pc:spChg chg="mod ord">
          <ac:chgData name="Massart Fabian" userId="ad30496e-4b95-4fc4-a471-481070cc7ba5" providerId="ADAL" clId="{CD6EF3B1-4481-49D5-8F00-0078C635D87E}" dt="2022-10-17T09:12:01.231" v="900" actId="26606"/>
          <ac:spMkLst>
            <pc:docMk/>
            <pc:sldMk cId="1716926128" sldId="333"/>
            <ac:spMk id="7" creationId="{00000000-0000-0000-0000-000000000000}"/>
          </ac:spMkLst>
        </pc:spChg>
        <pc:spChg chg="add del mod">
          <ac:chgData name="Massart Fabian" userId="ad30496e-4b95-4fc4-a471-481070cc7ba5" providerId="ADAL" clId="{CD6EF3B1-4481-49D5-8F00-0078C635D87E}" dt="2022-10-17T09:10:47.302" v="885" actId="478"/>
          <ac:spMkLst>
            <pc:docMk/>
            <pc:sldMk cId="1716926128" sldId="333"/>
            <ac:spMk id="8" creationId="{5F2CBED3-AFA7-851F-7D5C-CD2B9A271A09}"/>
          </ac:spMkLst>
        </pc:spChg>
        <pc:spChg chg="add mod">
          <ac:chgData name="Massart Fabian" userId="ad30496e-4b95-4fc4-a471-481070cc7ba5" providerId="ADAL" clId="{CD6EF3B1-4481-49D5-8F00-0078C635D87E}" dt="2022-10-21T14:21:38.074" v="3553" actId="14100"/>
          <ac:spMkLst>
            <pc:docMk/>
            <pc:sldMk cId="1716926128" sldId="333"/>
            <ac:spMk id="9" creationId="{323C4195-B897-7855-27E9-C9968130A4ED}"/>
          </ac:spMkLst>
        </pc:spChg>
        <pc:spChg chg="add del">
          <ac:chgData name="Massart Fabian" userId="ad30496e-4b95-4fc4-a471-481070cc7ba5" providerId="ADAL" clId="{CD6EF3B1-4481-49D5-8F00-0078C635D87E}" dt="2022-10-20T09:39:06.114" v="3463" actId="22"/>
          <ac:spMkLst>
            <pc:docMk/>
            <pc:sldMk cId="1716926128" sldId="333"/>
            <ac:spMk id="9" creationId="{66092CD2-6B1D-85DC-84F5-F4D524CC10EC}"/>
          </ac:spMkLst>
        </pc:spChg>
        <pc:spChg chg="add del">
          <ac:chgData name="Massart Fabian" userId="ad30496e-4b95-4fc4-a471-481070cc7ba5" providerId="ADAL" clId="{CD6EF3B1-4481-49D5-8F00-0078C635D87E}" dt="2022-10-17T09:07:48.377" v="852" actId="22"/>
          <ac:spMkLst>
            <pc:docMk/>
            <pc:sldMk cId="1716926128" sldId="333"/>
            <ac:spMk id="12" creationId="{B79B932A-859C-9829-FE9B-43194CE9D7BB}"/>
          </ac:spMkLst>
        </pc:spChg>
        <pc:spChg chg="add del mod">
          <ac:chgData name="Massart Fabian" userId="ad30496e-4b95-4fc4-a471-481070cc7ba5" providerId="ADAL" clId="{CD6EF3B1-4481-49D5-8F00-0078C635D87E}" dt="2022-10-17T09:10:45.863" v="884" actId="478"/>
          <ac:spMkLst>
            <pc:docMk/>
            <pc:sldMk cId="1716926128" sldId="333"/>
            <ac:spMk id="15" creationId="{984DF151-B7A8-70E2-0CDF-82E87D8FCB56}"/>
          </ac:spMkLst>
        </pc:spChg>
        <pc:spChg chg="add del">
          <ac:chgData name="Massart Fabian" userId="ad30496e-4b95-4fc4-a471-481070cc7ba5" providerId="ADAL" clId="{CD6EF3B1-4481-49D5-8F00-0078C635D87E}" dt="2022-10-17T09:11:49.258" v="896" actId="26606"/>
          <ac:spMkLst>
            <pc:docMk/>
            <pc:sldMk cId="1716926128" sldId="333"/>
            <ac:spMk id="24" creationId="{0ED52484-C939-4951-85D6-79046BBC644D}"/>
          </ac:spMkLst>
        </pc:spChg>
        <pc:spChg chg="add del">
          <ac:chgData name="Massart Fabian" userId="ad30496e-4b95-4fc4-a471-481070cc7ba5" providerId="ADAL" clId="{CD6EF3B1-4481-49D5-8F00-0078C635D87E}" dt="2022-10-17T09:11:49.258" v="896" actId="26606"/>
          <ac:spMkLst>
            <pc:docMk/>
            <pc:sldMk cId="1716926128" sldId="333"/>
            <ac:spMk id="26" creationId="{123AC743-1CAC-4594-8F81-8E5C1E45BA7B}"/>
          </ac:spMkLst>
        </pc:spChg>
        <pc:spChg chg="add del">
          <ac:chgData name="Massart Fabian" userId="ad30496e-4b95-4fc4-a471-481070cc7ba5" providerId="ADAL" clId="{CD6EF3B1-4481-49D5-8F00-0078C635D87E}" dt="2022-10-17T09:11:49.258" v="896" actId="26606"/>
          <ac:spMkLst>
            <pc:docMk/>
            <pc:sldMk cId="1716926128" sldId="333"/>
            <ac:spMk id="28" creationId="{3DF8EA8C-4EAB-49EE-BBAB-78BE910D2232}"/>
          </ac:spMkLst>
        </pc:spChg>
        <pc:spChg chg="add del">
          <ac:chgData name="Massart Fabian" userId="ad30496e-4b95-4fc4-a471-481070cc7ba5" providerId="ADAL" clId="{CD6EF3B1-4481-49D5-8F00-0078C635D87E}" dt="2022-10-17T09:11:49.258" v="896" actId="26606"/>
          <ac:spMkLst>
            <pc:docMk/>
            <pc:sldMk cId="1716926128" sldId="333"/>
            <ac:spMk id="30" creationId="{9973AF05-1CBD-4B57-BB0F-EAEF9F8FB679}"/>
          </ac:spMkLst>
        </pc:spChg>
        <pc:spChg chg="add del">
          <ac:chgData name="Massart Fabian" userId="ad30496e-4b95-4fc4-a471-481070cc7ba5" providerId="ADAL" clId="{CD6EF3B1-4481-49D5-8F00-0078C635D87E}" dt="2022-10-17T09:11:57.571" v="898" actId="26606"/>
          <ac:spMkLst>
            <pc:docMk/>
            <pc:sldMk cId="1716926128" sldId="333"/>
            <ac:spMk id="32" creationId="{D1C26593-9A51-48FE-9FA2-A9052E57F390}"/>
          </ac:spMkLst>
        </pc:spChg>
        <pc:spChg chg="add del">
          <ac:chgData name="Massart Fabian" userId="ad30496e-4b95-4fc4-a471-481070cc7ba5" providerId="ADAL" clId="{CD6EF3B1-4481-49D5-8F00-0078C635D87E}" dt="2022-10-17T09:11:57.571" v="898" actId="26606"/>
          <ac:spMkLst>
            <pc:docMk/>
            <pc:sldMk cId="1716926128" sldId="333"/>
            <ac:spMk id="33" creationId="{B9D473B1-934D-4F2D-AC4B-5BFB4BAC5DCD}"/>
          </ac:spMkLst>
        </pc:spChg>
        <pc:spChg chg="add del">
          <ac:chgData name="Massart Fabian" userId="ad30496e-4b95-4fc4-a471-481070cc7ba5" providerId="ADAL" clId="{CD6EF3B1-4481-49D5-8F00-0078C635D87E}" dt="2022-10-17T09:11:57.571" v="898" actId="26606"/>
          <ac:spMkLst>
            <pc:docMk/>
            <pc:sldMk cId="1716926128" sldId="333"/>
            <ac:spMk id="34" creationId="{CDE3C03E-D949-4F50-AAFA-3278B2212124}"/>
          </ac:spMkLst>
        </pc:spChg>
        <pc:spChg chg="add del">
          <ac:chgData name="Massart Fabian" userId="ad30496e-4b95-4fc4-a471-481070cc7ba5" providerId="ADAL" clId="{CD6EF3B1-4481-49D5-8F00-0078C635D87E}" dt="2022-10-17T09:12:01.231" v="900" actId="26606"/>
          <ac:spMkLst>
            <pc:docMk/>
            <pc:sldMk cId="1716926128" sldId="333"/>
            <ac:spMk id="36" creationId="{8D3BEFDA-0C8B-4C24-AF49-B7E58C98DB64}"/>
          </ac:spMkLst>
        </pc:spChg>
        <pc:spChg chg="add del">
          <ac:chgData name="Massart Fabian" userId="ad30496e-4b95-4fc4-a471-481070cc7ba5" providerId="ADAL" clId="{CD6EF3B1-4481-49D5-8F00-0078C635D87E}" dt="2022-10-17T09:12:01.231" v="900" actId="26606"/>
          <ac:spMkLst>
            <pc:docMk/>
            <pc:sldMk cId="1716926128" sldId="333"/>
            <ac:spMk id="37" creationId="{327D73B4-9F5C-4A64-A179-51B9500CB8B5}"/>
          </ac:spMkLst>
        </pc:spChg>
        <pc:spChg chg="add del">
          <ac:chgData name="Massart Fabian" userId="ad30496e-4b95-4fc4-a471-481070cc7ba5" providerId="ADAL" clId="{CD6EF3B1-4481-49D5-8F00-0078C635D87E}" dt="2022-10-17T09:12:01.231" v="900" actId="26606"/>
          <ac:spMkLst>
            <pc:docMk/>
            <pc:sldMk cId="1716926128" sldId="333"/>
            <ac:spMk id="38" creationId="{1453BF6C-B012-48B7-B4E8-6D7AC7C27D02}"/>
          </ac:spMkLst>
        </pc:spChg>
        <pc:spChg chg="add del">
          <ac:chgData name="Massart Fabian" userId="ad30496e-4b95-4fc4-a471-481070cc7ba5" providerId="ADAL" clId="{CD6EF3B1-4481-49D5-8F00-0078C635D87E}" dt="2022-10-17T09:12:01.231" v="900" actId="26606"/>
          <ac:spMkLst>
            <pc:docMk/>
            <pc:sldMk cId="1716926128" sldId="333"/>
            <ac:spMk id="39" creationId="{E3020543-B24B-4EC4-8FFC-8DD88EEA91A8}"/>
          </ac:spMkLst>
        </pc:spChg>
        <pc:spChg chg="add del">
          <ac:chgData name="Massart Fabian" userId="ad30496e-4b95-4fc4-a471-481070cc7ba5" providerId="ADAL" clId="{CD6EF3B1-4481-49D5-8F00-0078C635D87E}" dt="2022-10-17T09:12:01.231" v="900" actId="26606"/>
          <ac:spMkLst>
            <pc:docMk/>
            <pc:sldMk cId="1716926128" sldId="333"/>
            <ac:spMk id="41" creationId="{95CBC9A5-2EC2-43B3-BE31-8C21041EA4A7}"/>
          </ac:spMkLst>
        </pc:spChg>
        <pc:spChg chg="add del">
          <ac:chgData name="Massart Fabian" userId="ad30496e-4b95-4fc4-a471-481070cc7ba5" providerId="ADAL" clId="{CD6EF3B1-4481-49D5-8F00-0078C635D87E}" dt="2022-10-17T09:12:01.231" v="900" actId="26606"/>
          <ac:spMkLst>
            <pc:docMk/>
            <pc:sldMk cId="1716926128" sldId="333"/>
            <ac:spMk id="42" creationId="{7400EEA6-B330-4DBC-A821-469627E96203}"/>
          </ac:spMkLst>
        </pc:spChg>
        <pc:spChg chg="add del">
          <ac:chgData name="Massart Fabian" userId="ad30496e-4b95-4fc4-a471-481070cc7ba5" providerId="ADAL" clId="{CD6EF3B1-4481-49D5-8F00-0078C635D87E}" dt="2022-10-17T09:12:01.231" v="900" actId="26606"/>
          <ac:spMkLst>
            <pc:docMk/>
            <pc:sldMk cId="1716926128" sldId="333"/>
            <ac:spMk id="43" creationId="{6CB927A4-E432-4310-9CD5-E89FF5063179}"/>
          </ac:spMkLst>
        </pc:spChg>
        <pc:spChg chg="add del">
          <ac:chgData name="Massart Fabian" userId="ad30496e-4b95-4fc4-a471-481070cc7ba5" providerId="ADAL" clId="{CD6EF3B1-4481-49D5-8F00-0078C635D87E}" dt="2022-10-17T09:12:01.231" v="900" actId="26606"/>
          <ac:spMkLst>
            <pc:docMk/>
            <pc:sldMk cId="1716926128" sldId="333"/>
            <ac:spMk id="44" creationId="{5EF6BFFD-743B-47E9-AC55-ACA07581FBE4}"/>
          </ac:spMkLst>
        </pc:spChg>
        <pc:picChg chg="add del mod ord">
          <ac:chgData name="Massart Fabian" userId="ad30496e-4b95-4fc4-a471-481070cc7ba5" providerId="ADAL" clId="{CD6EF3B1-4481-49D5-8F00-0078C635D87E}" dt="2022-10-20T09:36:00.397" v="3455" actId="478"/>
          <ac:picMkLst>
            <pc:docMk/>
            <pc:sldMk cId="1716926128" sldId="333"/>
            <ac:picMk id="5" creationId="{43BF2D1F-018F-47BB-8CD0-A983712941EA}"/>
          </ac:picMkLst>
        </pc:picChg>
        <pc:picChg chg="add mod">
          <ac:chgData name="Massart Fabian" userId="ad30496e-4b95-4fc4-a471-481070cc7ba5" providerId="ADAL" clId="{CD6EF3B1-4481-49D5-8F00-0078C635D87E}" dt="2022-10-20T09:41:13.029" v="3478" actId="1076"/>
          <ac:picMkLst>
            <pc:docMk/>
            <pc:sldMk cId="1716926128" sldId="333"/>
            <ac:picMk id="6" creationId="{A2A5DCEA-F319-5F2E-4DA4-79C15982F6FC}"/>
          </ac:picMkLst>
        </pc:picChg>
        <pc:picChg chg="add del mod">
          <ac:chgData name="Massart Fabian" userId="ad30496e-4b95-4fc4-a471-481070cc7ba5" providerId="ADAL" clId="{CD6EF3B1-4481-49D5-8F00-0078C635D87E}" dt="2022-10-17T09:07:47.219" v="850" actId="478"/>
          <ac:picMkLst>
            <pc:docMk/>
            <pc:sldMk cId="1716926128" sldId="333"/>
            <ac:picMk id="10" creationId="{92904F4D-2596-26C1-5831-CE801BBB24DB}"/>
          </ac:picMkLst>
        </pc:picChg>
        <pc:picChg chg="add del mod">
          <ac:chgData name="Massart Fabian" userId="ad30496e-4b95-4fc4-a471-481070cc7ba5" providerId="ADAL" clId="{CD6EF3B1-4481-49D5-8F00-0078C635D87E}" dt="2022-10-20T09:40:52.391" v="3470" actId="478"/>
          <ac:picMkLst>
            <pc:docMk/>
            <pc:sldMk cId="1716926128" sldId="333"/>
            <ac:picMk id="11" creationId="{DF81975F-BD5B-18F3-C672-DA9D9DAD9CD5}"/>
          </ac:picMkLst>
        </pc:picChg>
        <pc:picChg chg="add mod modCrop">
          <ac:chgData name="Massart Fabian" userId="ad30496e-4b95-4fc4-a471-481070cc7ba5" providerId="ADAL" clId="{CD6EF3B1-4481-49D5-8F00-0078C635D87E}" dt="2022-10-21T14:18:38.786" v="3512" actId="1076"/>
          <ac:picMkLst>
            <pc:docMk/>
            <pc:sldMk cId="1716926128" sldId="333"/>
            <ac:picMk id="13" creationId="{D3F21627-E0B4-D786-8B5F-5FF3E6BE0846}"/>
          </ac:picMkLst>
        </pc:picChg>
        <pc:picChg chg="add del mod">
          <ac:chgData name="Massart Fabian" userId="ad30496e-4b95-4fc4-a471-481070cc7ba5" providerId="ADAL" clId="{CD6EF3B1-4481-49D5-8F00-0078C635D87E}" dt="2022-10-20T09:36:00.397" v="3455" actId="478"/>
          <ac:picMkLst>
            <pc:docMk/>
            <pc:sldMk cId="1716926128" sldId="333"/>
            <ac:picMk id="14" creationId="{E25DEE6F-A84A-863A-55E0-F9328833F396}"/>
          </ac:picMkLst>
        </pc:picChg>
        <pc:picChg chg="add mod">
          <ac:chgData name="Massart Fabian" userId="ad30496e-4b95-4fc4-a471-481070cc7ba5" providerId="ADAL" clId="{CD6EF3B1-4481-49D5-8F00-0078C635D87E}" dt="2022-10-20T09:42:15.885" v="3488" actId="1076"/>
          <ac:picMkLst>
            <pc:docMk/>
            <pc:sldMk cId="1716926128" sldId="333"/>
            <ac:picMk id="16" creationId="{DD9B4063-BF63-7C8B-6A6F-F2DBDF87CE78}"/>
          </ac:picMkLst>
        </pc:picChg>
        <pc:picChg chg="add del mod ord">
          <ac:chgData name="Massart Fabian" userId="ad30496e-4b95-4fc4-a471-481070cc7ba5" providerId="ADAL" clId="{CD6EF3B1-4481-49D5-8F00-0078C635D87E}" dt="2022-10-20T09:36:00.397" v="3455" actId="478"/>
          <ac:picMkLst>
            <pc:docMk/>
            <pc:sldMk cId="1716926128" sldId="333"/>
            <ac:picMk id="17" creationId="{227FCA5D-8273-A4AF-3926-A68AA8BF3028}"/>
          </ac:picMkLst>
        </pc:picChg>
        <pc:picChg chg="add del mod ord">
          <ac:chgData name="Massart Fabian" userId="ad30496e-4b95-4fc4-a471-481070cc7ba5" providerId="ADAL" clId="{CD6EF3B1-4481-49D5-8F00-0078C635D87E}" dt="2022-10-20T09:36:00.397" v="3455" actId="478"/>
          <ac:picMkLst>
            <pc:docMk/>
            <pc:sldMk cId="1716926128" sldId="333"/>
            <ac:picMk id="19" creationId="{A96860FD-70CC-B83F-8075-BA8AC135C1E1}"/>
          </ac:picMkLst>
        </pc:picChg>
        <pc:picChg chg="add del mod">
          <ac:chgData name="Massart Fabian" userId="ad30496e-4b95-4fc4-a471-481070cc7ba5" providerId="ADAL" clId="{CD6EF3B1-4481-49D5-8F00-0078C635D87E}" dt="2022-10-20T09:36:00.397" v="3455" actId="478"/>
          <ac:picMkLst>
            <pc:docMk/>
            <pc:sldMk cId="1716926128" sldId="333"/>
            <ac:picMk id="20" creationId="{9ACE19A6-1524-BAEB-8AC3-8B9F3472643B}"/>
          </ac:picMkLst>
        </pc:picChg>
        <pc:picChg chg="add del mod">
          <ac:chgData name="Massart Fabian" userId="ad30496e-4b95-4fc4-a471-481070cc7ba5" providerId="ADAL" clId="{CD6EF3B1-4481-49D5-8F00-0078C635D87E}" dt="2022-10-20T09:36:00.397" v="3455" actId="478"/>
          <ac:picMkLst>
            <pc:docMk/>
            <pc:sldMk cId="1716926128" sldId="333"/>
            <ac:picMk id="22" creationId="{C49E058C-248A-C0C0-9C75-D963EAE750B2}"/>
          </ac:picMkLst>
        </pc:picChg>
        <pc:picChg chg="add del mod modCrop">
          <ac:chgData name="Massart Fabian" userId="ad30496e-4b95-4fc4-a471-481070cc7ba5" providerId="ADAL" clId="{CD6EF3B1-4481-49D5-8F00-0078C635D87E}" dt="2022-10-20T09:36:00.397" v="3455" actId="478"/>
          <ac:picMkLst>
            <pc:docMk/>
            <pc:sldMk cId="1716926128" sldId="333"/>
            <ac:picMk id="23" creationId="{B054989D-33B0-E242-9D3D-79CC29CC1ED3}"/>
          </ac:picMkLst>
        </pc:picChg>
        <pc:cxnChg chg="add del">
          <ac:chgData name="Massart Fabian" userId="ad30496e-4b95-4fc4-a471-481070cc7ba5" providerId="ADAL" clId="{CD6EF3B1-4481-49D5-8F00-0078C635D87E}" dt="2022-10-17T09:12:01.231" v="900" actId="26606"/>
          <ac:cxnSpMkLst>
            <pc:docMk/>
            <pc:sldMk cId="1716926128" sldId="333"/>
            <ac:cxnSpMk id="40" creationId="{C49DA8F6-BCC1-4447-B54C-57856834B94B}"/>
          </ac:cxnSpMkLst>
        </pc:cxnChg>
      </pc:sldChg>
      <pc:sldChg chg="del">
        <pc:chgData name="Massart Fabian" userId="ad30496e-4b95-4fc4-a471-481070cc7ba5" providerId="ADAL" clId="{CD6EF3B1-4481-49D5-8F00-0078C635D87E}" dt="2022-10-17T08:18:49.040" v="92" actId="47"/>
        <pc:sldMkLst>
          <pc:docMk/>
          <pc:sldMk cId="2543013647" sldId="351"/>
        </pc:sldMkLst>
      </pc:sldChg>
      <pc:sldChg chg="del">
        <pc:chgData name="Massart Fabian" userId="ad30496e-4b95-4fc4-a471-481070cc7ba5" providerId="ADAL" clId="{CD6EF3B1-4481-49D5-8F00-0078C635D87E}" dt="2022-10-17T08:18:51.977" v="98" actId="47"/>
        <pc:sldMkLst>
          <pc:docMk/>
          <pc:sldMk cId="3150091218" sldId="356"/>
        </pc:sldMkLst>
      </pc:sldChg>
      <pc:sldChg chg="del">
        <pc:chgData name="Massart Fabian" userId="ad30496e-4b95-4fc4-a471-481070cc7ba5" providerId="ADAL" clId="{CD6EF3B1-4481-49D5-8F00-0078C635D87E}" dt="2022-10-17T08:18:52.346" v="99" actId="47"/>
        <pc:sldMkLst>
          <pc:docMk/>
          <pc:sldMk cId="4024330209" sldId="358"/>
        </pc:sldMkLst>
      </pc:sldChg>
      <pc:sldChg chg="del">
        <pc:chgData name="Massart Fabian" userId="ad30496e-4b95-4fc4-a471-481070cc7ba5" providerId="ADAL" clId="{CD6EF3B1-4481-49D5-8F00-0078C635D87E}" dt="2022-10-17T08:18:52.816" v="100" actId="47"/>
        <pc:sldMkLst>
          <pc:docMk/>
          <pc:sldMk cId="2575566267" sldId="359"/>
        </pc:sldMkLst>
      </pc:sldChg>
      <pc:sldChg chg="del">
        <pc:chgData name="Massart Fabian" userId="ad30496e-4b95-4fc4-a471-481070cc7ba5" providerId="ADAL" clId="{CD6EF3B1-4481-49D5-8F00-0078C635D87E}" dt="2022-10-17T08:18:53.294" v="101" actId="47"/>
        <pc:sldMkLst>
          <pc:docMk/>
          <pc:sldMk cId="3858245818" sldId="360"/>
        </pc:sldMkLst>
      </pc:sldChg>
      <pc:sldChg chg="del">
        <pc:chgData name="Massart Fabian" userId="ad30496e-4b95-4fc4-a471-481070cc7ba5" providerId="ADAL" clId="{CD6EF3B1-4481-49D5-8F00-0078C635D87E}" dt="2022-10-17T08:18:53.617" v="102" actId="47"/>
        <pc:sldMkLst>
          <pc:docMk/>
          <pc:sldMk cId="1410500074" sldId="361"/>
        </pc:sldMkLst>
      </pc:sldChg>
      <pc:sldChg chg="del">
        <pc:chgData name="Massart Fabian" userId="ad30496e-4b95-4fc4-a471-481070cc7ba5" providerId="ADAL" clId="{CD6EF3B1-4481-49D5-8F00-0078C635D87E}" dt="2022-10-17T08:18:54.118" v="103" actId="47"/>
        <pc:sldMkLst>
          <pc:docMk/>
          <pc:sldMk cId="187535539" sldId="362"/>
        </pc:sldMkLst>
      </pc:sldChg>
      <pc:sldChg chg="del">
        <pc:chgData name="Massart Fabian" userId="ad30496e-4b95-4fc4-a471-481070cc7ba5" providerId="ADAL" clId="{CD6EF3B1-4481-49D5-8F00-0078C635D87E}" dt="2022-10-17T08:18:54.519" v="104" actId="47"/>
        <pc:sldMkLst>
          <pc:docMk/>
          <pc:sldMk cId="3277893766" sldId="367"/>
        </pc:sldMkLst>
      </pc:sldChg>
      <pc:sldChg chg="del">
        <pc:chgData name="Massart Fabian" userId="ad30496e-4b95-4fc4-a471-481070cc7ba5" providerId="ADAL" clId="{CD6EF3B1-4481-49D5-8F00-0078C635D87E}" dt="2022-10-17T08:18:50.128" v="94" actId="47"/>
        <pc:sldMkLst>
          <pc:docMk/>
          <pc:sldMk cId="1629649905" sldId="368"/>
        </pc:sldMkLst>
      </pc:sldChg>
      <pc:sldChg chg="del">
        <pc:chgData name="Massart Fabian" userId="ad30496e-4b95-4fc4-a471-481070cc7ba5" providerId="ADAL" clId="{CD6EF3B1-4481-49D5-8F00-0078C635D87E}" dt="2022-10-17T08:18:37.826" v="74" actId="47"/>
        <pc:sldMkLst>
          <pc:docMk/>
          <pc:sldMk cId="3582014525" sldId="369"/>
        </pc:sldMkLst>
      </pc:sldChg>
      <pc:sldChg chg="del">
        <pc:chgData name="Massart Fabian" userId="ad30496e-4b95-4fc4-a471-481070cc7ba5" providerId="ADAL" clId="{CD6EF3B1-4481-49D5-8F00-0078C635D87E}" dt="2022-10-17T09:42:52.052" v="1411" actId="2696"/>
        <pc:sldMkLst>
          <pc:docMk/>
          <pc:sldMk cId="2820025470" sldId="370"/>
        </pc:sldMkLst>
      </pc:sldChg>
      <pc:sldChg chg="del">
        <pc:chgData name="Massart Fabian" userId="ad30496e-4b95-4fc4-a471-481070cc7ba5" providerId="ADAL" clId="{CD6EF3B1-4481-49D5-8F00-0078C635D87E}" dt="2022-10-17T09:42:54.040" v="1412" actId="47"/>
        <pc:sldMkLst>
          <pc:docMk/>
          <pc:sldMk cId="3218319083" sldId="371"/>
        </pc:sldMkLst>
      </pc:sldChg>
      <pc:sldChg chg="del">
        <pc:chgData name="Massart Fabian" userId="ad30496e-4b95-4fc4-a471-481070cc7ba5" providerId="ADAL" clId="{CD6EF3B1-4481-49D5-8F00-0078C635D87E}" dt="2022-10-17T08:18:51.607" v="97" actId="47"/>
        <pc:sldMkLst>
          <pc:docMk/>
          <pc:sldMk cId="1043804449" sldId="372"/>
        </pc:sldMkLst>
      </pc:sldChg>
      <pc:sldChg chg="del">
        <pc:chgData name="Massart Fabian" userId="ad30496e-4b95-4fc4-a471-481070cc7ba5" providerId="ADAL" clId="{CD6EF3B1-4481-49D5-8F00-0078C635D87E}" dt="2022-10-17T08:18:40.017" v="76" actId="47"/>
        <pc:sldMkLst>
          <pc:docMk/>
          <pc:sldMk cId="2465642981" sldId="373"/>
        </pc:sldMkLst>
      </pc:sldChg>
      <pc:sldChg chg="del">
        <pc:chgData name="Massart Fabian" userId="ad30496e-4b95-4fc4-a471-481070cc7ba5" providerId="ADAL" clId="{CD6EF3B1-4481-49D5-8F00-0078C635D87E}" dt="2022-10-17T08:18:40.734" v="77" actId="47"/>
        <pc:sldMkLst>
          <pc:docMk/>
          <pc:sldMk cId="4192786706" sldId="374"/>
        </pc:sldMkLst>
      </pc:sldChg>
      <pc:sldChg chg="del">
        <pc:chgData name="Massart Fabian" userId="ad30496e-4b95-4fc4-a471-481070cc7ba5" providerId="ADAL" clId="{CD6EF3B1-4481-49D5-8F00-0078C635D87E}" dt="2022-10-17T08:18:41.668" v="78" actId="47"/>
        <pc:sldMkLst>
          <pc:docMk/>
          <pc:sldMk cId="3921722708" sldId="375"/>
        </pc:sldMkLst>
      </pc:sldChg>
      <pc:sldChg chg="del">
        <pc:chgData name="Massart Fabian" userId="ad30496e-4b95-4fc4-a471-481070cc7ba5" providerId="ADAL" clId="{CD6EF3B1-4481-49D5-8F00-0078C635D87E}" dt="2022-10-17T08:18:42.050" v="79" actId="47"/>
        <pc:sldMkLst>
          <pc:docMk/>
          <pc:sldMk cId="3752928612" sldId="376"/>
        </pc:sldMkLst>
      </pc:sldChg>
      <pc:sldChg chg="del">
        <pc:chgData name="Massart Fabian" userId="ad30496e-4b95-4fc4-a471-481070cc7ba5" providerId="ADAL" clId="{CD6EF3B1-4481-49D5-8F00-0078C635D87E}" dt="2022-10-17T08:18:38.777" v="75" actId="47"/>
        <pc:sldMkLst>
          <pc:docMk/>
          <pc:sldMk cId="1257316476" sldId="377"/>
        </pc:sldMkLst>
      </pc:sldChg>
      <pc:sldChg chg="del">
        <pc:chgData name="Massart Fabian" userId="ad30496e-4b95-4fc4-a471-481070cc7ba5" providerId="ADAL" clId="{CD6EF3B1-4481-49D5-8F00-0078C635D87E}" dt="2022-10-17T08:18:49.774" v="93" actId="47"/>
        <pc:sldMkLst>
          <pc:docMk/>
          <pc:sldMk cId="658925907" sldId="378"/>
        </pc:sldMkLst>
      </pc:sldChg>
      <pc:sldChg chg="del">
        <pc:chgData name="Massart Fabian" userId="ad30496e-4b95-4fc4-a471-481070cc7ba5" providerId="ADAL" clId="{CD6EF3B1-4481-49D5-8F00-0078C635D87E}" dt="2022-10-17T08:18:51.144" v="96" actId="47"/>
        <pc:sldMkLst>
          <pc:docMk/>
          <pc:sldMk cId="2555074576" sldId="379"/>
        </pc:sldMkLst>
      </pc:sldChg>
      <pc:sldChg chg="addSp delSp modSp mod ord modNotesTx">
        <pc:chgData name="Massart Fabian" userId="ad30496e-4b95-4fc4-a471-481070cc7ba5" providerId="ADAL" clId="{CD6EF3B1-4481-49D5-8F00-0078C635D87E}" dt="2022-10-18T08:17:03.731" v="3379" actId="20577"/>
        <pc:sldMkLst>
          <pc:docMk/>
          <pc:sldMk cId="451018928" sldId="380"/>
        </pc:sldMkLst>
        <pc:spChg chg="add mod">
          <ac:chgData name="Massart Fabian" userId="ad30496e-4b95-4fc4-a471-481070cc7ba5" providerId="ADAL" clId="{CD6EF3B1-4481-49D5-8F00-0078C635D87E}" dt="2022-10-18T08:17:03.731" v="3379" actId="20577"/>
          <ac:spMkLst>
            <pc:docMk/>
            <pc:sldMk cId="451018928" sldId="380"/>
            <ac:spMk id="2" creationId="{CA3743BE-618D-CF91-0085-55A4E9FE9B08}"/>
          </ac:spMkLst>
        </pc:spChg>
        <pc:spChg chg="del mod">
          <ac:chgData name="Massart Fabian" userId="ad30496e-4b95-4fc4-a471-481070cc7ba5" providerId="ADAL" clId="{CD6EF3B1-4481-49D5-8F00-0078C635D87E}" dt="2022-10-17T08:33:00.002" v="225" actId="478"/>
          <ac:spMkLst>
            <pc:docMk/>
            <pc:sldMk cId="451018928" sldId="380"/>
            <ac:spMk id="8" creationId="{00000000-0000-0000-0000-000000000000}"/>
          </ac:spMkLst>
        </pc:spChg>
      </pc:sldChg>
      <pc:sldChg chg="modSp add mod ord">
        <pc:chgData name="Massart Fabian" userId="ad30496e-4b95-4fc4-a471-481070cc7ba5" providerId="ADAL" clId="{CD6EF3B1-4481-49D5-8F00-0078C635D87E}" dt="2022-10-18T07:18:16.880" v="3239" actId="20577"/>
        <pc:sldMkLst>
          <pc:docMk/>
          <pc:sldMk cId="282946152" sldId="381"/>
        </pc:sldMkLst>
        <pc:spChg chg="mod">
          <ac:chgData name="Massart Fabian" userId="ad30496e-4b95-4fc4-a471-481070cc7ba5" providerId="ADAL" clId="{CD6EF3B1-4481-49D5-8F00-0078C635D87E}" dt="2022-10-17T11:51:56.238" v="2329" actId="20577"/>
          <ac:spMkLst>
            <pc:docMk/>
            <pc:sldMk cId="282946152" sldId="381"/>
            <ac:spMk id="2" creationId="{00000000-0000-0000-0000-000000000000}"/>
          </ac:spMkLst>
        </pc:spChg>
        <pc:spChg chg="mod">
          <ac:chgData name="Massart Fabian" userId="ad30496e-4b95-4fc4-a471-481070cc7ba5" providerId="ADAL" clId="{CD6EF3B1-4481-49D5-8F00-0078C635D87E}" dt="2022-10-18T07:18:16.880" v="3239" actId="20577"/>
          <ac:spMkLst>
            <pc:docMk/>
            <pc:sldMk cId="282946152" sldId="381"/>
            <ac:spMk id="4" creationId="{00000000-0000-0000-0000-000000000000}"/>
          </ac:spMkLst>
        </pc:spChg>
      </pc:sldChg>
      <pc:sldChg chg="addSp delSp modSp add del mod ord modNotesTx">
        <pc:chgData name="Massart Fabian" userId="ad30496e-4b95-4fc4-a471-481070cc7ba5" providerId="ADAL" clId="{CD6EF3B1-4481-49D5-8F00-0078C635D87E}" dt="2022-10-17T12:01:45.955" v="2606" actId="47"/>
        <pc:sldMkLst>
          <pc:docMk/>
          <pc:sldMk cId="155615292" sldId="382"/>
        </pc:sldMkLst>
        <pc:spChg chg="mod">
          <ac:chgData name="Massart Fabian" userId="ad30496e-4b95-4fc4-a471-481070cc7ba5" providerId="ADAL" clId="{CD6EF3B1-4481-49D5-8F00-0078C635D87E}" dt="2022-10-17T09:33:57.931" v="1154"/>
          <ac:spMkLst>
            <pc:docMk/>
            <pc:sldMk cId="155615292" sldId="382"/>
            <ac:spMk id="2" creationId="{00000000-0000-0000-0000-000000000000}"/>
          </ac:spMkLst>
        </pc:spChg>
        <pc:spChg chg="add del">
          <ac:chgData name="Massart Fabian" userId="ad30496e-4b95-4fc4-a471-481070cc7ba5" providerId="ADAL" clId="{CD6EF3B1-4481-49D5-8F00-0078C635D87E}" dt="2022-10-17T08:40:27.337" v="303" actId="478"/>
          <ac:spMkLst>
            <pc:docMk/>
            <pc:sldMk cId="155615292" sldId="382"/>
            <ac:spMk id="3" creationId="{4F355EE1-47B2-592F-0187-73FD3DC108A1}"/>
          </ac:spMkLst>
        </pc:spChg>
        <pc:spChg chg="mod">
          <ac:chgData name="Massart Fabian" userId="ad30496e-4b95-4fc4-a471-481070cc7ba5" providerId="ADAL" clId="{CD6EF3B1-4481-49D5-8F00-0078C635D87E}" dt="2022-10-17T11:57:15.790" v="2489" actId="21"/>
          <ac:spMkLst>
            <pc:docMk/>
            <pc:sldMk cId="155615292" sldId="382"/>
            <ac:spMk id="4" creationId="{00000000-0000-0000-0000-000000000000}"/>
          </ac:spMkLst>
        </pc:spChg>
      </pc:sldChg>
      <pc:sldChg chg="modSp add del mod">
        <pc:chgData name="Massart Fabian" userId="ad30496e-4b95-4fc4-a471-481070cc7ba5" providerId="ADAL" clId="{CD6EF3B1-4481-49D5-8F00-0078C635D87E}" dt="2022-10-17T09:25:32.056" v="1064" actId="47"/>
        <pc:sldMkLst>
          <pc:docMk/>
          <pc:sldMk cId="1628511524" sldId="383"/>
        </pc:sldMkLst>
        <pc:spChg chg="mod">
          <ac:chgData name="Massart Fabian" userId="ad30496e-4b95-4fc4-a471-481070cc7ba5" providerId="ADAL" clId="{CD6EF3B1-4481-49D5-8F00-0078C635D87E}" dt="2022-10-17T09:25:29.836" v="1063" actId="6549"/>
          <ac:spMkLst>
            <pc:docMk/>
            <pc:sldMk cId="1628511524" sldId="383"/>
            <ac:spMk id="4" creationId="{00000000-0000-0000-0000-000000000000}"/>
          </ac:spMkLst>
        </pc:spChg>
      </pc:sldChg>
      <pc:sldChg chg="modSp add mod ord modNotesTx">
        <pc:chgData name="Massart Fabian" userId="ad30496e-4b95-4fc4-a471-481070cc7ba5" providerId="ADAL" clId="{CD6EF3B1-4481-49D5-8F00-0078C635D87E}" dt="2022-10-18T14:09:18.268" v="3405" actId="20577"/>
        <pc:sldMkLst>
          <pc:docMk/>
          <pc:sldMk cId="3662685632" sldId="383"/>
        </pc:sldMkLst>
        <pc:spChg chg="mod">
          <ac:chgData name="Massart Fabian" userId="ad30496e-4b95-4fc4-a471-481070cc7ba5" providerId="ADAL" clId="{CD6EF3B1-4481-49D5-8F00-0078C635D87E}" dt="2022-10-17T09:34:13.927" v="1178" actId="20577"/>
          <ac:spMkLst>
            <pc:docMk/>
            <pc:sldMk cId="3662685632" sldId="383"/>
            <ac:spMk id="2" creationId="{00000000-0000-0000-0000-000000000000}"/>
          </ac:spMkLst>
        </pc:spChg>
        <pc:spChg chg="mod">
          <ac:chgData name="Massart Fabian" userId="ad30496e-4b95-4fc4-a471-481070cc7ba5" providerId="ADAL" clId="{CD6EF3B1-4481-49D5-8F00-0078C635D87E}" dt="2022-10-18T14:09:18.268" v="3405" actId="20577"/>
          <ac:spMkLst>
            <pc:docMk/>
            <pc:sldMk cId="3662685632" sldId="383"/>
            <ac:spMk id="4" creationId="{00000000-0000-0000-0000-000000000000}"/>
          </ac:spMkLst>
        </pc:spChg>
      </pc:sldChg>
      <pc:sldChg chg="modSp new mod">
        <pc:chgData name="Massart Fabian" userId="ad30496e-4b95-4fc4-a471-481070cc7ba5" providerId="ADAL" clId="{CD6EF3B1-4481-49D5-8F00-0078C635D87E}" dt="2022-10-17T09:33:01.612" v="1117" actId="403"/>
        <pc:sldMkLst>
          <pc:docMk/>
          <pc:sldMk cId="663868168" sldId="384"/>
        </pc:sldMkLst>
        <pc:spChg chg="mod">
          <ac:chgData name="Massart Fabian" userId="ad30496e-4b95-4fc4-a471-481070cc7ba5" providerId="ADAL" clId="{CD6EF3B1-4481-49D5-8F00-0078C635D87E}" dt="2022-10-17T09:33:01.612" v="1117" actId="403"/>
          <ac:spMkLst>
            <pc:docMk/>
            <pc:sldMk cId="663868168" sldId="384"/>
            <ac:spMk id="2" creationId="{5E7E0854-82AF-D2D3-E0CD-A4D77F034085}"/>
          </ac:spMkLst>
        </pc:spChg>
      </pc:sldChg>
      <pc:sldChg chg="modSp add mod ord">
        <pc:chgData name="Massart Fabian" userId="ad30496e-4b95-4fc4-a471-481070cc7ba5" providerId="ADAL" clId="{CD6EF3B1-4481-49D5-8F00-0078C635D87E}" dt="2022-10-17T09:34:07.095" v="1177" actId="20577"/>
        <pc:sldMkLst>
          <pc:docMk/>
          <pc:sldMk cId="66421631" sldId="385"/>
        </pc:sldMkLst>
        <pc:spChg chg="mod">
          <ac:chgData name="Massart Fabian" userId="ad30496e-4b95-4fc4-a471-481070cc7ba5" providerId="ADAL" clId="{CD6EF3B1-4481-49D5-8F00-0078C635D87E}" dt="2022-10-17T09:34:07.095" v="1177" actId="20577"/>
          <ac:spMkLst>
            <pc:docMk/>
            <pc:sldMk cId="66421631" sldId="385"/>
            <ac:spMk id="2" creationId="{5E7E0854-82AF-D2D3-E0CD-A4D77F034085}"/>
          </ac:spMkLst>
        </pc:spChg>
      </pc:sldChg>
      <pc:sldChg chg="addSp delSp modSp add mod modNotesTx">
        <pc:chgData name="Massart Fabian" userId="ad30496e-4b95-4fc4-a471-481070cc7ba5" providerId="ADAL" clId="{CD6EF3B1-4481-49D5-8F00-0078C635D87E}" dt="2022-10-18T07:40:04.766" v="3324" actId="1076"/>
        <pc:sldMkLst>
          <pc:docMk/>
          <pc:sldMk cId="2279621904" sldId="386"/>
        </pc:sldMkLst>
        <pc:spChg chg="mod">
          <ac:chgData name="Massart Fabian" userId="ad30496e-4b95-4fc4-a471-481070cc7ba5" providerId="ADAL" clId="{CD6EF3B1-4481-49D5-8F00-0078C635D87E}" dt="2022-10-17T12:04:00.647" v="2612" actId="20577"/>
          <ac:spMkLst>
            <pc:docMk/>
            <pc:sldMk cId="2279621904" sldId="386"/>
            <ac:spMk id="2" creationId="{00000000-0000-0000-0000-000000000000}"/>
          </ac:spMkLst>
        </pc:spChg>
        <pc:spChg chg="add del mod">
          <ac:chgData name="Massart Fabian" userId="ad30496e-4b95-4fc4-a471-481070cc7ba5" providerId="ADAL" clId="{CD6EF3B1-4481-49D5-8F00-0078C635D87E}" dt="2022-10-17T09:38:57.120" v="1238"/>
          <ac:spMkLst>
            <pc:docMk/>
            <pc:sldMk cId="2279621904" sldId="386"/>
            <ac:spMk id="3" creationId="{04D1A4A7-53C7-81F1-B5DF-1C9CFF0FBBE8}"/>
          </ac:spMkLst>
        </pc:spChg>
        <pc:spChg chg="add del mod">
          <ac:chgData name="Massart Fabian" userId="ad30496e-4b95-4fc4-a471-481070cc7ba5" providerId="ADAL" clId="{CD6EF3B1-4481-49D5-8F00-0078C635D87E}" dt="2022-10-18T07:38:30.946" v="3297" actId="20577"/>
          <ac:spMkLst>
            <pc:docMk/>
            <pc:sldMk cId="2279621904" sldId="386"/>
            <ac:spMk id="4" creationId="{00000000-0000-0000-0000-000000000000}"/>
          </ac:spMkLst>
        </pc:spChg>
        <pc:spChg chg="add del mod">
          <ac:chgData name="Massart Fabian" userId="ad30496e-4b95-4fc4-a471-481070cc7ba5" providerId="ADAL" clId="{CD6EF3B1-4481-49D5-8F00-0078C635D87E}" dt="2022-10-17T09:39:02.199" v="1241"/>
          <ac:spMkLst>
            <pc:docMk/>
            <pc:sldMk cId="2279621904" sldId="386"/>
            <ac:spMk id="5" creationId="{625207AF-3A3D-2D38-842C-8E1A8738E4BF}"/>
          </ac:spMkLst>
        </pc:spChg>
        <pc:picChg chg="add mod">
          <ac:chgData name="Massart Fabian" userId="ad30496e-4b95-4fc4-a471-481070cc7ba5" providerId="ADAL" clId="{CD6EF3B1-4481-49D5-8F00-0078C635D87E}" dt="2022-10-18T07:38:36.471" v="3300" actId="1076"/>
          <ac:picMkLst>
            <pc:docMk/>
            <pc:sldMk cId="2279621904" sldId="386"/>
            <ac:picMk id="3" creationId="{35B5F687-7B9C-404A-B5BA-FEC449170366}"/>
          </ac:picMkLst>
        </pc:picChg>
        <pc:picChg chg="add mod ord">
          <ac:chgData name="Massart Fabian" userId="ad30496e-4b95-4fc4-a471-481070cc7ba5" providerId="ADAL" clId="{CD6EF3B1-4481-49D5-8F00-0078C635D87E}" dt="2022-10-18T07:40:04.766" v="3324" actId="1076"/>
          <ac:picMkLst>
            <pc:docMk/>
            <pc:sldMk cId="2279621904" sldId="386"/>
            <ac:picMk id="5" creationId="{A9BCA781-7D16-4577-95E2-A608F3347AE5}"/>
          </ac:picMkLst>
        </pc:picChg>
        <pc:picChg chg="add del mod">
          <ac:chgData name="Massart Fabian" userId="ad30496e-4b95-4fc4-a471-481070cc7ba5" providerId="ADAL" clId="{CD6EF3B1-4481-49D5-8F00-0078C635D87E}" dt="2022-10-18T07:38:32.145" v="3298" actId="478"/>
          <ac:picMkLst>
            <pc:docMk/>
            <pc:sldMk cId="2279621904" sldId="386"/>
            <ac:picMk id="6" creationId="{035A00B1-515B-1640-91E0-EFEA127C7DD9}"/>
          </ac:picMkLst>
        </pc:picChg>
        <pc:picChg chg="add mod ord">
          <ac:chgData name="Massart Fabian" userId="ad30496e-4b95-4fc4-a471-481070cc7ba5" providerId="ADAL" clId="{CD6EF3B1-4481-49D5-8F00-0078C635D87E}" dt="2022-10-18T07:40:01.913" v="3323" actId="1076"/>
          <ac:picMkLst>
            <pc:docMk/>
            <pc:sldMk cId="2279621904" sldId="386"/>
            <ac:picMk id="9" creationId="{4D16DD88-DC57-ECFB-4C8A-0F00D02B32C8}"/>
          </ac:picMkLst>
        </pc:picChg>
      </pc:sldChg>
      <pc:sldChg chg="addSp delSp modSp add mod ord">
        <pc:chgData name="Massart Fabian" userId="ad30496e-4b95-4fc4-a471-481070cc7ba5" providerId="ADAL" clId="{CD6EF3B1-4481-49D5-8F00-0078C635D87E}" dt="2022-10-18T07:17:31.547" v="3202"/>
        <pc:sldMkLst>
          <pc:docMk/>
          <pc:sldMk cId="2883981045" sldId="387"/>
        </pc:sldMkLst>
        <pc:spChg chg="mod">
          <ac:chgData name="Massart Fabian" userId="ad30496e-4b95-4fc4-a471-481070cc7ba5" providerId="ADAL" clId="{CD6EF3B1-4481-49D5-8F00-0078C635D87E}" dt="2022-10-18T07:08:13.139" v="3140" actId="20577"/>
          <ac:spMkLst>
            <pc:docMk/>
            <pc:sldMk cId="2883981045" sldId="387"/>
            <ac:spMk id="2" creationId="{CA3743BE-618D-CF91-0085-55A4E9FE9B08}"/>
          </ac:spMkLst>
        </pc:spChg>
        <pc:spChg chg="add del mod">
          <ac:chgData name="Massart Fabian" userId="ad30496e-4b95-4fc4-a471-481070cc7ba5" providerId="ADAL" clId="{CD6EF3B1-4481-49D5-8F00-0078C635D87E}" dt="2022-10-17T09:47:42.929" v="1485"/>
          <ac:spMkLst>
            <pc:docMk/>
            <pc:sldMk cId="2883981045" sldId="387"/>
            <ac:spMk id="5" creationId="{5822D9B3-7F2B-4685-279F-F352D7CBF037}"/>
          </ac:spMkLst>
        </pc:spChg>
        <pc:spChg chg="del">
          <ac:chgData name="Massart Fabian" userId="ad30496e-4b95-4fc4-a471-481070cc7ba5" providerId="ADAL" clId="{CD6EF3B1-4481-49D5-8F00-0078C635D87E}" dt="2022-10-17T09:43:53.221" v="1416" actId="478"/>
          <ac:spMkLst>
            <pc:docMk/>
            <pc:sldMk cId="2883981045" sldId="387"/>
            <ac:spMk id="30" creationId="{CDB674A7-8BBD-5E4E-9A38-5E2FA1086429}"/>
          </ac:spMkLst>
        </pc:spChg>
        <pc:picChg chg="add mod modCrop">
          <ac:chgData name="Massart Fabian" userId="ad30496e-4b95-4fc4-a471-481070cc7ba5" providerId="ADAL" clId="{CD6EF3B1-4481-49D5-8F00-0078C635D87E}" dt="2022-10-17T09:44:37.224" v="1419" actId="732"/>
          <ac:picMkLst>
            <pc:docMk/>
            <pc:sldMk cId="2883981045" sldId="387"/>
            <ac:picMk id="3" creationId="{10276500-21A2-4527-AFF1-ADA644A3AE1F}"/>
          </ac:picMkLst>
        </pc:picChg>
        <pc:picChg chg="del">
          <ac:chgData name="Massart Fabian" userId="ad30496e-4b95-4fc4-a471-481070cc7ba5" providerId="ADAL" clId="{CD6EF3B1-4481-49D5-8F00-0078C635D87E}" dt="2022-10-17T09:43:42.077" v="1414" actId="478"/>
          <ac:picMkLst>
            <pc:docMk/>
            <pc:sldMk cId="2883981045" sldId="387"/>
            <ac:picMk id="14" creationId="{6C58E48A-D158-C348-9500-C4860861CD4E}"/>
          </ac:picMkLst>
        </pc:picChg>
        <pc:picChg chg="del">
          <ac:chgData name="Massart Fabian" userId="ad30496e-4b95-4fc4-a471-481070cc7ba5" providerId="ADAL" clId="{CD6EF3B1-4481-49D5-8F00-0078C635D87E}" dt="2022-10-17T09:43:53.221" v="1416" actId="478"/>
          <ac:picMkLst>
            <pc:docMk/>
            <pc:sldMk cId="2883981045" sldId="387"/>
            <ac:picMk id="28" creationId="{00000000-0000-0000-0000-000000000000}"/>
          </ac:picMkLst>
        </pc:picChg>
        <pc:picChg chg="del">
          <ac:chgData name="Massart Fabian" userId="ad30496e-4b95-4fc4-a471-481070cc7ba5" providerId="ADAL" clId="{CD6EF3B1-4481-49D5-8F00-0078C635D87E}" dt="2022-10-17T09:43:46.319" v="1415" actId="478"/>
          <ac:picMkLst>
            <pc:docMk/>
            <pc:sldMk cId="2883981045" sldId="387"/>
            <ac:picMk id="29" creationId="{00000000-0000-0000-0000-000000000000}"/>
          </ac:picMkLst>
        </pc:picChg>
      </pc:sldChg>
      <pc:sldChg chg="addSp delSp modSp add mod ord">
        <pc:chgData name="Massart Fabian" userId="ad30496e-4b95-4fc4-a471-481070cc7ba5" providerId="ADAL" clId="{CD6EF3B1-4481-49D5-8F00-0078C635D87E}" dt="2022-10-18T07:08:11.180" v="3139" actId="20577"/>
        <pc:sldMkLst>
          <pc:docMk/>
          <pc:sldMk cId="1618520724" sldId="388"/>
        </pc:sldMkLst>
        <pc:spChg chg="mod">
          <ac:chgData name="Massart Fabian" userId="ad30496e-4b95-4fc4-a471-481070cc7ba5" providerId="ADAL" clId="{CD6EF3B1-4481-49D5-8F00-0078C635D87E}" dt="2022-10-18T07:08:11.180" v="3139" actId="20577"/>
          <ac:spMkLst>
            <pc:docMk/>
            <pc:sldMk cId="1618520724" sldId="388"/>
            <ac:spMk id="2" creationId="{CA3743BE-618D-CF91-0085-55A4E9FE9B08}"/>
          </ac:spMkLst>
        </pc:spChg>
        <pc:picChg chg="del">
          <ac:chgData name="Massart Fabian" userId="ad30496e-4b95-4fc4-a471-481070cc7ba5" providerId="ADAL" clId="{CD6EF3B1-4481-49D5-8F00-0078C635D87E}" dt="2022-10-17T09:45:30.480" v="1468" actId="478"/>
          <ac:picMkLst>
            <pc:docMk/>
            <pc:sldMk cId="1618520724" sldId="388"/>
            <ac:picMk id="3" creationId="{10276500-21A2-4527-AFF1-ADA644A3AE1F}"/>
          </ac:picMkLst>
        </pc:picChg>
        <pc:picChg chg="add mod modCrop">
          <ac:chgData name="Massart Fabian" userId="ad30496e-4b95-4fc4-a471-481070cc7ba5" providerId="ADAL" clId="{CD6EF3B1-4481-49D5-8F00-0078C635D87E}" dt="2022-10-17T09:46:01.828" v="1474" actId="732"/>
          <ac:picMkLst>
            <pc:docMk/>
            <pc:sldMk cId="1618520724" sldId="388"/>
            <ac:picMk id="5" creationId="{6F79232E-D5F5-4320-9752-8BD40762443F}"/>
          </ac:picMkLst>
        </pc:picChg>
      </pc:sldChg>
      <pc:sldChg chg="addSp delSp modSp add mod ord">
        <pc:chgData name="Massart Fabian" userId="ad30496e-4b95-4fc4-a471-481070cc7ba5" providerId="ADAL" clId="{CD6EF3B1-4481-49D5-8F00-0078C635D87E}" dt="2022-10-18T07:08:58.812" v="3165" actId="20577"/>
        <pc:sldMkLst>
          <pc:docMk/>
          <pc:sldMk cId="2754057126" sldId="389"/>
        </pc:sldMkLst>
        <pc:spChg chg="mod">
          <ac:chgData name="Massart Fabian" userId="ad30496e-4b95-4fc4-a471-481070cc7ba5" providerId="ADAL" clId="{CD6EF3B1-4481-49D5-8F00-0078C635D87E}" dt="2022-10-18T07:08:58.812" v="3165" actId="20577"/>
          <ac:spMkLst>
            <pc:docMk/>
            <pc:sldMk cId="2754057126" sldId="389"/>
            <ac:spMk id="2" creationId="{CA3743BE-618D-CF91-0085-55A4E9FE9B08}"/>
          </ac:spMkLst>
        </pc:spChg>
        <pc:picChg chg="add mod modCrop">
          <ac:chgData name="Massart Fabian" userId="ad30496e-4b95-4fc4-a471-481070cc7ba5" providerId="ADAL" clId="{CD6EF3B1-4481-49D5-8F00-0078C635D87E}" dt="2022-10-17T09:46:21.773" v="1479" actId="732"/>
          <ac:picMkLst>
            <pc:docMk/>
            <pc:sldMk cId="2754057126" sldId="389"/>
            <ac:picMk id="3" creationId="{EB35C61E-5C4E-46A6-9C50-5585972624F4}"/>
          </ac:picMkLst>
        </pc:picChg>
        <pc:picChg chg="del">
          <ac:chgData name="Massart Fabian" userId="ad30496e-4b95-4fc4-a471-481070cc7ba5" providerId="ADAL" clId="{CD6EF3B1-4481-49D5-8F00-0078C635D87E}" dt="2022-10-17T09:45:47.821" v="1471" actId="478"/>
          <ac:picMkLst>
            <pc:docMk/>
            <pc:sldMk cId="2754057126" sldId="389"/>
            <ac:picMk id="5" creationId="{6F79232E-D5F5-4320-9752-8BD40762443F}"/>
          </ac:picMkLst>
        </pc:picChg>
      </pc:sldChg>
      <pc:sldChg chg="addSp delSp modSp add mod ord modNotesTx">
        <pc:chgData name="Massart Fabian" userId="ad30496e-4b95-4fc4-a471-481070cc7ba5" providerId="ADAL" clId="{CD6EF3B1-4481-49D5-8F00-0078C635D87E}" dt="2022-10-18T07:18:39.742" v="3241"/>
        <pc:sldMkLst>
          <pc:docMk/>
          <pc:sldMk cId="716010936" sldId="390"/>
        </pc:sldMkLst>
        <pc:spChg chg="mod">
          <ac:chgData name="Massart Fabian" userId="ad30496e-4b95-4fc4-a471-481070cc7ba5" providerId="ADAL" clId="{CD6EF3B1-4481-49D5-8F00-0078C635D87E}" dt="2022-10-17T09:59:43.197" v="1696"/>
          <ac:spMkLst>
            <pc:docMk/>
            <pc:sldMk cId="716010936" sldId="390"/>
            <ac:spMk id="2" creationId="{00000000-0000-0000-0000-000000000000}"/>
          </ac:spMkLst>
        </pc:spChg>
        <pc:spChg chg="del">
          <ac:chgData name="Massart Fabian" userId="ad30496e-4b95-4fc4-a471-481070cc7ba5" providerId="ADAL" clId="{CD6EF3B1-4481-49D5-8F00-0078C635D87E}" dt="2022-10-17T09:59:54.522" v="1699" actId="478"/>
          <ac:spMkLst>
            <pc:docMk/>
            <pc:sldMk cId="716010936" sldId="390"/>
            <ac:spMk id="4" creationId="{00000000-0000-0000-0000-000000000000}"/>
          </ac:spMkLst>
        </pc:spChg>
        <pc:spChg chg="add del mod">
          <ac:chgData name="Massart Fabian" userId="ad30496e-4b95-4fc4-a471-481070cc7ba5" providerId="ADAL" clId="{CD6EF3B1-4481-49D5-8F00-0078C635D87E}" dt="2022-10-17T10:01:23.115" v="1719" actId="478"/>
          <ac:spMkLst>
            <pc:docMk/>
            <pc:sldMk cId="716010936" sldId="390"/>
            <ac:spMk id="6" creationId="{91CBC56F-814F-C842-BA73-3D7943D9E94C}"/>
          </ac:spMkLst>
        </pc:spChg>
        <pc:spChg chg="add del mod">
          <ac:chgData name="Massart Fabian" userId="ad30496e-4b95-4fc4-a471-481070cc7ba5" providerId="ADAL" clId="{CD6EF3B1-4481-49D5-8F00-0078C635D87E}" dt="2022-10-17T10:01:20.634" v="1718" actId="478"/>
          <ac:spMkLst>
            <pc:docMk/>
            <pc:sldMk cId="716010936" sldId="390"/>
            <ac:spMk id="8" creationId="{95A27135-5E4F-1949-961C-1663D922C049}"/>
          </ac:spMkLst>
        </pc:spChg>
        <pc:spChg chg="add mod">
          <ac:chgData name="Massart Fabian" userId="ad30496e-4b95-4fc4-a471-481070cc7ba5" providerId="ADAL" clId="{CD6EF3B1-4481-49D5-8F00-0078C635D87E}" dt="2022-10-17T10:01:18.854" v="1717"/>
          <ac:spMkLst>
            <pc:docMk/>
            <pc:sldMk cId="716010936" sldId="390"/>
            <ac:spMk id="10" creationId="{B059229A-D407-7C49-99B7-10163AAAC54F}"/>
          </ac:spMkLst>
        </pc:spChg>
        <pc:spChg chg="add del mod">
          <ac:chgData name="Massart Fabian" userId="ad30496e-4b95-4fc4-a471-481070cc7ba5" providerId="ADAL" clId="{CD6EF3B1-4481-49D5-8F00-0078C635D87E}" dt="2022-10-17T12:13:43.378" v="2898" actId="478"/>
          <ac:spMkLst>
            <pc:docMk/>
            <pc:sldMk cId="716010936" sldId="390"/>
            <ac:spMk id="12" creationId="{B059229A-D407-7C49-99B7-10163AAAC54F}"/>
          </ac:spMkLst>
        </pc:spChg>
        <pc:spChg chg="add mod">
          <ac:chgData name="Massart Fabian" userId="ad30496e-4b95-4fc4-a471-481070cc7ba5" providerId="ADAL" clId="{CD6EF3B1-4481-49D5-8F00-0078C635D87E}" dt="2022-10-17T12:14:40.402" v="2926" actId="1076"/>
          <ac:spMkLst>
            <pc:docMk/>
            <pc:sldMk cId="716010936" sldId="390"/>
            <ac:spMk id="15" creationId="{6DB196D4-702F-A4BD-14D8-3917E699FDA9}"/>
          </ac:spMkLst>
        </pc:spChg>
        <pc:picChg chg="add mod">
          <ac:chgData name="Massart Fabian" userId="ad30496e-4b95-4fc4-a471-481070cc7ba5" providerId="ADAL" clId="{CD6EF3B1-4481-49D5-8F00-0078C635D87E}" dt="2022-10-17T09:59:52.766" v="1698"/>
          <ac:picMkLst>
            <pc:docMk/>
            <pc:sldMk cId="716010936" sldId="390"/>
            <ac:picMk id="3" creationId="{5A9FEECC-594F-010A-3EBA-62351A394629}"/>
          </ac:picMkLst>
        </pc:picChg>
        <pc:picChg chg="add del mod">
          <ac:chgData name="Massart Fabian" userId="ad30496e-4b95-4fc4-a471-481070cc7ba5" providerId="ADAL" clId="{CD6EF3B1-4481-49D5-8F00-0078C635D87E}" dt="2022-10-17T10:01:15.981" v="1715" actId="478"/>
          <ac:picMkLst>
            <pc:docMk/>
            <pc:sldMk cId="716010936" sldId="390"/>
            <ac:picMk id="5" creationId="{5A9FEECC-594F-010A-3EBA-62351A394629}"/>
          </ac:picMkLst>
        </pc:picChg>
        <pc:picChg chg="add mod">
          <ac:chgData name="Massart Fabian" userId="ad30496e-4b95-4fc4-a471-481070cc7ba5" providerId="ADAL" clId="{CD6EF3B1-4481-49D5-8F00-0078C635D87E}" dt="2022-10-17T10:01:18.854" v="1717"/>
          <ac:picMkLst>
            <pc:docMk/>
            <pc:sldMk cId="716010936" sldId="390"/>
            <ac:picMk id="9" creationId="{EE4FFBB6-F2E0-3F48-C3E6-C7DB41DB55FD}"/>
          </ac:picMkLst>
        </pc:picChg>
        <pc:picChg chg="add del mod">
          <ac:chgData name="Massart Fabian" userId="ad30496e-4b95-4fc4-a471-481070cc7ba5" providerId="ADAL" clId="{CD6EF3B1-4481-49D5-8F00-0078C635D87E}" dt="2022-10-17T12:13:41.071" v="2897" actId="478"/>
          <ac:picMkLst>
            <pc:docMk/>
            <pc:sldMk cId="716010936" sldId="390"/>
            <ac:picMk id="11" creationId="{EE4FFBB6-F2E0-3F48-C3E6-C7DB41DB55FD}"/>
          </ac:picMkLst>
        </pc:picChg>
        <pc:picChg chg="add mod">
          <ac:chgData name="Massart Fabian" userId="ad30496e-4b95-4fc4-a471-481070cc7ba5" providerId="ADAL" clId="{CD6EF3B1-4481-49D5-8F00-0078C635D87E}" dt="2022-10-17T12:14:08.679" v="2909" actId="14100"/>
          <ac:picMkLst>
            <pc:docMk/>
            <pc:sldMk cId="716010936" sldId="390"/>
            <ac:picMk id="13" creationId="{F68E40D0-BA9B-7EED-336C-2E04E9664D16}"/>
          </ac:picMkLst>
        </pc:picChg>
        <pc:picChg chg="add mod">
          <ac:chgData name="Massart Fabian" userId="ad30496e-4b95-4fc4-a471-481070cc7ba5" providerId="ADAL" clId="{CD6EF3B1-4481-49D5-8F00-0078C635D87E}" dt="2022-10-17T12:14:31.796" v="2914" actId="1076"/>
          <ac:picMkLst>
            <pc:docMk/>
            <pc:sldMk cId="716010936" sldId="390"/>
            <ac:picMk id="14" creationId="{176BE8CC-68F1-7309-9ED5-E307E9FA0391}"/>
          </ac:picMkLst>
        </pc:picChg>
      </pc:sldChg>
      <pc:sldChg chg="modSp add del mod modNotesTx">
        <pc:chgData name="Massart Fabian" userId="ad30496e-4b95-4fc4-a471-481070cc7ba5" providerId="ADAL" clId="{CD6EF3B1-4481-49D5-8F00-0078C635D87E}" dt="2022-10-17T12:11:13.844" v="2832" actId="47"/>
        <pc:sldMkLst>
          <pc:docMk/>
          <pc:sldMk cId="3894134374" sldId="391"/>
        </pc:sldMkLst>
        <pc:spChg chg="mod">
          <ac:chgData name="Massart Fabian" userId="ad30496e-4b95-4fc4-a471-481070cc7ba5" providerId="ADAL" clId="{CD6EF3B1-4481-49D5-8F00-0078C635D87E}" dt="2022-10-17T09:57:38.104" v="1683" actId="12"/>
          <ac:spMkLst>
            <pc:docMk/>
            <pc:sldMk cId="3894134374" sldId="391"/>
            <ac:spMk id="4" creationId="{00000000-0000-0000-0000-000000000000}"/>
          </ac:spMkLst>
        </pc:spChg>
      </pc:sldChg>
      <pc:sldChg chg="modSp add mod ord">
        <pc:chgData name="Massart Fabian" userId="ad30496e-4b95-4fc4-a471-481070cc7ba5" providerId="ADAL" clId="{CD6EF3B1-4481-49D5-8F00-0078C635D87E}" dt="2022-10-18T07:49:44.092" v="3343" actId="20577"/>
        <pc:sldMkLst>
          <pc:docMk/>
          <pc:sldMk cId="1076635095" sldId="392"/>
        </pc:sldMkLst>
        <pc:spChg chg="mod">
          <ac:chgData name="Massart Fabian" userId="ad30496e-4b95-4fc4-a471-481070cc7ba5" providerId="ADAL" clId="{CD6EF3B1-4481-49D5-8F00-0078C635D87E}" dt="2022-10-18T07:49:44.092" v="3343" actId="20577"/>
          <ac:spMkLst>
            <pc:docMk/>
            <pc:sldMk cId="1076635095" sldId="392"/>
            <ac:spMk id="2" creationId="{5E7E0854-82AF-D2D3-E0CD-A4D77F034085}"/>
          </ac:spMkLst>
        </pc:spChg>
      </pc:sldChg>
      <pc:sldChg chg="modSp add mod modNotesTx">
        <pc:chgData name="Massart Fabian" userId="ad30496e-4b95-4fc4-a471-481070cc7ba5" providerId="ADAL" clId="{CD6EF3B1-4481-49D5-8F00-0078C635D87E}" dt="2022-10-17T10:37:20.871" v="2169"/>
        <pc:sldMkLst>
          <pc:docMk/>
          <pc:sldMk cId="845720028" sldId="393"/>
        </pc:sldMkLst>
        <pc:spChg chg="mod">
          <ac:chgData name="Massart Fabian" userId="ad30496e-4b95-4fc4-a471-481070cc7ba5" providerId="ADAL" clId="{CD6EF3B1-4481-49D5-8F00-0078C635D87E}" dt="2022-10-17T10:37:20.871" v="2169"/>
          <ac:spMkLst>
            <pc:docMk/>
            <pc:sldMk cId="845720028" sldId="393"/>
            <ac:spMk id="2" creationId="{00000000-0000-0000-0000-000000000000}"/>
          </ac:spMkLst>
        </pc:spChg>
        <pc:picChg chg="mod">
          <ac:chgData name="Massart Fabian" userId="ad30496e-4b95-4fc4-a471-481070cc7ba5" providerId="ADAL" clId="{CD6EF3B1-4481-49D5-8F00-0078C635D87E}" dt="2022-10-17T10:02:45.024" v="1729" actId="1076"/>
          <ac:picMkLst>
            <pc:docMk/>
            <pc:sldMk cId="845720028" sldId="393"/>
            <ac:picMk id="5" creationId="{5A9FEECC-594F-010A-3EBA-62351A394629}"/>
          </ac:picMkLst>
        </pc:picChg>
      </pc:sldChg>
      <pc:sldChg chg="add del">
        <pc:chgData name="Massart Fabian" userId="ad30496e-4b95-4fc4-a471-481070cc7ba5" providerId="ADAL" clId="{CD6EF3B1-4481-49D5-8F00-0078C635D87E}" dt="2022-10-17T10:01:10.760" v="1713" actId="2890"/>
        <pc:sldMkLst>
          <pc:docMk/>
          <pc:sldMk cId="969778755" sldId="393"/>
        </pc:sldMkLst>
      </pc:sldChg>
      <pc:sldChg chg="modSp add mod ord modShow">
        <pc:chgData name="Massart Fabian" userId="ad30496e-4b95-4fc4-a471-481070cc7ba5" providerId="ADAL" clId="{CD6EF3B1-4481-49D5-8F00-0078C635D87E}" dt="2022-10-18T08:06:31.519" v="3344" actId="729"/>
        <pc:sldMkLst>
          <pc:docMk/>
          <pc:sldMk cId="521358461" sldId="394"/>
        </pc:sldMkLst>
        <pc:spChg chg="mod">
          <ac:chgData name="Massart Fabian" userId="ad30496e-4b95-4fc4-a471-481070cc7ba5" providerId="ADAL" clId="{CD6EF3B1-4481-49D5-8F00-0078C635D87E}" dt="2022-10-17T10:37:15.974" v="2167"/>
          <ac:spMkLst>
            <pc:docMk/>
            <pc:sldMk cId="521358461" sldId="394"/>
            <ac:spMk id="2" creationId="{00000000-0000-0000-0000-000000000000}"/>
          </ac:spMkLst>
        </pc:spChg>
        <pc:spChg chg="mod">
          <ac:chgData name="Massart Fabian" userId="ad30496e-4b95-4fc4-a471-481070cc7ba5" providerId="ADAL" clId="{CD6EF3B1-4481-49D5-8F00-0078C635D87E}" dt="2022-10-18T07:17:12.573" v="3200"/>
          <ac:spMkLst>
            <pc:docMk/>
            <pc:sldMk cId="521358461" sldId="394"/>
            <ac:spMk id="4" creationId="{00000000-0000-0000-0000-000000000000}"/>
          </ac:spMkLst>
        </pc:spChg>
      </pc:sldChg>
      <pc:sldChg chg="modSp add mod ord">
        <pc:chgData name="Massart Fabian" userId="ad30496e-4b95-4fc4-a471-481070cc7ba5" providerId="ADAL" clId="{CD6EF3B1-4481-49D5-8F00-0078C635D87E}" dt="2022-10-17T10:23:07.399" v="1862" actId="20577"/>
        <pc:sldMkLst>
          <pc:docMk/>
          <pc:sldMk cId="1221854895" sldId="395"/>
        </pc:sldMkLst>
        <pc:spChg chg="mod">
          <ac:chgData name="Massart Fabian" userId="ad30496e-4b95-4fc4-a471-481070cc7ba5" providerId="ADAL" clId="{CD6EF3B1-4481-49D5-8F00-0078C635D87E}" dt="2022-10-17T10:23:07.399" v="1862" actId="20577"/>
          <ac:spMkLst>
            <pc:docMk/>
            <pc:sldMk cId="1221854895" sldId="395"/>
            <ac:spMk id="2" creationId="{5E7E0854-82AF-D2D3-E0CD-A4D77F034085}"/>
          </ac:spMkLst>
        </pc:spChg>
      </pc:sldChg>
      <pc:sldChg chg="delSp modSp add mod modNotesTx">
        <pc:chgData name="Massart Fabian" userId="ad30496e-4b95-4fc4-a471-481070cc7ba5" providerId="ADAL" clId="{CD6EF3B1-4481-49D5-8F00-0078C635D87E}" dt="2022-10-17T12:41:31.990" v="3109" actId="20577"/>
        <pc:sldMkLst>
          <pc:docMk/>
          <pc:sldMk cId="884980357" sldId="396"/>
        </pc:sldMkLst>
        <pc:spChg chg="mod">
          <ac:chgData name="Massart Fabian" userId="ad30496e-4b95-4fc4-a471-481070cc7ba5" providerId="ADAL" clId="{CD6EF3B1-4481-49D5-8F00-0078C635D87E}" dt="2022-10-17T12:41:31.990" v="3109" actId="20577"/>
          <ac:spMkLst>
            <pc:docMk/>
            <pc:sldMk cId="884980357" sldId="396"/>
            <ac:spMk id="4" creationId="{00000000-0000-0000-0000-000000000000}"/>
          </ac:spMkLst>
        </pc:spChg>
        <pc:picChg chg="del">
          <ac:chgData name="Massart Fabian" userId="ad30496e-4b95-4fc4-a471-481070cc7ba5" providerId="ADAL" clId="{CD6EF3B1-4481-49D5-8F00-0078C635D87E}" dt="2022-10-17T10:18:58.198" v="1809" actId="478"/>
          <ac:picMkLst>
            <pc:docMk/>
            <pc:sldMk cId="884980357" sldId="396"/>
            <ac:picMk id="5" creationId="{43BF2D1F-018F-47BB-8CD0-A983712941EA}"/>
          </ac:picMkLst>
        </pc:picChg>
        <pc:picChg chg="del mod">
          <ac:chgData name="Massart Fabian" userId="ad30496e-4b95-4fc4-a471-481070cc7ba5" providerId="ADAL" clId="{CD6EF3B1-4481-49D5-8F00-0078C635D87E}" dt="2022-10-17T10:18:58.612" v="1811" actId="478"/>
          <ac:picMkLst>
            <pc:docMk/>
            <pc:sldMk cId="884980357" sldId="396"/>
            <ac:picMk id="14" creationId="{E25DEE6F-A84A-863A-55E0-F9328833F396}"/>
          </ac:picMkLst>
        </pc:picChg>
        <pc:picChg chg="del">
          <ac:chgData name="Massart Fabian" userId="ad30496e-4b95-4fc4-a471-481070cc7ba5" providerId="ADAL" clId="{CD6EF3B1-4481-49D5-8F00-0078C635D87E}" dt="2022-10-17T10:18:59.043" v="1812" actId="478"/>
          <ac:picMkLst>
            <pc:docMk/>
            <pc:sldMk cId="884980357" sldId="396"/>
            <ac:picMk id="17" creationId="{227FCA5D-8273-A4AF-3926-A68AA8BF3028}"/>
          </ac:picMkLst>
        </pc:picChg>
        <pc:picChg chg="del">
          <ac:chgData name="Massart Fabian" userId="ad30496e-4b95-4fc4-a471-481070cc7ba5" providerId="ADAL" clId="{CD6EF3B1-4481-49D5-8F00-0078C635D87E}" dt="2022-10-17T10:19:00.414" v="1815" actId="478"/>
          <ac:picMkLst>
            <pc:docMk/>
            <pc:sldMk cId="884980357" sldId="396"/>
            <ac:picMk id="19" creationId="{A96860FD-70CC-B83F-8075-BA8AC135C1E1}"/>
          </ac:picMkLst>
        </pc:picChg>
        <pc:picChg chg="del">
          <ac:chgData name="Massart Fabian" userId="ad30496e-4b95-4fc4-a471-481070cc7ba5" providerId="ADAL" clId="{CD6EF3B1-4481-49D5-8F00-0078C635D87E}" dt="2022-10-17T10:18:59.698" v="1813" actId="478"/>
          <ac:picMkLst>
            <pc:docMk/>
            <pc:sldMk cId="884980357" sldId="396"/>
            <ac:picMk id="20" creationId="{9ACE19A6-1524-BAEB-8AC3-8B9F3472643B}"/>
          </ac:picMkLst>
        </pc:picChg>
        <pc:picChg chg="del">
          <ac:chgData name="Massart Fabian" userId="ad30496e-4b95-4fc4-a471-481070cc7ba5" providerId="ADAL" clId="{CD6EF3B1-4481-49D5-8F00-0078C635D87E}" dt="2022-10-17T10:18:57.625" v="1808" actId="478"/>
          <ac:picMkLst>
            <pc:docMk/>
            <pc:sldMk cId="884980357" sldId="396"/>
            <ac:picMk id="22" creationId="{C49E058C-248A-C0C0-9C75-D963EAE750B2}"/>
          </ac:picMkLst>
        </pc:picChg>
        <pc:picChg chg="del">
          <ac:chgData name="Massart Fabian" userId="ad30496e-4b95-4fc4-a471-481070cc7ba5" providerId="ADAL" clId="{CD6EF3B1-4481-49D5-8F00-0078C635D87E}" dt="2022-10-17T10:18:59.998" v="1814" actId="478"/>
          <ac:picMkLst>
            <pc:docMk/>
            <pc:sldMk cId="884980357" sldId="396"/>
            <ac:picMk id="23" creationId="{B054989D-33B0-E242-9D3D-79CC29CC1ED3}"/>
          </ac:picMkLst>
        </pc:picChg>
      </pc:sldChg>
      <pc:sldChg chg="modSp add mod ord">
        <pc:chgData name="Massart Fabian" userId="ad30496e-4b95-4fc4-a471-481070cc7ba5" providerId="ADAL" clId="{CD6EF3B1-4481-49D5-8F00-0078C635D87E}" dt="2022-10-18T07:19:12.491" v="3244" actId="20577"/>
        <pc:sldMkLst>
          <pc:docMk/>
          <pc:sldMk cId="2268777102" sldId="397"/>
        </pc:sldMkLst>
        <pc:spChg chg="mod">
          <ac:chgData name="Massart Fabian" userId="ad30496e-4b95-4fc4-a471-481070cc7ba5" providerId="ADAL" clId="{CD6EF3B1-4481-49D5-8F00-0078C635D87E}" dt="2022-10-17T10:23:18.113" v="1891" actId="20577"/>
          <ac:spMkLst>
            <pc:docMk/>
            <pc:sldMk cId="2268777102" sldId="397"/>
            <ac:spMk id="2" creationId="{00000000-0000-0000-0000-000000000000}"/>
          </ac:spMkLst>
        </pc:spChg>
        <pc:spChg chg="mod">
          <ac:chgData name="Massart Fabian" userId="ad30496e-4b95-4fc4-a471-481070cc7ba5" providerId="ADAL" clId="{CD6EF3B1-4481-49D5-8F00-0078C635D87E}" dt="2022-10-18T07:19:12.491" v="3244" actId="20577"/>
          <ac:spMkLst>
            <pc:docMk/>
            <pc:sldMk cId="2268777102" sldId="397"/>
            <ac:spMk id="4" creationId="{00000000-0000-0000-0000-000000000000}"/>
          </ac:spMkLst>
        </pc:spChg>
      </pc:sldChg>
      <pc:sldChg chg="modSp add mod">
        <pc:chgData name="Massart Fabian" userId="ad30496e-4b95-4fc4-a471-481070cc7ba5" providerId="ADAL" clId="{CD6EF3B1-4481-49D5-8F00-0078C635D87E}" dt="2022-10-18T07:21:44.279" v="3245" actId="20577"/>
        <pc:sldMkLst>
          <pc:docMk/>
          <pc:sldMk cId="1487981485" sldId="398"/>
        </pc:sldMkLst>
        <pc:spChg chg="mod">
          <ac:chgData name="Massart Fabian" userId="ad30496e-4b95-4fc4-a471-481070cc7ba5" providerId="ADAL" clId="{CD6EF3B1-4481-49D5-8F00-0078C635D87E}" dt="2022-10-17T10:29:18.900" v="1942" actId="5793"/>
          <ac:spMkLst>
            <pc:docMk/>
            <pc:sldMk cId="1487981485" sldId="398"/>
            <ac:spMk id="2" creationId="{00000000-0000-0000-0000-000000000000}"/>
          </ac:spMkLst>
        </pc:spChg>
        <pc:spChg chg="mod">
          <ac:chgData name="Massart Fabian" userId="ad30496e-4b95-4fc4-a471-481070cc7ba5" providerId="ADAL" clId="{CD6EF3B1-4481-49D5-8F00-0078C635D87E}" dt="2022-10-18T07:21:44.279" v="3245" actId="20577"/>
          <ac:spMkLst>
            <pc:docMk/>
            <pc:sldMk cId="1487981485" sldId="398"/>
            <ac:spMk id="4" creationId="{00000000-0000-0000-0000-000000000000}"/>
          </ac:spMkLst>
        </pc:spChg>
      </pc:sldChg>
      <pc:sldChg chg="modSp add mod modNotesTx">
        <pc:chgData name="Massart Fabian" userId="ad30496e-4b95-4fc4-a471-481070cc7ba5" providerId="ADAL" clId="{CD6EF3B1-4481-49D5-8F00-0078C635D87E}" dt="2022-10-18T08:11:38.165" v="3346" actId="20577"/>
        <pc:sldMkLst>
          <pc:docMk/>
          <pc:sldMk cId="3798895660" sldId="399"/>
        </pc:sldMkLst>
        <pc:spChg chg="mod">
          <ac:chgData name="Massart Fabian" userId="ad30496e-4b95-4fc4-a471-481070cc7ba5" providerId="ADAL" clId="{CD6EF3B1-4481-49D5-8F00-0078C635D87E}" dt="2022-10-18T08:11:38.165" v="3346" actId="20577"/>
          <ac:spMkLst>
            <pc:docMk/>
            <pc:sldMk cId="3798895660" sldId="399"/>
            <ac:spMk id="4" creationId="{00000000-0000-0000-0000-000000000000}"/>
          </ac:spMkLst>
        </pc:spChg>
      </pc:sldChg>
      <pc:sldChg chg="modSp add mod ord">
        <pc:chgData name="Massart Fabian" userId="ad30496e-4b95-4fc4-a471-481070cc7ba5" providerId="ADAL" clId="{CD6EF3B1-4481-49D5-8F00-0078C635D87E}" dt="2022-10-18T07:09:53.340" v="3167" actId="20577"/>
        <pc:sldMkLst>
          <pc:docMk/>
          <pc:sldMk cId="388287541" sldId="400"/>
        </pc:sldMkLst>
        <pc:spChg chg="mod">
          <ac:chgData name="Massart Fabian" userId="ad30496e-4b95-4fc4-a471-481070cc7ba5" providerId="ADAL" clId="{CD6EF3B1-4481-49D5-8F00-0078C635D87E}" dt="2022-10-18T07:09:53.340" v="3167" actId="20577"/>
          <ac:spMkLst>
            <pc:docMk/>
            <pc:sldMk cId="388287541" sldId="400"/>
            <ac:spMk id="4" creationId="{00000000-0000-0000-0000-000000000000}"/>
          </ac:spMkLst>
        </pc:spChg>
      </pc:sldChg>
      <pc:sldChg chg="add del">
        <pc:chgData name="Massart Fabian" userId="ad30496e-4b95-4fc4-a471-481070cc7ba5" providerId="ADAL" clId="{CD6EF3B1-4481-49D5-8F00-0078C635D87E}" dt="2022-10-17T12:18:44.531" v="2932" actId="47"/>
        <pc:sldMkLst>
          <pc:docMk/>
          <pc:sldMk cId="2407744557" sldId="401"/>
        </pc:sldMkLst>
      </pc:sldChg>
      <pc:sldChg chg="addSp delSp modSp add mod">
        <pc:chgData name="Massart Fabian" userId="ad30496e-4b95-4fc4-a471-481070cc7ba5" providerId="ADAL" clId="{CD6EF3B1-4481-49D5-8F00-0078C635D87E}" dt="2022-10-17T12:26:12.917" v="2946" actId="1076"/>
        <pc:sldMkLst>
          <pc:docMk/>
          <pc:sldMk cId="3620310020" sldId="401"/>
        </pc:sldMkLst>
        <pc:spChg chg="del">
          <ac:chgData name="Massart Fabian" userId="ad30496e-4b95-4fc4-a471-481070cc7ba5" providerId="ADAL" clId="{CD6EF3B1-4481-49D5-8F00-0078C635D87E}" dt="2022-10-17T12:25:21.438" v="2935" actId="478"/>
          <ac:spMkLst>
            <pc:docMk/>
            <pc:sldMk cId="3620310020" sldId="401"/>
            <ac:spMk id="4" creationId="{00000000-0000-0000-0000-000000000000}"/>
          </ac:spMkLst>
        </pc:spChg>
        <pc:picChg chg="add mod">
          <ac:chgData name="Massart Fabian" userId="ad30496e-4b95-4fc4-a471-481070cc7ba5" providerId="ADAL" clId="{CD6EF3B1-4481-49D5-8F00-0078C635D87E}" dt="2022-10-17T12:25:48.929" v="2942" actId="1076"/>
          <ac:picMkLst>
            <pc:docMk/>
            <pc:sldMk cId="3620310020" sldId="401"/>
            <ac:picMk id="3" creationId="{A8AA80DE-6092-DECA-FFFC-520362F61F3D}"/>
          </ac:picMkLst>
        </pc:picChg>
        <pc:picChg chg="add mod">
          <ac:chgData name="Massart Fabian" userId="ad30496e-4b95-4fc4-a471-481070cc7ba5" providerId="ADAL" clId="{CD6EF3B1-4481-49D5-8F00-0078C635D87E}" dt="2022-10-17T12:25:51.539" v="2943" actId="1076"/>
          <ac:picMkLst>
            <pc:docMk/>
            <pc:sldMk cId="3620310020" sldId="401"/>
            <ac:picMk id="5" creationId="{9309166A-252D-A5EA-5C60-9B47996F3D2A}"/>
          </ac:picMkLst>
        </pc:picChg>
        <pc:picChg chg="add mod">
          <ac:chgData name="Massart Fabian" userId="ad30496e-4b95-4fc4-a471-481070cc7ba5" providerId="ADAL" clId="{CD6EF3B1-4481-49D5-8F00-0078C635D87E}" dt="2022-10-17T12:26:12.917" v="2946" actId="1076"/>
          <ac:picMkLst>
            <pc:docMk/>
            <pc:sldMk cId="3620310020" sldId="401"/>
            <ac:picMk id="6" creationId="{65C4BF16-9E96-1B0D-5F73-2DAC33C9025A}"/>
          </ac:picMkLst>
        </pc:picChg>
      </pc:sldChg>
      <pc:sldChg chg="addSp delSp modSp add mod modNotesTx">
        <pc:chgData name="Massart Fabian" userId="ad30496e-4b95-4fc4-a471-481070cc7ba5" providerId="ADAL" clId="{CD6EF3B1-4481-49D5-8F00-0078C635D87E}" dt="2022-10-18T14:25:12.590" v="3453" actId="1076"/>
        <pc:sldMkLst>
          <pc:docMk/>
          <pc:sldMk cId="394548989" sldId="402"/>
        </pc:sldMkLst>
        <pc:spChg chg="add mod">
          <ac:chgData name="Massart Fabian" userId="ad30496e-4b95-4fc4-a471-481070cc7ba5" providerId="ADAL" clId="{CD6EF3B1-4481-49D5-8F00-0078C635D87E}" dt="2022-10-18T14:24:42.918" v="3446" actId="1037"/>
          <ac:spMkLst>
            <pc:docMk/>
            <pc:sldMk cId="394548989" sldId="402"/>
            <ac:spMk id="6" creationId="{546AB540-9924-414A-A4C4-C20F26CBE52A}"/>
          </ac:spMkLst>
        </pc:spChg>
        <pc:spChg chg="add mod">
          <ac:chgData name="Massart Fabian" userId="ad30496e-4b95-4fc4-a471-481070cc7ba5" providerId="ADAL" clId="{CD6EF3B1-4481-49D5-8F00-0078C635D87E}" dt="2022-10-18T14:24:42.918" v="3446" actId="1037"/>
          <ac:spMkLst>
            <pc:docMk/>
            <pc:sldMk cId="394548989" sldId="402"/>
            <ac:spMk id="8" creationId="{84284A14-44CD-9E4D-8591-79544F1B4A7F}"/>
          </ac:spMkLst>
        </pc:spChg>
        <pc:spChg chg="add mod">
          <ac:chgData name="Massart Fabian" userId="ad30496e-4b95-4fc4-a471-481070cc7ba5" providerId="ADAL" clId="{CD6EF3B1-4481-49D5-8F00-0078C635D87E}" dt="2022-10-18T14:24:42.918" v="3446" actId="1037"/>
          <ac:spMkLst>
            <pc:docMk/>
            <pc:sldMk cId="394548989" sldId="402"/>
            <ac:spMk id="10" creationId="{BD166BB7-0ED2-C243-8A68-414760C5CB7F}"/>
          </ac:spMkLst>
        </pc:spChg>
        <pc:spChg chg="add mod">
          <ac:chgData name="Massart Fabian" userId="ad30496e-4b95-4fc4-a471-481070cc7ba5" providerId="ADAL" clId="{CD6EF3B1-4481-49D5-8F00-0078C635D87E}" dt="2022-10-18T14:24:42.918" v="3446" actId="1037"/>
          <ac:spMkLst>
            <pc:docMk/>
            <pc:sldMk cId="394548989" sldId="402"/>
            <ac:spMk id="11" creationId="{6453FFCA-18B8-1C43-8649-67D64A69D902}"/>
          </ac:spMkLst>
        </pc:spChg>
        <pc:spChg chg="add mod">
          <ac:chgData name="Massart Fabian" userId="ad30496e-4b95-4fc4-a471-481070cc7ba5" providerId="ADAL" clId="{CD6EF3B1-4481-49D5-8F00-0078C635D87E}" dt="2022-10-18T14:24:42.918" v="3446" actId="1037"/>
          <ac:spMkLst>
            <pc:docMk/>
            <pc:sldMk cId="394548989" sldId="402"/>
            <ac:spMk id="15" creationId="{76E08D1B-2994-C94D-8CC4-0E0905B32BA9}"/>
          </ac:spMkLst>
        </pc:spChg>
        <pc:spChg chg="add mod">
          <ac:chgData name="Massart Fabian" userId="ad30496e-4b95-4fc4-a471-481070cc7ba5" providerId="ADAL" clId="{CD6EF3B1-4481-49D5-8F00-0078C635D87E}" dt="2022-10-18T14:24:42.918" v="3446" actId="1037"/>
          <ac:spMkLst>
            <pc:docMk/>
            <pc:sldMk cId="394548989" sldId="402"/>
            <ac:spMk id="17" creationId="{AF889AEA-BB84-F448-BDB9-74FCDAF6B8B7}"/>
          </ac:spMkLst>
        </pc:spChg>
        <pc:spChg chg="add mod">
          <ac:chgData name="Massart Fabian" userId="ad30496e-4b95-4fc4-a471-481070cc7ba5" providerId="ADAL" clId="{CD6EF3B1-4481-49D5-8F00-0078C635D87E}" dt="2022-10-18T14:24:42.918" v="3446" actId="1037"/>
          <ac:spMkLst>
            <pc:docMk/>
            <pc:sldMk cId="394548989" sldId="402"/>
            <ac:spMk id="19" creationId="{F68EF626-87FD-1649-A547-DB1704397623}"/>
          </ac:spMkLst>
        </pc:spChg>
        <pc:spChg chg="add mod">
          <ac:chgData name="Massart Fabian" userId="ad30496e-4b95-4fc4-a471-481070cc7ba5" providerId="ADAL" clId="{CD6EF3B1-4481-49D5-8F00-0078C635D87E}" dt="2022-10-18T14:24:42.918" v="3446" actId="1037"/>
          <ac:spMkLst>
            <pc:docMk/>
            <pc:sldMk cId="394548989" sldId="402"/>
            <ac:spMk id="21" creationId="{9966E8DA-CEA9-524F-BF9A-71FC43628E01}"/>
          </ac:spMkLst>
        </pc:spChg>
        <pc:spChg chg="add mod">
          <ac:chgData name="Massart Fabian" userId="ad30496e-4b95-4fc4-a471-481070cc7ba5" providerId="ADAL" clId="{CD6EF3B1-4481-49D5-8F00-0078C635D87E}" dt="2022-10-18T14:24:42.918" v="3446" actId="1037"/>
          <ac:spMkLst>
            <pc:docMk/>
            <pc:sldMk cId="394548989" sldId="402"/>
            <ac:spMk id="23" creationId="{93A8A13A-1AFC-8C44-8402-90612D9FC2EC}"/>
          </ac:spMkLst>
        </pc:spChg>
        <pc:spChg chg="add mod">
          <ac:chgData name="Massart Fabian" userId="ad30496e-4b95-4fc4-a471-481070cc7ba5" providerId="ADAL" clId="{CD6EF3B1-4481-49D5-8F00-0078C635D87E}" dt="2022-10-18T14:24:42.918" v="3446" actId="1037"/>
          <ac:spMkLst>
            <pc:docMk/>
            <pc:sldMk cId="394548989" sldId="402"/>
            <ac:spMk id="25" creationId="{9B8B367D-A36E-0B45-8D6E-2A72D7048FBC}"/>
          </ac:spMkLst>
        </pc:spChg>
        <pc:spChg chg="del">
          <ac:chgData name="Massart Fabian" userId="ad30496e-4b95-4fc4-a471-481070cc7ba5" providerId="ADAL" clId="{CD6EF3B1-4481-49D5-8F00-0078C635D87E}" dt="2022-10-17T12:50:25.402" v="3115" actId="478"/>
          <ac:spMkLst>
            <pc:docMk/>
            <pc:sldMk cId="394548989" sldId="402"/>
            <ac:spMk id="30" creationId="{CDB674A7-8BBD-5E4E-9A38-5E2FA1086429}"/>
          </ac:spMkLst>
        </pc:spChg>
        <pc:picChg chg="add mod">
          <ac:chgData name="Massart Fabian" userId="ad30496e-4b95-4fc4-a471-481070cc7ba5" providerId="ADAL" clId="{CD6EF3B1-4481-49D5-8F00-0078C635D87E}" dt="2022-10-18T14:24:42.918" v="3446" actId="1037"/>
          <ac:picMkLst>
            <pc:docMk/>
            <pc:sldMk cId="394548989" sldId="402"/>
            <ac:picMk id="3" creationId="{C3752A8E-826C-B345-BBE4-7547EA215E47}"/>
          </ac:picMkLst>
        </pc:picChg>
        <pc:picChg chg="del">
          <ac:chgData name="Massart Fabian" userId="ad30496e-4b95-4fc4-a471-481070cc7ba5" providerId="ADAL" clId="{CD6EF3B1-4481-49D5-8F00-0078C635D87E}" dt="2022-10-17T12:50:20.425" v="3112" actId="478"/>
          <ac:picMkLst>
            <pc:docMk/>
            <pc:sldMk cId="394548989" sldId="402"/>
            <ac:picMk id="14" creationId="{6C58E48A-D158-C348-9500-C4860861CD4E}"/>
          </ac:picMkLst>
        </pc:picChg>
        <pc:picChg chg="add mod modCrop">
          <ac:chgData name="Massart Fabian" userId="ad30496e-4b95-4fc4-a471-481070cc7ba5" providerId="ADAL" clId="{CD6EF3B1-4481-49D5-8F00-0078C635D87E}" dt="2022-10-18T14:25:12.590" v="3453" actId="1076"/>
          <ac:picMkLst>
            <pc:docMk/>
            <pc:sldMk cId="394548989" sldId="402"/>
            <ac:picMk id="14" creationId="{B21A1C43-4C3B-EBBB-C45D-D9D8847F71CB}"/>
          </ac:picMkLst>
        </pc:picChg>
        <pc:picChg chg="del">
          <ac:chgData name="Massart Fabian" userId="ad30496e-4b95-4fc4-a471-481070cc7ba5" providerId="ADAL" clId="{CD6EF3B1-4481-49D5-8F00-0078C635D87E}" dt="2022-10-17T12:50:23.434" v="3114" actId="478"/>
          <ac:picMkLst>
            <pc:docMk/>
            <pc:sldMk cId="394548989" sldId="402"/>
            <ac:picMk id="28" creationId="{00000000-0000-0000-0000-000000000000}"/>
          </ac:picMkLst>
        </pc:picChg>
        <pc:picChg chg="del">
          <ac:chgData name="Massart Fabian" userId="ad30496e-4b95-4fc4-a471-481070cc7ba5" providerId="ADAL" clId="{CD6EF3B1-4481-49D5-8F00-0078C635D87E}" dt="2022-10-17T12:50:21.975" v="3113" actId="478"/>
          <ac:picMkLst>
            <pc:docMk/>
            <pc:sldMk cId="394548989" sldId="402"/>
            <ac:picMk id="29" creationId="{00000000-0000-0000-0000-000000000000}"/>
          </ac:picMkLst>
        </pc:picChg>
        <pc:cxnChg chg="add mod">
          <ac:chgData name="Massart Fabian" userId="ad30496e-4b95-4fc4-a471-481070cc7ba5" providerId="ADAL" clId="{CD6EF3B1-4481-49D5-8F00-0078C635D87E}" dt="2022-10-18T14:24:42.918" v="3446" actId="1037"/>
          <ac:cxnSpMkLst>
            <pc:docMk/>
            <pc:sldMk cId="394548989" sldId="402"/>
            <ac:cxnSpMk id="5" creationId="{B0835D68-AAEC-DD4B-A6B6-C8343F2DD9C1}"/>
          </ac:cxnSpMkLst>
        </pc:cxnChg>
        <pc:cxnChg chg="add mod">
          <ac:chgData name="Massart Fabian" userId="ad30496e-4b95-4fc4-a471-481070cc7ba5" providerId="ADAL" clId="{CD6EF3B1-4481-49D5-8F00-0078C635D87E}" dt="2022-10-18T14:24:42.918" v="3446" actId="1037"/>
          <ac:cxnSpMkLst>
            <pc:docMk/>
            <pc:sldMk cId="394548989" sldId="402"/>
            <ac:cxnSpMk id="7" creationId="{B9B21712-9E0E-6448-99BE-55B344E7EEB5}"/>
          </ac:cxnSpMkLst>
        </pc:cxnChg>
        <pc:cxnChg chg="add mod">
          <ac:chgData name="Massart Fabian" userId="ad30496e-4b95-4fc4-a471-481070cc7ba5" providerId="ADAL" clId="{CD6EF3B1-4481-49D5-8F00-0078C635D87E}" dt="2022-10-18T14:24:42.918" v="3446" actId="1037"/>
          <ac:cxnSpMkLst>
            <pc:docMk/>
            <pc:sldMk cId="394548989" sldId="402"/>
            <ac:cxnSpMk id="9" creationId="{A12FC307-0BCE-1D46-B5C2-2E40433ADE1E}"/>
          </ac:cxnSpMkLst>
        </pc:cxnChg>
        <pc:cxnChg chg="add mod">
          <ac:chgData name="Massart Fabian" userId="ad30496e-4b95-4fc4-a471-481070cc7ba5" providerId="ADAL" clId="{CD6EF3B1-4481-49D5-8F00-0078C635D87E}" dt="2022-10-18T14:24:42.918" v="3446" actId="1037"/>
          <ac:cxnSpMkLst>
            <pc:docMk/>
            <pc:sldMk cId="394548989" sldId="402"/>
            <ac:cxnSpMk id="12" creationId="{D63535C1-F2A4-1442-92BC-C261B1C97AE2}"/>
          </ac:cxnSpMkLst>
        </pc:cxnChg>
        <pc:cxnChg chg="add mod">
          <ac:chgData name="Massart Fabian" userId="ad30496e-4b95-4fc4-a471-481070cc7ba5" providerId="ADAL" clId="{CD6EF3B1-4481-49D5-8F00-0078C635D87E}" dt="2022-10-18T14:24:42.918" v="3446" actId="1037"/>
          <ac:cxnSpMkLst>
            <pc:docMk/>
            <pc:sldMk cId="394548989" sldId="402"/>
            <ac:cxnSpMk id="13" creationId="{223E5A54-5BAB-4A4D-AE36-7C462B602916}"/>
          </ac:cxnSpMkLst>
        </pc:cxnChg>
        <pc:cxnChg chg="add mod">
          <ac:chgData name="Massart Fabian" userId="ad30496e-4b95-4fc4-a471-481070cc7ba5" providerId="ADAL" clId="{CD6EF3B1-4481-49D5-8F00-0078C635D87E}" dt="2022-10-18T14:24:42.918" v="3446" actId="1037"/>
          <ac:cxnSpMkLst>
            <pc:docMk/>
            <pc:sldMk cId="394548989" sldId="402"/>
            <ac:cxnSpMk id="16" creationId="{346DB3F9-9DF5-C241-827D-4CD1B0BEE54A}"/>
          </ac:cxnSpMkLst>
        </pc:cxnChg>
        <pc:cxnChg chg="add mod">
          <ac:chgData name="Massart Fabian" userId="ad30496e-4b95-4fc4-a471-481070cc7ba5" providerId="ADAL" clId="{CD6EF3B1-4481-49D5-8F00-0078C635D87E}" dt="2022-10-18T14:24:42.918" v="3446" actId="1037"/>
          <ac:cxnSpMkLst>
            <pc:docMk/>
            <pc:sldMk cId="394548989" sldId="402"/>
            <ac:cxnSpMk id="18" creationId="{91E3F5BD-974A-E043-9B89-7F20FEDD4E03}"/>
          </ac:cxnSpMkLst>
        </pc:cxnChg>
        <pc:cxnChg chg="add mod">
          <ac:chgData name="Massart Fabian" userId="ad30496e-4b95-4fc4-a471-481070cc7ba5" providerId="ADAL" clId="{CD6EF3B1-4481-49D5-8F00-0078C635D87E}" dt="2022-10-18T14:24:42.918" v="3446" actId="1037"/>
          <ac:cxnSpMkLst>
            <pc:docMk/>
            <pc:sldMk cId="394548989" sldId="402"/>
            <ac:cxnSpMk id="20" creationId="{93FBC7B8-7D45-F040-AB7A-990C913D1E3A}"/>
          </ac:cxnSpMkLst>
        </pc:cxnChg>
        <pc:cxnChg chg="add mod">
          <ac:chgData name="Massart Fabian" userId="ad30496e-4b95-4fc4-a471-481070cc7ba5" providerId="ADAL" clId="{CD6EF3B1-4481-49D5-8F00-0078C635D87E}" dt="2022-10-18T14:24:42.918" v="3446" actId="1037"/>
          <ac:cxnSpMkLst>
            <pc:docMk/>
            <pc:sldMk cId="394548989" sldId="402"/>
            <ac:cxnSpMk id="22" creationId="{1A12097C-4A2B-7140-91F5-2CDCEF6F70D3}"/>
          </ac:cxnSpMkLst>
        </pc:cxnChg>
        <pc:cxnChg chg="add mod">
          <ac:chgData name="Massart Fabian" userId="ad30496e-4b95-4fc4-a471-481070cc7ba5" providerId="ADAL" clId="{CD6EF3B1-4481-49D5-8F00-0078C635D87E}" dt="2022-10-18T14:24:42.918" v="3446" actId="1037"/>
          <ac:cxnSpMkLst>
            <pc:docMk/>
            <pc:sldMk cId="394548989" sldId="402"/>
            <ac:cxnSpMk id="24" creationId="{D30877D7-2494-7E40-97B2-9A0A8C7BFE32}"/>
          </ac:cxnSpMkLst>
        </pc:cxnChg>
      </pc:sldChg>
      <pc:sldChg chg="modSp add mod">
        <pc:chgData name="Massart Fabian" userId="ad30496e-4b95-4fc4-a471-481070cc7ba5" providerId="ADAL" clId="{CD6EF3B1-4481-49D5-8F00-0078C635D87E}" dt="2022-10-18T08:16:36.407" v="3370" actId="20577"/>
        <pc:sldMkLst>
          <pc:docMk/>
          <pc:sldMk cId="3446395204" sldId="403"/>
        </pc:sldMkLst>
        <pc:spChg chg="mod">
          <ac:chgData name="Massart Fabian" userId="ad30496e-4b95-4fc4-a471-481070cc7ba5" providerId="ADAL" clId="{CD6EF3B1-4481-49D5-8F00-0078C635D87E}" dt="2022-10-18T08:16:36.407" v="3370" actId="20577"/>
          <ac:spMkLst>
            <pc:docMk/>
            <pc:sldMk cId="3446395204" sldId="403"/>
            <ac:spMk id="4" creationId="{00000000-0000-0000-0000-000000000000}"/>
          </ac:spMkLst>
        </pc:spChg>
      </pc:sldChg>
      <pc:sldChg chg="addSp modSp add mod">
        <pc:chgData name="Massart Fabian" userId="ad30496e-4b95-4fc4-a471-481070cc7ba5" providerId="ADAL" clId="{CD6EF3B1-4481-49D5-8F00-0078C635D87E}" dt="2022-10-18T07:14:54.645" v="3186" actId="1076"/>
        <pc:sldMkLst>
          <pc:docMk/>
          <pc:sldMk cId="1405522562" sldId="404"/>
        </pc:sldMkLst>
        <pc:spChg chg="add mod">
          <ac:chgData name="Massart Fabian" userId="ad30496e-4b95-4fc4-a471-481070cc7ba5" providerId="ADAL" clId="{CD6EF3B1-4481-49D5-8F00-0078C635D87E}" dt="2022-10-18T07:14:23.400" v="3176" actId="207"/>
          <ac:spMkLst>
            <pc:docMk/>
            <pc:sldMk cId="1405522562" sldId="404"/>
            <ac:spMk id="3" creationId="{148C22E4-7330-5F16-39AE-E4B6E5241053}"/>
          </ac:spMkLst>
        </pc:spChg>
        <pc:spChg chg="add mod">
          <ac:chgData name="Massart Fabian" userId="ad30496e-4b95-4fc4-a471-481070cc7ba5" providerId="ADAL" clId="{CD6EF3B1-4481-49D5-8F00-0078C635D87E}" dt="2022-10-18T07:14:30.020" v="3178" actId="1076"/>
          <ac:spMkLst>
            <pc:docMk/>
            <pc:sldMk cId="1405522562" sldId="404"/>
            <ac:spMk id="4" creationId="{BBEB54B0-2F4D-AEB4-D553-CF631FD930F6}"/>
          </ac:spMkLst>
        </pc:spChg>
        <pc:spChg chg="add mod">
          <ac:chgData name="Massart Fabian" userId="ad30496e-4b95-4fc4-a471-481070cc7ba5" providerId="ADAL" clId="{CD6EF3B1-4481-49D5-8F00-0078C635D87E}" dt="2022-10-18T07:14:44.749" v="3182" actId="1076"/>
          <ac:spMkLst>
            <pc:docMk/>
            <pc:sldMk cId="1405522562" sldId="404"/>
            <ac:spMk id="9" creationId="{9AC4D65B-3C5F-5006-02CB-306C62BD6AA1}"/>
          </ac:spMkLst>
        </pc:spChg>
        <pc:spChg chg="add mod">
          <ac:chgData name="Massart Fabian" userId="ad30496e-4b95-4fc4-a471-481070cc7ba5" providerId="ADAL" clId="{CD6EF3B1-4481-49D5-8F00-0078C635D87E}" dt="2022-10-18T07:14:54.645" v="3186" actId="1076"/>
          <ac:spMkLst>
            <pc:docMk/>
            <pc:sldMk cId="1405522562" sldId="404"/>
            <ac:spMk id="10" creationId="{B5EF6EFF-6F27-A8C2-1FDF-8ADC5EDAD033}"/>
          </ac:spMkLst>
        </pc:spChg>
        <pc:picChg chg="mod">
          <ac:chgData name="Massart Fabian" userId="ad30496e-4b95-4fc4-a471-481070cc7ba5" providerId="ADAL" clId="{CD6EF3B1-4481-49D5-8F00-0078C635D87E}" dt="2022-10-18T07:14:50.515" v="3185" actId="1076"/>
          <ac:picMkLst>
            <pc:docMk/>
            <pc:sldMk cId="1405522562" sldId="404"/>
            <ac:picMk id="5" creationId="{5A9FEECC-594F-010A-3EBA-62351A394629}"/>
          </ac:picMkLst>
        </pc:picChg>
      </pc:sldChg>
      <pc:sldChg chg="add del">
        <pc:chgData name="Massart Fabian" userId="ad30496e-4b95-4fc4-a471-481070cc7ba5" providerId="ADAL" clId="{CD6EF3B1-4481-49D5-8F00-0078C635D87E}" dt="2022-10-18T07:15:24.863" v="3188" actId="47"/>
        <pc:sldMkLst>
          <pc:docMk/>
          <pc:sldMk cId="3212611527" sldId="405"/>
        </pc:sldMkLst>
      </pc:sldChg>
      <pc:sldChg chg="modSp add mod">
        <pc:chgData name="Massart Fabian" userId="ad30496e-4b95-4fc4-a471-481070cc7ba5" providerId="ADAL" clId="{CD6EF3B1-4481-49D5-8F00-0078C635D87E}" dt="2022-10-18T07:15:48.796" v="3192" actId="1076"/>
        <pc:sldMkLst>
          <pc:docMk/>
          <pc:sldMk cId="3565351024" sldId="406"/>
        </pc:sldMkLst>
        <pc:spChg chg="mod">
          <ac:chgData name="Massart Fabian" userId="ad30496e-4b95-4fc4-a471-481070cc7ba5" providerId="ADAL" clId="{CD6EF3B1-4481-49D5-8F00-0078C635D87E}" dt="2022-10-18T07:15:48.796" v="3192" actId="1076"/>
          <ac:spMkLst>
            <pc:docMk/>
            <pc:sldMk cId="3565351024" sldId="406"/>
            <ac:spMk id="3" creationId="{148C22E4-7330-5F16-39AE-E4B6E5241053}"/>
          </ac:spMkLst>
        </pc:spChg>
        <pc:spChg chg="mod">
          <ac:chgData name="Massart Fabian" userId="ad30496e-4b95-4fc4-a471-481070cc7ba5" providerId="ADAL" clId="{CD6EF3B1-4481-49D5-8F00-0078C635D87E}" dt="2022-10-18T07:15:45.130" v="3191" actId="1076"/>
          <ac:spMkLst>
            <pc:docMk/>
            <pc:sldMk cId="3565351024" sldId="406"/>
            <ac:spMk id="4" creationId="{BBEB54B0-2F4D-AEB4-D553-CF631FD930F6}"/>
          </ac:spMkLst>
        </pc:spChg>
        <pc:spChg chg="mod">
          <ac:chgData name="Massart Fabian" userId="ad30496e-4b95-4fc4-a471-481070cc7ba5" providerId="ADAL" clId="{CD6EF3B1-4481-49D5-8F00-0078C635D87E}" dt="2022-10-18T07:15:38.993" v="3190" actId="1076"/>
          <ac:spMkLst>
            <pc:docMk/>
            <pc:sldMk cId="3565351024" sldId="406"/>
            <ac:spMk id="9" creationId="{9AC4D65B-3C5F-5006-02CB-306C62BD6AA1}"/>
          </ac:spMkLst>
        </pc:spChg>
        <pc:spChg chg="mod">
          <ac:chgData name="Massart Fabian" userId="ad30496e-4b95-4fc4-a471-481070cc7ba5" providerId="ADAL" clId="{CD6EF3B1-4481-49D5-8F00-0078C635D87E}" dt="2022-10-18T07:15:35.160" v="3189" actId="1076"/>
          <ac:spMkLst>
            <pc:docMk/>
            <pc:sldMk cId="3565351024" sldId="406"/>
            <ac:spMk id="10" creationId="{B5EF6EFF-6F27-A8C2-1FDF-8ADC5EDAD033}"/>
          </ac:spMkLst>
        </pc:spChg>
      </pc:sldChg>
      <pc:sldChg chg="delSp modSp add mod">
        <pc:chgData name="Massart Fabian" userId="ad30496e-4b95-4fc4-a471-481070cc7ba5" providerId="ADAL" clId="{CD6EF3B1-4481-49D5-8F00-0078C635D87E}" dt="2022-10-18T07:16:25.964" v="3197" actId="478"/>
        <pc:sldMkLst>
          <pc:docMk/>
          <pc:sldMk cId="1045359586" sldId="407"/>
        </pc:sldMkLst>
        <pc:spChg chg="mod">
          <ac:chgData name="Massart Fabian" userId="ad30496e-4b95-4fc4-a471-481070cc7ba5" providerId="ADAL" clId="{CD6EF3B1-4481-49D5-8F00-0078C635D87E}" dt="2022-10-18T07:16:17.723" v="3195" actId="1076"/>
          <ac:spMkLst>
            <pc:docMk/>
            <pc:sldMk cId="1045359586" sldId="407"/>
            <ac:spMk id="3" creationId="{148C22E4-7330-5F16-39AE-E4B6E5241053}"/>
          </ac:spMkLst>
        </pc:spChg>
        <pc:spChg chg="mod">
          <ac:chgData name="Massart Fabian" userId="ad30496e-4b95-4fc4-a471-481070cc7ba5" providerId="ADAL" clId="{CD6EF3B1-4481-49D5-8F00-0078C635D87E}" dt="2022-10-18T07:16:12.618" v="3194" actId="1076"/>
          <ac:spMkLst>
            <pc:docMk/>
            <pc:sldMk cId="1045359586" sldId="407"/>
            <ac:spMk id="4" creationId="{BBEB54B0-2F4D-AEB4-D553-CF631FD930F6}"/>
          </ac:spMkLst>
        </pc:spChg>
        <pc:spChg chg="del">
          <ac:chgData name="Massart Fabian" userId="ad30496e-4b95-4fc4-a471-481070cc7ba5" providerId="ADAL" clId="{CD6EF3B1-4481-49D5-8F00-0078C635D87E}" dt="2022-10-18T07:16:25.964" v="3197" actId="478"/>
          <ac:spMkLst>
            <pc:docMk/>
            <pc:sldMk cId="1045359586" sldId="407"/>
            <ac:spMk id="9" creationId="{9AC4D65B-3C5F-5006-02CB-306C62BD6AA1}"/>
          </ac:spMkLst>
        </pc:spChg>
        <pc:spChg chg="del">
          <ac:chgData name="Massart Fabian" userId="ad30496e-4b95-4fc4-a471-481070cc7ba5" providerId="ADAL" clId="{CD6EF3B1-4481-49D5-8F00-0078C635D87E}" dt="2022-10-18T07:16:24.194" v="3196" actId="478"/>
          <ac:spMkLst>
            <pc:docMk/>
            <pc:sldMk cId="1045359586" sldId="407"/>
            <ac:spMk id="10" creationId="{B5EF6EFF-6F27-A8C2-1FDF-8ADC5EDAD033}"/>
          </ac:spMkLst>
        </pc:spChg>
      </pc:sldChg>
      <pc:sldChg chg="delSp modSp add mod">
        <pc:chgData name="Massart Fabian" userId="ad30496e-4b95-4fc4-a471-481070cc7ba5" providerId="ADAL" clId="{CD6EF3B1-4481-49D5-8F00-0078C635D87E}" dt="2022-10-18T07:38:28.061" v="3296" actId="1076"/>
        <pc:sldMkLst>
          <pc:docMk/>
          <pc:sldMk cId="4225152451" sldId="408"/>
        </pc:sldMkLst>
        <pc:spChg chg="mod">
          <ac:chgData name="Massart Fabian" userId="ad30496e-4b95-4fc4-a471-481070cc7ba5" providerId="ADAL" clId="{CD6EF3B1-4481-49D5-8F00-0078C635D87E}" dt="2022-10-18T07:38:23.980" v="3294" actId="6549"/>
          <ac:spMkLst>
            <pc:docMk/>
            <pc:sldMk cId="4225152451" sldId="408"/>
            <ac:spMk id="4" creationId="{00000000-0000-0000-0000-000000000000}"/>
          </ac:spMkLst>
        </pc:spChg>
        <pc:picChg chg="del">
          <ac:chgData name="Massart Fabian" userId="ad30496e-4b95-4fc4-a471-481070cc7ba5" providerId="ADAL" clId="{CD6EF3B1-4481-49D5-8F00-0078C635D87E}" dt="2022-10-18T07:38:17.499" v="3286" actId="478"/>
          <ac:picMkLst>
            <pc:docMk/>
            <pc:sldMk cId="4225152451" sldId="408"/>
            <ac:picMk id="3" creationId="{35B5F687-7B9C-404A-B5BA-FEC449170366}"/>
          </ac:picMkLst>
        </pc:picChg>
        <pc:picChg chg="del">
          <ac:chgData name="Massart Fabian" userId="ad30496e-4b95-4fc4-a471-481070cc7ba5" providerId="ADAL" clId="{CD6EF3B1-4481-49D5-8F00-0078C635D87E}" dt="2022-10-18T07:38:18.724" v="3288" actId="478"/>
          <ac:picMkLst>
            <pc:docMk/>
            <pc:sldMk cId="4225152451" sldId="408"/>
            <ac:picMk id="5" creationId="{A9BCA781-7D16-4577-95E2-A608F3347AE5}"/>
          </ac:picMkLst>
        </pc:picChg>
        <pc:picChg chg="mod">
          <ac:chgData name="Massart Fabian" userId="ad30496e-4b95-4fc4-a471-481070cc7ba5" providerId="ADAL" clId="{CD6EF3B1-4481-49D5-8F00-0078C635D87E}" dt="2022-10-18T07:38:28.061" v="3296" actId="1076"/>
          <ac:picMkLst>
            <pc:docMk/>
            <pc:sldMk cId="4225152451" sldId="408"/>
            <ac:picMk id="6" creationId="{035A00B1-515B-1640-91E0-EFEA127C7DD9}"/>
          </ac:picMkLst>
        </pc:picChg>
        <pc:picChg chg="del">
          <ac:chgData name="Massart Fabian" userId="ad30496e-4b95-4fc4-a471-481070cc7ba5" providerId="ADAL" clId="{CD6EF3B1-4481-49D5-8F00-0078C635D87E}" dt="2022-10-18T07:38:18.001" v="3287" actId="478"/>
          <ac:picMkLst>
            <pc:docMk/>
            <pc:sldMk cId="4225152451" sldId="408"/>
            <ac:picMk id="9" creationId="{4D16DD88-DC57-ECFB-4C8A-0F00D02B32C8}"/>
          </ac:picMkLst>
        </pc:picChg>
      </pc:sldChg>
      <pc:sldChg chg="delSp add del mod">
        <pc:chgData name="Massart Fabian" userId="ad30496e-4b95-4fc4-a471-481070cc7ba5" providerId="ADAL" clId="{CD6EF3B1-4481-49D5-8F00-0078C635D87E}" dt="2022-10-20T09:44:31.341" v="3498" actId="47"/>
        <pc:sldMkLst>
          <pc:docMk/>
          <pc:sldMk cId="1969247858" sldId="409"/>
        </pc:sldMkLst>
        <pc:picChg chg="del">
          <ac:chgData name="Massart Fabian" userId="ad30496e-4b95-4fc4-a471-481070cc7ba5" providerId="ADAL" clId="{CD6EF3B1-4481-49D5-8F00-0078C635D87E}" dt="2022-10-20T09:43:06.692" v="3490" actId="478"/>
          <ac:picMkLst>
            <pc:docMk/>
            <pc:sldMk cId="1969247858" sldId="409"/>
            <ac:picMk id="5" creationId="{43BF2D1F-018F-47BB-8CD0-A983712941EA}"/>
          </ac:picMkLst>
        </pc:picChg>
        <pc:picChg chg="del">
          <ac:chgData name="Massart Fabian" userId="ad30496e-4b95-4fc4-a471-481070cc7ba5" providerId="ADAL" clId="{CD6EF3B1-4481-49D5-8F00-0078C635D87E}" dt="2022-10-20T09:43:06.692" v="3490" actId="478"/>
          <ac:picMkLst>
            <pc:docMk/>
            <pc:sldMk cId="1969247858" sldId="409"/>
            <ac:picMk id="14" creationId="{E25DEE6F-A84A-863A-55E0-F9328833F396}"/>
          </ac:picMkLst>
        </pc:picChg>
        <pc:picChg chg="del">
          <ac:chgData name="Massart Fabian" userId="ad30496e-4b95-4fc4-a471-481070cc7ba5" providerId="ADAL" clId="{CD6EF3B1-4481-49D5-8F00-0078C635D87E}" dt="2022-10-20T09:43:06.692" v="3490" actId="478"/>
          <ac:picMkLst>
            <pc:docMk/>
            <pc:sldMk cId="1969247858" sldId="409"/>
            <ac:picMk id="17" creationId="{227FCA5D-8273-A4AF-3926-A68AA8BF3028}"/>
          </ac:picMkLst>
        </pc:picChg>
        <pc:picChg chg="del">
          <ac:chgData name="Massart Fabian" userId="ad30496e-4b95-4fc4-a471-481070cc7ba5" providerId="ADAL" clId="{CD6EF3B1-4481-49D5-8F00-0078C635D87E}" dt="2022-10-20T09:43:06.692" v="3490" actId="478"/>
          <ac:picMkLst>
            <pc:docMk/>
            <pc:sldMk cId="1969247858" sldId="409"/>
            <ac:picMk id="19" creationId="{A96860FD-70CC-B83F-8075-BA8AC135C1E1}"/>
          </ac:picMkLst>
        </pc:picChg>
        <pc:picChg chg="del">
          <ac:chgData name="Massart Fabian" userId="ad30496e-4b95-4fc4-a471-481070cc7ba5" providerId="ADAL" clId="{CD6EF3B1-4481-49D5-8F00-0078C635D87E}" dt="2022-10-20T09:43:06.692" v="3490" actId="478"/>
          <ac:picMkLst>
            <pc:docMk/>
            <pc:sldMk cId="1969247858" sldId="409"/>
            <ac:picMk id="20" creationId="{9ACE19A6-1524-BAEB-8AC3-8B9F3472643B}"/>
          </ac:picMkLst>
        </pc:picChg>
        <pc:picChg chg="del">
          <ac:chgData name="Massart Fabian" userId="ad30496e-4b95-4fc4-a471-481070cc7ba5" providerId="ADAL" clId="{CD6EF3B1-4481-49D5-8F00-0078C635D87E}" dt="2022-10-20T09:43:06.692" v="3490" actId="478"/>
          <ac:picMkLst>
            <pc:docMk/>
            <pc:sldMk cId="1969247858" sldId="409"/>
            <ac:picMk id="22" creationId="{C49E058C-248A-C0C0-9C75-D963EAE750B2}"/>
          </ac:picMkLst>
        </pc:picChg>
        <pc:picChg chg="del">
          <ac:chgData name="Massart Fabian" userId="ad30496e-4b95-4fc4-a471-481070cc7ba5" providerId="ADAL" clId="{CD6EF3B1-4481-49D5-8F00-0078C635D87E}" dt="2022-10-20T09:43:06.692" v="3490" actId="478"/>
          <ac:picMkLst>
            <pc:docMk/>
            <pc:sldMk cId="1969247858" sldId="409"/>
            <ac:picMk id="23" creationId="{B054989D-33B0-E242-9D3D-79CC29CC1ED3}"/>
          </ac:picMkLst>
        </pc:picChg>
      </pc:sldChg>
      <pc:sldChg chg="modSp add mod ord">
        <pc:chgData name="Massart Fabian" userId="ad30496e-4b95-4fc4-a471-481070cc7ba5" providerId="ADAL" clId="{CD6EF3B1-4481-49D5-8F00-0078C635D87E}" dt="2022-10-20T09:45:13.331" v="3510" actId="1076"/>
        <pc:sldMkLst>
          <pc:docMk/>
          <pc:sldMk cId="828130307" sldId="410"/>
        </pc:sldMkLst>
        <pc:spChg chg="mod">
          <ac:chgData name="Massart Fabian" userId="ad30496e-4b95-4fc4-a471-481070cc7ba5" providerId="ADAL" clId="{CD6EF3B1-4481-49D5-8F00-0078C635D87E}" dt="2022-10-20T09:44:56.445" v="3501" actId="6549"/>
          <ac:spMkLst>
            <pc:docMk/>
            <pc:sldMk cId="828130307" sldId="410"/>
            <ac:spMk id="4" creationId="{00000000-0000-0000-0000-000000000000}"/>
          </ac:spMkLst>
        </pc:spChg>
        <pc:picChg chg="mod">
          <ac:chgData name="Massart Fabian" userId="ad30496e-4b95-4fc4-a471-481070cc7ba5" providerId="ADAL" clId="{CD6EF3B1-4481-49D5-8F00-0078C635D87E}" dt="2022-10-20T09:45:13.331" v="3510" actId="1076"/>
          <ac:picMkLst>
            <pc:docMk/>
            <pc:sldMk cId="828130307" sldId="410"/>
            <ac:picMk id="5" creationId="{43BF2D1F-018F-47BB-8CD0-A983712941EA}"/>
          </ac:picMkLst>
        </pc:picChg>
        <pc:picChg chg="mod">
          <ac:chgData name="Massart Fabian" userId="ad30496e-4b95-4fc4-a471-481070cc7ba5" providerId="ADAL" clId="{CD6EF3B1-4481-49D5-8F00-0078C635D87E}" dt="2022-10-20T09:45:03.961" v="3505" actId="1076"/>
          <ac:picMkLst>
            <pc:docMk/>
            <pc:sldMk cId="828130307" sldId="410"/>
            <ac:picMk id="14" creationId="{E25DEE6F-A84A-863A-55E0-F9328833F396}"/>
          </ac:picMkLst>
        </pc:picChg>
        <pc:picChg chg="mod">
          <ac:chgData name="Massart Fabian" userId="ad30496e-4b95-4fc4-a471-481070cc7ba5" providerId="ADAL" clId="{CD6EF3B1-4481-49D5-8F00-0078C635D87E}" dt="2022-10-20T09:45:00.952" v="3502" actId="1076"/>
          <ac:picMkLst>
            <pc:docMk/>
            <pc:sldMk cId="828130307" sldId="410"/>
            <ac:picMk id="17" creationId="{227FCA5D-8273-A4AF-3926-A68AA8BF3028}"/>
          </ac:picMkLst>
        </pc:picChg>
        <pc:picChg chg="mod">
          <ac:chgData name="Massart Fabian" userId="ad30496e-4b95-4fc4-a471-481070cc7ba5" providerId="ADAL" clId="{CD6EF3B1-4481-49D5-8F00-0078C635D87E}" dt="2022-10-20T09:45:03.018" v="3504" actId="1076"/>
          <ac:picMkLst>
            <pc:docMk/>
            <pc:sldMk cId="828130307" sldId="410"/>
            <ac:picMk id="22" creationId="{C49E058C-248A-C0C0-9C75-D963EAE750B2}"/>
          </ac:picMkLst>
        </pc:picChg>
        <pc:picChg chg="mod">
          <ac:chgData name="Massart Fabian" userId="ad30496e-4b95-4fc4-a471-481070cc7ba5" providerId="ADAL" clId="{CD6EF3B1-4481-49D5-8F00-0078C635D87E}" dt="2022-10-20T09:45:10.467" v="3509" actId="1076"/>
          <ac:picMkLst>
            <pc:docMk/>
            <pc:sldMk cId="828130307" sldId="410"/>
            <ac:picMk id="23" creationId="{B054989D-33B0-E242-9D3D-79CC29CC1ED3}"/>
          </ac:picMkLst>
        </pc:picChg>
      </pc:sldChg>
      <pc:sldChg chg="delSp add ord">
        <pc:chgData name="Massart Fabian" userId="ad30496e-4b95-4fc4-a471-481070cc7ba5" providerId="ADAL" clId="{CD6EF3B1-4481-49D5-8F00-0078C635D87E}" dt="2022-10-20T09:43:23.752" v="3494"/>
        <pc:sldMkLst>
          <pc:docMk/>
          <pc:sldMk cId="4201592809" sldId="411"/>
        </pc:sldMkLst>
        <pc:spChg chg="del">
          <ac:chgData name="Massart Fabian" userId="ad30496e-4b95-4fc4-a471-481070cc7ba5" providerId="ADAL" clId="{CD6EF3B1-4481-49D5-8F00-0078C635D87E}" dt="2022-10-20T09:43:21.733" v="3492" actId="478"/>
          <ac:spMkLst>
            <pc:docMk/>
            <pc:sldMk cId="4201592809" sldId="411"/>
            <ac:spMk id="7" creationId="{00000000-0000-0000-0000-000000000000}"/>
          </ac:spMkLst>
        </pc:spChg>
        <pc:picChg chg="del">
          <ac:chgData name="Massart Fabian" userId="ad30496e-4b95-4fc4-a471-481070cc7ba5" providerId="ADAL" clId="{CD6EF3B1-4481-49D5-8F00-0078C635D87E}" dt="2022-10-20T09:43:21.733" v="3492" actId="478"/>
          <ac:picMkLst>
            <pc:docMk/>
            <pc:sldMk cId="4201592809" sldId="411"/>
            <ac:picMk id="6" creationId="{A2A5DCEA-F319-5F2E-4DA4-79C15982F6FC}"/>
          </ac:picMkLst>
        </pc:picChg>
        <pc:picChg chg="del">
          <ac:chgData name="Massart Fabian" userId="ad30496e-4b95-4fc4-a471-481070cc7ba5" providerId="ADAL" clId="{CD6EF3B1-4481-49D5-8F00-0078C635D87E}" dt="2022-10-20T09:43:21.733" v="3492" actId="478"/>
          <ac:picMkLst>
            <pc:docMk/>
            <pc:sldMk cId="4201592809" sldId="411"/>
            <ac:picMk id="13" creationId="{D3F21627-E0B4-D786-8B5F-5FF3E6BE0846}"/>
          </ac:picMkLst>
        </pc:picChg>
        <pc:picChg chg="del">
          <ac:chgData name="Massart Fabian" userId="ad30496e-4b95-4fc4-a471-481070cc7ba5" providerId="ADAL" clId="{CD6EF3B1-4481-49D5-8F00-0078C635D87E}" dt="2022-10-20T09:43:21.733" v="3492" actId="478"/>
          <ac:picMkLst>
            <pc:docMk/>
            <pc:sldMk cId="4201592809" sldId="411"/>
            <ac:picMk id="16" creationId="{DD9B4063-BF63-7C8B-6A6F-F2DBDF87CE78}"/>
          </ac:picMkLst>
        </pc:picChg>
      </pc:sldChg>
      <pc:sldChg chg="delSp modSp add mod">
        <pc:chgData name="Massart Fabian" userId="ad30496e-4b95-4fc4-a471-481070cc7ba5" providerId="ADAL" clId="{CD6EF3B1-4481-49D5-8F00-0078C635D87E}" dt="2022-10-20T09:44:49.684" v="3500" actId="207"/>
        <pc:sldMkLst>
          <pc:docMk/>
          <pc:sldMk cId="2075497286" sldId="412"/>
        </pc:sldMkLst>
        <pc:spChg chg="mod">
          <ac:chgData name="Massart Fabian" userId="ad30496e-4b95-4fc4-a471-481070cc7ba5" providerId="ADAL" clId="{CD6EF3B1-4481-49D5-8F00-0078C635D87E}" dt="2022-10-20T09:44:49.684" v="3500" actId="207"/>
          <ac:spMkLst>
            <pc:docMk/>
            <pc:sldMk cId="2075497286" sldId="412"/>
            <ac:spMk id="4" creationId="{00000000-0000-0000-0000-000000000000}"/>
          </ac:spMkLst>
        </pc:spChg>
        <pc:picChg chg="del">
          <ac:chgData name="Massart Fabian" userId="ad30496e-4b95-4fc4-a471-481070cc7ba5" providerId="ADAL" clId="{CD6EF3B1-4481-49D5-8F00-0078C635D87E}" dt="2022-10-20T09:44:40.437" v="3499" actId="478"/>
          <ac:picMkLst>
            <pc:docMk/>
            <pc:sldMk cId="2075497286" sldId="412"/>
            <ac:picMk id="5" creationId="{43BF2D1F-018F-47BB-8CD0-A983712941EA}"/>
          </ac:picMkLst>
        </pc:picChg>
        <pc:picChg chg="del">
          <ac:chgData name="Massart Fabian" userId="ad30496e-4b95-4fc4-a471-481070cc7ba5" providerId="ADAL" clId="{CD6EF3B1-4481-49D5-8F00-0078C635D87E}" dt="2022-10-20T09:44:40.437" v="3499" actId="478"/>
          <ac:picMkLst>
            <pc:docMk/>
            <pc:sldMk cId="2075497286" sldId="412"/>
            <ac:picMk id="14" creationId="{E25DEE6F-A84A-863A-55E0-F9328833F396}"/>
          </ac:picMkLst>
        </pc:picChg>
        <pc:picChg chg="del">
          <ac:chgData name="Massart Fabian" userId="ad30496e-4b95-4fc4-a471-481070cc7ba5" providerId="ADAL" clId="{CD6EF3B1-4481-49D5-8F00-0078C635D87E}" dt="2022-10-20T09:44:40.437" v="3499" actId="478"/>
          <ac:picMkLst>
            <pc:docMk/>
            <pc:sldMk cId="2075497286" sldId="412"/>
            <ac:picMk id="17" creationId="{227FCA5D-8273-A4AF-3926-A68AA8BF3028}"/>
          </ac:picMkLst>
        </pc:picChg>
        <pc:picChg chg="del">
          <ac:chgData name="Massart Fabian" userId="ad30496e-4b95-4fc4-a471-481070cc7ba5" providerId="ADAL" clId="{CD6EF3B1-4481-49D5-8F00-0078C635D87E}" dt="2022-10-20T09:44:40.437" v="3499" actId="478"/>
          <ac:picMkLst>
            <pc:docMk/>
            <pc:sldMk cId="2075497286" sldId="412"/>
            <ac:picMk id="19" creationId="{A96860FD-70CC-B83F-8075-BA8AC135C1E1}"/>
          </ac:picMkLst>
        </pc:picChg>
        <pc:picChg chg="del">
          <ac:chgData name="Massart Fabian" userId="ad30496e-4b95-4fc4-a471-481070cc7ba5" providerId="ADAL" clId="{CD6EF3B1-4481-49D5-8F00-0078C635D87E}" dt="2022-10-20T09:44:40.437" v="3499" actId="478"/>
          <ac:picMkLst>
            <pc:docMk/>
            <pc:sldMk cId="2075497286" sldId="412"/>
            <ac:picMk id="20" creationId="{9ACE19A6-1524-BAEB-8AC3-8B9F3472643B}"/>
          </ac:picMkLst>
        </pc:picChg>
        <pc:picChg chg="del">
          <ac:chgData name="Massart Fabian" userId="ad30496e-4b95-4fc4-a471-481070cc7ba5" providerId="ADAL" clId="{CD6EF3B1-4481-49D5-8F00-0078C635D87E}" dt="2022-10-20T09:44:40.437" v="3499" actId="478"/>
          <ac:picMkLst>
            <pc:docMk/>
            <pc:sldMk cId="2075497286" sldId="412"/>
            <ac:picMk id="22" creationId="{C49E058C-248A-C0C0-9C75-D963EAE750B2}"/>
          </ac:picMkLst>
        </pc:picChg>
        <pc:picChg chg="del">
          <ac:chgData name="Massart Fabian" userId="ad30496e-4b95-4fc4-a471-481070cc7ba5" providerId="ADAL" clId="{CD6EF3B1-4481-49D5-8F00-0078C635D87E}" dt="2022-10-20T09:44:40.437" v="3499" actId="478"/>
          <ac:picMkLst>
            <pc:docMk/>
            <pc:sldMk cId="2075497286" sldId="412"/>
            <ac:picMk id="23" creationId="{B054989D-33B0-E242-9D3D-79CC29CC1ED3}"/>
          </ac:picMkLst>
        </pc:picChg>
      </pc:sldChg>
      <pc:sldMasterChg chg="modSp mod delSldLayout modSldLayout">
        <pc:chgData name="Massart Fabian" userId="ad30496e-4b95-4fc4-a471-481070cc7ba5" providerId="ADAL" clId="{CD6EF3B1-4481-49D5-8F00-0078C635D87E}" dt="2022-10-18T10:37:19.925" v="3403" actId="20577"/>
        <pc:sldMasterMkLst>
          <pc:docMk/>
          <pc:sldMasterMk cId="954049773" sldId="2147483684"/>
        </pc:sldMasterMkLst>
        <pc:spChg chg="mod">
          <ac:chgData name="Massart Fabian" userId="ad30496e-4b95-4fc4-a471-481070cc7ba5" providerId="ADAL" clId="{CD6EF3B1-4481-49D5-8F00-0078C635D87E}" dt="2022-10-18T10:37:04.202" v="3383" actId="122"/>
          <ac:spMkLst>
            <pc:docMk/>
            <pc:sldMasterMk cId="954049773" sldId="2147483684"/>
            <ac:spMk id="3" creationId="{00000000-0000-0000-0000-000000000000}"/>
          </ac:spMkLst>
        </pc:spChg>
        <pc:spChg chg="mod">
          <ac:chgData name="Massart Fabian" userId="ad30496e-4b95-4fc4-a471-481070cc7ba5" providerId="ADAL" clId="{CD6EF3B1-4481-49D5-8F00-0078C635D87E}" dt="2022-10-18T10:37:19.925" v="3403" actId="20577"/>
          <ac:spMkLst>
            <pc:docMk/>
            <pc:sldMasterMk cId="954049773" sldId="2147483684"/>
            <ac:spMk id="13" creationId="{00000000-0000-0000-0000-000000000000}"/>
          </ac:spMkLst>
        </pc:spChg>
        <pc:sldLayoutChg chg="modSp mod">
          <pc:chgData name="Massart Fabian" userId="ad30496e-4b95-4fc4-a471-481070cc7ba5" providerId="ADAL" clId="{CD6EF3B1-4481-49D5-8F00-0078C635D87E}" dt="2022-10-18T10:36:39.447" v="3381" actId="1076"/>
          <pc:sldLayoutMkLst>
            <pc:docMk/>
            <pc:sldMasterMk cId="954049773" sldId="2147483684"/>
            <pc:sldLayoutMk cId="831372454" sldId="2147483693"/>
          </pc:sldLayoutMkLst>
          <pc:spChg chg="mod">
            <ac:chgData name="Massart Fabian" userId="ad30496e-4b95-4fc4-a471-481070cc7ba5" providerId="ADAL" clId="{CD6EF3B1-4481-49D5-8F00-0078C635D87E}" dt="2022-10-18T10:36:39.447" v="3381" actId="1076"/>
            <ac:spMkLst>
              <pc:docMk/>
              <pc:sldMasterMk cId="954049773" sldId="2147483684"/>
              <pc:sldLayoutMk cId="831372454" sldId="2147483693"/>
              <ac:spMk id="7" creationId="{00000000-0000-0000-0000-000000000000}"/>
            </ac:spMkLst>
          </pc:spChg>
        </pc:sldLayoutChg>
        <pc:sldLayoutChg chg="del">
          <pc:chgData name="Massart Fabian" userId="ad30496e-4b95-4fc4-a471-481070cc7ba5" providerId="ADAL" clId="{CD6EF3B1-4481-49D5-8F00-0078C635D87E}" dt="2022-10-17T08:18:54.519" v="104" actId="47"/>
          <pc:sldLayoutMkLst>
            <pc:docMk/>
            <pc:sldMasterMk cId="954049773" sldId="2147483684"/>
            <pc:sldLayoutMk cId="4014979487" sldId="2147483700"/>
          </pc:sldLayoutMkLst>
        </pc:sldLayoutChg>
        <pc:sldLayoutChg chg="del">
          <pc:chgData name="Massart Fabian" userId="ad30496e-4b95-4fc4-a471-481070cc7ba5" providerId="ADAL" clId="{CD6EF3B1-4481-49D5-8F00-0078C635D87E}" dt="2022-10-17T08:18:53.617" v="102" actId="47"/>
          <pc:sldLayoutMkLst>
            <pc:docMk/>
            <pc:sldMasterMk cId="954049773" sldId="2147483684"/>
            <pc:sldLayoutMk cId="1017757741" sldId="2147483701"/>
          </pc:sldLayoutMkLst>
        </pc:sldLayoutChg>
        <pc:sldLayoutChg chg="del">
          <pc:chgData name="Massart Fabian" userId="ad30496e-4b95-4fc4-a471-481070cc7ba5" providerId="ADAL" clId="{CD6EF3B1-4481-49D5-8F00-0078C635D87E}" dt="2022-10-17T08:18:51.144" v="96" actId="47"/>
          <pc:sldLayoutMkLst>
            <pc:docMk/>
            <pc:sldMasterMk cId="954049773" sldId="2147483684"/>
            <pc:sldLayoutMk cId="160139616" sldId="2147483704"/>
          </pc:sldLayoutMkLst>
        </pc:sldLayoutChg>
      </pc:sldMasterChg>
      <pc:sldMasterChg chg="modSp mod delSldLayout">
        <pc:chgData name="Massart Fabian" userId="ad30496e-4b95-4fc4-a471-481070cc7ba5" providerId="ADAL" clId="{CD6EF3B1-4481-49D5-8F00-0078C635D87E}" dt="2022-10-17T10:27:38.307" v="1914" actId="20577"/>
        <pc:sldMasterMkLst>
          <pc:docMk/>
          <pc:sldMasterMk cId="4208408938" sldId="2147483698"/>
        </pc:sldMasterMkLst>
        <pc:spChg chg="mod">
          <ac:chgData name="Massart Fabian" userId="ad30496e-4b95-4fc4-a471-481070cc7ba5" providerId="ADAL" clId="{CD6EF3B1-4481-49D5-8F00-0078C635D87E}" dt="2022-10-17T10:27:38.307" v="1914" actId="20577"/>
          <ac:spMkLst>
            <pc:docMk/>
            <pc:sldMasterMk cId="4208408938" sldId="2147483698"/>
            <ac:spMk id="16" creationId="{00000000-0000-0000-0000-000000000000}"/>
          </ac:spMkLst>
        </pc:spChg>
        <pc:sldLayoutChg chg="del">
          <pc:chgData name="Massart Fabian" userId="ad30496e-4b95-4fc4-a471-481070cc7ba5" providerId="ADAL" clId="{CD6EF3B1-4481-49D5-8F00-0078C635D87E}" dt="2022-10-17T08:18:38.777" v="75" actId="47"/>
          <pc:sldLayoutMkLst>
            <pc:docMk/>
            <pc:sldMasterMk cId="4208408938" sldId="2147483698"/>
            <pc:sldLayoutMk cId="511376190" sldId="214748370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96E07-F75B-4D6C-8D13-13FA62950BD2}" type="datetimeFigureOut">
              <a:rPr lang="fr-BE" smtClean="0"/>
              <a:t>21-10-22</a:t>
            </a:fld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2619B-4DEB-4517-9F68-83E23C24487E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2105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EB38A-C0D4-4564-8185-1138F14668D2}" type="datetimeFigureOut">
              <a:rPr lang="fr-BE" smtClean="0"/>
              <a:t>21-10-22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517A8-8B44-44A9-8D63-2C75CD3495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60078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l.environnement.wallonie.be/pwd-r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l.environnement.wallonie.be/pwd-r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l.environnement.wallonie.be/pwd-r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l.environnement.wallonie.be/pwd-r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86800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49601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19672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94590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03771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72155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latin typeface="HelveticaNeueLTStd-Lt"/>
              </a:rPr>
              <a:t>L’objectif était de compléter cette typologie basée sur la densité de population avec d’autres</a:t>
            </a:r>
          </a:p>
          <a:p>
            <a:pPr algn="l"/>
            <a:r>
              <a:rPr lang="fr-FR" sz="1800" b="0" i="0" u="none" strike="noStrike" baseline="0" dirty="0">
                <a:latin typeface="HelveticaNeueLTStd-Lt"/>
              </a:rPr>
              <a:t>variables, permettant d’appréhender l’aspect « </a:t>
            </a:r>
            <a:r>
              <a:rPr lang="fr-FR" sz="1800" b="0" i="0" u="none" strike="noStrike" baseline="0" dirty="0">
                <a:latin typeface="HelveticaNeueLTStd-Bd"/>
              </a:rPr>
              <a:t>attractivité socio-économique </a:t>
            </a:r>
            <a:r>
              <a:rPr lang="fr-FR" sz="1800" b="0" i="0" u="none" strike="noStrike" baseline="0" dirty="0">
                <a:latin typeface="HelveticaNeueLTStd-Lt"/>
              </a:rPr>
              <a:t>» des 17 546</a:t>
            </a:r>
          </a:p>
          <a:p>
            <a:pPr algn="l"/>
            <a:r>
              <a:rPr lang="fr-BE" sz="1800" b="0" i="0" u="none" strike="noStrike" baseline="0" dirty="0">
                <a:latin typeface="HelveticaNeueLTStd-Lt"/>
              </a:rPr>
              <a:t>Mailles couvrant le territoire wallon</a:t>
            </a:r>
          </a:p>
          <a:p>
            <a:pPr algn="l"/>
            <a:endParaRPr lang="fr-BE" sz="1800" b="0" i="0" u="none" strike="noStrike" baseline="0" dirty="0">
              <a:latin typeface="HelveticaNeueLTStd-Lt"/>
            </a:endParaRPr>
          </a:p>
          <a:p>
            <a:pPr algn="l"/>
            <a:r>
              <a:rPr lang="fr-FR" sz="1800" b="0" i="0" u="none" strike="noStrike" baseline="0" dirty="0">
                <a:latin typeface="HelveticaNeueLTStd-Lt"/>
              </a:rPr>
              <a:t>La méthode de l’ACP nous a permis de sélectionner </a:t>
            </a:r>
            <a:r>
              <a:rPr lang="fr-FR" sz="1800" b="0" i="0" u="none" strike="noStrike" baseline="0" dirty="0">
                <a:latin typeface="HelveticaNeueLTStd-Bd"/>
              </a:rPr>
              <a:t>10 variables </a:t>
            </a:r>
            <a:r>
              <a:rPr lang="fr-FR" sz="1800" b="0" i="0" u="none" strike="noStrike" baseline="0" dirty="0">
                <a:latin typeface="HelveticaNeueLTStd-Lt"/>
              </a:rPr>
              <a:t>considérées comme étant les</a:t>
            </a:r>
          </a:p>
          <a:p>
            <a:pPr algn="l"/>
            <a:r>
              <a:rPr lang="fr-BE" sz="1800" b="0" i="0" u="none" strike="noStrike" baseline="0" dirty="0">
                <a:latin typeface="HelveticaNeueLTStd-Lt"/>
              </a:rPr>
              <a:t>plus représentatives.</a:t>
            </a:r>
            <a:endParaRPr lang="fr-FR" sz="1800" b="0" i="0" u="none" strike="noStrike" baseline="0" dirty="0">
              <a:latin typeface="HelveticaNeueLTStd-Lt"/>
            </a:endParaRPr>
          </a:p>
          <a:p>
            <a:endParaRPr lang="fr-FR" sz="1800" b="0" i="0" u="none" strike="noStrike" baseline="0" dirty="0">
              <a:latin typeface="HelveticaNeueLTStd-Lt"/>
            </a:endParaRPr>
          </a:p>
          <a:p>
            <a:r>
              <a:rPr lang="fr-FR" sz="1800" b="0" i="0" u="none" strike="noStrike" baseline="0" dirty="0">
                <a:latin typeface="HelveticaNeueLTStd-Lt"/>
              </a:rPr>
              <a:t>La classification k-</a:t>
            </a:r>
            <a:r>
              <a:rPr lang="fr-FR" sz="1800" b="0" i="0" u="none" strike="noStrike" baseline="0" dirty="0" err="1">
                <a:latin typeface="HelveticaNeueLTStd-Lt"/>
              </a:rPr>
              <a:t>means</a:t>
            </a:r>
            <a:r>
              <a:rPr lang="fr-FR" sz="1800" b="0" i="0" u="none" strike="noStrike" baseline="0" dirty="0">
                <a:latin typeface="HelveticaNeueLTStd-Lt"/>
              </a:rPr>
              <a:t> a été menée sur le logiciel XLSTAT</a:t>
            </a:r>
          </a:p>
          <a:p>
            <a:endParaRPr lang="fr-FR" sz="1800" b="0" i="0" u="none" strike="noStrike" baseline="0" dirty="0">
              <a:latin typeface="HelveticaNeueLTStd-Lt"/>
            </a:endParaRPr>
          </a:p>
          <a:p>
            <a:pPr algn="l"/>
            <a:r>
              <a:rPr lang="fr-FR" sz="1800" b="0" i="0" u="none" strike="noStrike" baseline="0" dirty="0">
                <a:latin typeface="HelveticaNeueLTStd-Lt"/>
              </a:rPr>
              <a:t>L’analyse statistique a donc mené à la proposition de différents scénarios de typologies avec un</a:t>
            </a:r>
          </a:p>
          <a:p>
            <a:pPr algn="l"/>
            <a:r>
              <a:rPr lang="fr-FR" sz="1800" b="0" i="0" u="none" strike="noStrike" baseline="0" dirty="0">
                <a:latin typeface="HelveticaNeueLTStd-Lt"/>
              </a:rPr>
              <a:t>nombre de classes variant entre 5 et 20. Après de minutieuses observations croisées entre les</a:t>
            </a:r>
          </a:p>
          <a:p>
            <a:pPr algn="l"/>
            <a:r>
              <a:rPr lang="fr-FR" sz="1800" b="0" i="0" u="none" strike="noStrike" baseline="0" dirty="0">
                <a:latin typeface="HelveticaNeueLTStd-Lt"/>
              </a:rPr>
              <a:t>différentes classifications, nous avons décidé de retenir la typologie à 10 classes.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6853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12471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88892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39487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3397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/>
              <a:t>https://www.horizon-europe.gouv.fr/</a:t>
            </a:r>
          </a:p>
          <a:p>
            <a:r>
              <a:rPr lang="fr-BE" sz="1200" dirty="0"/>
              <a:t>https://europedirect-reims.fr/actualites/un-pacte-vert-pour-leurope-le-green-deal-de-la-nouvelle-commission-européenne</a:t>
            </a:r>
          </a:p>
          <a:p>
            <a:r>
              <a:rPr lang="fr-BE" sz="1200" dirty="0"/>
              <a:t>https://environnement-entreprise.be/article/circular-wallonia-la-strategie-wallonne-de-deploiement-de-leconomie-circulaire/</a:t>
            </a:r>
          </a:p>
          <a:p>
            <a:r>
              <a:rPr lang="fr-BE" sz="1200" dirty="0"/>
              <a:t>https://www.wallonie.be/fr/plans-wallons/get-wallonia</a:t>
            </a:r>
          </a:p>
          <a:p>
            <a:r>
              <a:rPr lang="fr-BE" sz="1200" dirty="0"/>
              <a:t>https://www.overseas-association.eu/fr/programme/europe-creative/</a:t>
            </a:r>
          </a:p>
          <a:p>
            <a:r>
              <a:rPr lang="fr-BE" sz="1200" dirty="0"/>
              <a:t>https://content.digitalwallonia.be/post/20181206135839/2018-12-06-Digital-Wallonia-2019-2024-GW-Complet.pdf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2"/>
                </a:solidFill>
                <a:latin typeface="+mj-lt"/>
                <a:cs typeface="Arial"/>
                <a:hlinkClick r:id="rId3"/>
              </a:rPr>
              <a:t>https://sol.environnement.wallonie.be/pwd-r.html</a:t>
            </a:r>
            <a:r>
              <a:rPr lang="fr-FR" sz="12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</a:p>
          <a:p>
            <a:r>
              <a:rPr lang="fr-B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8633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32921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55586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2189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96787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6791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798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/>
              <a:t>https://www.horizon-europe.gouv.fr/</a:t>
            </a:r>
          </a:p>
          <a:p>
            <a:r>
              <a:rPr lang="fr-BE" sz="1200" dirty="0"/>
              <a:t>https://europedirect-reims.fr/actualites/un-pacte-vert-pour-leurope-le-green-deal-de-la-nouvelle-commission-européenne</a:t>
            </a:r>
          </a:p>
          <a:p>
            <a:r>
              <a:rPr lang="fr-BE" sz="1200" dirty="0"/>
              <a:t>https://environnement-entreprise.be/article/circular-wallonia-la-strategie-wallonne-de-deploiement-de-leconomie-circulaire/</a:t>
            </a:r>
          </a:p>
          <a:p>
            <a:r>
              <a:rPr lang="fr-BE" sz="1200" dirty="0"/>
              <a:t>https://www.wallonie.be/fr/plans-wallons/get-wallonia</a:t>
            </a:r>
          </a:p>
          <a:p>
            <a:r>
              <a:rPr lang="fr-BE" sz="1200" dirty="0"/>
              <a:t>https://www.overseas-association.eu/fr/programme/europe-creative/</a:t>
            </a:r>
          </a:p>
          <a:p>
            <a:r>
              <a:rPr lang="fr-BE" sz="1200" dirty="0"/>
              <a:t>https://content.digitalwallonia.be/post/20181206135839/2018-12-06-Digital-Wallonia-2019-2024-GW-Complet.pdf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2"/>
                </a:solidFill>
                <a:latin typeface="+mj-lt"/>
                <a:cs typeface="Arial"/>
                <a:hlinkClick r:id="rId3"/>
              </a:rPr>
              <a:t>https://sol.environnement.wallonie.be/pwd-r.html</a:t>
            </a:r>
            <a:r>
              <a:rPr lang="fr-FR" sz="12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</a:p>
          <a:p>
            <a:r>
              <a:rPr lang="fr-B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49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/>
              <a:t>https://www.horizon-europe.gouv.fr/</a:t>
            </a:r>
          </a:p>
          <a:p>
            <a:r>
              <a:rPr lang="fr-BE" sz="1200" dirty="0"/>
              <a:t>https://europedirect-reims.fr/actualites/un-pacte-vert-pour-leurope-le-green-deal-de-la-nouvelle-commission-européenne</a:t>
            </a:r>
          </a:p>
          <a:p>
            <a:r>
              <a:rPr lang="fr-BE" sz="1200" dirty="0"/>
              <a:t>https://environnement-entreprise.be/article/circular-wallonia-la-strategie-wallonne-de-deploiement-de-leconomie-circulaire/</a:t>
            </a:r>
          </a:p>
          <a:p>
            <a:r>
              <a:rPr lang="fr-BE" sz="1200" dirty="0"/>
              <a:t>https://www.wallonie.be/fr/plans-wallons/get-wallonia</a:t>
            </a:r>
          </a:p>
          <a:p>
            <a:r>
              <a:rPr lang="fr-BE" sz="1200" dirty="0"/>
              <a:t>https://www.overseas-association.eu/fr/programme/europe-creative/</a:t>
            </a:r>
          </a:p>
          <a:p>
            <a:r>
              <a:rPr lang="fr-BE" sz="1200" dirty="0"/>
              <a:t>https://content.digitalwallonia.be/post/20181206135839/2018-12-06-Digital-Wallonia-2019-2024-GW-Complet.pdf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2"/>
                </a:solidFill>
                <a:latin typeface="+mj-lt"/>
                <a:cs typeface="Arial"/>
                <a:hlinkClick r:id="rId3"/>
              </a:rPr>
              <a:t>https://sol.environnement.wallonie.be/pwd-r.html</a:t>
            </a:r>
            <a:r>
              <a:rPr lang="fr-FR" sz="12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</a:p>
          <a:p>
            <a:r>
              <a:rPr lang="fr-B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314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/>
              <a:t>https://www.horizon-europe.gouv.fr/</a:t>
            </a:r>
          </a:p>
          <a:p>
            <a:r>
              <a:rPr lang="fr-BE" sz="1200" dirty="0"/>
              <a:t>https://europedirect-reims.fr/actualites/un-pacte-vert-pour-leurope-le-green-deal-de-la-nouvelle-commission-européenne</a:t>
            </a:r>
          </a:p>
          <a:p>
            <a:r>
              <a:rPr lang="fr-BE" sz="1200" dirty="0"/>
              <a:t>https://environnement-entreprise.be/article/circular-wallonia-la-strategie-wallonne-de-deploiement-de-leconomie-circulaire/</a:t>
            </a:r>
          </a:p>
          <a:p>
            <a:r>
              <a:rPr lang="fr-BE" sz="1200" dirty="0"/>
              <a:t>https://www.wallonie.be/fr/plans-wallons/get-wallonia</a:t>
            </a:r>
          </a:p>
          <a:p>
            <a:r>
              <a:rPr lang="fr-BE" sz="1200" dirty="0"/>
              <a:t>https://www.overseas-association.eu/fr/programme/europe-creative/</a:t>
            </a:r>
          </a:p>
          <a:p>
            <a:r>
              <a:rPr lang="fr-BE" sz="1200" dirty="0"/>
              <a:t>https://content.digitalwallonia.be/post/20181206135839/2018-12-06-Digital-Wallonia-2019-2024-GW-Complet.pdf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2"/>
                </a:solidFill>
                <a:latin typeface="+mj-lt"/>
                <a:cs typeface="Arial"/>
                <a:hlinkClick r:id="rId3"/>
              </a:rPr>
              <a:t>https://sol.environnement.wallonie.be/pwd-r.html</a:t>
            </a:r>
            <a:r>
              <a:rPr lang="fr-FR" sz="1200" dirty="0">
                <a:solidFill>
                  <a:schemeClr val="tx2"/>
                </a:solidFill>
                <a:latin typeface="+mj-lt"/>
                <a:cs typeface="Arial"/>
              </a:rPr>
              <a:t> </a:t>
            </a:r>
          </a:p>
          <a:p>
            <a:r>
              <a:rPr lang="fr-B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4383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Si l’emploi en Wallonie progresse de façon significative en valeur absolue dans les trois types d’économies, la Région wallonne demeure à la traine vis-à-vis des deux autres régions du pays dans les économies créative et numérique (elle ne pèse dans ces deux domaines que 23,6 % et 17,2 %  de l’emploi total belge contre 32% de la population et 26 % de l’emploi total). La période analysée ne permet cependant pas un recul suffisant que pour observer l’effet des politiques mises en place.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Le constat est cependant différent dans l’économie circulaire puisque c’est la Wallonie, qui présente la plus grande part d’emplois circulaires des trois régions (2,3 % de l’emploi total de la région, contre 2,2 % en Flandre et 1,2 % en en Région Bruxelles-Capitale).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  <a:p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4208491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4903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200" b="0" i="0" u="none" strike="noStrike" baseline="0" dirty="0">
                <a:latin typeface="HelveticaNeueLTStd-Bd"/>
              </a:rPr>
              <a:t>Numérique : Classification du secteur numérique par l'Agence du Numérique (SOGEPA, 2015), structurée en fonction de la définition Eurostat du secteur des TIC (en italique : codes ajoutés au sein de la classification </a:t>
            </a:r>
            <a:r>
              <a:rPr lang="fr-FR" sz="1200" b="0" i="0" u="none" strike="noStrike" baseline="0" dirty="0" err="1">
                <a:latin typeface="HelveticaNeueLTStd-Bd"/>
              </a:rPr>
              <a:t>AdN</a:t>
            </a:r>
            <a:r>
              <a:rPr lang="fr-FR" sz="1200" b="0" i="0" u="none" strike="noStrike" baseline="0" dirty="0">
                <a:latin typeface="HelveticaNeueLTStd-Bd"/>
              </a:rPr>
              <a:t> par rapport à la classification Eurostat du secteur des TIC).</a:t>
            </a:r>
          </a:p>
          <a:p>
            <a:pPr algn="l"/>
            <a:endParaRPr lang="fr-FR" sz="1200" b="0" i="0" u="none" strike="noStrike" baseline="0" dirty="0">
              <a:latin typeface="HelveticaNeueLTStd-Bd"/>
            </a:endParaRPr>
          </a:p>
          <a:p>
            <a:pPr algn="l"/>
            <a:r>
              <a:rPr lang="fr-FR" sz="1200" b="0" i="0" u="none" strike="noStrike" baseline="0" dirty="0">
                <a:latin typeface="HelveticaNeueLTStd-Bd"/>
              </a:rPr>
              <a:t>Circulaire : </a:t>
            </a:r>
            <a:r>
              <a:rPr lang="fr-FR" sz="1200" b="0" i="0" u="none" strike="noStrike" baseline="0" dirty="0">
                <a:latin typeface="HelveticaNeueLTStd-Lt"/>
              </a:rPr>
              <a:t>On peut considérer que l’ensemble des activités de gestion des déchets, de la collecte à la récupération, en passant par le traitement participent au processus de valorisation des déchets. Selon la nomenclature NACE, ces activités sont reprises à la section E et correspondent au code 38, “Collecte, traitement et élimination des déchets ; récupération”, et à ses déclinaisons</a:t>
            </a:r>
          </a:p>
          <a:p>
            <a:pPr algn="l"/>
            <a:endParaRPr lang="fr-FR" sz="1200" b="0" i="0" u="none" strike="noStrike" baseline="0" dirty="0">
              <a:latin typeface="HelveticaNeueLTStd-Lt"/>
            </a:endParaRPr>
          </a:p>
          <a:p>
            <a:pPr algn="l"/>
            <a:r>
              <a:rPr lang="fr-FR" sz="1200" b="0" i="0" u="none" strike="noStrike" baseline="0" dirty="0">
                <a:latin typeface="HelveticaNeueLTStd-Lt"/>
              </a:rPr>
              <a:t>Créatif : </a:t>
            </a:r>
            <a:r>
              <a:rPr lang="fr-BE" sz="1200" b="0" i="0" u="none" strike="noStrike" baseline="0" dirty="0">
                <a:latin typeface="HelveticaNeueLTStd-Lt"/>
              </a:rPr>
              <a:t>La </a:t>
            </a:r>
            <a:r>
              <a:rPr lang="fr-FR" sz="1200" b="0" i="0" u="none" strike="noStrike" baseline="0" dirty="0">
                <a:latin typeface="HelveticaNeueLTStd-Lt"/>
              </a:rPr>
              <a:t>première étude pour faire le point sur sa situation a été menée en 2008-2012 par l’IWEPS. Nous avons ajouté certaines catégories (la photographie)</a:t>
            </a:r>
          </a:p>
          <a:p>
            <a:pPr algn="l"/>
            <a:r>
              <a:rPr lang="fr-FR" sz="1200" b="0" i="0" u="none" strike="noStrike" baseline="0" dirty="0">
                <a:latin typeface="HelveticaNeueLTStd-Lt"/>
              </a:rPr>
              <a:t>et enlevé d’autres (loisirs culturels). En effet, en nous basant sur la définition de l’économie créative considérant que la créativité était l’intrant majeur dans le processus de production, il </a:t>
            </a:r>
            <a:r>
              <a:rPr lang="fr-FR" sz="1200" b="0" i="0" u="none" strike="noStrike" baseline="0" dirty="0" err="1">
                <a:latin typeface="HelveticaNeueLTStd-Lt"/>
              </a:rPr>
              <a:t>nousa</a:t>
            </a:r>
            <a:r>
              <a:rPr lang="fr-FR" sz="1200" b="0" i="0" u="none" strike="noStrike" baseline="0" dirty="0">
                <a:latin typeface="HelveticaNeueLTStd-Lt"/>
              </a:rPr>
              <a:t> semblé que les secteurs du loisir culturel (salle de billard, fête foraine…) n’y correspondaient pas. En revanche la photographie reprise dans la classification NACE 742 y avait totalement sa place en tant que 8ème art.</a:t>
            </a:r>
          </a:p>
          <a:p>
            <a:pPr algn="l"/>
            <a:endParaRPr lang="fr-FR" sz="1200" b="0" i="0" u="none" strike="noStrike" baseline="0" dirty="0">
              <a:latin typeface="HelveticaNeueLTStd-Lt"/>
            </a:endParaRPr>
          </a:p>
          <a:p>
            <a:pPr algn="l"/>
            <a:r>
              <a:rPr lang="fr-FR" sz="1200" b="0" i="0" u="none" strike="noStrike" baseline="0" dirty="0">
                <a:latin typeface="HelveticaNeueLTStd-Lt"/>
              </a:rPr>
              <a:t>CODE NACE A 5 CHIFFRES </a:t>
            </a:r>
            <a:endParaRPr lang="fr-FR" sz="1200" b="0" i="0" u="none" strike="noStrike" baseline="0" dirty="0">
              <a:latin typeface="HelveticaNeueLTStd-Bd"/>
            </a:endParaRPr>
          </a:p>
          <a:p>
            <a:pPr algn="l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6762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200" b="0" i="0" u="none" strike="noStrike" baseline="0" dirty="0">
                <a:latin typeface="HelveticaNeueLTStd-Bd"/>
              </a:rPr>
              <a:t>Numérique : Classification du secteur numérique par l'Agence du Numérique (SOGEPA, 2015), structurée en fonction de la définition Eurostat du secteur des TIC (en italique : codes ajoutés au sein de la classification </a:t>
            </a:r>
            <a:r>
              <a:rPr lang="fr-FR" sz="1200" b="0" i="0" u="none" strike="noStrike" baseline="0" dirty="0" err="1">
                <a:latin typeface="HelveticaNeueLTStd-Bd"/>
              </a:rPr>
              <a:t>AdN</a:t>
            </a:r>
            <a:r>
              <a:rPr lang="fr-FR" sz="1200" b="0" i="0" u="none" strike="noStrike" baseline="0" dirty="0">
                <a:latin typeface="HelveticaNeueLTStd-Bd"/>
              </a:rPr>
              <a:t> par rapport à la classification Eurostat du secteur des TIC).</a:t>
            </a:r>
          </a:p>
          <a:p>
            <a:pPr algn="l"/>
            <a:endParaRPr lang="fr-FR" sz="1200" b="0" i="0" u="none" strike="noStrike" baseline="0" dirty="0">
              <a:latin typeface="HelveticaNeueLTStd-Bd"/>
            </a:endParaRPr>
          </a:p>
          <a:p>
            <a:pPr algn="l"/>
            <a:r>
              <a:rPr lang="fr-FR" sz="1200" b="0" i="0" u="none" strike="noStrike" baseline="0" dirty="0">
                <a:latin typeface="HelveticaNeueLTStd-Bd"/>
              </a:rPr>
              <a:t>Circulaire : </a:t>
            </a:r>
            <a:r>
              <a:rPr lang="fr-FR" sz="1200" b="0" i="0" u="none" strike="noStrike" baseline="0" dirty="0">
                <a:latin typeface="HelveticaNeueLTStd-Lt"/>
              </a:rPr>
              <a:t>On peut considérer que l’ensemble des activités de gestion des déchets, de la collecte à la récupération, en passant par le traitement participent au processus de valorisation des déchets. Selon la nomenclature NACE, ces activités sont reprises à la section E et correspondent au code 38, “Collecte, traitement et élimination des déchets ; récupération”, et à ses déclinaisons</a:t>
            </a:r>
          </a:p>
          <a:p>
            <a:pPr algn="l"/>
            <a:endParaRPr lang="fr-FR" sz="1200" b="0" i="0" u="none" strike="noStrike" baseline="0" dirty="0">
              <a:latin typeface="HelveticaNeueLTStd-Lt"/>
            </a:endParaRPr>
          </a:p>
          <a:p>
            <a:pPr algn="l"/>
            <a:r>
              <a:rPr lang="fr-FR" sz="1200" b="0" i="0" u="none" strike="noStrike" baseline="0" dirty="0">
                <a:latin typeface="HelveticaNeueLTStd-Lt"/>
              </a:rPr>
              <a:t>Créatif : </a:t>
            </a:r>
            <a:r>
              <a:rPr lang="fr-BE" sz="1200" b="0" i="0" u="none" strike="noStrike" baseline="0" dirty="0">
                <a:latin typeface="HelveticaNeueLTStd-Lt"/>
              </a:rPr>
              <a:t>La </a:t>
            </a:r>
            <a:r>
              <a:rPr lang="fr-FR" sz="1200" b="0" i="0" u="none" strike="noStrike" baseline="0" dirty="0">
                <a:latin typeface="HelveticaNeueLTStd-Lt"/>
              </a:rPr>
              <a:t>première étude pour faire le point sur sa situation a été menée en 2008-2012 par l’IWEPS. Nous avons ajouté certaines catégories (la photographie)</a:t>
            </a:r>
          </a:p>
          <a:p>
            <a:pPr algn="l"/>
            <a:r>
              <a:rPr lang="fr-FR" sz="1200" b="0" i="0" u="none" strike="noStrike" baseline="0" dirty="0">
                <a:latin typeface="HelveticaNeueLTStd-Lt"/>
              </a:rPr>
              <a:t>et enlevé d’autres (loisirs culturels). En effet, en nous basant sur la définition de l’économie créative considérant que la créativité était l’intrant majeur dans le processus de production, il </a:t>
            </a:r>
            <a:r>
              <a:rPr lang="fr-FR" sz="1200" b="0" i="0" u="none" strike="noStrike" baseline="0" dirty="0" err="1">
                <a:latin typeface="HelveticaNeueLTStd-Lt"/>
              </a:rPr>
              <a:t>nousa</a:t>
            </a:r>
            <a:r>
              <a:rPr lang="fr-FR" sz="1200" b="0" i="0" u="none" strike="noStrike" baseline="0" dirty="0">
                <a:latin typeface="HelveticaNeueLTStd-Lt"/>
              </a:rPr>
              <a:t> semblé que les secteurs du loisir culturel (salle de billard, fête foraine…) n’y correspondaient pas. En revanche la photographie reprise dans la classification NACE 742 y avait totalement sa place en tant que 8ème art.</a:t>
            </a:r>
          </a:p>
          <a:p>
            <a:pPr algn="l"/>
            <a:endParaRPr lang="fr-FR" sz="1200" b="0" i="0" u="none" strike="noStrike" baseline="0" dirty="0">
              <a:latin typeface="HelveticaNeueLTStd-Lt"/>
            </a:endParaRPr>
          </a:p>
          <a:p>
            <a:pPr algn="l"/>
            <a:r>
              <a:rPr lang="fr-FR" sz="1200" b="0" i="0" u="none" strike="noStrike" baseline="0" dirty="0">
                <a:latin typeface="HelveticaNeueLTStd-Lt"/>
              </a:rPr>
              <a:t>CODE NACE A  CHIFFRES </a:t>
            </a:r>
            <a:endParaRPr lang="fr-FR" sz="1200" b="0" i="0" u="none" strike="noStrike" baseline="0" dirty="0">
              <a:latin typeface="HelveticaNeueLTStd-Bd"/>
            </a:endParaRPr>
          </a:p>
          <a:p>
            <a:pPr algn="l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2690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de garde">
    <p:bg>
      <p:bgPr>
        <a:solidFill>
          <a:srgbClr val="2E7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75B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>
              <a:noFill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95936"/>
            <a:ext cx="9144000" cy="13875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04050"/>
            <a:ext cx="9144000" cy="817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47" y="646355"/>
            <a:ext cx="3219307" cy="120549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5713001"/>
            <a:ext cx="12192000" cy="1145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14" y="6154403"/>
            <a:ext cx="1003117" cy="394874"/>
          </a:xfrm>
          <a:prstGeom prst="rect">
            <a:avLst/>
          </a:prstGeom>
        </p:spPr>
      </p:pic>
      <p:pic>
        <p:nvPicPr>
          <p:cNvPr id="17" name="Image 16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6098399"/>
            <a:ext cx="812800" cy="45087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69" y="6171914"/>
            <a:ext cx="1016000" cy="3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7953" y="6277178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798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7256" y="695946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2795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0948" y="631190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145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6319" y="6173787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5559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38134" y="5991225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6761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96655" y="6307374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1110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014869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7259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26880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7245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8605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0156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gradFill>
          <a:gsLst>
            <a:gs pos="0">
              <a:srgbClr val="2E75B6">
                <a:shade val="30000"/>
                <a:satMod val="115000"/>
              </a:srgbClr>
            </a:gs>
            <a:gs pos="50000">
              <a:srgbClr val="2E75B6">
                <a:shade val="67500"/>
                <a:satMod val="115000"/>
              </a:srgbClr>
            </a:gs>
            <a:gs pos="100000">
              <a:srgbClr val="2E75B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E75B6">
                  <a:shade val="30000"/>
                  <a:satMod val="115000"/>
                </a:srgbClr>
              </a:gs>
              <a:gs pos="50000">
                <a:srgbClr val="2E75B6">
                  <a:shade val="67500"/>
                  <a:satMod val="115000"/>
                </a:srgbClr>
              </a:gs>
              <a:gs pos="100000">
                <a:srgbClr val="2E75B6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2327117"/>
            <a:ext cx="9144000" cy="14646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29" y="5364391"/>
            <a:ext cx="1958739" cy="7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13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07513" y="1490237"/>
            <a:ext cx="1159588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Ceci est du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1" hasCustomPrompt="1"/>
          </p:nvPr>
        </p:nvSpPr>
        <p:spPr>
          <a:xfrm>
            <a:off x="2112711" y="6315594"/>
            <a:ext cx="5649961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r-BE" sz="1050" b="0"/>
            </a:br>
            <a:r>
              <a:rPr lang="fr-BE" sz="1200"/>
              <a:t>R.2. Dynamiques économiques émergentes et nouveaux enjeux territoriaux</a:t>
            </a:r>
            <a:r>
              <a:rPr lang="fr-BE" sz="1200" b="0"/>
              <a:t>​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28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13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07513" y="1490237"/>
            <a:ext cx="1159588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Ceci est du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711" y="6315594"/>
            <a:ext cx="5177091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056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- Ajout image/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13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4"/>
          </p:nvPr>
        </p:nvSpPr>
        <p:spPr>
          <a:xfrm>
            <a:off x="307512" y="1492559"/>
            <a:ext cx="11595873" cy="3832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fr-BE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711" y="6315594"/>
            <a:ext cx="5177091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830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1" hasCustomPrompt="1"/>
          </p:nvPr>
        </p:nvSpPr>
        <p:spPr>
          <a:xfrm>
            <a:off x="2112711" y="6315594"/>
            <a:ext cx="6729732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r-BE" sz="1050" b="0"/>
            </a:br>
            <a:r>
              <a:rPr lang="fr-BE" sz="1200"/>
              <a:t>R.2. Dynamiques économiques émergentes et nouveaux enjeux territoriaux</a:t>
            </a:r>
            <a:r>
              <a:rPr lang="fr-BE" sz="1200" b="0"/>
              <a:t>​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30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vierge pour image/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4"/>
          </p:nvPr>
        </p:nvSpPr>
        <p:spPr>
          <a:xfrm>
            <a:off x="1" y="0"/>
            <a:ext cx="12192000" cy="5721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fr-BE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1" hasCustomPrompt="1"/>
          </p:nvPr>
        </p:nvSpPr>
        <p:spPr>
          <a:xfrm>
            <a:off x="2112711" y="6315594"/>
            <a:ext cx="5620778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r-BE" sz="1050" b="0"/>
            </a:br>
            <a:r>
              <a:rPr lang="fr-BE" sz="1200"/>
              <a:t>R.2. Dynamiques économiques émergentes et nouveaux enjeux territoriaux</a:t>
            </a:r>
            <a:r>
              <a:rPr lang="fr-BE" sz="1200" b="0"/>
              <a:t>​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54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13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07513" y="1490237"/>
            <a:ext cx="1159588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Ceci est du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1" hasCustomPrompt="1"/>
          </p:nvPr>
        </p:nvSpPr>
        <p:spPr>
          <a:xfrm>
            <a:off x="2112711" y="6315594"/>
            <a:ext cx="5970974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r-BE" sz="1050" b="0"/>
            </a:br>
            <a:r>
              <a:rPr lang="fr-BE" sz="1200"/>
              <a:t>R.2. Dynamiques économiques émergentes et nouveaux enjeux territoriaux</a:t>
            </a:r>
            <a:r>
              <a:rPr lang="fr-BE" sz="1200" b="0"/>
              <a:t>​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05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13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307513" y="1490237"/>
            <a:ext cx="554304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2"/>
          </p:nvPr>
        </p:nvSpPr>
        <p:spPr>
          <a:xfrm>
            <a:off x="6360353" y="1490236"/>
            <a:ext cx="554304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1" hasCustomPrompt="1"/>
          </p:nvPr>
        </p:nvSpPr>
        <p:spPr>
          <a:xfrm>
            <a:off x="2112711" y="6315594"/>
            <a:ext cx="5893153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r-BE" sz="1050" b="0"/>
            </a:br>
            <a:r>
              <a:rPr lang="fr-BE" sz="1200"/>
              <a:t>R.2. Dynamiques économiques émergentes et nouveaux enjeux territoriaux</a:t>
            </a:r>
            <a:r>
              <a:rPr lang="fr-BE" sz="1200" b="0"/>
              <a:t>​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5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Ajout image/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13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8" name="Espace réservé du contenu 2"/>
          <p:cNvSpPr>
            <a:spLocks noGrp="1"/>
          </p:cNvSpPr>
          <p:nvPr>
            <p:ph idx="14"/>
          </p:nvPr>
        </p:nvSpPr>
        <p:spPr>
          <a:xfrm>
            <a:off x="307512" y="1492559"/>
            <a:ext cx="11595873" cy="3832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fr-BE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1" hasCustomPrompt="1"/>
          </p:nvPr>
        </p:nvSpPr>
        <p:spPr>
          <a:xfrm>
            <a:off x="2112711" y="6315594"/>
            <a:ext cx="5912608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r-BE" sz="1050" b="0"/>
            </a:br>
            <a:r>
              <a:rPr lang="fr-BE" sz="1200"/>
              <a:t>R.2. Dynamiques économiques émergentes et nouveaux enjeux territoriaux</a:t>
            </a:r>
            <a:r>
              <a:rPr lang="fr-BE" sz="1200" b="0"/>
              <a:t>​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61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- Ajout image/graphiqu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13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8" name="Espace réservé du contenu 2"/>
          <p:cNvSpPr>
            <a:spLocks noGrp="1"/>
          </p:cNvSpPr>
          <p:nvPr>
            <p:ph idx="14"/>
          </p:nvPr>
        </p:nvSpPr>
        <p:spPr>
          <a:xfrm>
            <a:off x="6360337" y="1492559"/>
            <a:ext cx="5543048" cy="3832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fr-BE"/>
          </a:p>
        </p:txBody>
      </p:sp>
      <p:sp>
        <p:nvSpPr>
          <p:cNvPr id="9" name="Espace réservé du contenu 2"/>
          <p:cNvSpPr>
            <a:spLocks noGrp="1"/>
          </p:cNvSpPr>
          <p:nvPr>
            <p:ph idx="15"/>
          </p:nvPr>
        </p:nvSpPr>
        <p:spPr>
          <a:xfrm>
            <a:off x="307511" y="1492559"/>
            <a:ext cx="5543048" cy="3832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1" hasCustomPrompt="1"/>
          </p:nvPr>
        </p:nvSpPr>
        <p:spPr>
          <a:xfrm>
            <a:off x="2112711" y="6315594"/>
            <a:ext cx="5805604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r-BE" sz="1050" b="0"/>
            </a:br>
            <a:r>
              <a:rPr lang="fr-BE" sz="1200"/>
              <a:t>R.2. Dynamiques économiques émergentes et nouveaux enjeux territoriaux</a:t>
            </a:r>
            <a:r>
              <a:rPr lang="fr-BE" sz="1200" b="0"/>
              <a:t>​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77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6592" y="6675437"/>
            <a:ext cx="27432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3554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41" b="27725"/>
          <a:stretch/>
        </p:blipFill>
        <p:spPr>
          <a:xfrm>
            <a:off x="0" y="-1066809"/>
            <a:ext cx="12192000" cy="79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27118"/>
            <a:ext cx="12192000" cy="730879"/>
          </a:xfrm>
          <a:prstGeom prst="rect">
            <a:avLst/>
          </a:prstGeom>
          <a:gradFill flip="none" rotWithShape="1">
            <a:gsLst>
              <a:gs pos="0">
                <a:srgbClr val="2E75B6">
                  <a:shade val="30000"/>
                  <a:satMod val="115000"/>
                </a:srgbClr>
              </a:gs>
              <a:gs pos="50000">
                <a:srgbClr val="2E75B6">
                  <a:shade val="67500"/>
                  <a:satMod val="115000"/>
                </a:srgbClr>
              </a:gs>
              <a:gs pos="100000">
                <a:srgbClr val="2E75B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3" y="6229190"/>
            <a:ext cx="1344233" cy="503360"/>
          </a:xfrm>
          <a:prstGeom prst="rect">
            <a:avLst/>
          </a:prstGeom>
        </p:spPr>
      </p:pic>
      <p:sp>
        <p:nvSpPr>
          <p:cNvPr id="16" name="ZoneTexte 15"/>
          <p:cNvSpPr txBox="1"/>
          <p:nvPr userDrawn="1"/>
        </p:nvSpPr>
        <p:spPr>
          <a:xfrm>
            <a:off x="7341326" y="6352417"/>
            <a:ext cx="3849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CPDT – Séminaire interuniversitaire des chercheurs</a:t>
            </a:r>
            <a:endParaRPr lang="fr-B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10955867" y="6348440"/>
            <a:ext cx="677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C830279-B872-4E06-9013-88E6FC490025}" type="slidenum">
              <a:rPr lang="fr-BE" sz="12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BE" sz="12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1959259" y="6229190"/>
            <a:ext cx="6729732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55" indent="0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64" indent="0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618" indent="0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74" indent="0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26" indent="0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80" indent="0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35" indent="0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fr-BE" sz="1050" dirty="0"/>
            </a:br>
            <a:r>
              <a:rPr lang="fr-BE" dirty="0"/>
              <a:t>R.2. Dynamiques économiques émergentes et nouveaux enjeux territoriaux​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40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3" r:id="rId2"/>
    <p:sldLayoutId id="2147483651" r:id="rId3"/>
    <p:sldLayoutId id="2147483652" r:id="rId4"/>
    <p:sldLayoutId id="2147483669" r:id="rId5"/>
    <p:sldLayoutId id="2147483670" r:id="rId6"/>
  </p:sldLayoutIdLst>
  <p:hf hd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127118"/>
            <a:ext cx="12192000" cy="730879"/>
          </a:xfrm>
          <a:prstGeom prst="rect">
            <a:avLst/>
          </a:prstGeom>
          <a:gradFill flip="none" rotWithShape="1">
            <a:gsLst>
              <a:gs pos="0">
                <a:srgbClr val="2E75B6">
                  <a:shade val="30000"/>
                  <a:satMod val="115000"/>
                </a:srgbClr>
              </a:gs>
              <a:gs pos="50000">
                <a:srgbClr val="2E75B6">
                  <a:shade val="67500"/>
                  <a:satMod val="115000"/>
                </a:srgbClr>
              </a:gs>
              <a:gs pos="100000">
                <a:srgbClr val="2E75B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3" y="6229190"/>
            <a:ext cx="1344233" cy="503360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10955867" y="6348440"/>
            <a:ext cx="677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C830279-B872-4E06-9013-88E6FC490025}" type="slidenum">
              <a:rPr lang="fr-BE" sz="12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BE" sz="12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texte 2"/>
          <p:cNvSpPr txBox="1">
            <a:spLocks/>
          </p:cNvSpPr>
          <p:nvPr userDrawn="1"/>
        </p:nvSpPr>
        <p:spPr>
          <a:xfrm>
            <a:off x="1726280" y="6242049"/>
            <a:ext cx="6729732" cy="3651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309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5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6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61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7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2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3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fr-BE" sz="1050" dirty="0"/>
            </a:br>
            <a:r>
              <a:rPr lang="fr-BE" dirty="0"/>
              <a:t>R.2. Dynamiques économiques émergentes et nouveaux enjeux territoriaux​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341326" y="6352417"/>
            <a:ext cx="3849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CPDT – Colloque UR SPHERE</a:t>
            </a:r>
            <a:endParaRPr lang="fr-B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4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27118"/>
            <a:ext cx="12192000" cy="730879"/>
          </a:xfrm>
          <a:prstGeom prst="rect">
            <a:avLst/>
          </a:prstGeom>
          <a:gradFill flip="none" rotWithShape="1">
            <a:gsLst>
              <a:gs pos="0">
                <a:srgbClr val="2E75B6">
                  <a:shade val="30000"/>
                  <a:satMod val="115000"/>
                </a:srgbClr>
              </a:gs>
              <a:gs pos="50000">
                <a:srgbClr val="2E75B6">
                  <a:shade val="67500"/>
                  <a:satMod val="115000"/>
                </a:srgbClr>
              </a:gs>
              <a:gs pos="100000">
                <a:srgbClr val="2E75B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3" y="6229190"/>
            <a:ext cx="1344233" cy="503360"/>
          </a:xfrm>
          <a:prstGeom prst="rect">
            <a:avLst/>
          </a:prstGeom>
        </p:spPr>
      </p:pic>
      <p:sp>
        <p:nvSpPr>
          <p:cNvPr id="16" name="ZoneTexte 15"/>
          <p:cNvSpPr txBox="1"/>
          <p:nvPr userDrawn="1"/>
        </p:nvSpPr>
        <p:spPr>
          <a:xfrm>
            <a:off x="2827867" y="6348441"/>
            <a:ext cx="81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Dynamiques économiques émergentes et nouveaux enjeux territoriaux</a:t>
            </a:r>
            <a:endParaRPr lang="fr-B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10955867" y="6348440"/>
            <a:ext cx="677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C830279-B872-4E06-9013-88E6FC490025}" type="slidenum">
              <a:rPr lang="fr-BE" sz="12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BE" sz="12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0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2" r:id="rId2"/>
  </p:sldLayoutIdLst>
  <p:hf hd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BE" sz="3200" dirty="0"/>
              <a:t>Dynamiques économiques émergentes et nouveaux enjeux territoriaux</a:t>
            </a:r>
            <a:r>
              <a:rPr lang="fr-BE" sz="3200" b="0" dirty="0"/>
              <a:t>​</a:t>
            </a:r>
            <a:br>
              <a:rPr lang="fr-BE" sz="3200" b="0" dirty="0"/>
            </a:br>
            <a:endParaRPr lang="fr-BE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en-US" sz="2000" b="1" dirty="0"/>
              <a:t>Colloque UR SPHERE – CPDT </a:t>
            </a:r>
          </a:p>
          <a:p>
            <a:pPr fontAlgn="base"/>
            <a:r>
              <a:rPr lang="en-US" sz="2000" b="1" dirty="0"/>
              <a:t>20 </a:t>
            </a:r>
            <a:r>
              <a:rPr lang="en-US" sz="2000" b="1" dirty="0" err="1"/>
              <a:t>octobre</a:t>
            </a:r>
            <a:r>
              <a:rPr lang="en-US" sz="2000" b="1" dirty="0"/>
              <a:t> 2022</a:t>
            </a:r>
            <a:endParaRPr lang="en-US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7701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Données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587" y="1189529"/>
            <a:ext cx="10239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>
                <a:latin typeface="Calibri"/>
                <a:cs typeface="Calibri"/>
              </a:rPr>
              <a:t>Source de données utilisée : base de données </a:t>
            </a:r>
            <a:r>
              <a:rPr lang="fr-BE" sz="2400" b="1" dirty="0" err="1">
                <a:latin typeface="Calibri"/>
                <a:cs typeface="Calibri"/>
              </a:rPr>
              <a:t>Belfirst</a:t>
            </a:r>
            <a:r>
              <a:rPr lang="fr-BE" sz="2400" b="1" dirty="0">
                <a:latin typeface="Calibri"/>
                <a:cs typeface="Calibri"/>
              </a:rPr>
              <a:t> </a:t>
            </a:r>
            <a:r>
              <a:rPr lang="fr-BE" sz="2400" b="1" dirty="0">
                <a:latin typeface="Calibri"/>
                <a:cs typeface="Calibri"/>
                <a:sym typeface="Wingdings" panose="05000000000000000000" pitchFamily="2" charset="2"/>
              </a:rPr>
              <a:t> </a:t>
            </a:r>
            <a:r>
              <a:rPr lang="fr-BE" sz="2400" b="1" dirty="0">
                <a:latin typeface="Calibri"/>
                <a:cs typeface="Calibri"/>
              </a:rPr>
              <a:t>Sièges sociaux</a:t>
            </a:r>
          </a:p>
          <a:p>
            <a:pPr marL="808038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Calibri"/>
                <a:cs typeface="Calibri"/>
              </a:rPr>
              <a:t>106 749 </a:t>
            </a:r>
            <a:r>
              <a:rPr lang="fr-FR" sz="2400" dirty="0">
                <a:latin typeface="Calibri"/>
                <a:cs typeface="Calibri"/>
              </a:rPr>
              <a:t>entreprises dont 790 sans code NACE</a:t>
            </a:r>
          </a:p>
          <a:p>
            <a:pPr marL="808038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/>
                <a:cs typeface="Calibri"/>
              </a:rPr>
              <a:t>Extraction faite en juin 2020 – Données exercice 2018</a:t>
            </a:r>
          </a:p>
          <a:p>
            <a:pPr marL="808038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808038" indent="-34290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9889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Données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587" y="1189529"/>
            <a:ext cx="1023973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>
                <a:latin typeface="Calibri"/>
                <a:cs typeface="Calibri"/>
              </a:rPr>
              <a:t>Source de données utilisée : base de données </a:t>
            </a:r>
            <a:r>
              <a:rPr lang="fr-BE" sz="2400" b="1" dirty="0" err="1">
                <a:latin typeface="Calibri"/>
                <a:cs typeface="Calibri"/>
              </a:rPr>
              <a:t>Belfirst</a:t>
            </a:r>
            <a:r>
              <a:rPr lang="fr-BE" sz="2400" b="1" dirty="0">
                <a:latin typeface="Calibri"/>
                <a:cs typeface="Calibri"/>
              </a:rPr>
              <a:t> </a:t>
            </a:r>
            <a:r>
              <a:rPr lang="fr-BE" sz="2400" b="1" dirty="0">
                <a:latin typeface="Calibri"/>
                <a:cs typeface="Calibri"/>
                <a:sym typeface="Wingdings" panose="05000000000000000000" pitchFamily="2" charset="2"/>
              </a:rPr>
              <a:t> </a:t>
            </a:r>
            <a:r>
              <a:rPr lang="fr-BE" sz="2400" b="1" dirty="0">
                <a:latin typeface="Calibri"/>
                <a:cs typeface="Calibri"/>
              </a:rPr>
              <a:t>Sièges sociaux</a:t>
            </a:r>
          </a:p>
          <a:p>
            <a:pPr marL="808038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Calibri"/>
                <a:cs typeface="Calibri"/>
              </a:rPr>
              <a:t>106 749 </a:t>
            </a:r>
            <a:r>
              <a:rPr lang="fr-FR" sz="2400" dirty="0">
                <a:latin typeface="Calibri"/>
                <a:cs typeface="Calibri"/>
              </a:rPr>
              <a:t>entreprises dont 790 sans code NACE</a:t>
            </a:r>
          </a:p>
          <a:p>
            <a:pPr marL="808038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/>
                <a:cs typeface="Calibri"/>
              </a:rPr>
              <a:t>Extraction faite en juin 2020 – Données exercice 2018</a:t>
            </a:r>
          </a:p>
          <a:p>
            <a:pPr marL="808038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Circulaire (</a:t>
            </a:r>
            <a:r>
              <a:rPr lang="fr-FR" sz="2000" b="0" i="0" u="none" strike="noStrike" baseline="0" dirty="0"/>
              <a:t>Code 38 de la section E selon la nomenclature NACE  « Collecte, traitement et élimination des déchets ; récupération »)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2000" b="1" dirty="0">
                <a:latin typeface="Calibri"/>
                <a:cs typeface="Calibri"/>
              </a:rPr>
              <a:t>4 239 </a:t>
            </a:r>
            <a:r>
              <a:rPr lang="fr-BE" sz="2000" dirty="0">
                <a:latin typeface="Calibri"/>
                <a:cs typeface="Calibri"/>
              </a:rPr>
              <a:t>entreprises</a:t>
            </a:r>
            <a:endParaRPr lang="fr-F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Créatif (</a:t>
            </a:r>
            <a:r>
              <a:rPr lang="fr-FR" sz="2000" b="0" i="0" u="none" strike="noStrike" baseline="0" dirty="0"/>
              <a:t>Classification du secteur créatif IWEPS de 2008-2012 légèrement adaptée)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2000" b="1" dirty="0">
                <a:latin typeface="Calibri"/>
                <a:cs typeface="Calibri"/>
              </a:rPr>
              <a:t>10 242 </a:t>
            </a:r>
            <a:r>
              <a:rPr lang="fr-BE" sz="2000" dirty="0">
                <a:latin typeface="Calibri"/>
                <a:cs typeface="Calibri"/>
              </a:rPr>
              <a:t>entreprises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b="0" i="0" u="none" strike="noStrike" baseline="0" dirty="0"/>
              <a:t>Numérique </a:t>
            </a:r>
            <a:r>
              <a:rPr lang="fr-FR" sz="2400" dirty="0">
                <a:sym typeface="Wingdings" panose="05000000000000000000" pitchFamily="2" charset="2"/>
              </a:rPr>
              <a:t>(</a:t>
            </a:r>
            <a:r>
              <a:rPr lang="fr-FR" sz="2000" b="0" i="0" u="none" strike="noStrike" baseline="0" dirty="0"/>
              <a:t>Classification du secteur numérique par l'Agence du Numérique)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BE" sz="2000" b="1" dirty="0">
                <a:latin typeface="Calibri"/>
                <a:cs typeface="Calibri"/>
              </a:rPr>
              <a:t>5 435 </a:t>
            </a:r>
            <a:r>
              <a:rPr lang="fr-BE" sz="2000" dirty="0">
                <a:latin typeface="Calibri"/>
                <a:cs typeface="Calibri"/>
              </a:rPr>
              <a:t>entreprises </a:t>
            </a:r>
            <a:endParaRPr lang="fr-FR" sz="2000" b="0" i="0" u="none" strike="noStrike" baseline="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FR" sz="2400" b="0" i="0" u="none" strike="noStrike" baseline="0" dirty="0"/>
          </a:p>
          <a:p>
            <a:pPr marL="808038" indent="-34290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6268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Répartition spatiale des entreprises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587" y="1189529"/>
            <a:ext cx="10239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35B5F687-7B9C-404A-B5BA-FEC449170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93" y="1114139"/>
            <a:ext cx="4297574" cy="30370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D16DD88-DC57-ECFB-4C8A-0F00D02B3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520" y="1716971"/>
            <a:ext cx="4468375" cy="3258644"/>
          </a:xfrm>
          <a:prstGeom prst="rect">
            <a:avLst/>
          </a:prstGeom>
        </p:spPr>
      </p:pic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A9BCA781-7D16-4577-95E2-A608F3347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721" y="2322693"/>
            <a:ext cx="4628474" cy="32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21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Répartition spatiale des entreprises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587" y="1189529"/>
            <a:ext cx="102397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Utilisation d’un carroyage de </a:t>
            </a:r>
            <a:r>
              <a:rPr lang="fr-FR" sz="2400" b="1" dirty="0"/>
              <a:t>mailles d’1 km2</a:t>
            </a:r>
            <a:endParaRPr lang="fr-FR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/>
              <a:t>Carroyage construit selon les spécifications de la directive européenne INSPIRE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Part des entreprises appartenant à l’économie étudiée pour chaque maille </a:t>
            </a:r>
          </a:p>
          <a:p>
            <a:br>
              <a:rPr lang="fr-FR" sz="2400" dirty="0"/>
            </a:br>
            <a:endParaRPr lang="fr-FR" sz="2400" dirty="0"/>
          </a:p>
        </p:txBody>
      </p:sp>
      <p:pic>
        <p:nvPicPr>
          <p:cNvPr id="6" name="Image 5" descr="Une image contenant bâtiment, debout, joueur&#10;&#10;Description générée automatiquement">
            <a:extLst>
              <a:ext uri="{FF2B5EF4-FFF2-40B4-BE49-F238E27FC236}">
                <a16:creationId xmlns:a16="http://schemas.microsoft.com/office/drawing/2014/main" id="{035A00B1-515B-1640-91E0-EFEA127C7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53" y="3449766"/>
            <a:ext cx="3828466" cy="23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5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3743BE-618D-CF91-0085-55A4E9FE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13" y="365125"/>
            <a:ext cx="11595887" cy="824404"/>
          </a:xfrm>
        </p:spPr>
        <p:txBody>
          <a:bodyPr/>
          <a:lstStyle/>
          <a:p>
            <a:r>
              <a:rPr lang="fr-BE" dirty="0"/>
              <a:t>Répartition spatiale des entreprises circulaires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79232E-D5F5-4320-9752-8BD407624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" t="487"/>
          <a:stretch/>
        </p:blipFill>
        <p:spPr>
          <a:xfrm>
            <a:off x="2645228" y="968829"/>
            <a:ext cx="6950395" cy="49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2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3743BE-618D-CF91-0085-55A4E9FE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13" y="365125"/>
            <a:ext cx="11595887" cy="824404"/>
          </a:xfrm>
        </p:spPr>
        <p:txBody>
          <a:bodyPr/>
          <a:lstStyle/>
          <a:p>
            <a:r>
              <a:rPr lang="fr-BE" dirty="0"/>
              <a:t>Répartition spatiale des entreprises créatives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B35C61E-5C4E-46A6-9C50-558597262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3" t="2363" b="-1"/>
          <a:stretch/>
        </p:blipFill>
        <p:spPr>
          <a:xfrm>
            <a:off x="2667000" y="1088571"/>
            <a:ext cx="6914684" cy="479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5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3743BE-618D-CF91-0085-55A4E9FE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13" y="365125"/>
            <a:ext cx="11595887" cy="824404"/>
          </a:xfrm>
        </p:spPr>
        <p:txBody>
          <a:bodyPr/>
          <a:lstStyle/>
          <a:p>
            <a:r>
              <a:rPr lang="fr-BE" dirty="0"/>
              <a:t>Répartition spatiale des entreprises numériques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276500-21A2-4527-AFF1-ADA644A3AE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" t="1346"/>
          <a:stretch/>
        </p:blipFill>
        <p:spPr>
          <a:xfrm>
            <a:off x="2645229" y="1034143"/>
            <a:ext cx="6945748" cy="485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8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Répartition spatiale des entreprises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587" y="1189529"/>
            <a:ext cx="102397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Utilisation d’un carroyage de </a:t>
            </a:r>
            <a:r>
              <a:rPr lang="fr-FR" sz="2400" b="1" dirty="0"/>
              <a:t>mailles d’1 km2</a:t>
            </a:r>
            <a:endParaRPr lang="fr-FR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/>
              <a:t>Carroyage construit selon les spécifications de la directive européenne INSPIRE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Part des entreprises appartenant à l’économie étudiée pour chaque maille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8287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Répartition spatiale des entreprises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587" y="1189529"/>
            <a:ext cx="102397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Utilisation d’un carroyage de </a:t>
            </a:r>
            <a:r>
              <a:rPr lang="fr-FR" sz="2400" b="1" dirty="0"/>
              <a:t>mailles d’1 km2</a:t>
            </a:r>
            <a:endParaRPr lang="fr-FR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/>
              <a:t>Carroyage construit selon les spécifications de la directive européenne INSPIRE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Part des entreprises appartenant à l’économie étudiée pour chaque maille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Caractériser les comportements spatiaux des entreprises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/>
              <a:t>Croisement des entreprises avec une typologie des contextes territoriaux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46395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C58E48A-D158-C348-9500-C4860861CD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/>
          <a:stretch/>
        </p:blipFill>
        <p:spPr>
          <a:xfrm>
            <a:off x="379302" y="1341929"/>
            <a:ext cx="6317987" cy="399163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765" y="3466593"/>
            <a:ext cx="5360035" cy="227825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900" y="327294"/>
            <a:ext cx="5078820" cy="277150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DB674A7-8BBD-5E4E-9A38-5E2FA1086429}"/>
              </a:ext>
            </a:extLst>
          </p:cNvPr>
          <p:cNvSpPr/>
          <p:nvPr/>
        </p:nvSpPr>
        <p:spPr>
          <a:xfrm>
            <a:off x="1251534" y="556576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B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17 546 mailles couvrant le territoire wallon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3743BE-618D-CF91-0085-55A4E9FE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13" y="365125"/>
            <a:ext cx="11595887" cy="824404"/>
          </a:xfrm>
        </p:spPr>
        <p:txBody>
          <a:bodyPr/>
          <a:lstStyle/>
          <a:p>
            <a:r>
              <a:rPr lang="fr-BE" dirty="0"/>
              <a:t>Typologie des </a:t>
            </a:r>
            <a:r>
              <a:rPr lang="fr-FR" sz="2800" dirty="0"/>
              <a:t>contextes territoriaux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5101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E0854-82AF-D2D3-E0CD-A4D77F0340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4400" dirty="0"/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663868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3743BE-618D-CF91-0085-55A4E9FE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13" y="365125"/>
            <a:ext cx="11595887" cy="824404"/>
          </a:xfrm>
        </p:spPr>
        <p:txBody>
          <a:bodyPr/>
          <a:lstStyle/>
          <a:p>
            <a:r>
              <a:rPr lang="fr-BE" dirty="0"/>
              <a:t>Maille des </a:t>
            </a:r>
            <a:r>
              <a:rPr lang="fr-FR" sz="2800" dirty="0"/>
              <a:t>contextes territoriaux </a:t>
            </a:r>
            <a:endParaRPr lang="fr-BE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752A8E-826C-B345-BBE4-7547EA215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60" y="937478"/>
            <a:ext cx="7156069" cy="5062855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0835D68-AAEC-DD4B-A6B6-C8343F2DD9C1}"/>
              </a:ext>
            </a:extLst>
          </p:cNvPr>
          <p:cNvCxnSpPr>
            <a:cxnSpLocks/>
          </p:cNvCxnSpPr>
          <p:nvPr/>
        </p:nvCxnSpPr>
        <p:spPr>
          <a:xfrm flipH="1">
            <a:off x="1429020" y="2471108"/>
            <a:ext cx="290397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46AB540-9924-414A-A4C4-C20F26CBE52A}"/>
              </a:ext>
            </a:extLst>
          </p:cNvPr>
          <p:cNvSpPr/>
          <p:nvPr/>
        </p:nvSpPr>
        <p:spPr>
          <a:xfrm>
            <a:off x="677181" y="2332608"/>
            <a:ext cx="88239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BE" sz="1200" dirty="0" err="1">
                <a:solidFill>
                  <a:srgbClr val="FF84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Rocourt</a:t>
            </a:r>
            <a:endParaRPr lang="fr-BE" sz="1200" dirty="0">
              <a:solidFill>
                <a:srgbClr val="FF84E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9B21712-9E0E-6448-99BE-55B344E7EEB5}"/>
              </a:ext>
            </a:extLst>
          </p:cNvPr>
          <p:cNvCxnSpPr>
            <a:cxnSpLocks/>
          </p:cNvCxnSpPr>
          <p:nvPr/>
        </p:nvCxnSpPr>
        <p:spPr>
          <a:xfrm flipH="1">
            <a:off x="1429020" y="3186215"/>
            <a:ext cx="334275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4284A14-44CD-9E4D-8591-79544F1B4A7F}"/>
              </a:ext>
            </a:extLst>
          </p:cNvPr>
          <p:cNvSpPr/>
          <p:nvPr/>
        </p:nvSpPr>
        <p:spPr>
          <a:xfrm>
            <a:off x="480027" y="3037174"/>
            <a:ext cx="103479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B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Hypercentre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12FC307-0BCE-1D46-B5C2-2E40433ADE1E}"/>
              </a:ext>
            </a:extLst>
          </p:cNvPr>
          <p:cNvCxnSpPr>
            <a:cxnSpLocks/>
          </p:cNvCxnSpPr>
          <p:nvPr/>
        </p:nvCxnSpPr>
        <p:spPr>
          <a:xfrm>
            <a:off x="5443895" y="3468906"/>
            <a:ext cx="29667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166BB7-0ED2-C243-8A68-414760C5CB7F}"/>
              </a:ext>
            </a:extLst>
          </p:cNvPr>
          <p:cNvSpPr/>
          <p:nvPr/>
        </p:nvSpPr>
        <p:spPr>
          <a:xfrm>
            <a:off x="8296007" y="3299925"/>
            <a:ext cx="112623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BE" sz="1200" dirty="0" err="1">
                <a:solidFill>
                  <a:srgbClr val="6ACD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Grivegnée</a:t>
            </a:r>
            <a:r>
              <a:rPr lang="fr-BE" sz="1200" dirty="0">
                <a:solidFill>
                  <a:srgbClr val="6ACD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Beyne-Heusay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3FFCA-18B8-1C43-8649-67D64A69D902}"/>
              </a:ext>
            </a:extLst>
          </p:cNvPr>
          <p:cNvSpPr/>
          <p:nvPr/>
        </p:nvSpPr>
        <p:spPr>
          <a:xfrm>
            <a:off x="8245207" y="5045488"/>
            <a:ext cx="112623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BE" sz="1200" dirty="0">
                <a:solidFill>
                  <a:srgbClr val="D6D4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Sprimont    (E25 / N30)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63535C1-F2A4-1442-92BC-C261B1C97AE2}"/>
              </a:ext>
            </a:extLst>
          </p:cNvPr>
          <p:cNvCxnSpPr>
            <a:cxnSpLocks/>
          </p:cNvCxnSpPr>
          <p:nvPr/>
        </p:nvCxnSpPr>
        <p:spPr>
          <a:xfrm>
            <a:off x="5992535" y="5206266"/>
            <a:ext cx="24079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23E5A54-5BAB-4A4D-AE36-7C462B602916}"/>
              </a:ext>
            </a:extLst>
          </p:cNvPr>
          <p:cNvCxnSpPr>
            <a:cxnSpLocks/>
          </p:cNvCxnSpPr>
          <p:nvPr/>
        </p:nvCxnSpPr>
        <p:spPr>
          <a:xfrm flipH="1">
            <a:off x="1429020" y="5537390"/>
            <a:ext cx="141071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08D1B-2994-C94D-8CC4-0E0905B32BA9}"/>
              </a:ext>
            </a:extLst>
          </p:cNvPr>
          <p:cNvSpPr/>
          <p:nvPr/>
        </p:nvSpPr>
        <p:spPr>
          <a:xfrm>
            <a:off x="404534" y="5427533"/>
            <a:ext cx="114442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BE" sz="1200" dirty="0">
                <a:solidFill>
                  <a:srgbClr val="7372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du Condroz (N63)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46DB3F9-9DF5-C241-827D-4CD1B0BEE54A}"/>
              </a:ext>
            </a:extLst>
          </p:cNvPr>
          <p:cNvCxnSpPr>
            <a:cxnSpLocks/>
          </p:cNvCxnSpPr>
          <p:nvPr/>
        </p:nvCxnSpPr>
        <p:spPr>
          <a:xfrm>
            <a:off x="7631534" y="2016026"/>
            <a:ext cx="76892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F889AEA-BB84-F448-BDB9-74FCDAF6B8B7}"/>
              </a:ext>
            </a:extLst>
          </p:cNvPr>
          <p:cNvSpPr/>
          <p:nvPr/>
        </p:nvSpPr>
        <p:spPr>
          <a:xfrm>
            <a:off x="8341020" y="1877526"/>
            <a:ext cx="112623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BE" sz="1200" dirty="0">
                <a:solidFill>
                  <a:srgbClr val="31A1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Pays de Herve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1E3F5BD-974A-E043-9B89-7F20FEDD4E03}"/>
              </a:ext>
            </a:extLst>
          </p:cNvPr>
          <p:cNvCxnSpPr>
            <a:cxnSpLocks/>
          </p:cNvCxnSpPr>
          <p:nvPr/>
        </p:nvCxnSpPr>
        <p:spPr>
          <a:xfrm>
            <a:off x="4864591" y="5418317"/>
            <a:ext cx="0" cy="3761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EF626-87FD-1649-A547-DB1704397623}"/>
              </a:ext>
            </a:extLst>
          </p:cNvPr>
          <p:cNvSpPr/>
          <p:nvPr/>
        </p:nvSpPr>
        <p:spPr>
          <a:xfrm>
            <a:off x="4397973" y="5753814"/>
            <a:ext cx="95355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BE" sz="1200" dirty="0">
                <a:solidFill>
                  <a:srgbClr val="E31B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Esneux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3FBC7B8-7D45-F040-AB7A-990C913D1E3A}"/>
              </a:ext>
            </a:extLst>
          </p:cNvPr>
          <p:cNvCxnSpPr>
            <a:cxnSpLocks/>
          </p:cNvCxnSpPr>
          <p:nvPr/>
        </p:nvCxnSpPr>
        <p:spPr>
          <a:xfrm flipH="1">
            <a:off x="1429020" y="5075725"/>
            <a:ext cx="97912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966E8DA-CEA9-524F-BF9A-71FC43628E01}"/>
              </a:ext>
            </a:extLst>
          </p:cNvPr>
          <p:cNvSpPr/>
          <p:nvPr/>
        </p:nvSpPr>
        <p:spPr>
          <a:xfrm>
            <a:off x="529152" y="4844892"/>
            <a:ext cx="103479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BE" sz="1200" dirty="0">
                <a:solidFill>
                  <a:srgbClr val="B2DF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 Houx (Engis)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A12097C-4A2B-7140-91F5-2CDCEF6F70D3}"/>
              </a:ext>
            </a:extLst>
          </p:cNvPr>
          <p:cNvCxnSpPr>
            <a:cxnSpLocks/>
          </p:cNvCxnSpPr>
          <p:nvPr/>
        </p:nvCxnSpPr>
        <p:spPr>
          <a:xfrm flipH="1" flipV="1">
            <a:off x="5453128" y="1069698"/>
            <a:ext cx="1" cy="8383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A8A13A-1AFC-8C44-8402-90612D9FC2EC}"/>
              </a:ext>
            </a:extLst>
          </p:cNvPr>
          <p:cNvSpPr/>
          <p:nvPr/>
        </p:nvSpPr>
        <p:spPr>
          <a:xfrm>
            <a:off x="5007459" y="827187"/>
            <a:ext cx="95355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BE" sz="1200" dirty="0">
                <a:solidFill>
                  <a:srgbClr val="A135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Hauts-Sarts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30877D7-2494-7E40-97B2-9A0A8C7BFE32}"/>
              </a:ext>
            </a:extLst>
          </p:cNvPr>
          <p:cNvCxnSpPr>
            <a:cxnSpLocks/>
          </p:cNvCxnSpPr>
          <p:nvPr/>
        </p:nvCxnSpPr>
        <p:spPr>
          <a:xfrm flipH="1">
            <a:off x="1418860" y="4131095"/>
            <a:ext cx="175351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B8B367D-A36E-0B45-8D6E-2A72D7048FBC}"/>
              </a:ext>
            </a:extLst>
          </p:cNvPr>
          <p:cNvSpPr/>
          <p:nvPr/>
        </p:nvSpPr>
        <p:spPr>
          <a:xfrm>
            <a:off x="323294" y="3992595"/>
            <a:ext cx="119152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BE" sz="1200" dirty="0">
                <a:solidFill>
                  <a:srgbClr val="1738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Flémalle-Haute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1A1C43-4C3B-EBBB-C45D-D9D8847F71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8" r="56262"/>
          <a:stretch/>
        </p:blipFill>
        <p:spPr>
          <a:xfrm>
            <a:off x="9122169" y="4301103"/>
            <a:ext cx="3061916" cy="18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Lien entre entreprises et typologies du territoire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68E40D0-BA9B-7EED-336C-2E04E9664D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/>
          <a:stretch/>
        </p:blipFill>
        <p:spPr>
          <a:xfrm>
            <a:off x="6791794" y="1657593"/>
            <a:ext cx="5400206" cy="341179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76BE8CC-68F1-7309-9ED5-E307E9FA03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2" t="1346"/>
          <a:stretch/>
        </p:blipFill>
        <p:spPr>
          <a:xfrm>
            <a:off x="307513" y="1505584"/>
            <a:ext cx="4639144" cy="32433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DB196D4-702F-A4BD-14D8-3917E699FDA9}"/>
              </a:ext>
            </a:extLst>
          </p:cNvPr>
          <p:cNvSpPr/>
          <p:nvPr/>
        </p:nvSpPr>
        <p:spPr>
          <a:xfrm>
            <a:off x="5546298" y="2332438"/>
            <a:ext cx="102397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0" dirty="0"/>
              <a:t>X</a:t>
            </a:r>
            <a:endParaRPr lang="fr-FR" sz="2400" dirty="0"/>
          </a:p>
          <a:p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16010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E0854-82AF-D2D3-E0CD-A4D77F0340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4400" dirty="0"/>
              <a:t>Résultats des traitements</a:t>
            </a:r>
          </a:p>
        </p:txBody>
      </p:sp>
    </p:spTree>
    <p:extLst>
      <p:ext uri="{BB962C8B-B14F-4D97-AF65-F5344CB8AC3E}">
        <p14:creationId xmlns:p14="http://schemas.microsoft.com/office/powerpoint/2010/main" val="1076635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Comportements spatiaux des trois économies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5A9FEECC-594F-010A-3EBA-62351A394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370" y="989474"/>
            <a:ext cx="9710859" cy="42479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CBC56F-814F-C842-BA73-3D7943D9E94C}"/>
              </a:ext>
            </a:extLst>
          </p:cNvPr>
          <p:cNvSpPr/>
          <p:nvPr/>
        </p:nvSpPr>
        <p:spPr>
          <a:xfrm>
            <a:off x="4031603" y="5606916"/>
            <a:ext cx="5386093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fr-BE" sz="1100" dirty="0">
                <a:latin typeface="+mn-lt"/>
              </a:rPr>
              <a:t>En </a:t>
            </a:r>
            <a:r>
              <a:rPr lang="fr-BE" sz="1100" b="1" dirty="0">
                <a:latin typeface="+mn-lt"/>
              </a:rPr>
              <a:t>gras</a:t>
            </a:r>
            <a:r>
              <a:rPr lang="fr-BE" sz="1100" dirty="0">
                <a:latin typeface="+mn-lt"/>
              </a:rPr>
              <a:t>, les valeurs supérieures à la valeur correspondant au total des entreprises </a:t>
            </a:r>
            <a:r>
              <a:rPr lang="fr-BE" sz="1100" dirty="0" err="1">
                <a:latin typeface="+mn-lt"/>
              </a:rPr>
              <a:t>Belfirst</a:t>
            </a:r>
            <a:r>
              <a:rPr lang="fr-BE" sz="1100" dirty="0">
                <a:latin typeface="+mn-lt"/>
              </a:rPr>
              <a:t>.</a:t>
            </a:r>
            <a:endParaRPr lang="fr-FR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A27135-5E4F-1949-961C-1663D922C049}"/>
              </a:ext>
            </a:extLst>
          </p:cNvPr>
          <p:cNvSpPr/>
          <p:nvPr/>
        </p:nvSpPr>
        <p:spPr>
          <a:xfrm>
            <a:off x="2425354" y="5206806"/>
            <a:ext cx="795089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fr-BE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Ventilation des trois économies parmi les types de mailles (en %)</a:t>
            </a:r>
            <a:endParaRPr 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20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Comportements spatiaux des trois économies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5A9FEECC-594F-010A-3EBA-62351A394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370" y="989474"/>
            <a:ext cx="9710859" cy="42479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CBC56F-814F-C842-BA73-3D7943D9E94C}"/>
              </a:ext>
            </a:extLst>
          </p:cNvPr>
          <p:cNvSpPr/>
          <p:nvPr/>
        </p:nvSpPr>
        <p:spPr>
          <a:xfrm>
            <a:off x="4031603" y="5606916"/>
            <a:ext cx="5386093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fr-BE" sz="1100" dirty="0">
                <a:latin typeface="+mn-lt"/>
              </a:rPr>
              <a:t>En </a:t>
            </a:r>
            <a:r>
              <a:rPr lang="fr-BE" sz="1100" b="1" dirty="0">
                <a:latin typeface="+mn-lt"/>
              </a:rPr>
              <a:t>gras</a:t>
            </a:r>
            <a:r>
              <a:rPr lang="fr-BE" sz="1100" dirty="0">
                <a:latin typeface="+mn-lt"/>
              </a:rPr>
              <a:t>, les valeurs supérieures à la valeur correspondant au total des entreprises </a:t>
            </a:r>
            <a:r>
              <a:rPr lang="fr-BE" sz="1100" dirty="0" err="1">
                <a:latin typeface="+mn-lt"/>
              </a:rPr>
              <a:t>Belfirst</a:t>
            </a:r>
            <a:r>
              <a:rPr lang="fr-BE" sz="1100" dirty="0">
                <a:latin typeface="+mn-lt"/>
              </a:rPr>
              <a:t>.</a:t>
            </a:r>
            <a:endParaRPr lang="fr-FR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A27135-5E4F-1949-961C-1663D922C049}"/>
              </a:ext>
            </a:extLst>
          </p:cNvPr>
          <p:cNvSpPr/>
          <p:nvPr/>
        </p:nvSpPr>
        <p:spPr>
          <a:xfrm>
            <a:off x="2425354" y="5206806"/>
            <a:ext cx="795089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fr-BE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Ventilation des trois économies parmi les types de mailles (en %)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48C22E4-7330-5F16-39AE-E4B6E5241053}"/>
              </a:ext>
            </a:extLst>
          </p:cNvPr>
          <p:cNvSpPr/>
          <p:nvPr/>
        </p:nvSpPr>
        <p:spPr>
          <a:xfrm>
            <a:off x="5141179" y="1886862"/>
            <a:ext cx="670560" cy="3788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BEB54B0-2F4D-AEB4-D553-CF631FD930F6}"/>
              </a:ext>
            </a:extLst>
          </p:cNvPr>
          <p:cNvSpPr/>
          <p:nvPr/>
        </p:nvSpPr>
        <p:spPr>
          <a:xfrm>
            <a:off x="5141179" y="2546062"/>
            <a:ext cx="670560" cy="3788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AC4D65B-3C5F-5006-02CB-306C62BD6AA1}"/>
              </a:ext>
            </a:extLst>
          </p:cNvPr>
          <p:cNvSpPr/>
          <p:nvPr/>
        </p:nvSpPr>
        <p:spPr>
          <a:xfrm>
            <a:off x="5099443" y="2950583"/>
            <a:ext cx="670560" cy="3788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5EF6EFF-6F27-A8C2-1FDF-8ADC5EDAD033}"/>
              </a:ext>
            </a:extLst>
          </p:cNvPr>
          <p:cNvSpPr/>
          <p:nvPr/>
        </p:nvSpPr>
        <p:spPr>
          <a:xfrm>
            <a:off x="5117352" y="4039906"/>
            <a:ext cx="670560" cy="3788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5522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Comportements spatiaux des trois économies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5A9FEECC-594F-010A-3EBA-62351A394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370" y="989474"/>
            <a:ext cx="9710859" cy="42479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CBC56F-814F-C842-BA73-3D7943D9E94C}"/>
              </a:ext>
            </a:extLst>
          </p:cNvPr>
          <p:cNvSpPr/>
          <p:nvPr/>
        </p:nvSpPr>
        <p:spPr>
          <a:xfrm>
            <a:off x="4031603" y="5606916"/>
            <a:ext cx="5386093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fr-BE" sz="1100" dirty="0">
                <a:latin typeface="+mn-lt"/>
              </a:rPr>
              <a:t>En </a:t>
            </a:r>
            <a:r>
              <a:rPr lang="fr-BE" sz="1100" b="1" dirty="0">
                <a:latin typeface="+mn-lt"/>
              </a:rPr>
              <a:t>gras</a:t>
            </a:r>
            <a:r>
              <a:rPr lang="fr-BE" sz="1100" dirty="0">
                <a:latin typeface="+mn-lt"/>
              </a:rPr>
              <a:t>, les valeurs supérieures à la valeur correspondant au total des entreprises </a:t>
            </a:r>
            <a:r>
              <a:rPr lang="fr-BE" sz="1100" dirty="0" err="1">
                <a:latin typeface="+mn-lt"/>
              </a:rPr>
              <a:t>Belfirst</a:t>
            </a:r>
            <a:r>
              <a:rPr lang="fr-BE" sz="1100" dirty="0">
                <a:latin typeface="+mn-lt"/>
              </a:rPr>
              <a:t>.</a:t>
            </a:r>
            <a:endParaRPr lang="fr-FR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A27135-5E4F-1949-961C-1663D922C049}"/>
              </a:ext>
            </a:extLst>
          </p:cNvPr>
          <p:cNvSpPr/>
          <p:nvPr/>
        </p:nvSpPr>
        <p:spPr>
          <a:xfrm>
            <a:off x="2425354" y="5206806"/>
            <a:ext cx="795089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fr-BE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Ventilation des trois économies parmi les types de mailles (en %)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48C22E4-7330-5F16-39AE-E4B6E5241053}"/>
              </a:ext>
            </a:extLst>
          </p:cNvPr>
          <p:cNvSpPr/>
          <p:nvPr/>
        </p:nvSpPr>
        <p:spPr>
          <a:xfrm>
            <a:off x="6814072" y="3637558"/>
            <a:ext cx="670560" cy="3788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BEB54B0-2F4D-AEB4-D553-CF631FD930F6}"/>
              </a:ext>
            </a:extLst>
          </p:cNvPr>
          <p:cNvSpPr/>
          <p:nvPr/>
        </p:nvSpPr>
        <p:spPr>
          <a:xfrm>
            <a:off x="6814072" y="3239591"/>
            <a:ext cx="670560" cy="3788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AC4D65B-3C5F-5006-02CB-306C62BD6AA1}"/>
              </a:ext>
            </a:extLst>
          </p:cNvPr>
          <p:cNvSpPr/>
          <p:nvPr/>
        </p:nvSpPr>
        <p:spPr>
          <a:xfrm>
            <a:off x="6814072" y="4495530"/>
            <a:ext cx="670560" cy="3788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5EF6EFF-6F27-A8C2-1FDF-8ADC5EDAD033}"/>
              </a:ext>
            </a:extLst>
          </p:cNvPr>
          <p:cNvSpPr/>
          <p:nvPr/>
        </p:nvSpPr>
        <p:spPr>
          <a:xfrm>
            <a:off x="6814072" y="4091546"/>
            <a:ext cx="670560" cy="3788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5351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Comportements spatiaux des trois économies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5A9FEECC-594F-010A-3EBA-62351A394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370" y="989474"/>
            <a:ext cx="9710859" cy="42479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CBC56F-814F-C842-BA73-3D7943D9E94C}"/>
              </a:ext>
            </a:extLst>
          </p:cNvPr>
          <p:cNvSpPr/>
          <p:nvPr/>
        </p:nvSpPr>
        <p:spPr>
          <a:xfrm>
            <a:off x="4031603" y="5606916"/>
            <a:ext cx="5386093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fr-BE" sz="1100" dirty="0">
                <a:latin typeface="+mn-lt"/>
              </a:rPr>
              <a:t>En </a:t>
            </a:r>
            <a:r>
              <a:rPr lang="fr-BE" sz="1100" b="1" dirty="0">
                <a:latin typeface="+mn-lt"/>
              </a:rPr>
              <a:t>gras</a:t>
            </a:r>
            <a:r>
              <a:rPr lang="fr-BE" sz="1100" dirty="0">
                <a:latin typeface="+mn-lt"/>
              </a:rPr>
              <a:t>, les valeurs supérieures à la valeur correspondant au total des entreprises </a:t>
            </a:r>
            <a:r>
              <a:rPr lang="fr-BE" sz="1100" dirty="0" err="1">
                <a:latin typeface="+mn-lt"/>
              </a:rPr>
              <a:t>Belfirst</a:t>
            </a:r>
            <a:r>
              <a:rPr lang="fr-BE" sz="1100" dirty="0">
                <a:latin typeface="+mn-lt"/>
              </a:rPr>
              <a:t>.</a:t>
            </a:r>
            <a:endParaRPr lang="fr-FR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A27135-5E4F-1949-961C-1663D922C049}"/>
              </a:ext>
            </a:extLst>
          </p:cNvPr>
          <p:cNvSpPr/>
          <p:nvPr/>
        </p:nvSpPr>
        <p:spPr>
          <a:xfrm>
            <a:off x="2425354" y="5206806"/>
            <a:ext cx="795089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fr-BE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Ventilation des trois économies parmi les types de mailles (en %)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48C22E4-7330-5F16-39AE-E4B6E5241053}"/>
              </a:ext>
            </a:extLst>
          </p:cNvPr>
          <p:cNvSpPr/>
          <p:nvPr/>
        </p:nvSpPr>
        <p:spPr>
          <a:xfrm>
            <a:off x="8531112" y="4062133"/>
            <a:ext cx="670560" cy="3788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BEB54B0-2F4D-AEB4-D553-CF631FD930F6}"/>
              </a:ext>
            </a:extLst>
          </p:cNvPr>
          <p:cNvSpPr/>
          <p:nvPr/>
        </p:nvSpPr>
        <p:spPr>
          <a:xfrm>
            <a:off x="8531112" y="2207190"/>
            <a:ext cx="670560" cy="3788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5359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Comportements spatiaux des trois économies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587" y="1189529"/>
            <a:ext cx="1023973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fr-FR" sz="2400" dirty="0">
                <a:solidFill>
                  <a:schemeClr val="accent5"/>
                </a:solidFill>
              </a:rPr>
              <a:t>L’économie circulaire </a:t>
            </a:r>
            <a:r>
              <a:rPr lang="fr-FR" sz="2400" dirty="0"/>
              <a:t>: d</a:t>
            </a:r>
            <a:r>
              <a:rPr lang="fr-FR" sz="2400" dirty="0">
                <a:latin typeface="+mn-lt"/>
              </a:rPr>
              <a:t>avantage localisée au sein des territoires à </a:t>
            </a:r>
            <a:r>
              <a:rPr lang="fr-FR" sz="2400" b="1" dirty="0">
                <a:latin typeface="+mn-lt"/>
              </a:rPr>
              <a:t>faible densité </a:t>
            </a:r>
            <a:r>
              <a:rPr lang="fr-FR" sz="2400" dirty="0">
                <a:latin typeface="+mn-lt"/>
              </a:rPr>
              <a:t>et à </a:t>
            </a:r>
            <a:r>
              <a:rPr lang="fr-FR" sz="2400" b="1" dirty="0">
                <a:latin typeface="+mn-lt"/>
              </a:rPr>
              <a:t>bonne accessibilité routière ou autoroutière </a:t>
            </a:r>
            <a:r>
              <a:rPr lang="fr-FR" sz="2400" dirty="0">
                <a:latin typeface="+mn-lt"/>
              </a:rPr>
              <a:t>et dans les </a:t>
            </a:r>
            <a:r>
              <a:rPr lang="fr-FR" sz="2400" b="1" dirty="0">
                <a:latin typeface="+mn-lt"/>
              </a:rPr>
              <a:t>PAE</a:t>
            </a:r>
            <a:r>
              <a:rPr lang="fr-FR" sz="2400" dirty="0">
                <a:latin typeface="+mn-lt"/>
              </a:rPr>
              <a:t> que les deux autres économies et le total des entreprises </a:t>
            </a:r>
            <a:r>
              <a:rPr lang="fr-FR" sz="2400" dirty="0" err="1">
                <a:latin typeface="+mn-lt"/>
              </a:rPr>
              <a:t>Belfirst</a:t>
            </a:r>
            <a:r>
              <a:rPr lang="fr-FR" sz="2400" dirty="0">
                <a:latin typeface="+mn-lt"/>
              </a:rPr>
              <a:t>.</a:t>
            </a:r>
          </a:p>
          <a:p>
            <a:pPr algn="just">
              <a:spcAft>
                <a:spcPts val="300"/>
              </a:spcAft>
            </a:pPr>
            <a:endParaRPr lang="fr-FR" sz="2400" dirty="0"/>
          </a:p>
          <a:p>
            <a:pPr algn="just">
              <a:spcAft>
                <a:spcPts val="300"/>
              </a:spcAft>
            </a:pPr>
            <a:r>
              <a:rPr lang="fr-FR" sz="2400" dirty="0">
                <a:solidFill>
                  <a:schemeClr val="accent5"/>
                </a:solidFill>
                <a:latin typeface="+mn-lt"/>
              </a:rPr>
              <a:t>L’économie créative </a:t>
            </a:r>
            <a:r>
              <a:rPr lang="fr-FR" sz="2400" dirty="0">
                <a:latin typeface="+mn-lt"/>
              </a:rPr>
              <a:t>: </a:t>
            </a:r>
            <a:r>
              <a:rPr lang="fr-FR" sz="2400" dirty="0">
                <a:latin typeface="Calibri"/>
              </a:rPr>
              <a:t>davantage localisée au sein des territoires </a:t>
            </a:r>
            <a:r>
              <a:rPr lang="fr-FR" sz="2400" b="1" dirty="0">
                <a:latin typeface="Calibri"/>
              </a:rPr>
              <a:t>urbains</a:t>
            </a:r>
            <a:r>
              <a:rPr lang="fr-FR" sz="2400" dirty="0">
                <a:latin typeface="Calibri"/>
              </a:rPr>
              <a:t> (40 % dans les trois types de mailles) que les deux autres économies et le total des entreprises </a:t>
            </a:r>
            <a:r>
              <a:rPr lang="fr-FR" sz="2400" dirty="0" err="1">
                <a:latin typeface="Calibri"/>
              </a:rPr>
              <a:t>Belfirst</a:t>
            </a:r>
            <a:r>
              <a:rPr lang="fr-FR" sz="2400" dirty="0">
                <a:latin typeface="Calibri"/>
              </a:rPr>
              <a:t>.</a:t>
            </a:r>
          </a:p>
          <a:p>
            <a:pPr algn="just">
              <a:spcAft>
                <a:spcPts val="300"/>
              </a:spcAft>
            </a:pPr>
            <a:endParaRPr lang="fr-FR" sz="2400" dirty="0">
              <a:latin typeface="+mn-lt"/>
            </a:endParaRPr>
          </a:p>
          <a:p>
            <a:pPr algn="just">
              <a:spcAft>
                <a:spcPts val="300"/>
              </a:spcAft>
            </a:pPr>
            <a:r>
              <a:rPr lang="fr-FR" sz="2400" dirty="0">
                <a:solidFill>
                  <a:schemeClr val="accent5"/>
                </a:solidFill>
              </a:rPr>
              <a:t>L’économie numérique </a:t>
            </a:r>
            <a:r>
              <a:rPr lang="fr-FR" sz="2400" dirty="0"/>
              <a:t>: d</a:t>
            </a:r>
            <a:r>
              <a:rPr lang="fr-FR" sz="2400" dirty="0">
                <a:latin typeface="+mn-lt"/>
              </a:rPr>
              <a:t>avantage localisée au sein des territoires </a:t>
            </a:r>
            <a:r>
              <a:rPr lang="fr-FR" sz="2400" b="1" dirty="0">
                <a:latin typeface="+mn-lt"/>
              </a:rPr>
              <a:t>résidentiels</a:t>
            </a:r>
            <a:r>
              <a:rPr lang="fr-FR" sz="2400" dirty="0">
                <a:latin typeface="+mn-lt"/>
              </a:rPr>
              <a:t> et dans les </a:t>
            </a:r>
            <a:r>
              <a:rPr lang="fr-FR" sz="2400" b="1" dirty="0">
                <a:latin typeface="+mn-lt"/>
              </a:rPr>
              <a:t>parcs commerciaux et tertiaires </a:t>
            </a:r>
            <a:r>
              <a:rPr lang="fr-FR" sz="2400" dirty="0">
                <a:latin typeface="+mn-lt"/>
              </a:rPr>
              <a:t>que les deux autres économies et le total des entreprises </a:t>
            </a:r>
            <a:r>
              <a:rPr lang="fr-FR" sz="2400" dirty="0" err="1">
                <a:latin typeface="+mn-lt"/>
              </a:rPr>
              <a:t>Belfirst</a:t>
            </a:r>
            <a:endParaRPr lang="fr-FR" sz="2400" dirty="0"/>
          </a:p>
          <a:p>
            <a:pPr algn="just">
              <a:spcAft>
                <a:spcPts val="300"/>
              </a:spcAft>
            </a:pPr>
            <a:endParaRPr lang="fr-FR" sz="2400" dirty="0"/>
          </a:p>
          <a:p>
            <a:pPr algn="just">
              <a:spcAft>
                <a:spcPts val="300"/>
              </a:spcAft>
            </a:pPr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1358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Comportements spatiaux des trois économies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id="{A8AA80DE-6092-DECA-FFFC-520362F6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77" y="939706"/>
            <a:ext cx="4661966" cy="3538133"/>
          </a:xfrm>
          <a:prstGeom prst="rect">
            <a:avLst/>
          </a:prstGeom>
        </p:spPr>
      </p:pic>
      <p:pic>
        <p:nvPicPr>
          <p:cNvPr id="5" name="table">
            <a:extLst>
              <a:ext uri="{FF2B5EF4-FFF2-40B4-BE49-F238E27FC236}">
                <a16:creationId xmlns:a16="http://schemas.microsoft.com/office/drawing/2014/main" id="{9309166A-252D-A5EA-5C60-9B47996F3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973" y="1665813"/>
            <a:ext cx="4781548" cy="3378582"/>
          </a:xfrm>
          <a:prstGeom prst="rect">
            <a:avLst/>
          </a:prstGeom>
        </p:spPr>
      </p:pic>
      <p:pic>
        <p:nvPicPr>
          <p:cNvPr id="6" name="table">
            <a:extLst>
              <a:ext uri="{FF2B5EF4-FFF2-40B4-BE49-F238E27FC236}">
                <a16:creationId xmlns:a16="http://schemas.microsoft.com/office/drawing/2014/main" id="{65C4BF16-9E96-1B0D-5F73-2DAC33C90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297" y="2277420"/>
            <a:ext cx="4515026" cy="31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10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E0854-82AF-D2D3-E0CD-A4D77F0340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4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2185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Contexte de la recherche 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985587" y="1189529"/>
            <a:ext cx="10239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La profusion, ces dernières années</a:t>
            </a:r>
            <a:r>
              <a:rPr lang="fr-FR" sz="2400" b="1" dirty="0"/>
              <a:t>, d’initiatives et politiques</a:t>
            </a:r>
            <a:r>
              <a:rPr lang="fr-FR" sz="2400" dirty="0"/>
              <a:t> dédiées aux économies circulaire, créative et numérique atteste de la dynamique qu’elles portent.</a:t>
            </a:r>
          </a:p>
        </p:txBody>
      </p:sp>
    </p:spTree>
    <p:extLst>
      <p:ext uri="{BB962C8B-B14F-4D97-AF65-F5344CB8AC3E}">
        <p14:creationId xmlns:p14="http://schemas.microsoft.com/office/powerpoint/2010/main" val="4201592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Principaux enseignements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587" y="1189529"/>
            <a:ext cx="10694784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BE" sz="24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Le territoire wallon n’est pas homogène face à l’émancipation de ces dynamiques</a:t>
            </a:r>
            <a:r>
              <a:rPr lang="fr-BE" sz="24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. Il propose des contextes plus ou moins favorables au développement des économies circulaire, créative et numérique, qui possèdent chacune des besoins spécifiques. Leurs comportements spatiaux sont dès lors sensiblement différents</a:t>
            </a:r>
          </a:p>
          <a:p>
            <a:pPr algn="just">
              <a:spcAft>
                <a:spcPts val="600"/>
              </a:spcAft>
            </a:pPr>
            <a:endParaRPr lang="fr-BE" sz="2400" dirty="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BE" sz="24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L’économie circulaire </a:t>
            </a:r>
            <a:r>
              <a:rPr lang="fr-BE" sz="24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est surreprésentée dans des </a:t>
            </a:r>
            <a:r>
              <a:rPr lang="fr-BE" sz="24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territoires de faible densité bien desservis en routes et autoroutes ou avec un profil industriel</a:t>
            </a:r>
            <a:r>
              <a:rPr lang="fr-BE" sz="24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, tandis que </a:t>
            </a:r>
            <a:r>
              <a:rPr lang="fr-BE" sz="24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l’économie créative </a:t>
            </a:r>
            <a:r>
              <a:rPr lang="fr-BE" sz="24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est surreprésentée au </a:t>
            </a:r>
            <a:r>
              <a:rPr lang="fr-BE" sz="24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cœur des grandes agglomérations</a:t>
            </a:r>
            <a:r>
              <a:rPr lang="fr-BE" sz="24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BE" sz="24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L’économie numérique </a:t>
            </a:r>
            <a:r>
              <a:rPr lang="fr-BE" sz="24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peu présente en milieu rural a, quant à elle, davantage d’affinités avec </a:t>
            </a:r>
            <a:r>
              <a:rPr lang="fr-BE" sz="24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les contextes métropolitains</a:t>
            </a:r>
            <a:r>
              <a:rPr lang="fr-BE" sz="24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, c’est-à-dire les plus grandes villes de Wallonie et leur proche périphérie ainsi que le Brabant wallon en tant que périphérie de la principale métropole du pays. </a:t>
            </a:r>
            <a:endParaRPr lang="fr-BE" sz="2400" dirty="0">
              <a:effectLst/>
              <a:ea typeface="HelveticaNeue LT 45 Lt"/>
              <a:cs typeface="HelveticaNeue LT 45 Lt"/>
            </a:endParaRPr>
          </a:p>
          <a:p>
            <a:pPr algn="just">
              <a:spcAft>
                <a:spcPts val="600"/>
              </a:spcAft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68777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Suite des travaux…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587" y="1189529"/>
            <a:ext cx="1069478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BE" sz="24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2021 : </a:t>
            </a:r>
            <a:r>
              <a:rPr lang="fr-FR" sz="2400" dirty="0"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4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nsertion territoriale de ces dynamiques, besoins et attentes des entreprises des économies numérique, circulaire et créative, et stratégies des acteurs du développement et de l’animation économique. </a:t>
            </a:r>
            <a:endParaRPr lang="fr-BE" sz="2400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fr-BE" sz="2400" b="1" dirty="0">
              <a:ea typeface="HelveticaNeue LT 45 Lt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BE" sz="2400" b="1" dirty="0">
                <a:effectLst/>
                <a:ea typeface="HelveticaNeue LT 45 Lt"/>
                <a:cs typeface="Arial" panose="020B0604020202020204" pitchFamily="34" charset="0"/>
              </a:rPr>
              <a:t>2022 : </a:t>
            </a:r>
            <a:r>
              <a:rPr lang="fr-BE" sz="2400" dirty="0">
                <a:effectLst/>
                <a:ea typeface="HelveticaNeue LT 45 Lt"/>
                <a:cs typeface="Arial" panose="020B0604020202020204" pitchFamily="34" charset="0"/>
              </a:rPr>
              <a:t>Les tiers-lieux comme outil de </a:t>
            </a:r>
            <a:r>
              <a:rPr lang="fr-FR" sz="2400" dirty="0">
                <a:effectLst/>
                <a:ea typeface="HelveticaNeue LT 45 Lt"/>
                <a:cs typeface="Arial" panose="020B0604020202020204" pitchFamily="34" charset="0"/>
              </a:rPr>
              <a:t>soutien au développement (socio-)économique, vecteur d’activités au sein des tissus urbains des villes et villages.</a:t>
            </a:r>
            <a:r>
              <a:rPr lang="fr-BE" sz="2400" dirty="0">
                <a:effectLst/>
                <a:ea typeface="HelveticaNeue LT 45 Lt"/>
                <a:cs typeface="Arial" panose="020B0604020202020204" pitchFamily="34" charset="0"/>
              </a:rPr>
              <a:t> </a:t>
            </a:r>
            <a:endParaRPr lang="fr-BE" sz="2400" dirty="0">
              <a:effectLst/>
              <a:ea typeface="HelveticaNeue LT 45 Lt"/>
              <a:cs typeface="HelveticaNeue LT 45 Lt"/>
            </a:endParaRPr>
          </a:p>
          <a:p>
            <a:pPr algn="just">
              <a:spcAft>
                <a:spcPts val="600"/>
              </a:spcAft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87981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69E2B51-ABD3-4807-BBA2-996BA977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12" y="2422525"/>
            <a:ext cx="11595887" cy="824404"/>
          </a:xfrm>
        </p:spPr>
        <p:txBody>
          <a:bodyPr>
            <a:noAutofit/>
          </a:bodyPr>
          <a:lstStyle/>
          <a:p>
            <a:pPr algn="ctr"/>
            <a:r>
              <a:rPr lang="fr-FR" sz="5400" cap="small">
                <a:latin typeface="Arial"/>
                <a:cs typeface="Arial"/>
              </a:rPr>
              <a:t>Merci pour votre attention</a:t>
            </a:r>
            <a:endParaRPr lang="en-US"/>
          </a:p>
          <a:p>
            <a:pPr algn="ctr"/>
            <a:endParaRPr lang="fr-FR" sz="5400"/>
          </a:p>
        </p:txBody>
      </p:sp>
    </p:spTree>
    <p:extLst>
      <p:ext uri="{BB962C8B-B14F-4D97-AF65-F5344CB8AC3E}">
        <p14:creationId xmlns:p14="http://schemas.microsoft.com/office/powerpoint/2010/main" val="3983611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12" y="2422525"/>
            <a:ext cx="11595887" cy="824404"/>
          </a:xfrm>
        </p:spPr>
        <p:txBody>
          <a:bodyPr>
            <a:noAutofit/>
          </a:bodyPr>
          <a:lstStyle/>
          <a:p>
            <a:pPr algn="ctr"/>
            <a:r>
              <a:rPr lang="fr-FR" sz="5400" cap="small">
                <a:latin typeface="Arial"/>
                <a:cs typeface="Arial"/>
              </a:rPr>
              <a:t>Q&amp;A</a:t>
            </a:r>
            <a:endParaRPr lang="fr-FR" sz="5400" cap="small"/>
          </a:p>
          <a:p>
            <a:pPr algn="ctr"/>
            <a:endParaRPr lang="fr-FR" sz="540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0419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Contexte de la recherche </a:t>
            </a:r>
            <a:endParaRPr lang="fr-BE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587" y="1189529"/>
            <a:ext cx="10239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La profusion, ces dernières années</a:t>
            </a:r>
            <a:r>
              <a:rPr lang="fr-FR" sz="2400" b="1" dirty="0"/>
              <a:t>, d’initiatives et politiques</a:t>
            </a:r>
            <a:r>
              <a:rPr lang="fr-FR" sz="2400" dirty="0"/>
              <a:t> dédiées aux économies circulaire, créative et numérique atteste de la dynamique qu’elles portent.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A5DCEA-F319-5F2E-4DA4-79C15982F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2849732"/>
            <a:ext cx="2824269" cy="29761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3F21627-E0B4-D786-8B5F-5FF3E6BE08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63" r="18457"/>
          <a:stretch/>
        </p:blipFill>
        <p:spPr>
          <a:xfrm>
            <a:off x="4092605" y="2920928"/>
            <a:ext cx="3746378" cy="283373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D9B4063-BF63-7C8B-6A6F-F2DBDF87C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52" y="3164644"/>
            <a:ext cx="4033995" cy="234630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B552C6B-22E9-6D94-A081-D3B1C599ED17}"/>
              </a:ext>
            </a:extLst>
          </p:cNvPr>
          <p:cNvSpPr txBox="1"/>
          <p:nvPr/>
        </p:nvSpPr>
        <p:spPr>
          <a:xfrm>
            <a:off x="3948250" y="5750305"/>
            <a:ext cx="3746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000" dirty="0"/>
              <a:t>Source : https://federation-formation.org/formation/psychologie/formation-en-psychotherapie/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23C4195-B897-7855-27E9-C9968130A4ED}"/>
              </a:ext>
            </a:extLst>
          </p:cNvPr>
          <p:cNvSpPr txBox="1"/>
          <p:nvPr/>
        </p:nvSpPr>
        <p:spPr>
          <a:xfrm>
            <a:off x="7834389" y="5825862"/>
            <a:ext cx="42219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000" dirty="0"/>
              <a:t>Source : https://www.economie.gouv.fr/igpde/les-formations-au-numerique</a:t>
            </a:r>
          </a:p>
        </p:txBody>
      </p:sp>
    </p:spTree>
    <p:extLst>
      <p:ext uri="{BB962C8B-B14F-4D97-AF65-F5344CB8AC3E}">
        <p14:creationId xmlns:p14="http://schemas.microsoft.com/office/powerpoint/2010/main" val="171692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Contexte de la recherche </a:t>
            </a:r>
            <a:endParaRPr lang="fr-BE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587" y="1189529"/>
            <a:ext cx="10239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La profusion, ces dernières années</a:t>
            </a:r>
            <a:r>
              <a:rPr lang="fr-FR" sz="2400" b="1" dirty="0"/>
              <a:t>, d’initiatives et politiques</a:t>
            </a:r>
            <a:r>
              <a:rPr lang="fr-FR" sz="2400" dirty="0"/>
              <a:t> dédiées aux économies circulaire, créative et numérique atteste de la dynamique qu’elles portent.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BF2D1F-018F-47BB-8CD0-A98371294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02" y="3634983"/>
            <a:ext cx="2521695" cy="1962408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25DEE6F-A84A-863A-55E0-F9328833F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25" y="4530678"/>
            <a:ext cx="2590801" cy="113779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27FCA5D-8273-A4AF-3926-A68AA8BF3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03" y="2732569"/>
            <a:ext cx="3156857" cy="878618"/>
          </a:xfrm>
          <a:prstGeom prst="rect">
            <a:avLst/>
          </a:prstGeom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A96860FD-70CC-B83F-8075-BA8AC135C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98" y="3774634"/>
            <a:ext cx="2086328" cy="20905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ACE19A6-1524-BAEB-8AC3-8B9F347264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6245" y="4693655"/>
            <a:ext cx="1558088" cy="928557"/>
          </a:xfrm>
          <a:prstGeom prst="rect">
            <a:avLst/>
          </a:prstGeom>
        </p:spPr>
      </p:pic>
      <p:pic>
        <p:nvPicPr>
          <p:cNvPr id="22" name="Image 2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49E058C-248A-C0C0-9C75-D963EAE750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4" y="3393362"/>
            <a:ext cx="2057400" cy="222885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054989D-33B0-E242-9D3D-79CC29CC1ED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934" r="32323"/>
          <a:stretch/>
        </p:blipFill>
        <p:spPr>
          <a:xfrm>
            <a:off x="7735418" y="2708773"/>
            <a:ext cx="2220180" cy="12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3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Contexte de la recherche </a:t>
            </a:r>
            <a:endParaRPr lang="fr-BE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587" y="1189529"/>
            <a:ext cx="102397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solidFill>
                  <a:schemeClr val="bg2">
                    <a:lumMod val="90000"/>
                  </a:schemeClr>
                </a:solidFill>
              </a:rPr>
              <a:t>La profusion, ces dernières années</a:t>
            </a:r>
            <a:r>
              <a:rPr lang="fr-FR" sz="2400" b="1" dirty="0">
                <a:solidFill>
                  <a:schemeClr val="bg2">
                    <a:lumMod val="90000"/>
                  </a:schemeClr>
                </a:solidFill>
              </a:rPr>
              <a:t>, d’initiatives et politiques</a:t>
            </a:r>
            <a:r>
              <a:rPr lang="fr-FR" sz="2400" dirty="0">
                <a:solidFill>
                  <a:schemeClr val="bg2">
                    <a:lumMod val="90000"/>
                  </a:schemeClr>
                </a:solidFill>
              </a:rPr>
              <a:t> dédiées aux économies circulaire, créative et numérique atteste de la dynamique qu’elles portent.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Ces économies émergentes peuvent dès lors occuper un rôle déterminant dans </a:t>
            </a:r>
            <a:r>
              <a:rPr lang="fr-FR" sz="2400" b="1" dirty="0"/>
              <a:t>le renouveau du tissu économique.</a:t>
            </a:r>
          </a:p>
        </p:txBody>
      </p:sp>
    </p:spTree>
    <p:extLst>
      <p:ext uri="{BB962C8B-B14F-4D97-AF65-F5344CB8AC3E}">
        <p14:creationId xmlns:p14="http://schemas.microsoft.com/office/powerpoint/2010/main" val="207549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Contexte de la recherche </a:t>
            </a:r>
            <a:endParaRPr lang="fr-BE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587" y="1189529"/>
            <a:ext cx="1023973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En Wallonie, des déficits à combler…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Si l’emploi en Wallonie progresse de façon significative en valeur absolue dans les trois types d’économies, </a:t>
            </a:r>
            <a:r>
              <a:rPr lang="fr-FR" sz="2400" b="1" dirty="0"/>
              <a:t>la Région wallonne demeure à la traine vis-à-vis des deux autres régions du pays dans les économies créative et numérique</a:t>
            </a:r>
            <a:r>
              <a:rPr lang="fr-FR" sz="2400" dirty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2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Le constat est cependant différent dans l’économie circulaire puisque </a:t>
            </a:r>
            <a:r>
              <a:rPr lang="fr-FR" sz="2400" b="1" dirty="0"/>
              <a:t>c’est la Wallonie, qui présente la plus grande part d’emplois circulaires des trois régions</a:t>
            </a:r>
            <a:r>
              <a:rPr lang="fr-FR" sz="2400" dirty="0"/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88498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objectifs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2650" y="270877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587" y="1189529"/>
            <a:ext cx="1023973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L’objectif général de cette recherche est de s’interroger, d’une part, sur </a:t>
            </a:r>
            <a:r>
              <a:rPr lang="fr-FR" sz="2400" b="1" dirty="0"/>
              <a:t>comment ces nouvelles dynamiques peuvent contribuer au développement économique</a:t>
            </a:r>
            <a:r>
              <a:rPr lang="fr-FR" sz="2400" dirty="0"/>
              <a:t> tant local que régional et à la structuration des territoires wallons et, d’autre part, </a:t>
            </a:r>
            <a:r>
              <a:rPr lang="fr-FR" sz="2400" b="1" dirty="0"/>
              <a:t>comment le territoire peut favoriser le développement de celles-ci.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L’objectif de la section faisant l’objet de cette présentation est d’analyser et comprendre la </a:t>
            </a:r>
            <a:r>
              <a:rPr lang="fr-FR" sz="2400" b="1" dirty="0"/>
              <a:t>répartition des entreprises </a:t>
            </a:r>
            <a:r>
              <a:rPr lang="fr-FR" sz="2400" dirty="0"/>
              <a:t>des trois économies émergentes (circulaire, créative, numérique) sur le territoire wallon </a:t>
            </a:r>
          </a:p>
        </p:txBody>
      </p:sp>
    </p:spTree>
    <p:extLst>
      <p:ext uri="{BB962C8B-B14F-4D97-AF65-F5344CB8AC3E}">
        <p14:creationId xmlns:p14="http://schemas.microsoft.com/office/powerpoint/2010/main" val="28294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E0854-82AF-D2D3-E0CD-A4D77F0340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4400" dirty="0"/>
              <a:t>Données et méthodologie</a:t>
            </a:r>
          </a:p>
        </p:txBody>
      </p:sp>
    </p:spTree>
    <p:extLst>
      <p:ext uri="{BB962C8B-B14F-4D97-AF65-F5344CB8AC3E}">
        <p14:creationId xmlns:p14="http://schemas.microsoft.com/office/powerpoint/2010/main" val="66421631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u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2117</Words>
  <Application>Microsoft Office PowerPoint</Application>
  <PresentationFormat>Grand écran</PresentationFormat>
  <Paragraphs>200</Paragraphs>
  <Slides>33</Slides>
  <Notes>25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Calibri Light</vt:lpstr>
      <vt:lpstr>HelveticaNeueLTStd-Bd</vt:lpstr>
      <vt:lpstr>HelveticaNeueLTStd-Lt</vt:lpstr>
      <vt:lpstr>Times</vt:lpstr>
      <vt:lpstr>Wingdings</vt:lpstr>
      <vt:lpstr>Couvertures</vt:lpstr>
      <vt:lpstr>Contenu</vt:lpstr>
      <vt:lpstr>1_Contenu</vt:lpstr>
      <vt:lpstr>Contenu</vt:lpstr>
      <vt:lpstr>Dynamiques économiques émergentes et nouveaux enjeux territoriaux​ </vt:lpstr>
      <vt:lpstr>Introduction </vt:lpstr>
      <vt:lpstr>Contexte de la recherche </vt:lpstr>
      <vt:lpstr>Contexte de la recherche </vt:lpstr>
      <vt:lpstr>Contexte de la recherche </vt:lpstr>
      <vt:lpstr>Contexte de la recherche </vt:lpstr>
      <vt:lpstr>Contexte de la recherche </vt:lpstr>
      <vt:lpstr>Les objectifs </vt:lpstr>
      <vt:lpstr>Données et méthodologie</vt:lpstr>
      <vt:lpstr>Données</vt:lpstr>
      <vt:lpstr>Données</vt:lpstr>
      <vt:lpstr>Répartition spatiale des entreprises</vt:lpstr>
      <vt:lpstr>Répartition spatiale des entreprises</vt:lpstr>
      <vt:lpstr>Répartition spatiale des entreprises circulaires </vt:lpstr>
      <vt:lpstr>Répartition spatiale des entreprises créatives</vt:lpstr>
      <vt:lpstr>Répartition spatiale des entreprises numériques </vt:lpstr>
      <vt:lpstr>Répartition spatiale des entreprises</vt:lpstr>
      <vt:lpstr>Répartition spatiale des entreprises</vt:lpstr>
      <vt:lpstr>Typologie des contextes territoriaux </vt:lpstr>
      <vt:lpstr>Maille des contextes territoriaux </vt:lpstr>
      <vt:lpstr>Lien entre entreprises et typologies du territoire</vt:lpstr>
      <vt:lpstr>Résultats des traitements</vt:lpstr>
      <vt:lpstr>Comportements spatiaux des trois économies </vt:lpstr>
      <vt:lpstr>Comportements spatiaux des trois économies </vt:lpstr>
      <vt:lpstr>Comportements spatiaux des trois économies </vt:lpstr>
      <vt:lpstr>Comportements spatiaux des trois économies </vt:lpstr>
      <vt:lpstr>Comportements spatiaux des trois économies </vt:lpstr>
      <vt:lpstr>Comportements spatiaux des trois économies </vt:lpstr>
      <vt:lpstr>Conclusion</vt:lpstr>
      <vt:lpstr>Principaux enseignements </vt:lpstr>
      <vt:lpstr>Suite des travaux…</vt:lpstr>
      <vt:lpstr>Merci pour votre attention </vt:lpstr>
      <vt:lpstr>Q&amp;A 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Jimmy Havenith</dc:creator>
  <cp:lastModifiedBy>Massart Fabian</cp:lastModifiedBy>
  <cp:revision>28</cp:revision>
  <dcterms:created xsi:type="dcterms:W3CDTF">2019-10-14T08:46:11Z</dcterms:created>
  <dcterms:modified xsi:type="dcterms:W3CDTF">2022-10-21T14:22:13Z</dcterms:modified>
</cp:coreProperties>
</file>