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258" r:id="rId2"/>
    <p:sldId id="428" r:id="rId3"/>
    <p:sldId id="430" r:id="rId4"/>
    <p:sldId id="464" r:id="rId5"/>
    <p:sldId id="280" r:id="rId6"/>
    <p:sldId id="281" r:id="rId7"/>
    <p:sldId id="433" r:id="rId8"/>
    <p:sldId id="434" r:id="rId9"/>
    <p:sldId id="409" r:id="rId10"/>
    <p:sldId id="432" r:id="rId11"/>
    <p:sldId id="431" r:id="rId12"/>
    <p:sldId id="425" r:id="rId13"/>
    <p:sldId id="410" r:id="rId14"/>
    <p:sldId id="435" r:id="rId15"/>
    <p:sldId id="426" r:id="rId16"/>
    <p:sldId id="412" r:id="rId17"/>
    <p:sldId id="414" r:id="rId18"/>
    <p:sldId id="415" r:id="rId19"/>
    <p:sldId id="416" r:id="rId20"/>
    <p:sldId id="437" r:id="rId21"/>
    <p:sldId id="438" r:id="rId22"/>
    <p:sldId id="427" r:id="rId23"/>
    <p:sldId id="418" r:id="rId24"/>
    <p:sldId id="439" r:id="rId25"/>
    <p:sldId id="440" r:id="rId26"/>
    <p:sldId id="429" r:id="rId27"/>
    <p:sldId id="441" r:id="rId28"/>
    <p:sldId id="442" r:id="rId29"/>
    <p:sldId id="443" r:id="rId30"/>
    <p:sldId id="444" r:id="rId31"/>
    <p:sldId id="445" r:id="rId32"/>
    <p:sldId id="446" r:id="rId33"/>
    <p:sldId id="448" r:id="rId34"/>
    <p:sldId id="452" r:id="rId35"/>
    <p:sldId id="456" r:id="rId36"/>
    <p:sldId id="449" r:id="rId37"/>
    <p:sldId id="457" r:id="rId38"/>
    <p:sldId id="450" r:id="rId39"/>
    <p:sldId id="458" r:id="rId40"/>
    <p:sldId id="451" r:id="rId41"/>
    <p:sldId id="459" r:id="rId42"/>
    <p:sldId id="453" r:id="rId43"/>
    <p:sldId id="460" r:id="rId44"/>
    <p:sldId id="454" r:id="rId45"/>
    <p:sldId id="461" r:id="rId46"/>
    <p:sldId id="455" r:id="rId47"/>
    <p:sldId id="462" r:id="rId48"/>
    <p:sldId id="463" r:id="rId49"/>
    <p:sldId id="422" r:id="rId5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335"/>
    <p:restoredTop sz="96327"/>
  </p:normalViewPr>
  <p:slideViewPr>
    <p:cSldViewPr snapToGrid="0" snapToObjects="1">
      <p:cViewPr varScale="1">
        <p:scale>
          <a:sx n="117" d="100"/>
          <a:sy n="117" d="100"/>
        </p:scale>
        <p:origin x="200" y="7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8DE7EE-09EF-1E48-958C-1FD3EE6B187C}"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fr-FR"/>
        </a:p>
      </dgm:t>
    </dgm:pt>
    <dgm:pt modelId="{79C07193-F773-0B40-954B-2D83EB3961EB}">
      <dgm:prSet phldrT="[Texte]" custT="1"/>
      <dgm:spPr/>
      <dgm:t>
        <a:bodyPr/>
        <a:lstStyle/>
        <a:p>
          <a:r>
            <a:rPr lang="fr-FR" sz="1400" dirty="0"/>
            <a:t>Référentiel d'évaluation</a:t>
          </a:r>
        </a:p>
      </dgm:t>
    </dgm:pt>
    <dgm:pt modelId="{E9368D08-7F23-AB40-BB49-D75002BA2C68}" type="parTrans" cxnId="{5F742992-82F4-DF4D-8106-E3C71A90727F}">
      <dgm:prSet/>
      <dgm:spPr/>
      <dgm:t>
        <a:bodyPr/>
        <a:lstStyle/>
        <a:p>
          <a:endParaRPr lang="fr-FR"/>
        </a:p>
      </dgm:t>
    </dgm:pt>
    <dgm:pt modelId="{F34D6F88-4FC4-6F49-9140-6F7DDA62B215}" type="sibTrans" cxnId="{5F742992-82F4-DF4D-8106-E3C71A90727F}">
      <dgm:prSet/>
      <dgm:spPr>
        <a:ln w="38100"/>
      </dgm:spPr>
      <dgm:t>
        <a:bodyPr/>
        <a:lstStyle/>
        <a:p>
          <a:endParaRPr lang="fr-FR"/>
        </a:p>
      </dgm:t>
    </dgm:pt>
    <dgm:pt modelId="{8A6C98AE-AD40-5849-992A-455DEF3522EA}">
      <dgm:prSet phldrT="[Texte]" custT="1"/>
      <dgm:spPr/>
      <dgm:t>
        <a:bodyPr/>
        <a:lstStyle/>
        <a:p>
          <a:r>
            <a:rPr lang="fr-FR" sz="1600" dirty="0"/>
            <a:t>Valeurs et finalités</a:t>
          </a:r>
        </a:p>
      </dgm:t>
    </dgm:pt>
    <dgm:pt modelId="{4AD0F1DF-3273-6741-B26D-2458A2F9C6FC}" type="parTrans" cxnId="{4818FC31-6F77-8E49-B81B-0F94E07B5F3F}">
      <dgm:prSet/>
      <dgm:spPr/>
      <dgm:t>
        <a:bodyPr/>
        <a:lstStyle/>
        <a:p>
          <a:endParaRPr lang="fr-FR"/>
        </a:p>
      </dgm:t>
    </dgm:pt>
    <dgm:pt modelId="{25207252-81D9-7348-A8D9-08E66DE7A562}" type="sibTrans" cxnId="{4818FC31-6F77-8E49-B81B-0F94E07B5F3F}">
      <dgm:prSet/>
      <dgm:spPr>
        <a:ln w="38100"/>
      </dgm:spPr>
      <dgm:t>
        <a:bodyPr/>
        <a:lstStyle/>
        <a:p>
          <a:endParaRPr lang="fr-FR"/>
        </a:p>
      </dgm:t>
    </dgm:pt>
    <dgm:pt modelId="{2BAA79E1-88D7-3A4A-950E-2732C83DCF33}">
      <dgm:prSet phldrT="[Texte]" custT="1"/>
      <dgm:spPr/>
      <dgm:t>
        <a:bodyPr/>
        <a:lstStyle/>
        <a:p>
          <a:r>
            <a:rPr lang="fr-FR" sz="1600" dirty="0"/>
            <a:t>Architecture</a:t>
          </a:r>
        </a:p>
      </dgm:t>
    </dgm:pt>
    <dgm:pt modelId="{3DEC63DA-5F21-AA47-AB61-09CE8FEC0C84}" type="parTrans" cxnId="{E9E7CDF7-42E1-F445-A687-046C616C026D}">
      <dgm:prSet/>
      <dgm:spPr/>
      <dgm:t>
        <a:bodyPr/>
        <a:lstStyle/>
        <a:p>
          <a:endParaRPr lang="fr-FR"/>
        </a:p>
      </dgm:t>
    </dgm:pt>
    <dgm:pt modelId="{5EB8E8E3-388C-634F-91AE-2D45B208BB10}" type="sibTrans" cxnId="{E9E7CDF7-42E1-F445-A687-046C616C026D}">
      <dgm:prSet/>
      <dgm:spPr>
        <a:ln w="38100"/>
      </dgm:spPr>
      <dgm:t>
        <a:bodyPr/>
        <a:lstStyle/>
        <a:p>
          <a:endParaRPr lang="fr-FR"/>
        </a:p>
      </dgm:t>
    </dgm:pt>
    <dgm:pt modelId="{DC0978A2-D30C-DE4A-8775-16190037425C}">
      <dgm:prSet phldrT="[Texte]" custT="1"/>
      <dgm:spPr/>
      <dgm:t>
        <a:bodyPr/>
        <a:lstStyle/>
        <a:p>
          <a:r>
            <a:rPr lang="fr-FR" sz="1600" dirty="0"/>
            <a:t>Conception et paramétrage</a:t>
          </a:r>
        </a:p>
      </dgm:t>
    </dgm:pt>
    <dgm:pt modelId="{B82F440E-70B8-BC44-B1DC-6863E23D1550}" type="parTrans" cxnId="{7C10C729-F1CB-484E-91F4-F024D3419D95}">
      <dgm:prSet/>
      <dgm:spPr/>
      <dgm:t>
        <a:bodyPr/>
        <a:lstStyle/>
        <a:p>
          <a:endParaRPr lang="fr-FR"/>
        </a:p>
      </dgm:t>
    </dgm:pt>
    <dgm:pt modelId="{682D83A2-26DD-BC47-B11F-879A03F75F44}" type="sibTrans" cxnId="{7C10C729-F1CB-484E-91F4-F024D3419D95}">
      <dgm:prSet/>
      <dgm:spPr>
        <a:ln w="38100"/>
      </dgm:spPr>
      <dgm:t>
        <a:bodyPr/>
        <a:lstStyle/>
        <a:p>
          <a:endParaRPr lang="fr-FR"/>
        </a:p>
      </dgm:t>
    </dgm:pt>
    <dgm:pt modelId="{53BF8489-A09E-B94E-9B57-DB798156093E}">
      <dgm:prSet phldrT="[Texte]" custT="1"/>
      <dgm:spPr/>
      <dgm:t>
        <a:bodyPr/>
        <a:lstStyle/>
        <a:p>
          <a:r>
            <a:rPr lang="fr-FR" sz="1600" dirty="0"/>
            <a:t>Communication vers les étudiants</a:t>
          </a:r>
        </a:p>
      </dgm:t>
    </dgm:pt>
    <dgm:pt modelId="{D96F1EB0-2E77-794F-8AB3-46011D59A0DB}" type="parTrans" cxnId="{C8BBAB53-A08E-3F43-ABC4-6DE32DF8EEC3}">
      <dgm:prSet/>
      <dgm:spPr/>
      <dgm:t>
        <a:bodyPr/>
        <a:lstStyle/>
        <a:p>
          <a:endParaRPr lang="fr-FR"/>
        </a:p>
      </dgm:t>
    </dgm:pt>
    <dgm:pt modelId="{94F32A1F-FDAC-034B-9B77-B03779EE09B3}" type="sibTrans" cxnId="{C8BBAB53-A08E-3F43-ABC4-6DE32DF8EEC3}">
      <dgm:prSet/>
      <dgm:spPr>
        <a:ln w="38100"/>
      </dgm:spPr>
      <dgm:t>
        <a:bodyPr/>
        <a:lstStyle/>
        <a:p>
          <a:endParaRPr lang="fr-FR"/>
        </a:p>
      </dgm:t>
    </dgm:pt>
    <dgm:pt modelId="{A8348A1B-B7FE-8545-BE68-8A8A2E9CB9B0}">
      <dgm:prSet phldrT="[Texte]" custT="1"/>
      <dgm:spPr/>
      <dgm:t>
        <a:bodyPr/>
        <a:lstStyle/>
        <a:p>
          <a:r>
            <a:rPr lang="fr-FR" sz="1600" dirty="0"/>
            <a:t>Jugement et décision</a:t>
          </a:r>
        </a:p>
      </dgm:t>
    </dgm:pt>
    <dgm:pt modelId="{80AE2148-4B0E-FB47-8A90-22B7E4A368C4}" type="parTrans" cxnId="{91FC4BFD-76B1-CE4B-875E-65D7EB4600AC}">
      <dgm:prSet/>
      <dgm:spPr/>
      <dgm:t>
        <a:bodyPr/>
        <a:lstStyle/>
        <a:p>
          <a:endParaRPr lang="fr-FR"/>
        </a:p>
      </dgm:t>
    </dgm:pt>
    <dgm:pt modelId="{B07090D6-89F5-F947-B3EB-CC74A304DA92}" type="sibTrans" cxnId="{91FC4BFD-76B1-CE4B-875E-65D7EB4600AC}">
      <dgm:prSet/>
      <dgm:spPr>
        <a:ln w="38100"/>
      </dgm:spPr>
      <dgm:t>
        <a:bodyPr/>
        <a:lstStyle/>
        <a:p>
          <a:endParaRPr lang="fr-FR"/>
        </a:p>
      </dgm:t>
    </dgm:pt>
    <dgm:pt modelId="{B7FAFBE6-BBAA-3D4E-8BE9-FC112445FD4F}">
      <dgm:prSet phldrT="[Texte]" custT="1"/>
      <dgm:spPr/>
      <dgm:t>
        <a:bodyPr/>
        <a:lstStyle/>
        <a:p>
          <a:r>
            <a:rPr lang="fr-FR" sz="1600" dirty="0"/>
            <a:t>Prise de données</a:t>
          </a:r>
        </a:p>
      </dgm:t>
    </dgm:pt>
    <dgm:pt modelId="{92007540-B577-D949-B4C9-842545196FDE}" type="parTrans" cxnId="{72691D03-AA15-5547-BC0B-6B922211522C}">
      <dgm:prSet/>
      <dgm:spPr/>
      <dgm:t>
        <a:bodyPr/>
        <a:lstStyle/>
        <a:p>
          <a:endParaRPr lang="fr-FR"/>
        </a:p>
      </dgm:t>
    </dgm:pt>
    <dgm:pt modelId="{B2C9705B-0FBC-1D44-8D77-13FC4FE31999}" type="sibTrans" cxnId="{72691D03-AA15-5547-BC0B-6B922211522C}">
      <dgm:prSet/>
      <dgm:spPr>
        <a:ln w="38100"/>
      </dgm:spPr>
      <dgm:t>
        <a:bodyPr/>
        <a:lstStyle/>
        <a:p>
          <a:endParaRPr lang="fr-FR"/>
        </a:p>
      </dgm:t>
    </dgm:pt>
    <dgm:pt modelId="{7F2E89A6-430B-2945-B6AB-2CE2F8051FC1}">
      <dgm:prSet phldrT="[Texte]" custT="1"/>
      <dgm:spPr>
        <a:ln w="12700">
          <a:solidFill>
            <a:schemeClr val="bg1"/>
          </a:solidFill>
        </a:ln>
      </dgm:spPr>
      <dgm:t>
        <a:bodyPr/>
        <a:lstStyle/>
        <a:p>
          <a:r>
            <a:rPr lang="fr-FR" sz="1600" dirty="0"/>
            <a:t>Analyse qualité</a:t>
          </a:r>
        </a:p>
      </dgm:t>
    </dgm:pt>
    <dgm:pt modelId="{124B7D65-FC24-6B41-B031-95C04E64ED0B}" type="parTrans" cxnId="{4A56B0C7-25EB-7946-8D0A-D11FAEE5DD18}">
      <dgm:prSet/>
      <dgm:spPr/>
      <dgm:t>
        <a:bodyPr/>
        <a:lstStyle/>
        <a:p>
          <a:endParaRPr lang="fr-FR"/>
        </a:p>
      </dgm:t>
    </dgm:pt>
    <dgm:pt modelId="{E2E14B87-E2B2-FF48-8119-C40BE5500F4C}" type="sibTrans" cxnId="{4A56B0C7-25EB-7946-8D0A-D11FAEE5DD18}">
      <dgm:prSet/>
      <dgm:spPr>
        <a:ln w="38100"/>
      </dgm:spPr>
      <dgm:t>
        <a:bodyPr/>
        <a:lstStyle/>
        <a:p>
          <a:endParaRPr lang="fr-FR"/>
        </a:p>
      </dgm:t>
    </dgm:pt>
    <dgm:pt modelId="{E042C275-D954-594C-921F-903DF07540A3}">
      <dgm:prSet phldrT="[Texte]" custT="1"/>
      <dgm:spPr/>
      <dgm:t>
        <a:bodyPr/>
        <a:lstStyle/>
        <a:p>
          <a:r>
            <a:rPr lang="fr-FR" sz="1600" dirty="0"/>
            <a:t>Rétroaction (</a:t>
          </a:r>
          <a:r>
            <a:rPr lang="fr-FR" sz="1600" dirty="0" err="1"/>
            <a:t>Feedabck</a:t>
          </a:r>
          <a:r>
            <a:rPr lang="fr-FR" sz="1600" dirty="0"/>
            <a:t>)</a:t>
          </a:r>
        </a:p>
      </dgm:t>
    </dgm:pt>
    <dgm:pt modelId="{9556F9CF-3ACE-C345-B8B0-75FB108E39E8}" type="parTrans" cxnId="{B2D2F102-8126-074A-9E43-E8833B3EC2F2}">
      <dgm:prSet/>
      <dgm:spPr/>
      <dgm:t>
        <a:bodyPr/>
        <a:lstStyle/>
        <a:p>
          <a:endParaRPr lang="fr-FR"/>
        </a:p>
      </dgm:t>
    </dgm:pt>
    <dgm:pt modelId="{FDAA22BF-3F1A-AA4B-AA58-D74409CD2C26}" type="sibTrans" cxnId="{B2D2F102-8126-074A-9E43-E8833B3EC2F2}">
      <dgm:prSet/>
      <dgm:spPr>
        <a:ln w="38100"/>
      </dgm:spPr>
      <dgm:t>
        <a:bodyPr/>
        <a:lstStyle/>
        <a:p>
          <a:endParaRPr lang="fr-FR"/>
        </a:p>
      </dgm:t>
    </dgm:pt>
    <dgm:pt modelId="{5523F987-2979-1D47-8DFA-8FAE0AD74A51}" type="pres">
      <dgm:prSet presAssocID="{A58DE7EE-09EF-1E48-958C-1FD3EE6B187C}" presName="cycle" presStyleCnt="0">
        <dgm:presLayoutVars>
          <dgm:dir/>
          <dgm:resizeHandles val="exact"/>
        </dgm:presLayoutVars>
      </dgm:prSet>
      <dgm:spPr/>
    </dgm:pt>
    <dgm:pt modelId="{7DA0FDAE-4A02-B546-8F42-EDB124B09627}" type="pres">
      <dgm:prSet presAssocID="{79C07193-F773-0B40-954B-2D83EB3961EB}" presName="node" presStyleLbl="node1" presStyleIdx="0" presStyleCnt="9" custScaleX="120934" custScaleY="185844">
        <dgm:presLayoutVars>
          <dgm:bulletEnabled val="1"/>
        </dgm:presLayoutVars>
      </dgm:prSet>
      <dgm:spPr/>
    </dgm:pt>
    <dgm:pt modelId="{A5CB4FDB-6BE4-CB49-9FD2-54473382768F}" type="pres">
      <dgm:prSet presAssocID="{79C07193-F773-0B40-954B-2D83EB3961EB}" presName="spNode" presStyleCnt="0"/>
      <dgm:spPr/>
    </dgm:pt>
    <dgm:pt modelId="{C457617C-F794-A94F-BEB0-7096B38911DB}" type="pres">
      <dgm:prSet presAssocID="{F34D6F88-4FC4-6F49-9140-6F7DDA62B215}" presName="sibTrans" presStyleLbl="sibTrans1D1" presStyleIdx="0" presStyleCnt="9"/>
      <dgm:spPr/>
    </dgm:pt>
    <dgm:pt modelId="{C2CC1E13-B0EA-DD40-B113-313959E34EFC}" type="pres">
      <dgm:prSet presAssocID="{8A6C98AE-AD40-5849-992A-455DEF3522EA}" presName="node" presStyleLbl="node1" presStyleIdx="1" presStyleCnt="9" custScaleX="120799" custScaleY="185844">
        <dgm:presLayoutVars>
          <dgm:bulletEnabled val="1"/>
        </dgm:presLayoutVars>
      </dgm:prSet>
      <dgm:spPr/>
    </dgm:pt>
    <dgm:pt modelId="{F7E4E41B-E4F6-CF4B-998D-CF6571476348}" type="pres">
      <dgm:prSet presAssocID="{8A6C98AE-AD40-5849-992A-455DEF3522EA}" presName="spNode" presStyleCnt="0"/>
      <dgm:spPr/>
    </dgm:pt>
    <dgm:pt modelId="{3667AA44-96D2-F747-B101-E061FB143BE0}" type="pres">
      <dgm:prSet presAssocID="{25207252-81D9-7348-A8D9-08E66DE7A562}" presName="sibTrans" presStyleLbl="sibTrans1D1" presStyleIdx="1" presStyleCnt="9"/>
      <dgm:spPr/>
    </dgm:pt>
    <dgm:pt modelId="{4160359C-27F2-D648-B5AC-377CA0F92EF8}" type="pres">
      <dgm:prSet presAssocID="{2BAA79E1-88D7-3A4A-950E-2732C83DCF33}" presName="node" presStyleLbl="node1" presStyleIdx="2" presStyleCnt="9" custScaleX="120851" custScaleY="185844">
        <dgm:presLayoutVars>
          <dgm:bulletEnabled val="1"/>
        </dgm:presLayoutVars>
      </dgm:prSet>
      <dgm:spPr/>
    </dgm:pt>
    <dgm:pt modelId="{9730D0D0-2475-CF40-A7B8-1652EC17B7F1}" type="pres">
      <dgm:prSet presAssocID="{2BAA79E1-88D7-3A4A-950E-2732C83DCF33}" presName="spNode" presStyleCnt="0"/>
      <dgm:spPr/>
    </dgm:pt>
    <dgm:pt modelId="{B43B0FDB-22BE-F846-A8FC-7EEEC229A6A9}" type="pres">
      <dgm:prSet presAssocID="{5EB8E8E3-388C-634F-91AE-2D45B208BB10}" presName="sibTrans" presStyleLbl="sibTrans1D1" presStyleIdx="2" presStyleCnt="9"/>
      <dgm:spPr/>
    </dgm:pt>
    <dgm:pt modelId="{AC9CA26A-A493-C946-BDA4-E0C252C9F054}" type="pres">
      <dgm:prSet presAssocID="{DC0978A2-D30C-DE4A-8775-16190037425C}" presName="node" presStyleLbl="node1" presStyleIdx="3" presStyleCnt="9" custScaleX="120799" custScaleY="185844">
        <dgm:presLayoutVars>
          <dgm:bulletEnabled val="1"/>
        </dgm:presLayoutVars>
      </dgm:prSet>
      <dgm:spPr/>
    </dgm:pt>
    <dgm:pt modelId="{335D3CF7-2EEB-D64F-949D-042CDBEC8A7C}" type="pres">
      <dgm:prSet presAssocID="{DC0978A2-D30C-DE4A-8775-16190037425C}" presName="spNode" presStyleCnt="0"/>
      <dgm:spPr/>
    </dgm:pt>
    <dgm:pt modelId="{A51C6F03-3167-B043-8F82-68DA5B3B682D}" type="pres">
      <dgm:prSet presAssocID="{682D83A2-26DD-BC47-B11F-879A03F75F44}" presName="sibTrans" presStyleLbl="sibTrans1D1" presStyleIdx="3" presStyleCnt="9"/>
      <dgm:spPr/>
    </dgm:pt>
    <dgm:pt modelId="{11F18624-E55F-3E4A-9F3D-4F5A0B7DC3CD}" type="pres">
      <dgm:prSet presAssocID="{53BF8489-A09E-B94E-9B57-DB798156093E}" presName="node" presStyleLbl="node1" presStyleIdx="4" presStyleCnt="9" custScaleX="120799" custScaleY="185844">
        <dgm:presLayoutVars>
          <dgm:bulletEnabled val="1"/>
        </dgm:presLayoutVars>
      </dgm:prSet>
      <dgm:spPr/>
    </dgm:pt>
    <dgm:pt modelId="{F4294C3F-334C-F445-89A2-E04F8178A172}" type="pres">
      <dgm:prSet presAssocID="{53BF8489-A09E-B94E-9B57-DB798156093E}" presName="spNode" presStyleCnt="0"/>
      <dgm:spPr/>
    </dgm:pt>
    <dgm:pt modelId="{4DD2F4D3-0A6C-084C-8ABF-F4AFB763D8B1}" type="pres">
      <dgm:prSet presAssocID="{94F32A1F-FDAC-034B-9B77-B03779EE09B3}" presName="sibTrans" presStyleLbl="sibTrans1D1" presStyleIdx="4" presStyleCnt="9"/>
      <dgm:spPr/>
    </dgm:pt>
    <dgm:pt modelId="{0F902F9B-0B5D-CD40-AB26-15DD091C86C6}" type="pres">
      <dgm:prSet presAssocID="{B7FAFBE6-BBAA-3D4E-8BE9-FC112445FD4F}" presName="node" presStyleLbl="node1" presStyleIdx="5" presStyleCnt="9" custScaleX="120799" custScaleY="185844">
        <dgm:presLayoutVars>
          <dgm:bulletEnabled val="1"/>
        </dgm:presLayoutVars>
      </dgm:prSet>
      <dgm:spPr/>
    </dgm:pt>
    <dgm:pt modelId="{9BDD0CF9-FC73-0544-93C1-5879B1E8A1E7}" type="pres">
      <dgm:prSet presAssocID="{B7FAFBE6-BBAA-3D4E-8BE9-FC112445FD4F}" presName="spNode" presStyleCnt="0"/>
      <dgm:spPr/>
    </dgm:pt>
    <dgm:pt modelId="{43A64F10-DE64-AC47-867D-6F87433695FD}" type="pres">
      <dgm:prSet presAssocID="{B2C9705B-0FBC-1D44-8D77-13FC4FE31999}" presName="sibTrans" presStyleLbl="sibTrans1D1" presStyleIdx="5" presStyleCnt="9"/>
      <dgm:spPr/>
    </dgm:pt>
    <dgm:pt modelId="{DB6BED16-E6F6-3C40-A774-B53F3BAAFC40}" type="pres">
      <dgm:prSet presAssocID="{A8348A1B-B7FE-8545-BE68-8A8A2E9CB9B0}" presName="node" presStyleLbl="node1" presStyleIdx="6" presStyleCnt="9" custScaleX="120799" custScaleY="185844">
        <dgm:presLayoutVars>
          <dgm:bulletEnabled val="1"/>
        </dgm:presLayoutVars>
      </dgm:prSet>
      <dgm:spPr/>
    </dgm:pt>
    <dgm:pt modelId="{675A9E21-5ACD-4541-BE62-3763096A694C}" type="pres">
      <dgm:prSet presAssocID="{A8348A1B-B7FE-8545-BE68-8A8A2E9CB9B0}" presName="spNode" presStyleCnt="0"/>
      <dgm:spPr/>
    </dgm:pt>
    <dgm:pt modelId="{4CACB8B3-25A0-F948-91F5-FCB546008F74}" type="pres">
      <dgm:prSet presAssocID="{B07090D6-89F5-F947-B3EB-CC74A304DA92}" presName="sibTrans" presStyleLbl="sibTrans1D1" presStyleIdx="6" presStyleCnt="9"/>
      <dgm:spPr/>
    </dgm:pt>
    <dgm:pt modelId="{2018064D-6239-324E-AA7B-559774B56D79}" type="pres">
      <dgm:prSet presAssocID="{E042C275-D954-594C-921F-903DF07540A3}" presName="node" presStyleLbl="node1" presStyleIdx="7" presStyleCnt="9" custScaleX="120799" custScaleY="185844">
        <dgm:presLayoutVars>
          <dgm:bulletEnabled val="1"/>
        </dgm:presLayoutVars>
      </dgm:prSet>
      <dgm:spPr/>
    </dgm:pt>
    <dgm:pt modelId="{C12E6D5F-8680-CB4F-8EFC-9B567DE1FED2}" type="pres">
      <dgm:prSet presAssocID="{E042C275-D954-594C-921F-903DF07540A3}" presName="spNode" presStyleCnt="0"/>
      <dgm:spPr/>
    </dgm:pt>
    <dgm:pt modelId="{A8F2818C-568B-864A-A619-136844C4C9C0}" type="pres">
      <dgm:prSet presAssocID="{FDAA22BF-3F1A-AA4B-AA58-D74409CD2C26}" presName="sibTrans" presStyleLbl="sibTrans1D1" presStyleIdx="7" presStyleCnt="9"/>
      <dgm:spPr/>
    </dgm:pt>
    <dgm:pt modelId="{DDF51130-547F-2642-BDBF-ACE399EEE054}" type="pres">
      <dgm:prSet presAssocID="{7F2E89A6-430B-2945-B6AB-2CE2F8051FC1}" presName="node" presStyleLbl="node1" presStyleIdx="8" presStyleCnt="9" custScaleX="120799" custScaleY="185844">
        <dgm:presLayoutVars>
          <dgm:bulletEnabled val="1"/>
        </dgm:presLayoutVars>
      </dgm:prSet>
      <dgm:spPr/>
    </dgm:pt>
    <dgm:pt modelId="{B74D7D9A-9844-CC42-8102-05120A58F233}" type="pres">
      <dgm:prSet presAssocID="{7F2E89A6-430B-2945-B6AB-2CE2F8051FC1}" presName="spNode" presStyleCnt="0"/>
      <dgm:spPr/>
    </dgm:pt>
    <dgm:pt modelId="{AD0E4FE7-42DA-4649-8BC6-83765E70A898}" type="pres">
      <dgm:prSet presAssocID="{E2E14B87-E2B2-FF48-8119-C40BE5500F4C}" presName="sibTrans" presStyleLbl="sibTrans1D1" presStyleIdx="8" presStyleCnt="9"/>
      <dgm:spPr/>
    </dgm:pt>
  </dgm:ptLst>
  <dgm:cxnLst>
    <dgm:cxn modelId="{B2D2F102-8126-074A-9E43-E8833B3EC2F2}" srcId="{A58DE7EE-09EF-1E48-958C-1FD3EE6B187C}" destId="{E042C275-D954-594C-921F-903DF07540A3}" srcOrd="7" destOrd="0" parTransId="{9556F9CF-3ACE-C345-B8B0-75FB108E39E8}" sibTransId="{FDAA22BF-3F1A-AA4B-AA58-D74409CD2C26}"/>
    <dgm:cxn modelId="{72691D03-AA15-5547-BC0B-6B922211522C}" srcId="{A58DE7EE-09EF-1E48-958C-1FD3EE6B187C}" destId="{B7FAFBE6-BBAA-3D4E-8BE9-FC112445FD4F}" srcOrd="5" destOrd="0" parTransId="{92007540-B577-D949-B4C9-842545196FDE}" sibTransId="{B2C9705B-0FBC-1D44-8D77-13FC4FE31999}"/>
    <dgm:cxn modelId="{493A1612-C02F-7A4E-9198-A72D45615A80}" type="presOf" srcId="{5EB8E8E3-388C-634F-91AE-2D45B208BB10}" destId="{B43B0FDB-22BE-F846-A8FC-7EEEC229A6A9}" srcOrd="0" destOrd="0" presId="urn:microsoft.com/office/officeart/2005/8/layout/cycle6"/>
    <dgm:cxn modelId="{704B9D1A-85D8-704A-85E5-4D07270A0C44}" type="presOf" srcId="{F34D6F88-4FC4-6F49-9140-6F7DDA62B215}" destId="{C457617C-F794-A94F-BEB0-7096B38911DB}" srcOrd="0" destOrd="0" presId="urn:microsoft.com/office/officeart/2005/8/layout/cycle6"/>
    <dgm:cxn modelId="{7C10C729-F1CB-484E-91F4-F024D3419D95}" srcId="{A58DE7EE-09EF-1E48-958C-1FD3EE6B187C}" destId="{DC0978A2-D30C-DE4A-8775-16190037425C}" srcOrd="3" destOrd="0" parTransId="{B82F440E-70B8-BC44-B1DC-6863E23D1550}" sibTransId="{682D83A2-26DD-BC47-B11F-879A03F75F44}"/>
    <dgm:cxn modelId="{4818FC31-6F77-8E49-B81B-0F94E07B5F3F}" srcId="{A58DE7EE-09EF-1E48-958C-1FD3EE6B187C}" destId="{8A6C98AE-AD40-5849-992A-455DEF3522EA}" srcOrd="1" destOrd="0" parTransId="{4AD0F1DF-3273-6741-B26D-2458A2F9C6FC}" sibTransId="{25207252-81D9-7348-A8D9-08E66DE7A562}"/>
    <dgm:cxn modelId="{A35A7C38-61A5-924F-9C42-7CBF720B0D6A}" type="presOf" srcId="{7F2E89A6-430B-2945-B6AB-2CE2F8051FC1}" destId="{DDF51130-547F-2642-BDBF-ACE399EEE054}" srcOrd="0" destOrd="0" presId="urn:microsoft.com/office/officeart/2005/8/layout/cycle6"/>
    <dgm:cxn modelId="{E2354039-C414-A941-A506-EB1693ABFB71}" type="presOf" srcId="{25207252-81D9-7348-A8D9-08E66DE7A562}" destId="{3667AA44-96D2-F747-B101-E061FB143BE0}" srcOrd="0" destOrd="0" presId="urn:microsoft.com/office/officeart/2005/8/layout/cycle6"/>
    <dgm:cxn modelId="{0E3F2742-DBC5-5E48-B55C-8DBD3E836BCE}" type="presOf" srcId="{53BF8489-A09E-B94E-9B57-DB798156093E}" destId="{11F18624-E55F-3E4A-9F3D-4F5A0B7DC3CD}" srcOrd="0" destOrd="0" presId="urn:microsoft.com/office/officeart/2005/8/layout/cycle6"/>
    <dgm:cxn modelId="{C8BBAB53-A08E-3F43-ABC4-6DE32DF8EEC3}" srcId="{A58DE7EE-09EF-1E48-958C-1FD3EE6B187C}" destId="{53BF8489-A09E-B94E-9B57-DB798156093E}" srcOrd="4" destOrd="0" parTransId="{D96F1EB0-2E77-794F-8AB3-46011D59A0DB}" sibTransId="{94F32A1F-FDAC-034B-9B77-B03779EE09B3}"/>
    <dgm:cxn modelId="{2CF69758-8337-C946-BADC-8E6DCF8AA561}" type="presOf" srcId="{A8348A1B-B7FE-8545-BE68-8A8A2E9CB9B0}" destId="{DB6BED16-E6F6-3C40-A774-B53F3BAAFC40}" srcOrd="0" destOrd="0" presId="urn:microsoft.com/office/officeart/2005/8/layout/cycle6"/>
    <dgm:cxn modelId="{A777A076-C365-ED46-A5BC-79F4DD66A1C0}" type="presOf" srcId="{8A6C98AE-AD40-5849-992A-455DEF3522EA}" destId="{C2CC1E13-B0EA-DD40-B113-313959E34EFC}" srcOrd="0" destOrd="0" presId="urn:microsoft.com/office/officeart/2005/8/layout/cycle6"/>
    <dgm:cxn modelId="{7859D384-776F-794C-A244-B87EAE9FDD17}" type="presOf" srcId="{E2E14B87-E2B2-FF48-8119-C40BE5500F4C}" destId="{AD0E4FE7-42DA-4649-8BC6-83765E70A898}" srcOrd="0" destOrd="0" presId="urn:microsoft.com/office/officeart/2005/8/layout/cycle6"/>
    <dgm:cxn modelId="{5F742992-82F4-DF4D-8106-E3C71A90727F}" srcId="{A58DE7EE-09EF-1E48-958C-1FD3EE6B187C}" destId="{79C07193-F773-0B40-954B-2D83EB3961EB}" srcOrd="0" destOrd="0" parTransId="{E9368D08-7F23-AB40-BB49-D75002BA2C68}" sibTransId="{F34D6F88-4FC4-6F49-9140-6F7DDA62B215}"/>
    <dgm:cxn modelId="{8C32B0AC-8A53-2F45-A71A-1FD46B1FDE7E}" type="presOf" srcId="{79C07193-F773-0B40-954B-2D83EB3961EB}" destId="{7DA0FDAE-4A02-B546-8F42-EDB124B09627}" srcOrd="0" destOrd="0" presId="urn:microsoft.com/office/officeart/2005/8/layout/cycle6"/>
    <dgm:cxn modelId="{1EE184AF-E306-B447-AA56-715F40DEB4BA}" type="presOf" srcId="{B07090D6-89F5-F947-B3EB-CC74A304DA92}" destId="{4CACB8B3-25A0-F948-91F5-FCB546008F74}" srcOrd="0" destOrd="0" presId="urn:microsoft.com/office/officeart/2005/8/layout/cycle6"/>
    <dgm:cxn modelId="{9BC545B4-00FB-A342-AF43-CA21F5B0936C}" type="presOf" srcId="{B7FAFBE6-BBAA-3D4E-8BE9-FC112445FD4F}" destId="{0F902F9B-0B5D-CD40-AB26-15DD091C86C6}" srcOrd="0" destOrd="0" presId="urn:microsoft.com/office/officeart/2005/8/layout/cycle6"/>
    <dgm:cxn modelId="{2CA5AFBB-DB77-424F-8D0E-1B461B579F61}" type="presOf" srcId="{A58DE7EE-09EF-1E48-958C-1FD3EE6B187C}" destId="{5523F987-2979-1D47-8DFA-8FAE0AD74A51}" srcOrd="0" destOrd="0" presId="urn:microsoft.com/office/officeart/2005/8/layout/cycle6"/>
    <dgm:cxn modelId="{4BE685C6-0D22-4A4E-A025-2A852ACEDA69}" type="presOf" srcId="{DC0978A2-D30C-DE4A-8775-16190037425C}" destId="{AC9CA26A-A493-C946-BDA4-E0C252C9F054}" srcOrd="0" destOrd="0" presId="urn:microsoft.com/office/officeart/2005/8/layout/cycle6"/>
    <dgm:cxn modelId="{4A56B0C7-25EB-7946-8D0A-D11FAEE5DD18}" srcId="{A58DE7EE-09EF-1E48-958C-1FD3EE6B187C}" destId="{7F2E89A6-430B-2945-B6AB-2CE2F8051FC1}" srcOrd="8" destOrd="0" parTransId="{124B7D65-FC24-6B41-B031-95C04E64ED0B}" sibTransId="{E2E14B87-E2B2-FF48-8119-C40BE5500F4C}"/>
    <dgm:cxn modelId="{00F68FC8-7D2F-2642-897F-6CD264ABC9CA}" type="presOf" srcId="{94F32A1F-FDAC-034B-9B77-B03779EE09B3}" destId="{4DD2F4D3-0A6C-084C-8ABF-F4AFB763D8B1}" srcOrd="0" destOrd="0" presId="urn:microsoft.com/office/officeart/2005/8/layout/cycle6"/>
    <dgm:cxn modelId="{F68F66DD-D669-D744-B8CD-2AE0B6FA943C}" type="presOf" srcId="{FDAA22BF-3F1A-AA4B-AA58-D74409CD2C26}" destId="{A8F2818C-568B-864A-A619-136844C4C9C0}" srcOrd="0" destOrd="0" presId="urn:microsoft.com/office/officeart/2005/8/layout/cycle6"/>
    <dgm:cxn modelId="{CDC167E6-0497-5A4D-838C-A3AC9EECE8A8}" type="presOf" srcId="{682D83A2-26DD-BC47-B11F-879A03F75F44}" destId="{A51C6F03-3167-B043-8F82-68DA5B3B682D}" srcOrd="0" destOrd="0" presId="urn:microsoft.com/office/officeart/2005/8/layout/cycle6"/>
    <dgm:cxn modelId="{7529A5E9-9228-5C4C-A986-DB4536F6E0E9}" type="presOf" srcId="{B2C9705B-0FBC-1D44-8D77-13FC4FE31999}" destId="{43A64F10-DE64-AC47-867D-6F87433695FD}" srcOrd="0" destOrd="0" presId="urn:microsoft.com/office/officeart/2005/8/layout/cycle6"/>
    <dgm:cxn modelId="{E9E7CDF7-42E1-F445-A687-046C616C026D}" srcId="{A58DE7EE-09EF-1E48-958C-1FD3EE6B187C}" destId="{2BAA79E1-88D7-3A4A-950E-2732C83DCF33}" srcOrd="2" destOrd="0" parTransId="{3DEC63DA-5F21-AA47-AB61-09CE8FEC0C84}" sibTransId="{5EB8E8E3-388C-634F-91AE-2D45B208BB10}"/>
    <dgm:cxn modelId="{C491F7F8-1DE9-0749-8128-EDB74DB8FA34}" type="presOf" srcId="{2BAA79E1-88D7-3A4A-950E-2732C83DCF33}" destId="{4160359C-27F2-D648-B5AC-377CA0F92EF8}" srcOrd="0" destOrd="0" presId="urn:microsoft.com/office/officeart/2005/8/layout/cycle6"/>
    <dgm:cxn modelId="{91FC4BFD-76B1-CE4B-875E-65D7EB4600AC}" srcId="{A58DE7EE-09EF-1E48-958C-1FD3EE6B187C}" destId="{A8348A1B-B7FE-8545-BE68-8A8A2E9CB9B0}" srcOrd="6" destOrd="0" parTransId="{80AE2148-4B0E-FB47-8A90-22B7E4A368C4}" sibTransId="{B07090D6-89F5-F947-B3EB-CC74A304DA92}"/>
    <dgm:cxn modelId="{51506BFF-4E27-D542-B193-C2E27981F73D}" type="presOf" srcId="{E042C275-D954-594C-921F-903DF07540A3}" destId="{2018064D-6239-324E-AA7B-559774B56D79}" srcOrd="0" destOrd="0" presId="urn:microsoft.com/office/officeart/2005/8/layout/cycle6"/>
    <dgm:cxn modelId="{65F7F926-5730-EE41-8A07-C8D2BDEDB63A}" type="presParOf" srcId="{5523F987-2979-1D47-8DFA-8FAE0AD74A51}" destId="{7DA0FDAE-4A02-B546-8F42-EDB124B09627}" srcOrd="0" destOrd="0" presId="urn:microsoft.com/office/officeart/2005/8/layout/cycle6"/>
    <dgm:cxn modelId="{F5AEA3BD-0415-EC45-97D3-4D6692663415}" type="presParOf" srcId="{5523F987-2979-1D47-8DFA-8FAE0AD74A51}" destId="{A5CB4FDB-6BE4-CB49-9FD2-54473382768F}" srcOrd="1" destOrd="0" presId="urn:microsoft.com/office/officeart/2005/8/layout/cycle6"/>
    <dgm:cxn modelId="{91FDE574-ADD7-D64C-9605-D70C8992285A}" type="presParOf" srcId="{5523F987-2979-1D47-8DFA-8FAE0AD74A51}" destId="{C457617C-F794-A94F-BEB0-7096B38911DB}" srcOrd="2" destOrd="0" presId="urn:microsoft.com/office/officeart/2005/8/layout/cycle6"/>
    <dgm:cxn modelId="{87917F2D-0869-184D-9356-4632B96C509D}" type="presParOf" srcId="{5523F987-2979-1D47-8DFA-8FAE0AD74A51}" destId="{C2CC1E13-B0EA-DD40-B113-313959E34EFC}" srcOrd="3" destOrd="0" presId="urn:microsoft.com/office/officeart/2005/8/layout/cycle6"/>
    <dgm:cxn modelId="{34FD9B45-7544-934A-94AB-4305FDD07E1B}" type="presParOf" srcId="{5523F987-2979-1D47-8DFA-8FAE0AD74A51}" destId="{F7E4E41B-E4F6-CF4B-998D-CF6571476348}" srcOrd="4" destOrd="0" presId="urn:microsoft.com/office/officeart/2005/8/layout/cycle6"/>
    <dgm:cxn modelId="{5D4697BD-5B7B-5444-95B4-AA510B8966D6}" type="presParOf" srcId="{5523F987-2979-1D47-8DFA-8FAE0AD74A51}" destId="{3667AA44-96D2-F747-B101-E061FB143BE0}" srcOrd="5" destOrd="0" presId="urn:microsoft.com/office/officeart/2005/8/layout/cycle6"/>
    <dgm:cxn modelId="{CC6A3087-50E7-7942-97CD-7FC863FD647A}" type="presParOf" srcId="{5523F987-2979-1D47-8DFA-8FAE0AD74A51}" destId="{4160359C-27F2-D648-B5AC-377CA0F92EF8}" srcOrd="6" destOrd="0" presId="urn:microsoft.com/office/officeart/2005/8/layout/cycle6"/>
    <dgm:cxn modelId="{A605B0DC-BDC9-0448-A73E-A030A19CBE12}" type="presParOf" srcId="{5523F987-2979-1D47-8DFA-8FAE0AD74A51}" destId="{9730D0D0-2475-CF40-A7B8-1652EC17B7F1}" srcOrd="7" destOrd="0" presId="urn:microsoft.com/office/officeart/2005/8/layout/cycle6"/>
    <dgm:cxn modelId="{E5DA645B-F437-AD42-9075-5664FCD46A33}" type="presParOf" srcId="{5523F987-2979-1D47-8DFA-8FAE0AD74A51}" destId="{B43B0FDB-22BE-F846-A8FC-7EEEC229A6A9}" srcOrd="8" destOrd="0" presId="urn:microsoft.com/office/officeart/2005/8/layout/cycle6"/>
    <dgm:cxn modelId="{4BA1C2E2-3202-9848-93F7-CC6E082BB65E}" type="presParOf" srcId="{5523F987-2979-1D47-8DFA-8FAE0AD74A51}" destId="{AC9CA26A-A493-C946-BDA4-E0C252C9F054}" srcOrd="9" destOrd="0" presId="urn:microsoft.com/office/officeart/2005/8/layout/cycle6"/>
    <dgm:cxn modelId="{5326D2EB-46E7-E842-BD94-B47F16C79792}" type="presParOf" srcId="{5523F987-2979-1D47-8DFA-8FAE0AD74A51}" destId="{335D3CF7-2EEB-D64F-949D-042CDBEC8A7C}" srcOrd="10" destOrd="0" presId="urn:microsoft.com/office/officeart/2005/8/layout/cycle6"/>
    <dgm:cxn modelId="{25B4B063-BAF9-1349-8C2E-B8AA68C02D50}" type="presParOf" srcId="{5523F987-2979-1D47-8DFA-8FAE0AD74A51}" destId="{A51C6F03-3167-B043-8F82-68DA5B3B682D}" srcOrd="11" destOrd="0" presId="urn:microsoft.com/office/officeart/2005/8/layout/cycle6"/>
    <dgm:cxn modelId="{CF1FDC66-3BA6-A54B-9B04-968B5EA88318}" type="presParOf" srcId="{5523F987-2979-1D47-8DFA-8FAE0AD74A51}" destId="{11F18624-E55F-3E4A-9F3D-4F5A0B7DC3CD}" srcOrd="12" destOrd="0" presId="urn:microsoft.com/office/officeart/2005/8/layout/cycle6"/>
    <dgm:cxn modelId="{082F0012-756A-AF4C-B53E-9FF7C8556F4B}" type="presParOf" srcId="{5523F987-2979-1D47-8DFA-8FAE0AD74A51}" destId="{F4294C3F-334C-F445-89A2-E04F8178A172}" srcOrd="13" destOrd="0" presId="urn:microsoft.com/office/officeart/2005/8/layout/cycle6"/>
    <dgm:cxn modelId="{5BD1A510-E5E5-3640-B18A-065475139B32}" type="presParOf" srcId="{5523F987-2979-1D47-8DFA-8FAE0AD74A51}" destId="{4DD2F4D3-0A6C-084C-8ABF-F4AFB763D8B1}" srcOrd="14" destOrd="0" presId="urn:microsoft.com/office/officeart/2005/8/layout/cycle6"/>
    <dgm:cxn modelId="{77A7B929-05D9-D24B-9EFE-9DD0A6224E93}" type="presParOf" srcId="{5523F987-2979-1D47-8DFA-8FAE0AD74A51}" destId="{0F902F9B-0B5D-CD40-AB26-15DD091C86C6}" srcOrd="15" destOrd="0" presId="urn:microsoft.com/office/officeart/2005/8/layout/cycle6"/>
    <dgm:cxn modelId="{C5AB6741-6286-FF42-8443-29F0B8D165D3}" type="presParOf" srcId="{5523F987-2979-1D47-8DFA-8FAE0AD74A51}" destId="{9BDD0CF9-FC73-0544-93C1-5879B1E8A1E7}" srcOrd="16" destOrd="0" presId="urn:microsoft.com/office/officeart/2005/8/layout/cycle6"/>
    <dgm:cxn modelId="{9D33DE03-7C78-CC4F-BDCE-54A21C540BD6}" type="presParOf" srcId="{5523F987-2979-1D47-8DFA-8FAE0AD74A51}" destId="{43A64F10-DE64-AC47-867D-6F87433695FD}" srcOrd="17" destOrd="0" presId="urn:microsoft.com/office/officeart/2005/8/layout/cycle6"/>
    <dgm:cxn modelId="{39A4DBEC-9EA3-4B4A-9884-7410F834C9DC}" type="presParOf" srcId="{5523F987-2979-1D47-8DFA-8FAE0AD74A51}" destId="{DB6BED16-E6F6-3C40-A774-B53F3BAAFC40}" srcOrd="18" destOrd="0" presId="urn:microsoft.com/office/officeart/2005/8/layout/cycle6"/>
    <dgm:cxn modelId="{FF064EC6-CA20-2D43-B6E9-052D8F01D76F}" type="presParOf" srcId="{5523F987-2979-1D47-8DFA-8FAE0AD74A51}" destId="{675A9E21-5ACD-4541-BE62-3763096A694C}" srcOrd="19" destOrd="0" presId="urn:microsoft.com/office/officeart/2005/8/layout/cycle6"/>
    <dgm:cxn modelId="{38628C4D-6749-7F4D-A0E3-EDAD8194C255}" type="presParOf" srcId="{5523F987-2979-1D47-8DFA-8FAE0AD74A51}" destId="{4CACB8B3-25A0-F948-91F5-FCB546008F74}" srcOrd="20" destOrd="0" presId="urn:microsoft.com/office/officeart/2005/8/layout/cycle6"/>
    <dgm:cxn modelId="{D393E111-312C-6C47-940F-CE569B6B67B7}" type="presParOf" srcId="{5523F987-2979-1D47-8DFA-8FAE0AD74A51}" destId="{2018064D-6239-324E-AA7B-559774B56D79}" srcOrd="21" destOrd="0" presId="urn:microsoft.com/office/officeart/2005/8/layout/cycle6"/>
    <dgm:cxn modelId="{6F69CA65-A6C8-7345-853B-A6C1BD4DB43E}" type="presParOf" srcId="{5523F987-2979-1D47-8DFA-8FAE0AD74A51}" destId="{C12E6D5F-8680-CB4F-8EFC-9B567DE1FED2}" srcOrd="22" destOrd="0" presId="urn:microsoft.com/office/officeart/2005/8/layout/cycle6"/>
    <dgm:cxn modelId="{05D12F8E-AA9B-8F49-B37B-2089C136FDEA}" type="presParOf" srcId="{5523F987-2979-1D47-8DFA-8FAE0AD74A51}" destId="{A8F2818C-568B-864A-A619-136844C4C9C0}" srcOrd="23" destOrd="0" presId="urn:microsoft.com/office/officeart/2005/8/layout/cycle6"/>
    <dgm:cxn modelId="{4FFC2FB5-1C1D-634C-892E-79A063517A21}" type="presParOf" srcId="{5523F987-2979-1D47-8DFA-8FAE0AD74A51}" destId="{DDF51130-547F-2642-BDBF-ACE399EEE054}" srcOrd="24" destOrd="0" presId="urn:microsoft.com/office/officeart/2005/8/layout/cycle6"/>
    <dgm:cxn modelId="{8F0BE039-7188-5E44-8688-F30246D3D95F}" type="presParOf" srcId="{5523F987-2979-1D47-8DFA-8FAE0AD74A51}" destId="{B74D7D9A-9844-CC42-8102-05120A58F233}" srcOrd="25" destOrd="0" presId="urn:microsoft.com/office/officeart/2005/8/layout/cycle6"/>
    <dgm:cxn modelId="{CBFD2551-F4FD-534F-921C-EFE77AB6AAF9}" type="presParOf" srcId="{5523F987-2979-1D47-8DFA-8FAE0AD74A51}" destId="{AD0E4FE7-42DA-4649-8BC6-83765E70A898}" srcOrd="26" destOrd="0" presId="urn:microsoft.com/office/officeart/2005/8/layout/cycle6"/>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58DE7EE-09EF-1E48-958C-1FD3EE6B187C}"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fr-FR"/>
        </a:p>
      </dgm:t>
    </dgm:pt>
    <dgm:pt modelId="{79C07193-F773-0B40-954B-2D83EB3961EB}">
      <dgm:prSet phldrT="[Texte]" custT="1"/>
      <dgm:spPr/>
      <dgm:t>
        <a:bodyPr/>
        <a:lstStyle/>
        <a:p>
          <a:r>
            <a:rPr lang="fr-FR" sz="1400" dirty="0"/>
            <a:t>Référentiel d'évaluation</a:t>
          </a:r>
        </a:p>
      </dgm:t>
    </dgm:pt>
    <dgm:pt modelId="{E9368D08-7F23-AB40-BB49-D75002BA2C68}" type="parTrans" cxnId="{5F742992-82F4-DF4D-8106-E3C71A90727F}">
      <dgm:prSet/>
      <dgm:spPr/>
      <dgm:t>
        <a:bodyPr/>
        <a:lstStyle/>
        <a:p>
          <a:endParaRPr lang="fr-FR"/>
        </a:p>
      </dgm:t>
    </dgm:pt>
    <dgm:pt modelId="{F34D6F88-4FC4-6F49-9140-6F7DDA62B215}" type="sibTrans" cxnId="{5F742992-82F4-DF4D-8106-E3C71A90727F}">
      <dgm:prSet/>
      <dgm:spPr>
        <a:ln w="38100"/>
      </dgm:spPr>
      <dgm:t>
        <a:bodyPr/>
        <a:lstStyle/>
        <a:p>
          <a:endParaRPr lang="fr-FR"/>
        </a:p>
      </dgm:t>
    </dgm:pt>
    <dgm:pt modelId="{8A6C98AE-AD40-5849-992A-455DEF3522EA}">
      <dgm:prSet phldrT="[Texte]" custT="1"/>
      <dgm:spPr/>
      <dgm:t>
        <a:bodyPr/>
        <a:lstStyle/>
        <a:p>
          <a:r>
            <a:rPr lang="fr-FR" sz="1600" dirty="0"/>
            <a:t>Valeurs et finalités</a:t>
          </a:r>
        </a:p>
      </dgm:t>
    </dgm:pt>
    <dgm:pt modelId="{4AD0F1DF-3273-6741-B26D-2458A2F9C6FC}" type="parTrans" cxnId="{4818FC31-6F77-8E49-B81B-0F94E07B5F3F}">
      <dgm:prSet/>
      <dgm:spPr/>
      <dgm:t>
        <a:bodyPr/>
        <a:lstStyle/>
        <a:p>
          <a:endParaRPr lang="fr-FR"/>
        </a:p>
      </dgm:t>
    </dgm:pt>
    <dgm:pt modelId="{25207252-81D9-7348-A8D9-08E66DE7A562}" type="sibTrans" cxnId="{4818FC31-6F77-8E49-B81B-0F94E07B5F3F}">
      <dgm:prSet/>
      <dgm:spPr>
        <a:ln w="38100"/>
      </dgm:spPr>
      <dgm:t>
        <a:bodyPr/>
        <a:lstStyle/>
        <a:p>
          <a:endParaRPr lang="fr-FR"/>
        </a:p>
      </dgm:t>
    </dgm:pt>
    <dgm:pt modelId="{2BAA79E1-88D7-3A4A-950E-2732C83DCF33}">
      <dgm:prSet phldrT="[Texte]" custT="1"/>
      <dgm:spPr/>
      <dgm:t>
        <a:bodyPr/>
        <a:lstStyle/>
        <a:p>
          <a:r>
            <a:rPr lang="fr-FR" sz="1600" dirty="0"/>
            <a:t>Architecture</a:t>
          </a:r>
        </a:p>
      </dgm:t>
    </dgm:pt>
    <dgm:pt modelId="{3DEC63DA-5F21-AA47-AB61-09CE8FEC0C84}" type="parTrans" cxnId="{E9E7CDF7-42E1-F445-A687-046C616C026D}">
      <dgm:prSet/>
      <dgm:spPr/>
      <dgm:t>
        <a:bodyPr/>
        <a:lstStyle/>
        <a:p>
          <a:endParaRPr lang="fr-FR"/>
        </a:p>
      </dgm:t>
    </dgm:pt>
    <dgm:pt modelId="{5EB8E8E3-388C-634F-91AE-2D45B208BB10}" type="sibTrans" cxnId="{E9E7CDF7-42E1-F445-A687-046C616C026D}">
      <dgm:prSet/>
      <dgm:spPr>
        <a:ln w="38100"/>
      </dgm:spPr>
      <dgm:t>
        <a:bodyPr/>
        <a:lstStyle/>
        <a:p>
          <a:endParaRPr lang="fr-FR"/>
        </a:p>
      </dgm:t>
    </dgm:pt>
    <dgm:pt modelId="{DC0978A2-D30C-DE4A-8775-16190037425C}">
      <dgm:prSet phldrT="[Texte]" custT="1"/>
      <dgm:spPr/>
      <dgm:t>
        <a:bodyPr/>
        <a:lstStyle/>
        <a:p>
          <a:r>
            <a:rPr lang="fr-FR" sz="1600" dirty="0"/>
            <a:t>Conception et paramétrage</a:t>
          </a:r>
        </a:p>
      </dgm:t>
    </dgm:pt>
    <dgm:pt modelId="{B82F440E-70B8-BC44-B1DC-6863E23D1550}" type="parTrans" cxnId="{7C10C729-F1CB-484E-91F4-F024D3419D95}">
      <dgm:prSet/>
      <dgm:spPr/>
      <dgm:t>
        <a:bodyPr/>
        <a:lstStyle/>
        <a:p>
          <a:endParaRPr lang="fr-FR"/>
        </a:p>
      </dgm:t>
    </dgm:pt>
    <dgm:pt modelId="{682D83A2-26DD-BC47-B11F-879A03F75F44}" type="sibTrans" cxnId="{7C10C729-F1CB-484E-91F4-F024D3419D95}">
      <dgm:prSet/>
      <dgm:spPr>
        <a:ln w="38100"/>
      </dgm:spPr>
      <dgm:t>
        <a:bodyPr/>
        <a:lstStyle/>
        <a:p>
          <a:endParaRPr lang="fr-FR"/>
        </a:p>
      </dgm:t>
    </dgm:pt>
    <dgm:pt modelId="{53BF8489-A09E-B94E-9B57-DB798156093E}">
      <dgm:prSet phldrT="[Texte]" custT="1"/>
      <dgm:spPr/>
      <dgm:t>
        <a:bodyPr/>
        <a:lstStyle/>
        <a:p>
          <a:r>
            <a:rPr lang="fr-FR" sz="1600" dirty="0"/>
            <a:t>Communication vers les étudiants</a:t>
          </a:r>
        </a:p>
      </dgm:t>
    </dgm:pt>
    <dgm:pt modelId="{D96F1EB0-2E77-794F-8AB3-46011D59A0DB}" type="parTrans" cxnId="{C8BBAB53-A08E-3F43-ABC4-6DE32DF8EEC3}">
      <dgm:prSet/>
      <dgm:spPr/>
      <dgm:t>
        <a:bodyPr/>
        <a:lstStyle/>
        <a:p>
          <a:endParaRPr lang="fr-FR"/>
        </a:p>
      </dgm:t>
    </dgm:pt>
    <dgm:pt modelId="{94F32A1F-FDAC-034B-9B77-B03779EE09B3}" type="sibTrans" cxnId="{C8BBAB53-A08E-3F43-ABC4-6DE32DF8EEC3}">
      <dgm:prSet/>
      <dgm:spPr>
        <a:ln w="38100"/>
      </dgm:spPr>
      <dgm:t>
        <a:bodyPr/>
        <a:lstStyle/>
        <a:p>
          <a:endParaRPr lang="fr-FR"/>
        </a:p>
      </dgm:t>
    </dgm:pt>
    <dgm:pt modelId="{A8348A1B-B7FE-8545-BE68-8A8A2E9CB9B0}">
      <dgm:prSet phldrT="[Texte]" custT="1"/>
      <dgm:spPr/>
      <dgm:t>
        <a:bodyPr/>
        <a:lstStyle/>
        <a:p>
          <a:r>
            <a:rPr lang="fr-FR" sz="1600" dirty="0"/>
            <a:t>Jugement et décision</a:t>
          </a:r>
        </a:p>
      </dgm:t>
    </dgm:pt>
    <dgm:pt modelId="{80AE2148-4B0E-FB47-8A90-22B7E4A368C4}" type="parTrans" cxnId="{91FC4BFD-76B1-CE4B-875E-65D7EB4600AC}">
      <dgm:prSet/>
      <dgm:spPr/>
      <dgm:t>
        <a:bodyPr/>
        <a:lstStyle/>
        <a:p>
          <a:endParaRPr lang="fr-FR"/>
        </a:p>
      </dgm:t>
    </dgm:pt>
    <dgm:pt modelId="{B07090D6-89F5-F947-B3EB-CC74A304DA92}" type="sibTrans" cxnId="{91FC4BFD-76B1-CE4B-875E-65D7EB4600AC}">
      <dgm:prSet/>
      <dgm:spPr>
        <a:ln w="38100"/>
      </dgm:spPr>
      <dgm:t>
        <a:bodyPr/>
        <a:lstStyle/>
        <a:p>
          <a:endParaRPr lang="fr-FR"/>
        </a:p>
      </dgm:t>
    </dgm:pt>
    <dgm:pt modelId="{B7FAFBE6-BBAA-3D4E-8BE9-FC112445FD4F}">
      <dgm:prSet phldrT="[Texte]" custT="1"/>
      <dgm:spPr/>
      <dgm:t>
        <a:bodyPr/>
        <a:lstStyle/>
        <a:p>
          <a:r>
            <a:rPr lang="fr-FR" sz="1600" dirty="0"/>
            <a:t>Prise de données</a:t>
          </a:r>
        </a:p>
      </dgm:t>
    </dgm:pt>
    <dgm:pt modelId="{92007540-B577-D949-B4C9-842545196FDE}" type="parTrans" cxnId="{72691D03-AA15-5547-BC0B-6B922211522C}">
      <dgm:prSet/>
      <dgm:spPr/>
      <dgm:t>
        <a:bodyPr/>
        <a:lstStyle/>
        <a:p>
          <a:endParaRPr lang="fr-FR"/>
        </a:p>
      </dgm:t>
    </dgm:pt>
    <dgm:pt modelId="{B2C9705B-0FBC-1D44-8D77-13FC4FE31999}" type="sibTrans" cxnId="{72691D03-AA15-5547-BC0B-6B922211522C}">
      <dgm:prSet/>
      <dgm:spPr>
        <a:ln w="38100"/>
      </dgm:spPr>
      <dgm:t>
        <a:bodyPr/>
        <a:lstStyle/>
        <a:p>
          <a:endParaRPr lang="fr-FR"/>
        </a:p>
      </dgm:t>
    </dgm:pt>
    <dgm:pt modelId="{7F2E89A6-430B-2945-B6AB-2CE2F8051FC1}">
      <dgm:prSet phldrT="[Texte]" custT="1"/>
      <dgm:spPr>
        <a:ln w="12700">
          <a:solidFill>
            <a:schemeClr val="bg1"/>
          </a:solidFill>
        </a:ln>
      </dgm:spPr>
      <dgm:t>
        <a:bodyPr/>
        <a:lstStyle/>
        <a:p>
          <a:r>
            <a:rPr lang="fr-FR" sz="1600" dirty="0"/>
            <a:t>Analyse qualité</a:t>
          </a:r>
        </a:p>
      </dgm:t>
    </dgm:pt>
    <dgm:pt modelId="{124B7D65-FC24-6B41-B031-95C04E64ED0B}" type="parTrans" cxnId="{4A56B0C7-25EB-7946-8D0A-D11FAEE5DD18}">
      <dgm:prSet/>
      <dgm:spPr/>
      <dgm:t>
        <a:bodyPr/>
        <a:lstStyle/>
        <a:p>
          <a:endParaRPr lang="fr-FR"/>
        </a:p>
      </dgm:t>
    </dgm:pt>
    <dgm:pt modelId="{E2E14B87-E2B2-FF48-8119-C40BE5500F4C}" type="sibTrans" cxnId="{4A56B0C7-25EB-7946-8D0A-D11FAEE5DD18}">
      <dgm:prSet/>
      <dgm:spPr>
        <a:ln w="38100"/>
      </dgm:spPr>
      <dgm:t>
        <a:bodyPr/>
        <a:lstStyle/>
        <a:p>
          <a:endParaRPr lang="fr-FR"/>
        </a:p>
      </dgm:t>
    </dgm:pt>
    <dgm:pt modelId="{E042C275-D954-594C-921F-903DF07540A3}">
      <dgm:prSet phldrT="[Texte]" custT="1"/>
      <dgm:spPr/>
      <dgm:t>
        <a:bodyPr/>
        <a:lstStyle/>
        <a:p>
          <a:r>
            <a:rPr lang="fr-FR" sz="1600" dirty="0"/>
            <a:t>Rétroaction (</a:t>
          </a:r>
          <a:r>
            <a:rPr lang="fr-FR" sz="1600" dirty="0" err="1"/>
            <a:t>Feedabck</a:t>
          </a:r>
          <a:r>
            <a:rPr lang="fr-FR" sz="1600" dirty="0"/>
            <a:t>)</a:t>
          </a:r>
        </a:p>
      </dgm:t>
    </dgm:pt>
    <dgm:pt modelId="{9556F9CF-3ACE-C345-B8B0-75FB108E39E8}" type="parTrans" cxnId="{B2D2F102-8126-074A-9E43-E8833B3EC2F2}">
      <dgm:prSet/>
      <dgm:spPr/>
      <dgm:t>
        <a:bodyPr/>
        <a:lstStyle/>
        <a:p>
          <a:endParaRPr lang="fr-FR"/>
        </a:p>
      </dgm:t>
    </dgm:pt>
    <dgm:pt modelId="{FDAA22BF-3F1A-AA4B-AA58-D74409CD2C26}" type="sibTrans" cxnId="{B2D2F102-8126-074A-9E43-E8833B3EC2F2}">
      <dgm:prSet/>
      <dgm:spPr>
        <a:ln w="38100"/>
      </dgm:spPr>
      <dgm:t>
        <a:bodyPr/>
        <a:lstStyle/>
        <a:p>
          <a:endParaRPr lang="fr-FR"/>
        </a:p>
      </dgm:t>
    </dgm:pt>
    <dgm:pt modelId="{5523F987-2979-1D47-8DFA-8FAE0AD74A51}" type="pres">
      <dgm:prSet presAssocID="{A58DE7EE-09EF-1E48-958C-1FD3EE6B187C}" presName="cycle" presStyleCnt="0">
        <dgm:presLayoutVars>
          <dgm:dir/>
          <dgm:resizeHandles val="exact"/>
        </dgm:presLayoutVars>
      </dgm:prSet>
      <dgm:spPr/>
    </dgm:pt>
    <dgm:pt modelId="{7DA0FDAE-4A02-B546-8F42-EDB124B09627}" type="pres">
      <dgm:prSet presAssocID="{79C07193-F773-0B40-954B-2D83EB3961EB}" presName="node" presStyleLbl="node1" presStyleIdx="0" presStyleCnt="9" custScaleX="120934" custScaleY="185844">
        <dgm:presLayoutVars>
          <dgm:bulletEnabled val="1"/>
        </dgm:presLayoutVars>
      </dgm:prSet>
      <dgm:spPr/>
    </dgm:pt>
    <dgm:pt modelId="{A5CB4FDB-6BE4-CB49-9FD2-54473382768F}" type="pres">
      <dgm:prSet presAssocID="{79C07193-F773-0B40-954B-2D83EB3961EB}" presName="spNode" presStyleCnt="0"/>
      <dgm:spPr/>
    </dgm:pt>
    <dgm:pt modelId="{C457617C-F794-A94F-BEB0-7096B38911DB}" type="pres">
      <dgm:prSet presAssocID="{F34D6F88-4FC4-6F49-9140-6F7DDA62B215}" presName="sibTrans" presStyleLbl="sibTrans1D1" presStyleIdx="0" presStyleCnt="9"/>
      <dgm:spPr/>
    </dgm:pt>
    <dgm:pt modelId="{C2CC1E13-B0EA-DD40-B113-313959E34EFC}" type="pres">
      <dgm:prSet presAssocID="{8A6C98AE-AD40-5849-992A-455DEF3522EA}" presName="node" presStyleLbl="node1" presStyleIdx="1" presStyleCnt="9" custScaleX="120799" custScaleY="185844">
        <dgm:presLayoutVars>
          <dgm:bulletEnabled val="1"/>
        </dgm:presLayoutVars>
      </dgm:prSet>
      <dgm:spPr/>
    </dgm:pt>
    <dgm:pt modelId="{F7E4E41B-E4F6-CF4B-998D-CF6571476348}" type="pres">
      <dgm:prSet presAssocID="{8A6C98AE-AD40-5849-992A-455DEF3522EA}" presName="spNode" presStyleCnt="0"/>
      <dgm:spPr/>
    </dgm:pt>
    <dgm:pt modelId="{3667AA44-96D2-F747-B101-E061FB143BE0}" type="pres">
      <dgm:prSet presAssocID="{25207252-81D9-7348-A8D9-08E66DE7A562}" presName="sibTrans" presStyleLbl="sibTrans1D1" presStyleIdx="1" presStyleCnt="9"/>
      <dgm:spPr/>
    </dgm:pt>
    <dgm:pt modelId="{4160359C-27F2-D648-B5AC-377CA0F92EF8}" type="pres">
      <dgm:prSet presAssocID="{2BAA79E1-88D7-3A4A-950E-2732C83DCF33}" presName="node" presStyleLbl="node1" presStyleIdx="2" presStyleCnt="9" custScaleX="120851" custScaleY="185844">
        <dgm:presLayoutVars>
          <dgm:bulletEnabled val="1"/>
        </dgm:presLayoutVars>
      </dgm:prSet>
      <dgm:spPr/>
    </dgm:pt>
    <dgm:pt modelId="{9730D0D0-2475-CF40-A7B8-1652EC17B7F1}" type="pres">
      <dgm:prSet presAssocID="{2BAA79E1-88D7-3A4A-950E-2732C83DCF33}" presName="spNode" presStyleCnt="0"/>
      <dgm:spPr/>
    </dgm:pt>
    <dgm:pt modelId="{B43B0FDB-22BE-F846-A8FC-7EEEC229A6A9}" type="pres">
      <dgm:prSet presAssocID="{5EB8E8E3-388C-634F-91AE-2D45B208BB10}" presName="sibTrans" presStyleLbl="sibTrans1D1" presStyleIdx="2" presStyleCnt="9"/>
      <dgm:spPr/>
    </dgm:pt>
    <dgm:pt modelId="{AC9CA26A-A493-C946-BDA4-E0C252C9F054}" type="pres">
      <dgm:prSet presAssocID="{DC0978A2-D30C-DE4A-8775-16190037425C}" presName="node" presStyleLbl="node1" presStyleIdx="3" presStyleCnt="9" custScaleX="120799" custScaleY="185844">
        <dgm:presLayoutVars>
          <dgm:bulletEnabled val="1"/>
        </dgm:presLayoutVars>
      </dgm:prSet>
      <dgm:spPr/>
    </dgm:pt>
    <dgm:pt modelId="{335D3CF7-2EEB-D64F-949D-042CDBEC8A7C}" type="pres">
      <dgm:prSet presAssocID="{DC0978A2-D30C-DE4A-8775-16190037425C}" presName="spNode" presStyleCnt="0"/>
      <dgm:spPr/>
    </dgm:pt>
    <dgm:pt modelId="{A51C6F03-3167-B043-8F82-68DA5B3B682D}" type="pres">
      <dgm:prSet presAssocID="{682D83A2-26DD-BC47-B11F-879A03F75F44}" presName="sibTrans" presStyleLbl="sibTrans1D1" presStyleIdx="3" presStyleCnt="9"/>
      <dgm:spPr/>
    </dgm:pt>
    <dgm:pt modelId="{11F18624-E55F-3E4A-9F3D-4F5A0B7DC3CD}" type="pres">
      <dgm:prSet presAssocID="{53BF8489-A09E-B94E-9B57-DB798156093E}" presName="node" presStyleLbl="node1" presStyleIdx="4" presStyleCnt="9" custScaleX="120799" custScaleY="185844">
        <dgm:presLayoutVars>
          <dgm:bulletEnabled val="1"/>
        </dgm:presLayoutVars>
      </dgm:prSet>
      <dgm:spPr/>
    </dgm:pt>
    <dgm:pt modelId="{F4294C3F-334C-F445-89A2-E04F8178A172}" type="pres">
      <dgm:prSet presAssocID="{53BF8489-A09E-B94E-9B57-DB798156093E}" presName="spNode" presStyleCnt="0"/>
      <dgm:spPr/>
    </dgm:pt>
    <dgm:pt modelId="{4DD2F4D3-0A6C-084C-8ABF-F4AFB763D8B1}" type="pres">
      <dgm:prSet presAssocID="{94F32A1F-FDAC-034B-9B77-B03779EE09B3}" presName="sibTrans" presStyleLbl="sibTrans1D1" presStyleIdx="4" presStyleCnt="9"/>
      <dgm:spPr/>
    </dgm:pt>
    <dgm:pt modelId="{0F902F9B-0B5D-CD40-AB26-15DD091C86C6}" type="pres">
      <dgm:prSet presAssocID="{B7FAFBE6-BBAA-3D4E-8BE9-FC112445FD4F}" presName="node" presStyleLbl="node1" presStyleIdx="5" presStyleCnt="9" custScaleX="120799" custScaleY="185844">
        <dgm:presLayoutVars>
          <dgm:bulletEnabled val="1"/>
        </dgm:presLayoutVars>
      </dgm:prSet>
      <dgm:spPr/>
    </dgm:pt>
    <dgm:pt modelId="{9BDD0CF9-FC73-0544-93C1-5879B1E8A1E7}" type="pres">
      <dgm:prSet presAssocID="{B7FAFBE6-BBAA-3D4E-8BE9-FC112445FD4F}" presName="spNode" presStyleCnt="0"/>
      <dgm:spPr/>
    </dgm:pt>
    <dgm:pt modelId="{43A64F10-DE64-AC47-867D-6F87433695FD}" type="pres">
      <dgm:prSet presAssocID="{B2C9705B-0FBC-1D44-8D77-13FC4FE31999}" presName="sibTrans" presStyleLbl="sibTrans1D1" presStyleIdx="5" presStyleCnt="9"/>
      <dgm:spPr/>
    </dgm:pt>
    <dgm:pt modelId="{DB6BED16-E6F6-3C40-A774-B53F3BAAFC40}" type="pres">
      <dgm:prSet presAssocID="{A8348A1B-B7FE-8545-BE68-8A8A2E9CB9B0}" presName="node" presStyleLbl="node1" presStyleIdx="6" presStyleCnt="9" custScaleX="120799" custScaleY="185844">
        <dgm:presLayoutVars>
          <dgm:bulletEnabled val="1"/>
        </dgm:presLayoutVars>
      </dgm:prSet>
      <dgm:spPr/>
    </dgm:pt>
    <dgm:pt modelId="{675A9E21-5ACD-4541-BE62-3763096A694C}" type="pres">
      <dgm:prSet presAssocID="{A8348A1B-B7FE-8545-BE68-8A8A2E9CB9B0}" presName="spNode" presStyleCnt="0"/>
      <dgm:spPr/>
    </dgm:pt>
    <dgm:pt modelId="{4CACB8B3-25A0-F948-91F5-FCB546008F74}" type="pres">
      <dgm:prSet presAssocID="{B07090D6-89F5-F947-B3EB-CC74A304DA92}" presName="sibTrans" presStyleLbl="sibTrans1D1" presStyleIdx="6" presStyleCnt="9"/>
      <dgm:spPr/>
    </dgm:pt>
    <dgm:pt modelId="{2018064D-6239-324E-AA7B-559774B56D79}" type="pres">
      <dgm:prSet presAssocID="{E042C275-D954-594C-921F-903DF07540A3}" presName="node" presStyleLbl="node1" presStyleIdx="7" presStyleCnt="9" custScaleX="120799" custScaleY="185844">
        <dgm:presLayoutVars>
          <dgm:bulletEnabled val="1"/>
        </dgm:presLayoutVars>
      </dgm:prSet>
      <dgm:spPr/>
    </dgm:pt>
    <dgm:pt modelId="{C12E6D5F-8680-CB4F-8EFC-9B567DE1FED2}" type="pres">
      <dgm:prSet presAssocID="{E042C275-D954-594C-921F-903DF07540A3}" presName="spNode" presStyleCnt="0"/>
      <dgm:spPr/>
    </dgm:pt>
    <dgm:pt modelId="{A8F2818C-568B-864A-A619-136844C4C9C0}" type="pres">
      <dgm:prSet presAssocID="{FDAA22BF-3F1A-AA4B-AA58-D74409CD2C26}" presName="sibTrans" presStyleLbl="sibTrans1D1" presStyleIdx="7" presStyleCnt="9"/>
      <dgm:spPr/>
    </dgm:pt>
    <dgm:pt modelId="{DDF51130-547F-2642-BDBF-ACE399EEE054}" type="pres">
      <dgm:prSet presAssocID="{7F2E89A6-430B-2945-B6AB-2CE2F8051FC1}" presName="node" presStyleLbl="node1" presStyleIdx="8" presStyleCnt="9" custScaleX="120799" custScaleY="185844">
        <dgm:presLayoutVars>
          <dgm:bulletEnabled val="1"/>
        </dgm:presLayoutVars>
      </dgm:prSet>
      <dgm:spPr/>
    </dgm:pt>
    <dgm:pt modelId="{B74D7D9A-9844-CC42-8102-05120A58F233}" type="pres">
      <dgm:prSet presAssocID="{7F2E89A6-430B-2945-B6AB-2CE2F8051FC1}" presName="spNode" presStyleCnt="0"/>
      <dgm:spPr/>
    </dgm:pt>
    <dgm:pt modelId="{AD0E4FE7-42DA-4649-8BC6-83765E70A898}" type="pres">
      <dgm:prSet presAssocID="{E2E14B87-E2B2-FF48-8119-C40BE5500F4C}" presName="sibTrans" presStyleLbl="sibTrans1D1" presStyleIdx="8" presStyleCnt="9"/>
      <dgm:spPr/>
    </dgm:pt>
  </dgm:ptLst>
  <dgm:cxnLst>
    <dgm:cxn modelId="{8A66E000-841C-5B43-AF78-7E71D97D4426}" type="presOf" srcId="{B7FAFBE6-BBAA-3D4E-8BE9-FC112445FD4F}" destId="{0F902F9B-0B5D-CD40-AB26-15DD091C86C6}" srcOrd="0" destOrd="0" presId="urn:microsoft.com/office/officeart/2005/8/layout/cycle6"/>
    <dgm:cxn modelId="{B2D2F102-8126-074A-9E43-E8833B3EC2F2}" srcId="{A58DE7EE-09EF-1E48-958C-1FD3EE6B187C}" destId="{E042C275-D954-594C-921F-903DF07540A3}" srcOrd="7" destOrd="0" parTransId="{9556F9CF-3ACE-C345-B8B0-75FB108E39E8}" sibTransId="{FDAA22BF-3F1A-AA4B-AA58-D74409CD2C26}"/>
    <dgm:cxn modelId="{72691D03-AA15-5547-BC0B-6B922211522C}" srcId="{A58DE7EE-09EF-1E48-958C-1FD3EE6B187C}" destId="{B7FAFBE6-BBAA-3D4E-8BE9-FC112445FD4F}" srcOrd="5" destOrd="0" parTransId="{92007540-B577-D949-B4C9-842545196FDE}" sibTransId="{B2C9705B-0FBC-1D44-8D77-13FC4FE31999}"/>
    <dgm:cxn modelId="{94D27A13-20FC-E74F-A5C8-A3B974C2D3C2}" type="presOf" srcId="{2BAA79E1-88D7-3A4A-950E-2732C83DCF33}" destId="{4160359C-27F2-D648-B5AC-377CA0F92EF8}" srcOrd="0" destOrd="0" presId="urn:microsoft.com/office/officeart/2005/8/layout/cycle6"/>
    <dgm:cxn modelId="{237D6515-9141-0E4A-8C28-CB7B31992543}" type="presOf" srcId="{682D83A2-26DD-BC47-B11F-879A03F75F44}" destId="{A51C6F03-3167-B043-8F82-68DA5B3B682D}" srcOrd="0" destOrd="0" presId="urn:microsoft.com/office/officeart/2005/8/layout/cycle6"/>
    <dgm:cxn modelId="{75B6371B-63AE-2E42-BDC0-0965C27F3090}" type="presOf" srcId="{25207252-81D9-7348-A8D9-08E66DE7A562}" destId="{3667AA44-96D2-F747-B101-E061FB143BE0}" srcOrd="0" destOrd="0" presId="urn:microsoft.com/office/officeart/2005/8/layout/cycle6"/>
    <dgm:cxn modelId="{2858B21B-0712-B640-A968-D9AC395B9ED7}" type="presOf" srcId="{DC0978A2-D30C-DE4A-8775-16190037425C}" destId="{AC9CA26A-A493-C946-BDA4-E0C252C9F054}" srcOrd="0" destOrd="0" presId="urn:microsoft.com/office/officeart/2005/8/layout/cycle6"/>
    <dgm:cxn modelId="{7C10C729-F1CB-484E-91F4-F024D3419D95}" srcId="{A58DE7EE-09EF-1E48-958C-1FD3EE6B187C}" destId="{DC0978A2-D30C-DE4A-8775-16190037425C}" srcOrd="3" destOrd="0" parTransId="{B82F440E-70B8-BC44-B1DC-6863E23D1550}" sibTransId="{682D83A2-26DD-BC47-B11F-879A03F75F44}"/>
    <dgm:cxn modelId="{4818FC31-6F77-8E49-B81B-0F94E07B5F3F}" srcId="{A58DE7EE-09EF-1E48-958C-1FD3EE6B187C}" destId="{8A6C98AE-AD40-5849-992A-455DEF3522EA}" srcOrd="1" destOrd="0" parTransId="{4AD0F1DF-3273-6741-B26D-2458A2F9C6FC}" sibTransId="{25207252-81D9-7348-A8D9-08E66DE7A562}"/>
    <dgm:cxn modelId="{BF361D4F-AE90-6244-BF2C-55A22D8B972E}" type="presOf" srcId="{B07090D6-89F5-F947-B3EB-CC74A304DA92}" destId="{4CACB8B3-25A0-F948-91F5-FCB546008F74}" srcOrd="0" destOrd="0" presId="urn:microsoft.com/office/officeart/2005/8/layout/cycle6"/>
    <dgm:cxn modelId="{CAB63A52-BA8A-7844-840F-F776F367BB6C}" type="presOf" srcId="{53BF8489-A09E-B94E-9B57-DB798156093E}" destId="{11F18624-E55F-3E4A-9F3D-4F5A0B7DC3CD}" srcOrd="0" destOrd="0" presId="urn:microsoft.com/office/officeart/2005/8/layout/cycle6"/>
    <dgm:cxn modelId="{C8BBAB53-A08E-3F43-ABC4-6DE32DF8EEC3}" srcId="{A58DE7EE-09EF-1E48-958C-1FD3EE6B187C}" destId="{53BF8489-A09E-B94E-9B57-DB798156093E}" srcOrd="4" destOrd="0" parTransId="{D96F1EB0-2E77-794F-8AB3-46011D59A0DB}" sibTransId="{94F32A1F-FDAC-034B-9B77-B03779EE09B3}"/>
    <dgm:cxn modelId="{01242F69-D1AF-3241-8D75-A47B9A4A50ED}" type="presOf" srcId="{F34D6F88-4FC4-6F49-9140-6F7DDA62B215}" destId="{C457617C-F794-A94F-BEB0-7096B38911DB}" srcOrd="0" destOrd="0" presId="urn:microsoft.com/office/officeart/2005/8/layout/cycle6"/>
    <dgm:cxn modelId="{90653C6D-FFDE-B246-A1DC-16999A2F3955}" type="presOf" srcId="{FDAA22BF-3F1A-AA4B-AA58-D74409CD2C26}" destId="{A8F2818C-568B-864A-A619-136844C4C9C0}" srcOrd="0" destOrd="0" presId="urn:microsoft.com/office/officeart/2005/8/layout/cycle6"/>
    <dgm:cxn modelId="{A4A93F73-0712-A74B-83D8-BF8E0F90B14E}" type="presOf" srcId="{7F2E89A6-430B-2945-B6AB-2CE2F8051FC1}" destId="{DDF51130-547F-2642-BDBF-ACE399EEE054}" srcOrd="0" destOrd="0" presId="urn:microsoft.com/office/officeart/2005/8/layout/cycle6"/>
    <dgm:cxn modelId="{A8810674-4C5C-1E41-9395-5B4B6057256B}" type="presOf" srcId="{8A6C98AE-AD40-5849-992A-455DEF3522EA}" destId="{C2CC1E13-B0EA-DD40-B113-313959E34EFC}" srcOrd="0" destOrd="0" presId="urn:microsoft.com/office/officeart/2005/8/layout/cycle6"/>
    <dgm:cxn modelId="{66358874-9651-5246-ADDF-EF6BC18A5548}" type="presOf" srcId="{A8348A1B-B7FE-8545-BE68-8A8A2E9CB9B0}" destId="{DB6BED16-E6F6-3C40-A774-B53F3BAAFC40}" srcOrd="0" destOrd="0" presId="urn:microsoft.com/office/officeart/2005/8/layout/cycle6"/>
    <dgm:cxn modelId="{5F742992-82F4-DF4D-8106-E3C71A90727F}" srcId="{A58DE7EE-09EF-1E48-958C-1FD3EE6B187C}" destId="{79C07193-F773-0B40-954B-2D83EB3961EB}" srcOrd="0" destOrd="0" parTransId="{E9368D08-7F23-AB40-BB49-D75002BA2C68}" sibTransId="{F34D6F88-4FC4-6F49-9140-6F7DDA62B215}"/>
    <dgm:cxn modelId="{8389CD98-4C8A-DA45-97F1-5969D7A2FA4B}" type="presOf" srcId="{5EB8E8E3-388C-634F-91AE-2D45B208BB10}" destId="{B43B0FDB-22BE-F846-A8FC-7EEEC229A6A9}" srcOrd="0" destOrd="0" presId="urn:microsoft.com/office/officeart/2005/8/layout/cycle6"/>
    <dgm:cxn modelId="{53DE799A-081C-EB41-8F8B-5A2509D0F972}" type="presOf" srcId="{E2E14B87-E2B2-FF48-8119-C40BE5500F4C}" destId="{AD0E4FE7-42DA-4649-8BC6-83765E70A898}" srcOrd="0" destOrd="0" presId="urn:microsoft.com/office/officeart/2005/8/layout/cycle6"/>
    <dgm:cxn modelId="{84B446A2-0239-1446-8EBE-C8B89E7FBD0B}" type="presOf" srcId="{B2C9705B-0FBC-1D44-8D77-13FC4FE31999}" destId="{43A64F10-DE64-AC47-867D-6F87433695FD}" srcOrd="0" destOrd="0" presId="urn:microsoft.com/office/officeart/2005/8/layout/cycle6"/>
    <dgm:cxn modelId="{7D541FB6-D446-8443-9FAB-ABC555A4ED87}" type="presOf" srcId="{79C07193-F773-0B40-954B-2D83EB3961EB}" destId="{7DA0FDAE-4A02-B546-8F42-EDB124B09627}" srcOrd="0" destOrd="0" presId="urn:microsoft.com/office/officeart/2005/8/layout/cycle6"/>
    <dgm:cxn modelId="{2CA5AFBB-DB77-424F-8D0E-1B461B579F61}" type="presOf" srcId="{A58DE7EE-09EF-1E48-958C-1FD3EE6B187C}" destId="{5523F987-2979-1D47-8DFA-8FAE0AD74A51}" srcOrd="0" destOrd="0" presId="urn:microsoft.com/office/officeart/2005/8/layout/cycle6"/>
    <dgm:cxn modelId="{4A56B0C7-25EB-7946-8D0A-D11FAEE5DD18}" srcId="{A58DE7EE-09EF-1E48-958C-1FD3EE6B187C}" destId="{7F2E89A6-430B-2945-B6AB-2CE2F8051FC1}" srcOrd="8" destOrd="0" parTransId="{124B7D65-FC24-6B41-B031-95C04E64ED0B}" sibTransId="{E2E14B87-E2B2-FF48-8119-C40BE5500F4C}"/>
    <dgm:cxn modelId="{8283D2EA-430E-F44C-AB7E-1FB15BC03F8D}" type="presOf" srcId="{94F32A1F-FDAC-034B-9B77-B03779EE09B3}" destId="{4DD2F4D3-0A6C-084C-8ABF-F4AFB763D8B1}" srcOrd="0" destOrd="0" presId="urn:microsoft.com/office/officeart/2005/8/layout/cycle6"/>
    <dgm:cxn modelId="{E9E7CDF7-42E1-F445-A687-046C616C026D}" srcId="{A58DE7EE-09EF-1E48-958C-1FD3EE6B187C}" destId="{2BAA79E1-88D7-3A4A-950E-2732C83DCF33}" srcOrd="2" destOrd="0" parTransId="{3DEC63DA-5F21-AA47-AB61-09CE8FEC0C84}" sibTransId="{5EB8E8E3-388C-634F-91AE-2D45B208BB10}"/>
    <dgm:cxn modelId="{D32AFDF9-82B1-EE45-BE44-DFE61FFD7459}" type="presOf" srcId="{E042C275-D954-594C-921F-903DF07540A3}" destId="{2018064D-6239-324E-AA7B-559774B56D79}" srcOrd="0" destOrd="0" presId="urn:microsoft.com/office/officeart/2005/8/layout/cycle6"/>
    <dgm:cxn modelId="{91FC4BFD-76B1-CE4B-875E-65D7EB4600AC}" srcId="{A58DE7EE-09EF-1E48-958C-1FD3EE6B187C}" destId="{A8348A1B-B7FE-8545-BE68-8A8A2E9CB9B0}" srcOrd="6" destOrd="0" parTransId="{80AE2148-4B0E-FB47-8A90-22B7E4A368C4}" sibTransId="{B07090D6-89F5-F947-B3EB-CC74A304DA92}"/>
    <dgm:cxn modelId="{BCE80648-0FDE-574E-9EF9-FA541879A28A}" type="presParOf" srcId="{5523F987-2979-1D47-8DFA-8FAE0AD74A51}" destId="{7DA0FDAE-4A02-B546-8F42-EDB124B09627}" srcOrd="0" destOrd="0" presId="urn:microsoft.com/office/officeart/2005/8/layout/cycle6"/>
    <dgm:cxn modelId="{11EB6215-CFBE-8F47-BAAD-1DF31045A4CE}" type="presParOf" srcId="{5523F987-2979-1D47-8DFA-8FAE0AD74A51}" destId="{A5CB4FDB-6BE4-CB49-9FD2-54473382768F}" srcOrd="1" destOrd="0" presId="urn:microsoft.com/office/officeart/2005/8/layout/cycle6"/>
    <dgm:cxn modelId="{CF244562-56F0-F44F-AF71-AF94803EE1B8}" type="presParOf" srcId="{5523F987-2979-1D47-8DFA-8FAE0AD74A51}" destId="{C457617C-F794-A94F-BEB0-7096B38911DB}" srcOrd="2" destOrd="0" presId="urn:microsoft.com/office/officeart/2005/8/layout/cycle6"/>
    <dgm:cxn modelId="{AAE712DE-3E84-E84E-ADD2-7B158FDA8A57}" type="presParOf" srcId="{5523F987-2979-1D47-8DFA-8FAE0AD74A51}" destId="{C2CC1E13-B0EA-DD40-B113-313959E34EFC}" srcOrd="3" destOrd="0" presId="urn:microsoft.com/office/officeart/2005/8/layout/cycle6"/>
    <dgm:cxn modelId="{A9FA06DC-C525-894D-81A6-FA07A649845D}" type="presParOf" srcId="{5523F987-2979-1D47-8DFA-8FAE0AD74A51}" destId="{F7E4E41B-E4F6-CF4B-998D-CF6571476348}" srcOrd="4" destOrd="0" presId="urn:microsoft.com/office/officeart/2005/8/layout/cycle6"/>
    <dgm:cxn modelId="{665B36F7-3668-7C4D-8514-37EC6961D8A1}" type="presParOf" srcId="{5523F987-2979-1D47-8DFA-8FAE0AD74A51}" destId="{3667AA44-96D2-F747-B101-E061FB143BE0}" srcOrd="5" destOrd="0" presId="urn:microsoft.com/office/officeart/2005/8/layout/cycle6"/>
    <dgm:cxn modelId="{70C4446B-FCFF-914E-9768-57C2F8BC796C}" type="presParOf" srcId="{5523F987-2979-1D47-8DFA-8FAE0AD74A51}" destId="{4160359C-27F2-D648-B5AC-377CA0F92EF8}" srcOrd="6" destOrd="0" presId="urn:microsoft.com/office/officeart/2005/8/layout/cycle6"/>
    <dgm:cxn modelId="{734F8182-1EE0-8846-8B27-4E081FC07719}" type="presParOf" srcId="{5523F987-2979-1D47-8DFA-8FAE0AD74A51}" destId="{9730D0D0-2475-CF40-A7B8-1652EC17B7F1}" srcOrd="7" destOrd="0" presId="urn:microsoft.com/office/officeart/2005/8/layout/cycle6"/>
    <dgm:cxn modelId="{0E6A3A09-40F9-F842-89F6-3A6D48C9E164}" type="presParOf" srcId="{5523F987-2979-1D47-8DFA-8FAE0AD74A51}" destId="{B43B0FDB-22BE-F846-A8FC-7EEEC229A6A9}" srcOrd="8" destOrd="0" presId="urn:microsoft.com/office/officeart/2005/8/layout/cycle6"/>
    <dgm:cxn modelId="{DD43A429-A500-C042-9CC5-F0BCD247BA03}" type="presParOf" srcId="{5523F987-2979-1D47-8DFA-8FAE0AD74A51}" destId="{AC9CA26A-A493-C946-BDA4-E0C252C9F054}" srcOrd="9" destOrd="0" presId="urn:microsoft.com/office/officeart/2005/8/layout/cycle6"/>
    <dgm:cxn modelId="{2A0CBBC0-D622-4846-BAE3-75184A6E303D}" type="presParOf" srcId="{5523F987-2979-1D47-8DFA-8FAE0AD74A51}" destId="{335D3CF7-2EEB-D64F-949D-042CDBEC8A7C}" srcOrd="10" destOrd="0" presId="urn:microsoft.com/office/officeart/2005/8/layout/cycle6"/>
    <dgm:cxn modelId="{EF4E2956-51E6-9249-804D-E1CEA88D4DEA}" type="presParOf" srcId="{5523F987-2979-1D47-8DFA-8FAE0AD74A51}" destId="{A51C6F03-3167-B043-8F82-68DA5B3B682D}" srcOrd="11" destOrd="0" presId="urn:microsoft.com/office/officeart/2005/8/layout/cycle6"/>
    <dgm:cxn modelId="{D37E4867-51A5-4B42-BC42-294797926D43}" type="presParOf" srcId="{5523F987-2979-1D47-8DFA-8FAE0AD74A51}" destId="{11F18624-E55F-3E4A-9F3D-4F5A0B7DC3CD}" srcOrd="12" destOrd="0" presId="urn:microsoft.com/office/officeart/2005/8/layout/cycle6"/>
    <dgm:cxn modelId="{0596EC9B-EE7D-2D43-9A97-1254D813AC23}" type="presParOf" srcId="{5523F987-2979-1D47-8DFA-8FAE0AD74A51}" destId="{F4294C3F-334C-F445-89A2-E04F8178A172}" srcOrd="13" destOrd="0" presId="urn:microsoft.com/office/officeart/2005/8/layout/cycle6"/>
    <dgm:cxn modelId="{D784C465-37FA-5E41-80C5-64782EAA5531}" type="presParOf" srcId="{5523F987-2979-1D47-8DFA-8FAE0AD74A51}" destId="{4DD2F4D3-0A6C-084C-8ABF-F4AFB763D8B1}" srcOrd="14" destOrd="0" presId="urn:microsoft.com/office/officeart/2005/8/layout/cycle6"/>
    <dgm:cxn modelId="{0C2E3AD5-862D-9E4A-A4AE-962571B4B4D0}" type="presParOf" srcId="{5523F987-2979-1D47-8DFA-8FAE0AD74A51}" destId="{0F902F9B-0B5D-CD40-AB26-15DD091C86C6}" srcOrd="15" destOrd="0" presId="urn:microsoft.com/office/officeart/2005/8/layout/cycle6"/>
    <dgm:cxn modelId="{6490C7DA-5D02-974D-9C84-8774501847FE}" type="presParOf" srcId="{5523F987-2979-1D47-8DFA-8FAE0AD74A51}" destId="{9BDD0CF9-FC73-0544-93C1-5879B1E8A1E7}" srcOrd="16" destOrd="0" presId="urn:microsoft.com/office/officeart/2005/8/layout/cycle6"/>
    <dgm:cxn modelId="{F5553520-1A02-C04F-8CA5-20B67A74781D}" type="presParOf" srcId="{5523F987-2979-1D47-8DFA-8FAE0AD74A51}" destId="{43A64F10-DE64-AC47-867D-6F87433695FD}" srcOrd="17" destOrd="0" presId="urn:microsoft.com/office/officeart/2005/8/layout/cycle6"/>
    <dgm:cxn modelId="{1C524D9D-37C0-344B-9DE9-CEA8619542E5}" type="presParOf" srcId="{5523F987-2979-1D47-8DFA-8FAE0AD74A51}" destId="{DB6BED16-E6F6-3C40-A774-B53F3BAAFC40}" srcOrd="18" destOrd="0" presId="urn:microsoft.com/office/officeart/2005/8/layout/cycle6"/>
    <dgm:cxn modelId="{EFF24DC6-7D79-C04F-89B1-43A3810DE6B8}" type="presParOf" srcId="{5523F987-2979-1D47-8DFA-8FAE0AD74A51}" destId="{675A9E21-5ACD-4541-BE62-3763096A694C}" srcOrd="19" destOrd="0" presId="urn:microsoft.com/office/officeart/2005/8/layout/cycle6"/>
    <dgm:cxn modelId="{66F4BDAA-48AD-BF41-8C3C-D84AD5B70379}" type="presParOf" srcId="{5523F987-2979-1D47-8DFA-8FAE0AD74A51}" destId="{4CACB8B3-25A0-F948-91F5-FCB546008F74}" srcOrd="20" destOrd="0" presId="urn:microsoft.com/office/officeart/2005/8/layout/cycle6"/>
    <dgm:cxn modelId="{FFB11029-3DA2-894A-9363-59A3C782A00D}" type="presParOf" srcId="{5523F987-2979-1D47-8DFA-8FAE0AD74A51}" destId="{2018064D-6239-324E-AA7B-559774B56D79}" srcOrd="21" destOrd="0" presId="urn:microsoft.com/office/officeart/2005/8/layout/cycle6"/>
    <dgm:cxn modelId="{6D919E4C-3198-0148-9CD2-4D3111AE3CCB}" type="presParOf" srcId="{5523F987-2979-1D47-8DFA-8FAE0AD74A51}" destId="{C12E6D5F-8680-CB4F-8EFC-9B567DE1FED2}" srcOrd="22" destOrd="0" presId="urn:microsoft.com/office/officeart/2005/8/layout/cycle6"/>
    <dgm:cxn modelId="{5B85167C-DBF1-434C-BF68-0D2818B736FF}" type="presParOf" srcId="{5523F987-2979-1D47-8DFA-8FAE0AD74A51}" destId="{A8F2818C-568B-864A-A619-136844C4C9C0}" srcOrd="23" destOrd="0" presId="urn:microsoft.com/office/officeart/2005/8/layout/cycle6"/>
    <dgm:cxn modelId="{A8D1C8D7-13C4-1D40-BF01-83EA0EC0940D}" type="presParOf" srcId="{5523F987-2979-1D47-8DFA-8FAE0AD74A51}" destId="{DDF51130-547F-2642-BDBF-ACE399EEE054}" srcOrd="24" destOrd="0" presId="urn:microsoft.com/office/officeart/2005/8/layout/cycle6"/>
    <dgm:cxn modelId="{5C48DDAD-A632-F347-AFCE-350BFE446714}" type="presParOf" srcId="{5523F987-2979-1D47-8DFA-8FAE0AD74A51}" destId="{B74D7D9A-9844-CC42-8102-05120A58F233}" srcOrd="25" destOrd="0" presId="urn:microsoft.com/office/officeart/2005/8/layout/cycle6"/>
    <dgm:cxn modelId="{12465B43-F18E-D840-86DC-EA3504CB5FEB}" type="presParOf" srcId="{5523F987-2979-1D47-8DFA-8FAE0AD74A51}" destId="{AD0E4FE7-42DA-4649-8BC6-83765E70A898}" srcOrd="26" destOrd="0" presId="urn:microsoft.com/office/officeart/2005/8/layout/cycle6"/>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8DE7EE-09EF-1E48-958C-1FD3EE6B187C}"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fr-FR"/>
        </a:p>
      </dgm:t>
    </dgm:pt>
    <dgm:pt modelId="{79C07193-F773-0B40-954B-2D83EB3961EB}">
      <dgm:prSet phldrT="[Texte]" custT="1"/>
      <dgm:spPr/>
      <dgm:t>
        <a:bodyPr/>
        <a:lstStyle/>
        <a:p>
          <a:r>
            <a:rPr lang="fr-FR" sz="1400" dirty="0"/>
            <a:t>Référentiel d'évaluation</a:t>
          </a:r>
        </a:p>
      </dgm:t>
    </dgm:pt>
    <dgm:pt modelId="{E9368D08-7F23-AB40-BB49-D75002BA2C68}" type="parTrans" cxnId="{5F742992-82F4-DF4D-8106-E3C71A90727F}">
      <dgm:prSet/>
      <dgm:spPr/>
      <dgm:t>
        <a:bodyPr/>
        <a:lstStyle/>
        <a:p>
          <a:endParaRPr lang="fr-FR"/>
        </a:p>
      </dgm:t>
    </dgm:pt>
    <dgm:pt modelId="{F34D6F88-4FC4-6F49-9140-6F7DDA62B215}" type="sibTrans" cxnId="{5F742992-82F4-DF4D-8106-E3C71A90727F}">
      <dgm:prSet/>
      <dgm:spPr>
        <a:ln w="38100"/>
      </dgm:spPr>
      <dgm:t>
        <a:bodyPr/>
        <a:lstStyle/>
        <a:p>
          <a:endParaRPr lang="fr-FR"/>
        </a:p>
      </dgm:t>
    </dgm:pt>
    <dgm:pt modelId="{8A6C98AE-AD40-5849-992A-455DEF3522EA}">
      <dgm:prSet phldrT="[Texte]" custT="1"/>
      <dgm:spPr/>
      <dgm:t>
        <a:bodyPr/>
        <a:lstStyle/>
        <a:p>
          <a:r>
            <a:rPr lang="fr-FR" sz="1600" dirty="0"/>
            <a:t>Valeurs et finalités</a:t>
          </a:r>
        </a:p>
      </dgm:t>
    </dgm:pt>
    <dgm:pt modelId="{4AD0F1DF-3273-6741-B26D-2458A2F9C6FC}" type="parTrans" cxnId="{4818FC31-6F77-8E49-B81B-0F94E07B5F3F}">
      <dgm:prSet/>
      <dgm:spPr/>
      <dgm:t>
        <a:bodyPr/>
        <a:lstStyle/>
        <a:p>
          <a:endParaRPr lang="fr-FR"/>
        </a:p>
      </dgm:t>
    </dgm:pt>
    <dgm:pt modelId="{25207252-81D9-7348-A8D9-08E66DE7A562}" type="sibTrans" cxnId="{4818FC31-6F77-8E49-B81B-0F94E07B5F3F}">
      <dgm:prSet/>
      <dgm:spPr>
        <a:ln w="38100"/>
      </dgm:spPr>
      <dgm:t>
        <a:bodyPr/>
        <a:lstStyle/>
        <a:p>
          <a:endParaRPr lang="fr-FR"/>
        </a:p>
      </dgm:t>
    </dgm:pt>
    <dgm:pt modelId="{2BAA79E1-88D7-3A4A-950E-2732C83DCF33}">
      <dgm:prSet phldrT="[Texte]" custT="1"/>
      <dgm:spPr/>
      <dgm:t>
        <a:bodyPr/>
        <a:lstStyle/>
        <a:p>
          <a:r>
            <a:rPr lang="fr-FR" sz="1600" dirty="0"/>
            <a:t>Architecture</a:t>
          </a:r>
        </a:p>
      </dgm:t>
    </dgm:pt>
    <dgm:pt modelId="{3DEC63DA-5F21-AA47-AB61-09CE8FEC0C84}" type="parTrans" cxnId="{E9E7CDF7-42E1-F445-A687-046C616C026D}">
      <dgm:prSet/>
      <dgm:spPr/>
      <dgm:t>
        <a:bodyPr/>
        <a:lstStyle/>
        <a:p>
          <a:endParaRPr lang="fr-FR"/>
        </a:p>
      </dgm:t>
    </dgm:pt>
    <dgm:pt modelId="{5EB8E8E3-388C-634F-91AE-2D45B208BB10}" type="sibTrans" cxnId="{E9E7CDF7-42E1-F445-A687-046C616C026D}">
      <dgm:prSet/>
      <dgm:spPr>
        <a:ln w="38100"/>
      </dgm:spPr>
      <dgm:t>
        <a:bodyPr/>
        <a:lstStyle/>
        <a:p>
          <a:endParaRPr lang="fr-FR"/>
        </a:p>
      </dgm:t>
    </dgm:pt>
    <dgm:pt modelId="{DC0978A2-D30C-DE4A-8775-16190037425C}">
      <dgm:prSet phldrT="[Texte]" custT="1"/>
      <dgm:spPr/>
      <dgm:t>
        <a:bodyPr/>
        <a:lstStyle/>
        <a:p>
          <a:r>
            <a:rPr lang="fr-FR" sz="1600" dirty="0"/>
            <a:t>Conception et paramétrage</a:t>
          </a:r>
        </a:p>
      </dgm:t>
    </dgm:pt>
    <dgm:pt modelId="{B82F440E-70B8-BC44-B1DC-6863E23D1550}" type="parTrans" cxnId="{7C10C729-F1CB-484E-91F4-F024D3419D95}">
      <dgm:prSet/>
      <dgm:spPr/>
      <dgm:t>
        <a:bodyPr/>
        <a:lstStyle/>
        <a:p>
          <a:endParaRPr lang="fr-FR"/>
        </a:p>
      </dgm:t>
    </dgm:pt>
    <dgm:pt modelId="{682D83A2-26DD-BC47-B11F-879A03F75F44}" type="sibTrans" cxnId="{7C10C729-F1CB-484E-91F4-F024D3419D95}">
      <dgm:prSet/>
      <dgm:spPr>
        <a:ln w="38100"/>
      </dgm:spPr>
      <dgm:t>
        <a:bodyPr/>
        <a:lstStyle/>
        <a:p>
          <a:endParaRPr lang="fr-FR"/>
        </a:p>
      </dgm:t>
    </dgm:pt>
    <dgm:pt modelId="{53BF8489-A09E-B94E-9B57-DB798156093E}">
      <dgm:prSet phldrT="[Texte]" custT="1"/>
      <dgm:spPr/>
      <dgm:t>
        <a:bodyPr/>
        <a:lstStyle/>
        <a:p>
          <a:r>
            <a:rPr lang="fr-FR" sz="1600" dirty="0"/>
            <a:t>Communication vers les étudiants</a:t>
          </a:r>
        </a:p>
      </dgm:t>
    </dgm:pt>
    <dgm:pt modelId="{D96F1EB0-2E77-794F-8AB3-46011D59A0DB}" type="parTrans" cxnId="{C8BBAB53-A08E-3F43-ABC4-6DE32DF8EEC3}">
      <dgm:prSet/>
      <dgm:spPr/>
      <dgm:t>
        <a:bodyPr/>
        <a:lstStyle/>
        <a:p>
          <a:endParaRPr lang="fr-FR"/>
        </a:p>
      </dgm:t>
    </dgm:pt>
    <dgm:pt modelId="{94F32A1F-FDAC-034B-9B77-B03779EE09B3}" type="sibTrans" cxnId="{C8BBAB53-A08E-3F43-ABC4-6DE32DF8EEC3}">
      <dgm:prSet/>
      <dgm:spPr>
        <a:ln w="38100"/>
      </dgm:spPr>
      <dgm:t>
        <a:bodyPr/>
        <a:lstStyle/>
        <a:p>
          <a:endParaRPr lang="fr-FR"/>
        </a:p>
      </dgm:t>
    </dgm:pt>
    <dgm:pt modelId="{A8348A1B-B7FE-8545-BE68-8A8A2E9CB9B0}">
      <dgm:prSet phldrT="[Texte]" custT="1"/>
      <dgm:spPr/>
      <dgm:t>
        <a:bodyPr/>
        <a:lstStyle/>
        <a:p>
          <a:r>
            <a:rPr lang="fr-FR" sz="1600" dirty="0"/>
            <a:t>Jugement et décision</a:t>
          </a:r>
        </a:p>
      </dgm:t>
    </dgm:pt>
    <dgm:pt modelId="{80AE2148-4B0E-FB47-8A90-22B7E4A368C4}" type="parTrans" cxnId="{91FC4BFD-76B1-CE4B-875E-65D7EB4600AC}">
      <dgm:prSet/>
      <dgm:spPr/>
      <dgm:t>
        <a:bodyPr/>
        <a:lstStyle/>
        <a:p>
          <a:endParaRPr lang="fr-FR"/>
        </a:p>
      </dgm:t>
    </dgm:pt>
    <dgm:pt modelId="{B07090D6-89F5-F947-B3EB-CC74A304DA92}" type="sibTrans" cxnId="{91FC4BFD-76B1-CE4B-875E-65D7EB4600AC}">
      <dgm:prSet/>
      <dgm:spPr>
        <a:ln w="38100"/>
      </dgm:spPr>
      <dgm:t>
        <a:bodyPr/>
        <a:lstStyle/>
        <a:p>
          <a:endParaRPr lang="fr-FR"/>
        </a:p>
      </dgm:t>
    </dgm:pt>
    <dgm:pt modelId="{B7FAFBE6-BBAA-3D4E-8BE9-FC112445FD4F}">
      <dgm:prSet phldrT="[Texte]" custT="1"/>
      <dgm:spPr/>
      <dgm:t>
        <a:bodyPr/>
        <a:lstStyle/>
        <a:p>
          <a:r>
            <a:rPr lang="fr-FR" sz="1600" dirty="0"/>
            <a:t>Prise de données</a:t>
          </a:r>
        </a:p>
      </dgm:t>
    </dgm:pt>
    <dgm:pt modelId="{92007540-B577-D949-B4C9-842545196FDE}" type="parTrans" cxnId="{72691D03-AA15-5547-BC0B-6B922211522C}">
      <dgm:prSet/>
      <dgm:spPr/>
      <dgm:t>
        <a:bodyPr/>
        <a:lstStyle/>
        <a:p>
          <a:endParaRPr lang="fr-FR"/>
        </a:p>
      </dgm:t>
    </dgm:pt>
    <dgm:pt modelId="{B2C9705B-0FBC-1D44-8D77-13FC4FE31999}" type="sibTrans" cxnId="{72691D03-AA15-5547-BC0B-6B922211522C}">
      <dgm:prSet/>
      <dgm:spPr>
        <a:ln w="38100"/>
      </dgm:spPr>
      <dgm:t>
        <a:bodyPr/>
        <a:lstStyle/>
        <a:p>
          <a:endParaRPr lang="fr-FR"/>
        </a:p>
      </dgm:t>
    </dgm:pt>
    <dgm:pt modelId="{7F2E89A6-430B-2945-B6AB-2CE2F8051FC1}">
      <dgm:prSet phldrT="[Texte]" custT="1"/>
      <dgm:spPr>
        <a:ln w="12700">
          <a:solidFill>
            <a:schemeClr val="bg1"/>
          </a:solidFill>
        </a:ln>
      </dgm:spPr>
      <dgm:t>
        <a:bodyPr/>
        <a:lstStyle/>
        <a:p>
          <a:r>
            <a:rPr lang="fr-FR" sz="1600" dirty="0"/>
            <a:t>Analyse qualité</a:t>
          </a:r>
        </a:p>
      </dgm:t>
    </dgm:pt>
    <dgm:pt modelId="{124B7D65-FC24-6B41-B031-95C04E64ED0B}" type="parTrans" cxnId="{4A56B0C7-25EB-7946-8D0A-D11FAEE5DD18}">
      <dgm:prSet/>
      <dgm:spPr/>
      <dgm:t>
        <a:bodyPr/>
        <a:lstStyle/>
        <a:p>
          <a:endParaRPr lang="fr-FR"/>
        </a:p>
      </dgm:t>
    </dgm:pt>
    <dgm:pt modelId="{E2E14B87-E2B2-FF48-8119-C40BE5500F4C}" type="sibTrans" cxnId="{4A56B0C7-25EB-7946-8D0A-D11FAEE5DD18}">
      <dgm:prSet/>
      <dgm:spPr>
        <a:ln w="38100"/>
      </dgm:spPr>
      <dgm:t>
        <a:bodyPr/>
        <a:lstStyle/>
        <a:p>
          <a:endParaRPr lang="fr-FR"/>
        </a:p>
      </dgm:t>
    </dgm:pt>
    <dgm:pt modelId="{E042C275-D954-594C-921F-903DF07540A3}">
      <dgm:prSet phldrT="[Texte]" custT="1"/>
      <dgm:spPr/>
      <dgm:t>
        <a:bodyPr/>
        <a:lstStyle/>
        <a:p>
          <a:r>
            <a:rPr lang="fr-FR" sz="1600" dirty="0"/>
            <a:t>Rétroaction (</a:t>
          </a:r>
          <a:r>
            <a:rPr lang="fr-FR" sz="1600" dirty="0" err="1"/>
            <a:t>Feedabck</a:t>
          </a:r>
          <a:r>
            <a:rPr lang="fr-FR" sz="1600" dirty="0"/>
            <a:t>)</a:t>
          </a:r>
        </a:p>
      </dgm:t>
    </dgm:pt>
    <dgm:pt modelId="{9556F9CF-3ACE-C345-B8B0-75FB108E39E8}" type="parTrans" cxnId="{B2D2F102-8126-074A-9E43-E8833B3EC2F2}">
      <dgm:prSet/>
      <dgm:spPr/>
      <dgm:t>
        <a:bodyPr/>
        <a:lstStyle/>
        <a:p>
          <a:endParaRPr lang="fr-FR"/>
        </a:p>
      </dgm:t>
    </dgm:pt>
    <dgm:pt modelId="{FDAA22BF-3F1A-AA4B-AA58-D74409CD2C26}" type="sibTrans" cxnId="{B2D2F102-8126-074A-9E43-E8833B3EC2F2}">
      <dgm:prSet/>
      <dgm:spPr>
        <a:ln w="38100"/>
      </dgm:spPr>
      <dgm:t>
        <a:bodyPr/>
        <a:lstStyle/>
        <a:p>
          <a:endParaRPr lang="fr-FR"/>
        </a:p>
      </dgm:t>
    </dgm:pt>
    <dgm:pt modelId="{5523F987-2979-1D47-8DFA-8FAE0AD74A51}" type="pres">
      <dgm:prSet presAssocID="{A58DE7EE-09EF-1E48-958C-1FD3EE6B187C}" presName="cycle" presStyleCnt="0">
        <dgm:presLayoutVars>
          <dgm:dir/>
          <dgm:resizeHandles val="exact"/>
        </dgm:presLayoutVars>
      </dgm:prSet>
      <dgm:spPr/>
    </dgm:pt>
    <dgm:pt modelId="{7DA0FDAE-4A02-B546-8F42-EDB124B09627}" type="pres">
      <dgm:prSet presAssocID="{79C07193-F773-0B40-954B-2D83EB3961EB}" presName="node" presStyleLbl="node1" presStyleIdx="0" presStyleCnt="9" custScaleX="120934" custScaleY="185844">
        <dgm:presLayoutVars>
          <dgm:bulletEnabled val="1"/>
        </dgm:presLayoutVars>
      </dgm:prSet>
      <dgm:spPr/>
    </dgm:pt>
    <dgm:pt modelId="{A5CB4FDB-6BE4-CB49-9FD2-54473382768F}" type="pres">
      <dgm:prSet presAssocID="{79C07193-F773-0B40-954B-2D83EB3961EB}" presName="spNode" presStyleCnt="0"/>
      <dgm:spPr/>
    </dgm:pt>
    <dgm:pt modelId="{C457617C-F794-A94F-BEB0-7096B38911DB}" type="pres">
      <dgm:prSet presAssocID="{F34D6F88-4FC4-6F49-9140-6F7DDA62B215}" presName="sibTrans" presStyleLbl="sibTrans1D1" presStyleIdx="0" presStyleCnt="9"/>
      <dgm:spPr/>
    </dgm:pt>
    <dgm:pt modelId="{C2CC1E13-B0EA-DD40-B113-313959E34EFC}" type="pres">
      <dgm:prSet presAssocID="{8A6C98AE-AD40-5849-992A-455DEF3522EA}" presName="node" presStyleLbl="node1" presStyleIdx="1" presStyleCnt="9" custScaleX="120799" custScaleY="185844">
        <dgm:presLayoutVars>
          <dgm:bulletEnabled val="1"/>
        </dgm:presLayoutVars>
      </dgm:prSet>
      <dgm:spPr/>
    </dgm:pt>
    <dgm:pt modelId="{F7E4E41B-E4F6-CF4B-998D-CF6571476348}" type="pres">
      <dgm:prSet presAssocID="{8A6C98AE-AD40-5849-992A-455DEF3522EA}" presName="spNode" presStyleCnt="0"/>
      <dgm:spPr/>
    </dgm:pt>
    <dgm:pt modelId="{3667AA44-96D2-F747-B101-E061FB143BE0}" type="pres">
      <dgm:prSet presAssocID="{25207252-81D9-7348-A8D9-08E66DE7A562}" presName="sibTrans" presStyleLbl="sibTrans1D1" presStyleIdx="1" presStyleCnt="9"/>
      <dgm:spPr/>
    </dgm:pt>
    <dgm:pt modelId="{4160359C-27F2-D648-B5AC-377CA0F92EF8}" type="pres">
      <dgm:prSet presAssocID="{2BAA79E1-88D7-3A4A-950E-2732C83DCF33}" presName="node" presStyleLbl="node1" presStyleIdx="2" presStyleCnt="9" custScaleX="120851" custScaleY="185844">
        <dgm:presLayoutVars>
          <dgm:bulletEnabled val="1"/>
        </dgm:presLayoutVars>
      </dgm:prSet>
      <dgm:spPr/>
    </dgm:pt>
    <dgm:pt modelId="{9730D0D0-2475-CF40-A7B8-1652EC17B7F1}" type="pres">
      <dgm:prSet presAssocID="{2BAA79E1-88D7-3A4A-950E-2732C83DCF33}" presName="spNode" presStyleCnt="0"/>
      <dgm:spPr/>
    </dgm:pt>
    <dgm:pt modelId="{B43B0FDB-22BE-F846-A8FC-7EEEC229A6A9}" type="pres">
      <dgm:prSet presAssocID="{5EB8E8E3-388C-634F-91AE-2D45B208BB10}" presName="sibTrans" presStyleLbl="sibTrans1D1" presStyleIdx="2" presStyleCnt="9"/>
      <dgm:spPr/>
    </dgm:pt>
    <dgm:pt modelId="{AC9CA26A-A493-C946-BDA4-E0C252C9F054}" type="pres">
      <dgm:prSet presAssocID="{DC0978A2-D30C-DE4A-8775-16190037425C}" presName="node" presStyleLbl="node1" presStyleIdx="3" presStyleCnt="9" custScaleX="120799" custScaleY="185844">
        <dgm:presLayoutVars>
          <dgm:bulletEnabled val="1"/>
        </dgm:presLayoutVars>
      </dgm:prSet>
      <dgm:spPr/>
    </dgm:pt>
    <dgm:pt modelId="{335D3CF7-2EEB-D64F-949D-042CDBEC8A7C}" type="pres">
      <dgm:prSet presAssocID="{DC0978A2-D30C-DE4A-8775-16190037425C}" presName="spNode" presStyleCnt="0"/>
      <dgm:spPr/>
    </dgm:pt>
    <dgm:pt modelId="{A51C6F03-3167-B043-8F82-68DA5B3B682D}" type="pres">
      <dgm:prSet presAssocID="{682D83A2-26DD-BC47-B11F-879A03F75F44}" presName="sibTrans" presStyleLbl="sibTrans1D1" presStyleIdx="3" presStyleCnt="9"/>
      <dgm:spPr/>
    </dgm:pt>
    <dgm:pt modelId="{11F18624-E55F-3E4A-9F3D-4F5A0B7DC3CD}" type="pres">
      <dgm:prSet presAssocID="{53BF8489-A09E-B94E-9B57-DB798156093E}" presName="node" presStyleLbl="node1" presStyleIdx="4" presStyleCnt="9" custScaleX="120799" custScaleY="185844">
        <dgm:presLayoutVars>
          <dgm:bulletEnabled val="1"/>
        </dgm:presLayoutVars>
      </dgm:prSet>
      <dgm:spPr/>
    </dgm:pt>
    <dgm:pt modelId="{F4294C3F-334C-F445-89A2-E04F8178A172}" type="pres">
      <dgm:prSet presAssocID="{53BF8489-A09E-B94E-9B57-DB798156093E}" presName="spNode" presStyleCnt="0"/>
      <dgm:spPr/>
    </dgm:pt>
    <dgm:pt modelId="{4DD2F4D3-0A6C-084C-8ABF-F4AFB763D8B1}" type="pres">
      <dgm:prSet presAssocID="{94F32A1F-FDAC-034B-9B77-B03779EE09B3}" presName="sibTrans" presStyleLbl="sibTrans1D1" presStyleIdx="4" presStyleCnt="9"/>
      <dgm:spPr/>
    </dgm:pt>
    <dgm:pt modelId="{0F902F9B-0B5D-CD40-AB26-15DD091C86C6}" type="pres">
      <dgm:prSet presAssocID="{B7FAFBE6-BBAA-3D4E-8BE9-FC112445FD4F}" presName="node" presStyleLbl="node1" presStyleIdx="5" presStyleCnt="9" custScaleX="120799" custScaleY="185844">
        <dgm:presLayoutVars>
          <dgm:bulletEnabled val="1"/>
        </dgm:presLayoutVars>
      </dgm:prSet>
      <dgm:spPr/>
    </dgm:pt>
    <dgm:pt modelId="{9BDD0CF9-FC73-0544-93C1-5879B1E8A1E7}" type="pres">
      <dgm:prSet presAssocID="{B7FAFBE6-BBAA-3D4E-8BE9-FC112445FD4F}" presName="spNode" presStyleCnt="0"/>
      <dgm:spPr/>
    </dgm:pt>
    <dgm:pt modelId="{43A64F10-DE64-AC47-867D-6F87433695FD}" type="pres">
      <dgm:prSet presAssocID="{B2C9705B-0FBC-1D44-8D77-13FC4FE31999}" presName="sibTrans" presStyleLbl="sibTrans1D1" presStyleIdx="5" presStyleCnt="9"/>
      <dgm:spPr/>
    </dgm:pt>
    <dgm:pt modelId="{DB6BED16-E6F6-3C40-A774-B53F3BAAFC40}" type="pres">
      <dgm:prSet presAssocID="{A8348A1B-B7FE-8545-BE68-8A8A2E9CB9B0}" presName="node" presStyleLbl="node1" presStyleIdx="6" presStyleCnt="9" custScaleX="120799" custScaleY="185844">
        <dgm:presLayoutVars>
          <dgm:bulletEnabled val="1"/>
        </dgm:presLayoutVars>
      </dgm:prSet>
      <dgm:spPr/>
    </dgm:pt>
    <dgm:pt modelId="{675A9E21-5ACD-4541-BE62-3763096A694C}" type="pres">
      <dgm:prSet presAssocID="{A8348A1B-B7FE-8545-BE68-8A8A2E9CB9B0}" presName="spNode" presStyleCnt="0"/>
      <dgm:spPr/>
    </dgm:pt>
    <dgm:pt modelId="{4CACB8B3-25A0-F948-91F5-FCB546008F74}" type="pres">
      <dgm:prSet presAssocID="{B07090D6-89F5-F947-B3EB-CC74A304DA92}" presName="sibTrans" presStyleLbl="sibTrans1D1" presStyleIdx="6" presStyleCnt="9"/>
      <dgm:spPr/>
    </dgm:pt>
    <dgm:pt modelId="{2018064D-6239-324E-AA7B-559774B56D79}" type="pres">
      <dgm:prSet presAssocID="{E042C275-D954-594C-921F-903DF07540A3}" presName="node" presStyleLbl="node1" presStyleIdx="7" presStyleCnt="9" custScaleX="120799" custScaleY="185844">
        <dgm:presLayoutVars>
          <dgm:bulletEnabled val="1"/>
        </dgm:presLayoutVars>
      </dgm:prSet>
      <dgm:spPr/>
    </dgm:pt>
    <dgm:pt modelId="{C12E6D5F-8680-CB4F-8EFC-9B567DE1FED2}" type="pres">
      <dgm:prSet presAssocID="{E042C275-D954-594C-921F-903DF07540A3}" presName="spNode" presStyleCnt="0"/>
      <dgm:spPr/>
    </dgm:pt>
    <dgm:pt modelId="{A8F2818C-568B-864A-A619-136844C4C9C0}" type="pres">
      <dgm:prSet presAssocID="{FDAA22BF-3F1A-AA4B-AA58-D74409CD2C26}" presName="sibTrans" presStyleLbl="sibTrans1D1" presStyleIdx="7" presStyleCnt="9"/>
      <dgm:spPr/>
    </dgm:pt>
    <dgm:pt modelId="{DDF51130-547F-2642-BDBF-ACE399EEE054}" type="pres">
      <dgm:prSet presAssocID="{7F2E89A6-430B-2945-B6AB-2CE2F8051FC1}" presName="node" presStyleLbl="node1" presStyleIdx="8" presStyleCnt="9" custScaleX="120799" custScaleY="185844">
        <dgm:presLayoutVars>
          <dgm:bulletEnabled val="1"/>
        </dgm:presLayoutVars>
      </dgm:prSet>
      <dgm:spPr/>
    </dgm:pt>
    <dgm:pt modelId="{B74D7D9A-9844-CC42-8102-05120A58F233}" type="pres">
      <dgm:prSet presAssocID="{7F2E89A6-430B-2945-B6AB-2CE2F8051FC1}" presName="spNode" presStyleCnt="0"/>
      <dgm:spPr/>
    </dgm:pt>
    <dgm:pt modelId="{AD0E4FE7-42DA-4649-8BC6-83765E70A898}" type="pres">
      <dgm:prSet presAssocID="{E2E14B87-E2B2-FF48-8119-C40BE5500F4C}" presName="sibTrans" presStyleLbl="sibTrans1D1" presStyleIdx="8" presStyleCnt="9"/>
      <dgm:spPr/>
    </dgm:pt>
  </dgm:ptLst>
  <dgm:cxnLst>
    <dgm:cxn modelId="{F95D6A01-DD37-634C-82D9-A50253869C80}" type="presOf" srcId="{E2E14B87-E2B2-FF48-8119-C40BE5500F4C}" destId="{AD0E4FE7-42DA-4649-8BC6-83765E70A898}" srcOrd="0" destOrd="0" presId="urn:microsoft.com/office/officeart/2005/8/layout/cycle6"/>
    <dgm:cxn modelId="{B2D2F102-8126-074A-9E43-E8833B3EC2F2}" srcId="{A58DE7EE-09EF-1E48-958C-1FD3EE6B187C}" destId="{E042C275-D954-594C-921F-903DF07540A3}" srcOrd="7" destOrd="0" parTransId="{9556F9CF-3ACE-C345-B8B0-75FB108E39E8}" sibTransId="{FDAA22BF-3F1A-AA4B-AA58-D74409CD2C26}"/>
    <dgm:cxn modelId="{72691D03-AA15-5547-BC0B-6B922211522C}" srcId="{A58DE7EE-09EF-1E48-958C-1FD3EE6B187C}" destId="{B7FAFBE6-BBAA-3D4E-8BE9-FC112445FD4F}" srcOrd="5" destOrd="0" parTransId="{92007540-B577-D949-B4C9-842545196FDE}" sibTransId="{B2C9705B-0FBC-1D44-8D77-13FC4FE31999}"/>
    <dgm:cxn modelId="{DA25A424-B225-8548-A6BE-D58518422255}" type="presOf" srcId="{5EB8E8E3-388C-634F-91AE-2D45B208BB10}" destId="{B43B0FDB-22BE-F846-A8FC-7EEEC229A6A9}" srcOrd="0" destOrd="0" presId="urn:microsoft.com/office/officeart/2005/8/layout/cycle6"/>
    <dgm:cxn modelId="{7C10C729-F1CB-484E-91F4-F024D3419D95}" srcId="{A58DE7EE-09EF-1E48-958C-1FD3EE6B187C}" destId="{DC0978A2-D30C-DE4A-8775-16190037425C}" srcOrd="3" destOrd="0" parTransId="{B82F440E-70B8-BC44-B1DC-6863E23D1550}" sibTransId="{682D83A2-26DD-BC47-B11F-879A03F75F44}"/>
    <dgm:cxn modelId="{4818FC31-6F77-8E49-B81B-0F94E07B5F3F}" srcId="{A58DE7EE-09EF-1E48-958C-1FD3EE6B187C}" destId="{8A6C98AE-AD40-5849-992A-455DEF3522EA}" srcOrd="1" destOrd="0" parTransId="{4AD0F1DF-3273-6741-B26D-2458A2F9C6FC}" sibTransId="{25207252-81D9-7348-A8D9-08E66DE7A562}"/>
    <dgm:cxn modelId="{7B259E41-2B8A-EA4B-B276-38EC267B04FC}" type="presOf" srcId="{DC0978A2-D30C-DE4A-8775-16190037425C}" destId="{AC9CA26A-A493-C946-BDA4-E0C252C9F054}" srcOrd="0" destOrd="0" presId="urn:microsoft.com/office/officeart/2005/8/layout/cycle6"/>
    <dgm:cxn modelId="{C8BBAB53-A08E-3F43-ABC4-6DE32DF8EEC3}" srcId="{A58DE7EE-09EF-1E48-958C-1FD3EE6B187C}" destId="{53BF8489-A09E-B94E-9B57-DB798156093E}" srcOrd="4" destOrd="0" parTransId="{D96F1EB0-2E77-794F-8AB3-46011D59A0DB}" sibTransId="{94F32A1F-FDAC-034B-9B77-B03779EE09B3}"/>
    <dgm:cxn modelId="{DB8E8756-EF40-D745-A26C-3716A6F81418}" type="presOf" srcId="{79C07193-F773-0B40-954B-2D83EB3961EB}" destId="{7DA0FDAE-4A02-B546-8F42-EDB124B09627}" srcOrd="0" destOrd="0" presId="urn:microsoft.com/office/officeart/2005/8/layout/cycle6"/>
    <dgm:cxn modelId="{E89DF56E-96C6-4547-BCC6-8A6E94D1495D}" type="presOf" srcId="{8A6C98AE-AD40-5849-992A-455DEF3522EA}" destId="{C2CC1E13-B0EA-DD40-B113-313959E34EFC}" srcOrd="0" destOrd="0" presId="urn:microsoft.com/office/officeart/2005/8/layout/cycle6"/>
    <dgm:cxn modelId="{37F12F8C-683D-CE45-A746-D01E714F2E8E}" type="presOf" srcId="{A8348A1B-B7FE-8545-BE68-8A8A2E9CB9B0}" destId="{DB6BED16-E6F6-3C40-A774-B53F3BAAFC40}" srcOrd="0" destOrd="0" presId="urn:microsoft.com/office/officeart/2005/8/layout/cycle6"/>
    <dgm:cxn modelId="{5F742992-82F4-DF4D-8106-E3C71A90727F}" srcId="{A58DE7EE-09EF-1E48-958C-1FD3EE6B187C}" destId="{79C07193-F773-0B40-954B-2D83EB3961EB}" srcOrd="0" destOrd="0" parTransId="{E9368D08-7F23-AB40-BB49-D75002BA2C68}" sibTransId="{F34D6F88-4FC4-6F49-9140-6F7DDA62B215}"/>
    <dgm:cxn modelId="{47C10DA0-495A-6343-8373-7D0882930C29}" type="presOf" srcId="{2BAA79E1-88D7-3A4A-950E-2732C83DCF33}" destId="{4160359C-27F2-D648-B5AC-377CA0F92EF8}" srcOrd="0" destOrd="0" presId="urn:microsoft.com/office/officeart/2005/8/layout/cycle6"/>
    <dgm:cxn modelId="{A661EFA7-06CF-D34F-8FCC-36A8511122C7}" type="presOf" srcId="{B2C9705B-0FBC-1D44-8D77-13FC4FE31999}" destId="{43A64F10-DE64-AC47-867D-6F87433695FD}" srcOrd="0" destOrd="0" presId="urn:microsoft.com/office/officeart/2005/8/layout/cycle6"/>
    <dgm:cxn modelId="{F6FACEAA-9C83-684A-9891-35C40C48C87C}" type="presOf" srcId="{25207252-81D9-7348-A8D9-08E66DE7A562}" destId="{3667AA44-96D2-F747-B101-E061FB143BE0}" srcOrd="0" destOrd="0" presId="urn:microsoft.com/office/officeart/2005/8/layout/cycle6"/>
    <dgm:cxn modelId="{688DCFAA-E9DE-CB4B-A7C5-E3B457D16A69}" type="presOf" srcId="{F34D6F88-4FC4-6F49-9140-6F7DDA62B215}" destId="{C457617C-F794-A94F-BEB0-7096B38911DB}" srcOrd="0" destOrd="0" presId="urn:microsoft.com/office/officeart/2005/8/layout/cycle6"/>
    <dgm:cxn modelId="{334357AE-FCC0-4B4A-A3ED-B4C7C42F8EFA}" type="presOf" srcId="{94F32A1F-FDAC-034B-9B77-B03779EE09B3}" destId="{4DD2F4D3-0A6C-084C-8ABF-F4AFB763D8B1}" srcOrd="0" destOrd="0" presId="urn:microsoft.com/office/officeart/2005/8/layout/cycle6"/>
    <dgm:cxn modelId="{2CA5AFBB-DB77-424F-8D0E-1B461B579F61}" type="presOf" srcId="{A58DE7EE-09EF-1E48-958C-1FD3EE6B187C}" destId="{5523F987-2979-1D47-8DFA-8FAE0AD74A51}" srcOrd="0" destOrd="0" presId="urn:microsoft.com/office/officeart/2005/8/layout/cycle6"/>
    <dgm:cxn modelId="{5D8084C0-08B6-8C4A-BA50-1B234EA86E84}" type="presOf" srcId="{B07090D6-89F5-F947-B3EB-CC74A304DA92}" destId="{4CACB8B3-25A0-F948-91F5-FCB546008F74}" srcOrd="0" destOrd="0" presId="urn:microsoft.com/office/officeart/2005/8/layout/cycle6"/>
    <dgm:cxn modelId="{4A56B0C7-25EB-7946-8D0A-D11FAEE5DD18}" srcId="{A58DE7EE-09EF-1E48-958C-1FD3EE6B187C}" destId="{7F2E89A6-430B-2945-B6AB-2CE2F8051FC1}" srcOrd="8" destOrd="0" parTransId="{124B7D65-FC24-6B41-B031-95C04E64ED0B}" sibTransId="{E2E14B87-E2B2-FF48-8119-C40BE5500F4C}"/>
    <dgm:cxn modelId="{E0BAB0D0-E7CB-2747-8063-6B015EC751E9}" type="presOf" srcId="{7F2E89A6-430B-2945-B6AB-2CE2F8051FC1}" destId="{DDF51130-547F-2642-BDBF-ACE399EEE054}" srcOrd="0" destOrd="0" presId="urn:microsoft.com/office/officeart/2005/8/layout/cycle6"/>
    <dgm:cxn modelId="{9CF538D9-36C2-AE4E-AA08-9BB439558ECF}" type="presOf" srcId="{FDAA22BF-3F1A-AA4B-AA58-D74409CD2C26}" destId="{A8F2818C-568B-864A-A619-136844C4C9C0}" srcOrd="0" destOrd="0" presId="urn:microsoft.com/office/officeart/2005/8/layout/cycle6"/>
    <dgm:cxn modelId="{719078ED-53C7-404A-B67F-CFA885800753}" type="presOf" srcId="{B7FAFBE6-BBAA-3D4E-8BE9-FC112445FD4F}" destId="{0F902F9B-0B5D-CD40-AB26-15DD091C86C6}" srcOrd="0" destOrd="0" presId="urn:microsoft.com/office/officeart/2005/8/layout/cycle6"/>
    <dgm:cxn modelId="{9D9F6BF0-1591-2E4F-84B9-28AEFDE44291}" type="presOf" srcId="{682D83A2-26DD-BC47-B11F-879A03F75F44}" destId="{A51C6F03-3167-B043-8F82-68DA5B3B682D}" srcOrd="0" destOrd="0" presId="urn:microsoft.com/office/officeart/2005/8/layout/cycle6"/>
    <dgm:cxn modelId="{E9E7CDF7-42E1-F445-A687-046C616C026D}" srcId="{A58DE7EE-09EF-1E48-958C-1FD3EE6B187C}" destId="{2BAA79E1-88D7-3A4A-950E-2732C83DCF33}" srcOrd="2" destOrd="0" parTransId="{3DEC63DA-5F21-AA47-AB61-09CE8FEC0C84}" sibTransId="{5EB8E8E3-388C-634F-91AE-2D45B208BB10}"/>
    <dgm:cxn modelId="{A09188FA-809B-6B4C-8A71-F1A00BA8720E}" type="presOf" srcId="{E042C275-D954-594C-921F-903DF07540A3}" destId="{2018064D-6239-324E-AA7B-559774B56D79}" srcOrd="0" destOrd="0" presId="urn:microsoft.com/office/officeart/2005/8/layout/cycle6"/>
    <dgm:cxn modelId="{A0FACFFB-22EC-DE41-947A-20BDD281F671}" type="presOf" srcId="{53BF8489-A09E-B94E-9B57-DB798156093E}" destId="{11F18624-E55F-3E4A-9F3D-4F5A0B7DC3CD}" srcOrd="0" destOrd="0" presId="urn:microsoft.com/office/officeart/2005/8/layout/cycle6"/>
    <dgm:cxn modelId="{91FC4BFD-76B1-CE4B-875E-65D7EB4600AC}" srcId="{A58DE7EE-09EF-1E48-958C-1FD3EE6B187C}" destId="{A8348A1B-B7FE-8545-BE68-8A8A2E9CB9B0}" srcOrd="6" destOrd="0" parTransId="{80AE2148-4B0E-FB47-8A90-22B7E4A368C4}" sibTransId="{B07090D6-89F5-F947-B3EB-CC74A304DA92}"/>
    <dgm:cxn modelId="{1FBDDD5C-AF10-6A43-9A76-1E6923E457D9}" type="presParOf" srcId="{5523F987-2979-1D47-8DFA-8FAE0AD74A51}" destId="{7DA0FDAE-4A02-B546-8F42-EDB124B09627}" srcOrd="0" destOrd="0" presId="urn:microsoft.com/office/officeart/2005/8/layout/cycle6"/>
    <dgm:cxn modelId="{64CD26F9-1586-C441-82F9-10710616961A}" type="presParOf" srcId="{5523F987-2979-1D47-8DFA-8FAE0AD74A51}" destId="{A5CB4FDB-6BE4-CB49-9FD2-54473382768F}" srcOrd="1" destOrd="0" presId="urn:microsoft.com/office/officeart/2005/8/layout/cycle6"/>
    <dgm:cxn modelId="{AED27404-A6F4-9140-836D-FF74E073F5F6}" type="presParOf" srcId="{5523F987-2979-1D47-8DFA-8FAE0AD74A51}" destId="{C457617C-F794-A94F-BEB0-7096B38911DB}" srcOrd="2" destOrd="0" presId="urn:microsoft.com/office/officeart/2005/8/layout/cycle6"/>
    <dgm:cxn modelId="{080C93BD-9C58-6F4A-B3FE-A016EE7842B5}" type="presParOf" srcId="{5523F987-2979-1D47-8DFA-8FAE0AD74A51}" destId="{C2CC1E13-B0EA-DD40-B113-313959E34EFC}" srcOrd="3" destOrd="0" presId="urn:microsoft.com/office/officeart/2005/8/layout/cycle6"/>
    <dgm:cxn modelId="{4372529B-21A4-704F-A538-5005A77F54BC}" type="presParOf" srcId="{5523F987-2979-1D47-8DFA-8FAE0AD74A51}" destId="{F7E4E41B-E4F6-CF4B-998D-CF6571476348}" srcOrd="4" destOrd="0" presId="urn:microsoft.com/office/officeart/2005/8/layout/cycle6"/>
    <dgm:cxn modelId="{D609E7A5-CB3F-604E-A453-4C9FF1991389}" type="presParOf" srcId="{5523F987-2979-1D47-8DFA-8FAE0AD74A51}" destId="{3667AA44-96D2-F747-B101-E061FB143BE0}" srcOrd="5" destOrd="0" presId="urn:microsoft.com/office/officeart/2005/8/layout/cycle6"/>
    <dgm:cxn modelId="{62D1A914-85B8-FC42-8BD2-88233A381383}" type="presParOf" srcId="{5523F987-2979-1D47-8DFA-8FAE0AD74A51}" destId="{4160359C-27F2-D648-B5AC-377CA0F92EF8}" srcOrd="6" destOrd="0" presId="urn:microsoft.com/office/officeart/2005/8/layout/cycle6"/>
    <dgm:cxn modelId="{FA23DD8B-96CA-3C46-B028-95EDD323CD82}" type="presParOf" srcId="{5523F987-2979-1D47-8DFA-8FAE0AD74A51}" destId="{9730D0D0-2475-CF40-A7B8-1652EC17B7F1}" srcOrd="7" destOrd="0" presId="urn:microsoft.com/office/officeart/2005/8/layout/cycle6"/>
    <dgm:cxn modelId="{0FC0966E-8AF5-DF4D-86D2-FCEFB55A40EA}" type="presParOf" srcId="{5523F987-2979-1D47-8DFA-8FAE0AD74A51}" destId="{B43B0FDB-22BE-F846-A8FC-7EEEC229A6A9}" srcOrd="8" destOrd="0" presId="urn:microsoft.com/office/officeart/2005/8/layout/cycle6"/>
    <dgm:cxn modelId="{C2F4436B-7D86-C04E-805B-CE55547F8BFD}" type="presParOf" srcId="{5523F987-2979-1D47-8DFA-8FAE0AD74A51}" destId="{AC9CA26A-A493-C946-BDA4-E0C252C9F054}" srcOrd="9" destOrd="0" presId="urn:microsoft.com/office/officeart/2005/8/layout/cycle6"/>
    <dgm:cxn modelId="{769129CD-BD26-A64D-8447-3BDBC5EF7B31}" type="presParOf" srcId="{5523F987-2979-1D47-8DFA-8FAE0AD74A51}" destId="{335D3CF7-2EEB-D64F-949D-042CDBEC8A7C}" srcOrd="10" destOrd="0" presId="urn:microsoft.com/office/officeart/2005/8/layout/cycle6"/>
    <dgm:cxn modelId="{B1F2EF3C-AF50-194C-AC08-C28768A45848}" type="presParOf" srcId="{5523F987-2979-1D47-8DFA-8FAE0AD74A51}" destId="{A51C6F03-3167-B043-8F82-68DA5B3B682D}" srcOrd="11" destOrd="0" presId="urn:microsoft.com/office/officeart/2005/8/layout/cycle6"/>
    <dgm:cxn modelId="{060931F3-DF5D-1C40-8F7F-80F8F9F95581}" type="presParOf" srcId="{5523F987-2979-1D47-8DFA-8FAE0AD74A51}" destId="{11F18624-E55F-3E4A-9F3D-4F5A0B7DC3CD}" srcOrd="12" destOrd="0" presId="urn:microsoft.com/office/officeart/2005/8/layout/cycle6"/>
    <dgm:cxn modelId="{A2BCA73E-3350-C346-A0A8-E4C048C3B1A6}" type="presParOf" srcId="{5523F987-2979-1D47-8DFA-8FAE0AD74A51}" destId="{F4294C3F-334C-F445-89A2-E04F8178A172}" srcOrd="13" destOrd="0" presId="urn:microsoft.com/office/officeart/2005/8/layout/cycle6"/>
    <dgm:cxn modelId="{E1EAD3C2-7438-7F47-9A5C-0592DD56F776}" type="presParOf" srcId="{5523F987-2979-1D47-8DFA-8FAE0AD74A51}" destId="{4DD2F4D3-0A6C-084C-8ABF-F4AFB763D8B1}" srcOrd="14" destOrd="0" presId="urn:microsoft.com/office/officeart/2005/8/layout/cycle6"/>
    <dgm:cxn modelId="{E74421D4-B3B9-A94C-ABCB-BFA5008B1226}" type="presParOf" srcId="{5523F987-2979-1D47-8DFA-8FAE0AD74A51}" destId="{0F902F9B-0B5D-CD40-AB26-15DD091C86C6}" srcOrd="15" destOrd="0" presId="urn:microsoft.com/office/officeart/2005/8/layout/cycle6"/>
    <dgm:cxn modelId="{35307844-1CC5-8B4B-817F-4BC1F31CF7C9}" type="presParOf" srcId="{5523F987-2979-1D47-8DFA-8FAE0AD74A51}" destId="{9BDD0CF9-FC73-0544-93C1-5879B1E8A1E7}" srcOrd="16" destOrd="0" presId="urn:microsoft.com/office/officeart/2005/8/layout/cycle6"/>
    <dgm:cxn modelId="{ADA152C2-B18B-B84A-A3C2-1E7063E3390F}" type="presParOf" srcId="{5523F987-2979-1D47-8DFA-8FAE0AD74A51}" destId="{43A64F10-DE64-AC47-867D-6F87433695FD}" srcOrd="17" destOrd="0" presId="urn:microsoft.com/office/officeart/2005/8/layout/cycle6"/>
    <dgm:cxn modelId="{912BC1A9-EC0E-EF41-B8DB-19E692CD5B65}" type="presParOf" srcId="{5523F987-2979-1D47-8DFA-8FAE0AD74A51}" destId="{DB6BED16-E6F6-3C40-A774-B53F3BAAFC40}" srcOrd="18" destOrd="0" presId="urn:microsoft.com/office/officeart/2005/8/layout/cycle6"/>
    <dgm:cxn modelId="{ECD9A477-938B-3245-97E9-86DED128BE05}" type="presParOf" srcId="{5523F987-2979-1D47-8DFA-8FAE0AD74A51}" destId="{675A9E21-5ACD-4541-BE62-3763096A694C}" srcOrd="19" destOrd="0" presId="urn:microsoft.com/office/officeart/2005/8/layout/cycle6"/>
    <dgm:cxn modelId="{F59B84E2-7304-A94A-B713-2668BE9AF7A9}" type="presParOf" srcId="{5523F987-2979-1D47-8DFA-8FAE0AD74A51}" destId="{4CACB8B3-25A0-F948-91F5-FCB546008F74}" srcOrd="20" destOrd="0" presId="urn:microsoft.com/office/officeart/2005/8/layout/cycle6"/>
    <dgm:cxn modelId="{25D0276A-FEFB-294D-BA27-FE9A7732D1BB}" type="presParOf" srcId="{5523F987-2979-1D47-8DFA-8FAE0AD74A51}" destId="{2018064D-6239-324E-AA7B-559774B56D79}" srcOrd="21" destOrd="0" presId="urn:microsoft.com/office/officeart/2005/8/layout/cycle6"/>
    <dgm:cxn modelId="{737060DF-05D6-8342-9F8A-1BA68F570E10}" type="presParOf" srcId="{5523F987-2979-1D47-8DFA-8FAE0AD74A51}" destId="{C12E6D5F-8680-CB4F-8EFC-9B567DE1FED2}" srcOrd="22" destOrd="0" presId="urn:microsoft.com/office/officeart/2005/8/layout/cycle6"/>
    <dgm:cxn modelId="{83D24620-D1AF-8545-81C5-ECB93D26526C}" type="presParOf" srcId="{5523F987-2979-1D47-8DFA-8FAE0AD74A51}" destId="{A8F2818C-568B-864A-A619-136844C4C9C0}" srcOrd="23" destOrd="0" presId="urn:microsoft.com/office/officeart/2005/8/layout/cycle6"/>
    <dgm:cxn modelId="{21A221F7-8533-6D41-A099-C164FE0EEEB3}" type="presParOf" srcId="{5523F987-2979-1D47-8DFA-8FAE0AD74A51}" destId="{DDF51130-547F-2642-BDBF-ACE399EEE054}" srcOrd="24" destOrd="0" presId="urn:microsoft.com/office/officeart/2005/8/layout/cycle6"/>
    <dgm:cxn modelId="{DA7928A7-16F2-2F40-9AD4-E2D1768A2F9E}" type="presParOf" srcId="{5523F987-2979-1D47-8DFA-8FAE0AD74A51}" destId="{B74D7D9A-9844-CC42-8102-05120A58F233}" srcOrd="25" destOrd="0" presId="urn:microsoft.com/office/officeart/2005/8/layout/cycle6"/>
    <dgm:cxn modelId="{613E41EF-C9D9-0A4F-A722-FFDAAE1DF8CF}" type="presParOf" srcId="{5523F987-2979-1D47-8DFA-8FAE0AD74A51}" destId="{AD0E4FE7-42DA-4649-8BC6-83765E70A898}" srcOrd="26" destOrd="0" presId="urn:microsoft.com/office/officeart/2005/8/layout/cycle6"/>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8DE7EE-09EF-1E48-958C-1FD3EE6B187C}"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fr-FR"/>
        </a:p>
      </dgm:t>
    </dgm:pt>
    <dgm:pt modelId="{79C07193-F773-0B40-954B-2D83EB3961EB}">
      <dgm:prSet phldrT="[Texte]" custT="1"/>
      <dgm:spPr/>
      <dgm:t>
        <a:bodyPr/>
        <a:lstStyle/>
        <a:p>
          <a:r>
            <a:rPr lang="fr-FR" sz="1400" dirty="0"/>
            <a:t>Référentiel d'évaluation</a:t>
          </a:r>
        </a:p>
      </dgm:t>
    </dgm:pt>
    <dgm:pt modelId="{E9368D08-7F23-AB40-BB49-D75002BA2C68}" type="parTrans" cxnId="{5F742992-82F4-DF4D-8106-E3C71A90727F}">
      <dgm:prSet/>
      <dgm:spPr/>
      <dgm:t>
        <a:bodyPr/>
        <a:lstStyle/>
        <a:p>
          <a:endParaRPr lang="fr-FR"/>
        </a:p>
      </dgm:t>
    </dgm:pt>
    <dgm:pt modelId="{F34D6F88-4FC4-6F49-9140-6F7DDA62B215}" type="sibTrans" cxnId="{5F742992-82F4-DF4D-8106-E3C71A90727F}">
      <dgm:prSet/>
      <dgm:spPr>
        <a:ln w="38100"/>
      </dgm:spPr>
      <dgm:t>
        <a:bodyPr/>
        <a:lstStyle/>
        <a:p>
          <a:endParaRPr lang="fr-FR"/>
        </a:p>
      </dgm:t>
    </dgm:pt>
    <dgm:pt modelId="{8A6C98AE-AD40-5849-992A-455DEF3522EA}">
      <dgm:prSet phldrT="[Texte]" custT="1"/>
      <dgm:spPr/>
      <dgm:t>
        <a:bodyPr/>
        <a:lstStyle/>
        <a:p>
          <a:r>
            <a:rPr lang="fr-FR" sz="1600" dirty="0"/>
            <a:t>Valeurs et finalités</a:t>
          </a:r>
        </a:p>
      </dgm:t>
    </dgm:pt>
    <dgm:pt modelId="{4AD0F1DF-3273-6741-B26D-2458A2F9C6FC}" type="parTrans" cxnId="{4818FC31-6F77-8E49-B81B-0F94E07B5F3F}">
      <dgm:prSet/>
      <dgm:spPr/>
      <dgm:t>
        <a:bodyPr/>
        <a:lstStyle/>
        <a:p>
          <a:endParaRPr lang="fr-FR"/>
        </a:p>
      </dgm:t>
    </dgm:pt>
    <dgm:pt modelId="{25207252-81D9-7348-A8D9-08E66DE7A562}" type="sibTrans" cxnId="{4818FC31-6F77-8E49-B81B-0F94E07B5F3F}">
      <dgm:prSet/>
      <dgm:spPr>
        <a:ln w="38100"/>
      </dgm:spPr>
      <dgm:t>
        <a:bodyPr/>
        <a:lstStyle/>
        <a:p>
          <a:endParaRPr lang="fr-FR"/>
        </a:p>
      </dgm:t>
    </dgm:pt>
    <dgm:pt modelId="{2BAA79E1-88D7-3A4A-950E-2732C83DCF33}">
      <dgm:prSet phldrT="[Texte]" custT="1"/>
      <dgm:spPr/>
      <dgm:t>
        <a:bodyPr/>
        <a:lstStyle/>
        <a:p>
          <a:r>
            <a:rPr lang="fr-FR" sz="1600" dirty="0"/>
            <a:t>Architecture</a:t>
          </a:r>
        </a:p>
      </dgm:t>
    </dgm:pt>
    <dgm:pt modelId="{3DEC63DA-5F21-AA47-AB61-09CE8FEC0C84}" type="parTrans" cxnId="{E9E7CDF7-42E1-F445-A687-046C616C026D}">
      <dgm:prSet/>
      <dgm:spPr/>
      <dgm:t>
        <a:bodyPr/>
        <a:lstStyle/>
        <a:p>
          <a:endParaRPr lang="fr-FR"/>
        </a:p>
      </dgm:t>
    </dgm:pt>
    <dgm:pt modelId="{5EB8E8E3-388C-634F-91AE-2D45B208BB10}" type="sibTrans" cxnId="{E9E7CDF7-42E1-F445-A687-046C616C026D}">
      <dgm:prSet/>
      <dgm:spPr>
        <a:ln w="38100"/>
      </dgm:spPr>
      <dgm:t>
        <a:bodyPr/>
        <a:lstStyle/>
        <a:p>
          <a:endParaRPr lang="fr-FR"/>
        </a:p>
      </dgm:t>
    </dgm:pt>
    <dgm:pt modelId="{DC0978A2-D30C-DE4A-8775-16190037425C}">
      <dgm:prSet phldrT="[Texte]" custT="1"/>
      <dgm:spPr/>
      <dgm:t>
        <a:bodyPr/>
        <a:lstStyle/>
        <a:p>
          <a:r>
            <a:rPr lang="fr-FR" sz="1600" dirty="0"/>
            <a:t>Conception et paramétrage</a:t>
          </a:r>
        </a:p>
      </dgm:t>
    </dgm:pt>
    <dgm:pt modelId="{B82F440E-70B8-BC44-B1DC-6863E23D1550}" type="parTrans" cxnId="{7C10C729-F1CB-484E-91F4-F024D3419D95}">
      <dgm:prSet/>
      <dgm:spPr/>
      <dgm:t>
        <a:bodyPr/>
        <a:lstStyle/>
        <a:p>
          <a:endParaRPr lang="fr-FR"/>
        </a:p>
      </dgm:t>
    </dgm:pt>
    <dgm:pt modelId="{682D83A2-26DD-BC47-B11F-879A03F75F44}" type="sibTrans" cxnId="{7C10C729-F1CB-484E-91F4-F024D3419D95}">
      <dgm:prSet/>
      <dgm:spPr>
        <a:ln w="38100"/>
      </dgm:spPr>
      <dgm:t>
        <a:bodyPr/>
        <a:lstStyle/>
        <a:p>
          <a:endParaRPr lang="fr-FR"/>
        </a:p>
      </dgm:t>
    </dgm:pt>
    <dgm:pt modelId="{53BF8489-A09E-B94E-9B57-DB798156093E}">
      <dgm:prSet phldrT="[Texte]" custT="1"/>
      <dgm:spPr/>
      <dgm:t>
        <a:bodyPr/>
        <a:lstStyle/>
        <a:p>
          <a:r>
            <a:rPr lang="fr-FR" sz="1600" dirty="0"/>
            <a:t>Communication vers les étudiants</a:t>
          </a:r>
        </a:p>
      </dgm:t>
    </dgm:pt>
    <dgm:pt modelId="{D96F1EB0-2E77-794F-8AB3-46011D59A0DB}" type="parTrans" cxnId="{C8BBAB53-A08E-3F43-ABC4-6DE32DF8EEC3}">
      <dgm:prSet/>
      <dgm:spPr/>
      <dgm:t>
        <a:bodyPr/>
        <a:lstStyle/>
        <a:p>
          <a:endParaRPr lang="fr-FR"/>
        </a:p>
      </dgm:t>
    </dgm:pt>
    <dgm:pt modelId="{94F32A1F-FDAC-034B-9B77-B03779EE09B3}" type="sibTrans" cxnId="{C8BBAB53-A08E-3F43-ABC4-6DE32DF8EEC3}">
      <dgm:prSet/>
      <dgm:spPr>
        <a:ln w="38100"/>
      </dgm:spPr>
      <dgm:t>
        <a:bodyPr/>
        <a:lstStyle/>
        <a:p>
          <a:endParaRPr lang="fr-FR"/>
        </a:p>
      </dgm:t>
    </dgm:pt>
    <dgm:pt modelId="{A8348A1B-B7FE-8545-BE68-8A8A2E9CB9B0}">
      <dgm:prSet phldrT="[Texte]" custT="1"/>
      <dgm:spPr/>
      <dgm:t>
        <a:bodyPr/>
        <a:lstStyle/>
        <a:p>
          <a:r>
            <a:rPr lang="fr-FR" sz="1600" dirty="0"/>
            <a:t>Jugement et décision</a:t>
          </a:r>
        </a:p>
      </dgm:t>
    </dgm:pt>
    <dgm:pt modelId="{80AE2148-4B0E-FB47-8A90-22B7E4A368C4}" type="parTrans" cxnId="{91FC4BFD-76B1-CE4B-875E-65D7EB4600AC}">
      <dgm:prSet/>
      <dgm:spPr/>
      <dgm:t>
        <a:bodyPr/>
        <a:lstStyle/>
        <a:p>
          <a:endParaRPr lang="fr-FR"/>
        </a:p>
      </dgm:t>
    </dgm:pt>
    <dgm:pt modelId="{B07090D6-89F5-F947-B3EB-CC74A304DA92}" type="sibTrans" cxnId="{91FC4BFD-76B1-CE4B-875E-65D7EB4600AC}">
      <dgm:prSet/>
      <dgm:spPr>
        <a:ln w="38100"/>
      </dgm:spPr>
      <dgm:t>
        <a:bodyPr/>
        <a:lstStyle/>
        <a:p>
          <a:endParaRPr lang="fr-FR"/>
        </a:p>
      </dgm:t>
    </dgm:pt>
    <dgm:pt modelId="{B7FAFBE6-BBAA-3D4E-8BE9-FC112445FD4F}">
      <dgm:prSet phldrT="[Texte]" custT="1"/>
      <dgm:spPr/>
      <dgm:t>
        <a:bodyPr/>
        <a:lstStyle/>
        <a:p>
          <a:r>
            <a:rPr lang="fr-FR" sz="1600" dirty="0"/>
            <a:t>Prise de données</a:t>
          </a:r>
        </a:p>
      </dgm:t>
    </dgm:pt>
    <dgm:pt modelId="{92007540-B577-D949-B4C9-842545196FDE}" type="parTrans" cxnId="{72691D03-AA15-5547-BC0B-6B922211522C}">
      <dgm:prSet/>
      <dgm:spPr/>
      <dgm:t>
        <a:bodyPr/>
        <a:lstStyle/>
        <a:p>
          <a:endParaRPr lang="fr-FR"/>
        </a:p>
      </dgm:t>
    </dgm:pt>
    <dgm:pt modelId="{B2C9705B-0FBC-1D44-8D77-13FC4FE31999}" type="sibTrans" cxnId="{72691D03-AA15-5547-BC0B-6B922211522C}">
      <dgm:prSet/>
      <dgm:spPr>
        <a:ln w="38100"/>
      </dgm:spPr>
      <dgm:t>
        <a:bodyPr/>
        <a:lstStyle/>
        <a:p>
          <a:endParaRPr lang="fr-FR"/>
        </a:p>
      </dgm:t>
    </dgm:pt>
    <dgm:pt modelId="{7F2E89A6-430B-2945-B6AB-2CE2F8051FC1}">
      <dgm:prSet phldrT="[Texte]" custT="1"/>
      <dgm:spPr>
        <a:ln w="12700">
          <a:solidFill>
            <a:schemeClr val="bg1"/>
          </a:solidFill>
        </a:ln>
      </dgm:spPr>
      <dgm:t>
        <a:bodyPr/>
        <a:lstStyle/>
        <a:p>
          <a:r>
            <a:rPr lang="fr-FR" sz="1600" dirty="0"/>
            <a:t>Analyse qualité</a:t>
          </a:r>
        </a:p>
      </dgm:t>
    </dgm:pt>
    <dgm:pt modelId="{124B7D65-FC24-6B41-B031-95C04E64ED0B}" type="parTrans" cxnId="{4A56B0C7-25EB-7946-8D0A-D11FAEE5DD18}">
      <dgm:prSet/>
      <dgm:spPr/>
      <dgm:t>
        <a:bodyPr/>
        <a:lstStyle/>
        <a:p>
          <a:endParaRPr lang="fr-FR"/>
        </a:p>
      </dgm:t>
    </dgm:pt>
    <dgm:pt modelId="{E2E14B87-E2B2-FF48-8119-C40BE5500F4C}" type="sibTrans" cxnId="{4A56B0C7-25EB-7946-8D0A-D11FAEE5DD18}">
      <dgm:prSet/>
      <dgm:spPr>
        <a:ln w="38100"/>
      </dgm:spPr>
      <dgm:t>
        <a:bodyPr/>
        <a:lstStyle/>
        <a:p>
          <a:endParaRPr lang="fr-FR"/>
        </a:p>
      </dgm:t>
    </dgm:pt>
    <dgm:pt modelId="{E042C275-D954-594C-921F-903DF07540A3}">
      <dgm:prSet phldrT="[Texte]" custT="1"/>
      <dgm:spPr/>
      <dgm:t>
        <a:bodyPr/>
        <a:lstStyle/>
        <a:p>
          <a:r>
            <a:rPr lang="fr-FR" sz="1600" dirty="0"/>
            <a:t>Rétroaction (</a:t>
          </a:r>
          <a:r>
            <a:rPr lang="fr-FR" sz="1600" dirty="0" err="1"/>
            <a:t>Feedabck</a:t>
          </a:r>
          <a:r>
            <a:rPr lang="fr-FR" sz="1600" dirty="0"/>
            <a:t>)</a:t>
          </a:r>
        </a:p>
      </dgm:t>
    </dgm:pt>
    <dgm:pt modelId="{9556F9CF-3ACE-C345-B8B0-75FB108E39E8}" type="parTrans" cxnId="{B2D2F102-8126-074A-9E43-E8833B3EC2F2}">
      <dgm:prSet/>
      <dgm:spPr/>
      <dgm:t>
        <a:bodyPr/>
        <a:lstStyle/>
        <a:p>
          <a:endParaRPr lang="fr-FR"/>
        </a:p>
      </dgm:t>
    </dgm:pt>
    <dgm:pt modelId="{FDAA22BF-3F1A-AA4B-AA58-D74409CD2C26}" type="sibTrans" cxnId="{B2D2F102-8126-074A-9E43-E8833B3EC2F2}">
      <dgm:prSet/>
      <dgm:spPr>
        <a:ln w="38100"/>
      </dgm:spPr>
      <dgm:t>
        <a:bodyPr/>
        <a:lstStyle/>
        <a:p>
          <a:endParaRPr lang="fr-FR"/>
        </a:p>
      </dgm:t>
    </dgm:pt>
    <dgm:pt modelId="{5523F987-2979-1D47-8DFA-8FAE0AD74A51}" type="pres">
      <dgm:prSet presAssocID="{A58DE7EE-09EF-1E48-958C-1FD3EE6B187C}" presName="cycle" presStyleCnt="0">
        <dgm:presLayoutVars>
          <dgm:dir/>
          <dgm:resizeHandles val="exact"/>
        </dgm:presLayoutVars>
      </dgm:prSet>
      <dgm:spPr/>
    </dgm:pt>
    <dgm:pt modelId="{7DA0FDAE-4A02-B546-8F42-EDB124B09627}" type="pres">
      <dgm:prSet presAssocID="{79C07193-F773-0B40-954B-2D83EB3961EB}" presName="node" presStyleLbl="node1" presStyleIdx="0" presStyleCnt="9" custScaleX="120934" custScaleY="185844">
        <dgm:presLayoutVars>
          <dgm:bulletEnabled val="1"/>
        </dgm:presLayoutVars>
      </dgm:prSet>
      <dgm:spPr/>
    </dgm:pt>
    <dgm:pt modelId="{A5CB4FDB-6BE4-CB49-9FD2-54473382768F}" type="pres">
      <dgm:prSet presAssocID="{79C07193-F773-0B40-954B-2D83EB3961EB}" presName="spNode" presStyleCnt="0"/>
      <dgm:spPr/>
    </dgm:pt>
    <dgm:pt modelId="{C457617C-F794-A94F-BEB0-7096B38911DB}" type="pres">
      <dgm:prSet presAssocID="{F34D6F88-4FC4-6F49-9140-6F7DDA62B215}" presName="sibTrans" presStyleLbl="sibTrans1D1" presStyleIdx="0" presStyleCnt="9"/>
      <dgm:spPr/>
    </dgm:pt>
    <dgm:pt modelId="{C2CC1E13-B0EA-DD40-B113-313959E34EFC}" type="pres">
      <dgm:prSet presAssocID="{8A6C98AE-AD40-5849-992A-455DEF3522EA}" presName="node" presStyleLbl="node1" presStyleIdx="1" presStyleCnt="9" custScaleX="120799" custScaleY="185844">
        <dgm:presLayoutVars>
          <dgm:bulletEnabled val="1"/>
        </dgm:presLayoutVars>
      </dgm:prSet>
      <dgm:spPr/>
    </dgm:pt>
    <dgm:pt modelId="{F7E4E41B-E4F6-CF4B-998D-CF6571476348}" type="pres">
      <dgm:prSet presAssocID="{8A6C98AE-AD40-5849-992A-455DEF3522EA}" presName="spNode" presStyleCnt="0"/>
      <dgm:spPr/>
    </dgm:pt>
    <dgm:pt modelId="{3667AA44-96D2-F747-B101-E061FB143BE0}" type="pres">
      <dgm:prSet presAssocID="{25207252-81D9-7348-A8D9-08E66DE7A562}" presName="sibTrans" presStyleLbl="sibTrans1D1" presStyleIdx="1" presStyleCnt="9"/>
      <dgm:spPr/>
    </dgm:pt>
    <dgm:pt modelId="{4160359C-27F2-D648-B5AC-377CA0F92EF8}" type="pres">
      <dgm:prSet presAssocID="{2BAA79E1-88D7-3A4A-950E-2732C83DCF33}" presName="node" presStyleLbl="node1" presStyleIdx="2" presStyleCnt="9" custScaleX="120851" custScaleY="185844">
        <dgm:presLayoutVars>
          <dgm:bulletEnabled val="1"/>
        </dgm:presLayoutVars>
      </dgm:prSet>
      <dgm:spPr/>
    </dgm:pt>
    <dgm:pt modelId="{9730D0D0-2475-CF40-A7B8-1652EC17B7F1}" type="pres">
      <dgm:prSet presAssocID="{2BAA79E1-88D7-3A4A-950E-2732C83DCF33}" presName="spNode" presStyleCnt="0"/>
      <dgm:spPr/>
    </dgm:pt>
    <dgm:pt modelId="{B43B0FDB-22BE-F846-A8FC-7EEEC229A6A9}" type="pres">
      <dgm:prSet presAssocID="{5EB8E8E3-388C-634F-91AE-2D45B208BB10}" presName="sibTrans" presStyleLbl="sibTrans1D1" presStyleIdx="2" presStyleCnt="9"/>
      <dgm:spPr/>
    </dgm:pt>
    <dgm:pt modelId="{AC9CA26A-A493-C946-BDA4-E0C252C9F054}" type="pres">
      <dgm:prSet presAssocID="{DC0978A2-D30C-DE4A-8775-16190037425C}" presName="node" presStyleLbl="node1" presStyleIdx="3" presStyleCnt="9" custScaleX="120799" custScaleY="185844">
        <dgm:presLayoutVars>
          <dgm:bulletEnabled val="1"/>
        </dgm:presLayoutVars>
      </dgm:prSet>
      <dgm:spPr/>
    </dgm:pt>
    <dgm:pt modelId="{335D3CF7-2EEB-D64F-949D-042CDBEC8A7C}" type="pres">
      <dgm:prSet presAssocID="{DC0978A2-D30C-DE4A-8775-16190037425C}" presName="spNode" presStyleCnt="0"/>
      <dgm:spPr/>
    </dgm:pt>
    <dgm:pt modelId="{A51C6F03-3167-B043-8F82-68DA5B3B682D}" type="pres">
      <dgm:prSet presAssocID="{682D83A2-26DD-BC47-B11F-879A03F75F44}" presName="sibTrans" presStyleLbl="sibTrans1D1" presStyleIdx="3" presStyleCnt="9"/>
      <dgm:spPr/>
    </dgm:pt>
    <dgm:pt modelId="{11F18624-E55F-3E4A-9F3D-4F5A0B7DC3CD}" type="pres">
      <dgm:prSet presAssocID="{53BF8489-A09E-B94E-9B57-DB798156093E}" presName="node" presStyleLbl="node1" presStyleIdx="4" presStyleCnt="9" custScaleX="120799" custScaleY="185844">
        <dgm:presLayoutVars>
          <dgm:bulletEnabled val="1"/>
        </dgm:presLayoutVars>
      </dgm:prSet>
      <dgm:spPr/>
    </dgm:pt>
    <dgm:pt modelId="{F4294C3F-334C-F445-89A2-E04F8178A172}" type="pres">
      <dgm:prSet presAssocID="{53BF8489-A09E-B94E-9B57-DB798156093E}" presName="spNode" presStyleCnt="0"/>
      <dgm:spPr/>
    </dgm:pt>
    <dgm:pt modelId="{4DD2F4D3-0A6C-084C-8ABF-F4AFB763D8B1}" type="pres">
      <dgm:prSet presAssocID="{94F32A1F-FDAC-034B-9B77-B03779EE09B3}" presName="sibTrans" presStyleLbl="sibTrans1D1" presStyleIdx="4" presStyleCnt="9"/>
      <dgm:spPr/>
    </dgm:pt>
    <dgm:pt modelId="{0F902F9B-0B5D-CD40-AB26-15DD091C86C6}" type="pres">
      <dgm:prSet presAssocID="{B7FAFBE6-BBAA-3D4E-8BE9-FC112445FD4F}" presName="node" presStyleLbl="node1" presStyleIdx="5" presStyleCnt="9" custScaleX="120799" custScaleY="185844">
        <dgm:presLayoutVars>
          <dgm:bulletEnabled val="1"/>
        </dgm:presLayoutVars>
      </dgm:prSet>
      <dgm:spPr/>
    </dgm:pt>
    <dgm:pt modelId="{9BDD0CF9-FC73-0544-93C1-5879B1E8A1E7}" type="pres">
      <dgm:prSet presAssocID="{B7FAFBE6-BBAA-3D4E-8BE9-FC112445FD4F}" presName="spNode" presStyleCnt="0"/>
      <dgm:spPr/>
    </dgm:pt>
    <dgm:pt modelId="{43A64F10-DE64-AC47-867D-6F87433695FD}" type="pres">
      <dgm:prSet presAssocID="{B2C9705B-0FBC-1D44-8D77-13FC4FE31999}" presName="sibTrans" presStyleLbl="sibTrans1D1" presStyleIdx="5" presStyleCnt="9"/>
      <dgm:spPr/>
    </dgm:pt>
    <dgm:pt modelId="{DB6BED16-E6F6-3C40-A774-B53F3BAAFC40}" type="pres">
      <dgm:prSet presAssocID="{A8348A1B-B7FE-8545-BE68-8A8A2E9CB9B0}" presName="node" presStyleLbl="node1" presStyleIdx="6" presStyleCnt="9" custScaleX="120799" custScaleY="185844">
        <dgm:presLayoutVars>
          <dgm:bulletEnabled val="1"/>
        </dgm:presLayoutVars>
      </dgm:prSet>
      <dgm:spPr/>
    </dgm:pt>
    <dgm:pt modelId="{675A9E21-5ACD-4541-BE62-3763096A694C}" type="pres">
      <dgm:prSet presAssocID="{A8348A1B-B7FE-8545-BE68-8A8A2E9CB9B0}" presName="spNode" presStyleCnt="0"/>
      <dgm:spPr/>
    </dgm:pt>
    <dgm:pt modelId="{4CACB8B3-25A0-F948-91F5-FCB546008F74}" type="pres">
      <dgm:prSet presAssocID="{B07090D6-89F5-F947-B3EB-CC74A304DA92}" presName="sibTrans" presStyleLbl="sibTrans1D1" presStyleIdx="6" presStyleCnt="9"/>
      <dgm:spPr/>
    </dgm:pt>
    <dgm:pt modelId="{2018064D-6239-324E-AA7B-559774B56D79}" type="pres">
      <dgm:prSet presAssocID="{E042C275-D954-594C-921F-903DF07540A3}" presName="node" presStyleLbl="node1" presStyleIdx="7" presStyleCnt="9" custScaleX="120799" custScaleY="185844">
        <dgm:presLayoutVars>
          <dgm:bulletEnabled val="1"/>
        </dgm:presLayoutVars>
      </dgm:prSet>
      <dgm:spPr/>
    </dgm:pt>
    <dgm:pt modelId="{C12E6D5F-8680-CB4F-8EFC-9B567DE1FED2}" type="pres">
      <dgm:prSet presAssocID="{E042C275-D954-594C-921F-903DF07540A3}" presName="spNode" presStyleCnt="0"/>
      <dgm:spPr/>
    </dgm:pt>
    <dgm:pt modelId="{A8F2818C-568B-864A-A619-136844C4C9C0}" type="pres">
      <dgm:prSet presAssocID="{FDAA22BF-3F1A-AA4B-AA58-D74409CD2C26}" presName="sibTrans" presStyleLbl="sibTrans1D1" presStyleIdx="7" presStyleCnt="9"/>
      <dgm:spPr/>
    </dgm:pt>
    <dgm:pt modelId="{DDF51130-547F-2642-BDBF-ACE399EEE054}" type="pres">
      <dgm:prSet presAssocID="{7F2E89A6-430B-2945-B6AB-2CE2F8051FC1}" presName="node" presStyleLbl="node1" presStyleIdx="8" presStyleCnt="9" custScaleX="120799" custScaleY="185844">
        <dgm:presLayoutVars>
          <dgm:bulletEnabled val="1"/>
        </dgm:presLayoutVars>
      </dgm:prSet>
      <dgm:spPr/>
    </dgm:pt>
    <dgm:pt modelId="{B74D7D9A-9844-CC42-8102-05120A58F233}" type="pres">
      <dgm:prSet presAssocID="{7F2E89A6-430B-2945-B6AB-2CE2F8051FC1}" presName="spNode" presStyleCnt="0"/>
      <dgm:spPr/>
    </dgm:pt>
    <dgm:pt modelId="{AD0E4FE7-42DA-4649-8BC6-83765E70A898}" type="pres">
      <dgm:prSet presAssocID="{E2E14B87-E2B2-FF48-8119-C40BE5500F4C}" presName="sibTrans" presStyleLbl="sibTrans1D1" presStyleIdx="8" presStyleCnt="9"/>
      <dgm:spPr/>
    </dgm:pt>
  </dgm:ptLst>
  <dgm:cxnLst>
    <dgm:cxn modelId="{B2D2F102-8126-074A-9E43-E8833B3EC2F2}" srcId="{A58DE7EE-09EF-1E48-958C-1FD3EE6B187C}" destId="{E042C275-D954-594C-921F-903DF07540A3}" srcOrd="7" destOrd="0" parTransId="{9556F9CF-3ACE-C345-B8B0-75FB108E39E8}" sibTransId="{FDAA22BF-3F1A-AA4B-AA58-D74409CD2C26}"/>
    <dgm:cxn modelId="{72691D03-AA15-5547-BC0B-6B922211522C}" srcId="{A58DE7EE-09EF-1E48-958C-1FD3EE6B187C}" destId="{B7FAFBE6-BBAA-3D4E-8BE9-FC112445FD4F}" srcOrd="5" destOrd="0" parTransId="{92007540-B577-D949-B4C9-842545196FDE}" sibTransId="{B2C9705B-0FBC-1D44-8D77-13FC4FE31999}"/>
    <dgm:cxn modelId="{F92C9003-38C2-5E4F-A912-D49C8AB0B0BA}" type="presOf" srcId="{A8348A1B-B7FE-8545-BE68-8A8A2E9CB9B0}" destId="{DB6BED16-E6F6-3C40-A774-B53F3BAAFC40}" srcOrd="0" destOrd="0" presId="urn:microsoft.com/office/officeart/2005/8/layout/cycle6"/>
    <dgm:cxn modelId="{36056924-BAC9-3640-8000-AC34D86BF672}" type="presOf" srcId="{8A6C98AE-AD40-5849-992A-455DEF3522EA}" destId="{C2CC1E13-B0EA-DD40-B113-313959E34EFC}" srcOrd="0" destOrd="0" presId="urn:microsoft.com/office/officeart/2005/8/layout/cycle6"/>
    <dgm:cxn modelId="{7C10C729-F1CB-484E-91F4-F024D3419D95}" srcId="{A58DE7EE-09EF-1E48-958C-1FD3EE6B187C}" destId="{DC0978A2-D30C-DE4A-8775-16190037425C}" srcOrd="3" destOrd="0" parTransId="{B82F440E-70B8-BC44-B1DC-6863E23D1550}" sibTransId="{682D83A2-26DD-BC47-B11F-879A03F75F44}"/>
    <dgm:cxn modelId="{4818FC31-6F77-8E49-B81B-0F94E07B5F3F}" srcId="{A58DE7EE-09EF-1E48-958C-1FD3EE6B187C}" destId="{8A6C98AE-AD40-5849-992A-455DEF3522EA}" srcOrd="1" destOrd="0" parTransId="{4AD0F1DF-3273-6741-B26D-2458A2F9C6FC}" sibTransId="{25207252-81D9-7348-A8D9-08E66DE7A562}"/>
    <dgm:cxn modelId="{C8BBAB53-A08E-3F43-ABC4-6DE32DF8EEC3}" srcId="{A58DE7EE-09EF-1E48-958C-1FD3EE6B187C}" destId="{53BF8489-A09E-B94E-9B57-DB798156093E}" srcOrd="4" destOrd="0" parTransId="{D96F1EB0-2E77-794F-8AB3-46011D59A0DB}" sibTransId="{94F32A1F-FDAC-034B-9B77-B03779EE09B3}"/>
    <dgm:cxn modelId="{B63B9577-723A-5C44-A4D4-CE85E1E165DF}" type="presOf" srcId="{B7FAFBE6-BBAA-3D4E-8BE9-FC112445FD4F}" destId="{0F902F9B-0B5D-CD40-AB26-15DD091C86C6}" srcOrd="0" destOrd="0" presId="urn:microsoft.com/office/officeart/2005/8/layout/cycle6"/>
    <dgm:cxn modelId="{AD3F2F78-B490-FD48-A9BB-E21CCF026AFB}" type="presOf" srcId="{E2E14B87-E2B2-FF48-8119-C40BE5500F4C}" destId="{AD0E4FE7-42DA-4649-8BC6-83765E70A898}" srcOrd="0" destOrd="0" presId="urn:microsoft.com/office/officeart/2005/8/layout/cycle6"/>
    <dgm:cxn modelId="{B3E5B67C-54CF-164F-A5ED-A088B490C3C5}" type="presOf" srcId="{FDAA22BF-3F1A-AA4B-AA58-D74409CD2C26}" destId="{A8F2818C-568B-864A-A619-136844C4C9C0}" srcOrd="0" destOrd="0" presId="urn:microsoft.com/office/officeart/2005/8/layout/cycle6"/>
    <dgm:cxn modelId="{3E1EAB87-0102-5545-BE0E-D6CB11810D95}" type="presOf" srcId="{25207252-81D9-7348-A8D9-08E66DE7A562}" destId="{3667AA44-96D2-F747-B101-E061FB143BE0}" srcOrd="0" destOrd="0" presId="urn:microsoft.com/office/officeart/2005/8/layout/cycle6"/>
    <dgm:cxn modelId="{5AE6738A-7188-BA4B-8E2E-256351EE10C1}" type="presOf" srcId="{B07090D6-89F5-F947-B3EB-CC74A304DA92}" destId="{4CACB8B3-25A0-F948-91F5-FCB546008F74}" srcOrd="0" destOrd="0" presId="urn:microsoft.com/office/officeart/2005/8/layout/cycle6"/>
    <dgm:cxn modelId="{5F742992-82F4-DF4D-8106-E3C71A90727F}" srcId="{A58DE7EE-09EF-1E48-958C-1FD3EE6B187C}" destId="{79C07193-F773-0B40-954B-2D83EB3961EB}" srcOrd="0" destOrd="0" parTransId="{E9368D08-7F23-AB40-BB49-D75002BA2C68}" sibTransId="{F34D6F88-4FC4-6F49-9140-6F7DDA62B215}"/>
    <dgm:cxn modelId="{77DAC198-0842-F44C-929F-CACA72F7C7CC}" type="presOf" srcId="{7F2E89A6-430B-2945-B6AB-2CE2F8051FC1}" destId="{DDF51130-547F-2642-BDBF-ACE399EEE054}" srcOrd="0" destOrd="0" presId="urn:microsoft.com/office/officeart/2005/8/layout/cycle6"/>
    <dgm:cxn modelId="{0ED0F19B-1FE1-3847-B3D9-5915D3938970}" type="presOf" srcId="{79C07193-F773-0B40-954B-2D83EB3961EB}" destId="{7DA0FDAE-4A02-B546-8F42-EDB124B09627}" srcOrd="0" destOrd="0" presId="urn:microsoft.com/office/officeart/2005/8/layout/cycle6"/>
    <dgm:cxn modelId="{085809AF-AB95-6947-9A77-9491F45DD777}" type="presOf" srcId="{F34D6F88-4FC4-6F49-9140-6F7DDA62B215}" destId="{C457617C-F794-A94F-BEB0-7096B38911DB}" srcOrd="0" destOrd="0" presId="urn:microsoft.com/office/officeart/2005/8/layout/cycle6"/>
    <dgm:cxn modelId="{2CA5AFBB-DB77-424F-8D0E-1B461B579F61}" type="presOf" srcId="{A58DE7EE-09EF-1E48-958C-1FD3EE6B187C}" destId="{5523F987-2979-1D47-8DFA-8FAE0AD74A51}" srcOrd="0" destOrd="0" presId="urn:microsoft.com/office/officeart/2005/8/layout/cycle6"/>
    <dgm:cxn modelId="{6C4DC5BC-6E0D-984E-B4D8-A2C6A343241C}" type="presOf" srcId="{2BAA79E1-88D7-3A4A-950E-2732C83DCF33}" destId="{4160359C-27F2-D648-B5AC-377CA0F92EF8}" srcOrd="0" destOrd="0" presId="urn:microsoft.com/office/officeart/2005/8/layout/cycle6"/>
    <dgm:cxn modelId="{9A25A6C5-6B7C-7B47-BBA1-A60DE78ED250}" type="presOf" srcId="{682D83A2-26DD-BC47-B11F-879A03F75F44}" destId="{A51C6F03-3167-B043-8F82-68DA5B3B682D}" srcOrd="0" destOrd="0" presId="urn:microsoft.com/office/officeart/2005/8/layout/cycle6"/>
    <dgm:cxn modelId="{4A56B0C7-25EB-7946-8D0A-D11FAEE5DD18}" srcId="{A58DE7EE-09EF-1E48-958C-1FD3EE6B187C}" destId="{7F2E89A6-430B-2945-B6AB-2CE2F8051FC1}" srcOrd="8" destOrd="0" parTransId="{124B7D65-FC24-6B41-B031-95C04E64ED0B}" sibTransId="{E2E14B87-E2B2-FF48-8119-C40BE5500F4C}"/>
    <dgm:cxn modelId="{35BDEACC-5B67-804C-9FA5-00A598527319}" type="presOf" srcId="{5EB8E8E3-388C-634F-91AE-2D45B208BB10}" destId="{B43B0FDB-22BE-F846-A8FC-7EEEC229A6A9}" srcOrd="0" destOrd="0" presId="urn:microsoft.com/office/officeart/2005/8/layout/cycle6"/>
    <dgm:cxn modelId="{340E80DC-DAA0-ED43-A251-EEF486DCB16F}" type="presOf" srcId="{94F32A1F-FDAC-034B-9B77-B03779EE09B3}" destId="{4DD2F4D3-0A6C-084C-8ABF-F4AFB763D8B1}" srcOrd="0" destOrd="0" presId="urn:microsoft.com/office/officeart/2005/8/layout/cycle6"/>
    <dgm:cxn modelId="{108E03DD-9A35-AA49-B51F-A45210431B40}" type="presOf" srcId="{53BF8489-A09E-B94E-9B57-DB798156093E}" destId="{11F18624-E55F-3E4A-9F3D-4F5A0B7DC3CD}" srcOrd="0" destOrd="0" presId="urn:microsoft.com/office/officeart/2005/8/layout/cycle6"/>
    <dgm:cxn modelId="{B4CECCE0-220F-6141-A58A-A001B249325E}" type="presOf" srcId="{B2C9705B-0FBC-1D44-8D77-13FC4FE31999}" destId="{43A64F10-DE64-AC47-867D-6F87433695FD}" srcOrd="0" destOrd="0" presId="urn:microsoft.com/office/officeart/2005/8/layout/cycle6"/>
    <dgm:cxn modelId="{07E2B1E3-BD29-0644-B84D-8C1EA03D42EE}" type="presOf" srcId="{E042C275-D954-594C-921F-903DF07540A3}" destId="{2018064D-6239-324E-AA7B-559774B56D79}" srcOrd="0" destOrd="0" presId="urn:microsoft.com/office/officeart/2005/8/layout/cycle6"/>
    <dgm:cxn modelId="{0127DEF0-9FE6-9848-863C-62341E4CDD4C}" type="presOf" srcId="{DC0978A2-D30C-DE4A-8775-16190037425C}" destId="{AC9CA26A-A493-C946-BDA4-E0C252C9F054}" srcOrd="0" destOrd="0" presId="urn:microsoft.com/office/officeart/2005/8/layout/cycle6"/>
    <dgm:cxn modelId="{E9E7CDF7-42E1-F445-A687-046C616C026D}" srcId="{A58DE7EE-09EF-1E48-958C-1FD3EE6B187C}" destId="{2BAA79E1-88D7-3A4A-950E-2732C83DCF33}" srcOrd="2" destOrd="0" parTransId="{3DEC63DA-5F21-AA47-AB61-09CE8FEC0C84}" sibTransId="{5EB8E8E3-388C-634F-91AE-2D45B208BB10}"/>
    <dgm:cxn modelId="{91FC4BFD-76B1-CE4B-875E-65D7EB4600AC}" srcId="{A58DE7EE-09EF-1E48-958C-1FD3EE6B187C}" destId="{A8348A1B-B7FE-8545-BE68-8A8A2E9CB9B0}" srcOrd="6" destOrd="0" parTransId="{80AE2148-4B0E-FB47-8A90-22B7E4A368C4}" sibTransId="{B07090D6-89F5-F947-B3EB-CC74A304DA92}"/>
    <dgm:cxn modelId="{317CB52E-4701-F048-B19B-E3A90523D5F7}" type="presParOf" srcId="{5523F987-2979-1D47-8DFA-8FAE0AD74A51}" destId="{7DA0FDAE-4A02-B546-8F42-EDB124B09627}" srcOrd="0" destOrd="0" presId="urn:microsoft.com/office/officeart/2005/8/layout/cycle6"/>
    <dgm:cxn modelId="{2ABA44CE-6E78-104F-A5A8-AF300463562E}" type="presParOf" srcId="{5523F987-2979-1D47-8DFA-8FAE0AD74A51}" destId="{A5CB4FDB-6BE4-CB49-9FD2-54473382768F}" srcOrd="1" destOrd="0" presId="urn:microsoft.com/office/officeart/2005/8/layout/cycle6"/>
    <dgm:cxn modelId="{372B91A7-62AC-0640-B2AE-DBBC3CD5F135}" type="presParOf" srcId="{5523F987-2979-1D47-8DFA-8FAE0AD74A51}" destId="{C457617C-F794-A94F-BEB0-7096B38911DB}" srcOrd="2" destOrd="0" presId="urn:microsoft.com/office/officeart/2005/8/layout/cycle6"/>
    <dgm:cxn modelId="{8113A28F-CBBD-BF4A-A48F-17A1282185CC}" type="presParOf" srcId="{5523F987-2979-1D47-8DFA-8FAE0AD74A51}" destId="{C2CC1E13-B0EA-DD40-B113-313959E34EFC}" srcOrd="3" destOrd="0" presId="urn:microsoft.com/office/officeart/2005/8/layout/cycle6"/>
    <dgm:cxn modelId="{315DECB0-C275-B548-BA1C-BE27B835FCBE}" type="presParOf" srcId="{5523F987-2979-1D47-8DFA-8FAE0AD74A51}" destId="{F7E4E41B-E4F6-CF4B-998D-CF6571476348}" srcOrd="4" destOrd="0" presId="urn:microsoft.com/office/officeart/2005/8/layout/cycle6"/>
    <dgm:cxn modelId="{E8AC6F0A-82F7-6E42-A9DD-87B07A50CEC6}" type="presParOf" srcId="{5523F987-2979-1D47-8DFA-8FAE0AD74A51}" destId="{3667AA44-96D2-F747-B101-E061FB143BE0}" srcOrd="5" destOrd="0" presId="urn:microsoft.com/office/officeart/2005/8/layout/cycle6"/>
    <dgm:cxn modelId="{123DC289-6266-D340-99CB-1BC5D77961F3}" type="presParOf" srcId="{5523F987-2979-1D47-8DFA-8FAE0AD74A51}" destId="{4160359C-27F2-D648-B5AC-377CA0F92EF8}" srcOrd="6" destOrd="0" presId="urn:microsoft.com/office/officeart/2005/8/layout/cycle6"/>
    <dgm:cxn modelId="{A4A6B8BA-D0D1-5F4C-97AD-187D485CFF37}" type="presParOf" srcId="{5523F987-2979-1D47-8DFA-8FAE0AD74A51}" destId="{9730D0D0-2475-CF40-A7B8-1652EC17B7F1}" srcOrd="7" destOrd="0" presId="urn:microsoft.com/office/officeart/2005/8/layout/cycle6"/>
    <dgm:cxn modelId="{A011B40D-785F-8842-85E1-6E47CA74CA98}" type="presParOf" srcId="{5523F987-2979-1D47-8DFA-8FAE0AD74A51}" destId="{B43B0FDB-22BE-F846-A8FC-7EEEC229A6A9}" srcOrd="8" destOrd="0" presId="urn:microsoft.com/office/officeart/2005/8/layout/cycle6"/>
    <dgm:cxn modelId="{548D09D5-0F46-B043-A111-1906BD491CF0}" type="presParOf" srcId="{5523F987-2979-1D47-8DFA-8FAE0AD74A51}" destId="{AC9CA26A-A493-C946-BDA4-E0C252C9F054}" srcOrd="9" destOrd="0" presId="urn:microsoft.com/office/officeart/2005/8/layout/cycle6"/>
    <dgm:cxn modelId="{3A9282C5-394A-CB43-9A2A-D7AF223F3039}" type="presParOf" srcId="{5523F987-2979-1D47-8DFA-8FAE0AD74A51}" destId="{335D3CF7-2EEB-D64F-949D-042CDBEC8A7C}" srcOrd="10" destOrd="0" presId="urn:microsoft.com/office/officeart/2005/8/layout/cycle6"/>
    <dgm:cxn modelId="{CA9D7662-984D-B943-BFF7-0BA0A5759CB3}" type="presParOf" srcId="{5523F987-2979-1D47-8DFA-8FAE0AD74A51}" destId="{A51C6F03-3167-B043-8F82-68DA5B3B682D}" srcOrd="11" destOrd="0" presId="urn:microsoft.com/office/officeart/2005/8/layout/cycle6"/>
    <dgm:cxn modelId="{8AE1CD75-B172-A349-A0E2-7BAF4759E03E}" type="presParOf" srcId="{5523F987-2979-1D47-8DFA-8FAE0AD74A51}" destId="{11F18624-E55F-3E4A-9F3D-4F5A0B7DC3CD}" srcOrd="12" destOrd="0" presId="urn:microsoft.com/office/officeart/2005/8/layout/cycle6"/>
    <dgm:cxn modelId="{CC1A2319-C77A-8340-B6A1-C9D89E6A66FE}" type="presParOf" srcId="{5523F987-2979-1D47-8DFA-8FAE0AD74A51}" destId="{F4294C3F-334C-F445-89A2-E04F8178A172}" srcOrd="13" destOrd="0" presId="urn:microsoft.com/office/officeart/2005/8/layout/cycle6"/>
    <dgm:cxn modelId="{B5F65321-BCAC-E046-8C70-302C090FD1C1}" type="presParOf" srcId="{5523F987-2979-1D47-8DFA-8FAE0AD74A51}" destId="{4DD2F4D3-0A6C-084C-8ABF-F4AFB763D8B1}" srcOrd="14" destOrd="0" presId="urn:microsoft.com/office/officeart/2005/8/layout/cycle6"/>
    <dgm:cxn modelId="{CD85DB1C-5436-AE46-845D-8141E442A413}" type="presParOf" srcId="{5523F987-2979-1D47-8DFA-8FAE0AD74A51}" destId="{0F902F9B-0B5D-CD40-AB26-15DD091C86C6}" srcOrd="15" destOrd="0" presId="urn:microsoft.com/office/officeart/2005/8/layout/cycle6"/>
    <dgm:cxn modelId="{788A3159-3702-4B40-8562-D1AB6ABC248E}" type="presParOf" srcId="{5523F987-2979-1D47-8DFA-8FAE0AD74A51}" destId="{9BDD0CF9-FC73-0544-93C1-5879B1E8A1E7}" srcOrd="16" destOrd="0" presId="urn:microsoft.com/office/officeart/2005/8/layout/cycle6"/>
    <dgm:cxn modelId="{E2EA1409-107E-9143-9D5E-87C9EA002A1F}" type="presParOf" srcId="{5523F987-2979-1D47-8DFA-8FAE0AD74A51}" destId="{43A64F10-DE64-AC47-867D-6F87433695FD}" srcOrd="17" destOrd="0" presId="urn:microsoft.com/office/officeart/2005/8/layout/cycle6"/>
    <dgm:cxn modelId="{1D6E729A-575F-F846-977F-0E80073D7238}" type="presParOf" srcId="{5523F987-2979-1D47-8DFA-8FAE0AD74A51}" destId="{DB6BED16-E6F6-3C40-A774-B53F3BAAFC40}" srcOrd="18" destOrd="0" presId="urn:microsoft.com/office/officeart/2005/8/layout/cycle6"/>
    <dgm:cxn modelId="{A77E0D79-8D1C-AB42-BD82-CA084CDB7E4F}" type="presParOf" srcId="{5523F987-2979-1D47-8DFA-8FAE0AD74A51}" destId="{675A9E21-5ACD-4541-BE62-3763096A694C}" srcOrd="19" destOrd="0" presId="urn:microsoft.com/office/officeart/2005/8/layout/cycle6"/>
    <dgm:cxn modelId="{12416BDE-526E-4247-BBED-1E974A5D2E28}" type="presParOf" srcId="{5523F987-2979-1D47-8DFA-8FAE0AD74A51}" destId="{4CACB8B3-25A0-F948-91F5-FCB546008F74}" srcOrd="20" destOrd="0" presId="urn:microsoft.com/office/officeart/2005/8/layout/cycle6"/>
    <dgm:cxn modelId="{E598F132-BE21-8441-927E-5AE385B4B26C}" type="presParOf" srcId="{5523F987-2979-1D47-8DFA-8FAE0AD74A51}" destId="{2018064D-6239-324E-AA7B-559774B56D79}" srcOrd="21" destOrd="0" presId="urn:microsoft.com/office/officeart/2005/8/layout/cycle6"/>
    <dgm:cxn modelId="{87E01C60-6689-2D4D-A767-43058968D197}" type="presParOf" srcId="{5523F987-2979-1D47-8DFA-8FAE0AD74A51}" destId="{C12E6D5F-8680-CB4F-8EFC-9B567DE1FED2}" srcOrd="22" destOrd="0" presId="urn:microsoft.com/office/officeart/2005/8/layout/cycle6"/>
    <dgm:cxn modelId="{1C92B5A2-CE16-3A48-B5F5-E6EEAD041589}" type="presParOf" srcId="{5523F987-2979-1D47-8DFA-8FAE0AD74A51}" destId="{A8F2818C-568B-864A-A619-136844C4C9C0}" srcOrd="23" destOrd="0" presId="urn:microsoft.com/office/officeart/2005/8/layout/cycle6"/>
    <dgm:cxn modelId="{47B46C48-98EE-AE4C-BE94-5416639DF11D}" type="presParOf" srcId="{5523F987-2979-1D47-8DFA-8FAE0AD74A51}" destId="{DDF51130-547F-2642-BDBF-ACE399EEE054}" srcOrd="24" destOrd="0" presId="urn:microsoft.com/office/officeart/2005/8/layout/cycle6"/>
    <dgm:cxn modelId="{2B28376F-F13D-AD48-8A12-9B8A62705AF6}" type="presParOf" srcId="{5523F987-2979-1D47-8DFA-8FAE0AD74A51}" destId="{B74D7D9A-9844-CC42-8102-05120A58F233}" srcOrd="25" destOrd="0" presId="urn:microsoft.com/office/officeart/2005/8/layout/cycle6"/>
    <dgm:cxn modelId="{71B4DAD1-FC7D-724E-89EA-53340917CCE1}" type="presParOf" srcId="{5523F987-2979-1D47-8DFA-8FAE0AD74A51}" destId="{AD0E4FE7-42DA-4649-8BC6-83765E70A898}" srcOrd="26" destOrd="0" presId="urn:microsoft.com/office/officeart/2005/8/layout/cycle6"/>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8DE7EE-09EF-1E48-958C-1FD3EE6B187C}"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fr-FR"/>
        </a:p>
      </dgm:t>
    </dgm:pt>
    <dgm:pt modelId="{79C07193-F773-0B40-954B-2D83EB3961EB}">
      <dgm:prSet phldrT="[Texte]" custT="1"/>
      <dgm:spPr/>
      <dgm:t>
        <a:bodyPr/>
        <a:lstStyle/>
        <a:p>
          <a:r>
            <a:rPr lang="fr-FR" sz="1400" dirty="0"/>
            <a:t>Référentiel d'évaluation</a:t>
          </a:r>
        </a:p>
      </dgm:t>
    </dgm:pt>
    <dgm:pt modelId="{E9368D08-7F23-AB40-BB49-D75002BA2C68}" type="parTrans" cxnId="{5F742992-82F4-DF4D-8106-E3C71A90727F}">
      <dgm:prSet/>
      <dgm:spPr/>
      <dgm:t>
        <a:bodyPr/>
        <a:lstStyle/>
        <a:p>
          <a:endParaRPr lang="fr-FR"/>
        </a:p>
      </dgm:t>
    </dgm:pt>
    <dgm:pt modelId="{F34D6F88-4FC4-6F49-9140-6F7DDA62B215}" type="sibTrans" cxnId="{5F742992-82F4-DF4D-8106-E3C71A90727F}">
      <dgm:prSet/>
      <dgm:spPr>
        <a:ln w="38100"/>
      </dgm:spPr>
      <dgm:t>
        <a:bodyPr/>
        <a:lstStyle/>
        <a:p>
          <a:endParaRPr lang="fr-FR"/>
        </a:p>
      </dgm:t>
    </dgm:pt>
    <dgm:pt modelId="{8A6C98AE-AD40-5849-992A-455DEF3522EA}">
      <dgm:prSet phldrT="[Texte]" custT="1"/>
      <dgm:spPr/>
      <dgm:t>
        <a:bodyPr/>
        <a:lstStyle/>
        <a:p>
          <a:r>
            <a:rPr lang="fr-FR" sz="1600" dirty="0"/>
            <a:t>Valeurs et finalités</a:t>
          </a:r>
        </a:p>
      </dgm:t>
    </dgm:pt>
    <dgm:pt modelId="{4AD0F1DF-3273-6741-B26D-2458A2F9C6FC}" type="parTrans" cxnId="{4818FC31-6F77-8E49-B81B-0F94E07B5F3F}">
      <dgm:prSet/>
      <dgm:spPr/>
      <dgm:t>
        <a:bodyPr/>
        <a:lstStyle/>
        <a:p>
          <a:endParaRPr lang="fr-FR"/>
        </a:p>
      </dgm:t>
    </dgm:pt>
    <dgm:pt modelId="{25207252-81D9-7348-A8D9-08E66DE7A562}" type="sibTrans" cxnId="{4818FC31-6F77-8E49-B81B-0F94E07B5F3F}">
      <dgm:prSet/>
      <dgm:spPr>
        <a:ln w="38100"/>
      </dgm:spPr>
      <dgm:t>
        <a:bodyPr/>
        <a:lstStyle/>
        <a:p>
          <a:endParaRPr lang="fr-FR"/>
        </a:p>
      </dgm:t>
    </dgm:pt>
    <dgm:pt modelId="{2BAA79E1-88D7-3A4A-950E-2732C83DCF33}">
      <dgm:prSet phldrT="[Texte]" custT="1"/>
      <dgm:spPr/>
      <dgm:t>
        <a:bodyPr/>
        <a:lstStyle/>
        <a:p>
          <a:r>
            <a:rPr lang="fr-FR" sz="1600" dirty="0"/>
            <a:t>Architecture</a:t>
          </a:r>
        </a:p>
      </dgm:t>
    </dgm:pt>
    <dgm:pt modelId="{3DEC63DA-5F21-AA47-AB61-09CE8FEC0C84}" type="parTrans" cxnId="{E9E7CDF7-42E1-F445-A687-046C616C026D}">
      <dgm:prSet/>
      <dgm:spPr/>
      <dgm:t>
        <a:bodyPr/>
        <a:lstStyle/>
        <a:p>
          <a:endParaRPr lang="fr-FR"/>
        </a:p>
      </dgm:t>
    </dgm:pt>
    <dgm:pt modelId="{5EB8E8E3-388C-634F-91AE-2D45B208BB10}" type="sibTrans" cxnId="{E9E7CDF7-42E1-F445-A687-046C616C026D}">
      <dgm:prSet/>
      <dgm:spPr>
        <a:ln w="38100"/>
      </dgm:spPr>
      <dgm:t>
        <a:bodyPr/>
        <a:lstStyle/>
        <a:p>
          <a:endParaRPr lang="fr-FR"/>
        </a:p>
      </dgm:t>
    </dgm:pt>
    <dgm:pt modelId="{DC0978A2-D30C-DE4A-8775-16190037425C}">
      <dgm:prSet phldrT="[Texte]" custT="1"/>
      <dgm:spPr/>
      <dgm:t>
        <a:bodyPr/>
        <a:lstStyle/>
        <a:p>
          <a:r>
            <a:rPr lang="fr-FR" sz="1600" dirty="0"/>
            <a:t>Conception et paramétrage</a:t>
          </a:r>
        </a:p>
      </dgm:t>
    </dgm:pt>
    <dgm:pt modelId="{B82F440E-70B8-BC44-B1DC-6863E23D1550}" type="parTrans" cxnId="{7C10C729-F1CB-484E-91F4-F024D3419D95}">
      <dgm:prSet/>
      <dgm:spPr/>
      <dgm:t>
        <a:bodyPr/>
        <a:lstStyle/>
        <a:p>
          <a:endParaRPr lang="fr-FR"/>
        </a:p>
      </dgm:t>
    </dgm:pt>
    <dgm:pt modelId="{682D83A2-26DD-BC47-B11F-879A03F75F44}" type="sibTrans" cxnId="{7C10C729-F1CB-484E-91F4-F024D3419D95}">
      <dgm:prSet/>
      <dgm:spPr>
        <a:ln w="38100"/>
      </dgm:spPr>
      <dgm:t>
        <a:bodyPr/>
        <a:lstStyle/>
        <a:p>
          <a:endParaRPr lang="fr-FR"/>
        </a:p>
      </dgm:t>
    </dgm:pt>
    <dgm:pt modelId="{53BF8489-A09E-B94E-9B57-DB798156093E}">
      <dgm:prSet phldrT="[Texte]" custT="1"/>
      <dgm:spPr/>
      <dgm:t>
        <a:bodyPr/>
        <a:lstStyle/>
        <a:p>
          <a:r>
            <a:rPr lang="fr-FR" sz="1600" dirty="0"/>
            <a:t>Communication vers les étudiants</a:t>
          </a:r>
        </a:p>
      </dgm:t>
    </dgm:pt>
    <dgm:pt modelId="{D96F1EB0-2E77-794F-8AB3-46011D59A0DB}" type="parTrans" cxnId="{C8BBAB53-A08E-3F43-ABC4-6DE32DF8EEC3}">
      <dgm:prSet/>
      <dgm:spPr/>
      <dgm:t>
        <a:bodyPr/>
        <a:lstStyle/>
        <a:p>
          <a:endParaRPr lang="fr-FR"/>
        </a:p>
      </dgm:t>
    </dgm:pt>
    <dgm:pt modelId="{94F32A1F-FDAC-034B-9B77-B03779EE09B3}" type="sibTrans" cxnId="{C8BBAB53-A08E-3F43-ABC4-6DE32DF8EEC3}">
      <dgm:prSet/>
      <dgm:spPr>
        <a:ln w="38100"/>
      </dgm:spPr>
      <dgm:t>
        <a:bodyPr/>
        <a:lstStyle/>
        <a:p>
          <a:endParaRPr lang="fr-FR"/>
        </a:p>
      </dgm:t>
    </dgm:pt>
    <dgm:pt modelId="{A8348A1B-B7FE-8545-BE68-8A8A2E9CB9B0}">
      <dgm:prSet phldrT="[Texte]" custT="1"/>
      <dgm:spPr/>
      <dgm:t>
        <a:bodyPr/>
        <a:lstStyle/>
        <a:p>
          <a:r>
            <a:rPr lang="fr-FR" sz="1600" dirty="0"/>
            <a:t>Jugement et décision</a:t>
          </a:r>
        </a:p>
      </dgm:t>
    </dgm:pt>
    <dgm:pt modelId="{80AE2148-4B0E-FB47-8A90-22B7E4A368C4}" type="parTrans" cxnId="{91FC4BFD-76B1-CE4B-875E-65D7EB4600AC}">
      <dgm:prSet/>
      <dgm:spPr/>
      <dgm:t>
        <a:bodyPr/>
        <a:lstStyle/>
        <a:p>
          <a:endParaRPr lang="fr-FR"/>
        </a:p>
      </dgm:t>
    </dgm:pt>
    <dgm:pt modelId="{B07090D6-89F5-F947-B3EB-CC74A304DA92}" type="sibTrans" cxnId="{91FC4BFD-76B1-CE4B-875E-65D7EB4600AC}">
      <dgm:prSet/>
      <dgm:spPr>
        <a:ln w="38100"/>
      </dgm:spPr>
      <dgm:t>
        <a:bodyPr/>
        <a:lstStyle/>
        <a:p>
          <a:endParaRPr lang="fr-FR"/>
        </a:p>
      </dgm:t>
    </dgm:pt>
    <dgm:pt modelId="{B7FAFBE6-BBAA-3D4E-8BE9-FC112445FD4F}">
      <dgm:prSet phldrT="[Texte]" custT="1"/>
      <dgm:spPr/>
      <dgm:t>
        <a:bodyPr/>
        <a:lstStyle/>
        <a:p>
          <a:r>
            <a:rPr lang="fr-FR" sz="1600" dirty="0"/>
            <a:t>Prise de données</a:t>
          </a:r>
        </a:p>
      </dgm:t>
    </dgm:pt>
    <dgm:pt modelId="{92007540-B577-D949-B4C9-842545196FDE}" type="parTrans" cxnId="{72691D03-AA15-5547-BC0B-6B922211522C}">
      <dgm:prSet/>
      <dgm:spPr/>
      <dgm:t>
        <a:bodyPr/>
        <a:lstStyle/>
        <a:p>
          <a:endParaRPr lang="fr-FR"/>
        </a:p>
      </dgm:t>
    </dgm:pt>
    <dgm:pt modelId="{B2C9705B-0FBC-1D44-8D77-13FC4FE31999}" type="sibTrans" cxnId="{72691D03-AA15-5547-BC0B-6B922211522C}">
      <dgm:prSet/>
      <dgm:spPr>
        <a:ln w="38100"/>
      </dgm:spPr>
      <dgm:t>
        <a:bodyPr/>
        <a:lstStyle/>
        <a:p>
          <a:endParaRPr lang="fr-FR"/>
        </a:p>
      </dgm:t>
    </dgm:pt>
    <dgm:pt modelId="{7F2E89A6-430B-2945-B6AB-2CE2F8051FC1}">
      <dgm:prSet phldrT="[Texte]" custT="1"/>
      <dgm:spPr>
        <a:ln w="12700">
          <a:solidFill>
            <a:schemeClr val="bg1"/>
          </a:solidFill>
        </a:ln>
      </dgm:spPr>
      <dgm:t>
        <a:bodyPr/>
        <a:lstStyle/>
        <a:p>
          <a:r>
            <a:rPr lang="fr-FR" sz="1600" dirty="0"/>
            <a:t>Analyse qualité</a:t>
          </a:r>
        </a:p>
      </dgm:t>
    </dgm:pt>
    <dgm:pt modelId="{124B7D65-FC24-6B41-B031-95C04E64ED0B}" type="parTrans" cxnId="{4A56B0C7-25EB-7946-8D0A-D11FAEE5DD18}">
      <dgm:prSet/>
      <dgm:spPr/>
      <dgm:t>
        <a:bodyPr/>
        <a:lstStyle/>
        <a:p>
          <a:endParaRPr lang="fr-FR"/>
        </a:p>
      </dgm:t>
    </dgm:pt>
    <dgm:pt modelId="{E2E14B87-E2B2-FF48-8119-C40BE5500F4C}" type="sibTrans" cxnId="{4A56B0C7-25EB-7946-8D0A-D11FAEE5DD18}">
      <dgm:prSet/>
      <dgm:spPr>
        <a:ln w="38100"/>
      </dgm:spPr>
      <dgm:t>
        <a:bodyPr/>
        <a:lstStyle/>
        <a:p>
          <a:endParaRPr lang="fr-FR"/>
        </a:p>
      </dgm:t>
    </dgm:pt>
    <dgm:pt modelId="{E042C275-D954-594C-921F-903DF07540A3}">
      <dgm:prSet phldrT="[Texte]" custT="1"/>
      <dgm:spPr/>
      <dgm:t>
        <a:bodyPr/>
        <a:lstStyle/>
        <a:p>
          <a:r>
            <a:rPr lang="fr-FR" sz="1600" dirty="0"/>
            <a:t>Rétroaction (</a:t>
          </a:r>
          <a:r>
            <a:rPr lang="fr-FR" sz="1600" dirty="0" err="1"/>
            <a:t>Feedabck</a:t>
          </a:r>
          <a:r>
            <a:rPr lang="fr-FR" sz="1600" dirty="0"/>
            <a:t>)</a:t>
          </a:r>
        </a:p>
      </dgm:t>
    </dgm:pt>
    <dgm:pt modelId="{9556F9CF-3ACE-C345-B8B0-75FB108E39E8}" type="parTrans" cxnId="{B2D2F102-8126-074A-9E43-E8833B3EC2F2}">
      <dgm:prSet/>
      <dgm:spPr/>
      <dgm:t>
        <a:bodyPr/>
        <a:lstStyle/>
        <a:p>
          <a:endParaRPr lang="fr-FR"/>
        </a:p>
      </dgm:t>
    </dgm:pt>
    <dgm:pt modelId="{FDAA22BF-3F1A-AA4B-AA58-D74409CD2C26}" type="sibTrans" cxnId="{B2D2F102-8126-074A-9E43-E8833B3EC2F2}">
      <dgm:prSet/>
      <dgm:spPr>
        <a:ln w="38100"/>
      </dgm:spPr>
      <dgm:t>
        <a:bodyPr/>
        <a:lstStyle/>
        <a:p>
          <a:endParaRPr lang="fr-FR"/>
        </a:p>
      </dgm:t>
    </dgm:pt>
    <dgm:pt modelId="{5523F987-2979-1D47-8DFA-8FAE0AD74A51}" type="pres">
      <dgm:prSet presAssocID="{A58DE7EE-09EF-1E48-958C-1FD3EE6B187C}" presName="cycle" presStyleCnt="0">
        <dgm:presLayoutVars>
          <dgm:dir/>
          <dgm:resizeHandles val="exact"/>
        </dgm:presLayoutVars>
      </dgm:prSet>
      <dgm:spPr/>
    </dgm:pt>
    <dgm:pt modelId="{7DA0FDAE-4A02-B546-8F42-EDB124B09627}" type="pres">
      <dgm:prSet presAssocID="{79C07193-F773-0B40-954B-2D83EB3961EB}" presName="node" presStyleLbl="node1" presStyleIdx="0" presStyleCnt="9" custScaleX="120934" custScaleY="185844">
        <dgm:presLayoutVars>
          <dgm:bulletEnabled val="1"/>
        </dgm:presLayoutVars>
      </dgm:prSet>
      <dgm:spPr/>
    </dgm:pt>
    <dgm:pt modelId="{A5CB4FDB-6BE4-CB49-9FD2-54473382768F}" type="pres">
      <dgm:prSet presAssocID="{79C07193-F773-0B40-954B-2D83EB3961EB}" presName="spNode" presStyleCnt="0"/>
      <dgm:spPr/>
    </dgm:pt>
    <dgm:pt modelId="{C457617C-F794-A94F-BEB0-7096B38911DB}" type="pres">
      <dgm:prSet presAssocID="{F34D6F88-4FC4-6F49-9140-6F7DDA62B215}" presName="sibTrans" presStyleLbl="sibTrans1D1" presStyleIdx="0" presStyleCnt="9"/>
      <dgm:spPr/>
    </dgm:pt>
    <dgm:pt modelId="{C2CC1E13-B0EA-DD40-B113-313959E34EFC}" type="pres">
      <dgm:prSet presAssocID="{8A6C98AE-AD40-5849-992A-455DEF3522EA}" presName="node" presStyleLbl="node1" presStyleIdx="1" presStyleCnt="9" custScaleX="120799" custScaleY="185844">
        <dgm:presLayoutVars>
          <dgm:bulletEnabled val="1"/>
        </dgm:presLayoutVars>
      </dgm:prSet>
      <dgm:spPr/>
    </dgm:pt>
    <dgm:pt modelId="{F7E4E41B-E4F6-CF4B-998D-CF6571476348}" type="pres">
      <dgm:prSet presAssocID="{8A6C98AE-AD40-5849-992A-455DEF3522EA}" presName="spNode" presStyleCnt="0"/>
      <dgm:spPr/>
    </dgm:pt>
    <dgm:pt modelId="{3667AA44-96D2-F747-B101-E061FB143BE0}" type="pres">
      <dgm:prSet presAssocID="{25207252-81D9-7348-A8D9-08E66DE7A562}" presName="sibTrans" presStyleLbl="sibTrans1D1" presStyleIdx="1" presStyleCnt="9"/>
      <dgm:spPr/>
    </dgm:pt>
    <dgm:pt modelId="{4160359C-27F2-D648-B5AC-377CA0F92EF8}" type="pres">
      <dgm:prSet presAssocID="{2BAA79E1-88D7-3A4A-950E-2732C83DCF33}" presName="node" presStyleLbl="node1" presStyleIdx="2" presStyleCnt="9" custScaleX="120851" custScaleY="185844">
        <dgm:presLayoutVars>
          <dgm:bulletEnabled val="1"/>
        </dgm:presLayoutVars>
      </dgm:prSet>
      <dgm:spPr/>
    </dgm:pt>
    <dgm:pt modelId="{9730D0D0-2475-CF40-A7B8-1652EC17B7F1}" type="pres">
      <dgm:prSet presAssocID="{2BAA79E1-88D7-3A4A-950E-2732C83DCF33}" presName="spNode" presStyleCnt="0"/>
      <dgm:spPr/>
    </dgm:pt>
    <dgm:pt modelId="{B43B0FDB-22BE-F846-A8FC-7EEEC229A6A9}" type="pres">
      <dgm:prSet presAssocID="{5EB8E8E3-388C-634F-91AE-2D45B208BB10}" presName="sibTrans" presStyleLbl="sibTrans1D1" presStyleIdx="2" presStyleCnt="9"/>
      <dgm:spPr/>
    </dgm:pt>
    <dgm:pt modelId="{AC9CA26A-A493-C946-BDA4-E0C252C9F054}" type="pres">
      <dgm:prSet presAssocID="{DC0978A2-D30C-DE4A-8775-16190037425C}" presName="node" presStyleLbl="node1" presStyleIdx="3" presStyleCnt="9" custScaleX="120799" custScaleY="185844">
        <dgm:presLayoutVars>
          <dgm:bulletEnabled val="1"/>
        </dgm:presLayoutVars>
      </dgm:prSet>
      <dgm:spPr/>
    </dgm:pt>
    <dgm:pt modelId="{335D3CF7-2EEB-D64F-949D-042CDBEC8A7C}" type="pres">
      <dgm:prSet presAssocID="{DC0978A2-D30C-DE4A-8775-16190037425C}" presName="spNode" presStyleCnt="0"/>
      <dgm:spPr/>
    </dgm:pt>
    <dgm:pt modelId="{A51C6F03-3167-B043-8F82-68DA5B3B682D}" type="pres">
      <dgm:prSet presAssocID="{682D83A2-26DD-BC47-B11F-879A03F75F44}" presName="sibTrans" presStyleLbl="sibTrans1D1" presStyleIdx="3" presStyleCnt="9"/>
      <dgm:spPr/>
    </dgm:pt>
    <dgm:pt modelId="{11F18624-E55F-3E4A-9F3D-4F5A0B7DC3CD}" type="pres">
      <dgm:prSet presAssocID="{53BF8489-A09E-B94E-9B57-DB798156093E}" presName="node" presStyleLbl="node1" presStyleIdx="4" presStyleCnt="9" custScaleX="120799" custScaleY="185844">
        <dgm:presLayoutVars>
          <dgm:bulletEnabled val="1"/>
        </dgm:presLayoutVars>
      </dgm:prSet>
      <dgm:spPr/>
    </dgm:pt>
    <dgm:pt modelId="{F4294C3F-334C-F445-89A2-E04F8178A172}" type="pres">
      <dgm:prSet presAssocID="{53BF8489-A09E-B94E-9B57-DB798156093E}" presName="spNode" presStyleCnt="0"/>
      <dgm:spPr/>
    </dgm:pt>
    <dgm:pt modelId="{4DD2F4D3-0A6C-084C-8ABF-F4AFB763D8B1}" type="pres">
      <dgm:prSet presAssocID="{94F32A1F-FDAC-034B-9B77-B03779EE09B3}" presName="sibTrans" presStyleLbl="sibTrans1D1" presStyleIdx="4" presStyleCnt="9"/>
      <dgm:spPr/>
    </dgm:pt>
    <dgm:pt modelId="{0F902F9B-0B5D-CD40-AB26-15DD091C86C6}" type="pres">
      <dgm:prSet presAssocID="{B7FAFBE6-BBAA-3D4E-8BE9-FC112445FD4F}" presName="node" presStyleLbl="node1" presStyleIdx="5" presStyleCnt="9" custScaleX="120799" custScaleY="185844">
        <dgm:presLayoutVars>
          <dgm:bulletEnabled val="1"/>
        </dgm:presLayoutVars>
      </dgm:prSet>
      <dgm:spPr/>
    </dgm:pt>
    <dgm:pt modelId="{9BDD0CF9-FC73-0544-93C1-5879B1E8A1E7}" type="pres">
      <dgm:prSet presAssocID="{B7FAFBE6-BBAA-3D4E-8BE9-FC112445FD4F}" presName="spNode" presStyleCnt="0"/>
      <dgm:spPr/>
    </dgm:pt>
    <dgm:pt modelId="{43A64F10-DE64-AC47-867D-6F87433695FD}" type="pres">
      <dgm:prSet presAssocID="{B2C9705B-0FBC-1D44-8D77-13FC4FE31999}" presName="sibTrans" presStyleLbl="sibTrans1D1" presStyleIdx="5" presStyleCnt="9"/>
      <dgm:spPr/>
    </dgm:pt>
    <dgm:pt modelId="{DB6BED16-E6F6-3C40-A774-B53F3BAAFC40}" type="pres">
      <dgm:prSet presAssocID="{A8348A1B-B7FE-8545-BE68-8A8A2E9CB9B0}" presName="node" presStyleLbl="node1" presStyleIdx="6" presStyleCnt="9" custScaleX="120799" custScaleY="185844">
        <dgm:presLayoutVars>
          <dgm:bulletEnabled val="1"/>
        </dgm:presLayoutVars>
      </dgm:prSet>
      <dgm:spPr/>
    </dgm:pt>
    <dgm:pt modelId="{675A9E21-5ACD-4541-BE62-3763096A694C}" type="pres">
      <dgm:prSet presAssocID="{A8348A1B-B7FE-8545-BE68-8A8A2E9CB9B0}" presName="spNode" presStyleCnt="0"/>
      <dgm:spPr/>
    </dgm:pt>
    <dgm:pt modelId="{4CACB8B3-25A0-F948-91F5-FCB546008F74}" type="pres">
      <dgm:prSet presAssocID="{B07090D6-89F5-F947-B3EB-CC74A304DA92}" presName="sibTrans" presStyleLbl="sibTrans1D1" presStyleIdx="6" presStyleCnt="9"/>
      <dgm:spPr/>
    </dgm:pt>
    <dgm:pt modelId="{2018064D-6239-324E-AA7B-559774B56D79}" type="pres">
      <dgm:prSet presAssocID="{E042C275-D954-594C-921F-903DF07540A3}" presName="node" presStyleLbl="node1" presStyleIdx="7" presStyleCnt="9" custScaleX="120799" custScaleY="185844">
        <dgm:presLayoutVars>
          <dgm:bulletEnabled val="1"/>
        </dgm:presLayoutVars>
      </dgm:prSet>
      <dgm:spPr/>
    </dgm:pt>
    <dgm:pt modelId="{C12E6D5F-8680-CB4F-8EFC-9B567DE1FED2}" type="pres">
      <dgm:prSet presAssocID="{E042C275-D954-594C-921F-903DF07540A3}" presName="spNode" presStyleCnt="0"/>
      <dgm:spPr/>
    </dgm:pt>
    <dgm:pt modelId="{A8F2818C-568B-864A-A619-136844C4C9C0}" type="pres">
      <dgm:prSet presAssocID="{FDAA22BF-3F1A-AA4B-AA58-D74409CD2C26}" presName="sibTrans" presStyleLbl="sibTrans1D1" presStyleIdx="7" presStyleCnt="9"/>
      <dgm:spPr/>
    </dgm:pt>
    <dgm:pt modelId="{DDF51130-547F-2642-BDBF-ACE399EEE054}" type="pres">
      <dgm:prSet presAssocID="{7F2E89A6-430B-2945-B6AB-2CE2F8051FC1}" presName="node" presStyleLbl="node1" presStyleIdx="8" presStyleCnt="9" custScaleX="120799" custScaleY="185844">
        <dgm:presLayoutVars>
          <dgm:bulletEnabled val="1"/>
        </dgm:presLayoutVars>
      </dgm:prSet>
      <dgm:spPr/>
    </dgm:pt>
    <dgm:pt modelId="{B74D7D9A-9844-CC42-8102-05120A58F233}" type="pres">
      <dgm:prSet presAssocID="{7F2E89A6-430B-2945-B6AB-2CE2F8051FC1}" presName="spNode" presStyleCnt="0"/>
      <dgm:spPr/>
    </dgm:pt>
    <dgm:pt modelId="{AD0E4FE7-42DA-4649-8BC6-83765E70A898}" type="pres">
      <dgm:prSet presAssocID="{E2E14B87-E2B2-FF48-8119-C40BE5500F4C}" presName="sibTrans" presStyleLbl="sibTrans1D1" presStyleIdx="8" presStyleCnt="9"/>
      <dgm:spPr/>
    </dgm:pt>
  </dgm:ptLst>
  <dgm:cxnLst>
    <dgm:cxn modelId="{B2D2F102-8126-074A-9E43-E8833B3EC2F2}" srcId="{A58DE7EE-09EF-1E48-958C-1FD3EE6B187C}" destId="{E042C275-D954-594C-921F-903DF07540A3}" srcOrd="7" destOrd="0" parTransId="{9556F9CF-3ACE-C345-B8B0-75FB108E39E8}" sibTransId="{FDAA22BF-3F1A-AA4B-AA58-D74409CD2C26}"/>
    <dgm:cxn modelId="{72691D03-AA15-5547-BC0B-6B922211522C}" srcId="{A58DE7EE-09EF-1E48-958C-1FD3EE6B187C}" destId="{B7FAFBE6-BBAA-3D4E-8BE9-FC112445FD4F}" srcOrd="5" destOrd="0" parTransId="{92007540-B577-D949-B4C9-842545196FDE}" sibTransId="{B2C9705B-0FBC-1D44-8D77-13FC4FE31999}"/>
    <dgm:cxn modelId="{F51B0909-B60F-7F4C-9BF2-01461BFC52F9}" type="presOf" srcId="{79C07193-F773-0B40-954B-2D83EB3961EB}" destId="{7DA0FDAE-4A02-B546-8F42-EDB124B09627}" srcOrd="0" destOrd="0" presId="urn:microsoft.com/office/officeart/2005/8/layout/cycle6"/>
    <dgm:cxn modelId="{26BD9410-97B1-F742-9B81-E4B56E1BE877}" type="presOf" srcId="{7F2E89A6-430B-2945-B6AB-2CE2F8051FC1}" destId="{DDF51130-547F-2642-BDBF-ACE399EEE054}" srcOrd="0" destOrd="0" presId="urn:microsoft.com/office/officeart/2005/8/layout/cycle6"/>
    <dgm:cxn modelId="{649EF125-D117-AC4B-9E2A-15269037898C}" type="presOf" srcId="{A8348A1B-B7FE-8545-BE68-8A8A2E9CB9B0}" destId="{DB6BED16-E6F6-3C40-A774-B53F3BAAFC40}" srcOrd="0" destOrd="0" presId="urn:microsoft.com/office/officeart/2005/8/layout/cycle6"/>
    <dgm:cxn modelId="{7C10C729-F1CB-484E-91F4-F024D3419D95}" srcId="{A58DE7EE-09EF-1E48-958C-1FD3EE6B187C}" destId="{DC0978A2-D30C-DE4A-8775-16190037425C}" srcOrd="3" destOrd="0" parTransId="{B82F440E-70B8-BC44-B1DC-6863E23D1550}" sibTransId="{682D83A2-26DD-BC47-B11F-879A03F75F44}"/>
    <dgm:cxn modelId="{CB191F2E-3D56-5744-A6D8-21832153CEDC}" type="presOf" srcId="{B07090D6-89F5-F947-B3EB-CC74A304DA92}" destId="{4CACB8B3-25A0-F948-91F5-FCB546008F74}" srcOrd="0" destOrd="0" presId="urn:microsoft.com/office/officeart/2005/8/layout/cycle6"/>
    <dgm:cxn modelId="{4818FC31-6F77-8E49-B81B-0F94E07B5F3F}" srcId="{A58DE7EE-09EF-1E48-958C-1FD3EE6B187C}" destId="{8A6C98AE-AD40-5849-992A-455DEF3522EA}" srcOrd="1" destOrd="0" parTransId="{4AD0F1DF-3273-6741-B26D-2458A2F9C6FC}" sibTransId="{25207252-81D9-7348-A8D9-08E66DE7A562}"/>
    <dgm:cxn modelId="{4867C038-837E-0E47-B3D7-28B773C3C300}" type="presOf" srcId="{DC0978A2-D30C-DE4A-8775-16190037425C}" destId="{AC9CA26A-A493-C946-BDA4-E0C252C9F054}" srcOrd="0" destOrd="0" presId="urn:microsoft.com/office/officeart/2005/8/layout/cycle6"/>
    <dgm:cxn modelId="{9B18E550-58DB-3C49-A3A5-9A2E1BD31C42}" type="presOf" srcId="{B7FAFBE6-BBAA-3D4E-8BE9-FC112445FD4F}" destId="{0F902F9B-0B5D-CD40-AB26-15DD091C86C6}" srcOrd="0" destOrd="0" presId="urn:microsoft.com/office/officeart/2005/8/layout/cycle6"/>
    <dgm:cxn modelId="{C8BBAB53-A08E-3F43-ABC4-6DE32DF8EEC3}" srcId="{A58DE7EE-09EF-1E48-958C-1FD3EE6B187C}" destId="{53BF8489-A09E-B94E-9B57-DB798156093E}" srcOrd="4" destOrd="0" parTransId="{D96F1EB0-2E77-794F-8AB3-46011D59A0DB}" sibTransId="{94F32A1F-FDAC-034B-9B77-B03779EE09B3}"/>
    <dgm:cxn modelId="{53A8AB54-F572-8042-AE79-730E8972DB92}" type="presOf" srcId="{F34D6F88-4FC4-6F49-9140-6F7DDA62B215}" destId="{C457617C-F794-A94F-BEB0-7096B38911DB}" srcOrd="0" destOrd="0" presId="urn:microsoft.com/office/officeart/2005/8/layout/cycle6"/>
    <dgm:cxn modelId="{6328F25E-7DF8-5D40-AFD7-02413E5F1CD1}" type="presOf" srcId="{8A6C98AE-AD40-5849-992A-455DEF3522EA}" destId="{C2CC1E13-B0EA-DD40-B113-313959E34EFC}" srcOrd="0" destOrd="0" presId="urn:microsoft.com/office/officeart/2005/8/layout/cycle6"/>
    <dgm:cxn modelId="{0FF5EE77-B972-C848-95CE-6B6230827421}" type="presOf" srcId="{FDAA22BF-3F1A-AA4B-AA58-D74409CD2C26}" destId="{A8F2818C-568B-864A-A619-136844C4C9C0}" srcOrd="0" destOrd="0" presId="urn:microsoft.com/office/officeart/2005/8/layout/cycle6"/>
    <dgm:cxn modelId="{C40A1678-7313-AD4B-ABE7-4EF26D2600C1}" type="presOf" srcId="{2BAA79E1-88D7-3A4A-950E-2732C83DCF33}" destId="{4160359C-27F2-D648-B5AC-377CA0F92EF8}" srcOrd="0" destOrd="0" presId="urn:microsoft.com/office/officeart/2005/8/layout/cycle6"/>
    <dgm:cxn modelId="{33C5FB78-405E-CD4B-A1AE-EE4452928388}" type="presOf" srcId="{B2C9705B-0FBC-1D44-8D77-13FC4FE31999}" destId="{43A64F10-DE64-AC47-867D-6F87433695FD}" srcOrd="0" destOrd="0" presId="urn:microsoft.com/office/officeart/2005/8/layout/cycle6"/>
    <dgm:cxn modelId="{5F742992-82F4-DF4D-8106-E3C71A90727F}" srcId="{A58DE7EE-09EF-1E48-958C-1FD3EE6B187C}" destId="{79C07193-F773-0B40-954B-2D83EB3961EB}" srcOrd="0" destOrd="0" parTransId="{E9368D08-7F23-AB40-BB49-D75002BA2C68}" sibTransId="{F34D6F88-4FC4-6F49-9140-6F7DDA62B215}"/>
    <dgm:cxn modelId="{9C269197-8D91-AA43-AD3E-6C38F97D823A}" type="presOf" srcId="{5EB8E8E3-388C-634F-91AE-2D45B208BB10}" destId="{B43B0FDB-22BE-F846-A8FC-7EEEC229A6A9}" srcOrd="0" destOrd="0" presId="urn:microsoft.com/office/officeart/2005/8/layout/cycle6"/>
    <dgm:cxn modelId="{391B4FA3-977B-4B4E-9528-FD3AA6366DBF}" type="presOf" srcId="{94F32A1F-FDAC-034B-9B77-B03779EE09B3}" destId="{4DD2F4D3-0A6C-084C-8ABF-F4AFB763D8B1}" srcOrd="0" destOrd="0" presId="urn:microsoft.com/office/officeart/2005/8/layout/cycle6"/>
    <dgm:cxn modelId="{3E5A7FA9-57C2-814B-AABA-8237305136A9}" type="presOf" srcId="{E2E14B87-E2B2-FF48-8119-C40BE5500F4C}" destId="{AD0E4FE7-42DA-4649-8BC6-83765E70A898}" srcOrd="0" destOrd="0" presId="urn:microsoft.com/office/officeart/2005/8/layout/cycle6"/>
    <dgm:cxn modelId="{2CA5AFBB-DB77-424F-8D0E-1B461B579F61}" type="presOf" srcId="{A58DE7EE-09EF-1E48-958C-1FD3EE6B187C}" destId="{5523F987-2979-1D47-8DFA-8FAE0AD74A51}" srcOrd="0" destOrd="0" presId="urn:microsoft.com/office/officeart/2005/8/layout/cycle6"/>
    <dgm:cxn modelId="{4A56B0C7-25EB-7946-8D0A-D11FAEE5DD18}" srcId="{A58DE7EE-09EF-1E48-958C-1FD3EE6B187C}" destId="{7F2E89A6-430B-2945-B6AB-2CE2F8051FC1}" srcOrd="8" destOrd="0" parTransId="{124B7D65-FC24-6B41-B031-95C04E64ED0B}" sibTransId="{E2E14B87-E2B2-FF48-8119-C40BE5500F4C}"/>
    <dgm:cxn modelId="{A1E4DFE6-B00F-EF4C-8F8F-9C71522CFEC5}" type="presOf" srcId="{682D83A2-26DD-BC47-B11F-879A03F75F44}" destId="{A51C6F03-3167-B043-8F82-68DA5B3B682D}" srcOrd="0" destOrd="0" presId="urn:microsoft.com/office/officeart/2005/8/layout/cycle6"/>
    <dgm:cxn modelId="{1774EAF4-76D3-6941-B369-6C779384D847}" type="presOf" srcId="{25207252-81D9-7348-A8D9-08E66DE7A562}" destId="{3667AA44-96D2-F747-B101-E061FB143BE0}" srcOrd="0" destOrd="0" presId="urn:microsoft.com/office/officeart/2005/8/layout/cycle6"/>
    <dgm:cxn modelId="{739D74F6-95B0-C540-AFCA-12BF5519AE51}" type="presOf" srcId="{53BF8489-A09E-B94E-9B57-DB798156093E}" destId="{11F18624-E55F-3E4A-9F3D-4F5A0B7DC3CD}" srcOrd="0" destOrd="0" presId="urn:microsoft.com/office/officeart/2005/8/layout/cycle6"/>
    <dgm:cxn modelId="{E9E7CDF7-42E1-F445-A687-046C616C026D}" srcId="{A58DE7EE-09EF-1E48-958C-1FD3EE6B187C}" destId="{2BAA79E1-88D7-3A4A-950E-2732C83DCF33}" srcOrd="2" destOrd="0" parTransId="{3DEC63DA-5F21-AA47-AB61-09CE8FEC0C84}" sibTransId="{5EB8E8E3-388C-634F-91AE-2D45B208BB10}"/>
    <dgm:cxn modelId="{91FC4BFD-76B1-CE4B-875E-65D7EB4600AC}" srcId="{A58DE7EE-09EF-1E48-958C-1FD3EE6B187C}" destId="{A8348A1B-B7FE-8545-BE68-8A8A2E9CB9B0}" srcOrd="6" destOrd="0" parTransId="{80AE2148-4B0E-FB47-8A90-22B7E4A368C4}" sibTransId="{B07090D6-89F5-F947-B3EB-CC74A304DA92}"/>
    <dgm:cxn modelId="{0236C5FF-CDC3-8A49-8630-18856AE67398}" type="presOf" srcId="{E042C275-D954-594C-921F-903DF07540A3}" destId="{2018064D-6239-324E-AA7B-559774B56D79}" srcOrd="0" destOrd="0" presId="urn:microsoft.com/office/officeart/2005/8/layout/cycle6"/>
    <dgm:cxn modelId="{D837088D-7869-F243-AFD6-33AB57FC693F}" type="presParOf" srcId="{5523F987-2979-1D47-8DFA-8FAE0AD74A51}" destId="{7DA0FDAE-4A02-B546-8F42-EDB124B09627}" srcOrd="0" destOrd="0" presId="urn:microsoft.com/office/officeart/2005/8/layout/cycle6"/>
    <dgm:cxn modelId="{62E6D36E-D66D-F74A-828A-A7A33540EBC0}" type="presParOf" srcId="{5523F987-2979-1D47-8DFA-8FAE0AD74A51}" destId="{A5CB4FDB-6BE4-CB49-9FD2-54473382768F}" srcOrd="1" destOrd="0" presId="urn:microsoft.com/office/officeart/2005/8/layout/cycle6"/>
    <dgm:cxn modelId="{FA940B16-42CE-9E4C-A8AF-9D7F066128AF}" type="presParOf" srcId="{5523F987-2979-1D47-8DFA-8FAE0AD74A51}" destId="{C457617C-F794-A94F-BEB0-7096B38911DB}" srcOrd="2" destOrd="0" presId="urn:microsoft.com/office/officeart/2005/8/layout/cycle6"/>
    <dgm:cxn modelId="{9A2B2FFB-FE8E-6A4A-9305-BCC144FDE8BB}" type="presParOf" srcId="{5523F987-2979-1D47-8DFA-8FAE0AD74A51}" destId="{C2CC1E13-B0EA-DD40-B113-313959E34EFC}" srcOrd="3" destOrd="0" presId="urn:microsoft.com/office/officeart/2005/8/layout/cycle6"/>
    <dgm:cxn modelId="{2C810571-44BF-A741-8F0B-C5981AFDA0B3}" type="presParOf" srcId="{5523F987-2979-1D47-8DFA-8FAE0AD74A51}" destId="{F7E4E41B-E4F6-CF4B-998D-CF6571476348}" srcOrd="4" destOrd="0" presId="urn:microsoft.com/office/officeart/2005/8/layout/cycle6"/>
    <dgm:cxn modelId="{FC54789B-A2A5-5644-9CAE-11B4F9BBD796}" type="presParOf" srcId="{5523F987-2979-1D47-8DFA-8FAE0AD74A51}" destId="{3667AA44-96D2-F747-B101-E061FB143BE0}" srcOrd="5" destOrd="0" presId="urn:microsoft.com/office/officeart/2005/8/layout/cycle6"/>
    <dgm:cxn modelId="{2A4DEFE1-DAD8-C94F-ACBC-1E151B8ABA86}" type="presParOf" srcId="{5523F987-2979-1D47-8DFA-8FAE0AD74A51}" destId="{4160359C-27F2-D648-B5AC-377CA0F92EF8}" srcOrd="6" destOrd="0" presId="urn:microsoft.com/office/officeart/2005/8/layout/cycle6"/>
    <dgm:cxn modelId="{0C03AE7E-C620-544E-B847-CB0D9CCB8777}" type="presParOf" srcId="{5523F987-2979-1D47-8DFA-8FAE0AD74A51}" destId="{9730D0D0-2475-CF40-A7B8-1652EC17B7F1}" srcOrd="7" destOrd="0" presId="urn:microsoft.com/office/officeart/2005/8/layout/cycle6"/>
    <dgm:cxn modelId="{47136395-4215-004B-AC27-2FB0BC9252D0}" type="presParOf" srcId="{5523F987-2979-1D47-8DFA-8FAE0AD74A51}" destId="{B43B0FDB-22BE-F846-A8FC-7EEEC229A6A9}" srcOrd="8" destOrd="0" presId="urn:microsoft.com/office/officeart/2005/8/layout/cycle6"/>
    <dgm:cxn modelId="{B9370864-99DC-0A4C-9A8D-58218859D161}" type="presParOf" srcId="{5523F987-2979-1D47-8DFA-8FAE0AD74A51}" destId="{AC9CA26A-A493-C946-BDA4-E0C252C9F054}" srcOrd="9" destOrd="0" presId="urn:microsoft.com/office/officeart/2005/8/layout/cycle6"/>
    <dgm:cxn modelId="{60AD5EA3-BFEC-F04F-8521-66B432BB15C0}" type="presParOf" srcId="{5523F987-2979-1D47-8DFA-8FAE0AD74A51}" destId="{335D3CF7-2EEB-D64F-949D-042CDBEC8A7C}" srcOrd="10" destOrd="0" presId="urn:microsoft.com/office/officeart/2005/8/layout/cycle6"/>
    <dgm:cxn modelId="{F3F0CB81-B404-5942-A762-1BD71A0DEBF9}" type="presParOf" srcId="{5523F987-2979-1D47-8DFA-8FAE0AD74A51}" destId="{A51C6F03-3167-B043-8F82-68DA5B3B682D}" srcOrd="11" destOrd="0" presId="urn:microsoft.com/office/officeart/2005/8/layout/cycle6"/>
    <dgm:cxn modelId="{0BDA6D67-B18C-BE4C-A209-D9CFCB1E85F9}" type="presParOf" srcId="{5523F987-2979-1D47-8DFA-8FAE0AD74A51}" destId="{11F18624-E55F-3E4A-9F3D-4F5A0B7DC3CD}" srcOrd="12" destOrd="0" presId="urn:microsoft.com/office/officeart/2005/8/layout/cycle6"/>
    <dgm:cxn modelId="{03C56258-CB82-4242-BAA1-C381D432FD78}" type="presParOf" srcId="{5523F987-2979-1D47-8DFA-8FAE0AD74A51}" destId="{F4294C3F-334C-F445-89A2-E04F8178A172}" srcOrd="13" destOrd="0" presId="urn:microsoft.com/office/officeart/2005/8/layout/cycle6"/>
    <dgm:cxn modelId="{345BC946-E218-DC45-8745-F9C11BB01FBB}" type="presParOf" srcId="{5523F987-2979-1D47-8DFA-8FAE0AD74A51}" destId="{4DD2F4D3-0A6C-084C-8ABF-F4AFB763D8B1}" srcOrd="14" destOrd="0" presId="urn:microsoft.com/office/officeart/2005/8/layout/cycle6"/>
    <dgm:cxn modelId="{FFEC8ABC-4A36-964E-9E46-3E4F6582A708}" type="presParOf" srcId="{5523F987-2979-1D47-8DFA-8FAE0AD74A51}" destId="{0F902F9B-0B5D-CD40-AB26-15DD091C86C6}" srcOrd="15" destOrd="0" presId="urn:microsoft.com/office/officeart/2005/8/layout/cycle6"/>
    <dgm:cxn modelId="{119F2274-2D5A-2D43-BBC0-818136120EFF}" type="presParOf" srcId="{5523F987-2979-1D47-8DFA-8FAE0AD74A51}" destId="{9BDD0CF9-FC73-0544-93C1-5879B1E8A1E7}" srcOrd="16" destOrd="0" presId="urn:microsoft.com/office/officeart/2005/8/layout/cycle6"/>
    <dgm:cxn modelId="{25E5C9A1-18B1-DA4D-A5BB-823CF0E87326}" type="presParOf" srcId="{5523F987-2979-1D47-8DFA-8FAE0AD74A51}" destId="{43A64F10-DE64-AC47-867D-6F87433695FD}" srcOrd="17" destOrd="0" presId="urn:microsoft.com/office/officeart/2005/8/layout/cycle6"/>
    <dgm:cxn modelId="{E8E758EA-98BE-8E4B-BD29-C3CB58F2F812}" type="presParOf" srcId="{5523F987-2979-1D47-8DFA-8FAE0AD74A51}" destId="{DB6BED16-E6F6-3C40-A774-B53F3BAAFC40}" srcOrd="18" destOrd="0" presId="urn:microsoft.com/office/officeart/2005/8/layout/cycle6"/>
    <dgm:cxn modelId="{9ADFE2BB-F9A2-6E47-A3B1-AAF43BE44DD2}" type="presParOf" srcId="{5523F987-2979-1D47-8DFA-8FAE0AD74A51}" destId="{675A9E21-5ACD-4541-BE62-3763096A694C}" srcOrd="19" destOrd="0" presId="urn:microsoft.com/office/officeart/2005/8/layout/cycle6"/>
    <dgm:cxn modelId="{147DD722-948A-3045-AB56-4C61FA9F80BD}" type="presParOf" srcId="{5523F987-2979-1D47-8DFA-8FAE0AD74A51}" destId="{4CACB8B3-25A0-F948-91F5-FCB546008F74}" srcOrd="20" destOrd="0" presId="urn:microsoft.com/office/officeart/2005/8/layout/cycle6"/>
    <dgm:cxn modelId="{E1FF58B6-15C9-B64F-8E29-B32696AD9D14}" type="presParOf" srcId="{5523F987-2979-1D47-8DFA-8FAE0AD74A51}" destId="{2018064D-6239-324E-AA7B-559774B56D79}" srcOrd="21" destOrd="0" presId="urn:microsoft.com/office/officeart/2005/8/layout/cycle6"/>
    <dgm:cxn modelId="{4FC8EB04-757A-4B45-AC1F-5CE098320BBE}" type="presParOf" srcId="{5523F987-2979-1D47-8DFA-8FAE0AD74A51}" destId="{C12E6D5F-8680-CB4F-8EFC-9B567DE1FED2}" srcOrd="22" destOrd="0" presId="urn:microsoft.com/office/officeart/2005/8/layout/cycle6"/>
    <dgm:cxn modelId="{658AD1C4-C762-8D48-AECD-741C6AF584E0}" type="presParOf" srcId="{5523F987-2979-1D47-8DFA-8FAE0AD74A51}" destId="{A8F2818C-568B-864A-A619-136844C4C9C0}" srcOrd="23" destOrd="0" presId="urn:microsoft.com/office/officeart/2005/8/layout/cycle6"/>
    <dgm:cxn modelId="{7307ED2E-C569-6247-9FD7-5B447693A59E}" type="presParOf" srcId="{5523F987-2979-1D47-8DFA-8FAE0AD74A51}" destId="{DDF51130-547F-2642-BDBF-ACE399EEE054}" srcOrd="24" destOrd="0" presId="urn:microsoft.com/office/officeart/2005/8/layout/cycle6"/>
    <dgm:cxn modelId="{BA17B7AC-062A-5F43-8D33-87612788327B}" type="presParOf" srcId="{5523F987-2979-1D47-8DFA-8FAE0AD74A51}" destId="{B74D7D9A-9844-CC42-8102-05120A58F233}" srcOrd="25" destOrd="0" presId="urn:microsoft.com/office/officeart/2005/8/layout/cycle6"/>
    <dgm:cxn modelId="{572A3875-C5AA-DF47-8C71-78E1472A6041}" type="presParOf" srcId="{5523F987-2979-1D47-8DFA-8FAE0AD74A51}" destId="{AD0E4FE7-42DA-4649-8BC6-83765E70A898}" srcOrd="26" destOrd="0" presId="urn:microsoft.com/office/officeart/2005/8/layout/cycle6"/>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58DE7EE-09EF-1E48-958C-1FD3EE6B187C}"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fr-FR"/>
        </a:p>
      </dgm:t>
    </dgm:pt>
    <dgm:pt modelId="{79C07193-F773-0B40-954B-2D83EB3961EB}">
      <dgm:prSet phldrT="[Texte]" custT="1"/>
      <dgm:spPr/>
      <dgm:t>
        <a:bodyPr/>
        <a:lstStyle/>
        <a:p>
          <a:r>
            <a:rPr lang="fr-FR" sz="1400" dirty="0"/>
            <a:t>Référentiel d'évaluation</a:t>
          </a:r>
        </a:p>
      </dgm:t>
    </dgm:pt>
    <dgm:pt modelId="{E9368D08-7F23-AB40-BB49-D75002BA2C68}" type="parTrans" cxnId="{5F742992-82F4-DF4D-8106-E3C71A90727F}">
      <dgm:prSet/>
      <dgm:spPr/>
      <dgm:t>
        <a:bodyPr/>
        <a:lstStyle/>
        <a:p>
          <a:endParaRPr lang="fr-FR"/>
        </a:p>
      </dgm:t>
    </dgm:pt>
    <dgm:pt modelId="{F34D6F88-4FC4-6F49-9140-6F7DDA62B215}" type="sibTrans" cxnId="{5F742992-82F4-DF4D-8106-E3C71A90727F}">
      <dgm:prSet/>
      <dgm:spPr>
        <a:ln w="38100"/>
      </dgm:spPr>
      <dgm:t>
        <a:bodyPr/>
        <a:lstStyle/>
        <a:p>
          <a:endParaRPr lang="fr-FR"/>
        </a:p>
      </dgm:t>
    </dgm:pt>
    <dgm:pt modelId="{8A6C98AE-AD40-5849-992A-455DEF3522EA}">
      <dgm:prSet phldrT="[Texte]" custT="1"/>
      <dgm:spPr/>
      <dgm:t>
        <a:bodyPr/>
        <a:lstStyle/>
        <a:p>
          <a:r>
            <a:rPr lang="fr-FR" sz="1600" dirty="0"/>
            <a:t>Valeurs et finalités</a:t>
          </a:r>
        </a:p>
      </dgm:t>
    </dgm:pt>
    <dgm:pt modelId="{4AD0F1DF-3273-6741-B26D-2458A2F9C6FC}" type="parTrans" cxnId="{4818FC31-6F77-8E49-B81B-0F94E07B5F3F}">
      <dgm:prSet/>
      <dgm:spPr/>
      <dgm:t>
        <a:bodyPr/>
        <a:lstStyle/>
        <a:p>
          <a:endParaRPr lang="fr-FR"/>
        </a:p>
      </dgm:t>
    </dgm:pt>
    <dgm:pt modelId="{25207252-81D9-7348-A8D9-08E66DE7A562}" type="sibTrans" cxnId="{4818FC31-6F77-8E49-B81B-0F94E07B5F3F}">
      <dgm:prSet/>
      <dgm:spPr>
        <a:ln w="38100"/>
      </dgm:spPr>
      <dgm:t>
        <a:bodyPr/>
        <a:lstStyle/>
        <a:p>
          <a:endParaRPr lang="fr-FR"/>
        </a:p>
      </dgm:t>
    </dgm:pt>
    <dgm:pt modelId="{2BAA79E1-88D7-3A4A-950E-2732C83DCF33}">
      <dgm:prSet phldrT="[Texte]" custT="1"/>
      <dgm:spPr/>
      <dgm:t>
        <a:bodyPr/>
        <a:lstStyle/>
        <a:p>
          <a:r>
            <a:rPr lang="fr-FR" sz="1600" dirty="0"/>
            <a:t>Architecture</a:t>
          </a:r>
        </a:p>
      </dgm:t>
    </dgm:pt>
    <dgm:pt modelId="{3DEC63DA-5F21-AA47-AB61-09CE8FEC0C84}" type="parTrans" cxnId="{E9E7CDF7-42E1-F445-A687-046C616C026D}">
      <dgm:prSet/>
      <dgm:spPr/>
      <dgm:t>
        <a:bodyPr/>
        <a:lstStyle/>
        <a:p>
          <a:endParaRPr lang="fr-FR"/>
        </a:p>
      </dgm:t>
    </dgm:pt>
    <dgm:pt modelId="{5EB8E8E3-388C-634F-91AE-2D45B208BB10}" type="sibTrans" cxnId="{E9E7CDF7-42E1-F445-A687-046C616C026D}">
      <dgm:prSet/>
      <dgm:spPr>
        <a:ln w="38100"/>
      </dgm:spPr>
      <dgm:t>
        <a:bodyPr/>
        <a:lstStyle/>
        <a:p>
          <a:endParaRPr lang="fr-FR"/>
        </a:p>
      </dgm:t>
    </dgm:pt>
    <dgm:pt modelId="{DC0978A2-D30C-DE4A-8775-16190037425C}">
      <dgm:prSet phldrT="[Texte]" custT="1"/>
      <dgm:spPr/>
      <dgm:t>
        <a:bodyPr/>
        <a:lstStyle/>
        <a:p>
          <a:r>
            <a:rPr lang="fr-FR" sz="1600" dirty="0"/>
            <a:t>Conception et paramétrage</a:t>
          </a:r>
        </a:p>
      </dgm:t>
    </dgm:pt>
    <dgm:pt modelId="{B82F440E-70B8-BC44-B1DC-6863E23D1550}" type="parTrans" cxnId="{7C10C729-F1CB-484E-91F4-F024D3419D95}">
      <dgm:prSet/>
      <dgm:spPr/>
      <dgm:t>
        <a:bodyPr/>
        <a:lstStyle/>
        <a:p>
          <a:endParaRPr lang="fr-FR"/>
        </a:p>
      </dgm:t>
    </dgm:pt>
    <dgm:pt modelId="{682D83A2-26DD-BC47-B11F-879A03F75F44}" type="sibTrans" cxnId="{7C10C729-F1CB-484E-91F4-F024D3419D95}">
      <dgm:prSet/>
      <dgm:spPr>
        <a:ln w="38100"/>
      </dgm:spPr>
      <dgm:t>
        <a:bodyPr/>
        <a:lstStyle/>
        <a:p>
          <a:endParaRPr lang="fr-FR"/>
        </a:p>
      </dgm:t>
    </dgm:pt>
    <dgm:pt modelId="{53BF8489-A09E-B94E-9B57-DB798156093E}">
      <dgm:prSet phldrT="[Texte]" custT="1"/>
      <dgm:spPr/>
      <dgm:t>
        <a:bodyPr/>
        <a:lstStyle/>
        <a:p>
          <a:r>
            <a:rPr lang="fr-FR" sz="1600" dirty="0"/>
            <a:t>Communication vers les étudiants</a:t>
          </a:r>
        </a:p>
      </dgm:t>
    </dgm:pt>
    <dgm:pt modelId="{D96F1EB0-2E77-794F-8AB3-46011D59A0DB}" type="parTrans" cxnId="{C8BBAB53-A08E-3F43-ABC4-6DE32DF8EEC3}">
      <dgm:prSet/>
      <dgm:spPr/>
      <dgm:t>
        <a:bodyPr/>
        <a:lstStyle/>
        <a:p>
          <a:endParaRPr lang="fr-FR"/>
        </a:p>
      </dgm:t>
    </dgm:pt>
    <dgm:pt modelId="{94F32A1F-FDAC-034B-9B77-B03779EE09B3}" type="sibTrans" cxnId="{C8BBAB53-A08E-3F43-ABC4-6DE32DF8EEC3}">
      <dgm:prSet/>
      <dgm:spPr>
        <a:ln w="38100"/>
      </dgm:spPr>
      <dgm:t>
        <a:bodyPr/>
        <a:lstStyle/>
        <a:p>
          <a:endParaRPr lang="fr-FR"/>
        </a:p>
      </dgm:t>
    </dgm:pt>
    <dgm:pt modelId="{A8348A1B-B7FE-8545-BE68-8A8A2E9CB9B0}">
      <dgm:prSet phldrT="[Texte]" custT="1"/>
      <dgm:spPr/>
      <dgm:t>
        <a:bodyPr/>
        <a:lstStyle/>
        <a:p>
          <a:r>
            <a:rPr lang="fr-FR" sz="1600" dirty="0"/>
            <a:t>Jugement et décision</a:t>
          </a:r>
        </a:p>
      </dgm:t>
    </dgm:pt>
    <dgm:pt modelId="{80AE2148-4B0E-FB47-8A90-22B7E4A368C4}" type="parTrans" cxnId="{91FC4BFD-76B1-CE4B-875E-65D7EB4600AC}">
      <dgm:prSet/>
      <dgm:spPr/>
      <dgm:t>
        <a:bodyPr/>
        <a:lstStyle/>
        <a:p>
          <a:endParaRPr lang="fr-FR"/>
        </a:p>
      </dgm:t>
    </dgm:pt>
    <dgm:pt modelId="{B07090D6-89F5-F947-B3EB-CC74A304DA92}" type="sibTrans" cxnId="{91FC4BFD-76B1-CE4B-875E-65D7EB4600AC}">
      <dgm:prSet/>
      <dgm:spPr>
        <a:ln w="38100"/>
      </dgm:spPr>
      <dgm:t>
        <a:bodyPr/>
        <a:lstStyle/>
        <a:p>
          <a:endParaRPr lang="fr-FR"/>
        </a:p>
      </dgm:t>
    </dgm:pt>
    <dgm:pt modelId="{B7FAFBE6-BBAA-3D4E-8BE9-FC112445FD4F}">
      <dgm:prSet phldrT="[Texte]" custT="1"/>
      <dgm:spPr/>
      <dgm:t>
        <a:bodyPr/>
        <a:lstStyle/>
        <a:p>
          <a:r>
            <a:rPr lang="fr-FR" sz="1600" dirty="0"/>
            <a:t>Prise de données</a:t>
          </a:r>
        </a:p>
      </dgm:t>
    </dgm:pt>
    <dgm:pt modelId="{92007540-B577-D949-B4C9-842545196FDE}" type="parTrans" cxnId="{72691D03-AA15-5547-BC0B-6B922211522C}">
      <dgm:prSet/>
      <dgm:spPr/>
      <dgm:t>
        <a:bodyPr/>
        <a:lstStyle/>
        <a:p>
          <a:endParaRPr lang="fr-FR"/>
        </a:p>
      </dgm:t>
    </dgm:pt>
    <dgm:pt modelId="{B2C9705B-0FBC-1D44-8D77-13FC4FE31999}" type="sibTrans" cxnId="{72691D03-AA15-5547-BC0B-6B922211522C}">
      <dgm:prSet/>
      <dgm:spPr>
        <a:ln w="38100"/>
      </dgm:spPr>
      <dgm:t>
        <a:bodyPr/>
        <a:lstStyle/>
        <a:p>
          <a:endParaRPr lang="fr-FR"/>
        </a:p>
      </dgm:t>
    </dgm:pt>
    <dgm:pt modelId="{7F2E89A6-430B-2945-B6AB-2CE2F8051FC1}">
      <dgm:prSet phldrT="[Texte]" custT="1"/>
      <dgm:spPr>
        <a:ln w="12700">
          <a:solidFill>
            <a:schemeClr val="bg1"/>
          </a:solidFill>
        </a:ln>
      </dgm:spPr>
      <dgm:t>
        <a:bodyPr/>
        <a:lstStyle/>
        <a:p>
          <a:r>
            <a:rPr lang="fr-FR" sz="1600" dirty="0"/>
            <a:t>Analyse qualité</a:t>
          </a:r>
        </a:p>
      </dgm:t>
    </dgm:pt>
    <dgm:pt modelId="{124B7D65-FC24-6B41-B031-95C04E64ED0B}" type="parTrans" cxnId="{4A56B0C7-25EB-7946-8D0A-D11FAEE5DD18}">
      <dgm:prSet/>
      <dgm:spPr/>
      <dgm:t>
        <a:bodyPr/>
        <a:lstStyle/>
        <a:p>
          <a:endParaRPr lang="fr-FR"/>
        </a:p>
      </dgm:t>
    </dgm:pt>
    <dgm:pt modelId="{E2E14B87-E2B2-FF48-8119-C40BE5500F4C}" type="sibTrans" cxnId="{4A56B0C7-25EB-7946-8D0A-D11FAEE5DD18}">
      <dgm:prSet/>
      <dgm:spPr>
        <a:ln w="38100"/>
      </dgm:spPr>
      <dgm:t>
        <a:bodyPr/>
        <a:lstStyle/>
        <a:p>
          <a:endParaRPr lang="fr-FR"/>
        </a:p>
      </dgm:t>
    </dgm:pt>
    <dgm:pt modelId="{E042C275-D954-594C-921F-903DF07540A3}">
      <dgm:prSet phldrT="[Texte]" custT="1"/>
      <dgm:spPr/>
      <dgm:t>
        <a:bodyPr/>
        <a:lstStyle/>
        <a:p>
          <a:r>
            <a:rPr lang="fr-FR" sz="1600" dirty="0"/>
            <a:t>Rétroaction (</a:t>
          </a:r>
          <a:r>
            <a:rPr lang="fr-FR" sz="1600" dirty="0" err="1"/>
            <a:t>Feedabck</a:t>
          </a:r>
          <a:r>
            <a:rPr lang="fr-FR" sz="1600" dirty="0"/>
            <a:t>)</a:t>
          </a:r>
        </a:p>
      </dgm:t>
    </dgm:pt>
    <dgm:pt modelId="{9556F9CF-3ACE-C345-B8B0-75FB108E39E8}" type="parTrans" cxnId="{B2D2F102-8126-074A-9E43-E8833B3EC2F2}">
      <dgm:prSet/>
      <dgm:spPr/>
      <dgm:t>
        <a:bodyPr/>
        <a:lstStyle/>
        <a:p>
          <a:endParaRPr lang="fr-FR"/>
        </a:p>
      </dgm:t>
    </dgm:pt>
    <dgm:pt modelId="{FDAA22BF-3F1A-AA4B-AA58-D74409CD2C26}" type="sibTrans" cxnId="{B2D2F102-8126-074A-9E43-E8833B3EC2F2}">
      <dgm:prSet/>
      <dgm:spPr>
        <a:ln w="38100"/>
      </dgm:spPr>
      <dgm:t>
        <a:bodyPr/>
        <a:lstStyle/>
        <a:p>
          <a:endParaRPr lang="fr-FR"/>
        </a:p>
      </dgm:t>
    </dgm:pt>
    <dgm:pt modelId="{5523F987-2979-1D47-8DFA-8FAE0AD74A51}" type="pres">
      <dgm:prSet presAssocID="{A58DE7EE-09EF-1E48-958C-1FD3EE6B187C}" presName="cycle" presStyleCnt="0">
        <dgm:presLayoutVars>
          <dgm:dir/>
          <dgm:resizeHandles val="exact"/>
        </dgm:presLayoutVars>
      </dgm:prSet>
      <dgm:spPr/>
    </dgm:pt>
    <dgm:pt modelId="{7DA0FDAE-4A02-B546-8F42-EDB124B09627}" type="pres">
      <dgm:prSet presAssocID="{79C07193-F773-0B40-954B-2D83EB3961EB}" presName="node" presStyleLbl="node1" presStyleIdx="0" presStyleCnt="9" custScaleX="120934" custScaleY="185844">
        <dgm:presLayoutVars>
          <dgm:bulletEnabled val="1"/>
        </dgm:presLayoutVars>
      </dgm:prSet>
      <dgm:spPr/>
    </dgm:pt>
    <dgm:pt modelId="{A5CB4FDB-6BE4-CB49-9FD2-54473382768F}" type="pres">
      <dgm:prSet presAssocID="{79C07193-F773-0B40-954B-2D83EB3961EB}" presName="spNode" presStyleCnt="0"/>
      <dgm:spPr/>
    </dgm:pt>
    <dgm:pt modelId="{C457617C-F794-A94F-BEB0-7096B38911DB}" type="pres">
      <dgm:prSet presAssocID="{F34D6F88-4FC4-6F49-9140-6F7DDA62B215}" presName="sibTrans" presStyleLbl="sibTrans1D1" presStyleIdx="0" presStyleCnt="9"/>
      <dgm:spPr/>
    </dgm:pt>
    <dgm:pt modelId="{C2CC1E13-B0EA-DD40-B113-313959E34EFC}" type="pres">
      <dgm:prSet presAssocID="{8A6C98AE-AD40-5849-992A-455DEF3522EA}" presName="node" presStyleLbl="node1" presStyleIdx="1" presStyleCnt="9" custScaleX="120799" custScaleY="185844">
        <dgm:presLayoutVars>
          <dgm:bulletEnabled val="1"/>
        </dgm:presLayoutVars>
      </dgm:prSet>
      <dgm:spPr/>
    </dgm:pt>
    <dgm:pt modelId="{F7E4E41B-E4F6-CF4B-998D-CF6571476348}" type="pres">
      <dgm:prSet presAssocID="{8A6C98AE-AD40-5849-992A-455DEF3522EA}" presName="spNode" presStyleCnt="0"/>
      <dgm:spPr/>
    </dgm:pt>
    <dgm:pt modelId="{3667AA44-96D2-F747-B101-E061FB143BE0}" type="pres">
      <dgm:prSet presAssocID="{25207252-81D9-7348-A8D9-08E66DE7A562}" presName="sibTrans" presStyleLbl="sibTrans1D1" presStyleIdx="1" presStyleCnt="9"/>
      <dgm:spPr/>
    </dgm:pt>
    <dgm:pt modelId="{4160359C-27F2-D648-B5AC-377CA0F92EF8}" type="pres">
      <dgm:prSet presAssocID="{2BAA79E1-88D7-3A4A-950E-2732C83DCF33}" presName="node" presStyleLbl="node1" presStyleIdx="2" presStyleCnt="9" custScaleX="120851" custScaleY="185844">
        <dgm:presLayoutVars>
          <dgm:bulletEnabled val="1"/>
        </dgm:presLayoutVars>
      </dgm:prSet>
      <dgm:spPr/>
    </dgm:pt>
    <dgm:pt modelId="{9730D0D0-2475-CF40-A7B8-1652EC17B7F1}" type="pres">
      <dgm:prSet presAssocID="{2BAA79E1-88D7-3A4A-950E-2732C83DCF33}" presName="spNode" presStyleCnt="0"/>
      <dgm:spPr/>
    </dgm:pt>
    <dgm:pt modelId="{B43B0FDB-22BE-F846-A8FC-7EEEC229A6A9}" type="pres">
      <dgm:prSet presAssocID="{5EB8E8E3-388C-634F-91AE-2D45B208BB10}" presName="sibTrans" presStyleLbl="sibTrans1D1" presStyleIdx="2" presStyleCnt="9"/>
      <dgm:spPr/>
    </dgm:pt>
    <dgm:pt modelId="{AC9CA26A-A493-C946-BDA4-E0C252C9F054}" type="pres">
      <dgm:prSet presAssocID="{DC0978A2-D30C-DE4A-8775-16190037425C}" presName="node" presStyleLbl="node1" presStyleIdx="3" presStyleCnt="9" custScaleX="120799" custScaleY="185844">
        <dgm:presLayoutVars>
          <dgm:bulletEnabled val="1"/>
        </dgm:presLayoutVars>
      </dgm:prSet>
      <dgm:spPr/>
    </dgm:pt>
    <dgm:pt modelId="{335D3CF7-2EEB-D64F-949D-042CDBEC8A7C}" type="pres">
      <dgm:prSet presAssocID="{DC0978A2-D30C-DE4A-8775-16190037425C}" presName="spNode" presStyleCnt="0"/>
      <dgm:spPr/>
    </dgm:pt>
    <dgm:pt modelId="{A51C6F03-3167-B043-8F82-68DA5B3B682D}" type="pres">
      <dgm:prSet presAssocID="{682D83A2-26DD-BC47-B11F-879A03F75F44}" presName="sibTrans" presStyleLbl="sibTrans1D1" presStyleIdx="3" presStyleCnt="9"/>
      <dgm:spPr/>
    </dgm:pt>
    <dgm:pt modelId="{11F18624-E55F-3E4A-9F3D-4F5A0B7DC3CD}" type="pres">
      <dgm:prSet presAssocID="{53BF8489-A09E-B94E-9B57-DB798156093E}" presName="node" presStyleLbl="node1" presStyleIdx="4" presStyleCnt="9" custScaleX="120799" custScaleY="185844">
        <dgm:presLayoutVars>
          <dgm:bulletEnabled val="1"/>
        </dgm:presLayoutVars>
      </dgm:prSet>
      <dgm:spPr/>
    </dgm:pt>
    <dgm:pt modelId="{F4294C3F-334C-F445-89A2-E04F8178A172}" type="pres">
      <dgm:prSet presAssocID="{53BF8489-A09E-B94E-9B57-DB798156093E}" presName="spNode" presStyleCnt="0"/>
      <dgm:spPr/>
    </dgm:pt>
    <dgm:pt modelId="{4DD2F4D3-0A6C-084C-8ABF-F4AFB763D8B1}" type="pres">
      <dgm:prSet presAssocID="{94F32A1F-FDAC-034B-9B77-B03779EE09B3}" presName="sibTrans" presStyleLbl="sibTrans1D1" presStyleIdx="4" presStyleCnt="9"/>
      <dgm:spPr/>
    </dgm:pt>
    <dgm:pt modelId="{0F902F9B-0B5D-CD40-AB26-15DD091C86C6}" type="pres">
      <dgm:prSet presAssocID="{B7FAFBE6-BBAA-3D4E-8BE9-FC112445FD4F}" presName="node" presStyleLbl="node1" presStyleIdx="5" presStyleCnt="9" custScaleX="120799" custScaleY="185844">
        <dgm:presLayoutVars>
          <dgm:bulletEnabled val="1"/>
        </dgm:presLayoutVars>
      </dgm:prSet>
      <dgm:spPr/>
    </dgm:pt>
    <dgm:pt modelId="{9BDD0CF9-FC73-0544-93C1-5879B1E8A1E7}" type="pres">
      <dgm:prSet presAssocID="{B7FAFBE6-BBAA-3D4E-8BE9-FC112445FD4F}" presName="spNode" presStyleCnt="0"/>
      <dgm:spPr/>
    </dgm:pt>
    <dgm:pt modelId="{43A64F10-DE64-AC47-867D-6F87433695FD}" type="pres">
      <dgm:prSet presAssocID="{B2C9705B-0FBC-1D44-8D77-13FC4FE31999}" presName="sibTrans" presStyleLbl="sibTrans1D1" presStyleIdx="5" presStyleCnt="9"/>
      <dgm:spPr/>
    </dgm:pt>
    <dgm:pt modelId="{DB6BED16-E6F6-3C40-A774-B53F3BAAFC40}" type="pres">
      <dgm:prSet presAssocID="{A8348A1B-B7FE-8545-BE68-8A8A2E9CB9B0}" presName="node" presStyleLbl="node1" presStyleIdx="6" presStyleCnt="9" custScaleX="120799" custScaleY="185844">
        <dgm:presLayoutVars>
          <dgm:bulletEnabled val="1"/>
        </dgm:presLayoutVars>
      </dgm:prSet>
      <dgm:spPr/>
    </dgm:pt>
    <dgm:pt modelId="{675A9E21-5ACD-4541-BE62-3763096A694C}" type="pres">
      <dgm:prSet presAssocID="{A8348A1B-B7FE-8545-BE68-8A8A2E9CB9B0}" presName="spNode" presStyleCnt="0"/>
      <dgm:spPr/>
    </dgm:pt>
    <dgm:pt modelId="{4CACB8B3-25A0-F948-91F5-FCB546008F74}" type="pres">
      <dgm:prSet presAssocID="{B07090D6-89F5-F947-B3EB-CC74A304DA92}" presName="sibTrans" presStyleLbl="sibTrans1D1" presStyleIdx="6" presStyleCnt="9"/>
      <dgm:spPr/>
    </dgm:pt>
    <dgm:pt modelId="{2018064D-6239-324E-AA7B-559774B56D79}" type="pres">
      <dgm:prSet presAssocID="{E042C275-D954-594C-921F-903DF07540A3}" presName="node" presStyleLbl="node1" presStyleIdx="7" presStyleCnt="9" custScaleX="120799" custScaleY="185844">
        <dgm:presLayoutVars>
          <dgm:bulletEnabled val="1"/>
        </dgm:presLayoutVars>
      </dgm:prSet>
      <dgm:spPr/>
    </dgm:pt>
    <dgm:pt modelId="{C12E6D5F-8680-CB4F-8EFC-9B567DE1FED2}" type="pres">
      <dgm:prSet presAssocID="{E042C275-D954-594C-921F-903DF07540A3}" presName="spNode" presStyleCnt="0"/>
      <dgm:spPr/>
    </dgm:pt>
    <dgm:pt modelId="{A8F2818C-568B-864A-A619-136844C4C9C0}" type="pres">
      <dgm:prSet presAssocID="{FDAA22BF-3F1A-AA4B-AA58-D74409CD2C26}" presName="sibTrans" presStyleLbl="sibTrans1D1" presStyleIdx="7" presStyleCnt="9"/>
      <dgm:spPr/>
    </dgm:pt>
    <dgm:pt modelId="{DDF51130-547F-2642-BDBF-ACE399EEE054}" type="pres">
      <dgm:prSet presAssocID="{7F2E89A6-430B-2945-B6AB-2CE2F8051FC1}" presName="node" presStyleLbl="node1" presStyleIdx="8" presStyleCnt="9" custScaleX="120799" custScaleY="185844">
        <dgm:presLayoutVars>
          <dgm:bulletEnabled val="1"/>
        </dgm:presLayoutVars>
      </dgm:prSet>
      <dgm:spPr/>
    </dgm:pt>
    <dgm:pt modelId="{B74D7D9A-9844-CC42-8102-05120A58F233}" type="pres">
      <dgm:prSet presAssocID="{7F2E89A6-430B-2945-B6AB-2CE2F8051FC1}" presName="spNode" presStyleCnt="0"/>
      <dgm:spPr/>
    </dgm:pt>
    <dgm:pt modelId="{AD0E4FE7-42DA-4649-8BC6-83765E70A898}" type="pres">
      <dgm:prSet presAssocID="{E2E14B87-E2B2-FF48-8119-C40BE5500F4C}" presName="sibTrans" presStyleLbl="sibTrans1D1" presStyleIdx="8" presStyleCnt="9"/>
      <dgm:spPr/>
    </dgm:pt>
  </dgm:ptLst>
  <dgm:cxnLst>
    <dgm:cxn modelId="{B2D2F102-8126-074A-9E43-E8833B3EC2F2}" srcId="{A58DE7EE-09EF-1E48-958C-1FD3EE6B187C}" destId="{E042C275-D954-594C-921F-903DF07540A3}" srcOrd="7" destOrd="0" parTransId="{9556F9CF-3ACE-C345-B8B0-75FB108E39E8}" sibTransId="{FDAA22BF-3F1A-AA4B-AA58-D74409CD2C26}"/>
    <dgm:cxn modelId="{72691D03-AA15-5547-BC0B-6B922211522C}" srcId="{A58DE7EE-09EF-1E48-958C-1FD3EE6B187C}" destId="{B7FAFBE6-BBAA-3D4E-8BE9-FC112445FD4F}" srcOrd="5" destOrd="0" parTransId="{92007540-B577-D949-B4C9-842545196FDE}" sibTransId="{B2C9705B-0FBC-1D44-8D77-13FC4FE31999}"/>
    <dgm:cxn modelId="{E3639506-D037-A24D-8107-9D1FE6425604}" type="presOf" srcId="{F34D6F88-4FC4-6F49-9140-6F7DDA62B215}" destId="{C457617C-F794-A94F-BEB0-7096B38911DB}" srcOrd="0" destOrd="0" presId="urn:microsoft.com/office/officeart/2005/8/layout/cycle6"/>
    <dgm:cxn modelId="{FA105B08-A209-4A49-B582-22C0759410CE}" type="presOf" srcId="{53BF8489-A09E-B94E-9B57-DB798156093E}" destId="{11F18624-E55F-3E4A-9F3D-4F5A0B7DC3CD}" srcOrd="0" destOrd="0" presId="urn:microsoft.com/office/officeart/2005/8/layout/cycle6"/>
    <dgm:cxn modelId="{65AE750C-00C2-934F-8943-311401195F86}" type="presOf" srcId="{E042C275-D954-594C-921F-903DF07540A3}" destId="{2018064D-6239-324E-AA7B-559774B56D79}" srcOrd="0" destOrd="0" presId="urn:microsoft.com/office/officeart/2005/8/layout/cycle6"/>
    <dgm:cxn modelId="{8B5B1E14-7F69-E541-913D-9305FC22E892}" type="presOf" srcId="{E2E14B87-E2B2-FF48-8119-C40BE5500F4C}" destId="{AD0E4FE7-42DA-4649-8BC6-83765E70A898}" srcOrd="0" destOrd="0" presId="urn:microsoft.com/office/officeart/2005/8/layout/cycle6"/>
    <dgm:cxn modelId="{B9AE081F-9955-D540-8BD2-01FB58570541}" type="presOf" srcId="{FDAA22BF-3F1A-AA4B-AA58-D74409CD2C26}" destId="{A8F2818C-568B-864A-A619-136844C4C9C0}" srcOrd="0" destOrd="0" presId="urn:microsoft.com/office/officeart/2005/8/layout/cycle6"/>
    <dgm:cxn modelId="{7C10C729-F1CB-484E-91F4-F024D3419D95}" srcId="{A58DE7EE-09EF-1E48-958C-1FD3EE6B187C}" destId="{DC0978A2-D30C-DE4A-8775-16190037425C}" srcOrd="3" destOrd="0" parTransId="{B82F440E-70B8-BC44-B1DC-6863E23D1550}" sibTransId="{682D83A2-26DD-BC47-B11F-879A03F75F44}"/>
    <dgm:cxn modelId="{4818FC31-6F77-8E49-B81B-0F94E07B5F3F}" srcId="{A58DE7EE-09EF-1E48-958C-1FD3EE6B187C}" destId="{8A6C98AE-AD40-5849-992A-455DEF3522EA}" srcOrd="1" destOrd="0" parTransId="{4AD0F1DF-3273-6741-B26D-2458A2F9C6FC}" sibTransId="{25207252-81D9-7348-A8D9-08E66DE7A562}"/>
    <dgm:cxn modelId="{59D26439-7283-E443-8C16-F16EEAD39C99}" type="presOf" srcId="{79C07193-F773-0B40-954B-2D83EB3961EB}" destId="{7DA0FDAE-4A02-B546-8F42-EDB124B09627}" srcOrd="0" destOrd="0" presId="urn:microsoft.com/office/officeart/2005/8/layout/cycle6"/>
    <dgm:cxn modelId="{95ED6952-A836-AD48-A191-971784FE80BD}" type="presOf" srcId="{8A6C98AE-AD40-5849-992A-455DEF3522EA}" destId="{C2CC1E13-B0EA-DD40-B113-313959E34EFC}" srcOrd="0" destOrd="0" presId="urn:microsoft.com/office/officeart/2005/8/layout/cycle6"/>
    <dgm:cxn modelId="{C8BBAB53-A08E-3F43-ABC4-6DE32DF8EEC3}" srcId="{A58DE7EE-09EF-1E48-958C-1FD3EE6B187C}" destId="{53BF8489-A09E-B94E-9B57-DB798156093E}" srcOrd="4" destOrd="0" parTransId="{D96F1EB0-2E77-794F-8AB3-46011D59A0DB}" sibTransId="{94F32A1F-FDAC-034B-9B77-B03779EE09B3}"/>
    <dgm:cxn modelId="{93655969-7611-BF41-8FD9-9890A31E74E7}" type="presOf" srcId="{5EB8E8E3-388C-634F-91AE-2D45B208BB10}" destId="{B43B0FDB-22BE-F846-A8FC-7EEEC229A6A9}" srcOrd="0" destOrd="0" presId="urn:microsoft.com/office/officeart/2005/8/layout/cycle6"/>
    <dgm:cxn modelId="{FCAE3073-EB4C-DE43-A00B-36992D8BE68A}" type="presOf" srcId="{B2C9705B-0FBC-1D44-8D77-13FC4FE31999}" destId="{43A64F10-DE64-AC47-867D-6F87433695FD}" srcOrd="0" destOrd="0" presId="urn:microsoft.com/office/officeart/2005/8/layout/cycle6"/>
    <dgm:cxn modelId="{42767F73-FF07-C442-896E-1BC3F9901E93}" type="presOf" srcId="{25207252-81D9-7348-A8D9-08E66DE7A562}" destId="{3667AA44-96D2-F747-B101-E061FB143BE0}" srcOrd="0" destOrd="0" presId="urn:microsoft.com/office/officeart/2005/8/layout/cycle6"/>
    <dgm:cxn modelId="{5F742992-82F4-DF4D-8106-E3C71A90727F}" srcId="{A58DE7EE-09EF-1E48-958C-1FD3EE6B187C}" destId="{79C07193-F773-0B40-954B-2D83EB3961EB}" srcOrd="0" destOrd="0" parTransId="{E9368D08-7F23-AB40-BB49-D75002BA2C68}" sibTransId="{F34D6F88-4FC4-6F49-9140-6F7DDA62B215}"/>
    <dgm:cxn modelId="{0E984599-392E-134D-9FCD-160C6A999A78}" type="presOf" srcId="{7F2E89A6-430B-2945-B6AB-2CE2F8051FC1}" destId="{DDF51130-547F-2642-BDBF-ACE399EEE054}" srcOrd="0" destOrd="0" presId="urn:microsoft.com/office/officeart/2005/8/layout/cycle6"/>
    <dgm:cxn modelId="{8C78BAA2-2860-1841-AA35-66F18E3BE5DF}" type="presOf" srcId="{682D83A2-26DD-BC47-B11F-879A03F75F44}" destId="{A51C6F03-3167-B043-8F82-68DA5B3B682D}" srcOrd="0" destOrd="0" presId="urn:microsoft.com/office/officeart/2005/8/layout/cycle6"/>
    <dgm:cxn modelId="{E2CA10A5-9CE1-0A4F-944E-81EF917A8A52}" type="presOf" srcId="{B07090D6-89F5-F947-B3EB-CC74A304DA92}" destId="{4CACB8B3-25A0-F948-91F5-FCB546008F74}" srcOrd="0" destOrd="0" presId="urn:microsoft.com/office/officeart/2005/8/layout/cycle6"/>
    <dgm:cxn modelId="{199181A9-9976-9444-A735-400C5D507149}" type="presOf" srcId="{94F32A1F-FDAC-034B-9B77-B03779EE09B3}" destId="{4DD2F4D3-0A6C-084C-8ABF-F4AFB763D8B1}" srcOrd="0" destOrd="0" presId="urn:microsoft.com/office/officeart/2005/8/layout/cycle6"/>
    <dgm:cxn modelId="{36BFACA9-20D5-7244-A7E9-DBA677E17407}" type="presOf" srcId="{B7FAFBE6-BBAA-3D4E-8BE9-FC112445FD4F}" destId="{0F902F9B-0B5D-CD40-AB26-15DD091C86C6}" srcOrd="0" destOrd="0" presId="urn:microsoft.com/office/officeart/2005/8/layout/cycle6"/>
    <dgm:cxn modelId="{2CA5AFBB-DB77-424F-8D0E-1B461B579F61}" type="presOf" srcId="{A58DE7EE-09EF-1E48-958C-1FD3EE6B187C}" destId="{5523F987-2979-1D47-8DFA-8FAE0AD74A51}" srcOrd="0" destOrd="0" presId="urn:microsoft.com/office/officeart/2005/8/layout/cycle6"/>
    <dgm:cxn modelId="{4A56B0C7-25EB-7946-8D0A-D11FAEE5DD18}" srcId="{A58DE7EE-09EF-1E48-958C-1FD3EE6B187C}" destId="{7F2E89A6-430B-2945-B6AB-2CE2F8051FC1}" srcOrd="8" destOrd="0" parTransId="{124B7D65-FC24-6B41-B031-95C04E64ED0B}" sibTransId="{E2E14B87-E2B2-FF48-8119-C40BE5500F4C}"/>
    <dgm:cxn modelId="{9CCEDEC7-BF43-8D41-A318-89F370BCCFBE}" type="presOf" srcId="{2BAA79E1-88D7-3A4A-950E-2732C83DCF33}" destId="{4160359C-27F2-D648-B5AC-377CA0F92EF8}" srcOrd="0" destOrd="0" presId="urn:microsoft.com/office/officeart/2005/8/layout/cycle6"/>
    <dgm:cxn modelId="{411DB8D4-93F9-C04D-BC88-5F44312AC82E}" type="presOf" srcId="{A8348A1B-B7FE-8545-BE68-8A8A2E9CB9B0}" destId="{DB6BED16-E6F6-3C40-A774-B53F3BAAFC40}" srcOrd="0" destOrd="0" presId="urn:microsoft.com/office/officeart/2005/8/layout/cycle6"/>
    <dgm:cxn modelId="{E9E7CDF7-42E1-F445-A687-046C616C026D}" srcId="{A58DE7EE-09EF-1E48-958C-1FD3EE6B187C}" destId="{2BAA79E1-88D7-3A4A-950E-2732C83DCF33}" srcOrd="2" destOrd="0" parTransId="{3DEC63DA-5F21-AA47-AB61-09CE8FEC0C84}" sibTransId="{5EB8E8E3-388C-634F-91AE-2D45B208BB10}"/>
    <dgm:cxn modelId="{C997C3F9-C324-2C4B-AB96-26D42AA7AE8F}" type="presOf" srcId="{DC0978A2-D30C-DE4A-8775-16190037425C}" destId="{AC9CA26A-A493-C946-BDA4-E0C252C9F054}" srcOrd="0" destOrd="0" presId="urn:microsoft.com/office/officeart/2005/8/layout/cycle6"/>
    <dgm:cxn modelId="{91FC4BFD-76B1-CE4B-875E-65D7EB4600AC}" srcId="{A58DE7EE-09EF-1E48-958C-1FD3EE6B187C}" destId="{A8348A1B-B7FE-8545-BE68-8A8A2E9CB9B0}" srcOrd="6" destOrd="0" parTransId="{80AE2148-4B0E-FB47-8A90-22B7E4A368C4}" sibTransId="{B07090D6-89F5-F947-B3EB-CC74A304DA92}"/>
    <dgm:cxn modelId="{33E63D48-C39D-A840-A262-3084564E5BDA}" type="presParOf" srcId="{5523F987-2979-1D47-8DFA-8FAE0AD74A51}" destId="{7DA0FDAE-4A02-B546-8F42-EDB124B09627}" srcOrd="0" destOrd="0" presId="urn:microsoft.com/office/officeart/2005/8/layout/cycle6"/>
    <dgm:cxn modelId="{9C45C217-E039-CC4C-8DBB-1F40A0F4F464}" type="presParOf" srcId="{5523F987-2979-1D47-8DFA-8FAE0AD74A51}" destId="{A5CB4FDB-6BE4-CB49-9FD2-54473382768F}" srcOrd="1" destOrd="0" presId="urn:microsoft.com/office/officeart/2005/8/layout/cycle6"/>
    <dgm:cxn modelId="{DD7F50DF-01E1-064B-B76B-D47CE66892D5}" type="presParOf" srcId="{5523F987-2979-1D47-8DFA-8FAE0AD74A51}" destId="{C457617C-F794-A94F-BEB0-7096B38911DB}" srcOrd="2" destOrd="0" presId="urn:microsoft.com/office/officeart/2005/8/layout/cycle6"/>
    <dgm:cxn modelId="{A0187B59-370B-644B-8A5A-8139EFF61A57}" type="presParOf" srcId="{5523F987-2979-1D47-8DFA-8FAE0AD74A51}" destId="{C2CC1E13-B0EA-DD40-B113-313959E34EFC}" srcOrd="3" destOrd="0" presId="urn:microsoft.com/office/officeart/2005/8/layout/cycle6"/>
    <dgm:cxn modelId="{5B209CAE-29B5-524B-8449-4EC488EDC749}" type="presParOf" srcId="{5523F987-2979-1D47-8DFA-8FAE0AD74A51}" destId="{F7E4E41B-E4F6-CF4B-998D-CF6571476348}" srcOrd="4" destOrd="0" presId="urn:microsoft.com/office/officeart/2005/8/layout/cycle6"/>
    <dgm:cxn modelId="{9C8D74DD-192C-D44C-B171-25858CC6F3F2}" type="presParOf" srcId="{5523F987-2979-1D47-8DFA-8FAE0AD74A51}" destId="{3667AA44-96D2-F747-B101-E061FB143BE0}" srcOrd="5" destOrd="0" presId="urn:microsoft.com/office/officeart/2005/8/layout/cycle6"/>
    <dgm:cxn modelId="{CE15725D-B4D8-9B4B-B6EA-D8F3D0900886}" type="presParOf" srcId="{5523F987-2979-1D47-8DFA-8FAE0AD74A51}" destId="{4160359C-27F2-D648-B5AC-377CA0F92EF8}" srcOrd="6" destOrd="0" presId="urn:microsoft.com/office/officeart/2005/8/layout/cycle6"/>
    <dgm:cxn modelId="{3F0C4EEB-23E1-764F-BCFD-3430B9264DE8}" type="presParOf" srcId="{5523F987-2979-1D47-8DFA-8FAE0AD74A51}" destId="{9730D0D0-2475-CF40-A7B8-1652EC17B7F1}" srcOrd="7" destOrd="0" presId="urn:microsoft.com/office/officeart/2005/8/layout/cycle6"/>
    <dgm:cxn modelId="{788117E8-2538-3C4E-9EF8-5F2D7694B589}" type="presParOf" srcId="{5523F987-2979-1D47-8DFA-8FAE0AD74A51}" destId="{B43B0FDB-22BE-F846-A8FC-7EEEC229A6A9}" srcOrd="8" destOrd="0" presId="urn:microsoft.com/office/officeart/2005/8/layout/cycle6"/>
    <dgm:cxn modelId="{4F4F9FCA-3108-DB48-9A8E-9E60EA8691ED}" type="presParOf" srcId="{5523F987-2979-1D47-8DFA-8FAE0AD74A51}" destId="{AC9CA26A-A493-C946-BDA4-E0C252C9F054}" srcOrd="9" destOrd="0" presId="urn:microsoft.com/office/officeart/2005/8/layout/cycle6"/>
    <dgm:cxn modelId="{4EB7817F-93A0-154D-98A1-43F3F86255A9}" type="presParOf" srcId="{5523F987-2979-1D47-8DFA-8FAE0AD74A51}" destId="{335D3CF7-2EEB-D64F-949D-042CDBEC8A7C}" srcOrd="10" destOrd="0" presId="urn:microsoft.com/office/officeart/2005/8/layout/cycle6"/>
    <dgm:cxn modelId="{3737F4A1-01AA-4B43-B1C1-7D0FC8394E01}" type="presParOf" srcId="{5523F987-2979-1D47-8DFA-8FAE0AD74A51}" destId="{A51C6F03-3167-B043-8F82-68DA5B3B682D}" srcOrd="11" destOrd="0" presId="urn:microsoft.com/office/officeart/2005/8/layout/cycle6"/>
    <dgm:cxn modelId="{FDB374DB-F9DC-CB43-A39A-3D4A72F397E9}" type="presParOf" srcId="{5523F987-2979-1D47-8DFA-8FAE0AD74A51}" destId="{11F18624-E55F-3E4A-9F3D-4F5A0B7DC3CD}" srcOrd="12" destOrd="0" presId="urn:microsoft.com/office/officeart/2005/8/layout/cycle6"/>
    <dgm:cxn modelId="{7F8304A7-D1C6-9048-82E5-7B6A96EB2E46}" type="presParOf" srcId="{5523F987-2979-1D47-8DFA-8FAE0AD74A51}" destId="{F4294C3F-334C-F445-89A2-E04F8178A172}" srcOrd="13" destOrd="0" presId="urn:microsoft.com/office/officeart/2005/8/layout/cycle6"/>
    <dgm:cxn modelId="{93F68FEE-0D60-D447-9C43-2CF89A5BE564}" type="presParOf" srcId="{5523F987-2979-1D47-8DFA-8FAE0AD74A51}" destId="{4DD2F4D3-0A6C-084C-8ABF-F4AFB763D8B1}" srcOrd="14" destOrd="0" presId="urn:microsoft.com/office/officeart/2005/8/layout/cycle6"/>
    <dgm:cxn modelId="{9A2FB5EF-0A10-0549-AE4C-8D8EF2D844AE}" type="presParOf" srcId="{5523F987-2979-1D47-8DFA-8FAE0AD74A51}" destId="{0F902F9B-0B5D-CD40-AB26-15DD091C86C6}" srcOrd="15" destOrd="0" presId="urn:microsoft.com/office/officeart/2005/8/layout/cycle6"/>
    <dgm:cxn modelId="{2B8DDC03-23DB-C947-9415-ED4F49EEAA59}" type="presParOf" srcId="{5523F987-2979-1D47-8DFA-8FAE0AD74A51}" destId="{9BDD0CF9-FC73-0544-93C1-5879B1E8A1E7}" srcOrd="16" destOrd="0" presId="urn:microsoft.com/office/officeart/2005/8/layout/cycle6"/>
    <dgm:cxn modelId="{A2C0DC1A-11D3-F94A-9239-AF3D45BD7605}" type="presParOf" srcId="{5523F987-2979-1D47-8DFA-8FAE0AD74A51}" destId="{43A64F10-DE64-AC47-867D-6F87433695FD}" srcOrd="17" destOrd="0" presId="urn:microsoft.com/office/officeart/2005/8/layout/cycle6"/>
    <dgm:cxn modelId="{D2EE9974-3790-234D-8ED2-654B12091538}" type="presParOf" srcId="{5523F987-2979-1D47-8DFA-8FAE0AD74A51}" destId="{DB6BED16-E6F6-3C40-A774-B53F3BAAFC40}" srcOrd="18" destOrd="0" presId="urn:microsoft.com/office/officeart/2005/8/layout/cycle6"/>
    <dgm:cxn modelId="{0A60E378-916C-1544-BAEB-B2A089560070}" type="presParOf" srcId="{5523F987-2979-1D47-8DFA-8FAE0AD74A51}" destId="{675A9E21-5ACD-4541-BE62-3763096A694C}" srcOrd="19" destOrd="0" presId="urn:microsoft.com/office/officeart/2005/8/layout/cycle6"/>
    <dgm:cxn modelId="{F3F37270-5854-7A4B-8420-31DE39566F29}" type="presParOf" srcId="{5523F987-2979-1D47-8DFA-8FAE0AD74A51}" destId="{4CACB8B3-25A0-F948-91F5-FCB546008F74}" srcOrd="20" destOrd="0" presId="urn:microsoft.com/office/officeart/2005/8/layout/cycle6"/>
    <dgm:cxn modelId="{755CA7AF-1933-1A46-AF70-D659C9250CB5}" type="presParOf" srcId="{5523F987-2979-1D47-8DFA-8FAE0AD74A51}" destId="{2018064D-6239-324E-AA7B-559774B56D79}" srcOrd="21" destOrd="0" presId="urn:microsoft.com/office/officeart/2005/8/layout/cycle6"/>
    <dgm:cxn modelId="{B295FB61-C17F-5D49-9934-C11F218AC670}" type="presParOf" srcId="{5523F987-2979-1D47-8DFA-8FAE0AD74A51}" destId="{C12E6D5F-8680-CB4F-8EFC-9B567DE1FED2}" srcOrd="22" destOrd="0" presId="urn:microsoft.com/office/officeart/2005/8/layout/cycle6"/>
    <dgm:cxn modelId="{519FD102-6FB8-7A44-9DE7-94418983E2E3}" type="presParOf" srcId="{5523F987-2979-1D47-8DFA-8FAE0AD74A51}" destId="{A8F2818C-568B-864A-A619-136844C4C9C0}" srcOrd="23" destOrd="0" presId="urn:microsoft.com/office/officeart/2005/8/layout/cycle6"/>
    <dgm:cxn modelId="{97E2DDCF-AB10-294C-B457-863D114E2D63}" type="presParOf" srcId="{5523F987-2979-1D47-8DFA-8FAE0AD74A51}" destId="{DDF51130-547F-2642-BDBF-ACE399EEE054}" srcOrd="24" destOrd="0" presId="urn:microsoft.com/office/officeart/2005/8/layout/cycle6"/>
    <dgm:cxn modelId="{83473BD3-7900-404D-8099-41CE78B7739A}" type="presParOf" srcId="{5523F987-2979-1D47-8DFA-8FAE0AD74A51}" destId="{B74D7D9A-9844-CC42-8102-05120A58F233}" srcOrd="25" destOrd="0" presId="urn:microsoft.com/office/officeart/2005/8/layout/cycle6"/>
    <dgm:cxn modelId="{A8F63869-3204-E54F-9D52-D9B300FA201F}" type="presParOf" srcId="{5523F987-2979-1D47-8DFA-8FAE0AD74A51}" destId="{AD0E4FE7-42DA-4649-8BC6-83765E70A898}" srcOrd="26" destOrd="0" presId="urn:microsoft.com/office/officeart/2005/8/layout/cycle6"/>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58DE7EE-09EF-1E48-958C-1FD3EE6B187C}"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fr-FR"/>
        </a:p>
      </dgm:t>
    </dgm:pt>
    <dgm:pt modelId="{79C07193-F773-0B40-954B-2D83EB3961EB}">
      <dgm:prSet phldrT="[Texte]" custT="1"/>
      <dgm:spPr/>
      <dgm:t>
        <a:bodyPr/>
        <a:lstStyle/>
        <a:p>
          <a:r>
            <a:rPr lang="fr-FR" sz="1400" dirty="0"/>
            <a:t>Référentiel d'évaluation</a:t>
          </a:r>
        </a:p>
      </dgm:t>
    </dgm:pt>
    <dgm:pt modelId="{E9368D08-7F23-AB40-BB49-D75002BA2C68}" type="parTrans" cxnId="{5F742992-82F4-DF4D-8106-E3C71A90727F}">
      <dgm:prSet/>
      <dgm:spPr/>
      <dgm:t>
        <a:bodyPr/>
        <a:lstStyle/>
        <a:p>
          <a:endParaRPr lang="fr-FR"/>
        </a:p>
      </dgm:t>
    </dgm:pt>
    <dgm:pt modelId="{F34D6F88-4FC4-6F49-9140-6F7DDA62B215}" type="sibTrans" cxnId="{5F742992-82F4-DF4D-8106-E3C71A90727F}">
      <dgm:prSet/>
      <dgm:spPr>
        <a:ln w="38100"/>
      </dgm:spPr>
      <dgm:t>
        <a:bodyPr/>
        <a:lstStyle/>
        <a:p>
          <a:endParaRPr lang="fr-FR"/>
        </a:p>
      </dgm:t>
    </dgm:pt>
    <dgm:pt modelId="{8A6C98AE-AD40-5849-992A-455DEF3522EA}">
      <dgm:prSet phldrT="[Texte]" custT="1"/>
      <dgm:spPr/>
      <dgm:t>
        <a:bodyPr/>
        <a:lstStyle/>
        <a:p>
          <a:r>
            <a:rPr lang="fr-FR" sz="1600" dirty="0"/>
            <a:t>Valeurs et finalités</a:t>
          </a:r>
        </a:p>
      </dgm:t>
    </dgm:pt>
    <dgm:pt modelId="{4AD0F1DF-3273-6741-B26D-2458A2F9C6FC}" type="parTrans" cxnId="{4818FC31-6F77-8E49-B81B-0F94E07B5F3F}">
      <dgm:prSet/>
      <dgm:spPr/>
      <dgm:t>
        <a:bodyPr/>
        <a:lstStyle/>
        <a:p>
          <a:endParaRPr lang="fr-FR"/>
        </a:p>
      </dgm:t>
    </dgm:pt>
    <dgm:pt modelId="{25207252-81D9-7348-A8D9-08E66DE7A562}" type="sibTrans" cxnId="{4818FC31-6F77-8E49-B81B-0F94E07B5F3F}">
      <dgm:prSet/>
      <dgm:spPr>
        <a:ln w="38100"/>
      </dgm:spPr>
      <dgm:t>
        <a:bodyPr/>
        <a:lstStyle/>
        <a:p>
          <a:endParaRPr lang="fr-FR"/>
        </a:p>
      </dgm:t>
    </dgm:pt>
    <dgm:pt modelId="{2BAA79E1-88D7-3A4A-950E-2732C83DCF33}">
      <dgm:prSet phldrT="[Texte]" custT="1"/>
      <dgm:spPr/>
      <dgm:t>
        <a:bodyPr/>
        <a:lstStyle/>
        <a:p>
          <a:r>
            <a:rPr lang="fr-FR" sz="1600" dirty="0"/>
            <a:t>Architecture</a:t>
          </a:r>
        </a:p>
      </dgm:t>
    </dgm:pt>
    <dgm:pt modelId="{3DEC63DA-5F21-AA47-AB61-09CE8FEC0C84}" type="parTrans" cxnId="{E9E7CDF7-42E1-F445-A687-046C616C026D}">
      <dgm:prSet/>
      <dgm:spPr/>
      <dgm:t>
        <a:bodyPr/>
        <a:lstStyle/>
        <a:p>
          <a:endParaRPr lang="fr-FR"/>
        </a:p>
      </dgm:t>
    </dgm:pt>
    <dgm:pt modelId="{5EB8E8E3-388C-634F-91AE-2D45B208BB10}" type="sibTrans" cxnId="{E9E7CDF7-42E1-F445-A687-046C616C026D}">
      <dgm:prSet/>
      <dgm:spPr>
        <a:ln w="38100"/>
      </dgm:spPr>
      <dgm:t>
        <a:bodyPr/>
        <a:lstStyle/>
        <a:p>
          <a:endParaRPr lang="fr-FR"/>
        </a:p>
      </dgm:t>
    </dgm:pt>
    <dgm:pt modelId="{DC0978A2-D30C-DE4A-8775-16190037425C}">
      <dgm:prSet phldrT="[Texte]" custT="1"/>
      <dgm:spPr/>
      <dgm:t>
        <a:bodyPr/>
        <a:lstStyle/>
        <a:p>
          <a:r>
            <a:rPr lang="fr-FR" sz="1600" dirty="0"/>
            <a:t>Conception et paramétrage</a:t>
          </a:r>
        </a:p>
      </dgm:t>
    </dgm:pt>
    <dgm:pt modelId="{B82F440E-70B8-BC44-B1DC-6863E23D1550}" type="parTrans" cxnId="{7C10C729-F1CB-484E-91F4-F024D3419D95}">
      <dgm:prSet/>
      <dgm:spPr/>
      <dgm:t>
        <a:bodyPr/>
        <a:lstStyle/>
        <a:p>
          <a:endParaRPr lang="fr-FR"/>
        </a:p>
      </dgm:t>
    </dgm:pt>
    <dgm:pt modelId="{682D83A2-26DD-BC47-B11F-879A03F75F44}" type="sibTrans" cxnId="{7C10C729-F1CB-484E-91F4-F024D3419D95}">
      <dgm:prSet/>
      <dgm:spPr>
        <a:ln w="38100"/>
      </dgm:spPr>
      <dgm:t>
        <a:bodyPr/>
        <a:lstStyle/>
        <a:p>
          <a:endParaRPr lang="fr-FR"/>
        </a:p>
      </dgm:t>
    </dgm:pt>
    <dgm:pt modelId="{53BF8489-A09E-B94E-9B57-DB798156093E}">
      <dgm:prSet phldrT="[Texte]" custT="1"/>
      <dgm:spPr/>
      <dgm:t>
        <a:bodyPr/>
        <a:lstStyle/>
        <a:p>
          <a:r>
            <a:rPr lang="fr-FR" sz="1600" dirty="0"/>
            <a:t>Communication vers les étudiants</a:t>
          </a:r>
        </a:p>
      </dgm:t>
    </dgm:pt>
    <dgm:pt modelId="{D96F1EB0-2E77-794F-8AB3-46011D59A0DB}" type="parTrans" cxnId="{C8BBAB53-A08E-3F43-ABC4-6DE32DF8EEC3}">
      <dgm:prSet/>
      <dgm:spPr/>
      <dgm:t>
        <a:bodyPr/>
        <a:lstStyle/>
        <a:p>
          <a:endParaRPr lang="fr-FR"/>
        </a:p>
      </dgm:t>
    </dgm:pt>
    <dgm:pt modelId="{94F32A1F-FDAC-034B-9B77-B03779EE09B3}" type="sibTrans" cxnId="{C8BBAB53-A08E-3F43-ABC4-6DE32DF8EEC3}">
      <dgm:prSet/>
      <dgm:spPr>
        <a:ln w="38100"/>
      </dgm:spPr>
      <dgm:t>
        <a:bodyPr/>
        <a:lstStyle/>
        <a:p>
          <a:endParaRPr lang="fr-FR"/>
        </a:p>
      </dgm:t>
    </dgm:pt>
    <dgm:pt modelId="{A8348A1B-B7FE-8545-BE68-8A8A2E9CB9B0}">
      <dgm:prSet phldrT="[Texte]" custT="1"/>
      <dgm:spPr/>
      <dgm:t>
        <a:bodyPr/>
        <a:lstStyle/>
        <a:p>
          <a:r>
            <a:rPr lang="fr-FR" sz="1600" dirty="0"/>
            <a:t>Jugement et décision</a:t>
          </a:r>
        </a:p>
      </dgm:t>
    </dgm:pt>
    <dgm:pt modelId="{80AE2148-4B0E-FB47-8A90-22B7E4A368C4}" type="parTrans" cxnId="{91FC4BFD-76B1-CE4B-875E-65D7EB4600AC}">
      <dgm:prSet/>
      <dgm:spPr/>
      <dgm:t>
        <a:bodyPr/>
        <a:lstStyle/>
        <a:p>
          <a:endParaRPr lang="fr-FR"/>
        </a:p>
      </dgm:t>
    </dgm:pt>
    <dgm:pt modelId="{B07090D6-89F5-F947-B3EB-CC74A304DA92}" type="sibTrans" cxnId="{91FC4BFD-76B1-CE4B-875E-65D7EB4600AC}">
      <dgm:prSet/>
      <dgm:spPr>
        <a:ln w="38100"/>
      </dgm:spPr>
      <dgm:t>
        <a:bodyPr/>
        <a:lstStyle/>
        <a:p>
          <a:endParaRPr lang="fr-FR"/>
        </a:p>
      </dgm:t>
    </dgm:pt>
    <dgm:pt modelId="{B7FAFBE6-BBAA-3D4E-8BE9-FC112445FD4F}">
      <dgm:prSet phldrT="[Texte]" custT="1"/>
      <dgm:spPr/>
      <dgm:t>
        <a:bodyPr/>
        <a:lstStyle/>
        <a:p>
          <a:r>
            <a:rPr lang="fr-FR" sz="1600" dirty="0"/>
            <a:t>Prise de données</a:t>
          </a:r>
        </a:p>
      </dgm:t>
    </dgm:pt>
    <dgm:pt modelId="{92007540-B577-D949-B4C9-842545196FDE}" type="parTrans" cxnId="{72691D03-AA15-5547-BC0B-6B922211522C}">
      <dgm:prSet/>
      <dgm:spPr/>
      <dgm:t>
        <a:bodyPr/>
        <a:lstStyle/>
        <a:p>
          <a:endParaRPr lang="fr-FR"/>
        </a:p>
      </dgm:t>
    </dgm:pt>
    <dgm:pt modelId="{B2C9705B-0FBC-1D44-8D77-13FC4FE31999}" type="sibTrans" cxnId="{72691D03-AA15-5547-BC0B-6B922211522C}">
      <dgm:prSet/>
      <dgm:spPr>
        <a:ln w="38100"/>
      </dgm:spPr>
      <dgm:t>
        <a:bodyPr/>
        <a:lstStyle/>
        <a:p>
          <a:endParaRPr lang="fr-FR"/>
        </a:p>
      </dgm:t>
    </dgm:pt>
    <dgm:pt modelId="{7F2E89A6-430B-2945-B6AB-2CE2F8051FC1}">
      <dgm:prSet phldrT="[Texte]" custT="1"/>
      <dgm:spPr>
        <a:ln w="12700">
          <a:solidFill>
            <a:schemeClr val="bg1"/>
          </a:solidFill>
        </a:ln>
      </dgm:spPr>
      <dgm:t>
        <a:bodyPr/>
        <a:lstStyle/>
        <a:p>
          <a:r>
            <a:rPr lang="fr-FR" sz="1600" dirty="0"/>
            <a:t>Analyse qualité</a:t>
          </a:r>
        </a:p>
      </dgm:t>
    </dgm:pt>
    <dgm:pt modelId="{124B7D65-FC24-6B41-B031-95C04E64ED0B}" type="parTrans" cxnId="{4A56B0C7-25EB-7946-8D0A-D11FAEE5DD18}">
      <dgm:prSet/>
      <dgm:spPr/>
      <dgm:t>
        <a:bodyPr/>
        <a:lstStyle/>
        <a:p>
          <a:endParaRPr lang="fr-FR"/>
        </a:p>
      </dgm:t>
    </dgm:pt>
    <dgm:pt modelId="{E2E14B87-E2B2-FF48-8119-C40BE5500F4C}" type="sibTrans" cxnId="{4A56B0C7-25EB-7946-8D0A-D11FAEE5DD18}">
      <dgm:prSet/>
      <dgm:spPr>
        <a:ln w="38100"/>
      </dgm:spPr>
      <dgm:t>
        <a:bodyPr/>
        <a:lstStyle/>
        <a:p>
          <a:endParaRPr lang="fr-FR"/>
        </a:p>
      </dgm:t>
    </dgm:pt>
    <dgm:pt modelId="{E042C275-D954-594C-921F-903DF07540A3}">
      <dgm:prSet phldrT="[Texte]" custT="1"/>
      <dgm:spPr/>
      <dgm:t>
        <a:bodyPr/>
        <a:lstStyle/>
        <a:p>
          <a:r>
            <a:rPr lang="fr-FR" sz="1600" dirty="0"/>
            <a:t>Rétroaction (</a:t>
          </a:r>
          <a:r>
            <a:rPr lang="fr-FR" sz="1600" dirty="0" err="1"/>
            <a:t>Feedabck</a:t>
          </a:r>
          <a:r>
            <a:rPr lang="fr-FR" sz="1600" dirty="0"/>
            <a:t>)</a:t>
          </a:r>
        </a:p>
      </dgm:t>
    </dgm:pt>
    <dgm:pt modelId="{9556F9CF-3ACE-C345-B8B0-75FB108E39E8}" type="parTrans" cxnId="{B2D2F102-8126-074A-9E43-E8833B3EC2F2}">
      <dgm:prSet/>
      <dgm:spPr/>
      <dgm:t>
        <a:bodyPr/>
        <a:lstStyle/>
        <a:p>
          <a:endParaRPr lang="fr-FR"/>
        </a:p>
      </dgm:t>
    </dgm:pt>
    <dgm:pt modelId="{FDAA22BF-3F1A-AA4B-AA58-D74409CD2C26}" type="sibTrans" cxnId="{B2D2F102-8126-074A-9E43-E8833B3EC2F2}">
      <dgm:prSet/>
      <dgm:spPr>
        <a:ln w="38100"/>
      </dgm:spPr>
      <dgm:t>
        <a:bodyPr/>
        <a:lstStyle/>
        <a:p>
          <a:endParaRPr lang="fr-FR"/>
        </a:p>
      </dgm:t>
    </dgm:pt>
    <dgm:pt modelId="{5523F987-2979-1D47-8DFA-8FAE0AD74A51}" type="pres">
      <dgm:prSet presAssocID="{A58DE7EE-09EF-1E48-958C-1FD3EE6B187C}" presName="cycle" presStyleCnt="0">
        <dgm:presLayoutVars>
          <dgm:dir/>
          <dgm:resizeHandles val="exact"/>
        </dgm:presLayoutVars>
      </dgm:prSet>
      <dgm:spPr/>
    </dgm:pt>
    <dgm:pt modelId="{7DA0FDAE-4A02-B546-8F42-EDB124B09627}" type="pres">
      <dgm:prSet presAssocID="{79C07193-F773-0B40-954B-2D83EB3961EB}" presName="node" presStyleLbl="node1" presStyleIdx="0" presStyleCnt="9" custScaleX="120934" custScaleY="185844">
        <dgm:presLayoutVars>
          <dgm:bulletEnabled val="1"/>
        </dgm:presLayoutVars>
      </dgm:prSet>
      <dgm:spPr/>
    </dgm:pt>
    <dgm:pt modelId="{A5CB4FDB-6BE4-CB49-9FD2-54473382768F}" type="pres">
      <dgm:prSet presAssocID="{79C07193-F773-0B40-954B-2D83EB3961EB}" presName="spNode" presStyleCnt="0"/>
      <dgm:spPr/>
    </dgm:pt>
    <dgm:pt modelId="{C457617C-F794-A94F-BEB0-7096B38911DB}" type="pres">
      <dgm:prSet presAssocID="{F34D6F88-4FC4-6F49-9140-6F7DDA62B215}" presName="sibTrans" presStyleLbl="sibTrans1D1" presStyleIdx="0" presStyleCnt="9"/>
      <dgm:spPr/>
    </dgm:pt>
    <dgm:pt modelId="{C2CC1E13-B0EA-DD40-B113-313959E34EFC}" type="pres">
      <dgm:prSet presAssocID="{8A6C98AE-AD40-5849-992A-455DEF3522EA}" presName="node" presStyleLbl="node1" presStyleIdx="1" presStyleCnt="9" custScaleX="120799" custScaleY="185844">
        <dgm:presLayoutVars>
          <dgm:bulletEnabled val="1"/>
        </dgm:presLayoutVars>
      </dgm:prSet>
      <dgm:spPr/>
    </dgm:pt>
    <dgm:pt modelId="{F7E4E41B-E4F6-CF4B-998D-CF6571476348}" type="pres">
      <dgm:prSet presAssocID="{8A6C98AE-AD40-5849-992A-455DEF3522EA}" presName="spNode" presStyleCnt="0"/>
      <dgm:spPr/>
    </dgm:pt>
    <dgm:pt modelId="{3667AA44-96D2-F747-B101-E061FB143BE0}" type="pres">
      <dgm:prSet presAssocID="{25207252-81D9-7348-A8D9-08E66DE7A562}" presName="sibTrans" presStyleLbl="sibTrans1D1" presStyleIdx="1" presStyleCnt="9"/>
      <dgm:spPr/>
    </dgm:pt>
    <dgm:pt modelId="{4160359C-27F2-D648-B5AC-377CA0F92EF8}" type="pres">
      <dgm:prSet presAssocID="{2BAA79E1-88D7-3A4A-950E-2732C83DCF33}" presName="node" presStyleLbl="node1" presStyleIdx="2" presStyleCnt="9" custScaleX="120851" custScaleY="185844">
        <dgm:presLayoutVars>
          <dgm:bulletEnabled val="1"/>
        </dgm:presLayoutVars>
      </dgm:prSet>
      <dgm:spPr/>
    </dgm:pt>
    <dgm:pt modelId="{9730D0D0-2475-CF40-A7B8-1652EC17B7F1}" type="pres">
      <dgm:prSet presAssocID="{2BAA79E1-88D7-3A4A-950E-2732C83DCF33}" presName="spNode" presStyleCnt="0"/>
      <dgm:spPr/>
    </dgm:pt>
    <dgm:pt modelId="{B43B0FDB-22BE-F846-A8FC-7EEEC229A6A9}" type="pres">
      <dgm:prSet presAssocID="{5EB8E8E3-388C-634F-91AE-2D45B208BB10}" presName="sibTrans" presStyleLbl="sibTrans1D1" presStyleIdx="2" presStyleCnt="9"/>
      <dgm:spPr/>
    </dgm:pt>
    <dgm:pt modelId="{AC9CA26A-A493-C946-BDA4-E0C252C9F054}" type="pres">
      <dgm:prSet presAssocID="{DC0978A2-D30C-DE4A-8775-16190037425C}" presName="node" presStyleLbl="node1" presStyleIdx="3" presStyleCnt="9" custScaleX="120799" custScaleY="185844">
        <dgm:presLayoutVars>
          <dgm:bulletEnabled val="1"/>
        </dgm:presLayoutVars>
      </dgm:prSet>
      <dgm:spPr/>
    </dgm:pt>
    <dgm:pt modelId="{335D3CF7-2EEB-D64F-949D-042CDBEC8A7C}" type="pres">
      <dgm:prSet presAssocID="{DC0978A2-D30C-DE4A-8775-16190037425C}" presName="spNode" presStyleCnt="0"/>
      <dgm:spPr/>
    </dgm:pt>
    <dgm:pt modelId="{A51C6F03-3167-B043-8F82-68DA5B3B682D}" type="pres">
      <dgm:prSet presAssocID="{682D83A2-26DD-BC47-B11F-879A03F75F44}" presName="sibTrans" presStyleLbl="sibTrans1D1" presStyleIdx="3" presStyleCnt="9"/>
      <dgm:spPr/>
    </dgm:pt>
    <dgm:pt modelId="{11F18624-E55F-3E4A-9F3D-4F5A0B7DC3CD}" type="pres">
      <dgm:prSet presAssocID="{53BF8489-A09E-B94E-9B57-DB798156093E}" presName="node" presStyleLbl="node1" presStyleIdx="4" presStyleCnt="9" custScaleX="120799" custScaleY="185844">
        <dgm:presLayoutVars>
          <dgm:bulletEnabled val="1"/>
        </dgm:presLayoutVars>
      </dgm:prSet>
      <dgm:spPr/>
    </dgm:pt>
    <dgm:pt modelId="{F4294C3F-334C-F445-89A2-E04F8178A172}" type="pres">
      <dgm:prSet presAssocID="{53BF8489-A09E-B94E-9B57-DB798156093E}" presName="spNode" presStyleCnt="0"/>
      <dgm:spPr/>
    </dgm:pt>
    <dgm:pt modelId="{4DD2F4D3-0A6C-084C-8ABF-F4AFB763D8B1}" type="pres">
      <dgm:prSet presAssocID="{94F32A1F-FDAC-034B-9B77-B03779EE09B3}" presName="sibTrans" presStyleLbl="sibTrans1D1" presStyleIdx="4" presStyleCnt="9"/>
      <dgm:spPr/>
    </dgm:pt>
    <dgm:pt modelId="{0F902F9B-0B5D-CD40-AB26-15DD091C86C6}" type="pres">
      <dgm:prSet presAssocID="{B7FAFBE6-BBAA-3D4E-8BE9-FC112445FD4F}" presName="node" presStyleLbl="node1" presStyleIdx="5" presStyleCnt="9" custScaleX="120799" custScaleY="185844">
        <dgm:presLayoutVars>
          <dgm:bulletEnabled val="1"/>
        </dgm:presLayoutVars>
      </dgm:prSet>
      <dgm:spPr/>
    </dgm:pt>
    <dgm:pt modelId="{9BDD0CF9-FC73-0544-93C1-5879B1E8A1E7}" type="pres">
      <dgm:prSet presAssocID="{B7FAFBE6-BBAA-3D4E-8BE9-FC112445FD4F}" presName="spNode" presStyleCnt="0"/>
      <dgm:spPr/>
    </dgm:pt>
    <dgm:pt modelId="{43A64F10-DE64-AC47-867D-6F87433695FD}" type="pres">
      <dgm:prSet presAssocID="{B2C9705B-0FBC-1D44-8D77-13FC4FE31999}" presName="sibTrans" presStyleLbl="sibTrans1D1" presStyleIdx="5" presStyleCnt="9"/>
      <dgm:spPr/>
    </dgm:pt>
    <dgm:pt modelId="{DB6BED16-E6F6-3C40-A774-B53F3BAAFC40}" type="pres">
      <dgm:prSet presAssocID="{A8348A1B-B7FE-8545-BE68-8A8A2E9CB9B0}" presName="node" presStyleLbl="node1" presStyleIdx="6" presStyleCnt="9" custScaleX="120799" custScaleY="185844">
        <dgm:presLayoutVars>
          <dgm:bulletEnabled val="1"/>
        </dgm:presLayoutVars>
      </dgm:prSet>
      <dgm:spPr/>
    </dgm:pt>
    <dgm:pt modelId="{675A9E21-5ACD-4541-BE62-3763096A694C}" type="pres">
      <dgm:prSet presAssocID="{A8348A1B-B7FE-8545-BE68-8A8A2E9CB9B0}" presName="spNode" presStyleCnt="0"/>
      <dgm:spPr/>
    </dgm:pt>
    <dgm:pt modelId="{4CACB8B3-25A0-F948-91F5-FCB546008F74}" type="pres">
      <dgm:prSet presAssocID="{B07090D6-89F5-F947-B3EB-CC74A304DA92}" presName="sibTrans" presStyleLbl="sibTrans1D1" presStyleIdx="6" presStyleCnt="9"/>
      <dgm:spPr/>
    </dgm:pt>
    <dgm:pt modelId="{2018064D-6239-324E-AA7B-559774B56D79}" type="pres">
      <dgm:prSet presAssocID="{E042C275-D954-594C-921F-903DF07540A3}" presName="node" presStyleLbl="node1" presStyleIdx="7" presStyleCnt="9" custScaleX="120799" custScaleY="185844">
        <dgm:presLayoutVars>
          <dgm:bulletEnabled val="1"/>
        </dgm:presLayoutVars>
      </dgm:prSet>
      <dgm:spPr/>
    </dgm:pt>
    <dgm:pt modelId="{C12E6D5F-8680-CB4F-8EFC-9B567DE1FED2}" type="pres">
      <dgm:prSet presAssocID="{E042C275-D954-594C-921F-903DF07540A3}" presName="spNode" presStyleCnt="0"/>
      <dgm:spPr/>
    </dgm:pt>
    <dgm:pt modelId="{A8F2818C-568B-864A-A619-136844C4C9C0}" type="pres">
      <dgm:prSet presAssocID="{FDAA22BF-3F1A-AA4B-AA58-D74409CD2C26}" presName="sibTrans" presStyleLbl="sibTrans1D1" presStyleIdx="7" presStyleCnt="9"/>
      <dgm:spPr/>
    </dgm:pt>
    <dgm:pt modelId="{DDF51130-547F-2642-BDBF-ACE399EEE054}" type="pres">
      <dgm:prSet presAssocID="{7F2E89A6-430B-2945-B6AB-2CE2F8051FC1}" presName="node" presStyleLbl="node1" presStyleIdx="8" presStyleCnt="9" custScaleX="120799" custScaleY="185844">
        <dgm:presLayoutVars>
          <dgm:bulletEnabled val="1"/>
        </dgm:presLayoutVars>
      </dgm:prSet>
      <dgm:spPr/>
    </dgm:pt>
    <dgm:pt modelId="{B74D7D9A-9844-CC42-8102-05120A58F233}" type="pres">
      <dgm:prSet presAssocID="{7F2E89A6-430B-2945-B6AB-2CE2F8051FC1}" presName="spNode" presStyleCnt="0"/>
      <dgm:spPr/>
    </dgm:pt>
    <dgm:pt modelId="{AD0E4FE7-42DA-4649-8BC6-83765E70A898}" type="pres">
      <dgm:prSet presAssocID="{E2E14B87-E2B2-FF48-8119-C40BE5500F4C}" presName="sibTrans" presStyleLbl="sibTrans1D1" presStyleIdx="8" presStyleCnt="9"/>
      <dgm:spPr/>
    </dgm:pt>
  </dgm:ptLst>
  <dgm:cxnLst>
    <dgm:cxn modelId="{B2D2F102-8126-074A-9E43-E8833B3EC2F2}" srcId="{A58DE7EE-09EF-1E48-958C-1FD3EE6B187C}" destId="{E042C275-D954-594C-921F-903DF07540A3}" srcOrd="7" destOrd="0" parTransId="{9556F9CF-3ACE-C345-B8B0-75FB108E39E8}" sibTransId="{FDAA22BF-3F1A-AA4B-AA58-D74409CD2C26}"/>
    <dgm:cxn modelId="{72691D03-AA15-5547-BC0B-6B922211522C}" srcId="{A58DE7EE-09EF-1E48-958C-1FD3EE6B187C}" destId="{B7FAFBE6-BBAA-3D4E-8BE9-FC112445FD4F}" srcOrd="5" destOrd="0" parTransId="{92007540-B577-D949-B4C9-842545196FDE}" sibTransId="{B2C9705B-0FBC-1D44-8D77-13FC4FE31999}"/>
    <dgm:cxn modelId="{EC023F1B-2E9F-3547-84D5-83528AC1EB5E}" type="presOf" srcId="{B2C9705B-0FBC-1D44-8D77-13FC4FE31999}" destId="{43A64F10-DE64-AC47-867D-6F87433695FD}" srcOrd="0" destOrd="0" presId="urn:microsoft.com/office/officeart/2005/8/layout/cycle6"/>
    <dgm:cxn modelId="{94FC761E-8DDD-A342-A5EA-3D6D5CECABD9}" type="presOf" srcId="{5EB8E8E3-388C-634F-91AE-2D45B208BB10}" destId="{B43B0FDB-22BE-F846-A8FC-7EEEC229A6A9}" srcOrd="0" destOrd="0" presId="urn:microsoft.com/office/officeart/2005/8/layout/cycle6"/>
    <dgm:cxn modelId="{EBF2BB20-CC73-0940-8289-6E95D64003B1}" type="presOf" srcId="{B07090D6-89F5-F947-B3EB-CC74A304DA92}" destId="{4CACB8B3-25A0-F948-91F5-FCB546008F74}" srcOrd="0" destOrd="0" presId="urn:microsoft.com/office/officeart/2005/8/layout/cycle6"/>
    <dgm:cxn modelId="{7C10C729-F1CB-484E-91F4-F024D3419D95}" srcId="{A58DE7EE-09EF-1E48-958C-1FD3EE6B187C}" destId="{DC0978A2-D30C-DE4A-8775-16190037425C}" srcOrd="3" destOrd="0" parTransId="{B82F440E-70B8-BC44-B1DC-6863E23D1550}" sibTransId="{682D83A2-26DD-BC47-B11F-879A03F75F44}"/>
    <dgm:cxn modelId="{4818FC31-6F77-8E49-B81B-0F94E07B5F3F}" srcId="{A58DE7EE-09EF-1E48-958C-1FD3EE6B187C}" destId="{8A6C98AE-AD40-5849-992A-455DEF3522EA}" srcOrd="1" destOrd="0" parTransId="{4AD0F1DF-3273-6741-B26D-2458A2F9C6FC}" sibTransId="{25207252-81D9-7348-A8D9-08E66DE7A562}"/>
    <dgm:cxn modelId="{90EA4A40-205D-4C42-B66C-044067956DB4}" type="presOf" srcId="{FDAA22BF-3F1A-AA4B-AA58-D74409CD2C26}" destId="{A8F2818C-568B-864A-A619-136844C4C9C0}" srcOrd="0" destOrd="0" presId="urn:microsoft.com/office/officeart/2005/8/layout/cycle6"/>
    <dgm:cxn modelId="{FC560F45-9862-9F43-A846-538EF9097B0B}" type="presOf" srcId="{A8348A1B-B7FE-8545-BE68-8A8A2E9CB9B0}" destId="{DB6BED16-E6F6-3C40-A774-B53F3BAAFC40}" srcOrd="0" destOrd="0" presId="urn:microsoft.com/office/officeart/2005/8/layout/cycle6"/>
    <dgm:cxn modelId="{A334C545-96E9-154E-9242-EE533FF55E68}" type="presOf" srcId="{2BAA79E1-88D7-3A4A-950E-2732C83DCF33}" destId="{4160359C-27F2-D648-B5AC-377CA0F92EF8}" srcOrd="0" destOrd="0" presId="urn:microsoft.com/office/officeart/2005/8/layout/cycle6"/>
    <dgm:cxn modelId="{C66C674B-A1B7-E849-8308-0ACD70518045}" type="presOf" srcId="{B7FAFBE6-BBAA-3D4E-8BE9-FC112445FD4F}" destId="{0F902F9B-0B5D-CD40-AB26-15DD091C86C6}" srcOrd="0" destOrd="0" presId="urn:microsoft.com/office/officeart/2005/8/layout/cycle6"/>
    <dgm:cxn modelId="{C8BBAB53-A08E-3F43-ABC4-6DE32DF8EEC3}" srcId="{A58DE7EE-09EF-1E48-958C-1FD3EE6B187C}" destId="{53BF8489-A09E-B94E-9B57-DB798156093E}" srcOrd="4" destOrd="0" parTransId="{D96F1EB0-2E77-794F-8AB3-46011D59A0DB}" sibTransId="{94F32A1F-FDAC-034B-9B77-B03779EE09B3}"/>
    <dgm:cxn modelId="{60AC605A-1736-8648-9D19-46BDD10553F6}" type="presOf" srcId="{E2E14B87-E2B2-FF48-8119-C40BE5500F4C}" destId="{AD0E4FE7-42DA-4649-8BC6-83765E70A898}" srcOrd="0" destOrd="0" presId="urn:microsoft.com/office/officeart/2005/8/layout/cycle6"/>
    <dgm:cxn modelId="{EFB29B65-DF28-CA44-B28C-CDC7B859B7F6}" type="presOf" srcId="{DC0978A2-D30C-DE4A-8775-16190037425C}" destId="{AC9CA26A-A493-C946-BDA4-E0C252C9F054}" srcOrd="0" destOrd="0" presId="urn:microsoft.com/office/officeart/2005/8/layout/cycle6"/>
    <dgm:cxn modelId="{2797467E-488D-4744-9E96-6A0383ABF84F}" type="presOf" srcId="{53BF8489-A09E-B94E-9B57-DB798156093E}" destId="{11F18624-E55F-3E4A-9F3D-4F5A0B7DC3CD}" srcOrd="0" destOrd="0" presId="urn:microsoft.com/office/officeart/2005/8/layout/cycle6"/>
    <dgm:cxn modelId="{5F742992-82F4-DF4D-8106-E3C71A90727F}" srcId="{A58DE7EE-09EF-1E48-958C-1FD3EE6B187C}" destId="{79C07193-F773-0B40-954B-2D83EB3961EB}" srcOrd="0" destOrd="0" parTransId="{E9368D08-7F23-AB40-BB49-D75002BA2C68}" sibTransId="{F34D6F88-4FC4-6F49-9140-6F7DDA62B215}"/>
    <dgm:cxn modelId="{6D7FBBAD-862E-8F45-AB50-693932C70A3A}" type="presOf" srcId="{7F2E89A6-430B-2945-B6AB-2CE2F8051FC1}" destId="{DDF51130-547F-2642-BDBF-ACE399EEE054}" srcOrd="0" destOrd="0" presId="urn:microsoft.com/office/officeart/2005/8/layout/cycle6"/>
    <dgm:cxn modelId="{7A5D05B3-0165-7443-A7E1-1C4C0381F2A1}" type="presOf" srcId="{E042C275-D954-594C-921F-903DF07540A3}" destId="{2018064D-6239-324E-AA7B-559774B56D79}" srcOrd="0" destOrd="0" presId="urn:microsoft.com/office/officeart/2005/8/layout/cycle6"/>
    <dgm:cxn modelId="{C739A0B8-E763-4344-AA2E-FC0091B5911B}" type="presOf" srcId="{F34D6F88-4FC4-6F49-9140-6F7DDA62B215}" destId="{C457617C-F794-A94F-BEB0-7096B38911DB}" srcOrd="0" destOrd="0" presId="urn:microsoft.com/office/officeart/2005/8/layout/cycle6"/>
    <dgm:cxn modelId="{2CA5AFBB-DB77-424F-8D0E-1B461B579F61}" type="presOf" srcId="{A58DE7EE-09EF-1E48-958C-1FD3EE6B187C}" destId="{5523F987-2979-1D47-8DFA-8FAE0AD74A51}" srcOrd="0" destOrd="0" presId="urn:microsoft.com/office/officeart/2005/8/layout/cycle6"/>
    <dgm:cxn modelId="{CD7AA5BD-8BF8-4A40-A5CD-11E7BE3FF828}" type="presOf" srcId="{94F32A1F-FDAC-034B-9B77-B03779EE09B3}" destId="{4DD2F4D3-0A6C-084C-8ABF-F4AFB763D8B1}" srcOrd="0" destOrd="0" presId="urn:microsoft.com/office/officeart/2005/8/layout/cycle6"/>
    <dgm:cxn modelId="{AD2943C5-A9DB-C440-AC4B-E8CCAA21ACAE}" type="presOf" srcId="{25207252-81D9-7348-A8D9-08E66DE7A562}" destId="{3667AA44-96D2-F747-B101-E061FB143BE0}" srcOrd="0" destOrd="0" presId="urn:microsoft.com/office/officeart/2005/8/layout/cycle6"/>
    <dgm:cxn modelId="{9060F4C5-4B79-FB48-9538-E2E88899DE3D}" type="presOf" srcId="{682D83A2-26DD-BC47-B11F-879A03F75F44}" destId="{A51C6F03-3167-B043-8F82-68DA5B3B682D}" srcOrd="0" destOrd="0" presId="urn:microsoft.com/office/officeart/2005/8/layout/cycle6"/>
    <dgm:cxn modelId="{4A56B0C7-25EB-7946-8D0A-D11FAEE5DD18}" srcId="{A58DE7EE-09EF-1E48-958C-1FD3EE6B187C}" destId="{7F2E89A6-430B-2945-B6AB-2CE2F8051FC1}" srcOrd="8" destOrd="0" parTransId="{124B7D65-FC24-6B41-B031-95C04E64ED0B}" sibTransId="{E2E14B87-E2B2-FF48-8119-C40BE5500F4C}"/>
    <dgm:cxn modelId="{CB2447E1-F833-8142-AEBF-83F9AF89EBEF}" type="presOf" srcId="{79C07193-F773-0B40-954B-2D83EB3961EB}" destId="{7DA0FDAE-4A02-B546-8F42-EDB124B09627}" srcOrd="0" destOrd="0" presId="urn:microsoft.com/office/officeart/2005/8/layout/cycle6"/>
    <dgm:cxn modelId="{D32A57F5-9345-4749-9CC8-4E084C8D2363}" type="presOf" srcId="{8A6C98AE-AD40-5849-992A-455DEF3522EA}" destId="{C2CC1E13-B0EA-DD40-B113-313959E34EFC}" srcOrd="0" destOrd="0" presId="urn:microsoft.com/office/officeart/2005/8/layout/cycle6"/>
    <dgm:cxn modelId="{E9E7CDF7-42E1-F445-A687-046C616C026D}" srcId="{A58DE7EE-09EF-1E48-958C-1FD3EE6B187C}" destId="{2BAA79E1-88D7-3A4A-950E-2732C83DCF33}" srcOrd="2" destOrd="0" parTransId="{3DEC63DA-5F21-AA47-AB61-09CE8FEC0C84}" sibTransId="{5EB8E8E3-388C-634F-91AE-2D45B208BB10}"/>
    <dgm:cxn modelId="{91FC4BFD-76B1-CE4B-875E-65D7EB4600AC}" srcId="{A58DE7EE-09EF-1E48-958C-1FD3EE6B187C}" destId="{A8348A1B-B7FE-8545-BE68-8A8A2E9CB9B0}" srcOrd="6" destOrd="0" parTransId="{80AE2148-4B0E-FB47-8A90-22B7E4A368C4}" sibTransId="{B07090D6-89F5-F947-B3EB-CC74A304DA92}"/>
    <dgm:cxn modelId="{6D357266-072E-454B-87A4-C66FD06EF0C6}" type="presParOf" srcId="{5523F987-2979-1D47-8DFA-8FAE0AD74A51}" destId="{7DA0FDAE-4A02-B546-8F42-EDB124B09627}" srcOrd="0" destOrd="0" presId="urn:microsoft.com/office/officeart/2005/8/layout/cycle6"/>
    <dgm:cxn modelId="{574E1902-69CD-7642-A758-9510911AA3AB}" type="presParOf" srcId="{5523F987-2979-1D47-8DFA-8FAE0AD74A51}" destId="{A5CB4FDB-6BE4-CB49-9FD2-54473382768F}" srcOrd="1" destOrd="0" presId="urn:microsoft.com/office/officeart/2005/8/layout/cycle6"/>
    <dgm:cxn modelId="{A0D03A25-DDB0-F346-919D-C92ACFCB8873}" type="presParOf" srcId="{5523F987-2979-1D47-8DFA-8FAE0AD74A51}" destId="{C457617C-F794-A94F-BEB0-7096B38911DB}" srcOrd="2" destOrd="0" presId="urn:microsoft.com/office/officeart/2005/8/layout/cycle6"/>
    <dgm:cxn modelId="{84E2A8AF-FCEC-8244-A45A-3E7151AF3E60}" type="presParOf" srcId="{5523F987-2979-1D47-8DFA-8FAE0AD74A51}" destId="{C2CC1E13-B0EA-DD40-B113-313959E34EFC}" srcOrd="3" destOrd="0" presId="urn:microsoft.com/office/officeart/2005/8/layout/cycle6"/>
    <dgm:cxn modelId="{C1C4977D-1815-494E-9356-9D35A37DFED7}" type="presParOf" srcId="{5523F987-2979-1D47-8DFA-8FAE0AD74A51}" destId="{F7E4E41B-E4F6-CF4B-998D-CF6571476348}" srcOrd="4" destOrd="0" presId="urn:microsoft.com/office/officeart/2005/8/layout/cycle6"/>
    <dgm:cxn modelId="{6471E50F-A446-0E4D-9FD8-CDB04B869749}" type="presParOf" srcId="{5523F987-2979-1D47-8DFA-8FAE0AD74A51}" destId="{3667AA44-96D2-F747-B101-E061FB143BE0}" srcOrd="5" destOrd="0" presId="urn:microsoft.com/office/officeart/2005/8/layout/cycle6"/>
    <dgm:cxn modelId="{4827293E-1155-4048-B484-AE7B00AFF997}" type="presParOf" srcId="{5523F987-2979-1D47-8DFA-8FAE0AD74A51}" destId="{4160359C-27F2-D648-B5AC-377CA0F92EF8}" srcOrd="6" destOrd="0" presId="urn:microsoft.com/office/officeart/2005/8/layout/cycle6"/>
    <dgm:cxn modelId="{55D83379-4A50-DF4E-B098-2EEE90E92A0C}" type="presParOf" srcId="{5523F987-2979-1D47-8DFA-8FAE0AD74A51}" destId="{9730D0D0-2475-CF40-A7B8-1652EC17B7F1}" srcOrd="7" destOrd="0" presId="urn:microsoft.com/office/officeart/2005/8/layout/cycle6"/>
    <dgm:cxn modelId="{052E2084-B76D-6545-932A-E354BF249A7A}" type="presParOf" srcId="{5523F987-2979-1D47-8DFA-8FAE0AD74A51}" destId="{B43B0FDB-22BE-F846-A8FC-7EEEC229A6A9}" srcOrd="8" destOrd="0" presId="urn:microsoft.com/office/officeart/2005/8/layout/cycle6"/>
    <dgm:cxn modelId="{142C1A0D-7A61-214F-A77D-115B4DF2E85B}" type="presParOf" srcId="{5523F987-2979-1D47-8DFA-8FAE0AD74A51}" destId="{AC9CA26A-A493-C946-BDA4-E0C252C9F054}" srcOrd="9" destOrd="0" presId="urn:microsoft.com/office/officeart/2005/8/layout/cycle6"/>
    <dgm:cxn modelId="{19B0CFE8-632B-C648-9D19-57662F4DB292}" type="presParOf" srcId="{5523F987-2979-1D47-8DFA-8FAE0AD74A51}" destId="{335D3CF7-2EEB-D64F-949D-042CDBEC8A7C}" srcOrd="10" destOrd="0" presId="urn:microsoft.com/office/officeart/2005/8/layout/cycle6"/>
    <dgm:cxn modelId="{E02934E7-CE93-1B46-B3AC-B5B977418CA0}" type="presParOf" srcId="{5523F987-2979-1D47-8DFA-8FAE0AD74A51}" destId="{A51C6F03-3167-B043-8F82-68DA5B3B682D}" srcOrd="11" destOrd="0" presId="urn:microsoft.com/office/officeart/2005/8/layout/cycle6"/>
    <dgm:cxn modelId="{F1725DBA-008F-BB47-BE85-6389CC73D5B2}" type="presParOf" srcId="{5523F987-2979-1D47-8DFA-8FAE0AD74A51}" destId="{11F18624-E55F-3E4A-9F3D-4F5A0B7DC3CD}" srcOrd="12" destOrd="0" presId="urn:microsoft.com/office/officeart/2005/8/layout/cycle6"/>
    <dgm:cxn modelId="{B7633626-2316-E149-A48E-410A56120EC9}" type="presParOf" srcId="{5523F987-2979-1D47-8DFA-8FAE0AD74A51}" destId="{F4294C3F-334C-F445-89A2-E04F8178A172}" srcOrd="13" destOrd="0" presId="urn:microsoft.com/office/officeart/2005/8/layout/cycle6"/>
    <dgm:cxn modelId="{B3E88AB9-1FE1-0C44-825D-F3650529F49C}" type="presParOf" srcId="{5523F987-2979-1D47-8DFA-8FAE0AD74A51}" destId="{4DD2F4D3-0A6C-084C-8ABF-F4AFB763D8B1}" srcOrd="14" destOrd="0" presId="urn:microsoft.com/office/officeart/2005/8/layout/cycle6"/>
    <dgm:cxn modelId="{E3AFF2D8-9412-454E-979B-542B0BF372C7}" type="presParOf" srcId="{5523F987-2979-1D47-8DFA-8FAE0AD74A51}" destId="{0F902F9B-0B5D-CD40-AB26-15DD091C86C6}" srcOrd="15" destOrd="0" presId="urn:microsoft.com/office/officeart/2005/8/layout/cycle6"/>
    <dgm:cxn modelId="{4975EEC6-C926-954F-B46D-A9124264B687}" type="presParOf" srcId="{5523F987-2979-1D47-8DFA-8FAE0AD74A51}" destId="{9BDD0CF9-FC73-0544-93C1-5879B1E8A1E7}" srcOrd="16" destOrd="0" presId="urn:microsoft.com/office/officeart/2005/8/layout/cycle6"/>
    <dgm:cxn modelId="{FE9F57AE-1E50-394A-B87C-F954103B646D}" type="presParOf" srcId="{5523F987-2979-1D47-8DFA-8FAE0AD74A51}" destId="{43A64F10-DE64-AC47-867D-6F87433695FD}" srcOrd="17" destOrd="0" presId="urn:microsoft.com/office/officeart/2005/8/layout/cycle6"/>
    <dgm:cxn modelId="{265714F8-B73C-4D46-B3DA-93C726C412BC}" type="presParOf" srcId="{5523F987-2979-1D47-8DFA-8FAE0AD74A51}" destId="{DB6BED16-E6F6-3C40-A774-B53F3BAAFC40}" srcOrd="18" destOrd="0" presId="urn:microsoft.com/office/officeart/2005/8/layout/cycle6"/>
    <dgm:cxn modelId="{1EDE7F87-51B7-2041-8975-752A70CEFCC9}" type="presParOf" srcId="{5523F987-2979-1D47-8DFA-8FAE0AD74A51}" destId="{675A9E21-5ACD-4541-BE62-3763096A694C}" srcOrd="19" destOrd="0" presId="urn:microsoft.com/office/officeart/2005/8/layout/cycle6"/>
    <dgm:cxn modelId="{64D6B7FE-7AB0-5E4B-9690-22A5754F75E8}" type="presParOf" srcId="{5523F987-2979-1D47-8DFA-8FAE0AD74A51}" destId="{4CACB8B3-25A0-F948-91F5-FCB546008F74}" srcOrd="20" destOrd="0" presId="urn:microsoft.com/office/officeart/2005/8/layout/cycle6"/>
    <dgm:cxn modelId="{BF8B04B8-C772-0841-9E6C-E9969244ED98}" type="presParOf" srcId="{5523F987-2979-1D47-8DFA-8FAE0AD74A51}" destId="{2018064D-6239-324E-AA7B-559774B56D79}" srcOrd="21" destOrd="0" presId="urn:microsoft.com/office/officeart/2005/8/layout/cycle6"/>
    <dgm:cxn modelId="{3F842A63-6C7D-2B49-B23B-5A178A1D6681}" type="presParOf" srcId="{5523F987-2979-1D47-8DFA-8FAE0AD74A51}" destId="{C12E6D5F-8680-CB4F-8EFC-9B567DE1FED2}" srcOrd="22" destOrd="0" presId="urn:microsoft.com/office/officeart/2005/8/layout/cycle6"/>
    <dgm:cxn modelId="{AAF11B84-665B-D945-A8F3-613D810B8C01}" type="presParOf" srcId="{5523F987-2979-1D47-8DFA-8FAE0AD74A51}" destId="{A8F2818C-568B-864A-A619-136844C4C9C0}" srcOrd="23" destOrd="0" presId="urn:microsoft.com/office/officeart/2005/8/layout/cycle6"/>
    <dgm:cxn modelId="{41AB3A58-A205-1E45-A362-6C18C7F2863F}" type="presParOf" srcId="{5523F987-2979-1D47-8DFA-8FAE0AD74A51}" destId="{DDF51130-547F-2642-BDBF-ACE399EEE054}" srcOrd="24" destOrd="0" presId="urn:microsoft.com/office/officeart/2005/8/layout/cycle6"/>
    <dgm:cxn modelId="{3CA585CD-3BDE-414D-9B34-C2A836DDBF8F}" type="presParOf" srcId="{5523F987-2979-1D47-8DFA-8FAE0AD74A51}" destId="{B74D7D9A-9844-CC42-8102-05120A58F233}" srcOrd="25" destOrd="0" presId="urn:microsoft.com/office/officeart/2005/8/layout/cycle6"/>
    <dgm:cxn modelId="{F386AE1A-8B31-964A-BECA-1D5D1178CABC}" type="presParOf" srcId="{5523F987-2979-1D47-8DFA-8FAE0AD74A51}" destId="{AD0E4FE7-42DA-4649-8BC6-83765E70A898}" srcOrd="26" destOrd="0" presId="urn:microsoft.com/office/officeart/2005/8/layout/cycle6"/>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58DE7EE-09EF-1E48-958C-1FD3EE6B187C}"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fr-FR"/>
        </a:p>
      </dgm:t>
    </dgm:pt>
    <dgm:pt modelId="{79C07193-F773-0B40-954B-2D83EB3961EB}">
      <dgm:prSet phldrT="[Texte]" custT="1"/>
      <dgm:spPr/>
      <dgm:t>
        <a:bodyPr/>
        <a:lstStyle/>
        <a:p>
          <a:r>
            <a:rPr lang="fr-FR" sz="1400" dirty="0"/>
            <a:t>Référentiel d'évaluation</a:t>
          </a:r>
        </a:p>
      </dgm:t>
    </dgm:pt>
    <dgm:pt modelId="{E9368D08-7F23-AB40-BB49-D75002BA2C68}" type="parTrans" cxnId="{5F742992-82F4-DF4D-8106-E3C71A90727F}">
      <dgm:prSet/>
      <dgm:spPr/>
      <dgm:t>
        <a:bodyPr/>
        <a:lstStyle/>
        <a:p>
          <a:endParaRPr lang="fr-FR"/>
        </a:p>
      </dgm:t>
    </dgm:pt>
    <dgm:pt modelId="{F34D6F88-4FC4-6F49-9140-6F7DDA62B215}" type="sibTrans" cxnId="{5F742992-82F4-DF4D-8106-E3C71A90727F}">
      <dgm:prSet/>
      <dgm:spPr>
        <a:ln w="38100"/>
      </dgm:spPr>
      <dgm:t>
        <a:bodyPr/>
        <a:lstStyle/>
        <a:p>
          <a:endParaRPr lang="fr-FR"/>
        </a:p>
      </dgm:t>
    </dgm:pt>
    <dgm:pt modelId="{8A6C98AE-AD40-5849-992A-455DEF3522EA}">
      <dgm:prSet phldrT="[Texte]" custT="1"/>
      <dgm:spPr/>
      <dgm:t>
        <a:bodyPr/>
        <a:lstStyle/>
        <a:p>
          <a:r>
            <a:rPr lang="fr-FR" sz="1600" dirty="0"/>
            <a:t>Valeurs et finalités</a:t>
          </a:r>
        </a:p>
      </dgm:t>
    </dgm:pt>
    <dgm:pt modelId="{4AD0F1DF-3273-6741-B26D-2458A2F9C6FC}" type="parTrans" cxnId="{4818FC31-6F77-8E49-B81B-0F94E07B5F3F}">
      <dgm:prSet/>
      <dgm:spPr/>
      <dgm:t>
        <a:bodyPr/>
        <a:lstStyle/>
        <a:p>
          <a:endParaRPr lang="fr-FR"/>
        </a:p>
      </dgm:t>
    </dgm:pt>
    <dgm:pt modelId="{25207252-81D9-7348-A8D9-08E66DE7A562}" type="sibTrans" cxnId="{4818FC31-6F77-8E49-B81B-0F94E07B5F3F}">
      <dgm:prSet/>
      <dgm:spPr>
        <a:ln w="38100"/>
      </dgm:spPr>
      <dgm:t>
        <a:bodyPr/>
        <a:lstStyle/>
        <a:p>
          <a:endParaRPr lang="fr-FR"/>
        </a:p>
      </dgm:t>
    </dgm:pt>
    <dgm:pt modelId="{2BAA79E1-88D7-3A4A-950E-2732C83DCF33}">
      <dgm:prSet phldrT="[Texte]" custT="1"/>
      <dgm:spPr/>
      <dgm:t>
        <a:bodyPr/>
        <a:lstStyle/>
        <a:p>
          <a:r>
            <a:rPr lang="fr-FR" sz="1600" dirty="0"/>
            <a:t>Architecture</a:t>
          </a:r>
        </a:p>
      </dgm:t>
    </dgm:pt>
    <dgm:pt modelId="{3DEC63DA-5F21-AA47-AB61-09CE8FEC0C84}" type="parTrans" cxnId="{E9E7CDF7-42E1-F445-A687-046C616C026D}">
      <dgm:prSet/>
      <dgm:spPr/>
      <dgm:t>
        <a:bodyPr/>
        <a:lstStyle/>
        <a:p>
          <a:endParaRPr lang="fr-FR"/>
        </a:p>
      </dgm:t>
    </dgm:pt>
    <dgm:pt modelId="{5EB8E8E3-388C-634F-91AE-2D45B208BB10}" type="sibTrans" cxnId="{E9E7CDF7-42E1-F445-A687-046C616C026D}">
      <dgm:prSet/>
      <dgm:spPr>
        <a:ln w="38100"/>
      </dgm:spPr>
      <dgm:t>
        <a:bodyPr/>
        <a:lstStyle/>
        <a:p>
          <a:endParaRPr lang="fr-FR"/>
        </a:p>
      </dgm:t>
    </dgm:pt>
    <dgm:pt modelId="{DC0978A2-D30C-DE4A-8775-16190037425C}">
      <dgm:prSet phldrT="[Texte]" custT="1"/>
      <dgm:spPr/>
      <dgm:t>
        <a:bodyPr/>
        <a:lstStyle/>
        <a:p>
          <a:r>
            <a:rPr lang="fr-FR" sz="1600" dirty="0"/>
            <a:t>Conception et paramétrage</a:t>
          </a:r>
        </a:p>
      </dgm:t>
    </dgm:pt>
    <dgm:pt modelId="{B82F440E-70B8-BC44-B1DC-6863E23D1550}" type="parTrans" cxnId="{7C10C729-F1CB-484E-91F4-F024D3419D95}">
      <dgm:prSet/>
      <dgm:spPr/>
      <dgm:t>
        <a:bodyPr/>
        <a:lstStyle/>
        <a:p>
          <a:endParaRPr lang="fr-FR"/>
        </a:p>
      </dgm:t>
    </dgm:pt>
    <dgm:pt modelId="{682D83A2-26DD-BC47-B11F-879A03F75F44}" type="sibTrans" cxnId="{7C10C729-F1CB-484E-91F4-F024D3419D95}">
      <dgm:prSet/>
      <dgm:spPr>
        <a:ln w="38100"/>
      </dgm:spPr>
      <dgm:t>
        <a:bodyPr/>
        <a:lstStyle/>
        <a:p>
          <a:endParaRPr lang="fr-FR"/>
        </a:p>
      </dgm:t>
    </dgm:pt>
    <dgm:pt modelId="{53BF8489-A09E-B94E-9B57-DB798156093E}">
      <dgm:prSet phldrT="[Texte]" custT="1"/>
      <dgm:spPr/>
      <dgm:t>
        <a:bodyPr/>
        <a:lstStyle/>
        <a:p>
          <a:r>
            <a:rPr lang="fr-FR" sz="1600" dirty="0"/>
            <a:t>Communication vers les étudiants</a:t>
          </a:r>
        </a:p>
      </dgm:t>
    </dgm:pt>
    <dgm:pt modelId="{D96F1EB0-2E77-794F-8AB3-46011D59A0DB}" type="parTrans" cxnId="{C8BBAB53-A08E-3F43-ABC4-6DE32DF8EEC3}">
      <dgm:prSet/>
      <dgm:spPr/>
      <dgm:t>
        <a:bodyPr/>
        <a:lstStyle/>
        <a:p>
          <a:endParaRPr lang="fr-FR"/>
        </a:p>
      </dgm:t>
    </dgm:pt>
    <dgm:pt modelId="{94F32A1F-FDAC-034B-9B77-B03779EE09B3}" type="sibTrans" cxnId="{C8BBAB53-A08E-3F43-ABC4-6DE32DF8EEC3}">
      <dgm:prSet/>
      <dgm:spPr>
        <a:ln w="38100"/>
      </dgm:spPr>
      <dgm:t>
        <a:bodyPr/>
        <a:lstStyle/>
        <a:p>
          <a:endParaRPr lang="fr-FR"/>
        </a:p>
      </dgm:t>
    </dgm:pt>
    <dgm:pt modelId="{A8348A1B-B7FE-8545-BE68-8A8A2E9CB9B0}">
      <dgm:prSet phldrT="[Texte]" custT="1"/>
      <dgm:spPr/>
      <dgm:t>
        <a:bodyPr/>
        <a:lstStyle/>
        <a:p>
          <a:r>
            <a:rPr lang="fr-FR" sz="1600" dirty="0"/>
            <a:t>Jugement et décision</a:t>
          </a:r>
        </a:p>
      </dgm:t>
    </dgm:pt>
    <dgm:pt modelId="{80AE2148-4B0E-FB47-8A90-22B7E4A368C4}" type="parTrans" cxnId="{91FC4BFD-76B1-CE4B-875E-65D7EB4600AC}">
      <dgm:prSet/>
      <dgm:spPr/>
      <dgm:t>
        <a:bodyPr/>
        <a:lstStyle/>
        <a:p>
          <a:endParaRPr lang="fr-FR"/>
        </a:p>
      </dgm:t>
    </dgm:pt>
    <dgm:pt modelId="{B07090D6-89F5-F947-B3EB-CC74A304DA92}" type="sibTrans" cxnId="{91FC4BFD-76B1-CE4B-875E-65D7EB4600AC}">
      <dgm:prSet/>
      <dgm:spPr>
        <a:ln w="38100"/>
      </dgm:spPr>
      <dgm:t>
        <a:bodyPr/>
        <a:lstStyle/>
        <a:p>
          <a:endParaRPr lang="fr-FR"/>
        </a:p>
      </dgm:t>
    </dgm:pt>
    <dgm:pt modelId="{B7FAFBE6-BBAA-3D4E-8BE9-FC112445FD4F}">
      <dgm:prSet phldrT="[Texte]" custT="1"/>
      <dgm:spPr/>
      <dgm:t>
        <a:bodyPr/>
        <a:lstStyle/>
        <a:p>
          <a:r>
            <a:rPr lang="fr-FR" sz="1600" dirty="0"/>
            <a:t>Prise de données</a:t>
          </a:r>
        </a:p>
      </dgm:t>
    </dgm:pt>
    <dgm:pt modelId="{92007540-B577-D949-B4C9-842545196FDE}" type="parTrans" cxnId="{72691D03-AA15-5547-BC0B-6B922211522C}">
      <dgm:prSet/>
      <dgm:spPr/>
      <dgm:t>
        <a:bodyPr/>
        <a:lstStyle/>
        <a:p>
          <a:endParaRPr lang="fr-FR"/>
        </a:p>
      </dgm:t>
    </dgm:pt>
    <dgm:pt modelId="{B2C9705B-0FBC-1D44-8D77-13FC4FE31999}" type="sibTrans" cxnId="{72691D03-AA15-5547-BC0B-6B922211522C}">
      <dgm:prSet/>
      <dgm:spPr>
        <a:ln w="38100"/>
      </dgm:spPr>
      <dgm:t>
        <a:bodyPr/>
        <a:lstStyle/>
        <a:p>
          <a:endParaRPr lang="fr-FR"/>
        </a:p>
      </dgm:t>
    </dgm:pt>
    <dgm:pt modelId="{7F2E89A6-430B-2945-B6AB-2CE2F8051FC1}">
      <dgm:prSet phldrT="[Texte]" custT="1"/>
      <dgm:spPr>
        <a:ln w="12700">
          <a:solidFill>
            <a:schemeClr val="bg1"/>
          </a:solidFill>
        </a:ln>
      </dgm:spPr>
      <dgm:t>
        <a:bodyPr/>
        <a:lstStyle/>
        <a:p>
          <a:r>
            <a:rPr lang="fr-FR" sz="1600" dirty="0"/>
            <a:t>Analyse qualité</a:t>
          </a:r>
        </a:p>
      </dgm:t>
    </dgm:pt>
    <dgm:pt modelId="{124B7D65-FC24-6B41-B031-95C04E64ED0B}" type="parTrans" cxnId="{4A56B0C7-25EB-7946-8D0A-D11FAEE5DD18}">
      <dgm:prSet/>
      <dgm:spPr/>
      <dgm:t>
        <a:bodyPr/>
        <a:lstStyle/>
        <a:p>
          <a:endParaRPr lang="fr-FR"/>
        </a:p>
      </dgm:t>
    </dgm:pt>
    <dgm:pt modelId="{E2E14B87-E2B2-FF48-8119-C40BE5500F4C}" type="sibTrans" cxnId="{4A56B0C7-25EB-7946-8D0A-D11FAEE5DD18}">
      <dgm:prSet/>
      <dgm:spPr>
        <a:ln w="38100"/>
      </dgm:spPr>
      <dgm:t>
        <a:bodyPr/>
        <a:lstStyle/>
        <a:p>
          <a:endParaRPr lang="fr-FR"/>
        </a:p>
      </dgm:t>
    </dgm:pt>
    <dgm:pt modelId="{E042C275-D954-594C-921F-903DF07540A3}">
      <dgm:prSet phldrT="[Texte]" custT="1"/>
      <dgm:spPr/>
      <dgm:t>
        <a:bodyPr/>
        <a:lstStyle/>
        <a:p>
          <a:r>
            <a:rPr lang="fr-FR" sz="1600" dirty="0"/>
            <a:t>Rétroaction (</a:t>
          </a:r>
          <a:r>
            <a:rPr lang="fr-FR" sz="1600" dirty="0" err="1"/>
            <a:t>Feedabck</a:t>
          </a:r>
          <a:r>
            <a:rPr lang="fr-FR" sz="1600" dirty="0"/>
            <a:t>)</a:t>
          </a:r>
        </a:p>
      </dgm:t>
    </dgm:pt>
    <dgm:pt modelId="{9556F9CF-3ACE-C345-B8B0-75FB108E39E8}" type="parTrans" cxnId="{B2D2F102-8126-074A-9E43-E8833B3EC2F2}">
      <dgm:prSet/>
      <dgm:spPr/>
      <dgm:t>
        <a:bodyPr/>
        <a:lstStyle/>
        <a:p>
          <a:endParaRPr lang="fr-FR"/>
        </a:p>
      </dgm:t>
    </dgm:pt>
    <dgm:pt modelId="{FDAA22BF-3F1A-AA4B-AA58-D74409CD2C26}" type="sibTrans" cxnId="{B2D2F102-8126-074A-9E43-E8833B3EC2F2}">
      <dgm:prSet/>
      <dgm:spPr>
        <a:ln w="38100"/>
      </dgm:spPr>
      <dgm:t>
        <a:bodyPr/>
        <a:lstStyle/>
        <a:p>
          <a:endParaRPr lang="fr-FR"/>
        </a:p>
      </dgm:t>
    </dgm:pt>
    <dgm:pt modelId="{5523F987-2979-1D47-8DFA-8FAE0AD74A51}" type="pres">
      <dgm:prSet presAssocID="{A58DE7EE-09EF-1E48-958C-1FD3EE6B187C}" presName="cycle" presStyleCnt="0">
        <dgm:presLayoutVars>
          <dgm:dir/>
          <dgm:resizeHandles val="exact"/>
        </dgm:presLayoutVars>
      </dgm:prSet>
      <dgm:spPr/>
    </dgm:pt>
    <dgm:pt modelId="{7DA0FDAE-4A02-B546-8F42-EDB124B09627}" type="pres">
      <dgm:prSet presAssocID="{79C07193-F773-0B40-954B-2D83EB3961EB}" presName="node" presStyleLbl="node1" presStyleIdx="0" presStyleCnt="9" custScaleX="120934" custScaleY="185844">
        <dgm:presLayoutVars>
          <dgm:bulletEnabled val="1"/>
        </dgm:presLayoutVars>
      </dgm:prSet>
      <dgm:spPr/>
    </dgm:pt>
    <dgm:pt modelId="{A5CB4FDB-6BE4-CB49-9FD2-54473382768F}" type="pres">
      <dgm:prSet presAssocID="{79C07193-F773-0B40-954B-2D83EB3961EB}" presName="spNode" presStyleCnt="0"/>
      <dgm:spPr/>
    </dgm:pt>
    <dgm:pt modelId="{C457617C-F794-A94F-BEB0-7096B38911DB}" type="pres">
      <dgm:prSet presAssocID="{F34D6F88-4FC4-6F49-9140-6F7DDA62B215}" presName="sibTrans" presStyleLbl="sibTrans1D1" presStyleIdx="0" presStyleCnt="9"/>
      <dgm:spPr/>
    </dgm:pt>
    <dgm:pt modelId="{C2CC1E13-B0EA-DD40-B113-313959E34EFC}" type="pres">
      <dgm:prSet presAssocID="{8A6C98AE-AD40-5849-992A-455DEF3522EA}" presName="node" presStyleLbl="node1" presStyleIdx="1" presStyleCnt="9" custScaleX="120799" custScaleY="185844">
        <dgm:presLayoutVars>
          <dgm:bulletEnabled val="1"/>
        </dgm:presLayoutVars>
      </dgm:prSet>
      <dgm:spPr/>
    </dgm:pt>
    <dgm:pt modelId="{F7E4E41B-E4F6-CF4B-998D-CF6571476348}" type="pres">
      <dgm:prSet presAssocID="{8A6C98AE-AD40-5849-992A-455DEF3522EA}" presName="spNode" presStyleCnt="0"/>
      <dgm:spPr/>
    </dgm:pt>
    <dgm:pt modelId="{3667AA44-96D2-F747-B101-E061FB143BE0}" type="pres">
      <dgm:prSet presAssocID="{25207252-81D9-7348-A8D9-08E66DE7A562}" presName="sibTrans" presStyleLbl="sibTrans1D1" presStyleIdx="1" presStyleCnt="9"/>
      <dgm:spPr/>
    </dgm:pt>
    <dgm:pt modelId="{4160359C-27F2-D648-B5AC-377CA0F92EF8}" type="pres">
      <dgm:prSet presAssocID="{2BAA79E1-88D7-3A4A-950E-2732C83DCF33}" presName="node" presStyleLbl="node1" presStyleIdx="2" presStyleCnt="9" custScaleX="120851" custScaleY="185844">
        <dgm:presLayoutVars>
          <dgm:bulletEnabled val="1"/>
        </dgm:presLayoutVars>
      </dgm:prSet>
      <dgm:spPr/>
    </dgm:pt>
    <dgm:pt modelId="{9730D0D0-2475-CF40-A7B8-1652EC17B7F1}" type="pres">
      <dgm:prSet presAssocID="{2BAA79E1-88D7-3A4A-950E-2732C83DCF33}" presName="spNode" presStyleCnt="0"/>
      <dgm:spPr/>
    </dgm:pt>
    <dgm:pt modelId="{B43B0FDB-22BE-F846-A8FC-7EEEC229A6A9}" type="pres">
      <dgm:prSet presAssocID="{5EB8E8E3-388C-634F-91AE-2D45B208BB10}" presName="sibTrans" presStyleLbl="sibTrans1D1" presStyleIdx="2" presStyleCnt="9"/>
      <dgm:spPr/>
    </dgm:pt>
    <dgm:pt modelId="{AC9CA26A-A493-C946-BDA4-E0C252C9F054}" type="pres">
      <dgm:prSet presAssocID="{DC0978A2-D30C-DE4A-8775-16190037425C}" presName="node" presStyleLbl="node1" presStyleIdx="3" presStyleCnt="9" custScaleX="120799" custScaleY="185844">
        <dgm:presLayoutVars>
          <dgm:bulletEnabled val="1"/>
        </dgm:presLayoutVars>
      </dgm:prSet>
      <dgm:spPr/>
    </dgm:pt>
    <dgm:pt modelId="{335D3CF7-2EEB-D64F-949D-042CDBEC8A7C}" type="pres">
      <dgm:prSet presAssocID="{DC0978A2-D30C-DE4A-8775-16190037425C}" presName="spNode" presStyleCnt="0"/>
      <dgm:spPr/>
    </dgm:pt>
    <dgm:pt modelId="{A51C6F03-3167-B043-8F82-68DA5B3B682D}" type="pres">
      <dgm:prSet presAssocID="{682D83A2-26DD-BC47-B11F-879A03F75F44}" presName="sibTrans" presStyleLbl="sibTrans1D1" presStyleIdx="3" presStyleCnt="9"/>
      <dgm:spPr/>
    </dgm:pt>
    <dgm:pt modelId="{11F18624-E55F-3E4A-9F3D-4F5A0B7DC3CD}" type="pres">
      <dgm:prSet presAssocID="{53BF8489-A09E-B94E-9B57-DB798156093E}" presName="node" presStyleLbl="node1" presStyleIdx="4" presStyleCnt="9" custScaleX="120799" custScaleY="185844">
        <dgm:presLayoutVars>
          <dgm:bulletEnabled val="1"/>
        </dgm:presLayoutVars>
      </dgm:prSet>
      <dgm:spPr/>
    </dgm:pt>
    <dgm:pt modelId="{F4294C3F-334C-F445-89A2-E04F8178A172}" type="pres">
      <dgm:prSet presAssocID="{53BF8489-A09E-B94E-9B57-DB798156093E}" presName="spNode" presStyleCnt="0"/>
      <dgm:spPr/>
    </dgm:pt>
    <dgm:pt modelId="{4DD2F4D3-0A6C-084C-8ABF-F4AFB763D8B1}" type="pres">
      <dgm:prSet presAssocID="{94F32A1F-FDAC-034B-9B77-B03779EE09B3}" presName="sibTrans" presStyleLbl="sibTrans1D1" presStyleIdx="4" presStyleCnt="9"/>
      <dgm:spPr/>
    </dgm:pt>
    <dgm:pt modelId="{0F902F9B-0B5D-CD40-AB26-15DD091C86C6}" type="pres">
      <dgm:prSet presAssocID="{B7FAFBE6-BBAA-3D4E-8BE9-FC112445FD4F}" presName="node" presStyleLbl="node1" presStyleIdx="5" presStyleCnt="9" custScaleX="120799" custScaleY="185844">
        <dgm:presLayoutVars>
          <dgm:bulletEnabled val="1"/>
        </dgm:presLayoutVars>
      </dgm:prSet>
      <dgm:spPr/>
    </dgm:pt>
    <dgm:pt modelId="{9BDD0CF9-FC73-0544-93C1-5879B1E8A1E7}" type="pres">
      <dgm:prSet presAssocID="{B7FAFBE6-BBAA-3D4E-8BE9-FC112445FD4F}" presName="spNode" presStyleCnt="0"/>
      <dgm:spPr/>
    </dgm:pt>
    <dgm:pt modelId="{43A64F10-DE64-AC47-867D-6F87433695FD}" type="pres">
      <dgm:prSet presAssocID="{B2C9705B-0FBC-1D44-8D77-13FC4FE31999}" presName="sibTrans" presStyleLbl="sibTrans1D1" presStyleIdx="5" presStyleCnt="9"/>
      <dgm:spPr/>
    </dgm:pt>
    <dgm:pt modelId="{DB6BED16-E6F6-3C40-A774-B53F3BAAFC40}" type="pres">
      <dgm:prSet presAssocID="{A8348A1B-B7FE-8545-BE68-8A8A2E9CB9B0}" presName="node" presStyleLbl="node1" presStyleIdx="6" presStyleCnt="9" custScaleX="120799" custScaleY="185844">
        <dgm:presLayoutVars>
          <dgm:bulletEnabled val="1"/>
        </dgm:presLayoutVars>
      </dgm:prSet>
      <dgm:spPr/>
    </dgm:pt>
    <dgm:pt modelId="{675A9E21-5ACD-4541-BE62-3763096A694C}" type="pres">
      <dgm:prSet presAssocID="{A8348A1B-B7FE-8545-BE68-8A8A2E9CB9B0}" presName="spNode" presStyleCnt="0"/>
      <dgm:spPr/>
    </dgm:pt>
    <dgm:pt modelId="{4CACB8B3-25A0-F948-91F5-FCB546008F74}" type="pres">
      <dgm:prSet presAssocID="{B07090D6-89F5-F947-B3EB-CC74A304DA92}" presName="sibTrans" presStyleLbl="sibTrans1D1" presStyleIdx="6" presStyleCnt="9"/>
      <dgm:spPr/>
    </dgm:pt>
    <dgm:pt modelId="{2018064D-6239-324E-AA7B-559774B56D79}" type="pres">
      <dgm:prSet presAssocID="{E042C275-D954-594C-921F-903DF07540A3}" presName="node" presStyleLbl="node1" presStyleIdx="7" presStyleCnt="9" custScaleX="120799" custScaleY="185844">
        <dgm:presLayoutVars>
          <dgm:bulletEnabled val="1"/>
        </dgm:presLayoutVars>
      </dgm:prSet>
      <dgm:spPr/>
    </dgm:pt>
    <dgm:pt modelId="{C12E6D5F-8680-CB4F-8EFC-9B567DE1FED2}" type="pres">
      <dgm:prSet presAssocID="{E042C275-D954-594C-921F-903DF07540A3}" presName="spNode" presStyleCnt="0"/>
      <dgm:spPr/>
    </dgm:pt>
    <dgm:pt modelId="{A8F2818C-568B-864A-A619-136844C4C9C0}" type="pres">
      <dgm:prSet presAssocID="{FDAA22BF-3F1A-AA4B-AA58-D74409CD2C26}" presName="sibTrans" presStyleLbl="sibTrans1D1" presStyleIdx="7" presStyleCnt="9"/>
      <dgm:spPr/>
    </dgm:pt>
    <dgm:pt modelId="{DDF51130-547F-2642-BDBF-ACE399EEE054}" type="pres">
      <dgm:prSet presAssocID="{7F2E89A6-430B-2945-B6AB-2CE2F8051FC1}" presName="node" presStyleLbl="node1" presStyleIdx="8" presStyleCnt="9" custScaleX="120799" custScaleY="185844">
        <dgm:presLayoutVars>
          <dgm:bulletEnabled val="1"/>
        </dgm:presLayoutVars>
      </dgm:prSet>
      <dgm:spPr/>
    </dgm:pt>
    <dgm:pt modelId="{B74D7D9A-9844-CC42-8102-05120A58F233}" type="pres">
      <dgm:prSet presAssocID="{7F2E89A6-430B-2945-B6AB-2CE2F8051FC1}" presName="spNode" presStyleCnt="0"/>
      <dgm:spPr/>
    </dgm:pt>
    <dgm:pt modelId="{AD0E4FE7-42DA-4649-8BC6-83765E70A898}" type="pres">
      <dgm:prSet presAssocID="{E2E14B87-E2B2-FF48-8119-C40BE5500F4C}" presName="sibTrans" presStyleLbl="sibTrans1D1" presStyleIdx="8" presStyleCnt="9"/>
      <dgm:spPr/>
    </dgm:pt>
  </dgm:ptLst>
  <dgm:cxnLst>
    <dgm:cxn modelId="{B2D2F102-8126-074A-9E43-E8833B3EC2F2}" srcId="{A58DE7EE-09EF-1E48-958C-1FD3EE6B187C}" destId="{E042C275-D954-594C-921F-903DF07540A3}" srcOrd="7" destOrd="0" parTransId="{9556F9CF-3ACE-C345-B8B0-75FB108E39E8}" sibTransId="{FDAA22BF-3F1A-AA4B-AA58-D74409CD2C26}"/>
    <dgm:cxn modelId="{72691D03-AA15-5547-BC0B-6B922211522C}" srcId="{A58DE7EE-09EF-1E48-958C-1FD3EE6B187C}" destId="{B7FAFBE6-BBAA-3D4E-8BE9-FC112445FD4F}" srcOrd="5" destOrd="0" parTransId="{92007540-B577-D949-B4C9-842545196FDE}" sibTransId="{B2C9705B-0FBC-1D44-8D77-13FC4FE31999}"/>
    <dgm:cxn modelId="{33A3F416-17B2-2B49-8082-08984056DB95}" type="presOf" srcId="{E2E14B87-E2B2-FF48-8119-C40BE5500F4C}" destId="{AD0E4FE7-42DA-4649-8BC6-83765E70A898}" srcOrd="0" destOrd="0" presId="urn:microsoft.com/office/officeart/2005/8/layout/cycle6"/>
    <dgm:cxn modelId="{7C10C729-F1CB-484E-91F4-F024D3419D95}" srcId="{A58DE7EE-09EF-1E48-958C-1FD3EE6B187C}" destId="{DC0978A2-D30C-DE4A-8775-16190037425C}" srcOrd="3" destOrd="0" parTransId="{B82F440E-70B8-BC44-B1DC-6863E23D1550}" sibTransId="{682D83A2-26DD-BC47-B11F-879A03F75F44}"/>
    <dgm:cxn modelId="{4818FC31-6F77-8E49-B81B-0F94E07B5F3F}" srcId="{A58DE7EE-09EF-1E48-958C-1FD3EE6B187C}" destId="{8A6C98AE-AD40-5849-992A-455DEF3522EA}" srcOrd="1" destOrd="0" parTransId="{4AD0F1DF-3273-6741-B26D-2458A2F9C6FC}" sibTransId="{25207252-81D9-7348-A8D9-08E66DE7A562}"/>
    <dgm:cxn modelId="{7B4C9437-49ED-A14D-A8DC-1433C5FE9519}" type="presOf" srcId="{7F2E89A6-430B-2945-B6AB-2CE2F8051FC1}" destId="{DDF51130-547F-2642-BDBF-ACE399EEE054}" srcOrd="0" destOrd="0" presId="urn:microsoft.com/office/officeart/2005/8/layout/cycle6"/>
    <dgm:cxn modelId="{10932D38-C889-F14A-AB20-C3B5B9530E4E}" type="presOf" srcId="{79C07193-F773-0B40-954B-2D83EB3961EB}" destId="{7DA0FDAE-4A02-B546-8F42-EDB124B09627}" srcOrd="0" destOrd="0" presId="urn:microsoft.com/office/officeart/2005/8/layout/cycle6"/>
    <dgm:cxn modelId="{F4C23643-983F-084E-AAB7-FC2102ACE63D}" type="presOf" srcId="{5EB8E8E3-388C-634F-91AE-2D45B208BB10}" destId="{B43B0FDB-22BE-F846-A8FC-7EEEC229A6A9}" srcOrd="0" destOrd="0" presId="urn:microsoft.com/office/officeart/2005/8/layout/cycle6"/>
    <dgm:cxn modelId="{4A11DA4F-D827-8D4D-9047-4ED5297D9BEA}" type="presOf" srcId="{E042C275-D954-594C-921F-903DF07540A3}" destId="{2018064D-6239-324E-AA7B-559774B56D79}" srcOrd="0" destOrd="0" presId="urn:microsoft.com/office/officeart/2005/8/layout/cycle6"/>
    <dgm:cxn modelId="{C8BBAB53-A08E-3F43-ABC4-6DE32DF8EEC3}" srcId="{A58DE7EE-09EF-1E48-958C-1FD3EE6B187C}" destId="{53BF8489-A09E-B94E-9B57-DB798156093E}" srcOrd="4" destOrd="0" parTransId="{D96F1EB0-2E77-794F-8AB3-46011D59A0DB}" sibTransId="{94F32A1F-FDAC-034B-9B77-B03779EE09B3}"/>
    <dgm:cxn modelId="{93AF8D59-60D1-D24C-8170-AB8911F3FF1C}" type="presOf" srcId="{2BAA79E1-88D7-3A4A-950E-2732C83DCF33}" destId="{4160359C-27F2-D648-B5AC-377CA0F92EF8}" srcOrd="0" destOrd="0" presId="urn:microsoft.com/office/officeart/2005/8/layout/cycle6"/>
    <dgm:cxn modelId="{EE10F861-78FA-CD43-B83E-16B2D214240E}" type="presOf" srcId="{B07090D6-89F5-F947-B3EB-CC74A304DA92}" destId="{4CACB8B3-25A0-F948-91F5-FCB546008F74}" srcOrd="0" destOrd="0" presId="urn:microsoft.com/office/officeart/2005/8/layout/cycle6"/>
    <dgm:cxn modelId="{F7A73176-5F03-8243-874C-5CDA235AF48E}" type="presOf" srcId="{53BF8489-A09E-B94E-9B57-DB798156093E}" destId="{11F18624-E55F-3E4A-9F3D-4F5A0B7DC3CD}" srcOrd="0" destOrd="0" presId="urn:microsoft.com/office/officeart/2005/8/layout/cycle6"/>
    <dgm:cxn modelId="{9D7C5E83-79C8-FB4E-9AA9-6F88AC89A791}" type="presOf" srcId="{A8348A1B-B7FE-8545-BE68-8A8A2E9CB9B0}" destId="{DB6BED16-E6F6-3C40-A774-B53F3BAAFC40}" srcOrd="0" destOrd="0" presId="urn:microsoft.com/office/officeart/2005/8/layout/cycle6"/>
    <dgm:cxn modelId="{5F742992-82F4-DF4D-8106-E3C71A90727F}" srcId="{A58DE7EE-09EF-1E48-958C-1FD3EE6B187C}" destId="{79C07193-F773-0B40-954B-2D83EB3961EB}" srcOrd="0" destOrd="0" parTransId="{E9368D08-7F23-AB40-BB49-D75002BA2C68}" sibTransId="{F34D6F88-4FC4-6F49-9140-6F7DDA62B215}"/>
    <dgm:cxn modelId="{14EACF94-E52C-9040-85E2-1D12C3133D17}" type="presOf" srcId="{94F32A1F-FDAC-034B-9B77-B03779EE09B3}" destId="{4DD2F4D3-0A6C-084C-8ABF-F4AFB763D8B1}" srcOrd="0" destOrd="0" presId="urn:microsoft.com/office/officeart/2005/8/layout/cycle6"/>
    <dgm:cxn modelId="{7B636998-95B3-CF40-8E90-AA3D891604A8}" type="presOf" srcId="{682D83A2-26DD-BC47-B11F-879A03F75F44}" destId="{A51C6F03-3167-B043-8F82-68DA5B3B682D}" srcOrd="0" destOrd="0" presId="urn:microsoft.com/office/officeart/2005/8/layout/cycle6"/>
    <dgm:cxn modelId="{0CC067BA-4969-1140-A9E1-881D4824B258}" type="presOf" srcId="{B7FAFBE6-BBAA-3D4E-8BE9-FC112445FD4F}" destId="{0F902F9B-0B5D-CD40-AB26-15DD091C86C6}" srcOrd="0" destOrd="0" presId="urn:microsoft.com/office/officeart/2005/8/layout/cycle6"/>
    <dgm:cxn modelId="{2CA5AFBB-DB77-424F-8D0E-1B461B579F61}" type="presOf" srcId="{A58DE7EE-09EF-1E48-958C-1FD3EE6B187C}" destId="{5523F987-2979-1D47-8DFA-8FAE0AD74A51}" srcOrd="0" destOrd="0" presId="urn:microsoft.com/office/officeart/2005/8/layout/cycle6"/>
    <dgm:cxn modelId="{BF6455BD-474F-C643-9512-3B50025A97D9}" type="presOf" srcId="{B2C9705B-0FBC-1D44-8D77-13FC4FE31999}" destId="{43A64F10-DE64-AC47-867D-6F87433695FD}" srcOrd="0" destOrd="0" presId="urn:microsoft.com/office/officeart/2005/8/layout/cycle6"/>
    <dgm:cxn modelId="{4A56B0C7-25EB-7946-8D0A-D11FAEE5DD18}" srcId="{A58DE7EE-09EF-1E48-958C-1FD3EE6B187C}" destId="{7F2E89A6-430B-2945-B6AB-2CE2F8051FC1}" srcOrd="8" destOrd="0" parTransId="{124B7D65-FC24-6B41-B031-95C04E64ED0B}" sibTransId="{E2E14B87-E2B2-FF48-8119-C40BE5500F4C}"/>
    <dgm:cxn modelId="{DA76CDD4-8A6F-FB4A-8543-D934AD4D5E81}" type="presOf" srcId="{F34D6F88-4FC4-6F49-9140-6F7DDA62B215}" destId="{C457617C-F794-A94F-BEB0-7096B38911DB}" srcOrd="0" destOrd="0" presId="urn:microsoft.com/office/officeart/2005/8/layout/cycle6"/>
    <dgm:cxn modelId="{7791CCE5-8954-AC47-8454-AEDC09298FCC}" type="presOf" srcId="{8A6C98AE-AD40-5849-992A-455DEF3522EA}" destId="{C2CC1E13-B0EA-DD40-B113-313959E34EFC}" srcOrd="0" destOrd="0" presId="urn:microsoft.com/office/officeart/2005/8/layout/cycle6"/>
    <dgm:cxn modelId="{45D35DEC-5335-8D43-9264-404BF8166334}" type="presOf" srcId="{DC0978A2-D30C-DE4A-8775-16190037425C}" destId="{AC9CA26A-A493-C946-BDA4-E0C252C9F054}" srcOrd="0" destOrd="0" presId="urn:microsoft.com/office/officeart/2005/8/layout/cycle6"/>
    <dgm:cxn modelId="{1653B1ED-A0A1-4047-9237-8E57233E9E93}" type="presOf" srcId="{25207252-81D9-7348-A8D9-08E66DE7A562}" destId="{3667AA44-96D2-F747-B101-E061FB143BE0}" srcOrd="0" destOrd="0" presId="urn:microsoft.com/office/officeart/2005/8/layout/cycle6"/>
    <dgm:cxn modelId="{E9E7CDF7-42E1-F445-A687-046C616C026D}" srcId="{A58DE7EE-09EF-1E48-958C-1FD3EE6B187C}" destId="{2BAA79E1-88D7-3A4A-950E-2732C83DCF33}" srcOrd="2" destOrd="0" parTransId="{3DEC63DA-5F21-AA47-AB61-09CE8FEC0C84}" sibTransId="{5EB8E8E3-388C-634F-91AE-2D45B208BB10}"/>
    <dgm:cxn modelId="{91FC4BFD-76B1-CE4B-875E-65D7EB4600AC}" srcId="{A58DE7EE-09EF-1E48-958C-1FD3EE6B187C}" destId="{A8348A1B-B7FE-8545-BE68-8A8A2E9CB9B0}" srcOrd="6" destOrd="0" parTransId="{80AE2148-4B0E-FB47-8A90-22B7E4A368C4}" sibTransId="{B07090D6-89F5-F947-B3EB-CC74A304DA92}"/>
    <dgm:cxn modelId="{E86B0EFF-8DF0-5145-8D8C-349868C5A78E}" type="presOf" srcId="{FDAA22BF-3F1A-AA4B-AA58-D74409CD2C26}" destId="{A8F2818C-568B-864A-A619-136844C4C9C0}" srcOrd="0" destOrd="0" presId="urn:microsoft.com/office/officeart/2005/8/layout/cycle6"/>
    <dgm:cxn modelId="{1053DF9E-265F-4C4F-AAB9-046F53071F3D}" type="presParOf" srcId="{5523F987-2979-1D47-8DFA-8FAE0AD74A51}" destId="{7DA0FDAE-4A02-B546-8F42-EDB124B09627}" srcOrd="0" destOrd="0" presId="urn:microsoft.com/office/officeart/2005/8/layout/cycle6"/>
    <dgm:cxn modelId="{3E4D6C87-0805-E14C-9203-B86A65848611}" type="presParOf" srcId="{5523F987-2979-1D47-8DFA-8FAE0AD74A51}" destId="{A5CB4FDB-6BE4-CB49-9FD2-54473382768F}" srcOrd="1" destOrd="0" presId="urn:microsoft.com/office/officeart/2005/8/layout/cycle6"/>
    <dgm:cxn modelId="{3A3E01DE-E8F8-7D4F-8708-A054CFBC9934}" type="presParOf" srcId="{5523F987-2979-1D47-8DFA-8FAE0AD74A51}" destId="{C457617C-F794-A94F-BEB0-7096B38911DB}" srcOrd="2" destOrd="0" presId="urn:microsoft.com/office/officeart/2005/8/layout/cycle6"/>
    <dgm:cxn modelId="{61D923BA-F58D-9B4A-B10B-6F8BA9E039BE}" type="presParOf" srcId="{5523F987-2979-1D47-8DFA-8FAE0AD74A51}" destId="{C2CC1E13-B0EA-DD40-B113-313959E34EFC}" srcOrd="3" destOrd="0" presId="urn:microsoft.com/office/officeart/2005/8/layout/cycle6"/>
    <dgm:cxn modelId="{E9544C00-1A16-4F49-BCA8-2ED9D8AC76E2}" type="presParOf" srcId="{5523F987-2979-1D47-8DFA-8FAE0AD74A51}" destId="{F7E4E41B-E4F6-CF4B-998D-CF6571476348}" srcOrd="4" destOrd="0" presId="urn:microsoft.com/office/officeart/2005/8/layout/cycle6"/>
    <dgm:cxn modelId="{5F6609BC-EAC8-C54A-AD7C-07BA3EF60038}" type="presParOf" srcId="{5523F987-2979-1D47-8DFA-8FAE0AD74A51}" destId="{3667AA44-96D2-F747-B101-E061FB143BE0}" srcOrd="5" destOrd="0" presId="urn:microsoft.com/office/officeart/2005/8/layout/cycle6"/>
    <dgm:cxn modelId="{7E7DE80E-591F-6245-9965-24A00201FAA7}" type="presParOf" srcId="{5523F987-2979-1D47-8DFA-8FAE0AD74A51}" destId="{4160359C-27F2-D648-B5AC-377CA0F92EF8}" srcOrd="6" destOrd="0" presId="urn:microsoft.com/office/officeart/2005/8/layout/cycle6"/>
    <dgm:cxn modelId="{1D864D02-F8F7-9D4C-B008-AA1C123EB0DF}" type="presParOf" srcId="{5523F987-2979-1D47-8DFA-8FAE0AD74A51}" destId="{9730D0D0-2475-CF40-A7B8-1652EC17B7F1}" srcOrd="7" destOrd="0" presId="urn:microsoft.com/office/officeart/2005/8/layout/cycle6"/>
    <dgm:cxn modelId="{3D65DF3D-64DA-554B-A68C-0BBFDDC84C51}" type="presParOf" srcId="{5523F987-2979-1D47-8DFA-8FAE0AD74A51}" destId="{B43B0FDB-22BE-F846-A8FC-7EEEC229A6A9}" srcOrd="8" destOrd="0" presId="urn:microsoft.com/office/officeart/2005/8/layout/cycle6"/>
    <dgm:cxn modelId="{3D011B4C-331B-5641-A02C-F9860FFBA99A}" type="presParOf" srcId="{5523F987-2979-1D47-8DFA-8FAE0AD74A51}" destId="{AC9CA26A-A493-C946-BDA4-E0C252C9F054}" srcOrd="9" destOrd="0" presId="urn:microsoft.com/office/officeart/2005/8/layout/cycle6"/>
    <dgm:cxn modelId="{2A7FA56F-1253-A349-B20A-CBF8C6DDF029}" type="presParOf" srcId="{5523F987-2979-1D47-8DFA-8FAE0AD74A51}" destId="{335D3CF7-2EEB-D64F-949D-042CDBEC8A7C}" srcOrd="10" destOrd="0" presId="urn:microsoft.com/office/officeart/2005/8/layout/cycle6"/>
    <dgm:cxn modelId="{3AAE4688-09EF-FD42-BDFC-18FA60372086}" type="presParOf" srcId="{5523F987-2979-1D47-8DFA-8FAE0AD74A51}" destId="{A51C6F03-3167-B043-8F82-68DA5B3B682D}" srcOrd="11" destOrd="0" presId="urn:microsoft.com/office/officeart/2005/8/layout/cycle6"/>
    <dgm:cxn modelId="{0FABC9C6-D267-D347-9265-97BA4884DDAE}" type="presParOf" srcId="{5523F987-2979-1D47-8DFA-8FAE0AD74A51}" destId="{11F18624-E55F-3E4A-9F3D-4F5A0B7DC3CD}" srcOrd="12" destOrd="0" presId="urn:microsoft.com/office/officeart/2005/8/layout/cycle6"/>
    <dgm:cxn modelId="{1AFB62D0-9E92-F54B-84F5-46E1A856EBFF}" type="presParOf" srcId="{5523F987-2979-1D47-8DFA-8FAE0AD74A51}" destId="{F4294C3F-334C-F445-89A2-E04F8178A172}" srcOrd="13" destOrd="0" presId="urn:microsoft.com/office/officeart/2005/8/layout/cycle6"/>
    <dgm:cxn modelId="{5043EDA8-E04D-4646-8897-63580399A534}" type="presParOf" srcId="{5523F987-2979-1D47-8DFA-8FAE0AD74A51}" destId="{4DD2F4D3-0A6C-084C-8ABF-F4AFB763D8B1}" srcOrd="14" destOrd="0" presId="urn:microsoft.com/office/officeart/2005/8/layout/cycle6"/>
    <dgm:cxn modelId="{FD0EA9CA-E6FE-7E41-93D0-71F8D063C466}" type="presParOf" srcId="{5523F987-2979-1D47-8DFA-8FAE0AD74A51}" destId="{0F902F9B-0B5D-CD40-AB26-15DD091C86C6}" srcOrd="15" destOrd="0" presId="urn:microsoft.com/office/officeart/2005/8/layout/cycle6"/>
    <dgm:cxn modelId="{255411F1-CA36-4A40-8691-907A42013B3E}" type="presParOf" srcId="{5523F987-2979-1D47-8DFA-8FAE0AD74A51}" destId="{9BDD0CF9-FC73-0544-93C1-5879B1E8A1E7}" srcOrd="16" destOrd="0" presId="urn:microsoft.com/office/officeart/2005/8/layout/cycle6"/>
    <dgm:cxn modelId="{C24B466A-A779-4549-8E82-FAE4B28BDDB0}" type="presParOf" srcId="{5523F987-2979-1D47-8DFA-8FAE0AD74A51}" destId="{43A64F10-DE64-AC47-867D-6F87433695FD}" srcOrd="17" destOrd="0" presId="urn:microsoft.com/office/officeart/2005/8/layout/cycle6"/>
    <dgm:cxn modelId="{BFD872DB-11D6-B94A-9929-EBC01E49AF92}" type="presParOf" srcId="{5523F987-2979-1D47-8DFA-8FAE0AD74A51}" destId="{DB6BED16-E6F6-3C40-A774-B53F3BAAFC40}" srcOrd="18" destOrd="0" presId="urn:microsoft.com/office/officeart/2005/8/layout/cycle6"/>
    <dgm:cxn modelId="{EE36E779-793D-EA4E-BE48-352C3DC70FC5}" type="presParOf" srcId="{5523F987-2979-1D47-8DFA-8FAE0AD74A51}" destId="{675A9E21-5ACD-4541-BE62-3763096A694C}" srcOrd="19" destOrd="0" presId="urn:microsoft.com/office/officeart/2005/8/layout/cycle6"/>
    <dgm:cxn modelId="{1F16EAC3-1D53-D047-850B-1A134CB48C91}" type="presParOf" srcId="{5523F987-2979-1D47-8DFA-8FAE0AD74A51}" destId="{4CACB8B3-25A0-F948-91F5-FCB546008F74}" srcOrd="20" destOrd="0" presId="urn:microsoft.com/office/officeart/2005/8/layout/cycle6"/>
    <dgm:cxn modelId="{9C6EE018-C599-0948-A361-6DD19C841D9D}" type="presParOf" srcId="{5523F987-2979-1D47-8DFA-8FAE0AD74A51}" destId="{2018064D-6239-324E-AA7B-559774B56D79}" srcOrd="21" destOrd="0" presId="urn:microsoft.com/office/officeart/2005/8/layout/cycle6"/>
    <dgm:cxn modelId="{642D09D1-2F32-F445-B8D5-4F1E2BFD4C23}" type="presParOf" srcId="{5523F987-2979-1D47-8DFA-8FAE0AD74A51}" destId="{C12E6D5F-8680-CB4F-8EFC-9B567DE1FED2}" srcOrd="22" destOrd="0" presId="urn:microsoft.com/office/officeart/2005/8/layout/cycle6"/>
    <dgm:cxn modelId="{E771918A-CA3C-3341-996C-B5C6A2D8379F}" type="presParOf" srcId="{5523F987-2979-1D47-8DFA-8FAE0AD74A51}" destId="{A8F2818C-568B-864A-A619-136844C4C9C0}" srcOrd="23" destOrd="0" presId="urn:microsoft.com/office/officeart/2005/8/layout/cycle6"/>
    <dgm:cxn modelId="{4E66DD27-60B4-E547-B099-B79F23DD686A}" type="presParOf" srcId="{5523F987-2979-1D47-8DFA-8FAE0AD74A51}" destId="{DDF51130-547F-2642-BDBF-ACE399EEE054}" srcOrd="24" destOrd="0" presId="urn:microsoft.com/office/officeart/2005/8/layout/cycle6"/>
    <dgm:cxn modelId="{DAC81045-372B-6C45-B36F-2ECAF8C29E3B}" type="presParOf" srcId="{5523F987-2979-1D47-8DFA-8FAE0AD74A51}" destId="{B74D7D9A-9844-CC42-8102-05120A58F233}" srcOrd="25" destOrd="0" presId="urn:microsoft.com/office/officeart/2005/8/layout/cycle6"/>
    <dgm:cxn modelId="{B4EC0126-C674-7247-93DD-7189B6A8ECE1}" type="presParOf" srcId="{5523F987-2979-1D47-8DFA-8FAE0AD74A51}" destId="{AD0E4FE7-42DA-4649-8BC6-83765E70A898}" srcOrd="26" destOrd="0" presId="urn:microsoft.com/office/officeart/2005/8/layout/cycle6"/>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58DE7EE-09EF-1E48-958C-1FD3EE6B187C}"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fr-FR"/>
        </a:p>
      </dgm:t>
    </dgm:pt>
    <dgm:pt modelId="{79C07193-F773-0B40-954B-2D83EB3961EB}">
      <dgm:prSet phldrT="[Texte]" custT="1"/>
      <dgm:spPr/>
      <dgm:t>
        <a:bodyPr/>
        <a:lstStyle/>
        <a:p>
          <a:r>
            <a:rPr lang="fr-FR" sz="1400" dirty="0"/>
            <a:t>Référentiel d'évaluation</a:t>
          </a:r>
        </a:p>
      </dgm:t>
    </dgm:pt>
    <dgm:pt modelId="{E9368D08-7F23-AB40-BB49-D75002BA2C68}" type="parTrans" cxnId="{5F742992-82F4-DF4D-8106-E3C71A90727F}">
      <dgm:prSet/>
      <dgm:spPr/>
      <dgm:t>
        <a:bodyPr/>
        <a:lstStyle/>
        <a:p>
          <a:endParaRPr lang="fr-FR"/>
        </a:p>
      </dgm:t>
    </dgm:pt>
    <dgm:pt modelId="{F34D6F88-4FC4-6F49-9140-6F7DDA62B215}" type="sibTrans" cxnId="{5F742992-82F4-DF4D-8106-E3C71A90727F}">
      <dgm:prSet/>
      <dgm:spPr>
        <a:ln w="38100"/>
      </dgm:spPr>
      <dgm:t>
        <a:bodyPr/>
        <a:lstStyle/>
        <a:p>
          <a:endParaRPr lang="fr-FR"/>
        </a:p>
      </dgm:t>
    </dgm:pt>
    <dgm:pt modelId="{8A6C98AE-AD40-5849-992A-455DEF3522EA}">
      <dgm:prSet phldrT="[Texte]" custT="1"/>
      <dgm:spPr/>
      <dgm:t>
        <a:bodyPr/>
        <a:lstStyle/>
        <a:p>
          <a:r>
            <a:rPr lang="fr-FR" sz="1600" dirty="0"/>
            <a:t>Valeurs et finalités</a:t>
          </a:r>
        </a:p>
      </dgm:t>
    </dgm:pt>
    <dgm:pt modelId="{4AD0F1DF-3273-6741-B26D-2458A2F9C6FC}" type="parTrans" cxnId="{4818FC31-6F77-8E49-B81B-0F94E07B5F3F}">
      <dgm:prSet/>
      <dgm:spPr/>
      <dgm:t>
        <a:bodyPr/>
        <a:lstStyle/>
        <a:p>
          <a:endParaRPr lang="fr-FR"/>
        </a:p>
      </dgm:t>
    </dgm:pt>
    <dgm:pt modelId="{25207252-81D9-7348-A8D9-08E66DE7A562}" type="sibTrans" cxnId="{4818FC31-6F77-8E49-B81B-0F94E07B5F3F}">
      <dgm:prSet/>
      <dgm:spPr>
        <a:ln w="38100"/>
      </dgm:spPr>
      <dgm:t>
        <a:bodyPr/>
        <a:lstStyle/>
        <a:p>
          <a:endParaRPr lang="fr-FR"/>
        </a:p>
      </dgm:t>
    </dgm:pt>
    <dgm:pt modelId="{2BAA79E1-88D7-3A4A-950E-2732C83DCF33}">
      <dgm:prSet phldrT="[Texte]" custT="1"/>
      <dgm:spPr/>
      <dgm:t>
        <a:bodyPr/>
        <a:lstStyle/>
        <a:p>
          <a:r>
            <a:rPr lang="fr-FR" sz="1600" dirty="0"/>
            <a:t>Architecture</a:t>
          </a:r>
        </a:p>
      </dgm:t>
    </dgm:pt>
    <dgm:pt modelId="{3DEC63DA-5F21-AA47-AB61-09CE8FEC0C84}" type="parTrans" cxnId="{E9E7CDF7-42E1-F445-A687-046C616C026D}">
      <dgm:prSet/>
      <dgm:spPr/>
      <dgm:t>
        <a:bodyPr/>
        <a:lstStyle/>
        <a:p>
          <a:endParaRPr lang="fr-FR"/>
        </a:p>
      </dgm:t>
    </dgm:pt>
    <dgm:pt modelId="{5EB8E8E3-388C-634F-91AE-2D45B208BB10}" type="sibTrans" cxnId="{E9E7CDF7-42E1-F445-A687-046C616C026D}">
      <dgm:prSet/>
      <dgm:spPr>
        <a:ln w="38100"/>
      </dgm:spPr>
      <dgm:t>
        <a:bodyPr/>
        <a:lstStyle/>
        <a:p>
          <a:endParaRPr lang="fr-FR"/>
        </a:p>
      </dgm:t>
    </dgm:pt>
    <dgm:pt modelId="{DC0978A2-D30C-DE4A-8775-16190037425C}">
      <dgm:prSet phldrT="[Texte]" custT="1"/>
      <dgm:spPr/>
      <dgm:t>
        <a:bodyPr/>
        <a:lstStyle/>
        <a:p>
          <a:r>
            <a:rPr lang="fr-FR" sz="1600" dirty="0"/>
            <a:t>Conception et paramétrage</a:t>
          </a:r>
        </a:p>
      </dgm:t>
    </dgm:pt>
    <dgm:pt modelId="{B82F440E-70B8-BC44-B1DC-6863E23D1550}" type="parTrans" cxnId="{7C10C729-F1CB-484E-91F4-F024D3419D95}">
      <dgm:prSet/>
      <dgm:spPr/>
      <dgm:t>
        <a:bodyPr/>
        <a:lstStyle/>
        <a:p>
          <a:endParaRPr lang="fr-FR"/>
        </a:p>
      </dgm:t>
    </dgm:pt>
    <dgm:pt modelId="{682D83A2-26DD-BC47-B11F-879A03F75F44}" type="sibTrans" cxnId="{7C10C729-F1CB-484E-91F4-F024D3419D95}">
      <dgm:prSet/>
      <dgm:spPr>
        <a:ln w="38100"/>
      </dgm:spPr>
      <dgm:t>
        <a:bodyPr/>
        <a:lstStyle/>
        <a:p>
          <a:endParaRPr lang="fr-FR"/>
        </a:p>
      </dgm:t>
    </dgm:pt>
    <dgm:pt modelId="{53BF8489-A09E-B94E-9B57-DB798156093E}">
      <dgm:prSet phldrT="[Texte]" custT="1"/>
      <dgm:spPr/>
      <dgm:t>
        <a:bodyPr/>
        <a:lstStyle/>
        <a:p>
          <a:r>
            <a:rPr lang="fr-FR" sz="1600" dirty="0"/>
            <a:t>Communication vers les étudiants</a:t>
          </a:r>
        </a:p>
      </dgm:t>
    </dgm:pt>
    <dgm:pt modelId="{D96F1EB0-2E77-794F-8AB3-46011D59A0DB}" type="parTrans" cxnId="{C8BBAB53-A08E-3F43-ABC4-6DE32DF8EEC3}">
      <dgm:prSet/>
      <dgm:spPr/>
      <dgm:t>
        <a:bodyPr/>
        <a:lstStyle/>
        <a:p>
          <a:endParaRPr lang="fr-FR"/>
        </a:p>
      </dgm:t>
    </dgm:pt>
    <dgm:pt modelId="{94F32A1F-FDAC-034B-9B77-B03779EE09B3}" type="sibTrans" cxnId="{C8BBAB53-A08E-3F43-ABC4-6DE32DF8EEC3}">
      <dgm:prSet/>
      <dgm:spPr>
        <a:ln w="38100"/>
      </dgm:spPr>
      <dgm:t>
        <a:bodyPr/>
        <a:lstStyle/>
        <a:p>
          <a:endParaRPr lang="fr-FR"/>
        </a:p>
      </dgm:t>
    </dgm:pt>
    <dgm:pt modelId="{A8348A1B-B7FE-8545-BE68-8A8A2E9CB9B0}">
      <dgm:prSet phldrT="[Texte]" custT="1"/>
      <dgm:spPr/>
      <dgm:t>
        <a:bodyPr/>
        <a:lstStyle/>
        <a:p>
          <a:r>
            <a:rPr lang="fr-FR" sz="1600" dirty="0"/>
            <a:t>Jugement et décision</a:t>
          </a:r>
        </a:p>
      </dgm:t>
    </dgm:pt>
    <dgm:pt modelId="{80AE2148-4B0E-FB47-8A90-22B7E4A368C4}" type="parTrans" cxnId="{91FC4BFD-76B1-CE4B-875E-65D7EB4600AC}">
      <dgm:prSet/>
      <dgm:spPr/>
      <dgm:t>
        <a:bodyPr/>
        <a:lstStyle/>
        <a:p>
          <a:endParaRPr lang="fr-FR"/>
        </a:p>
      </dgm:t>
    </dgm:pt>
    <dgm:pt modelId="{B07090D6-89F5-F947-B3EB-CC74A304DA92}" type="sibTrans" cxnId="{91FC4BFD-76B1-CE4B-875E-65D7EB4600AC}">
      <dgm:prSet/>
      <dgm:spPr>
        <a:ln w="38100"/>
      </dgm:spPr>
      <dgm:t>
        <a:bodyPr/>
        <a:lstStyle/>
        <a:p>
          <a:endParaRPr lang="fr-FR"/>
        </a:p>
      </dgm:t>
    </dgm:pt>
    <dgm:pt modelId="{B7FAFBE6-BBAA-3D4E-8BE9-FC112445FD4F}">
      <dgm:prSet phldrT="[Texte]" custT="1"/>
      <dgm:spPr/>
      <dgm:t>
        <a:bodyPr/>
        <a:lstStyle/>
        <a:p>
          <a:r>
            <a:rPr lang="fr-FR" sz="1600" dirty="0"/>
            <a:t>Prise de données</a:t>
          </a:r>
        </a:p>
      </dgm:t>
    </dgm:pt>
    <dgm:pt modelId="{92007540-B577-D949-B4C9-842545196FDE}" type="parTrans" cxnId="{72691D03-AA15-5547-BC0B-6B922211522C}">
      <dgm:prSet/>
      <dgm:spPr/>
      <dgm:t>
        <a:bodyPr/>
        <a:lstStyle/>
        <a:p>
          <a:endParaRPr lang="fr-FR"/>
        </a:p>
      </dgm:t>
    </dgm:pt>
    <dgm:pt modelId="{B2C9705B-0FBC-1D44-8D77-13FC4FE31999}" type="sibTrans" cxnId="{72691D03-AA15-5547-BC0B-6B922211522C}">
      <dgm:prSet/>
      <dgm:spPr>
        <a:ln w="38100"/>
      </dgm:spPr>
      <dgm:t>
        <a:bodyPr/>
        <a:lstStyle/>
        <a:p>
          <a:endParaRPr lang="fr-FR"/>
        </a:p>
      </dgm:t>
    </dgm:pt>
    <dgm:pt modelId="{7F2E89A6-430B-2945-B6AB-2CE2F8051FC1}">
      <dgm:prSet phldrT="[Texte]" custT="1"/>
      <dgm:spPr>
        <a:ln w="12700">
          <a:solidFill>
            <a:schemeClr val="bg1"/>
          </a:solidFill>
        </a:ln>
      </dgm:spPr>
      <dgm:t>
        <a:bodyPr/>
        <a:lstStyle/>
        <a:p>
          <a:r>
            <a:rPr lang="fr-FR" sz="1600" dirty="0"/>
            <a:t>Analyse qualité</a:t>
          </a:r>
        </a:p>
      </dgm:t>
    </dgm:pt>
    <dgm:pt modelId="{124B7D65-FC24-6B41-B031-95C04E64ED0B}" type="parTrans" cxnId="{4A56B0C7-25EB-7946-8D0A-D11FAEE5DD18}">
      <dgm:prSet/>
      <dgm:spPr/>
      <dgm:t>
        <a:bodyPr/>
        <a:lstStyle/>
        <a:p>
          <a:endParaRPr lang="fr-FR"/>
        </a:p>
      </dgm:t>
    </dgm:pt>
    <dgm:pt modelId="{E2E14B87-E2B2-FF48-8119-C40BE5500F4C}" type="sibTrans" cxnId="{4A56B0C7-25EB-7946-8D0A-D11FAEE5DD18}">
      <dgm:prSet/>
      <dgm:spPr>
        <a:ln w="38100"/>
      </dgm:spPr>
      <dgm:t>
        <a:bodyPr/>
        <a:lstStyle/>
        <a:p>
          <a:endParaRPr lang="fr-FR"/>
        </a:p>
      </dgm:t>
    </dgm:pt>
    <dgm:pt modelId="{E042C275-D954-594C-921F-903DF07540A3}">
      <dgm:prSet phldrT="[Texte]" custT="1"/>
      <dgm:spPr/>
      <dgm:t>
        <a:bodyPr/>
        <a:lstStyle/>
        <a:p>
          <a:r>
            <a:rPr lang="fr-FR" sz="1600" dirty="0"/>
            <a:t>Rétroaction (</a:t>
          </a:r>
          <a:r>
            <a:rPr lang="fr-FR" sz="1600" dirty="0" err="1"/>
            <a:t>Feedabck</a:t>
          </a:r>
          <a:r>
            <a:rPr lang="fr-FR" sz="1600" dirty="0"/>
            <a:t>)</a:t>
          </a:r>
        </a:p>
      </dgm:t>
    </dgm:pt>
    <dgm:pt modelId="{9556F9CF-3ACE-C345-B8B0-75FB108E39E8}" type="parTrans" cxnId="{B2D2F102-8126-074A-9E43-E8833B3EC2F2}">
      <dgm:prSet/>
      <dgm:spPr/>
      <dgm:t>
        <a:bodyPr/>
        <a:lstStyle/>
        <a:p>
          <a:endParaRPr lang="fr-FR"/>
        </a:p>
      </dgm:t>
    </dgm:pt>
    <dgm:pt modelId="{FDAA22BF-3F1A-AA4B-AA58-D74409CD2C26}" type="sibTrans" cxnId="{B2D2F102-8126-074A-9E43-E8833B3EC2F2}">
      <dgm:prSet/>
      <dgm:spPr>
        <a:ln w="38100"/>
      </dgm:spPr>
      <dgm:t>
        <a:bodyPr/>
        <a:lstStyle/>
        <a:p>
          <a:endParaRPr lang="fr-FR"/>
        </a:p>
      </dgm:t>
    </dgm:pt>
    <dgm:pt modelId="{5523F987-2979-1D47-8DFA-8FAE0AD74A51}" type="pres">
      <dgm:prSet presAssocID="{A58DE7EE-09EF-1E48-958C-1FD3EE6B187C}" presName="cycle" presStyleCnt="0">
        <dgm:presLayoutVars>
          <dgm:dir/>
          <dgm:resizeHandles val="exact"/>
        </dgm:presLayoutVars>
      </dgm:prSet>
      <dgm:spPr/>
    </dgm:pt>
    <dgm:pt modelId="{7DA0FDAE-4A02-B546-8F42-EDB124B09627}" type="pres">
      <dgm:prSet presAssocID="{79C07193-F773-0B40-954B-2D83EB3961EB}" presName="node" presStyleLbl="node1" presStyleIdx="0" presStyleCnt="9" custScaleX="120934" custScaleY="185844">
        <dgm:presLayoutVars>
          <dgm:bulletEnabled val="1"/>
        </dgm:presLayoutVars>
      </dgm:prSet>
      <dgm:spPr/>
    </dgm:pt>
    <dgm:pt modelId="{A5CB4FDB-6BE4-CB49-9FD2-54473382768F}" type="pres">
      <dgm:prSet presAssocID="{79C07193-F773-0B40-954B-2D83EB3961EB}" presName="spNode" presStyleCnt="0"/>
      <dgm:spPr/>
    </dgm:pt>
    <dgm:pt modelId="{C457617C-F794-A94F-BEB0-7096B38911DB}" type="pres">
      <dgm:prSet presAssocID="{F34D6F88-4FC4-6F49-9140-6F7DDA62B215}" presName="sibTrans" presStyleLbl="sibTrans1D1" presStyleIdx="0" presStyleCnt="9"/>
      <dgm:spPr/>
    </dgm:pt>
    <dgm:pt modelId="{C2CC1E13-B0EA-DD40-B113-313959E34EFC}" type="pres">
      <dgm:prSet presAssocID="{8A6C98AE-AD40-5849-992A-455DEF3522EA}" presName="node" presStyleLbl="node1" presStyleIdx="1" presStyleCnt="9" custScaleX="120799" custScaleY="185844">
        <dgm:presLayoutVars>
          <dgm:bulletEnabled val="1"/>
        </dgm:presLayoutVars>
      </dgm:prSet>
      <dgm:spPr/>
    </dgm:pt>
    <dgm:pt modelId="{F7E4E41B-E4F6-CF4B-998D-CF6571476348}" type="pres">
      <dgm:prSet presAssocID="{8A6C98AE-AD40-5849-992A-455DEF3522EA}" presName="spNode" presStyleCnt="0"/>
      <dgm:spPr/>
    </dgm:pt>
    <dgm:pt modelId="{3667AA44-96D2-F747-B101-E061FB143BE0}" type="pres">
      <dgm:prSet presAssocID="{25207252-81D9-7348-A8D9-08E66DE7A562}" presName="sibTrans" presStyleLbl="sibTrans1D1" presStyleIdx="1" presStyleCnt="9"/>
      <dgm:spPr/>
    </dgm:pt>
    <dgm:pt modelId="{4160359C-27F2-D648-B5AC-377CA0F92EF8}" type="pres">
      <dgm:prSet presAssocID="{2BAA79E1-88D7-3A4A-950E-2732C83DCF33}" presName="node" presStyleLbl="node1" presStyleIdx="2" presStyleCnt="9" custScaleX="120851" custScaleY="185844">
        <dgm:presLayoutVars>
          <dgm:bulletEnabled val="1"/>
        </dgm:presLayoutVars>
      </dgm:prSet>
      <dgm:spPr/>
    </dgm:pt>
    <dgm:pt modelId="{9730D0D0-2475-CF40-A7B8-1652EC17B7F1}" type="pres">
      <dgm:prSet presAssocID="{2BAA79E1-88D7-3A4A-950E-2732C83DCF33}" presName="spNode" presStyleCnt="0"/>
      <dgm:spPr/>
    </dgm:pt>
    <dgm:pt modelId="{B43B0FDB-22BE-F846-A8FC-7EEEC229A6A9}" type="pres">
      <dgm:prSet presAssocID="{5EB8E8E3-388C-634F-91AE-2D45B208BB10}" presName="sibTrans" presStyleLbl="sibTrans1D1" presStyleIdx="2" presStyleCnt="9"/>
      <dgm:spPr/>
    </dgm:pt>
    <dgm:pt modelId="{AC9CA26A-A493-C946-BDA4-E0C252C9F054}" type="pres">
      <dgm:prSet presAssocID="{DC0978A2-D30C-DE4A-8775-16190037425C}" presName="node" presStyleLbl="node1" presStyleIdx="3" presStyleCnt="9" custScaleX="120799" custScaleY="185844">
        <dgm:presLayoutVars>
          <dgm:bulletEnabled val="1"/>
        </dgm:presLayoutVars>
      </dgm:prSet>
      <dgm:spPr/>
    </dgm:pt>
    <dgm:pt modelId="{335D3CF7-2EEB-D64F-949D-042CDBEC8A7C}" type="pres">
      <dgm:prSet presAssocID="{DC0978A2-D30C-DE4A-8775-16190037425C}" presName="spNode" presStyleCnt="0"/>
      <dgm:spPr/>
    </dgm:pt>
    <dgm:pt modelId="{A51C6F03-3167-B043-8F82-68DA5B3B682D}" type="pres">
      <dgm:prSet presAssocID="{682D83A2-26DD-BC47-B11F-879A03F75F44}" presName="sibTrans" presStyleLbl="sibTrans1D1" presStyleIdx="3" presStyleCnt="9"/>
      <dgm:spPr/>
    </dgm:pt>
    <dgm:pt modelId="{11F18624-E55F-3E4A-9F3D-4F5A0B7DC3CD}" type="pres">
      <dgm:prSet presAssocID="{53BF8489-A09E-B94E-9B57-DB798156093E}" presName="node" presStyleLbl="node1" presStyleIdx="4" presStyleCnt="9" custScaleX="120799" custScaleY="185844">
        <dgm:presLayoutVars>
          <dgm:bulletEnabled val="1"/>
        </dgm:presLayoutVars>
      </dgm:prSet>
      <dgm:spPr/>
    </dgm:pt>
    <dgm:pt modelId="{F4294C3F-334C-F445-89A2-E04F8178A172}" type="pres">
      <dgm:prSet presAssocID="{53BF8489-A09E-B94E-9B57-DB798156093E}" presName="spNode" presStyleCnt="0"/>
      <dgm:spPr/>
    </dgm:pt>
    <dgm:pt modelId="{4DD2F4D3-0A6C-084C-8ABF-F4AFB763D8B1}" type="pres">
      <dgm:prSet presAssocID="{94F32A1F-FDAC-034B-9B77-B03779EE09B3}" presName="sibTrans" presStyleLbl="sibTrans1D1" presStyleIdx="4" presStyleCnt="9"/>
      <dgm:spPr/>
    </dgm:pt>
    <dgm:pt modelId="{0F902F9B-0B5D-CD40-AB26-15DD091C86C6}" type="pres">
      <dgm:prSet presAssocID="{B7FAFBE6-BBAA-3D4E-8BE9-FC112445FD4F}" presName="node" presStyleLbl="node1" presStyleIdx="5" presStyleCnt="9" custScaleX="120799" custScaleY="185844">
        <dgm:presLayoutVars>
          <dgm:bulletEnabled val="1"/>
        </dgm:presLayoutVars>
      </dgm:prSet>
      <dgm:spPr/>
    </dgm:pt>
    <dgm:pt modelId="{9BDD0CF9-FC73-0544-93C1-5879B1E8A1E7}" type="pres">
      <dgm:prSet presAssocID="{B7FAFBE6-BBAA-3D4E-8BE9-FC112445FD4F}" presName="spNode" presStyleCnt="0"/>
      <dgm:spPr/>
    </dgm:pt>
    <dgm:pt modelId="{43A64F10-DE64-AC47-867D-6F87433695FD}" type="pres">
      <dgm:prSet presAssocID="{B2C9705B-0FBC-1D44-8D77-13FC4FE31999}" presName="sibTrans" presStyleLbl="sibTrans1D1" presStyleIdx="5" presStyleCnt="9"/>
      <dgm:spPr/>
    </dgm:pt>
    <dgm:pt modelId="{DB6BED16-E6F6-3C40-A774-B53F3BAAFC40}" type="pres">
      <dgm:prSet presAssocID="{A8348A1B-B7FE-8545-BE68-8A8A2E9CB9B0}" presName="node" presStyleLbl="node1" presStyleIdx="6" presStyleCnt="9" custScaleX="120799" custScaleY="185844">
        <dgm:presLayoutVars>
          <dgm:bulletEnabled val="1"/>
        </dgm:presLayoutVars>
      </dgm:prSet>
      <dgm:spPr/>
    </dgm:pt>
    <dgm:pt modelId="{675A9E21-5ACD-4541-BE62-3763096A694C}" type="pres">
      <dgm:prSet presAssocID="{A8348A1B-B7FE-8545-BE68-8A8A2E9CB9B0}" presName="spNode" presStyleCnt="0"/>
      <dgm:spPr/>
    </dgm:pt>
    <dgm:pt modelId="{4CACB8B3-25A0-F948-91F5-FCB546008F74}" type="pres">
      <dgm:prSet presAssocID="{B07090D6-89F5-F947-B3EB-CC74A304DA92}" presName="sibTrans" presStyleLbl="sibTrans1D1" presStyleIdx="6" presStyleCnt="9"/>
      <dgm:spPr/>
    </dgm:pt>
    <dgm:pt modelId="{2018064D-6239-324E-AA7B-559774B56D79}" type="pres">
      <dgm:prSet presAssocID="{E042C275-D954-594C-921F-903DF07540A3}" presName="node" presStyleLbl="node1" presStyleIdx="7" presStyleCnt="9" custScaleX="120799" custScaleY="185844">
        <dgm:presLayoutVars>
          <dgm:bulletEnabled val="1"/>
        </dgm:presLayoutVars>
      </dgm:prSet>
      <dgm:spPr/>
    </dgm:pt>
    <dgm:pt modelId="{C12E6D5F-8680-CB4F-8EFC-9B567DE1FED2}" type="pres">
      <dgm:prSet presAssocID="{E042C275-D954-594C-921F-903DF07540A3}" presName="spNode" presStyleCnt="0"/>
      <dgm:spPr/>
    </dgm:pt>
    <dgm:pt modelId="{A8F2818C-568B-864A-A619-136844C4C9C0}" type="pres">
      <dgm:prSet presAssocID="{FDAA22BF-3F1A-AA4B-AA58-D74409CD2C26}" presName="sibTrans" presStyleLbl="sibTrans1D1" presStyleIdx="7" presStyleCnt="9"/>
      <dgm:spPr/>
    </dgm:pt>
    <dgm:pt modelId="{DDF51130-547F-2642-BDBF-ACE399EEE054}" type="pres">
      <dgm:prSet presAssocID="{7F2E89A6-430B-2945-B6AB-2CE2F8051FC1}" presName="node" presStyleLbl="node1" presStyleIdx="8" presStyleCnt="9" custScaleX="120799" custScaleY="185844">
        <dgm:presLayoutVars>
          <dgm:bulletEnabled val="1"/>
        </dgm:presLayoutVars>
      </dgm:prSet>
      <dgm:spPr/>
    </dgm:pt>
    <dgm:pt modelId="{B74D7D9A-9844-CC42-8102-05120A58F233}" type="pres">
      <dgm:prSet presAssocID="{7F2E89A6-430B-2945-B6AB-2CE2F8051FC1}" presName="spNode" presStyleCnt="0"/>
      <dgm:spPr/>
    </dgm:pt>
    <dgm:pt modelId="{AD0E4FE7-42DA-4649-8BC6-83765E70A898}" type="pres">
      <dgm:prSet presAssocID="{E2E14B87-E2B2-FF48-8119-C40BE5500F4C}" presName="sibTrans" presStyleLbl="sibTrans1D1" presStyleIdx="8" presStyleCnt="9"/>
      <dgm:spPr/>
    </dgm:pt>
  </dgm:ptLst>
  <dgm:cxnLst>
    <dgm:cxn modelId="{B2D2F102-8126-074A-9E43-E8833B3EC2F2}" srcId="{A58DE7EE-09EF-1E48-958C-1FD3EE6B187C}" destId="{E042C275-D954-594C-921F-903DF07540A3}" srcOrd="7" destOrd="0" parTransId="{9556F9CF-3ACE-C345-B8B0-75FB108E39E8}" sibTransId="{FDAA22BF-3F1A-AA4B-AA58-D74409CD2C26}"/>
    <dgm:cxn modelId="{72691D03-AA15-5547-BC0B-6B922211522C}" srcId="{A58DE7EE-09EF-1E48-958C-1FD3EE6B187C}" destId="{B7FAFBE6-BBAA-3D4E-8BE9-FC112445FD4F}" srcOrd="5" destOrd="0" parTransId="{92007540-B577-D949-B4C9-842545196FDE}" sibTransId="{B2C9705B-0FBC-1D44-8D77-13FC4FE31999}"/>
    <dgm:cxn modelId="{0C6C151B-C4AE-034B-80D6-6AB8CE76F6A3}" type="presOf" srcId="{E042C275-D954-594C-921F-903DF07540A3}" destId="{2018064D-6239-324E-AA7B-559774B56D79}" srcOrd="0" destOrd="0" presId="urn:microsoft.com/office/officeart/2005/8/layout/cycle6"/>
    <dgm:cxn modelId="{7C10C729-F1CB-484E-91F4-F024D3419D95}" srcId="{A58DE7EE-09EF-1E48-958C-1FD3EE6B187C}" destId="{DC0978A2-D30C-DE4A-8775-16190037425C}" srcOrd="3" destOrd="0" parTransId="{B82F440E-70B8-BC44-B1DC-6863E23D1550}" sibTransId="{682D83A2-26DD-BC47-B11F-879A03F75F44}"/>
    <dgm:cxn modelId="{4818FC31-6F77-8E49-B81B-0F94E07B5F3F}" srcId="{A58DE7EE-09EF-1E48-958C-1FD3EE6B187C}" destId="{8A6C98AE-AD40-5849-992A-455DEF3522EA}" srcOrd="1" destOrd="0" parTransId="{4AD0F1DF-3273-6741-B26D-2458A2F9C6FC}" sibTransId="{25207252-81D9-7348-A8D9-08E66DE7A562}"/>
    <dgm:cxn modelId="{0534BC35-FD54-E049-AFF3-E3DA875DD363}" type="presOf" srcId="{7F2E89A6-430B-2945-B6AB-2CE2F8051FC1}" destId="{DDF51130-547F-2642-BDBF-ACE399EEE054}" srcOrd="0" destOrd="0" presId="urn:microsoft.com/office/officeart/2005/8/layout/cycle6"/>
    <dgm:cxn modelId="{C8BBAB53-A08E-3F43-ABC4-6DE32DF8EEC3}" srcId="{A58DE7EE-09EF-1E48-958C-1FD3EE6B187C}" destId="{53BF8489-A09E-B94E-9B57-DB798156093E}" srcOrd="4" destOrd="0" parTransId="{D96F1EB0-2E77-794F-8AB3-46011D59A0DB}" sibTransId="{94F32A1F-FDAC-034B-9B77-B03779EE09B3}"/>
    <dgm:cxn modelId="{0D779C58-190A-5444-AFC7-555F09AB9AA1}" type="presOf" srcId="{94F32A1F-FDAC-034B-9B77-B03779EE09B3}" destId="{4DD2F4D3-0A6C-084C-8ABF-F4AFB763D8B1}" srcOrd="0" destOrd="0" presId="urn:microsoft.com/office/officeart/2005/8/layout/cycle6"/>
    <dgm:cxn modelId="{AFCE7C5B-E945-3B41-852C-7D4A9CD49CAC}" type="presOf" srcId="{B7FAFBE6-BBAA-3D4E-8BE9-FC112445FD4F}" destId="{0F902F9B-0B5D-CD40-AB26-15DD091C86C6}" srcOrd="0" destOrd="0" presId="urn:microsoft.com/office/officeart/2005/8/layout/cycle6"/>
    <dgm:cxn modelId="{926DF571-55C5-3E45-8C25-CDCD4F728E90}" type="presOf" srcId="{682D83A2-26DD-BC47-B11F-879A03F75F44}" destId="{A51C6F03-3167-B043-8F82-68DA5B3B682D}" srcOrd="0" destOrd="0" presId="urn:microsoft.com/office/officeart/2005/8/layout/cycle6"/>
    <dgm:cxn modelId="{ECA18674-4F5E-4A46-8694-7221C5718E9A}" type="presOf" srcId="{25207252-81D9-7348-A8D9-08E66DE7A562}" destId="{3667AA44-96D2-F747-B101-E061FB143BE0}" srcOrd="0" destOrd="0" presId="urn:microsoft.com/office/officeart/2005/8/layout/cycle6"/>
    <dgm:cxn modelId="{C54EC781-8169-AD4C-8129-4067C04D3475}" type="presOf" srcId="{A8348A1B-B7FE-8545-BE68-8A8A2E9CB9B0}" destId="{DB6BED16-E6F6-3C40-A774-B53F3BAAFC40}" srcOrd="0" destOrd="0" presId="urn:microsoft.com/office/officeart/2005/8/layout/cycle6"/>
    <dgm:cxn modelId="{104A6482-9370-394D-8DA9-9AC94F8BEE2F}" type="presOf" srcId="{79C07193-F773-0B40-954B-2D83EB3961EB}" destId="{7DA0FDAE-4A02-B546-8F42-EDB124B09627}" srcOrd="0" destOrd="0" presId="urn:microsoft.com/office/officeart/2005/8/layout/cycle6"/>
    <dgm:cxn modelId="{7CDF9584-1DBF-DD44-BC43-2530811F258E}" type="presOf" srcId="{8A6C98AE-AD40-5849-992A-455DEF3522EA}" destId="{C2CC1E13-B0EA-DD40-B113-313959E34EFC}" srcOrd="0" destOrd="0" presId="urn:microsoft.com/office/officeart/2005/8/layout/cycle6"/>
    <dgm:cxn modelId="{F8811B8C-500C-0248-AE6D-F60E21B2B746}" type="presOf" srcId="{B07090D6-89F5-F947-B3EB-CC74A304DA92}" destId="{4CACB8B3-25A0-F948-91F5-FCB546008F74}" srcOrd="0" destOrd="0" presId="urn:microsoft.com/office/officeart/2005/8/layout/cycle6"/>
    <dgm:cxn modelId="{5F742992-82F4-DF4D-8106-E3C71A90727F}" srcId="{A58DE7EE-09EF-1E48-958C-1FD3EE6B187C}" destId="{79C07193-F773-0B40-954B-2D83EB3961EB}" srcOrd="0" destOrd="0" parTransId="{E9368D08-7F23-AB40-BB49-D75002BA2C68}" sibTransId="{F34D6F88-4FC4-6F49-9140-6F7DDA62B215}"/>
    <dgm:cxn modelId="{2CA5AFBB-DB77-424F-8D0E-1B461B579F61}" type="presOf" srcId="{A58DE7EE-09EF-1E48-958C-1FD3EE6B187C}" destId="{5523F987-2979-1D47-8DFA-8FAE0AD74A51}" srcOrd="0" destOrd="0" presId="urn:microsoft.com/office/officeart/2005/8/layout/cycle6"/>
    <dgm:cxn modelId="{00F026C1-549F-7C44-8992-40DA628CA1BC}" type="presOf" srcId="{2BAA79E1-88D7-3A4A-950E-2732C83DCF33}" destId="{4160359C-27F2-D648-B5AC-377CA0F92EF8}" srcOrd="0" destOrd="0" presId="urn:microsoft.com/office/officeart/2005/8/layout/cycle6"/>
    <dgm:cxn modelId="{4A56B0C7-25EB-7946-8D0A-D11FAEE5DD18}" srcId="{A58DE7EE-09EF-1E48-958C-1FD3EE6B187C}" destId="{7F2E89A6-430B-2945-B6AB-2CE2F8051FC1}" srcOrd="8" destOrd="0" parTransId="{124B7D65-FC24-6B41-B031-95C04E64ED0B}" sibTransId="{E2E14B87-E2B2-FF48-8119-C40BE5500F4C}"/>
    <dgm:cxn modelId="{7F32F2CA-EE46-B544-9C04-18D9932020D7}" type="presOf" srcId="{5EB8E8E3-388C-634F-91AE-2D45B208BB10}" destId="{B43B0FDB-22BE-F846-A8FC-7EEEC229A6A9}" srcOrd="0" destOrd="0" presId="urn:microsoft.com/office/officeart/2005/8/layout/cycle6"/>
    <dgm:cxn modelId="{40B9EFD0-0E55-FA44-8C74-3ECDCD185DED}" type="presOf" srcId="{F34D6F88-4FC4-6F49-9140-6F7DDA62B215}" destId="{C457617C-F794-A94F-BEB0-7096B38911DB}" srcOrd="0" destOrd="0" presId="urn:microsoft.com/office/officeart/2005/8/layout/cycle6"/>
    <dgm:cxn modelId="{94DDF5D1-E088-E04E-A0AD-325ED3CF9A85}" type="presOf" srcId="{DC0978A2-D30C-DE4A-8775-16190037425C}" destId="{AC9CA26A-A493-C946-BDA4-E0C252C9F054}" srcOrd="0" destOrd="0" presId="urn:microsoft.com/office/officeart/2005/8/layout/cycle6"/>
    <dgm:cxn modelId="{6106EFDB-67F6-8E44-8240-FD2905CB80B8}" type="presOf" srcId="{53BF8489-A09E-B94E-9B57-DB798156093E}" destId="{11F18624-E55F-3E4A-9F3D-4F5A0B7DC3CD}" srcOrd="0" destOrd="0" presId="urn:microsoft.com/office/officeart/2005/8/layout/cycle6"/>
    <dgm:cxn modelId="{1352CEE6-97C7-4642-A833-5E17CC85678F}" type="presOf" srcId="{B2C9705B-0FBC-1D44-8D77-13FC4FE31999}" destId="{43A64F10-DE64-AC47-867D-6F87433695FD}" srcOrd="0" destOrd="0" presId="urn:microsoft.com/office/officeart/2005/8/layout/cycle6"/>
    <dgm:cxn modelId="{B423B7ED-5391-C947-9E2E-62BD43A72102}" type="presOf" srcId="{E2E14B87-E2B2-FF48-8119-C40BE5500F4C}" destId="{AD0E4FE7-42DA-4649-8BC6-83765E70A898}" srcOrd="0" destOrd="0" presId="urn:microsoft.com/office/officeart/2005/8/layout/cycle6"/>
    <dgm:cxn modelId="{E9E7CDF7-42E1-F445-A687-046C616C026D}" srcId="{A58DE7EE-09EF-1E48-958C-1FD3EE6B187C}" destId="{2BAA79E1-88D7-3A4A-950E-2732C83DCF33}" srcOrd="2" destOrd="0" parTransId="{3DEC63DA-5F21-AA47-AB61-09CE8FEC0C84}" sibTransId="{5EB8E8E3-388C-634F-91AE-2D45B208BB10}"/>
    <dgm:cxn modelId="{91FC4BFD-76B1-CE4B-875E-65D7EB4600AC}" srcId="{A58DE7EE-09EF-1E48-958C-1FD3EE6B187C}" destId="{A8348A1B-B7FE-8545-BE68-8A8A2E9CB9B0}" srcOrd="6" destOrd="0" parTransId="{80AE2148-4B0E-FB47-8A90-22B7E4A368C4}" sibTransId="{B07090D6-89F5-F947-B3EB-CC74A304DA92}"/>
    <dgm:cxn modelId="{391084FE-9C0C-1945-83C8-E2E3CF751732}" type="presOf" srcId="{FDAA22BF-3F1A-AA4B-AA58-D74409CD2C26}" destId="{A8F2818C-568B-864A-A619-136844C4C9C0}" srcOrd="0" destOrd="0" presId="urn:microsoft.com/office/officeart/2005/8/layout/cycle6"/>
    <dgm:cxn modelId="{C1CFA39E-0CAF-0444-BF66-0F63DC554E0E}" type="presParOf" srcId="{5523F987-2979-1D47-8DFA-8FAE0AD74A51}" destId="{7DA0FDAE-4A02-B546-8F42-EDB124B09627}" srcOrd="0" destOrd="0" presId="urn:microsoft.com/office/officeart/2005/8/layout/cycle6"/>
    <dgm:cxn modelId="{08D4A416-8406-A44B-9126-2C1273C30BC6}" type="presParOf" srcId="{5523F987-2979-1D47-8DFA-8FAE0AD74A51}" destId="{A5CB4FDB-6BE4-CB49-9FD2-54473382768F}" srcOrd="1" destOrd="0" presId="urn:microsoft.com/office/officeart/2005/8/layout/cycle6"/>
    <dgm:cxn modelId="{ABF9764C-C24B-5743-98DA-95BFDA2E62B7}" type="presParOf" srcId="{5523F987-2979-1D47-8DFA-8FAE0AD74A51}" destId="{C457617C-F794-A94F-BEB0-7096B38911DB}" srcOrd="2" destOrd="0" presId="urn:microsoft.com/office/officeart/2005/8/layout/cycle6"/>
    <dgm:cxn modelId="{038E91F8-4877-C24A-B3AC-FE70DB24AEFF}" type="presParOf" srcId="{5523F987-2979-1D47-8DFA-8FAE0AD74A51}" destId="{C2CC1E13-B0EA-DD40-B113-313959E34EFC}" srcOrd="3" destOrd="0" presId="urn:microsoft.com/office/officeart/2005/8/layout/cycle6"/>
    <dgm:cxn modelId="{C9975681-36A9-AD49-8042-3295D03F0588}" type="presParOf" srcId="{5523F987-2979-1D47-8DFA-8FAE0AD74A51}" destId="{F7E4E41B-E4F6-CF4B-998D-CF6571476348}" srcOrd="4" destOrd="0" presId="urn:microsoft.com/office/officeart/2005/8/layout/cycle6"/>
    <dgm:cxn modelId="{7C66D564-763E-7C40-A56A-9459143D602F}" type="presParOf" srcId="{5523F987-2979-1D47-8DFA-8FAE0AD74A51}" destId="{3667AA44-96D2-F747-B101-E061FB143BE0}" srcOrd="5" destOrd="0" presId="urn:microsoft.com/office/officeart/2005/8/layout/cycle6"/>
    <dgm:cxn modelId="{041F5C5D-D7C9-EB4B-894A-2B3942D188AD}" type="presParOf" srcId="{5523F987-2979-1D47-8DFA-8FAE0AD74A51}" destId="{4160359C-27F2-D648-B5AC-377CA0F92EF8}" srcOrd="6" destOrd="0" presId="urn:microsoft.com/office/officeart/2005/8/layout/cycle6"/>
    <dgm:cxn modelId="{28507D90-C94C-C645-815D-26F041ED6105}" type="presParOf" srcId="{5523F987-2979-1D47-8DFA-8FAE0AD74A51}" destId="{9730D0D0-2475-CF40-A7B8-1652EC17B7F1}" srcOrd="7" destOrd="0" presId="urn:microsoft.com/office/officeart/2005/8/layout/cycle6"/>
    <dgm:cxn modelId="{93054ECD-DE7E-6948-A234-A62E7D00AA88}" type="presParOf" srcId="{5523F987-2979-1D47-8DFA-8FAE0AD74A51}" destId="{B43B0FDB-22BE-F846-A8FC-7EEEC229A6A9}" srcOrd="8" destOrd="0" presId="urn:microsoft.com/office/officeart/2005/8/layout/cycle6"/>
    <dgm:cxn modelId="{148ECBC7-258B-B849-A5FF-F2EE0732F655}" type="presParOf" srcId="{5523F987-2979-1D47-8DFA-8FAE0AD74A51}" destId="{AC9CA26A-A493-C946-BDA4-E0C252C9F054}" srcOrd="9" destOrd="0" presId="urn:microsoft.com/office/officeart/2005/8/layout/cycle6"/>
    <dgm:cxn modelId="{63556C21-4984-5246-BBE4-928C55BD7378}" type="presParOf" srcId="{5523F987-2979-1D47-8DFA-8FAE0AD74A51}" destId="{335D3CF7-2EEB-D64F-949D-042CDBEC8A7C}" srcOrd="10" destOrd="0" presId="urn:microsoft.com/office/officeart/2005/8/layout/cycle6"/>
    <dgm:cxn modelId="{5924CCD8-E707-124D-B797-09506B7CD28B}" type="presParOf" srcId="{5523F987-2979-1D47-8DFA-8FAE0AD74A51}" destId="{A51C6F03-3167-B043-8F82-68DA5B3B682D}" srcOrd="11" destOrd="0" presId="urn:microsoft.com/office/officeart/2005/8/layout/cycle6"/>
    <dgm:cxn modelId="{91722D6C-C1F7-9B48-87D4-6BF80FE2CE5A}" type="presParOf" srcId="{5523F987-2979-1D47-8DFA-8FAE0AD74A51}" destId="{11F18624-E55F-3E4A-9F3D-4F5A0B7DC3CD}" srcOrd="12" destOrd="0" presId="urn:microsoft.com/office/officeart/2005/8/layout/cycle6"/>
    <dgm:cxn modelId="{779C1829-00D0-EE4B-BA2F-157000B7E66B}" type="presParOf" srcId="{5523F987-2979-1D47-8DFA-8FAE0AD74A51}" destId="{F4294C3F-334C-F445-89A2-E04F8178A172}" srcOrd="13" destOrd="0" presId="urn:microsoft.com/office/officeart/2005/8/layout/cycle6"/>
    <dgm:cxn modelId="{5B749B56-2E5B-A940-A87D-612A4B320DFE}" type="presParOf" srcId="{5523F987-2979-1D47-8DFA-8FAE0AD74A51}" destId="{4DD2F4D3-0A6C-084C-8ABF-F4AFB763D8B1}" srcOrd="14" destOrd="0" presId="urn:microsoft.com/office/officeart/2005/8/layout/cycle6"/>
    <dgm:cxn modelId="{57557A9C-4E61-114B-B5AD-84AF7FD15ADD}" type="presParOf" srcId="{5523F987-2979-1D47-8DFA-8FAE0AD74A51}" destId="{0F902F9B-0B5D-CD40-AB26-15DD091C86C6}" srcOrd="15" destOrd="0" presId="urn:microsoft.com/office/officeart/2005/8/layout/cycle6"/>
    <dgm:cxn modelId="{910D9412-7D5B-1647-BEDB-3AFFC0A91129}" type="presParOf" srcId="{5523F987-2979-1D47-8DFA-8FAE0AD74A51}" destId="{9BDD0CF9-FC73-0544-93C1-5879B1E8A1E7}" srcOrd="16" destOrd="0" presId="urn:microsoft.com/office/officeart/2005/8/layout/cycle6"/>
    <dgm:cxn modelId="{1120D6C0-226C-F141-87D5-FAE35BA836B4}" type="presParOf" srcId="{5523F987-2979-1D47-8DFA-8FAE0AD74A51}" destId="{43A64F10-DE64-AC47-867D-6F87433695FD}" srcOrd="17" destOrd="0" presId="urn:microsoft.com/office/officeart/2005/8/layout/cycle6"/>
    <dgm:cxn modelId="{0BF17696-1047-A94E-98A9-41DD9DDFC1CC}" type="presParOf" srcId="{5523F987-2979-1D47-8DFA-8FAE0AD74A51}" destId="{DB6BED16-E6F6-3C40-A774-B53F3BAAFC40}" srcOrd="18" destOrd="0" presId="urn:microsoft.com/office/officeart/2005/8/layout/cycle6"/>
    <dgm:cxn modelId="{D06EB775-5FA1-E947-AD33-23768F3539D0}" type="presParOf" srcId="{5523F987-2979-1D47-8DFA-8FAE0AD74A51}" destId="{675A9E21-5ACD-4541-BE62-3763096A694C}" srcOrd="19" destOrd="0" presId="urn:microsoft.com/office/officeart/2005/8/layout/cycle6"/>
    <dgm:cxn modelId="{A90F545C-9EE0-FE40-AF9D-4BA3D9FADE80}" type="presParOf" srcId="{5523F987-2979-1D47-8DFA-8FAE0AD74A51}" destId="{4CACB8B3-25A0-F948-91F5-FCB546008F74}" srcOrd="20" destOrd="0" presId="urn:microsoft.com/office/officeart/2005/8/layout/cycle6"/>
    <dgm:cxn modelId="{FE7B50B3-1744-164E-B6E1-512C0A1DC988}" type="presParOf" srcId="{5523F987-2979-1D47-8DFA-8FAE0AD74A51}" destId="{2018064D-6239-324E-AA7B-559774B56D79}" srcOrd="21" destOrd="0" presId="urn:microsoft.com/office/officeart/2005/8/layout/cycle6"/>
    <dgm:cxn modelId="{4FF1D375-BFB9-3D40-9482-2134BDAB7E58}" type="presParOf" srcId="{5523F987-2979-1D47-8DFA-8FAE0AD74A51}" destId="{C12E6D5F-8680-CB4F-8EFC-9B567DE1FED2}" srcOrd="22" destOrd="0" presId="urn:microsoft.com/office/officeart/2005/8/layout/cycle6"/>
    <dgm:cxn modelId="{2AAE5414-ED7C-F444-8065-5CD9DCBFC2C2}" type="presParOf" srcId="{5523F987-2979-1D47-8DFA-8FAE0AD74A51}" destId="{A8F2818C-568B-864A-A619-136844C4C9C0}" srcOrd="23" destOrd="0" presId="urn:microsoft.com/office/officeart/2005/8/layout/cycle6"/>
    <dgm:cxn modelId="{F32D2C22-F461-2F40-A33B-44E2B06B9609}" type="presParOf" srcId="{5523F987-2979-1D47-8DFA-8FAE0AD74A51}" destId="{DDF51130-547F-2642-BDBF-ACE399EEE054}" srcOrd="24" destOrd="0" presId="urn:microsoft.com/office/officeart/2005/8/layout/cycle6"/>
    <dgm:cxn modelId="{F9A5029D-ED1D-0C40-BB5A-20D7D4517BF6}" type="presParOf" srcId="{5523F987-2979-1D47-8DFA-8FAE0AD74A51}" destId="{B74D7D9A-9844-CC42-8102-05120A58F233}" srcOrd="25" destOrd="0" presId="urn:microsoft.com/office/officeart/2005/8/layout/cycle6"/>
    <dgm:cxn modelId="{E8D8C28F-831B-864B-B82D-EA983C636673}" type="presParOf" srcId="{5523F987-2979-1D47-8DFA-8FAE0AD74A51}" destId="{AD0E4FE7-42DA-4649-8BC6-83765E70A898}" srcOrd="26" destOrd="0" presId="urn:microsoft.com/office/officeart/2005/8/layout/cycle6"/>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58DE7EE-09EF-1E48-958C-1FD3EE6B187C}"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fr-FR"/>
        </a:p>
      </dgm:t>
    </dgm:pt>
    <dgm:pt modelId="{79C07193-F773-0B40-954B-2D83EB3961EB}">
      <dgm:prSet phldrT="[Texte]" custT="1"/>
      <dgm:spPr/>
      <dgm:t>
        <a:bodyPr/>
        <a:lstStyle/>
        <a:p>
          <a:r>
            <a:rPr lang="fr-FR" sz="1400" dirty="0"/>
            <a:t>Référentiel d'évaluation</a:t>
          </a:r>
        </a:p>
      </dgm:t>
    </dgm:pt>
    <dgm:pt modelId="{E9368D08-7F23-AB40-BB49-D75002BA2C68}" type="parTrans" cxnId="{5F742992-82F4-DF4D-8106-E3C71A90727F}">
      <dgm:prSet/>
      <dgm:spPr/>
      <dgm:t>
        <a:bodyPr/>
        <a:lstStyle/>
        <a:p>
          <a:endParaRPr lang="fr-FR"/>
        </a:p>
      </dgm:t>
    </dgm:pt>
    <dgm:pt modelId="{F34D6F88-4FC4-6F49-9140-6F7DDA62B215}" type="sibTrans" cxnId="{5F742992-82F4-DF4D-8106-E3C71A90727F}">
      <dgm:prSet/>
      <dgm:spPr>
        <a:ln w="38100"/>
      </dgm:spPr>
      <dgm:t>
        <a:bodyPr/>
        <a:lstStyle/>
        <a:p>
          <a:endParaRPr lang="fr-FR"/>
        </a:p>
      </dgm:t>
    </dgm:pt>
    <dgm:pt modelId="{8A6C98AE-AD40-5849-992A-455DEF3522EA}">
      <dgm:prSet phldrT="[Texte]" custT="1"/>
      <dgm:spPr/>
      <dgm:t>
        <a:bodyPr/>
        <a:lstStyle/>
        <a:p>
          <a:r>
            <a:rPr lang="fr-FR" sz="1600" dirty="0"/>
            <a:t>Valeurs et finalités</a:t>
          </a:r>
        </a:p>
      </dgm:t>
    </dgm:pt>
    <dgm:pt modelId="{4AD0F1DF-3273-6741-B26D-2458A2F9C6FC}" type="parTrans" cxnId="{4818FC31-6F77-8E49-B81B-0F94E07B5F3F}">
      <dgm:prSet/>
      <dgm:spPr/>
      <dgm:t>
        <a:bodyPr/>
        <a:lstStyle/>
        <a:p>
          <a:endParaRPr lang="fr-FR"/>
        </a:p>
      </dgm:t>
    </dgm:pt>
    <dgm:pt modelId="{25207252-81D9-7348-A8D9-08E66DE7A562}" type="sibTrans" cxnId="{4818FC31-6F77-8E49-B81B-0F94E07B5F3F}">
      <dgm:prSet/>
      <dgm:spPr>
        <a:ln w="38100"/>
      </dgm:spPr>
      <dgm:t>
        <a:bodyPr/>
        <a:lstStyle/>
        <a:p>
          <a:endParaRPr lang="fr-FR"/>
        </a:p>
      </dgm:t>
    </dgm:pt>
    <dgm:pt modelId="{2BAA79E1-88D7-3A4A-950E-2732C83DCF33}">
      <dgm:prSet phldrT="[Texte]" custT="1"/>
      <dgm:spPr/>
      <dgm:t>
        <a:bodyPr/>
        <a:lstStyle/>
        <a:p>
          <a:r>
            <a:rPr lang="fr-FR" sz="1600" dirty="0"/>
            <a:t>Architecture</a:t>
          </a:r>
        </a:p>
      </dgm:t>
    </dgm:pt>
    <dgm:pt modelId="{3DEC63DA-5F21-AA47-AB61-09CE8FEC0C84}" type="parTrans" cxnId="{E9E7CDF7-42E1-F445-A687-046C616C026D}">
      <dgm:prSet/>
      <dgm:spPr/>
      <dgm:t>
        <a:bodyPr/>
        <a:lstStyle/>
        <a:p>
          <a:endParaRPr lang="fr-FR"/>
        </a:p>
      </dgm:t>
    </dgm:pt>
    <dgm:pt modelId="{5EB8E8E3-388C-634F-91AE-2D45B208BB10}" type="sibTrans" cxnId="{E9E7CDF7-42E1-F445-A687-046C616C026D}">
      <dgm:prSet/>
      <dgm:spPr>
        <a:ln w="38100"/>
      </dgm:spPr>
      <dgm:t>
        <a:bodyPr/>
        <a:lstStyle/>
        <a:p>
          <a:endParaRPr lang="fr-FR"/>
        </a:p>
      </dgm:t>
    </dgm:pt>
    <dgm:pt modelId="{DC0978A2-D30C-DE4A-8775-16190037425C}">
      <dgm:prSet phldrT="[Texte]" custT="1"/>
      <dgm:spPr/>
      <dgm:t>
        <a:bodyPr/>
        <a:lstStyle/>
        <a:p>
          <a:r>
            <a:rPr lang="fr-FR" sz="1600" dirty="0"/>
            <a:t>Conception et paramétrage</a:t>
          </a:r>
        </a:p>
      </dgm:t>
    </dgm:pt>
    <dgm:pt modelId="{B82F440E-70B8-BC44-B1DC-6863E23D1550}" type="parTrans" cxnId="{7C10C729-F1CB-484E-91F4-F024D3419D95}">
      <dgm:prSet/>
      <dgm:spPr/>
      <dgm:t>
        <a:bodyPr/>
        <a:lstStyle/>
        <a:p>
          <a:endParaRPr lang="fr-FR"/>
        </a:p>
      </dgm:t>
    </dgm:pt>
    <dgm:pt modelId="{682D83A2-26DD-BC47-B11F-879A03F75F44}" type="sibTrans" cxnId="{7C10C729-F1CB-484E-91F4-F024D3419D95}">
      <dgm:prSet/>
      <dgm:spPr>
        <a:ln w="38100"/>
      </dgm:spPr>
      <dgm:t>
        <a:bodyPr/>
        <a:lstStyle/>
        <a:p>
          <a:endParaRPr lang="fr-FR"/>
        </a:p>
      </dgm:t>
    </dgm:pt>
    <dgm:pt modelId="{53BF8489-A09E-B94E-9B57-DB798156093E}">
      <dgm:prSet phldrT="[Texte]" custT="1"/>
      <dgm:spPr/>
      <dgm:t>
        <a:bodyPr/>
        <a:lstStyle/>
        <a:p>
          <a:r>
            <a:rPr lang="fr-FR" sz="1600" dirty="0"/>
            <a:t>Communication vers les étudiants</a:t>
          </a:r>
        </a:p>
      </dgm:t>
    </dgm:pt>
    <dgm:pt modelId="{D96F1EB0-2E77-794F-8AB3-46011D59A0DB}" type="parTrans" cxnId="{C8BBAB53-A08E-3F43-ABC4-6DE32DF8EEC3}">
      <dgm:prSet/>
      <dgm:spPr/>
      <dgm:t>
        <a:bodyPr/>
        <a:lstStyle/>
        <a:p>
          <a:endParaRPr lang="fr-FR"/>
        </a:p>
      </dgm:t>
    </dgm:pt>
    <dgm:pt modelId="{94F32A1F-FDAC-034B-9B77-B03779EE09B3}" type="sibTrans" cxnId="{C8BBAB53-A08E-3F43-ABC4-6DE32DF8EEC3}">
      <dgm:prSet/>
      <dgm:spPr>
        <a:ln w="38100"/>
      </dgm:spPr>
      <dgm:t>
        <a:bodyPr/>
        <a:lstStyle/>
        <a:p>
          <a:endParaRPr lang="fr-FR"/>
        </a:p>
      </dgm:t>
    </dgm:pt>
    <dgm:pt modelId="{A8348A1B-B7FE-8545-BE68-8A8A2E9CB9B0}">
      <dgm:prSet phldrT="[Texte]" custT="1"/>
      <dgm:spPr/>
      <dgm:t>
        <a:bodyPr/>
        <a:lstStyle/>
        <a:p>
          <a:r>
            <a:rPr lang="fr-FR" sz="1600" dirty="0"/>
            <a:t>Jugement et décision</a:t>
          </a:r>
        </a:p>
      </dgm:t>
    </dgm:pt>
    <dgm:pt modelId="{80AE2148-4B0E-FB47-8A90-22B7E4A368C4}" type="parTrans" cxnId="{91FC4BFD-76B1-CE4B-875E-65D7EB4600AC}">
      <dgm:prSet/>
      <dgm:spPr/>
      <dgm:t>
        <a:bodyPr/>
        <a:lstStyle/>
        <a:p>
          <a:endParaRPr lang="fr-FR"/>
        </a:p>
      </dgm:t>
    </dgm:pt>
    <dgm:pt modelId="{B07090D6-89F5-F947-B3EB-CC74A304DA92}" type="sibTrans" cxnId="{91FC4BFD-76B1-CE4B-875E-65D7EB4600AC}">
      <dgm:prSet/>
      <dgm:spPr>
        <a:ln w="38100"/>
      </dgm:spPr>
      <dgm:t>
        <a:bodyPr/>
        <a:lstStyle/>
        <a:p>
          <a:endParaRPr lang="fr-FR"/>
        </a:p>
      </dgm:t>
    </dgm:pt>
    <dgm:pt modelId="{B7FAFBE6-BBAA-3D4E-8BE9-FC112445FD4F}">
      <dgm:prSet phldrT="[Texte]" custT="1"/>
      <dgm:spPr/>
      <dgm:t>
        <a:bodyPr/>
        <a:lstStyle/>
        <a:p>
          <a:r>
            <a:rPr lang="fr-FR" sz="1600" dirty="0"/>
            <a:t>Prise de données</a:t>
          </a:r>
        </a:p>
      </dgm:t>
    </dgm:pt>
    <dgm:pt modelId="{92007540-B577-D949-B4C9-842545196FDE}" type="parTrans" cxnId="{72691D03-AA15-5547-BC0B-6B922211522C}">
      <dgm:prSet/>
      <dgm:spPr/>
      <dgm:t>
        <a:bodyPr/>
        <a:lstStyle/>
        <a:p>
          <a:endParaRPr lang="fr-FR"/>
        </a:p>
      </dgm:t>
    </dgm:pt>
    <dgm:pt modelId="{B2C9705B-0FBC-1D44-8D77-13FC4FE31999}" type="sibTrans" cxnId="{72691D03-AA15-5547-BC0B-6B922211522C}">
      <dgm:prSet/>
      <dgm:spPr>
        <a:ln w="38100"/>
      </dgm:spPr>
      <dgm:t>
        <a:bodyPr/>
        <a:lstStyle/>
        <a:p>
          <a:endParaRPr lang="fr-FR"/>
        </a:p>
      </dgm:t>
    </dgm:pt>
    <dgm:pt modelId="{7F2E89A6-430B-2945-B6AB-2CE2F8051FC1}">
      <dgm:prSet phldrT="[Texte]" custT="1"/>
      <dgm:spPr>
        <a:ln w="12700">
          <a:solidFill>
            <a:schemeClr val="bg1"/>
          </a:solidFill>
        </a:ln>
      </dgm:spPr>
      <dgm:t>
        <a:bodyPr/>
        <a:lstStyle/>
        <a:p>
          <a:r>
            <a:rPr lang="fr-FR" sz="1600" dirty="0"/>
            <a:t>Analyse qualité</a:t>
          </a:r>
        </a:p>
      </dgm:t>
    </dgm:pt>
    <dgm:pt modelId="{124B7D65-FC24-6B41-B031-95C04E64ED0B}" type="parTrans" cxnId="{4A56B0C7-25EB-7946-8D0A-D11FAEE5DD18}">
      <dgm:prSet/>
      <dgm:spPr/>
      <dgm:t>
        <a:bodyPr/>
        <a:lstStyle/>
        <a:p>
          <a:endParaRPr lang="fr-FR"/>
        </a:p>
      </dgm:t>
    </dgm:pt>
    <dgm:pt modelId="{E2E14B87-E2B2-FF48-8119-C40BE5500F4C}" type="sibTrans" cxnId="{4A56B0C7-25EB-7946-8D0A-D11FAEE5DD18}">
      <dgm:prSet/>
      <dgm:spPr>
        <a:ln w="38100"/>
      </dgm:spPr>
      <dgm:t>
        <a:bodyPr/>
        <a:lstStyle/>
        <a:p>
          <a:endParaRPr lang="fr-FR"/>
        </a:p>
      </dgm:t>
    </dgm:pt>
    <dgm:pt modelId="{E042C275-D954-594C-921F-903DF07540A3}">
      <dgm:prSet phldrT="[Texte]" custT="1"/>
      <dgm:spPr/>
      <dgm:t>
        <a:bodyPr/>
        <a:lstStyle/>
        <a:p>
          <a:r>
            <a:rPr lang="fr-FR" sz="1600" dirty="0"/>
            <a:t>Rétroaction (</a:t>
          </a:r>
          <a:r>
            <a:rPr lang="fr-FR" sz="1600" dirty="0" err="1"/>
            <a:t>Feedabck</a:t>
          </a:r>
          <a:r>
            <a:rPr lang="fr-FR" sz="1600" dirty="0"/>
            <a:t>)</a:t>
          </a:r>
        </a:p>
      </dgm:t>
    </dgm:pt>
    <dgm:pt modelId="{9556F9CF-3ACE-C345-B8B0-75FB108E39E8}" type="parTrans" cxnId="{B2D2F102-8126-074A-9E43-E8833B3EC2F2}">
      <dgm:prSet/>
      <dgm:spPr/>
      <dgm:t>
        <a:bodyPr/>
        <a:lstStyle/>
        <a:p>
          <a:endParaRPr lang="fr-FR"/>
        </a:p>
      </dgm:t>
    </dgm:pt>
    <dgm:pt modelId="{FDAA22BF-3F1A-AA4B-AA58-D74409CD2C26}" type="sibTrans" cxnId="{B2D2F102-8126-074A-9E43-E8833B3EC2F2}">
      <dgm:prSet/>
      <dgm:spPr>
        <a:ln w="38100"/>
      </dgm:spPr>
      <dgm:t>
        <a:bodyPr/>
        <a:lstStyle/>
        <a:p>
          <a:endParaRPr lang="fr-FR"/>
        </a:p>
      </dgm:t>
    </dgm:pt>
    <dgm:pt modelId="{5523F987-2979-1D47-8DFA-8FAE0AD74A51}" type="pres">
      <dgm:prSet presAssocID="{A58DE7EE-09EF-1E48-958C-1FD3EE6B187C}" presName="cycle" presStyleCnt="0">
        <dgm:presLayoutVars>
          <dgm:dir/>
          <dgm:resizeHandles val="exact"/>
        </dgm:presLayoutVars>
      </dgm:prSet>
      <dgm:spPr/>
    </dgm:pt>
    <dgm:pt modelId="{7DA0FDAE-4A02-B546-8F42-EDB124B09627}" type="pres">
      <dgm:prSet presAssocID="{79C07193-F773-0B40-954B-2D83EB3961EB}" presName="node" presStyleLbl="node1" presStyleIdx="0" presStyleCnt="9" custScaleX="120934" custScaleY="185844">
        <dgm:presLayoutVars>
          <dgm:bulletEnabled val="1"/>
        </dgm:presLayoutVars>
      </dgm:prSet>
      <dgm:spPr/>
    </dgm:pt>
    <dgm:pt modelId="{A5CB4FDB-6BE4-CB49-9FD2-54473382768F}" type="pres">
      <dgm:prSet presAssocID="{79C07193-F773-0B40-954B-2D83EB3961EB}" presName="spNode" presStyleCnt="0"/>
      <dgm:spPr/>
    </dgm:pt>
    <dgm:pt modelId="{C457617C-F794-A94F-BEB0-7096B38911DB}" type="pres">
      <dgm:prSet presAssocID="{F34D6F88-4FC4-6F49-9140-6F7DDA62B215}" presName="sibTrans" presStyleLbl="sibTrans1D1" presStyleIdx="0" presStyleCnt="9"/>
      <dgm:spPr/>
    </dgm:pt>
    <dgm:pt modelId="{C2CC1E13-B0EA-DD40-B113-313959E34EFC}" type="pres">
      <dgm:prSet presAssocID="{8A6C98AE-AD40-5849-992A-455DEF3522EA}" presName="node" presStyleLbl="node1" presStyleIdx="1" presStyleCnt="9" custScaleX="120799" custScaleY="185844">
        <dgm:presLayoutVars>
          <dgm:bulletEnabled val="1"/>
        </dgm:presLayoutVars>
      </dgm:prSet>
      <dgm:spPr/>
    </dgm:pt>
    <dgm:pt modelId="{F7E4E41B-E4F6-CF4B-998D-CF6571476348}" type="pres">
      <dgm:prSet presAssocID="{8A6C98AE-AD40-5849-992A-455DEF3522EA}" presName="spNode" presStyleCnt="0"/>
      <dgm:spPr/>
    </dgm:pt>
    <dgm:pt modelId="{3667AA44-96D2-F747-B101-E061FB143BE0}" type="pres">
      <dgm:prSet presAssocID="{25207252-81D9-7348-A8D9-08E66DE7A562}" presName="sibTrans" presStyleLbl="sibTrans1D1" presStyleIdx="1" presStyleCnt="9"/>
      <dgm:spPr/>
    </dgm:pt>
    <dgm:pt modelId="{4160359C-27F2-D648-B5AC-377CA0F92EF8}" type="pres">
      <dgm:prSet presAssocID="{2BAA79E1-88D7-3A4A-950E-2732C83DCF33}" presName="node" presStyleLbl="node1" presStyleIdx="2" presStyleCnt="9" custScaleX="120851" custScaleY="185844">
        <dgm:presLayoutVars>
          <dgm:bulletEnabled val="1"/>
        </dgm:presLayoutVars>
      </dgm:prSet>
      <dgm:spPr/>
    </dgm:pt>
    <dgm:pt modelId="{9730D0D0-2475-CF40-A7B8-1652EC17B7F1}" type="pres">
      <dgm:prSet presAssocID="{2BAA79E1-88D7-3A4A-950E-2732C83DCF33}" presName="spNode" presStyleCnt="0"/>
      <dgm:spPr/>
    </dgm:pt>
    <dgm:pt modelId="{B43B0FDB-22BE-F846-A8FC-7EEEC229A6A9}" type="pres">
      <dgm:prSet presAssocID="{5EB8E8E3-388C-634F-91AE-2D45B208BB10}" presName="sibTrans" presStyleLbl="sibTrans1D1" presStyleIdx="2" presStyleCnt="9"/>
      <dgm:spPr/>
    </dgm:pt>
    <dgm:pt modelId="{AC9CA26A-A493-C946-BDA4-E0C252C9F054}" type="pres">
      <dgm:prSet presAssocID="{DC0978A2-D30C-DE4A-8775-16190037425C}" presName="node" presStyleLbl="node1" presStyleIdx="3" presStyleCnt="9" custScaleX="120799" custScaleY="185844">
        <dgm:presLayoutVars>
          <dgm:bulletEnabled val="1"/>
        </dgm:presLayoutVars>
      </dgm:prSet>
      <dgm:spPr/>
    </dgm:pt>
    <dgm:pt modelId="{335D3CF7-2EEB-D64F-949D-042CDBEC8A7C}" type="pres">
      <dgm:prSet presAssocID="{DC0978A2-D30C-DE4A-8775-16190037425C}" presName="spNode" presStyleCnt="0"/>
      <dgm:spPr/>
    </dgm:pt>
    <dgm:pt modelId="{A51C6F03-3167-B043-8F82-68DA5B3B682D}" type="pres">
      <dgm:prSet presAssocID="{682D83A2-26DD-BC47-B11F-879A03F75F44}" presName="sibTrans" presStyleLbl="sibTrans1D1" presStyleIdx="3" presStyleCnt="9"/>
      <dgm:spPr/>
    </dgm:pt>
    <dgm:pt modelId="{11F18624-E55F-3E4A-9F3D-4F5A0B7DC3CD}" type="pres">
      <dgm:prSet presAssocID="{53BF8489-A09E-B94E-9B57-DB798156093E}" presName="node" presStyleLbl="node1" presStyleIdx="4" presStyleCnt="9" custScaleX="120799" custScaleY="185844">
        <dgm:presLayoutVars>
          <dgm:bulletEnabled val="1"/>
        </dgm:presLayoutVars>
      </dgm:prSet>
      <dgm:spPr/>
    </dgm:pt>
    <dgm:pt modelId="{F4294C3F-334C-F445-89A2-E04F8178A172}" type="pres">
      <dgm:prSet presAssocID="{53BF8489-A09E-B94E-9B57-DB798156093E}" presName="spNode" presStyleCnt="0"/>
      <dgm:spPr/>
    </dgm:pt>
    <dgm:pt modelId="{4DD2F4D3-0A6C-084C-8ABF-F4AFB763D8B1}" type="pres">
      <dgm:prSet presAssocID="{94F32A1F-FDAC-034B-9B77-B03779EE09B3}" presName="sibTrans" presStyleLbl="sibTrans1D1" presStyleIdx="4" presStyleCnt="9"/>
      <dgm:spPr/>
    </dgm:pt>
    <dgm:pt modelId="{0F902F9B-0B5D-CD40-AB26-15DD091C86C6}" type="pres">
      <dgm:prSet presAssocID="{B7FAFBE6-BBAA-3D4E-8BE9-FC112445FD4F}" presName="node" presStyleLbl="node1" presStyleIdx="5" presStyleCnt="9" custScaleX="120799" custScaleY="185844">
        <dgm:presLayoutVars>
          <dgm:bulletEnabled val="1"/>
        </dgm:presLayoutVars>
      </dgm:prSet>
      <dgm:spPr/>
    </dgm:pt>
    <dgm:pt modelId="{9BDD0CF9-FC73-0544-93C1-5879B1E8A1E7}" type="pres">
      <dgm:prSet presAssocID="{B7FAFBE6-BBAA-3D4E-8BE9-FC112445FD4F}" presName="spNode" presStyleCnt="0"/>
      <dgm:spPr/>
    </dgm:pt>
    <dgm:pt modelId="{43A64F10-DE64-AC47-867D-6F87433695FD}" type="pres">
      <dgm:prSet presAssocID="{B2C9705B-0FBC-1D44-8D77-13FC4FE31999}" presName="sibTrans" presStyleLbl="sibTrans1D1" presStyleIdx="5" presStyleCnt="9"/>
      <dgm:spPr/>
    </dgm:pt>
    <dgm:pt modelId="{DB6BED16-E6F6-3C40-A774-B53F3BAAFC40}" type="pres">
      <dgm:prSet presAssocID="{A8348A1B-B7FE-8545-BE68-8A8A2E9CB9B0}" presName="node" presStyleLbl="node1" presStyleIdx="6" presStyleCnt="9" custScaleX="120799" custScaleY="185844">
        <dgm:presLayoutVars>
          <dgm:bulletEnabled val="1"/>
        </dgm:presLayoutVars>
      </dgm:prSet>
      <dgm:spPr/>
    </dgm:pt>
    <dgm:pt modelId="{675A9E21-5ACD-4541-BE62-3763096A694C}" type="pres">
      <dgm:prSet presAssocID="{A8348A1B-B7FE-8545-BE68-8A8A2E9CB9B0}" presName="spNode" presStyleCnt="0"/>
      <dgm:spPr/>
    </dgm:pt>
    <dgm:pt modelId="{4CACB8B3-25A0-F948-91F5-FCB546008F74}" type="pres">
      <dgm:prSet presAssocID="{B07090D6-89F5-F947-B3EB-CC74A304DA92}" presName="sibTrans" presStyleLbl="sibTrans1D1" presStyleIdx="6" presStyleCnt="9"/>
      <dgm:spPr/>
    </dgm:pt>
    <dgm:pt modelId="{2018064D-6239-324E-AA7B-559774B56D79}" type="pres">
      <dgm:prSet presAssocID="{E042C275-D954-594C-921F-903DF07540A3}" presName="node" presStyleLbl="node1" presStyleIdx="7" presStyleCnt="9" custScaleX="120799" custScaleY="185844">
        <dgm:presLayoutVars>
          <dgm:bulletEnabled val="1"/>
        </dgm:presLayoutVars>
      </dgm:prSet>
      <dgm:spPr/>
    </dgm:pt>
    <dgm:pt modelId="{C12E6D5F-8680-CB4F-8EFC-9B567DE1FED2}" type="pres">
      <dgm:prSet presAssocID="{E042C275-D954-594C-921F-903DF07540A3}" presName="spNode" presStyleCnt="0"/>
      <dgm:spPr/>
    </dgm:pt>
    <dgm:pt modelId="{A8F2818C-568B-864A-A619-136844C4C9C0}" type="pres">
      <dgm:prSet presAssocID="{FDAA22BF-3F1A-AA4B-AA58-D74409CD2C26}" presName="sibTrans" presStyleLbl="sibTrans1D1" presStyleIdx="7" presStyleCnt="9"/>
      <dgm:spPr/>
    </dgm:pt>
    <dgm:pt modelId="{DDF51130-547F-2642-BDBF-ACE399EEE054}" type="pres">
      <dgm:prSet presAssocID="{7F2E89A6-430B-2945-B6AB-2CE2F8051FC1}" presName="node" presStyleLbl="node1" presStyleIdx="8" presStyleCnt="9" custScaleX="120799" custScaleY="185844">
        <dgm:presLayoutVars>
          <dgm:bulletEnabled val="1"/>
        </dgm:presLayoutVars>
      </dgm:prSet>
      <dgm:spPr/>
    </dgm:pt>
    <dgm:pt modelId="{B74D7D9A-9844-CC42-8102-05120A58F233}" type="pres">
      <dgm:prSet presAssocID="{7F2E89A6-430B-2945-B6AB-2CE2F8051FC1}" presName="spNode" presStyleCnt="0"/>
      <dgm:spPr/>
    </dgm:pt>
    <dgm:pt modelId="{AD0E4FE7-42DA-4649-8BC6-83765E70A898}" type="pres">
      <dgm:prSet presAssocID="{E2E14B87-E2B2-FF48-8119-C40BE5500F4C}" presName="sibTrans" presStyleLbl="sibTrans1D1" presStyleIdx="8" presStyleCnt="9"/>
      <dgm:spPr/>
    </dgm:pt>
  </dgm:ptLst>
  <dgm:cxnLst>
    <dgm:cxn modelId="{B2D2F102-8126-074A-9E43-E8833B3EC2F2}" srcId="{A58DE7EE-09EF-1E48-958C-1FD3EE6B187C}" destId="{E042C275-D954-594C-921F-903DF07540A3}" srcOrd="7" destOrd="0" parTransId="{9556F9CF-3ACE-C345-B8B0-75FB108E39E8}" sibTransId="{FDAA22BF-3F1A-AA4B-AA58-D74409CD2C26}"/>
    <dgm:cxn modelId="{72691D03-AA15-5547-BC0B-6B922211522C}" srcId="{A58DE7EE-09EF-1E48-958C-1FD3EE6B187C}" destId="{B7FAFBE6-BBAA-3D4E-8BE9-FC112445FD4F}" srcOrd="5" destOrd="0" parTransId="{92007540-B577-D949-B4C9-842545196FDE}" sibTransId="{B2C9705B-0FBC-1D44-8D77-13FC4FE31999}"/>
    <dgm:cxn modelId="{B5A9C406-7D7D-5D45-92BB-3FBBCB763722}" type="presOf" srcId="{F34D6F88-4FC4-6F49-9140-6F7DDA62B215}" destId="{C457617C-F794-A94F-BEB0-7096B38911DB}" srcOrd="0" destOrd="0" presId="urn:microsoft.com/office/officeart/2005/8/layout/cycle6"/>
    <dgm:cxn modelId="{10873311-8C67-6C40-B17F-516435A9C323}" type="presOf" srcId="{53BF8489-A09E-B94E-9B57-DB798156093E}" destId="{11F18624-E55F-3E4A-9F3D-4F5A0B7DC3CD}" srcOrd="0" destOrd="0" presId="urn:microsoft.com/office/officeart/2005/8/layout/cycle6"/>
    <dgm:cxn modelId="{E8151312-CADD-B149-BBFB-E1FE997DE3D3}" type="presOf" srcId="{E2E14B87-E2B2-FF48-8119-C40BE5500F4C}" destId="{AD0E4FE7-42DA-4649-8BC6-83765E70A898}" srcOrd="0" destOrd="0" presId="urn:microsoft.com/office/officeart/2005/8/layout/cycle6"/>
    <dgm:cxn modelId="{7C10C729-F1CB-484E-91F4-F024D3419D95}" srcId="{A58DE7EE-09EF-1E48-958C-1FD3EE6B187C}" destId="{DC0978A2-D30C-DE4A-8775-16190037425C}" srcOrd="3" destOrd="0" parTransId="{B82F440E-70B8-BC44-B1DC-6863E23D1550}" sibTransId="{682D83A2-26DD-BC47-B11F-879A03F75F44}"/>
    <dgm:cxn modelId="{4818FC31-6F77-8E49-B81B-0F94E07B5F3F}" srcId="{A58DE7EE-09EF-1E48-958C-1FD3EE6B187C}" destId="{8A6C98AE-AD40-5849-992A-455DEF3522EA}" srcOrd="1" destOrd="0" parTransId="{4AD0F1DF-3273-6741-B26D-2458A2F9C6FC}" sibTransId="{25207252-81D9-7348-A8D9-08E66DE7A562}"/>
    <dgm:cxn modelId="{88ACD93C-13F7-5F47-873A-61654E6DF009}" type="presOf" srcId="{A8348A1B-B7FE-8545-BE68-8A8A2E9CB9B0}" destId="{DB6BED16-E6F6-3C40-A774-B53F3BAAFC40}" srcOrd="0" destOrd="0" presId="urn:microsoft.com/office/officeart/2005/8/layout/cycle6"/>
    <dgm:cxn modelId="{D6B9F43C-7558-AE45-AC32-E9E39A47E858}" type="presOf" srcId="{DC0978A2-D30C-DE4A-8775-16190037425C}" destId="{AC9CA26A-A493-C946-BDA4-E0C252C9F054}" srcOrd="0" destOrd="0" presId="urn:microsoft.com/office/officeart/2005/8/layout/cycle6"/>
    <dgm:cxn modelId="{FC080E3F-4020-D54C-9199-4938C2F5965B}" type="presOf" srcId="{FDAA22BF-3F1A-AA4B-AA58-D74409CD2C26}" destId="{A8F2818C-568B-864A-A619-136844C4C9C0}" srcOrd="0" destOrd="0" presId="urn:microsoft.com/office/officeart/2005/8/layout/cycle6"/>
    <dgm:cxn modelId="{B879303F-23BD-EF4E-B2DB-0E283ED813B8}" type="presOf" srcId="{94F32A1F-FDAC-034B-9B77-B03779EE09B3}" destId="{4DD2F4D3-0A6C-084C-8ABF-F4AFB763D8B1}" srcOrd="0" destOrd="0" presId="urn:microsoft.com/office/officeart/2005/8/layout/cycle6"/>
    <dgm:cxn modelId="{C8BBAB53-A08E-3F43-ABC4-6DE32DF8EEC3}" srcId="{A58DE7EE-09EF-1E48-958C-1FD3EE6B187C}" destId="{53BF8489-A09E-B94E-9B57-DB798156093E}" srcOrd="4" destOrd="0" parTransId="{D96F1EB0-2E77-794F-8AB3-46011D59A0DB}" sibTransId="{94F32A1F-FDAC-034B-9B77-B03779EE09B3}"/>
    <dgm:cxn modelId="{C33CA664-D777-5A4B-AB6B-5190B2EC98FA}" type="presOf" srcId="{B07090D6-89F5-F947-B3EB-CC74A304DA92}" destId="{4CACB8B3-25A0-F948-91F5-FCB546008F74}" srcOrd="0" destOrd="0" presId="urn:microsoft.com/office/officeart/2005/8/layout/cycle6"/>
    <dgm:cxn modelId="{7C8C4281-F2A9-C047-A988-2510C7703E00}" type="presOf" srcId="{E042C275-D954-594C-921F-903DF07540A3}" destId="{2018064D-6239-324E-AA7B-559774B56D79}" srcOrd="0" destOrd="0" presId="urn:microsoft.com/office/officeart/2005/8/layout/cycle6"/>
    <dgm:cxn modelId="{21522789-797B-954D-8FAB-5A6E0165B184}" type="presOf" srcId="{B2C9705B-0FBC-1D44-8D77-13FC4FE31999}" destId="{43A64F10-DE64-AC47-867D-6F87433695FD}" srcOrd="0" destOrd="0" presId="urn:microsoft.com/office/officeart/2005/8/layout/cycle6"/>
    <dgm:cxn modelId="{5F742992-82F4-DF4D-8106-E3C71A90727F}" srcId="{A58DE7EE-09EF-1E48-958C-1FD3EE6B187C}" destId="{79C07193-F773-0B40-954B-2D83EB3961EB}" srcOrd="0" destOrd="0" parTransId="{E9368D08-7F23-AB40-BB49-D75002BA2C68}" sibTransId="{F34D6F88-4FC4-6F49-9140-6F7DDA62B215}"/>
    <dgm:cxn modelId="{EAA051A3-88C9-7646-9A22-D2B6FCCC6D50}" type="presOf" srcId="{7F2E89A6-430B-2945-B6AB-2CE2F8051FC1}" destId="{DDF51130-547F-2642-BDBF-ACE399EEE054}" srcOrd="0" destOrd="0" presId="urn:microsoft.com/office/officeart/2005/8/layout/cycle6"/>
    <dgm:cxn modelId="{BDD973AA-8627-054C-9807-37A35E95870C}" type="presOf" srcId="{79C07193-F773-0B40-954B-2D83EB3961EB}" destId="{7DA0FDAE-4A02-B546-8F42-EDB124B09627}" srcOrd="0" destOrd="0" presId="urn:microsoft.com/office/officeart/2005/8/layout/cycle6"/>
    <dgm:cxn modelId="{CAD0E0AA-B38C-8C4E-B8F6-45BA79369228}" type="presOf" srcId="{25207252-81D9-7348-A8D9-08E66DE7A562}" destId="{3667AA44-96D2-F747-B101-E061FB143BE0}" srcOrd="0" destOrd="0" presId="urn:microsoft.com/office/officeart/2005/8/layout/cycle6"/>
    <dgm:cxn modelId="{2CA5AFBB-DB77-424F-8D0E-1B461B579F61}" type="presOf" srcId="{A58DE7EE-09EF-1E48-958C-1FD3EE6B187C}" destId="{5523F987-2979-1D47-8DFA-8FAE0AD74A51}" srcOrd="0" destOrd="0" presId="urn:microsoft.com/office/officeart/2005/8/layout/cycle6"/>
    <dgm:cxn modelId="{4A56B0C7-25EB-7946-8D0A-D11FAEE5DD18}" srcId="{A58DE7EE-09EF-1E48-958C-1FD3EE6B187C}" destId="{7F2E89A6-430B-2945-B6AB-2CE2F8051FC1}" srcOrd="8" destOrd="0" parTransId="{124B7D65-FC24-6B41-B031-95C04E64ED0B}" sibTransId="{E2E14B87-E2B2-FF48-8119-C40BE5500F4C}"/>
    <dgm:cxn modelId="{5FDB0CDF-A5CE-4E43-B5DB-BF91D9EEAFB0}" type="presOf" srcId="{5EB8E8E3-388C-634F-91AE-2D45B208BB10}" destId="{B43B0FDB-22BE-F846-A8FC-7EEEC229A6A9}" srcOrd="0" destOrd="0" presId="urn:microsoft.com/office/officeart/2005/8/layout/cycle6"/>
    <dgm:cxn modelId="{E65668E2-97C3-4B49-B266-3D334D651FDF}" type="presOf" srcId="{B7FAFBE6-BBAA-3D4E-8BE9-FC112445FD4F}" destId="{0F902F9B-0B5D-CD40-AB26-15DD091C86C6}" srcOrd="0" destOrd="0" presId="urn:microsoft.com/office/officeart/2005/8/layout/cycle6"/>
    <dgm:cxn modelId="{593A2BEE-A6D1-8E41-BE67-C54331B47BF3}" type="presOf" srcId="{8A6C98AE-AD40-5849-992A-455DEF3522EA}" destId="{C2CC1E13-B0EA-DD40-B113-313959E34EFC}" srcOrd="0" destOrd="0" presId="urn:microsoft.com/office/officeart/2005/8/layout/cycle6"/>
    <dgm:cxn modelId="{19F738F0-2937-AE40-9610-FB28434DD92B}" type="presOf" srcId="{2BAA79E1-88D7-3A4A-950E-2732C83DCF33}" destId="{4160359C-27F2-D648-B5AC-377CA0F92EF8}" srcOrd="0" destOrd="0" presId="urn:microsoft.com/office/officeart/2005/8/layout/cycle6"/>
    <dgm:cxn modelId="{D04B77F7-EE66-AC45-9D54-86C41CF4F27E}" type="presOf" srcId="{682D83A2-26DD-BC47-B11F-879A03F75F44}" destId="{A51C6F03-3167-B043-8F82-68DA5B3B682D}" srcOrd="0" destOrd="0" presId="urn:microsoft.com/office/officeart/2005/8/layout/cycle6"/>
    <dgm:cxn modelId="{E9E7CDF7-42E1-F445-A687-046C616C026D}" srcId="{A58DE7EE-09EF-1E48-958C-1FD3EE6B187C}" destId="{2BAA79E1-88D7-3A4A-950E-2732C83DCF33}" srcOrd="2" destOrd="0" parTransId="{3DEC63DA-5F21-AA47-AB61-09CE8FEC0C84}" sibTransId="{5EB8E8E3-388C-634F-91AE-2D45B208BB10}"/>
    <dgm:cxn modelId="{91FC4BFD-76B1-CE4B-875E-65D7EB4600AC}" srcId="{A58DE7EE-09EF-1E48-958C-1FD3EE6B187C}" destId="{A8348A1B-B7FE-8545-BE68-8A8A2E9CB9B0}" srcOrd="6" destOrd="0" parTransId="{80AE2148-4B0E-FB47-8A90-22B7E4A368C4}" sibTransId="{B07090D6-89F5-F947-B3EB-CC74A304DA92}"/>
    <dgm:cxn modelId="{374790D6-8EE5-1A46-A962-DB1B7FF0DF2C}" type="presParOf" srcId="{5523F987-2979-1D47-8DFA-8FAE0AD74A51}" destId="{7DA0FDAE-4A02-B546-8F42-EDB124B09627}" srcOrd="0" destOrd="0" presId="urn:microsoft.com/office/officeart/2005/8/layout/cycle6"/>
    <dgm:cxn modelId="{585E63B9-FD5D-B843-9A7D-CA4B78530857}" type="presParOf" srcId="{5523F987-2979-1D47-8DFA-8FAE0AD74A51}" destId="{A5CB4FDB-6BE4-CB49-9FD2-54473382768F}" srcOrd="1" destOrd="0" presId="urn:microsoft.com/office/officeart/2005/8/layout/cycle6"/>
    <dgm:cxn modelId="{47B6552F-C3A2-9F45-A535-E2093D39B1AE}" type="presParOf" srcId="{5523F987-2979-1D47-8DFA-8FAE0AD74A51}" destId="{C457617C-F794-A94F-BEB0-7096B38911DB}" srcOrd="2" destOrd="0" presId="urn:microsoft.com/office/officeart/2005/8/layout/cycle6"/>
    <dgm:cxn modelId="{4065745E-9CA4-F343-9138-D77AB174C857}" type="presParOf" srcId="{5523F987-2979-1D47-8DFA-8FAE0AD74A51}" destId="{C2CC1E13-B0EA-DD40-B113-313959E34EFC}" srcOrd="3" destOrd="0" presId="urn:microsoft.com/office/officeart/2005/8/layout/cycle6"/>
    <dgm:cxn modelId="{0465AE20-C6BE-684D-BEB2-C258483328AD}" type="presParOf" srcId="{5523F987-2979-1D47-8DFA-8FAE0AD74A51}" destId="{F7E4E41B-E4F6-CF4B-998D-CF6571476348}" srcOrd="4" destOrd="0" presId="urn:microsoft.com/office/officeart/2005/8/layout/cycle6"/>
    <dgm:cxn modelId="{6E57A6CF-B96E-0D46-A887-50D66319E73A}" type="presParOf" srcId="{5523F987-2979-1D47-8DFA-8FAE0AD74A51}" destId="{3667AA44-96D2-F747-B101-E061FB143BE0}" srcOrd="5" destOrd="0" presId="urn:microsoft.com/office/officeart/2005/8/layout/cycle6"/>
    <dgm:cxn modelId="{17894BEA-0B4B-C04E-9FEF-33E5AC938607}" type="presParOf" srcId="{5523F987-2979-1D47-8DFA-8FAE0AD74A51}" destId="{4160359C-27F2-D648-B5AC-377CA0F92EF8}" srcOrd="6" destOrd="0" presId="urn:microsoft.com/office/officeart/2005/8/layout/cycle6"/>
    <dgm:cxn modelId="{08D57381-1C31-E942-A6B8-D6A3124039B9}" type="presParOf" srcId="{5523F987-2979-1D47-8DFA-8FAE0AD74A51}" destId="{9730D0D0-2475-CF40-A7B8-1652EC17B7F1}" srcOrd="7" destOrd="0" presId="urn:microsoft.com/office/officeart/2005/8/layout/cycle6"/>
    <dgm:cxn modelId="{2AC81A7A-4E37-3545-AC88-977C39A8EE32}" type="presParOf" srcId="{5523F987-2979-1D47-8DFA-8FAE0AD74A51}" destId="{B43B0FDB-22BE-F846-A8FC-7EEEC229A6A9}" srcOrd="8" destOrd="0" presId="urn:microsoft.com/office/officeart/2005/8/layout/cycle6"/>
    <dgm:cxn modelId="{85322139-702C-CB49-B73A-CAA5EC296134}" type="presParOf" srcId="{5523F987-2979-1D47-8DFA-8FAE0AD74A51}" destId="{AC9CA26A-A493-C946-BDA4-E0C252C9F054}" srcOrd="9" destOrd="0" presId="urn:microsoft.com/office/officeart/2005/8/layout/cycle6"/>
    <dgm:cxn modelId="{0545DC0E-3F83-5040-9121-3D813004D877}" type="presParOf" srcId="{5523F987-2979-1D47-8DFA-8FAE0AD74A51}" destId="{335D3CF7-2EEB-D64F-949D-042CDBEC8A7C}" srcOrd="10" destOrd="0" presId="urn:microsoft.com/office/officeart/2005/8/layout/cycle6"/>
    <dgm:cxn modelId="{BD370E7F-CA26-9849-A17D-E992FA94E9C9}" type="presParOf" srcId="{5523F987-2979-1D47-8DFA-8FAE0AD74A51}" destId="{A51C6F03-3167-B043-8F82-68DA5B3B682D}" srcOrd="11" destOrd="0" presId="urn:microsoft.com/office/officeart/2005/8/layout/cycle6"/>
    <dgm:cxn modelId="{99561939-03B5-6045-B358-27FEDD9E3CC9}" type="presParOf" srcId="{5523F987-2979-1D47-8DFA-8FAE0AD74A51}" destId="{11F18624-E55F-3E4A-9F3D-4F5A0B7DC3CD}" srcOrd="12" destOrd="0" presId="urn:microsoft.com/office/officeart/2005/8/layout/cycle6"/>
    <dgm:cxn modelId="{E8DF60C8-299F-454B-B123-4D3C3A8B21ED}" type="presParOf" srcId="{5523F987-2979-1D47-8DFA-8FAE0AD74A51}" destId="{F4294C3F-334C-F445-89A2-E04F8178A172}" srcOrd="13" destOrd="0" presId="urn:microsoft.com/office/officeart/2005/8/layout/cycle6"/>
    <dgm:cxn modelId="{62F4E7D4-D3F9-6442-87CF-2A924F26BB24}" type="presParOf" srcId="{5523F987-2979-1D47-8DFA-8FAE0AD74A51}" destId="{4DD2F4D3-0A6C-084C-8ABF-F4AFB763D8B1}" srcOrd="14" destOrd="0" presId="urn:microsoft.com/office/officeart/2005/8/layout/cycle6"/>
    <dgm:cxn modelId="{7C5138FF-C789-0D4C-B802-B0A92B7CF269}" type="presParOf" srcId="{5523F987-2979-1D47-8DFA-8FAE0AD74A51}" destId="{0F902F9B-0B5D-CD40-AB26-15DD091C86C6}" srcOrd="15" destOrd="0" presId="urn:microsoft.com/office/officeart/2005/8/layout/cycle6"/>
    <dgm:cxn modelId="{93988EF8-367B-A14C-950A-8C4E0812E291}" type="presParOf" srcId="{5523F987-2979-1D47-8DFA-8FAE0AD74A51}" destId="{9BDD0CF9-FC73-0544-93C1-5879B1E8A1E7}" srcOrd="16" destOrd="0" presId="urn:microsoft.com/office/officeart/2005/8/layout/cycle6"/>
    <dgm:cxn modelId="{E5A27A26-F4BD-114D-BE67-E9068C3993D9}" type="presParOf" srcId="{5523F987-2979-1D47-8DFA-8FAE0AD74A51}" destId="{43A64F10-DE64-AC47-867D-6F87433695FD}" srcOrd="17" destOrd="0" presId="urn:microsoft.com/office/officeart/2005/8/layout/cycle6"/>
    <dgm:cxn modelId="{5CDC92AF-508B-694C-A99A-865D54B67328}" type="presParOf" srcId="{5523F987-2979-1D47-8DFA-8FAE0AD74A51}" destId="{DB6BED16-E6F6-3C40-A774-B53F3BAAFC40}" srcOrd="18" destOrd="0" presId="urn:microsoft.com/office/officeart/2005/8/layout/cycle6"/>
    <dgm:cxn modelId="{9A598A39-A6EB-E940-BB03-2AE80FCAE9AB}" type="presParOf" srcId="{5523F987-2979-1D47-8DFA-8FAE0AD74A51}" destId="{675A9E21-5ACD-4541-BE62-3763096A694C}" srcOrd="19" destOrd="0" presId="urn:microsoft.com/office/officeart/2005/8/layout/cycle6"/>
    <dgm:cxn modelId="{A2F2C23A-D2BE-4D4C-A1A4-3033E91CB375}" type="presParOf" srcId="{5523F987-2979-1D47-8DFA-8FAE0AD74A51}" destId="{4CACB8B3-25A0-F948-91F5-FCB546008F74}" srcOrd="20" destOrd="0" presId="urn:microsoft.com/office/officeart/2005/8/layout/cycle6"/>
    <dgm:cxn modelId="{6433578F-E22A-1A49-90D2-950D6B956075}" type="presParOf" srcId="{5523F987-2979-1D47-8DFA-8FAE0AD74A51}" destId="{2018064D-6239-324E-AA7B-559774B56D79}" srcOrd="21" destOrd="0" presId="urn:microsoft.com/office/officeart/2005/8/layout/cycle6"/>
    <dgm:cxn modelId="{BBED8FBA-1697-5A45-926A-459986EB73F2}" type="presParOf" srcId="{5523F987-2979-1D47-8DFA-8FAE0AD74A51}" destId="{C12E6D5F-8680-CB4F-8EFC-9B567DE1FED2}" srcOrd="22" destOrd="0" presId="urn:microsoft.com/office/officeart/2005/8/layout/cycle6"/>
    <dgm:cxn modelId="{A7DDE0D6-0743-5C49-8D49-8B138D34100E}" type="presParOf" srcId="{5523F987-2979-1D47-8DFA-8FAE0AD74A51}" destId="{A8F2818C-568B-864A-A619-136844C4C9C0}" srcOrd="23" destOrd="0" presId="urn:microsoft.com/office/officeart/2005/8/layout/cycle6"/>
    <dgm:cxn modelId="{31D62515-4285-F943-94A3-3D33DA8DD274}" type="presParOf" srcId="{5523F987-2979-1D47-8DFA-8FAE0AD74A51}" destId="{DDF51130-547F-2642-BDBF-ACE399EEE054}" srcOrd="24" destOrd="0" presId="urn:microsoft.com/office/officeart/2005/8/layout/cycle6"/>
    <dgm:cxn modelId="{73053B43-8760-DD49-B4CC-94F30567BFC8}" type="presParOf" srcId="{5523F987-2979-1D47-8DFA-8FAE0AD74A51}" destId="{B74D7D9A-9844-CC42-8102-05120A58F233}" srcOrd="25" destOrd="0" presId="urn:microsoft.com/office/officeart/2005/8/layout/cycle6"/>
    <dgm:cxn modelId="{F11BE517-EAD4-9D4B-BF49-08E9A9DB1E8C}" type="presParOf" srcId="{5523F987-2979-1D47-8DFA-8FAE0AD74A51}" destId="{AD0E4FE7-42DA-4649-8BC6-83765E70A898}" srcOrd="26" destOrd="0" presId="urn:microsoft.com/office/officeart/2005/8/layout/cycle6"/>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0FDAE-4A02-B546-8F42-EDB124B09627}">
      <dsp:nvSpPr>
        <dsp:cNvPr id="0" name=""/>
        <dsp:cNvSpPr/>
      </dsp:nvSpPr>
      <dsp:spPr>
        <a:xfrm>
          <a:off x="3639378" y="-306380"/>
          <a:ext cx="1347324" cy="13458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Référentiel d'évaluation</a:t>
          </a:r>
        </a:p>
      </dsp:txBody>
      <dsp:txXfrm>
        <a:off x="3705075" y="-240683"/>
        <a:ext cx="1215930" cy="1214422"/>
      </dsp:txXfrm>
    </dsp:sp>
    <dsp:sp modelId="{C457617C-F794-A94F-BEB0-7096B38911DB}">
      <dsp:nvSpPr>
        <dsp:cNvPr id="0" name=""/>
        <dsp:cNvSpPr/>
      </dsp:nvSpPr>
      <dsp:spPr>
        <a:xfrm>
          <a:off x="1531899" y="366528"/>
          <a:ext cx="5562282" cy="5562282"/>
        </a:xfrm>
        <a:custGeom>
          <a:avLst/>
          <a:gdLst/>
          <a:ahLst/>
          <a:cxnLst/>
          <a:rect l="0" t="0" r="0" b="0"/>
          <a:pathLst>
            <a:path>
              <a:moveTo>
                <a:pt x="3459324" y="83954"/>
              </a:moveTo>
              <a:arcTo wR="2781141" hR="2781141" stAng="17046835" swAng="565219"/>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C2CC1E13-B0EA-DD40-B113-313959E34EFC}">
      <dsp:nvSpPr>
        <dsp:cNvPr id="0" name=""/>
        <dsp:cNvSpPr/>
      </dsp:nvSpPr>
      <dsp:spPr>
        <a:xfrm>
          <a:off x="5427813" y="344283"/>
          <a:ext cx="1345820" cy="13458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Valeurs et finalités</a:t>
          </a:r>
        </a:p>
      </dsp:txBody>
      <dsp:txXfrm>
        <a:off x="5493510" y="409980"/>
        <a:ext cx="1214426" cy="1214422"/>
      </dsp:txXfrm>
    </dsp:sp>
    <dsp:sp modelId="{3667AA44-96D2-F747-B101-E061FB143BE0}">
      <dsp:nvSpPr>
        <dsp:cNvPr id="0" name=""/>
        <dsp:cNvSpPr/>
      </dsp:nvSpPr>
      <dsp:spPr>
        <a:xfrm>
          <a:off x="1531899" y="366528"/>
          <a:ext cx="5562282" cy="5562282"/>
        </a:xfrm>
        <a:custGeom>
          <a:avLst/>
          <a:gdLst/>
          <a:ahLst/>
          <a:cxnLst/>
          <a:rect l="0" t="0" r="0" b="0"/>
          <a:pathLst>
            <a:path>
              <a:moveTo>
                <a:pt x="5151525" y="1326485"/>
              </a:moveTo>
              <a:arcTo wR="2781141" hR="2781141" stAng="19707805" swAng="414533"/>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4160359C-27F2-D648-B5AC-377CA0F92EF8}">
      <dsp:nvSpPr>
        <dsp:cNvPr id="0" name=""/>
        <dsp:cNvSpPr/>
      </dsp:nvSpPr>
      <dsp:spPr>
        <a:xfrm>
          <a:off x="6378730" y="1991820"/>
          <a:ext cx="1346400" cy="13458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Architecture</a:t>
          </a:r>
        </a:p>
      </dsp:txBody>
      <dsp:txXfrm>
        <a:off x="6444427" y="2057517"/>
        <a:ext cx="1215006" cy="1214422"/>
      </dsp:txXfrm>
    </dsp:sp>
    <dsp:sp modelId="{B43B0FDB-22BE-F846-A8FC-7EEEC229A6A9}">
      <dsp:nvSpPr>
        <dsp:cNvPr id="0" name=""/>
        <dsp:cNvSpPr/>
      </dsp:nvSpPr>
      <dsp:spPr>
        <a:xfrm>
          <a:off x="1531899" y="366528"/>
          <a:ext cx="5562282" cy="5562282"/>
        </a:xfrm>
        <a:custGeom>
          <a:avLst/>
          <a:gdLst/>
          <a:ahLst/>
          <a:cxnLst/>
          <a:rect l="0" t="0" r="0" b="0"/>
          <a:pathLst>
            <a:path>
              <a:moveTo>
                <a:pt x="5555416" y="2976445"/>
              </a:moveTo>
              <a:arcTo wR="2781141" hR="2781141" stAng="241613" swAng="649024"/>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AC9CA26A-A493-C946-BDA4-E0C252C9F054}">
      <dsp:nvSpPr>
        <dsp:cNvPr id="0" name=""/>
        <dsp:cNvSpPr/>
      </dsp:nvSpPr>
      <dsp:spPr>
        <a:xfrm>
          <a:off x="6048669" y="3865331"/>
          <a:ext cx="1345820" cy="13458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Conception et paramétrage</a:t>
          </a:r>
        </a:p>
      </dsp:txBody>
      <dsp:txXfrm>
        <a:off x="6114366" y="3931028"/>
        <a:ext cx="1214426" cy="1214422"/>
      </dsp:txXfrm>
    </dsp:sp>
    <dsp:sp modelId="{A51C6F03-3167-B043-8F82-68DA5B3B682D}">
      <dsp:nvSpPr>
        <dsp:cNvPr id="0" name=""/>
        <dsp:cNvSpPr/>
      </dsp:nvSpPr>
      <dsp:spPr>
        <a:xfrm>
          <a:off x="1531899" y="366528"/>
          <a:ext cx="5562282" cy="5562282"/>
        </a:xfrm>
        <a:custGeom>
          <a:avLst/>
          <a:gdLst/>
          <a:ahLst/>
          <a:cxnLst/>
          <a:rect l="0" t="0" r="0" b="0"/>
          <a:pathLst>
            <a:path>
              <a:moveTo>
                <a:pt x="4643465" y="4846690"/>
              </a:moveTo>
              <a:arcTo wR="2781141" hR="2781141" stAng="2877709" swAng="374634"/>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11F18624-E55F-3E4A-9F3D-4F5A0B7DC3CD}">
      <dsp:nvSpPr>
        <dsp:cNvPr id="0" name=""/>
        <dsp:cNvSpPr/>
      </dsp:nvSpPr>
      <dsp:spPr>
        <a:xfrm>
          <a:off x="4591336" y="5088178"/>
          <a:ext cx="1345820" cy="13458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Communication vers les étudiants</a:t>
          </a:r>
        </a:p>
      </dsp:txBody>
      <dsp:txXfrm>
        <a:off x="4657033" y="5153875"/>
        <a:ext cx="1214426" cy="1214422"/>
      </dsp:txXfrm>
    </dsp:sp>
    <dsp:sp modelId="{4DD2F4D3-0A6C-084C-8ABF-F4AFB763D8B1}">
      <dsp:nvSpPr>
        <dsp:cNvPr id="0" name=""/>
        <dsp:cNvSpPr/>
      </dsp:nvSpPr>
      <dsp:spPr>
        <a:xfrm>
          <a:off x="1531899" y="366528"/>
          <a:ext cx="5562282" cy="5562282"/>
        </a:xfrm>
        <a:custGeom>
          <a:avLst/>
          <a:gdLst/>
          <a:ahLst/>
          <a:cxnLst/>
          <a:rect l="0" t="0" r="0" b="0"/>
          <a:pathLst>
            <a:path>
              <a:moveTo>
                <a:pt x="3053898" y="5548874"/>
              </a:moveTo>
              <a:arcTo wR="2781141" hR="2781141" stAng="5062304" swAng="675392"/>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0F902F9B-0B5D-CD40-AB26-15DD091C86C6}">
      <dsp:nvSpPr>
        <dsp:cNvPr id="0" name=""/>
        <dsp:cNvSpPr/>
      </dsp:nvSpPr>
      <dsp:spPr>
        <a:xfrm>
          <a:off x="2688924" y="5088178"/>
          <a:ext cx="1345820" cy="13458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Prise de données</a:t>
          </a:r>
        </a:p>
      </dsp:txBody>
      <dsp:txXfrm>
        <a:off x="2754621" y="5153875"/>
        <a:ext cx="1214426" cy="1214422"/>
      </dsp:txXfrm>
    </dsp:sp>
    <dsp:sp modelId="{43A64F10-DE64-AC47-867D-6F87433695FD}">
      <dsp:nvSpPr>
        <dsp:cNvPr id="0" name=""/>
        <dsp:cNvSpPr/>
      </dsp:nvSpPr>
      <dsp:spPr>
        <a:xfrm>
          <a:off x="1531899" y="366528"/>
          <a:ext cx="5562282" cy="5562282"/>
        </a:xfrm>
        <a:custGeom>
          <a:avLst/>
          <a:gdLst/>
          <a:ahLst/>
          <a:cxnLst/>
          <a:rect l="0" t="0" r="0" b="0"/>
          <a:pathLst>
            <a:path>
              <a:moveTo>
                <a:pt x="1154516" y="5036986"/>
              </a:moveTo>
              <a:arcTo wR="2781141" hR="2781141" stAng="7547657" swAng="374634"/>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DB6BED16-E6F6-3C40-A774-B53F3BAAFC40}">
      <dsp:nvSpPr>
        <dsp:cNvPr id="0" name=""/>
        <dsp:cNvSpPr/>
      </dsp:nvSpPr>
      <dsp:spPr>
        <a:xfrm>
          <a:off x="1231591" y="3865331"/>
          <a:ext cx="1345820" cy="13458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Jugement et décision</a:t>
          </a:r>
        </a:p>
      </dsp:txBody>
      <dsp:txXfrm>
        <a:off x="1297288" y="3931028"/>
        <a:ext cx="1214426" cy="1214422"/>
      </dsp:txXfrm>
    </dsp:sp>
    <dsp:sp modelId="{4CACB8B3-25A0-F948-91F5-FCB546008F74}">
      <dsp:nvSpPr>
        <dsp:cNvPr id="0" name=""/>
        <dsp:cNvSpPr/>
      </dsp:nvSpPr>
      <dsp:spPr>
        <a:xfrm>
          <a:off x="1531899" y="366528"/>
          <a:ext cx="5562282" cy="5562282"/>
        </a:xfrm>
        <a:custGeom>
          <a:avLst/>
          <a:gdLst/>
          <a:ahLst/>
          <a:cxnLst/>
          <a:rect l="0" t="0" r="0" b="0"/>
          <a:pathLst>
            <a:path>
              <a:moveTo>
                <a:pt x="92814" y="3493634"/>
              </a:moveTo>
              <a:arcTo wR="2781141" hR="2781141" stAng="9909363" swAng="649024"/>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2018064D-6239-324E-AA7B-559774B56D79}">
      <dsp:nvSpPr>
        <dsp:cNvPr id="0" name=""/>
        <dsp:cNvSpPr/>
      </dsp:nvSpPr>
      <dsp:spPr>
        <a:xfrm>
          <a:off x="901240" y="1991820"/>
          <a:ext cx="1345820" cy="13458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Rétroaction (</a:t>
          </a:r>
          <a:r>
            <a:rPr lang="fr-FR" sz="1600" kern="1200" dirty="0" err="1"/>
            <a:t>Feedabck</a:t>
          </a:r>
          <a:r>
            <a:rPr lang="fr-FR" sz="1600" kern="1200" dirty="0"/>
            <a:t>)</a:t>
          </a:r>
        </a:p>
      </dsp:txBody>
      <dsp:txXfrm>
        <a:off x="966937" y="2057517"/>
        <a:ext cx="1214426" cy="1214422"/>
      </dsp:txXfrm>
    </dsp:sp>
    <dsp:sp modelId="{A8F2818C-568B-864A-A619-136844C4C9C0}">
      <dsp:nvSpPr>
        <dsp:cNvPr id="0" name=""/>
        <dsp:cNvSpPr/>
      </dsp:nvSpPr>
      <dsp:spPr>
        <a:xfrm>
          <a:off x="1531899" y="366528"/>
          <a:ext cx="5562282" cy="5562282"/>
        </a:xfrm>
        <a:custGeom>
          <a:avLst/>
          <a:gdLst/>
          <a:ahLst/>
          <a:cxnLst/>
          <a:rect l="0" t="0" r="0" b="0"/>
          <a:pathLst>
            <a:path>
              <a:moveTo>
                <a:pt x="252987" y="1622183"/>
              </a:moveTo>
              <a:arcTo wR="2781141" hR="2781141" stAng="12277662" swAng="414533"/>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DDF51130-547F-2642-BDBF-ACE399EEE054}">
      <dsp:nvSpPr>
        <dsp:cNvPr id="0" name=""/>
        <dsp:cNvSpPr/>
      </dsp:nvSpPr>
      <dsp:spPr>
        <a:xfrm>
          <a:off x="1852447" y="344283"/>
          <a:ext cx="1345820" cy="1345816"/>
        </a:xfrm>
        <a:prstGeom prst="roundRect">
          <a:avLst/>
        </a:prstGeom>
        <a:solidFill>
          <a:schemeClr val="accent1">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Analyse qualité</a:t>
          </a:r>
        </a:p>
      </dsp:txBody>
      <dsp:txXfrm>
        <a:off x="1918144" y="409980"/>
        <a:ext cx="1214426" cy="1214422"/>
      </dsp:txXfrm>
    </dsp:sp>
    <dsp:sp modelId="{AD0E4FE7-42DA-4649-8BC6-83765E70A898}">
      <dsp:nvSpPr>
        <dsp:cNvPr id="0" name=""/>
        <dsp:cNvSpPr/>
      </dsp:nvSpPr>
      <dsp:spPr>
        <a:xfrm>
          <a:off x="1531899" y="366528"/>
          <a:ext cx="5562282" cy="5562282"/>
        </a:xfrm>
        <a:custGeom>
          <a:avLst/>
          <a:gdLst/>
          <a:ahLst/>
          <a:cxnLst/>
          <a:rect l="0" t="0" r="0" b="0"/>
          <a:pathLst>
            <a:path>
              <a:moveTo>
                <a:pt x="1670639" y="231330"/>
              </a:moveTo>
              <a:arcTo wR="2781141" hR="2781141" stAng="14787945" swAng="565219"/>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0FDAE-4A02-B546-8F42-EDB124B09627}">
      <dsp:nvSpPr>
        <dsp:cNvPr id="0" name=""/>
        <dsp:cNvSpPr/>
      </dsp:nvSpPr>
      <dsp:spPr>
        <a:xfrm>
          <a:off x="3640652" y="-308535"/>
          <a:ext cx="1344777" cy="1343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Référentiel d'évaluation</a:t>
          </a:r>
        </a:p>
      </dsp:txBody>
      <dsp:txXfrm>
        <a:off x="3706225" y="-242962"/>
        <a:ext cx="1213631" cy="1212126"/>
      </dsp:txXfrm>
    </dsp:sp>
    <dsp:sp modelId="{C457617C-F794-A94F-BEB0-7096B38911DB}">
      <dsp:nvSpPr>
        <dsp:cNvPr id="0" name=""/>
        <dsp:cNvSpPr/>
      </dsp:nvSpPr>
      <dsp:spPr>
        <a:xfrm>
          <a:off x="1537317" y="363100"/>
          <a:ext cx="5551446" cy="5551446"/>
        </a:xfrm>
        <a:custGeom>
          <a:avLst/>
          <a:gdLst/>
          <a:ahLst/>
          <a:cxnLst/>
          <a:rect l="0" t="0" r="0" b="0"/>
          <a:pathLst>
            <a:path>
              <a:moveTo>
                <a:pt x="3452623" y="83800"/>
              </a:moveTo>
              <a:arcTo wR="2775723" hR="2775723" stAng="17046884" swAng="565119"/>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C2CC1E13-B0EA-DD40-B113-313959E34EFC}">
      <dsp:nvSpPr>
        <dsp:cNvPr id="0" name=""/>
        <dsp:cNvSpPr/>
      </dsp:nvSpPr>
      <dsp:spPr>
        <a:xfrm>
          <a:off x="5425603" y="340860"/>
          <a:ext cx="1343276" cy="1343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Valeurs et finalités</a:t>
          </a:r>
        </a:p>
      </dsp:txBody>
      <dsp:txXfrm>
        <a:off x="5491176" y="406433"/>
        <a:ext cx="1212130" cy="1212126"/>
      </dsp:txXfrm>
    </dsp:sp>
    <dsp:sp modelId="{3667AA44-96D2-F747-B101-E061FB143BE0}">
      <dsp:nvSpPr>
        <dsp:cNvPr id="0" name=""/>
        <dsp:cNvSpPr/>
      </dsp:nvSpPr>
      <dsp:spPr>
        <a:xfrm>
          <a:off x="1537317" y="363100"/>
          <a:ext cx="5551446" cy="5551446"/>
        </a:xfrm>
        <a:custGeom>
          <a:avLst/>
          <a:gdLst/>
          <a:ahLst/>
          <a:cxnLst/>
          <a:rect l="0" t="0" r="0" b="0"/>
          <a:pathLst>
            <a:path>
              <a:moveTo>
                <a:pt x="5141513" y="1323939"/>
              </a:moveTo>
              <a:arcTo wR="2775723" hR="2775723" stAng="19707860" swAng="414426"/>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4160359C-27F2-D648-B5AC-377CA0F92EF8}">
      <dsp:nvSpPr>
        <dsp:cNvPr id="0" name=""/>
        <dsp:cNvSpPr/>
      </dsp:nvSpPr>
      <dsp:spPr>
        <a:xfrm>
          <a:off x="6374667" y="1985188"/>
          <a:ext cx="1343854" cy="1343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Architecture</a:t>
          </a:r>
        </a:p>
      </dsp:txBody>
      <dsp:txXfrm>
        <a:off x="6440240" y="2050761"/>
        <a:ext cx="1212708" cy="1212126"/>
      </dsp:txXfrm>
    </dsp:sp>
    <dsp:sp modelId="{B43B0FDB-22BE-F846-A8FC-7EEEC229A6A9}">
      <dsp:nvSpPr>
        <dsp:cNvPr id="0" name=""/>
        <dsp:cNvSpPr/>
      </dsp:nvSpPr>
      <dsp:spPr>
        <a:xfrm>
          <a:off x="1537317" y="363100"/>
          <a:ext cx="5551446" cy="5551446"/>
        </a:xfrm>
        <a:custGeom>
          <a:avLst/>
          <a:gdLst/>
          <a:ahLst/>
          <a:cxnLst/>
          <a:rect l="0" t="0" r="0" b="0"/>
          <a:pathLst>
            <a:path>
              <a:moveTo>
                <a:pt x="5544591" y="2970685"/>
              </a:moveTo>
              <a:arcTo wR="2775723" hR="2775723" stAng="241660" swAng="648928"/>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AC9CA26A-A493-C946-BDA4-E0C252C9F054}">
      <dsp:nvSpPr>
        <dsp:cNvPr id="0" name=""/>
        <dsp:cNvSpPr/>
      </dsp:nvSpPr>
      <dsp:spPr>
        <a:xfrm>
          <a:off x="6045249" y="3855049"/>
          <a:ext cx="1343276" cy="1343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Conception et paramétrage</a:t>
          </a:r>
        </a:p>
      </dsp:txBody>
      <dsp:txXfrm>
        <a:off x="6110822" y="3920622"/>
        <a:ext cx="1212130" cy="1212126"/>
      </dsp:txXfrm>
    </dsp:sp>
    <dsp:sp modelId="{A51C6F03-3167-B043-8F82-68DA5B3B682D}">
      <dsp:nvSpPr>
        <dsp:cNvPr id="0" name=""/>
        <dsp:cNvSpPr/>
      </dsp:nvSpPr>
      <dsp:spPr>
        <a:xfrm>
          <a:off x="1537317" y="363100"/>
          <a:ext cx="5551446" cy="5551446"/>
        </a:xfrm>
        <a:custGeom>
          <a:avLst/>
          <a:gdLst/>
          <a:ahLst/>
          <a:cxnLst/>
          <a:rect l="0" t="0" r="0" b="0"/>
          <a:pathLst>
            <a:path>
              <a:moveTo>
                <a:pt x="4634377" y="4837287"/>
              </a:moveTo>
              <a:arcTo wR="2775723" hR="2775723" stAng="2877779" swAng="374506"/>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11F18624-E55F-3E4A-9F3D-4F5A0B7DC3CD}">
      <dsp:nvSpPr>
        <dsp:cNvPr id="0" name=""/>
        <dsp:cNvSpPr/>
      </dsp:nvSpPr>
      <dsp:spPr>
        <a:xfrm>
          <a:off x="4590755" y="5075514"/>
          <a:ext cx="1343276" cy="1343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Communication vers les étudiants</a:t>
          </a:r>
        </a:p>
      </dsp:txBody>
      <dsp:txXfrm>
        <a:off x="4656328" y="5141087"/>
        <a:ext cx="1212130" cy="1212126"/>
      </dsp:txXfrm>
    </dsp:sp>
    <dsp:sp modelId="{4DD2F4D3-0A6C-084C-8ABF-F4AFB763D8B1}">
      <dsp:nvSpPr>
        <dsp:cNvPr id="0" name=""/>
        <dsp:cNvSpPr/>
      </dsp:nvSpPr>
      <dsp:spPr>
        <a:xfrm>
          <a:off x="1537317" y="363100"/>
          <a:ext cx="5551446" cy="5551446"/>
        </a:xfrm>
        <a:custGeom>
          <a:avLst/>
          <a:gdLst/>
          <a:ahLst/>
          <a:cxnLst/>
          <a:rect l="0" t="0" r="0" b="0"/>
          <a:pathLst>
            <a:path>
              <a:moveTo>
                <a:pt x="3047911" y="5538069"/>
              </a:moveTo>
              <a:arcTo wR="2775723" hR="2775723" stAng="5062351" swAng="675298"/>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0F902F9B-0B5D-CD40-AB26-15DD091C86C6}">
      <dsp:nvSpPr>
        <dsp:cNvPr id="0" name=""/>
        <dsp:cNvSpPr/>
      </dsp:nvSpPr>
      <dsp:spPr>
        <a:xfrm>
          <a:off x="2692049" y="5075514"/>
          <a:ext cx="1343276" cy="1343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Prise de données</a:t>
          </a:r>
        </a:p>
      </dsp:txBody>
      <dsp:txXfrm>
        <a:off x="2757622" y="5141087"/>
        <a:ext cx="1212130" cy="1212126"/>
      </dsp:txXfrm>
    </dsp:sp>
    <dsp:sp modelId="{43A64F10-DE64-AC47-867D-6F87433695FD}">
      <dsp:nvSpPr>
        <dsp:cNvPr id="0" name=""/>
        <dsp:cNvSpPr/>
      </dsp:nvSpPr>
      <dsp:spPr>
        <a:xfrm>
          <a:off x="1537317" y="363100"/>
          <a:ext cx="5551446" cy="5551446"/>
        </a:xfrm>
        <a:custGeom>
          <a:avLst/>
          <a:gdLst/>
          <a:ahLst/>
          <a:cxnLst/>
          <a:rect l="0" t="0" r="0" b="0"/>
          <a:pathLst>
            <a:path>
              <a:moveTo>
                <a:pt x="1152229" y="5027146"/>
              </a:moveTo>
              <a:arcTo wR="2775723" hR="2775723" stAng="7547715" swAng="374506"/>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DB6BED16-E6F6-3C40-A774-B53F3BAAFC40}">
      <dsp:nvSpPr>
        <dsp:cNvPr id="0" name=""/>
        <dsp:cNvSpPr/>
      </dsp:nvSpPr>
      <dsp:spPr>
        <a:xfrm>
          <a:off x="1237555" y="3855049"/>
          <a:ext cx="1343276" cy="1343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Jugement et décision</a:t>
          </a:r>
        </a:p>
      </dsp:txBody>
      <dsp:txXfrm>
        <a:off x="1303128" y="3920622"/>
        <a:ext cx="1212130" cy="1212126"/>
      </dsp:txXfrm>
    </dsp:sp>
    <dsp:sp modelId="{4CACB8B3-25A0-F948-91F5-FCB546008F74}">
      <dsp:nvSpPr>
        <dsp:cNvPr id="0" name=""/>
        <dsp:cNvSpPr/>
      </dsp:nvSpPr>
      <dsp:spPr>
        <a:xfrm>
          <a:off x="1537317" y="363100"/>
          <a:ext cx="5551446" cy="5551446"/>
        </a:xfrm>
        <a:custGeom>
          <a:avLst/>
          <a:gdLst/>
          <a:ahLst/>
          <a:cxnLst/>
          <a:rect l="0" t="0" r="0" b="0"/>
          <a:pathLst>
            <a:path>
              <a:moveTo>
                <a:pt x="92623" y="3486790"/>
              </a:moveTo>
              <a:arcTo wR="2775723" hR="2775723" stAng="9909412" swAng="648928"/>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2018064D-6239-324E-AA7B-559774B56D79}">
      <dsp:nvSpPr>
        <dsp:cNvPr id="0" name=""/>
        <dsp:cNvSpPr/>
      </dsp:nvSpPr>
      <dsp:spPr>
        <a:xfrm>
          <a:off x="907848" y="1985188"/>
          <a:ext cx="1343276" cy="1343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Rétroaction (</a:t>
          </a:r>
          <a:r>
            <a:rPr lang="fr-FR" sz="1600" kern="1200" dirty="0" err="1"/>
            <a:t>Feedabck</a:t>
          </a:r>
          <a:r>
            <a:rPr lang="fr-FR" sz="1600" kern="1200" dirty="0"/>
            <a:t>)</a:t>
          </a:r>
        </a:p>
      </dsp:txBody>
      <dsp:txXfrm>
        <a:off x="973421" y="2050761"/>
        <a:ext cx="1212130" cy="1212126"/>
      </dsp:txXfrm>
    </dsp:sp>
    <dsp:sp modelId="{A8F2818C-568B-864A-A619-136844C4C9C0}">
      <dsp:nvSpPr>
        <dsp:cNvPr id="0" name=""/>
        <dsp:cNvSpPr/>
      </dsp:nvSpPr>
      <dsp:spPr>
        <a:xfrm>
          <a:off x="1537317" y="363100"/>
          <a:ext cx="5551446" cy="5551446"/>
        </a:xfrm>
        <a:custGeom>
          <a:avLst/>
          <a:gdLst/>
          <a:ahLst/>
          <a:cxnLst/>
          <a:rect l="0" t="0" r="0" b="0"/>
          <a:pathLst>
            <a:path>
              <a:moveTo>
                <a:pt x="252511" y="1618985"/>
              </a:moveTo>
              <a:arcTo wR="2775723" hR="2775723" stAng="12277713" swAng="414426"/>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DDF51130-547F-2642-BDBF-ACE399EEE054}">
      <dsp:nvSpPr>
        <dsp:cNvPr id="0" name=""/>
        <dsp:cNvSpPr/>
      </dsp:nvSpPr>
      <dsp:spPr>
        <a:xfrm>
          <a:off x="1857202" y="340860"/>
          <a:ext cx="1343276" cy="1343272"/>
        </a:xfrm>
        <a:prstGeom prst="roundRect">
          <a:avLst/>
        </a:prstGeom>
        <a:solidFill>
          <a:schemeClr val="accent1">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Analyse qualité</a:t>
          </a:r>
        </a:p>
      </dsp:txBody>
      <dsp:txXfrm>
        <a:off x="1922775" y="406433"/>
        <a:ext cx="1212130" cy="1212126"/>
      </dsp:txXfrm>
    </dsp:sp>
    <dsp:sp modelId="{AD0E4FE7-42DA-4649-8BC6-83765E70A898}">
      <dsp:nvSpPr>
        <dsp:cNvPr id="0" name=""/>
        <dsp:cNvSpPr/>
      </dsp:nvSpPr>
      <dsp:spPr>
        <a:xfrm>
          <a:off x="1537317" y="363100"/>
          <a:ext cx="5551446" cy="5551446"/>
        </a:xfrm>
        <a:custGeom>
          <a:avLst/>
          <a:gdLst/>
          <a:ahLst/>
          <a:cxnLst/>
          <a:rect l="0" t="0" r="0" b="0"/>
          <a:pathLst>
            <a:path>
              <a:moveTo>
                <a:pt x="1667423" y="230863"/>
              </a:moveTo>
              <a:arcTo wR="2775723" hR="2775723" stAng="14787997" swAng="565119"/>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0FDAE-4A02-B546-8F42-EDB124B09627}">
      <dsp:nvSpPr>
        <dsp:cNvPr id="0" name=""/>
        <dsp:cNvSpPr/>
      </dsp:nvSpPr>
      <dsp:spPr>
        <a:xfrm>
          <a:off x="3639378" y="-306380"/>
          <a:ext cx="1347324" cy="13458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Référentiel d'évaluation</a:t>
          </a:r>
        </a:p>
      </dsp:txBody>
      <dsp:txXfrm>
        <a:off x="3705075" y="-240683"/>
        <a:ext cx="1215930" cy="1214422"/>
      </dsp:txXfrm>
    </dsp:sp>
    <dsp:sp modelId="{C457617C-F794-A94F-BEB0-7096B38911DB}">
      <dsp:nvSpPr>
        <dsp:cNvPr id="0" name=""/>
        <dsp:cNvSpPr/>
      </dsp:nvSpPr>
      <dsp:spPr>
        <a:xfrm>
          <a:off x="1531899" y="366528"/>
          <a:ext cx="5562282" cy="5562282"/>
        </a:xfrm>
        <a:custGeom>
          <a:avLst/>
          <a:gdLst/>
          <a:ahLst/>
          <a:cxnLst/>
          <a:rect l="0" t="0" r="0" b="0"/>
          <a:pathLst>
            <a:path>
              <a:moveTo>
                <a:pt x="3459324" y="83954"/>
              </a:moveTo>
              <a:arcTo wR="2781141" hR="2781141" stAng="17046835" swAng="565219"/>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C2CC1E13-B0EA-DD40-B113-313959E34EFC}">
      <dsp:nvSpPr>
        <dsp:cNvPr id="0" name=""/>
        <dsp:cNvSpPr/>
      </dsp:nvSpPr>
      <dsp:spPr>
        <a:xfrm>
          <a:off x="5427813" y="344283"/>
          <a:ext cx="1345820" cy="13458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Valeurs et finalités</a:t>
          </a:r>
        </a:p>
      </dsp:txBody>
      <dsp:txXfrm>
        <a:off x="5493510" y="409980"/>
        <a:ext cx="1214426" cy="1214422"/>
      </dsp:txXfrm>
    </dsp:sp>
    <dsp:sp modelId="{3667AA44-96D2-F747-B101-E061FB143BE0}">
      <dsp:nvSpPr>
        <dsp:cNvPr id="0" name=""/>
        <dsp:cNvSpPr/>
      </dsp:nvSpPr>
      <dsp:spPr>
        <a:xfrm>
          <a:off x="1531899" y="366528"/>
          <a:ext cx="5562282" cy="5562282"/>
        </a:xfrm>
        <a:custGeom>
          <a:avLst/>
          <a:gdLst/>
          <a:ahLst/>
          <a:cxnLst/>
          <a:rect l="0" t="0" r="0" b="0"/>
          <a:pathLst>
            <a:path>
              <a:moveTo>
                <a:pt x="5151525" y="1326485"/>
              </a:moveTo>
              <a:arcTo wR="2781141" hR="2781141" stAng="19707805" swAng="414533"/>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4160359C-27F2-D648-B5AC-377CA0F92EF8}">
      <dsp:nvSpPr>
        <dsp:cNvPr id="0" name=""/>
        <dsp:cNvSpPr/>
      </dsp:nvSpPr>
      <dsp:spPr>
        <a:xfrm>
          <a:off x="6378730" y="1991820"/>
          <a:ext cx="1346400" cy="13458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Architecture</a:t>
          </a:r>
        </a:p>
      </dsp:txBody>
      <dsp:txXfrm>
        <a:off x="6444427" y="2057517"/>
        <a:ext cx="1215006" cy="1214422"/>
      </dsp:txXfrm>
    </dsp:sp>
    <dsp:sp modelId="{B43B0FDB-22BE-F846-A8FC-7EEEC229A6A9}">
      <dsp:nvSpPr>
        <dsp:cNvPr id="0" name=""/>
        <dsp:cNvSpPr/>
      </dsp:nvSpPr>
      <dsp:spPr>
        <a:xfrm>
          <a:off x="1531899" y="366528"/>
          <a:ext cx="5562282" cy="5562282"/>
        </a:xfrm>
        <a:custGeom>
          <a:avLst/>
          <a:gdLst/>
          <a:ahLst/>
          <a:cxnLst/>
          <a:rect l="0" t="0" r="0" b="0"/>
          <a:pathLst>
            <a:path>
              <a:moveTo>
                <a:pt x="5555416" y="2976445"/>
              </a:moveTo>
              <a:arcTo wR="2781141" hR="2781141" stAng="241613" swAng="649024"/>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AC9CA26A-A493-C946-BDA4-E0C252C9F054}">
      <dsp:nvSpPr>
        <dsp:cNvPr id="0" name=""/>
        <dsp:cNvSpPr/>
      </dsp:nvSpPr>
      <dsp:spPr>
        <a:xfrm>
          <a:off x="6048669" y="3865331"/>
          <a:ext cx="1345820" cy="13458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Conception et paramétrage</a:t>
          </a:r>
        </a:p>
      </dsp:txBody>
      <dsp:txXfrm>
        <a:off x="6114366" y="3931028"/>
        <a:ext cx="1214426" cy="1214422"/>
      </dsp:txXfrm>
    </dsp:sp>
    <dsp:sp modelId="{A51C6F03-3167-B043-8F82-68DA5B3B682D}">
      <dsp:nvSpPr>
        <dsp:cNvPr id="0" name=""/>
        <dsp:cNvSpPr/>
      </dsp:nvSpPr>
      <dsp:spPr>
        <a:xfrm>
          <a:off x="1531899" y="366528"/>
          <a:ext cx="5562282" cy="5562282"/>
        </a:xfrm>
        <a:custGeom>
          <a:avLst/>
          <a:gdLst/>
          <a:ahLst/>
          <a:cxnLst/>
          <a:rect l="0" t="0" r="0" b="0"/>
          <a:pathLst>
            <a:path>
              <a:moveTo>
                <a:pt x="4643465" y="4846690"/>
              </a:moveTo>
              <a:arcTo wR="2781141" hR="2781141" stAng="2877709" swAng="374634"/>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11F18624-E55F-3E4A-9F3D-4F5A0B7DC3CD}">
      <dsp:nvSpPr>
        <dsp:cNvPr id="0" name=""/>
        <dsp:cNvSpPr/>
      </dsp:nvSpPr>
      <dsp:spPr>
        <a:xfrm>
          <a:off x="4591336" y="5088178"/>
          <a:ext cx="1345820" cy="13458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Communication vers les étudiants</a:t>
          </a:r>
        </a:p>
      </dsp:txBody>
      <dsp:txXfrm>
        <a:off x="4657033" y="5153875"/>
        <a:ext cx="1214426" cy="1214422"/>
      </dsp:txXfrm>
    </dsp:sp>
    <dsp:sp modelId="{4DD2F4D3-0A6C-084C-8ABF-F4AFB763D8B1}">
      <dsp:nvSpPr>
        <dsp:cNvPr id="0" name=""/>
        <dsp:cNvSpPr/>
      </dsp:nvSpPr>
      <dsp:spPr>
        <a:xfrm>
          <a:off x="1531899" y="366528"/>
          <a:ext cx="5562282" cy="5562282"/>
        </a:xfrm>
        <a:custGeom>
          <a:avLst/>
          <a:gdLst/>
          <a:ahLst/>
          <a:cxnLst/>
          <a:rect l="0" t="0" r="0" b="0"/>
          <a:pathLst>
            <a:path>
              <a:moveTo>
                <a:pt x="3053898" y="5548874"/>
              </a:moveTo>
              <a:arcTo wR="2781141" hR="2781141" stAng="5062304" swAng="675392"/>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0F902F9B-0B5D-CD40-AB26-15DD091C86C6}">
      <dsp:nvSpPr>
        <dsp:cNvPr id="0" name=""/>
        <dsp:cNvSpPr/>
      </dsp:nvSpPr>
      <dsp:spPr>
        <a:xfrm>
          <a:off x="2688924" y="5088178"/>
          <a:ext cx="1345820" cy="13458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Prise de données</a:t>
          </a:r>
        </a:p>
      </dsp:txBody>
      <dsp:txXfrm>
        <a:off x="2754621" y="5153875"/>
        <a:ext cx="1214426" cy="1214422"/>
      </dsp:txXfrm>
    </dsp:sp>
    <dsp:sp modelId="{43A64F10-DE64-AC47-867D-6F87433695FD}">
      <dsp:nvSpPr>
        <dsp:cNvPr id="0" name=""/>
        <dsp:cNvSpPr/>
      </dsp:nvSpPr>
      <dsp:spPr>
        <a:xfrm>
          <a:off x="1531899" y="366528"/>
          <a:ext cx="5562282" cy="5562282"/>
        </a:xfrm>
        <a:custGeom>
          <a:avLst/>
          <a:gdLst/>
          <a:ahLst/>
          <a:cxnLst/>
          <a:rect l="0" t="0" r="0" b="0"/>
          <a:pathLst>
            <a:path>
              <a:moveTo>
                <a:pt x="1154516" y="5036986"/>
              </a:moveTo>
              <a:arcTo wR="2781141" hR="2781141" stAng="7547657" swAng="374634"/>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DB6BED16-E6F6-3C40-A774-B53F3BAAFC40}">
      <dsp:nvSpPr>
        <dsp:cNvPr id="0" name=""/>
        <dsp:cNvSpPr/>
      </dsp:nvSpPr>
      <dsp:spPr>
        <a:xfrm>
          <a:off x="1231591" y="3865331"/>
          <a:ext cx="1345820" cy="13458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Jugement et décision</a:t>
          </a:r>
        </a:p>
      </dsp:txBody>
      <dsp:txXfrm>
        <a:off x="1297288" y="3931028"/>
        <a:ext cx="1214426" cy="1214422"/>
      </dsp:txXfrm>
    </dsp:sp>
    <dsp:sp modelId="{4CACB8B3-25A0-F948-91F5-FCB546008F74}">
      <dsp:nvSpPr>
        <dsp:cNvPr id="0" name=""/>
        <dsp:cNvSpPr/>
      </dsp:nvSpPr>
      <dsp:spPr>
        <a:xfrm>
          <a:off x="1531899" y="366528"/>
          <a:ext cx="5562282" cy="5562282"/>
        </a:xfrm>
        <a:custGeom>
          <a:avLst/>
          <a:gdLst/>
          <a:ahLst/>
          <a:cxnLst/>
          <a:rect l="0" t="0" r="0" b="0"/>
          <a:pathLst>
            <a:path>
              <a:moveTo>
                <a:pt x="92814" y="3493634"/>
              </a:moveTo>
              <a:arcTo wR="2781141" hR="2781141" stAng="9909363" swAng="649024"/>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2018064D-6239-324E-AA7B-559774B56D79}">
      <dsp:nvSpPr>
        <dsp:cNvPr id="0" name=""/>
        <dsp:cNvSpPr/>
      </dsp:nvSpPr>
      <dsp:spPr>
        <a:xfrm>
          <a:off x="901240" y="1991820"/>
          <a:ext cx="1345820" cy="13458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Rétroaction (</a:t>
          </a:r>
          <a:r>
            <a:rPr lang="fr-FR" sz="1600" kern="1200" dirty="0" err="1"/>
            <a:t>Feedabck</a:t>
          </a:r>
          <a:r>
            <a:rPr lang="fr-FR" sz="1600" kern="1200" dirty="0"/>
            <a:t>)</a:t>
          </a:r>
        </a:p>
      </dsp:txBody>
      <dsp:txXfrm>
        <a:off x="966937" y="2057517"/>
        <a:ext cx="1214426" cy="1214422"/>
      </dsp:txXfrm>
    </dsp:sp>
    <dsp:sp modelId="{A8F2818C-568B-864A-A619-136844C4C9C0}">
      <dsp:nvSpPr>
        <dsp:cNvPr id="0" name=""/>
        <dsp:cNvSpPr/>
      </dsp:nvSpPr>
      <dsp:spPr>
        <a:xfrm>
          <a:off x="1531899" y="366528"/>
          <a:ext cx="5562282" cy="5562282"/>
        </a:xfrm>
        <a:custGeom>
          <a:avLst/>
          <a:gdLst/>
          <a:ahLst/>
          <a:cxnLst/>
          <a:rect l="0" t="0" r="0" b="0"/>
          <a:pathLst>
            <a:path>
              <a:moveTo>
                <a:pt x="252987" y="1622183"/>
              </a:moveTo>
              <a:arcTo wR="2781141" hR="2781141" stAng="12277662" swAng="414533"/>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DDF51130-547F-2642-BDBF-ACE399EEE054}">
      <dsp:nvSpPr>
        <dsp:cNvPr id="0" name=""/>
        <dsp:cNvSpPr/>
      </dsp:nvSpPr>
      <dsp:spPr>
        <a:xfrm>
          <a:off x="1852447" y="344283"/>
          <a:ext cx="1345820" cy="1345816"/>
        </a:xfrm>
        <a:prstGeom prst="roundRect">
          <a:avLst/>
        </a:prstGeom>
        <a:solidFill>
          <a:schemeClr val="accent1">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Analyse qualité</a:t>
          </a:r>
        </a:p>
      </dsp:txBody>
      <dsp:txXfrm>
        <a:off x="1918144" y="409980"/>
        <a:ext cx="1214426" cy="1214422"/>
      </dsp:txXfrm>
    </dsp:sp>
    <dsp:sp modelId="{AD0E4FE7-42DA-4649-8BC6-83765E70A898}">
      <dsp:nvSpPr>
        <dsp:cNvPr id="0" name=""/>
        <dsp:cNvSpPr/>
      </dsp:nvSpPr>
      <dsp:spPr>
        <a:xfrm>
          <a:off x="1531899" y="366528"/>
          <a:ext cx="5562282" cy="5562282"/>
        </a:xfrm>
        <a:custGeom>
          <a:avLst/>
          <a:gdLst/>
          <a:ahLst/>
          <a:cxnLst/>
          <a:rect l="0" t="0" r="0" b="0"/>
          <a:pathLst>
            <a:path>
              <a:moveTo>
                <a:pt x="1670639" y="231330"/>
              </a:moveTo>
              <a:arcTo wR="2781141" hR="2781141" stAng="14787945" swAng="565219"/>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0FDAE-4A02-B546-8F42-EDB124B09627}">
      <dsp:nvSpPr>
        <dsp:cNvPr id="0" name=""/>
        <dsp:cNvSpPr/>
      </dsp:nvSpPr>
      <dsp:spPr>
        <a:xfrm>
          <a:off x="3639378" y="-306380"/>
          <a:ext cx="1347324" cy="13458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Référentiel d'évaluation</a:t>
          </a:r>
        </a:p>
      </dsp:txBody>
      <dsp:txXfrm>
        <a:off x="3705075" y="-240683"/>
        <a:ext cx="1215930" cy="1214422"/>
      </dsp:txXfrm>
    </dsp:sp>
    <dsp:sp modelId="{C457617C-F794-A94F-BEB0-7096B38911DB}">
      <dsp:nvSpPr>
        <dsp:cNvPr id="0" name=""/>
        <dsp:cNvSpPr/>
      </dsp:nvSpPr>
      <dsp:spPr>
        <a:xfrm>
          <a:off x="1531899" y="366528"/>
          <a:ext cx="5562282" cy="5562282"/>
        </a:xfrm>
        <a:custGeom>
          <a:avLst/>
          <a:gdLst/>
          <a:ahLst/>
          <a:cxnLst/>
          <a:rect l="0" t="0" r="0" b="0"/>
          <a:pathLst>
            <a:path>
              <a:moveTo>
                <a:pt x="3459324" y="83954"/>
              </a:moveTo>
              <a:arcTo wR="2781141" hR="2781141" stAng="17046835" swAng="565219"/>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C2CC1E13-B0EA-DD40-B113-313959E34EFC}">
      <dsp:nvSpPr>
        <dsp:cNvPr id="0" name=""/>
        <dsp:cNvSpPr/>
      </dsp:nvSpPr>
      <dsp:spPr>
        <a:xfrm>
          <a:off x="5427813" y="344283"/>
          <a:ext cx="1345820" cy="13458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Valeurs et finalités</a:t>
          </a:r>
        </a:p>
      </dsp:txBody>
      <dsp:txXfrm>
        <a:off x="5493510" y="409980"/>
        <a:ext cx="1214426" cy="1214422"/>
      </dsp:txXfrm>
    </dsp:sp>
    <dsp:sp modelId="{3667AA44-96D2-F747-B101-E061FB143BE0}">
      <dsp:nvSpPr>
        <dsp:cNvPr id="0" name=""/>
        <dsp:cNvSpPr/>
      </dsp:nvSpPr>
      <dsp:spPr>
        <a:xfrm>
          <a:off x="1531899" y="366528"/>
          <a:ext cx="5562282" cy="5562282"/>
        </a:xfrm>
        <a:custGeom>
          <a:avLst/>
          <a:gdLst/>
          <a:ahLst/>
          <a:cxnLst/>
          <a:rect l="0" t="0" r="0" b="0"/>
          <a:pathLst>
            <a:path>
              <a:moveTo>
                <a:pt x="5151525" y="1326485"/>
              </a:moveTo>
              <a:arcTo wR="2781141" hR="2781141" stAng="19707805" swAng="414533"/>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4160359C-27F2-D648-B5AC-377CA0F92EF8}">
      <dsp:nvSpPr>
        <dsp:cNvPr id="0" name=""/>
        <dsp:cNvSpPr/>
      </dsp:nvSpPr>
      <dsp:spPr>
        <a:xfrm>
          <a:off x="6378730" y="1991820"/>
          <a:ext cx="1346400" cy="13458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Architecture</a:t>
          </a:r>
        </a:p>
      </dsp:txBody>
      <dsp:txXfrm>
        <a:off x="6444427" y="2057517"/>
        <a:ext cx="1215006" cy="1214422"/>
      </dsp:txXfrm>
    </dsp:sp>
    <dsp:sp modelId="{B43B0FDB-22BE-F846-A8FC-7EEEC229A6A9}">
      <dsp:nvSpPr>
        <dsp:cNvPr id="0" name=""/>
        <dsp:cNvSpPr/>
      </dsp:nvSpPr>
      <dsp:spPr>
        <a:xfrm>
          <a:off x="1531899" y="366528"/>
          <a:ext cx="5562282" cy="5562282"/>
        </a:xfrm>
        <a:custGeom>
          <a:avLst/>
          <a:gdLst/>
          <a:ahLst/>
          <a:cxnLst/>
          <a:rect l="0" t="0" r="0" b="0"/>
          <a:pathLst>
            <a:path>
              <a:moveTo>
                <a:pt x="5555416" y="2976445"/>
              </a:moveTo>
              <a:arcTo wR="2781141" hR="2781141" stAng="241613" swAng="649024"/>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AC9CA26A-A493-C946-BDA4-E0C252C9F054}">
      <dsp:nvSpPr>
        <dsp:cNvPr id="0" name=""/>
        <dsp:cNvSpPr/>
      </dsp:nvSpPr>
      <dsp:spPr>
        <a:xfrm>
          <a:off x="6048669" y="3865331"/>
          <a:ext cx="1345820" cy="13458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Conception et paramétrage</a:t>
          </a:r>
        </a:p>
      </dsp:txBody>
      <dsp:txXfrm>
        <a:off x="6114366" y="3931028"/>
        <a:ext cx="1214426" cy="1214422"/>
      </dsp:txXfrm>
    </dsp:sp>
    <dsp:sp modelId="{A51C6F03-3167-B043-8F82-68DA5B3B682D}">
      <dsp:nvSpPr>
        <dsp:cNvPr id="0" name=""/>
        <dsp:cNvSpPr/>
      </dsp:nvSpPr>
      <dsp:spPr>
        <a:xfrm>
          <a:off x="1531899" y="366528"/>
          <a:ext cx="5562282" cy="5562282"/>
        </a:xfrm>
        <a:custGeom>
          <a:avLst/>
          <a:gdLst/>
          <a:ahLst/>
          <a:cxnLst/>
          <a:rect l="0" t="0" r="0" b="0"/>
          <a:pathLst>
            <a:path>
              <a:moveTo>
                <a:pt x="4643465" y="4846690"/>
              </a:moveTo>
              <a:arcTo wR="2781141" hR="2781141" stAng="2877709" swAng="374634"/>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11F18624-E55F-3E4A-9F3D-4F5A0B7DC3CD}">
      <dsp:nvSpPr>
        <dsp:cNvPr id="0" name=""/>
        <dsp:cNvSpPr/>
      </dsp:nvSpPr>
      <dsp:spPr>
        <a:xfrm>
          <a:off x="4591336" y="5088178"/>
          <a:ext cx="1345820" cy="13458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Communication vers les étudiants</a:t>
          </a:r>
        </a:p>
      </dsp:txBody>
      <dsp:txXfrm>
        <a:off x="4657033" y="5153875"/>
        <a:ext cx="1214426" cy="1214422"/>
      </dsp:txXfrm>
    </dsp:sp>
    <dsp:sp modelId="{4DD2F4D3-0A6C-084C-8ABF-F4AFB763D8B1}">
      <dsp:nvSpPr>
        <dsp:cNvPr id="0" name=""/>
        <dsp:cNvSpPr/>
      </dsp:nvSpPr>
      <dsp:spPr>
        <a:xfrm>
          <a:off x="1531899" y="366528"/>
          <a:ext cx="5562282" cy="5562282"/>
        </a:xfrm>
        <a:custGeom>
          <a:avLst/>
          <a:gdLst/>
          <a:ahLst/>
          <a:cxnLst/>
          <a:rect l="0" t="0" r="0" b="0"/>
          <a:pathLst>
            <a:path>
              <a:moveTo>
                <a:pt x="3053898" y="5548874"/>
              </a:moveTo>
              <a:arcTo wR="2781141" hR="2781141" stAng="5062304" swAng="675392"/>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0F902F9B-0B5D-CD40-AB26-15DD091C86C6}">
      <dsp:nvSpPr>
        <dsp:cNvPr id="0" name=""/>
        <dsp:cNvSpPr/>
      </dsp:nvSpPr>
      <dsp:spPr>
        <a:xfrm>
          <a:off x="2688924" y="5088178"/>
          <a:ext cx="1345820" cy="13458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Prise de données</a:t>
          </a:r>
        </a:p>
      </dsp:txBody>
      <dsp:txXfrm>
        <a:off x="2754621" y="5153875"/>
        <a:ext cx="1214426" cy="1214422"/>
      </dsp:txXfrm>
    </dsp:sp>
    <dsp:sp modelId="{43A64F10-DE64-AC47-867D-6F87433695FD}">
      <dsp:nvSpPr>
        <dsp:cNvPr id="0" name=""/>
        <dsp:cNvSpPr/>
      </dsp:nvSpPr>
      <dsp:spPr>
        <a:xfrm>
          <a:off x="1531899" y="366528"/>
          <a:ext cx="5562282" cy="5562282"/>
        </a:xfrm>
        <a:custGeom>
          <a:avLst/>
          <a:gdLst/>
          <a:ahLst/>
          <a:cxnLst/>
          <a:rect l="0" t="0" r="0" b="0"/>
          <a:pathLst>
            <a:path>
              <a:moveTo>
                <a:pt x="1154516" y="5036986"/>
              </a:moveTo>
              <a:arcTo wR="2781141" hR="2781141" stAng="7547657" swAng="374634"/>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DB6BED16-E6F6-3C40-A774-B53F3BAAFC40}">
      <dsp:nvSpPr>
        <dsp:cNvPr id="0" name=""/>
        <dsp:cNvSpPr/>
      </dsp:nvSpPr>
      <dsp:spPr>
        <a:xfrm>
          <a:off x="1231591" y="3865331"/>
          <a:ext cx="1345820" cy="13458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Jugement et décision</a:t>
          </a:r>
        </a:p>
      </dsp:txBody>
      <dsp:txXfrm>
        <a:off x="1297288" y="3931028"/>
        <a:ext cx="1214426" cy="1214422"/>
      </dsp:txXfrm>
    </dsp:sp>
    <dsp:sp modelId="{4CACB8B3-25A0-F948-91F5-FCB546008F74}">
      <dsp:nvSpPr>
        <dsp:cNvPr id="0" name=""/>
        <dsp:cNvSpPr/>
      </dsp:nvSpPr>
      <dsp:spPr>
        <a:xfrm>
          <a:off x="1531899" y="366528"/>
          <a:ext cx="5562282" cy="5562282"/>
        </a:xfrm>
        <a:custGeom>
          <a:avLst/>
          <a:gdLst/>
          <a:ahLst/>
          <a:cxnLst/>
          <a:rect l="0" t="0" r="0" b="0"/>
          <a:pathLst>
            <a:path>
              <a:moveTo>
                <a:pt x="92814" y="3493634"/>
              </a:moveTo>
              <a:arcTo wR="2781141" hR="2781141" stAng="9909363" swAng="649024"/>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2018064D-6239-324E-AA7B-559774B56D79}">
      <dsp:nvSpPr>
        <dsp:cNvPr id="0" name=""/>
        <dsp:cNvSpPr/>
      </dsp:nvSpPr>
      <dsp:spPr>
        <a:xfrm>
          <a:off x="901240" y="1991820"/>
          <a:ext cx="1345820" cy="13458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Rétroaction (</a:t>
          </a:r>
          <a:r>
            <a:rPr lang="fr-FR" sz="1600" kern="1200" dirty="0" err="1"/>
            <a:t>Feedabck</a:t>
          </a:r>
          <a:r>
            <a:rPr lang="fr-FR" sz="1600" kern="1200" dirty="0"/>
            <a:t>)</a:t>
          </a:r>
        </a:p>
      </dsp:txBody>
      <dsp:txXfrm>
        <a:off x="966937" y="2057517"/>
        <a:ext cx="1214426" cy="1214422"/>
      </dsp:txXfrm>
    </dsp:sp>
    <dsp:sp modelId="{A8F2818C-568B-864A-A619-136844C4C9C0}">
      <dsp:nvSpPr>
        <dsp:cNvPr id="0" name=""/>
        <dsp:cNvSpPr/>
      </dsp:nvSpPr>
      <dsp:spPr>
        <a:xfrm>
          <a:off x="1531899" y="366528"/>
          <a:ext cx="5562282" cy="5562282"/>
        </a:xfrm>
        <a:custGeom>
          <a:avLst/>
          <a:gdLst/>
          <a:ahLst/>
          <a:cxnLst/>
          <a:rect l="0" t="0" r="0" b="0"/>
          <a:pathLst>
            <a:path>
              <a:moveTo>
                <a:pt x="252987" y="1622183"/>
              </a:moveTo>
              <a:arcTo wR="2781141" hR="2781141" stAng="12277662" swAng="414533"/>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DDF51130-547F-2642-BDBF-ACE399EEE054}">
      <dsp:nvSpPr>
        <dsp:cNvPr id="0" name=""/>
        <dsp:cNvSpPr/>
      </dsp:nvSpPr>
      <dsp:spPr>
        <a:xfrm>
          <a:off x="1852447" y="344283"/>
          <a:ext cx="1345820" cy="1345816"/>
        </a:xfrm>
        <a:prstGeom prst="roundRect">
          <a:avLst/>
        </a:prstGeom>
        <a:solidFill>
          <a:schemeClr val="accent1">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Analyse qualité</a:t>
          </a:r>
        </a:p>
      </dsp:txBody>
      <dsp:txXfrm>
        <a:off x="1918144" y="409980"/>
        <a:ext cx="1214426" cy="1214422"/>
      </dsp:txXfrm>
    </dsp:sp>
    <dsp:sp modelId="{AD0E4FE7-42DA-4649-8BC6-83765E70A898}">
      <dsp:nvSpPr>
        <dsp:cNvPr id="0" name=""/>
        <dsp:cNvSpPr/>
      </dsp:nvSpPr>
      <dsp:spPr>
        <a:xfrm>
          <a:off x="1531899" y="366528"/>
          <a:ext cx="5562282" cy="5562282"/>
        </a:xfrm>
        <a:custGeom>
          <a:avLst/>
          <a:gdLst/>
          <a:ahLst/>
          <a:cxnLst/>
          <a:rect l="0" t="0" r="0" b="0"/>
          <a:pathLst>
            <a:path>
              <a:moveTo>
                <a:pt x="1670639" y="231330"/>
              </a:moveTo>
              <a:arcTo wR="2781141" hR="2781141" stAng="14787945" swAng="565219"/>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0FDAE-4A02-B546-8F42-EDB124B09627}">
      <dsp:nvSpPr>
        <dsp:cNvPr id="0" name=""/>
        <dsp:cNvSpPr/>
      </dsp:nvSpPr>
      <dsp:spPr>
        <a:xfrm>
          <a:off x="3640652" y="-308535"/>
          <a:ext cx="1344777" cy="1343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Référentiel d'évaluation</a:t>
          </a:r>
        </a:p>
      </dsp:txBody>
      <dsp:txXfrm>
        <a:off x="3706225" y="-242962"/>
        <a:ext cx="1213631" cy="1212126"/>
      </dsp:txXfrm>
    </dsp:sp>
    <dsp:sp modelId="{C457617C-F794-A94F-BEB0-7096B38911DB}">
      <dsp:nvSpPr>
        <dsp:cNvPr id="0" name=""/>
        <dsp:cNvSpPr/>
      </dsp:nvSpPr>
      <dsp:spPr>
        <a:xfrm>
          <a:off x="1537317" y="363100"/>
          <a:ext cx="5551446" cy="5551446"/>
        </a:xfrm>
        <a:custGeom>
          <a:avLst/>
          <a:gdLst/>
          <a:ahLst/>
          <a:cxnLst/>
          <a:rect l="0" t="0" r="0" b="0"/>
          <a:pathLst>
            <a:path>
              <a:moveTo>
                <a:pt x="3452623" y="83800"/>
              </a:moveTo>
              <a:arcTo wR="2775723" hR="2775723" stAng="17046884" swAng="565119"/>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C2CC1E13-B0EA-DD40-B113-313959E34EFC}">
      <dsp:nvSpPr>
        <dsp:cNvPr id="0" name=""/>
        <dsp:cNvSpPr/>
      </dsp:nvSpPr>
      <dsp:spPr>
        <a:xfrm>
          <a:off x="5425603" y="340860"/>
          <a:ext cx="1343276" cy="1343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Valeurs et finalités</a:t>
          </a:r>
        </a:p>
      </dsp:txBody>
      <dsp:txXfrm>
        <a:off x="5491176" y="406433"/>
        <a:ext cx="1212130" cy="1212126"/>
      </dsp:txXfrm>
    </dsp:sp>
    <dsp:sp modelId="{3667AA44-96D2-F747-B101-E061FB143BE0}">
      <dsp:nvSpPr>
        <dsp:cNvPr id="0" name=""/>
        <dsp:cNvSpPr/>
      </dsp:nvSpPr>
      <dsp:spPr>
        <a:xfrm>
          <a:off x="1537317" y="363100"/>
          <a:ext cx="5551446" cy="5551446"/>
        </a:xfrm>
        <a:custGeom>
          <a:avLst/>
          <a:gdLst/>
          <a:ahLst/>
          <a:cxnLst/>
          <a:rect l="0" t="0" r="0" b="0"/>
          <a:pathLst>
            <a:path>
              <a:moveTo>
                <a:pt x="5141513" y="1323939"/>
              </a:moveTo>
              <a:arcTo wR="2775723" hR="2775723" stAng="19707860" swAng="414426"/>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4160359C-27F2-D648-B5AC-377CA0F92EF8}">
      <dsp:nvSpPr>
        <dsp:cNvPr id="0" name=""/>
        <dsp:cNvSpPr/>
      </dsp:nvSpPr>
      <dsp:spPr>
        <a:xfrm>
          <a:off x="6374667" y="1985188"/>
          <a:ext cx="1343854" cy="1343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Architecture</a:t>
          </a:r>
        </a:p>
      </dsp:txBody>
      <dsp:txXfrm>
        <a:off x="6440240" y="2050761"/>
        <a:ext cx="1212708" cy="1212126"/>
      </dsp:txXfrm>
    </dsp:sp>
    <dsp:sp modelId="{B43B0FDB-22BE-F846-A8FC-7EEEC229A6A9}">
      <dsp:nvSpPr>
        <dsp:cNvPr id="0" name=""/>
        <dsp:cNvSpPr/>
      </dsp:nvSpPr>
      <dsp:spPr>
        <a:xfrm>
          <a:off x="1537317" y="363100"/>
          <a:ext cx="5551446" cy="5551446"/>
        </a:xfrm>
        <a:custGeom>
          <a:avLst/>
          <a:gdLst/>
          <a:ahLst/>
          <a:cxnLst/>
          <a:rect l="0" t="0" r="0" b="0"/>
          <a:pathLst>
            <a:path>
              <a:moveTo>
                <a:pt x="5544591" y="2970685"/>
              </a:moveTo>
              <a:arcTo wR="2775723" hR="2775723" stAng="241660" swAng="648928"/>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AC9CA26A-A493-C946-BDA4-E0C252C9F054}">
      <dsp:nvSpPr>
        <dsp:cNvPr id="0" name=""/>
        <dsp:cNvSpPr/>
      </dsp:nvSpPr>
      <dsp:spPr>
        <a:xfrm>
          <a:off x="6045249" y="3855049"/>
          <a:ext cx="1343276" cy="1343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Conception et paramétrage</a:t>
          </a:r>
        </a:p>
      </dsp:txBody>
      <dsp:txXfrm>
        <a:off x="6110822" y="3920622"/>
        <a:ext cx="1212130" cy="1212126"/>
      </dsp:txXfrm>
    </dsp:sp>
    <dsp:sp modelId="{A51C6F03-3167-B043-8F82-68DA5B3B682D}">
      <dsp:nvSpPr>
        <dsp:cNvPr id="0" name=""/>
        <dsp:cNvSpPr/>
      </dsp:nvSpPr>
      <dsp:spPr>
        <a:xfrm>
          <a:off x="1537317" y="363100"/>
          <a:ext cx="5551446" cy="5551446"/>
        </a:xfrm>
        <a:custGeom>
          <a:avLst/>
          <a:gdLst/>
          <a:ahLst/>
          <a:cxnLst/>
          <a:rect l="0" t="0" r="0" b="0"/>
          <a:pathLst>
            <a:path>
              <a:moveTo>
                <a:pt x="4634377" y="4837287"/>
              </a:moveTo>
              <a:arcTo wR="2775723" hR="2775723" stAng="2877779" swAng="374506"/>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11F18624-E55F-3E4A-9F3D-4F5A0B7DC3CD}">
      <dsp:nvSpPr>
        <dsp:cNvPr id="0" name=""/>
        <dsp:cNvSpPr/>
      </dsp:nvSpPr>
      <dsp:spPr>
        <a:xfrm>
          <a:off x="4590755" y="5075514"/>
          <a:ext cx="1343276" cy="1343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Communication vers les étudiants</a:t>
          </a:r>
        </a:p>
      </dsp:txBody>
      <dsp:txXfrm>
        <a:off x="4656328" y="5141087"/>
        <a:ext cx="1212130" cy="1212126"/>
      </dsp:txXfrm>
    </dsp:sp>
    <dsp:sp modelId="{4DD2F4D3-0A6C-084C-8ABF-F4AFB763D8B1}">
      <dsp:nvSpPr>
        <dsp:cNvPr id="0" name=""/>
        <dsp:cNvSpPr/>
      </dsp:nvSpPr>
      <dsp:spPr>
        <a:xfrm>
          <a:off x="1537317" y="363100"/>
          <a:ext cx="5551446" cy="5551446"/>
        </a:xfrm>
        <a:custGeom>
          <a:avLst/>
          <a:gdLst/>
          <a:ahLst/>
          <a:cxnLst/>
          <a:rect l="0" t="0" r="0" b="0"/>
          <a:pathLst>
            <a:path>
              <a:moveTo>
                <a:pt x="3047911" y="5538069"/>
              </a:moveTo>
              <a:arcTo wR="2775723" hR="2775723" stAng="5062351" swAng="675298"/>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0F902F9B-0B5D-CD40-AB26-15DD091C86C6}">
      <dsp:nvSpPr>
        <dsp:cNvPr id="0" name=""/>
        <dsp:cNvSpPr/>
      </dsp:nvSpPr>
      <dsp:spPr>
        <a:xfrm>
          <a:off x="2692049" y="5075514"/>
          <a:ext cx="1343276" cy="1343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Prise de données</a:t>
          </a:r>
        </a:p>
      </dsp:txBody>
      <dsp:txXfrm>
        <a:off x="2757622" y="5141087"/>
        <a:ext cx="1212130" cy="1212126"/>
      </dsp:txXfrm>
    </dsp:sp>
    <dsp:sp modelId="{43A64F10-DE64-AC47-867D-6F87433695FD}">
      <dsp:nvSpPr>
        <dsp:cNvPr id="0" name=""/>
        <dsp:cNvSpPr/>
      </dsp:nvSpPr>
      <dsp:spPr>
        <a:xfrm>
          <a:off x="1537317" y="363100"/>
          <a:ext cx="5551446" cy="5551446"/>
        </a:xfrm>
        <a:custGeom>
          <a:avLst/>
          <a:gdLst/>
          <a:ahLst/>
          <a:cxnLst/>
          <a:rect l="0" t="0" r="0" b="0"/>
          <a:pathLst>
            <a:path>
              <a:moveTo>
                <a:pt x="1152229" y="5027146"/>
              </a:moveTo>
              <a:arcTo wR="2775723" hR="2775723" stAng="7547715" swAng="374506"/>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DB6BED16-E6F6-3C40-A774-B53F3BAAFC40}">
      <dsp:nvSpPr>
        <dsp:cNvPr id="0" name=""/>
        <dsp:cNvSpPr/>
      </dsp:nvSpPr>
      <dsp:spPr>
        <a:xfrm>
          <a:off x="1237555" y="3855049"/>
          <a:ext cx="1343276" cy="1343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Jugement et décision</a:t>
          </a:r>
        </a:p>
      </dsp:txBody>
      <dsp:txXfrm>
        <a:off x="1303128" y="3920622"/>
        <a:ext cx="1212130" cy="1212126"/>
      </dsp:txXfrm>
    </dsp:sp>
    <dsp:sp modelId="{4CACB8B3-25A0-F948-91F5-FCB546008F74}">
      <dsp:nvSpPr>
        <dsp:cNvPr id="0" name=""/>
        <dsp:cNvSpPr/>
      </dsp:nvSpPr>
      <dsp:spPr>
        <a:xfrm>
          <a:off x="1537317" y="363100"/>
          <a:ext cx="5551446" cy="5551446"/>
        </a:xfrm>
        <a:custGeom>
          <a:avLst/>
          <a:gdLst/>
          <a:ahLst/>
          <a:cxnLst/>
          <a:rect l="0" t="0" r="0" b="0"/>
          <a:pathLst>
            <a:path>
              <a:moveTo>
                <a:pt x="92623" y="3486790"/>
              </a:moveTo>
              <a:arcTo wR="2775723" hR="2775723" stAng="9909412" swAng="648928"/>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2018064D-6239-324E-AA7B-559774B56D79}">
      <dsp:nvSpPr>
        <dsp:cNvPr id="0" name=""/>
        <dsp:cNvSpPr/>
      </dsp:nvSpPr>
      <dsp:spPr>
        <a:xfrm>
          <a:off x="907848" y="1985188"/>
          <a:ext cx="1343276" cy="1343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Rétroaction (</a:t>
          </a:r>
          <a:r>
            <a:rPr lang="fr-FR" sz="1600" kern="1200" dirty="0" err="1"/>
            <a:t>Feedabck</a:t>
          </a:r>
          <a:r>
            <a:rPr lang="fr-FR" sz="1600" kern="1200" dirty="0"/>
            <a:t>)</a:t>
          </a:r>
        </a:p>
      </dsp:txBody>
      <dsp:txXfrm>
        <a:off x="973421" y="2050761"/>
        <a:ext cx="1212130" cy="1212126"/>
      </dsp:txXfrm>
    </dsp:sp>
    <dsp:sp modelId="{A8F2818C-568B-864A-A619-136844C4C9C0}">
      <dsp:nvSpPr>
        <dsp:cNvPr id="0" name=""/>
        <dsp:cNvSpPr/>
      </dsp:nvSpPr>
      <dsp:spPr>
        <a:xfrm>
          <a:off x="1537317" y="363100"/>
          <a:ext cx="5551446" cy="5551446"/>
        </a:xfrm>
        <a:custGeom>
          <a:avLst/>
          <a:gdLst/>
          <a:ahLst/>
          <a:cxnLst/>
          <a:rect l="0" t="0" r="0" b="0"/>
          <a:pathLst>
            <a:path>
              <a:moveTo>
                <a:pt x="252511" y="1618985"/>
              </a:moveTo>
              <a:arcTo wR="2775723" hR="2775723" stAng="12277713" swAng="414426"/>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DDF51130-547F-2642-BDBF-ACE399EEE054}">
      <dsp:nvSpPr>
        <dsp:cNvPr id="0" name=""/>
        <dsp:cNvSpPr/>
      </dsp:nvSpPr>
      <dsp:spPr>
        <a:xfrm>
          <a:off x="1857202" y="340860"/>
          <a:ext cx="1343276" cy="1343272"/>
        </a:xfrm>
        <a:prstGeom prst="roundRect">
          <a:avLst/>
        </a:prstGeom>
        <a:solidFill>
          <a:schemeClr val="accent1">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Analyse qualité</a:t>
          </a:r>
        </a:p>
      </dsp:txBody>
      <dsp:txXfrm>
        <a:off x="1922775" y="406433"/>
        <a:ext cx="1212130" cy="1212126"/>
      </dsp:txXfrm>
    </dsp:sp>
    <dsp:sp modelId="{AD0E4FE7-42DA-4649-8BC6-83765E70A898}">
      <dsp:nvSpPr>
        <dsp:cNvPr id="0" name=""/>
        <dsp:cNvSpPr/>
      </dsp:nvSpPr>
      <dsp:spPr>
        <a:xfrm>
          <a:off x="1537317" y="363100"/>
          <a:ext cx="5551446" cy="5551446"/>
        </a:xfrm>
        <a:custGeom>
          <a:avLst/>
          <a:gdLst/>
          <a:ahLst/>
          <a:cxnLst/>
          <a:rect l="0" t="0" r="0" b="0"/>
          <a:pathLst>
            <a:path>
              <a:moveTo>
                <a:pt x="1667423" y="230863"/>
              </a:moveTo>
              <a:arcTo wR="2775723" hR="2775723" stAng="14787997" swAng="565119"/>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0FDAE-4A02-B546-8F42-EDB124B09627}">
      <dsp:nvSpPr>
        <dsp:cNvPr id="0" name=""/>
        <dsp:cNvSpPr/>
      </dsp:nvSpPr>
      <dsp:spPr>
        <a:xfrm>
          <a:off x="3640652" y="-308535"/>
          <a:ext cx="1344777" cy="1343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Référentiel d'évaluation</a:t>
          </a:r>
        </a:p>
      </dsp:txBody>
      <dsp:txXfrm>
        <a:off x="3706225" y="-242962"/>
        <a:ext cx="1213631" cy="1212126"/>
      </dsp:txXfrm>
    </dsp:sp>
    <dsp:sp modelId="{C457617C-F794-A94F-BEB0-7096B38911DB}">
      <dsp:nvSpPr>
        <dsp:cNvPr id="0" name=""/>
        <dsp:cNvSpPr/>
      </dsp:nvSpPr>
      <dsp:spPr>
        <a:xfrm>
          <a:off x="1537317" y="363100"/>
          <a:ext cx="5551446" cy="5551446"/>
        </a:xfrm>
        <a:custGeom>
          <a:avLst/>
          <a:gdLst/>
          <a:ahLst/>
          <a:cxnLst/>
          <a:rect l="0" t="0" r="0" b="0"/>
          <a:pathLst>
            <a:path>
              <a:moveTo>
                <a:pt x="3452623" y="83800"/>
              </a:moveTo>
              <a:arcTo wR="2775723" hR="2775723" stAng="17046884" swAng="565119"/>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C2CC1E13-B0EA-DD40-B113-313959E34EFC}">
      <dsp:nvSpPr>
        <dsp:cNvPr id="0" name=""/>
        <dsp:cNvSpPr/>
      </dsp:nvSpPr>
      <dsp:spPr>
        <a:xfrm>
          <a:off x="5425603" y="340860"/>
          <a:ext cx="1343276" cy="1343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Valeurs et finalités</a:t>
          </a:r>
        </a:p>
      </dsp:txBody>
      <dsp:txXfrm>
        <a:off x="5491176" y="406433"/>
        <a:ext cx="1212130" cy="1212126"/>
      </dsp:txXfrm>
    </dsp:sp>
    <dsp:sp modelId="{3667AA44-96D2-F747-B101-E061FB143BE0}">
      <dsp:nvSpPr>
        <dsp:cNvPr id="0" name=""/>
        <dsp:cNvSpPr/>
      </dsp:nvSpPr>
      <dsp:spPr>
        <a:xfrm>
          <a:off x="1537317" y="363100"/>
          <a:ext cx="5551446" cy="5551446"/>
        </a:xfrm>
        <a:custGeom>
          <a:avLst/>
          <a:gdLst/>
          <a:ahLst/>
          <a:cxnLst/>
          <a:rect l="0" t="0" r="0" b="0"/>
          <a:pathLst>
            <a:path>
              <a:moveTo>
                <a:pt x="5141513" y="1323939"/>
              </a:moveTo>
              <a:arcTo wR="2775723" hR="2775723" stAng="19707860" swAng="414426"/>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4160359C-27F2-D648-B5AC-377CA0F92EF8}">
      <dsp:nvSpPr>
        <dsp:cNvPr id="0" name=""/>
        <dsp:cNvSpPr/>
      </dsp:nvSpPr>
      <dsp:spPr>
        <a:xfrm>
          <a:off x="6374667" y="1985188"/>
          <a:ext cx="1343854" cy="1343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Architecture</a:t>
          </a:r>
        </a:p>
      </dsp:txBody>
      <dsp:txXfrm>
        <a:off x="6440240" y="2050761"/>
        <a:ext cx="1212708" cy="1212126"/>
      </dsp:txXfrm>
    </dsp:sp>
    <dsp:sp modelId="{B43B0FDB-22BE-F846-A8FC-7EEEC229A6A9}">
      <dsp:nvSpPr>
        <dsp:cNvPr id="0" name=""/>
        <dsp:cNvSpPr/>
      </dsp:nvSpPr>
      <dsp:spPr>
        <a:xfrm>
          <a:off x="1537317" y="363100"/>
          <a:ext cx="5551446" cy="5551446"/>
        </a:xfrm>
        <a:custGeom>
          <a:avLst/>
          <a:gdLst/>
          <a:ahLst/>
          <a:cxnLst/>
          <a:rect l="0" t="0" r="0" b="0"/>
          <a:pathLst>
            <a:path>
              <a:moveTo>
                <a:pt x="5544591" y="2970685"/>
              </a:moveTo>
              <a:arcTo wR="2775723" hR="2775723" stAng="241660" swAng="648928"/>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AC9CA26A-A493-C946-BDA4-E0C252C9F054}">
      <dsp:nvSpPr>
        <dsp:cNvPr id="0" name=""/>
        <dsp:cNvSpPr/>
      </dsp:nvSpPr>
      <dsp:spPr>
        <a:xfrm>
          <a:off x="6045249" y="3855049"/>
          <a:ext cx="1343276" cy="1343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Conception et paramétrage</a:t>
          </a:r>
        </a:p>
      </dsp:txBody>
      <dsp:txXfrm>
        <a:off x="6110822" y="3920622"/>
        <a:ext cx="1212130" cy="1212126"/>
      </dsp:txXfrm>
    </dsp:sp>
    <dsp:sp modelId="{A51C6F03-3167-B043-8F82-68DA5B3B682D}">
      <dsp:nvSpPr>
        <dsp:cNvPr id="0" name=""/>
        <dsp:cNvSpPr/>
      </dsp:nvSpPr>
      <dsp:spPr>
        <a:xfrm>
          <a:off x="1537317" y="363100"/>
          <a:ext cx="5551446" cy="5551446"/>
        </a:xfrm>
        <a:custGeom>
          <a:avLst/>
          <a:gdLst/>
          <a:ahLst/>
          <a:cxnLst/>
          <a:rect l="0" t="0" r="0" b="0"/>
          <a:pathLst>
            <a:path>
              <a:moveTo>
                <a:pt x="4634377" y="4837287"/>
              </a:moveTo>
              <a:arcTo wR="2775723" hR="2775723" stAng="2877779" swAng="374506"/>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11F18624-E55F-3E4A-9F3D-4F5A0B7DC3CD}">
      <dsp:nvSpPr>
        <dsp:cNvPr id="0" name=""/>
        <dsp:cNvSpPr/>
      </dsp:nvSpPr>
      <dsp:spPr>
        <a:xfrm>
          <a:off x="4590755" y="5075514"/>
          <a:ext cx="1343276" cy="1343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Communication vers les étudiants</a:t>
          </a:r>
        </a:p>
      </dsp:txBody>
      <dsp:txXfrm>
        <a:off x="4656328" y="5141087"/>
        <a:ext cx="1212130" cy="1212126"/>
      </dsp:txXfrm>
    </dsp:sp>
    <dsp:sp modelId="{4DD2F4D3-0A6C-084C-8ABF-F4AFB763D8B1}">
      <dsp:nvSpPr>
        <dsp:cNvPr id="0" name=""/>
        <dsp:cNvSpPr/>
      </dsp:nvSpPr>
      <dsp:spPr>
        <a:xfrm>
          <a:off x="1537317" y="363100"/>
          <a:ext cx="5551446" cy="5551446"/>
        </a:xfrm>
        <a:custGeom>
          <a:avLst/>
          <a:gdLst/>
          <a:ahLst/>
          <a:cxnLst/>
          <a:rect l="0" t="0" r="0" b="0"/>
          <a:pathLst>
            <a:path>
              <a:moveTo>
                <a:pt x="3047911" y="5538069"/>
              </a:moveTo>
              <a:arcTo wR="2775723" hR="2775723" stAng="5062351" swAng="675298"/>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0F902F9B-0B5D-CD40-AB26-15DD091C86C6}">
      <dsp:nvSpPr>
        <dsp:cNvPr id="0" name=""/>
        <dsp:cNvSpPr/>
      </dsp:nvSpPr>
      <dsp:spPr>
        <a:xfrm>
          <a:off x="2692049" y="5075514"/>
          <a:ext cx="1343276" cy="1343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Prise de données</a:t>
          </a:r>
        </a:p>
      </dsp:txBody>
      <dsp:txXfrm>
        <a:off x="2757622" y="5141087"/>
        <a:ext cx="1212130" cy="1212126"/>
      </dsp:txXfrm>
    </dsp:sp>
    <dsp:sp modelId="{43A64F10-DE64-AC47-867D-6F87433695FD}">
      <dsp:nvSpPr>
        <dsp:cNvPr id="0" name=""/>
        <dsp:cNvSpPr/>
      </dsp:nvSpPr>
      <dsp:spPr>
        <a:xfrm>
          <a:off x="1537317" y="363100"/>
          <a:ext cx="5551446" cy="5551446"/>
        </a:xfrm>
        <a:custGeom>
          <a:avLst/>
          <a:gdLst/>
          <a:ahLst/>
          <a:cxnLst/>
          <a:rect l="0" t="0" r="0" b="0"/>
          <a:pathLst>
            <a:path>
              <a:moveTo>
                <a:pt x="1152229" y="5027146"/>
              </a:moveTo>
              <a:arcTo wR="2775723" hR="2775723" stAng="7547715" swAng="374506"/>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DB6BED16-E6F6-3C40-A774-B53F3BAAFC40}">
      <dsp:nvSpPr>
        <dsp:cNvPr id="0" name=""/>
        <dsp:cNvSpPr/>
      </dsp:nvSpPr>
      <dsp:spPr>
        <a:xfrm>
          <a:off x="1237555" y="3855049"/>
          <a:ext cx="1343276" cy="1343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Jugement et décision</a:t>
          </a:r>
        </a:p>
      </dsp:txBody>
      <dsp:txXfrm>
        <a:off x="1303128" y="3920622"/>
        <a:ext cx="1212130" cy="1212126"/>
      </dsp:txXfrm>
    </dsp:sp>
    <dsp:sp modelId="{4CACB8B3-25A0-F948-91F5-FCB546008F74}">
      <dsp:nvSpPr>
        <dsp:cNvPr id="0" name=""/>
        <dsp:cNvSpPr/>
      </dsp:nvSpPr>
      <dsp:spPr>
        <a:xfrm>
          <a:off x="1537317" y="363100"/>
          <a:ext cx="5551446" cy="5551446"/>
        </a:xfrm>
        <a:custGeom>
          <a:avLst/>
          <a:gdLst/>
          <a:ahLst/>
          <a:cxnLst/>
          <a:rect l="0" t="0" r="0" b="0"/>
          <a:pathLst>
            <a:path>
              <a:moveTo>
                <a:pt x="92623" y="3486790"/>
              </a:moveTo>
              <a:arcTo wR="2775723" hR="2775723" stAng="9909412" swAng="648928"/>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2018064D-6239-324E-AA7B-559774B56D79}">
      <dsp:nvSpPr>
        <dsp:cNvPr id="0" name=""/>
        <dsp:cNvSpPr/>
      </dsp:nvSpPr>
      <dsp:spPr>
        <a:xfrm>
          <a:off x="907848" y="1985188"/>
          <a:ext cx="1343276" cy="1343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Rétroaction (</a:t>
          </a:r>
          <a:r>
            <a:rPr lang="fr-FR" sz="1600" kern="1200" dirty="0" err="1"/>
            <a:t>Feedabck</a:t>
          </a:r>
          <a:r>
            <a:rPr lang="fr-FR" sz="1600" kern="1200" dirty="0"/>
            <a:t>)</a:t>
          </a:r>
        </a:p>
      </dsp:txBody>
      <dsp:txXfrm>
        <a:off x="973421" y="2050761"/>
        <a:ext cx="1212130" cy="1212126"/>
      </dsp:txXfrm>
    </dsp:sp>
    <dsp:sp modelId="{A8F2818C-568B-864A-A619-136844C4C9C0}">
      <dsp:nvSpPr>
        <dsp:cNvPr id="0" name=""/>
        <dsp:cNvSpPr/>
      </dsp:nvSpPr>
      <dsp:spPr>
        <a:xfrm>
          <a:off x="1537317" y="363100"/>
          <a:ext cx="5551446" cy="5551446"/>
        </a:xfrm>
        <a:custGeom>
          <a:avLst/>
          <a:gdLst/>
          <a:ahLst/>
          <a:cxnLst/>
          <a:rect l="0" t="0" r="0" b="0"/>
          <a:pathLst>
            <a:path>
              <a:moveTo>
                <a:pt x="252511" y="1618985"/>
              </a:moveTo>
              <a:arcTo wR="2775723" hR="2775723" stAng="12277713" swAng="414426"/>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DDF51130-547F-2642-BDBF-ACE399EEE054}">
      <dsp:nvSpPr>
        <dsp:cNvPr id="0" name=""/>
        <dsp:cNvSpPr/>
      </dsp:nvSpPr>
      <dsp:spPr>
        <a:xfrm>
          <a:off x="1857202" y="340860"/>
          <a:ext cx="1343276" cy="1343272"/>
        </a:xfrm>
        <a:prstGeom prst="roundRect">
          <a:avLst/>
        </a:prstGeom>
        <a:solidFill>
          <a:schemeClr val="accent1">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Analyse qualité</a:t>
          </a:r>
        </a:p>
      </dsp:txBody>
      <dsp:txXfrm>
        <a:off x="1922775" y="406433"/>
        <a:ext cx="1212130" cy="1212126"/>
      </dsp:txXfrm>
    </dsp:sp>
    <dsp:sp modelId="{AD0E4FE7-42DA-4649-8BC6-83765E70A898}">
      <dsp:nvSpPr>
        <dsp:cNvPr id="0" name=""/>
        <dsp:cNvSpPr/>
      </dsp:nvSpPr>
      <dsp:spPr>
        <a:xfrm>
          <a:off x="1537317" y="363100"/>
          <a:ext cx="5551446" cy="5551446"/>
        </a:xfrm>
        <a:custGeom>
          <a:avLst/>
          <a:gdLst/>
          <a:ahLst/>
          <a:cxnLst/>
          <a:rect l="0" t="0" r="0" b="0"/>
          <a:pathLst>
            <a:path>
              <a:moveTo>
                <a:pt x="1667423" y="230863"/>
              </a:moveTo>
              <a:arcTo wR="2775723" hR="2775723" stAng="14787997" swAng="565119"/>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0FDAE-4A02-B546-8F42-EDB124B09627}">
      <dsp:nvSpPr>
        <dsp:cNvPr id="0" name=""/>
        <dsp:cNvSpPr/>
      </dsp:nvSpPr>
      <dsp:spPr>
        <a:xfrm>
          <a:off x="3640652" y="-308535"/>
          <a:ext cx="1344777" cy="1343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Référentiel d'évaluation</a:t>
          </a:r>
        </a:p>
      </dsp:txBody>
      <dsp:txXfrm>
        <a:off x="3706225" y="-242962"/>
        <a:ext cx="1213631" cy="1212126"/>
      </dsp:txXfrm>
    </dsp:sp>
    <dsp:sp modelId="{C457617C-F794-A94F-BEB0-7096B38911DB}">
      <dsp:nvSpPr>
        <dsp:cNvPr id="0" name=""/>
        <dsp:cNvSpPr/>
      </dsp:nvSpPr>
      <dsp:spPr>
        <a:xfrm>
          <a:off x="1537317" y="363100"/>
          <a:ext cx="5551446" cy="5551446"/>
        </a:xfrm>
        <a:custGeom>
          <a:avLst/>
          <a:gdLst/>
          <a:ahLst/>
          <a:cxnLst/>
          <a:rect l="0" t="0" r="0" b="0"/>
          <a:pathLst>
            <a:path>
              <a:moveTo>
                <a:pt x="3452623" y="83800"/>
              </a:moveTo>
              <a:arcTo wR="2775723" hR="2775723" stAng="17046884" swAng="565119"/>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C2CC1E13-B0EA-DD40-B113-313959E34EFC}">
      <dsp:nvSpPr>
        <dsp:cNvPr id="0" name=""/>
        <dsp:cNvSpPr/>
      </dsp:nvSpPr>
      <dsp:spPr>
        <a:xfrm>
          <a:off x="5425603" y="340860"/>
          <a:ext cx="1343276" cy="1343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Valeurs et finalités</a:t>
          </a:r>
        </a:p>
      </dsp:txBody>
      <dsp:txXfrm>
        <a:off x="5491176" y="406433"/>
        <a:ext cx="1212130" cy="1212126"/>
      </dsp:txXfrm>
    </dsp:sp>
    <dsp:sp modelId="{3667AA44-96D2-F747-B101-E061FB143BE0}">
      <dsp:nvSpPr>
        <dsp:cNvPr id="0" name=""/>
        <dsp:cNvSpPr/>
      </dsp:nvSpPr>
      <dsp:spPr>
        <a:xfrm>
          <a:off x="1537317" y="363100"/>
          <a:ext cx="5551446" cy="5551446"/>
        </a:xfrm>
        <a:custGeom>
          <a:avLst/>
          <a:gdLst/>
          <a:ahLst/>
          <a:cxnLst/>
          <a:rect l="0" t="0" r="0" b="0"/>
          <a:pathLst>
            <a:path>
              <a:moveTo>
                <a:pt x="5141513" y="1323939"/>
              </a:moveTo>
              <a:arcTo wR="2775723" hR="2775723" stAng="19707860" swAng="414426"/>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4160359C-27F2-D648-B5AC-377CA0F92EF8}">
      <dsp:nvSpPr>
        <dsp:cNvPr id="0" name=""/>
        <dsp:cNvSpPr/>
      </dsp:nvSpPr>
      <dsp:spPr>
        <a:xfrm>
          <a:off x="6374667" y="1985188"/>
          <a:ext cx="1343854" cy="1343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Architecture</a:t>
          </a:r>
        </a:p>
      </dsp:txBody>
      <dsp:txXfrm>
        <a:off x="6440240" y="2050761"/>
        <a:ext cx="1212708" cy="1212126"/>
      </dsp:txXfrm>
    </dsp:sp>
    <dsp:sp modelId="{B43B0FDB-22BE-F846-A8FC-7EEEC229A6A9}">
      <dsp:nvSpPr>
        <dsp:cNvPr id="0" name=""/>
        <dsp:cNvSpPr/>
      </dsp:nvSpPr>
      <dsp:spPr>
        <a:xfrm>
          <a:off x="1537317" y="363100"/>
          <a:ext cx="5551446" cy="5551446"/>
        </a:xfrm>
        <a:custGeom>
          <a:avLst/>
          <a:gdLst/>
          <a:ahLst/>
          <a:cxnLst/>
          <a:rect l="0" t="0" r="0" b="0"/>
          <a:pathLst>
            <a:path>
              <a:moveTo>
                <a:pt x="5544591" y="2970685"/>
              </a:moveTo>
              <a:arcTo wR="2775723" hR="2775723" stAng="241660" swAng="648928"/>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AC9CA26A-A493-C946-BDA4-E0C252C9F054}">
      <dsp:nvSpPr>
        <dsp:cNvPr id="0" name=""/>
        <dsp:cNvSpPr/>
      </dsp:nvSpPr>
      <dsp:spPr>
        <a:xfrm>
          <a:off x="6045249" y="3855049"/>
          <a:ext cx="1343276" cy="1343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Conception et paramétrage</a:t>
          </a:r>
        </a:p>
      </dsp:txBody>
      <dsp:txXfrm>
        <a:off x="6110822" y="3920622"/>
        <a:ext cx="1212130" cy="1212126"/>
      </dsp:txXfrm>
    </dsp:sp>
    <dsp:sp modelId="{A51C6F03-3167-B043-8F82-68DA5B3B682D}">
      <dsp:nvSpPr>
        <dsp:cNvPr id="0" name=""/>
        <dsp:cNvSpPr/>
      </dsp:nvSpPr>
      <dsp:spPr>
        <a:xfrm>
          <a:off x="1537317" y="363100"/>
          <a:ext cx="5551446" cy="5551446"/>
        </a:xfrm>
        <a:custGeom>
          <a:avLst/>
          <a:gdLst/>
          <a:ahLst/>
          <a:cxnLst/>
          <a:rect l="0" t="0" r="0" b="0"/>
          <a:pathLst>
            <a:path>
              <a:moveTo>
                <a:pt x="4634377" y="4837287"/>
              </a:moveTo>
              <a:arcTo wR="2775723" hR="2775723" stAng="2877779" swAng="374506"/>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11F18624-E55F-3E4A-9F3D-4F5A0B7DC3CD}">
      <dsp:nvSpPr>
        <dsp:cNvPr id="0" name=""/>
        <dsp:cNvSpPr/>
      </dsp:nvSpPr>
      <dsp:spPr>
        <a:xfrm>
          <a:off x="4590755" y="5075514"/>
          <a:ext cx="1343276" cy="1343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Communication vers les étudiants</a:t>
          </a:r>
        </a:p>
      </dsp:txBody>
      <dsp:txXfrm>
        <a:off x="4656328" y="5141087"/>
        <a:ext cx="1212130" cy="1212126"/>
      </dsp:txXfrm>
    </dsp:sp>
    <dsp:sp modelId="{4DD2F4D3-0A6C-084C-8ABF-F4AFB763D8B1}">
      <dsp:nvSpPr>
        <dsp:cNvPr id="0" name=""/>
        <dsp:cNvSpPr/>
      </dsp:nvSpPr>
      <dsp:spPr>
        <a:xfrm>
          <a:off x="1537317" y="363100"/>
          <a:ext cx="5551446" cy="5551446"/>
        </a:xfrm>
        <a:custGeom>
          <a:avLst/>
          <a:gdLst/>
          <a:ahLst/>
          <a:cxnLst/>
          <a:rect l="0" t="0" r="0" b="0"/>
          <a:pathLst>
            <a:path>
              <a:moveTo>
                <a:pt x="3047911" y="5538069"/>
              </a:moveTo>
              <a:arcTo wR="2775723" hR="2775723" stAng="5062351" swAng="675298"/>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0F902F9B-0B5D-CD40-AB26-15DD091C86C6}">
      <dsp:nvSpPr>
        <dsp:cNvPr id="0" name=""/>
        <dsp:cNvSpPr/>
      </dsp:nvSpPr>
      <dsp:spPr>
        <a:xfrm>
          <a:off x="2692049" y="5075514"/>
          <a:ext cx="1343276" cy="1343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Prise de données</a:t>
          </a:r>
        </a:p>
      </dsp:txBody>
      <dsp:txXfrm>
        <a:off x="2757622" y="5141087"/>
        <a:ext cx="1212130" cy="1212126"/>
      </dsp:txXfrm>
    </dsp:sp>
    <dsp:sp modelId="{43A64F10-DE64-AC47-867D-6F87433695FD}">
      <dsp:nvSpPr>
        <dsp:cNvPr id="0" name=""/>
        <dsp:cNvSpPr/>
      </dsp:nvSpPr>
      <dsp:spPr>
        <a:xfrm>
          <a:off x="1537317" y="363100"/>
          <a:ext cx="5551446" cy="5551446"/>
        </a:xfrm>
        <a:custGeom>
          <a:avLst/>
          <a:gdLst/>
          <a:ahLst/>
          <a:cxnLst/>
          <a:rect l="0" t="0" r="0" b="0"/>
          <a:pathLst>
            <a:path>
              <a:moveTo>
                <a:pt x="1152229" y="5027146"/>
              </a:moveTo>
              <a:arcTo wR="2775723" hR="2775723" stAng="7547715" swAng="374506"/>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DB6BED16-E6F6-3C40-A774-B53F3BAAFC40}">
      <dsp:nvSpPr>
        <dsp:cNvPr id="0" name=""/>
        <dsp:cNvSpPr/>
      </dsp:nvSpPr>
      <dsp:spPr>
        <a:xfrm>
          <a:off x="1237555" y="3855049"/>
          <a:ext cx="1343276" cy="1343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Jugement et décision</a:t>
          </a:r>
        </a:p>
      </dsp:txBody>
      <dsp:txXfrm>
        <a:off x="1303128" y="3920622"/>
        <a:ext cx="1212130" cy="1212126"/>
      </dsp:txXfrm>
    </dsp:sp>
    <dsp:sp modelId="{4CACB8B3-25A0-F948-91F5-FCB546008F74}">
      <dsp:nvSpPr>
        <dsp:cNvPr id="0" name=""/>
        <dsp:cNvSpPr/>
      </dsp:nvSpPr>
      <dsp:spPr>
        <a:xfrm>
          <a:off x="1537317" y="363100"/>
          <a:ext cx="5551446" cy="5551446"/>
        </a:xfrm>
        <a:custGeom>
          <a:avLst/>
          <a:gdLst/>
          <a:ahLst/>
          <a:cxnLst/>
          <a:rect l="0" t="0" r="0" b="0"/>
          <a:pathLst>
            <a:path>
              <a:moveTo>
                <a:pt x="92623" y="3486790"/>
              </a:moveTo>
              <a:arcTo wR="2775723" hR="2775723" stAng="9909412" swAng="648928"/>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2018064D-6239-324E-AA7B-559774B56D79}">
      <dsp:nvSpPr>
        <dsp:cNvPr id="0" name=""/>
        <dsp:cNvSpPr/>
      </dsp:nvSpPr>
      <dsp:spPr>
        <a:xfrm>
          <a:off x="907848" y="1985188"/>
          <a:ext cx="1343276" cy="1343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Rétroaction (</a:t>
          </a:r>
          <a:r>
            <a:rPr lang="fr-FR" sz="1600" kern="1200" dirty="0" err="1"/>
            <a:t>Feedabck</a:t>
          </a:r>
          <a:r>
            <a:rPr lang="fr-FR" sz="1600" kern="1200" dirty="0"/>
            <a:t>)</a:t>
          </a:r>
        </a:p>
      </dsp:txBody>
      <dsp:txXfrm>
        <a:off x="973421" y="2050761"/>
        <a:ext cx="1212130" cy="1212126"/>
      </dsp:txXfrm>
    </dsp:sp>
    <dsp:sp modelId="{A8F2818C-568B-864A-A619-136844C4C9C0}">
      <dsp:nvSpPr>
        <dsp:cNvPr id="0" name=""/>
        <dsp:cNvSpPr/>
      </dsp:nvSpPr>
      <dsp:spPr>
        <a:xfrm>
          <a:off x="1537317" y="363100"/>
          <a:ext cx="5551446" cy="5551446"/>
        </a:xfrm>
        <a:custGeom>
          <a:avLst/>
          <a:gdLst/>
          <a:ahLst/>
          <a:cxnLst/>
          <a:rect l="0" t="0" r="0" b="0"/>
          <a:pathLst>
            <a:path>
              <a:moveTo>
                <a:pt x="252511" y="1618985"/>
              </a:moveTo>
              <a:arcTo wR="2775723" hR="2775723" stAng="12277713" swAng="414426"/>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DDF51130-547F-2642-BDBF-ACE399EEE054}">
      <dsp:nvSpPr>
        <dsp:cNvPr id="0" name=""/>
        <dsp:cNvSpPr/>
      </dsp:nvSpPr>
      <dsp:spPr>
        <a:xfrm>
          <a:off x="1857202" y="340860"/>
          <a:ext cx="1343276" cy="1343272"/>
        </a:xfrm>
        <a:prstGeom prst="roundRect">
          <a:avLst/>
        </a:prstGeom>
        <a:solidFill>
          <a:schemeClr val="accent1">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Analyse qualité</a:t>
          </a:r>
        </a:p>
      </dsp:txBody>
      <dsp:txXfrm>
        <a:off x="1922775" y="406433"/>
        <a:ext cx="1212130" cy="1212126"/>
      </dsp:txXfrm>
    </dsp:sp>
    <dsp:sp modelId="{AD0E4FE7-42DA-4649-8BC6-83765E70A898}">
      <dsp:nvSpPr>
        <dsp:cNvPr id="0" name=""/>
        <dsp:cNvSpPr/>
      </dsp:nvSpPr>
      <dsp:spPr>
        <a:xfrm>
          <a:off x="1537317" y="363100"/>
          <a:ext cx="5551446" cy="5551446"/>
        </a:xfrm>
        <a:custGeom>
          <a:avLst/>
          <a:gdLst/>
          <a:ahLst/>
          <a:cxnLst/>
          <a:rect l="0" t="0" r="0" b="0"/>
          <a:pathLst>
            <a:path>
              <a:moveTo>
                <a:pt x="1667423" y="230863"/>
              </a:moveTo>
              <a:arcTo wR="2775723" hR="2775723" stAng="14787997" swAng="565119"/>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0FDAE-4A02-B546-8F42-EDB124B09627}">
      <dsp:nvSpPr>
        <dsp:cNvPr id="0" name=""/>
        <dsp:cNvSpPr/>
      </dsp:nvSpPr>
      <dsp:spPr>
        <a:xfrm>
          <a:off x="3640652" y="-308535"/>
          <a:ext cx="1344777" cy="1343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Référentiel d'évaluation</a:t>
          </a:r>
        </a:p>
      </dsp:txBody>
      <dsp:txXfrm>
        <a:off x="3706225" y="-242962"/>
        <a:ext cx="1213631" cy="1212126"/>
      </dsp:txXfrm>
    </dsp:sp>
    <dsp:sp modelId="{C457617C-F794-A94F-BEB0-7096B38911DB}">
      <dsp:nvSpPr>
        <dsp:cNvPr id="0" name=""/>
        <dsp:cNvSpPr/>
      </dsp:nvSpPr>
      <dsp:spPr>
        <a:xfrm>
          <a:off x="1537317" y="363100"/>
          <a:ext cx="5551446" cy="5551446"/>
        </a:xfrm>
        <a:custGeom>
          <a:avLst/>
          <a:gdLst/>
          <a:ahLst/>
          <a:cxnLst/>
          <a:rect l="0" t="0" r="0" b="0"/>
          <a:pathLst>
            <a:path>
              <a:moveTo>
                <a:pt x="3452623" y="83800"/>
              </a:moveTo>
              <a:arcTo wR="2775723" hR="2775723" stAng="17046884" swAng="565119"/>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C2CC1E13-B0EA-DD40-B113-313959E34EFC}">
      <dsp:nvSpPr>
        <dsp:cNvPr id="0" name=""/>
        <dsp:cNvSpPr/>
      </dsp:nvSpPr>
      <dsp:spPr>
        <a:xfrm>
          <a:off x="5425603" y="340860"/>
          <a:ext cx="1343276" cy="1343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Valeurs et finalités</a:t>
          </a:r>
        </a:p>
      </dsp:txBody>
      <dsp:txXfrm>
        <a:off x="5491176" y="406433"/>
        <a:ext cx="1212130" cy="1212126"/>
      </dsp:txXfrm>
    </dsp:sp>
    <dsp:sp modelId="{3667AA44-96D2-F747-B101-E061FB143BE0}">
      <dsp:nvSpPr>
        <dsp:cNvPr id="0" name=""/>
        <dsp:cNvSpPr/>
      </dsp:nvSpPr>
      <dsp:spPr>
        <a:xfrm>
          <a:off x="1537317" y="363100"/>
          <a:ext cx="5551446" cy="5551446"/>
        </a:xfrm>
        <a:custGeom>
          <a:avLst/>
          <a:gdLst/>
          <a:ahLst/>
          <a:cxnLst/>
          <a:rect l="0" t="0" r="0" b="0"/>
          <a:pathLst>
            <a:path>
              <a:moveTo>
                <a:pt x="5141513" y="1323939"/>
              </a:moveTo>
              <a:arcTo wR="2775723" hR="2775723" stAng="19707860" swAng="414426"/>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4160359C-27F2-D648-B5AC-377CA0F92EF8}">
      <dsp:nvSpPr>
        <dsp:cNvPr id="0" name=""/>
        <dsp:cNvSpPr/>
      </dsp:nvSpPr>
      <dsp:spPr>
        <a:xfrm>
          <a:off x="6374667" y="1985188"/>
          <a:ext cx="1343854" cy="1343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Architecture</a:t>
          </a:r>
        </a:p>
      </dsp:txBody>
      <dsp:txXfrm>
        <a:off x="6440240" y="2050761"/>
        <a:ext cx="1212708" cy="1212126"/>
      </dsp:txXfrm>
    </dsp:sp>
    <dsp:sp modelId="{B43B0FDB-22BE-F846-A8FC-7EEEC229A6A9}">
      <dsp:nvSpPr>
        <dsp:cNvPr id="0" name=""/>
        <dsp:cNvSpPr/>
      </dsp:nvSpPr>
      <dsp:spPr>
        <a:xfrm>
          <a:off x="1537317" y="363100"/>
          <a:ext cx="5551446" cy="5551446"/>
        </a:xfrm>
        <a:custGeom>
          <a:avLst/>
          <a:gdLst/>
          <a:ahLst/>
          <a:cxnLst/>
          <a:rect l="0" t="0" r="0" b="0"/>
          <a:pathLst>
            <a:path>
              <a:moveTo>
                <a:pt x="5544591" y="2970685"/>
              </a:moveTo>
              <a:arcTo wR="2775723" hR="2775723" stAng="241660" swAng="648928"/>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AC9CA26A-A493-C946-BDA4-E0C252C9F054}">
      <dsp:nvSpPr>
        <dsp:cNvPr id="0" name=""/>
        <dsp:cNvSpPr/>
      </dsp:nvSpPr>
      <dsp:spPr>
        <a:xfrm>
          <a:off x="6045249" y="3855049"/>
          <a:ext cx="1343276" cy="1343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Conception et paramétrage</a:t>
          </a:r>
        </a:p>
      </dsp:txBody>
      <dsp:txXfrm>
        <a:off x="6110822" y="3920622"/>
        <a:ext cx="1212130" cy="1212126"/>
      </dsp:txXfrm>
    </dsp:sp>
    <dsp:sp modelId="{A51C6F03-3167-B043-8F82-68DA5B3B682D}">
      <dsp:nvSpPr>
        <dsp:cNvPr id="0" name=""/>
        <dsp:cNvSpPr/>
      </dsp:nvSpPr>
      <dsp:spPr>
        <a:xfrm>
          <a:off x="1537317" y="363100"/>
          <a:ext cx="5551446" cy="5551446"/>
        </a:xfrm>
        <a:custGeom>
          <a:avLst/>
          <a:gdLst/>
          <a:ahLst/>
          <a:cxnLst/>
          <a:rect l="0" t="0" r="0" b="0"/>
          <a:pathLst>
            <a:path>
              <a:moveTo>
                <a:pt x="4634377" y="4837287"/>
              </a:moveTo>
              <a:arcTo wR="2775723" hR="2775723" stAng="2877779" swAng="374506"/>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11F18624-E55F-3E4A-9F3D-4F5A0B7DC3CD}">
      <dsp:nvSpPr>
        <dsp:cNvPr id="0" name=""/>
        <dsp:cNvSpPr/>
      </dsp:nvSpPr>
      <dsp:spPr>
        <a:xfrm>
          <a:off x="4590755" y="5075514"/>
          <a:ext cx="1343276" cy="1343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Communication vers les étudiants</a:t>
          </a:r>
        </a:p>
      </dsp:txBody>
      <dsp:txXfrm>
        <a:off x="4656328" y="5141087"/>
        <a:ext cx="1212130" cy="1212126"/>
      </dsp:txXfrm>
    </dsp:sp>
    <dsp:sp modelId="{4DD2F4D3-0A6C-084C-8ABF-F4AFB763D8B1}">
      <dsp:nvSpPr>
        <dsp:cNvPr id="0" name=""/>
        <dsp:cNvSpPr/>
      </dsp:nvSpPr>
      <dsp:spPr>
        <a:xfrm>
          <a:off x="1537317" y="363100"/>
          <a:ext cx="5551446" cy="5551446"/>
        </a:xfrm>
        <a:custGeom>
          <a:avLst/>
          <a:gdLst/>
          <a:ahLst/>
          <a:cxnLst/>
          <a:rect l="0" t="0" r="0" b="0"/>
          <a:pathLst>
            <a:path>
              <a:moveTo>
                <a:pt x="3047911" y="5538069"/>
              </a:moveTo>
              <a:arcTo wR="2775723" hR="2775723" stAng="5062351" swAng="675298"/>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0F902F9B-0B5D-CD40-AB26-15DD091C86C6}">
      <dsp:nvSpPr>
        <dsp:cNvPr id="0" name=""/>
        <dsp:cNvSpPr/>
      </dsp:nvSpPr>
      <dsp:spPr>
        <a:xfrm>
          <a:off x="2692049" y="5075514"/>
          <a:ext cx="1343276" cy="1343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Prise de données</a:t>
          </a:r>
        </a:p>
      </dsp:txBody>
      <dsp:txXfrm>
        <a:off x="2757622" y="5141087"/>
        <a:ext cx="1212130" cy="1212126"/>
      </dsp:txXfrm>
    </dsp:sp>
    <dsp:sp modelId="{43A64F10-DE64-AC47-867D-6F87433695FD}">
      <dsp:nvSpPr>
        <dsp:cNvPr id="0" name=""/>
        <dsp:cNvSpPr/>
      </dsp:nvSpPr>
      <dsp:spPr>
        <a:xfrm>
          <a:off x="1537317" y="363100"/>
          <a:ext cx="5551446" cy="5551446"/>
        </a:xfrm>
        <a:custGeom>
          <a:avLst/>
          <a:gdLst/>
          <a:ahLst/>
          <a:cxnLst/>
          <a:rect l="0" t="0" r="0" b="0"/>
          <a:pathLst>
            <a:path>
              <a:moveTo>
                <a:pt x="1152229" y="5027146"/>
              </a:moveTo>
              <a:arcTo wR="2775723" hR="2775723" stAng="7547715" swAng="374506"/>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DB6BED16-E6F6-3C40-A774-B53F3BAAFC40}">
      <dsp:nvSpPr>
        <dsp:cNvPr id="0" name=""/>
        <dsp:cNvSpPr/>
      </dsp:nvSpPr>
      <dsp:spPr>
        <a:xfrm>
          <a:off x="1237555" y="3855049"/>
          <a:ext cx="1343276" cy="1343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Jugement et décision</a:t>
          </a:r>
        </a:p>
      </dsp:txBody>
      <dsp:txXfrm>
        <a:off x="1303128" y="3920622"/>
        <a:ext cx="1212130" cy="1212126"/>
      </dsp:txXfrm>
    </dsp:sp>
    <dsp:sp modelId="{4CACB8B3-25A0-F948-91F5-FCB546008F74}">
      <dsp:nvSpPr>
        <dsp:cNvPr id="0" name=""/>
        <dsp:cNvSpPr/>
      </dsp:nvSpPr>
      <dsp:spPr>
        <a:xfrm>
          <a:off x="1537317" y="363100"/>
          <a:ext cx="5551446" cy="5551446"/>
        </a:xfrm>
        <a:custGeom>
          <a:avLst/>
          <a:gdLst/>
          <a:ahLst/>
          <a:cxnLst/>
          <a:rect l="0" t="0" r="0" b="0"/>
          <a:pathLst>
            <a:path>
              <a:moveTo>
                <a:pt x="92623" y="3486790"/>
              </a:moveTo>
              <a:arcTo wR="2775723" hR="2775723" stAng="9909412" swAng="648928"/>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2018064D-6239-324E-AA7B-559774B56D79}">
      <dsp:nvSpPr>
        <dsp:cNvPr id="0" name=""/>
        <dsp:cNvSpPr/>
      </dsp:nvSpPr>
      <dsp:spPr>
        <a:xfrm>
          <a:off x="907848" y="1985188"/>
          <a:ext cx="1343276" cy="1343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Rétroaction (</a:t>
          </a:r>
          <a:r>
            <a:rPr lang="fr-FR" sz="1600" kern="1200" dirty="0" err="1"/>
            <a:t>Feedabck</a:t>
          </a:r>
          <a:r>
            <a:rPr lang="fr-FR" sz="1600" kern="1200" dirty="0"/>
            <a:t>)</a:t>
          </a:r>
        </a:p>
      </dsp:txBody>
      <dsp:txXfrm>
        <a:off x="973421" y="2050761"/>
        <a:ext cx="1212130" cy="1212126"/>
      </dsp:txXfrm>
    </dsp:sp>
    <dsp:sp modelId="{A8F2818C-568B-864A-A619-136844C4C9C0}">
      <dsp:nvSpPr>
        <dsp:cNvPr id="0" name=""/>
        <dsp:cNvSpPr/>
      </dsp:nvSpPr>
      <dsp:spPr>
        <a:xfrm>
          <a:off x="1537317" y="363100"/>
          <a:ext cx="5551446" cy="5551446"/>
        </a:xfrm>
        <a:custGeom>
          <a:avLst/>
          <a:gdLst/>
          <a:ahLst/>
          <a:cxnLst/>
          <a:rect l="0" t="0" r="0" b="0"/>
          <a:pathLst>
            <a:path>
              <a:moveTo>
                <a:pt x="252511" y="1618985"/>
              </a:moveTo>
              <a:arcTo wR="2775723" hR="2775723" stAng="12277713" swAng="414426"/>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DDF51130-547F-2642-BDBF-ACE399EEE054}">
      <dsp:nvSpPr>
        <dsp:cNvPr id="0" name=""/>
        <dsp:cNvSpPr/>
      </dsp:nvSpPr>
      <dsp:spPr>
        <a:xfrm>
          <a:off x="1857202" y="340860"/>
          <a:ext cx="1343276" cy="1343272"/>
        </a:xfrm>
        <a:prstGeom prst="roundRect">
          <a:avLst/>
        </a:prstGeom>
        <a:solidFill>
          <a:schemeClr val="accent1">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Analyse qualité</a:t>
          </a:r>
        </a:p>
      </dsp:txBody>
      <dsp:txXfrm>
        <a:off x="1922775" y="406433"/>
        <a:ext cx="1212130" cy="1212126"/>
      </dsp:txXfrm>
    </dsp:sp>
    <dsp:sp modelId="{AD0E4FE7-42DA-4649-8BC6-83765E70A898}">
      <dsp:nvSpPr>
        <dsp:cNvPr id="0" name=""/>
        <dsp:cNvSpPr/>
      </dsp:nvSpPr>
      <dsp:spPr>
        <a:xfrm>
          <a:off x="1537317" y="363100"/>
          <a:ext cx="5551446" cy="5551446"/>
        </a:xfrm>
        <a:custGeom>
          <a:avLst/>
          <a:gdLst/>
          <a:ahLst/>
          <a:cxnLst/>
          <a:rect l="0" t="0" r="0" b="0"/>
          <a:pathLst>
            <a:path>
              <a:moveTo>
                <a:pt x="1667423" y="230863"/>
              </a:moveTo>
              <a:arcTo wR="2775723" hR="2775723" stAng="14787997" swAng="565119"/>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0FDAE-4A02-B546-8F42-EDB124B09627}">
      <dsp:nvSpPr>
        <dsp:cNvPr id="0" name=""/>
        <dsp:cNvSpPr/>
      </dsp:nvSpPr>
      <dsp:spPr>
        <a:xfrm>
          <a:off x="3640652" y="-308535"/>
          <a:ext cx="1344777" cy="1343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Référentiel d'évaluation</a:t>
          </a:r>
        </a:p>
      </dsp:txBody>
      <dsp:txXfrm>
        <a:off x="3706225" y="-242962"/>
        <a:ext cx="1213631" cy="1212126"/>
      </dsp:txXfrm>
    </dsp:sp>
    <dsp:sp modelId="{C457617C-F794-A94F-BEB0-7096B38911DB}">
      <dsp:nvSpPr>
        <dsp:cNvPr id="0" name=""/>
        <dsp:cNvSpPr/>
      </dsp:nvSpPr>
      <dsp:spPr>
        <a:xfrm>
          <a:off x="1537317" y="363100"/>
          <a:ext cx="5551446" cy="5551446"/>
        </a:xfrm>
        <a:custGeom>
          <a:avLst/>
          <a:gdLst/>
          <a:ahLst/>
          <a:cxnLst/>
          <a:rect l="0" t="0" r="0" b="0"/>
          <a:pathLst>
            <a:path>
              <a:moveTo>
                <a:pt x="3452623" y="83800"/>
              </a:moveTo>
              <a:arcTo wR="2775723" hR="2775723" stAng="17046884" swAng="565119"/>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C2CC1E13-B0EA-DD40-B113-313959E34EFC}">
      <dsp:nvSpPr>
        <dsp:cNvPr id="0" name=""/>
        <dsp:cNvSpPr/>
      </dsp:nvSpPr>
      <dsp:spPr>
        <a:xfrm>
          <a:off x="5425603" y="340860"/>
          <a:ext cx="1343276" cy="1343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Valeurs et finalités</a:t>
          </a:r>
        </a:p>
      </dsp:txBody>
      <dsp:txXfrm>
        <a:off x="5491176" y="406433"/>
        <a:ext cx="1212130" cy="1212126"/>
      </dsp:txXfrm>
    </dsp:sp>
    <dsp:sp modelId="{3667AA44-96D2-F747-B101-E061FB143BE0}">
      <dsp:nvSpPr>
        <dsp:cNvPr id="0" name=""/>
        <dsp:cNvSpPr/>
      </dsp:nvSpPr>
      <dsp:spPr>
        <a:xfrm>
          <a:off x="1537317" y="363100"/>
          <a:ext cx="5551446" cy="5551446"/>
        </a:xfrm>
        <a:custGeom>
          <a:avLst/>
          <a:gdLst/>
          <a:ahLst/>
          <a:cxnLst/>
          <a:rect l="0" t="0" r="0" b="0"/>
          <a:pathLst>
            <a:path>
              <a:moveTo>
                <a:pt x="5141513" y="1323939"/>
              </a:moveTo>
              <a:arcTo wR="2775723" hR="2775723" stAng="19707860" swAng="414426"/>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4160359C-27F2-D648-B5AC-377CA0F92EF8}">
      <dsp:nvSpPr>
        <dsp:cNvPr id="0" name=""/>
        <dsp:cNvSpPr/>
      </dsp:nvSpPr>
      <dsp:spPr>
        <a:xfrm>
          <a:off x="6374667" y="1985188"/>
          <a:ext cx="1343854" cy="1343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Architecture</a:t>
          </a:r>
        </a:p>
      </dsp:txBody>
      <dsp:txXfrm>
        <a:off x="6440240" y="2050761"/>
        <a:ext cx="1212708" cy="1212126"/>
      </dsp:txXfrm>
    </dsp:sp>
    <dsp:sp modelId="{B43B0FDB-22BE-F846-A8FC-7EEEC229A6A9}">
      <dsp:nvSpPr>
        <dsp:cNvPr id="0" name=""/>
        <dsp:cNvSpPr/>
      </dsp:nvSpPr>
      <dsp:spPr>
        <a:xfrm>
          <a:off x="1537317" y="363100"/>
          <a:ext cx="5551446" cy="5551446"/>
        </a:xfrm>
        <a:custGeom>
          <a:avLst/>
          <a:gdLst/>
          <a:ahLst/>
          <a:cxnLst/>
          <a:rect l="0" t="0" r="0" b="0"/>
          <a:pathLst>
            <a:path>
              <a:moveTo>
                <a:pt x="5544591" y="2970685"/>
              </a:moveTo>
              <a:arcTo wR="2775723" hR="2775723" stAng="241660" swAng="648928"/>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AC9CA26A-A493-C946-BDA4-E0C252C9F054}">
      <dsp:nvSpPr>
        <dsp:cNvPr id="0" name=""/>
        <dsp:cNvSpPr/>
      </dsp:nvSpPr>
      <dsp:spPr>
        <a:xfrm>
          <a:off x="6045249" y="3855049"/>
          <a:ext cx="1343276" cy="1343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Conception et paramétrage</a:t>
          </a:r>
        </a:p>
      </dsp:txBody>
      <dsp:txXfrm>
        <a:off x="6110822" y="3920622"/>
        <a:ext cx="1212130" cy="1212126"/>
      </dsp:txXfrm>
    </dsp:sp>
    <dsp:sp modelId="{A51C6F03-3167-B043-8F82-68DA5B3B682D}">
      <dsp:nvSpPr>
        <dsp:cNvPr id="0" name=""/>
        <dsp:cNvSpPr/>
      </dsp:nvSpPr>
      <dsp:spPr>
        <a:xfrm>
          <a:off x="1537317" y="363100"/>
          <a:ext cx="5551446" cy="5551446"/>
        </a:xfrm>
        <a:custGeom>
          <a:avLst/>
          <a:gdLst/>
          <a:ahLst/>
          <a:cxnLst/>
          <a:rect l="0" t="0" r="0" b="0"/>
          <a:pathLst>
            <a:path>
              <a:moveTo>
                <a:pt x="4634377" y="4837287"/>
              </a:moveTo>
              <a:arcTo wR="2775723" hR="2775723" stAng="2877779" swAng="374506"/>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11F18624-E55F-3E4A-9F3D-4F5A0B7DC3CD}">
      <dsp:nvSpPr>
        <dsp:cNvPr id="0" name=""/>
        <dsp:cNvSpPr/>
      </dsp:nvSpPr>
      <dsp:spPr>
        <a:xfrm>
          <a:off x="4590755" y="5075514"/>
          <a:ext cx="1343276" cy="1343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Communication vers les étudiants</a:t>
          </a:r>
        </a:p>
      </dsp:txBody>
      <dsp:txXfrm>
        <a:off x="4656328" y="5141087"/>
        <a:ext cx="1212130" cy="1212126"/>
      </dsp:txXfrm>
    </dsp:sp>
    <dsp:sp modelId="{4DD2F4D3-0A6C-084C-8ABF-F4AFB763D8B1}">
      <dsp:nvSpPr>
        <dsp:cNvPr id="0" name=""/>
        <dsp:cNvSpPr/>
      </dsp:nvSpPr>
      <dsp:spPr>
        <a:xfrm>
          <a:off x="1537317" y="363100"/>
          <a:ext cx="5551446" cy="5551446"/>
        </a:xfrm>
        <a:custGeom>
          <a:avLst/>
          <a:gdLst/>
          <a:ahLst/>
          <a:cxnLst/>
          <a:rect l="0" t="0" r="0" b="0"/>
          <a:pathLst>
            <a:path>
              <a:moveTo>
                <a:pt x="3047911" y="5538069"/>
              </a:moveTo>
              <a:arcTo wR="2775723" hR="2775723" stAng="5062351" swAng="675298"/>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0F902F9B-0B5D-CD40-AB26-15DD091C86C6}">
      <dsp:nvSpPr>
        <dsp:cNvPr id="0" name=""/>
        <dsp:cNvSpPr/>
      </dsp:nvSpPr>
      <dsp:spPr>
        <a:xfrm>
          <a:off x="2692049" y="5075514"/>
          <a:ext cx="1343276" cy="1343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Prise de données</a:t>
          </a:r>
        </a:p>
      </dsp:txBody>
      <dsp:txXfrm>
        <a:off x="2757622" y="5141087"/>
        <a:ext cx="1212130" cy="1212126"/>
      </dsp:txXfrm>
    </dsp:sp>
    <dsp:sp modelId="{43A64F10-DE64-AC47-867D-6F87433695FD}">
      <dsp:nvSpPr>
        <dsp:cNvPr id="0" name=""/>
        <dsp:cNvSpPr/>
      </dsp:nvSpPr>
      <dsp:spPr>
        <a:xfrm>
          <a:off x="1537317" y="363100"/>
          <a:ext cx="5551446" cy="5551446"/>
        </a:xfrm>
        <a:custGeom>
          <a:avLst/>
          <a:gdLst/>
          <a:ahLst/>
          <a:cxnLst/>
          <a:rect l="0" t="0" r="0" b="0"/>
          <a:pathLst>
            <a:path>
              <a:moveTo>
                <a:pt x="1152229" y="5027146"/>
              </a:moveTo>
              <a:arcTo wR="2775723" hR="2775723" stAng="7547715" swAng="374506"/>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DB6BED16-E6F6-3C40-A774-B53F3BAAFC40}">
      <dsp:nvSpPr>
        <dsp:cNvPr id="0" name=""/>
        <dsp:cNvSpPr/>
      </dsp:nvSpPr>
      <dsp:spPr>
        <a:xfrm>
          <a:off x="1237555" y="3855049"/>
          <a:ext cx="1343276" cy="1343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Jugement et décision</a:t>
          </a:r>
        </a:p>
      </dsp:txBody>
      <dsp:txXfrm>
        <a:off x="1303128" y="3920622"/>
        <a:ext cx="1212130" cy="1212126"/>
      </dsp:txXfrm>
    </dsp:sp>
    <dsp:sp modelId="{4CACB8B3-25A0-F948-91F5-FCB546008F74}">
      <dsp:nvSpPr>
        <dsp:cNvPr id="0" name=""/>
        <dsp:cNvSpPr/>
      </dsp:nvSpPr>
      <dsp:spPr>
        <a:xfrm>
          <a:off x="1537317" y="363100"/>
          <a:ext cx="5551446" cy="5551446"/>
        </a:xfrm>
        <a:custGeom>
          <a:avLst/>
          <a:gdLst/>
          <a:ahLst/>
          <a:cxnLst/>
          <a:rect l="0" t="0" r="0" b="0"/>
          <a:pathLst>
            <a:path>
              <a:moveTo>
                <a:pt x="92623" y="3486790"/>
              </a:moveTo>
              <a:arcTo wR="2775723" hR="2775723" stAng="9909412" swAng="648928"/>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2018064D-6239-324E-AA7B-559774B56D79}">
      <dsp:nvSpPr>
        <dsp:cNvPr id="0" name=""/>
        <dsp:cNvSpPr/>
      </dsp:nvSpPr>
      <dsp:spPr>
        <a:xfrm>
          <a:off x="907848" y="1985188"/>
          <a:ext cx="1343276" cy="1343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Rétroaction (</a:t>
          </a:r>
          <a:r>
            <a:rPr lang="fr-FR" sz="1600" kern="1200" dirty="0" err="1"/>
            <a:t>Feedabck</a:t>
          </a:r>
          <a:r>
            <a:rPr lang="fr-FR" sz="1600" kern="1200" dirty="0"/>
            <a:t>)</a:t>
          </a:r>
        </a:p>
      </dsp:txBody>
      <dsp:txXfrm>
        <a:off x="973421" y="2050761"/>
        <a:ext cx="1212130" cy="1212126"/>
      </dsp:txXfrm>
    </dsp:sp>
    <dsp:sp modelId="{A8F2818C-568B-864A-A619-136844C4C9C0}">
      <dsp:nvSpPr>
        <dsp:cNvPr id="0" name=""/>
        <dsp:cNvSpPr/>
      </dsp:nvSpPr>
      <dsp:spPr>
        <a:xfrm>
          <a:off x="1537317" y="363100"/>
          <a:ext cx="5551446" cy="5551446"/>
        </a:xfrm>
        <a:custGeom>
          <a:avLst/>
          <a:gdLst/>
          <a:ahLst/>
          <a:cxnLst/>
          <a:rect l="0" t="0" r="0" b="0"/>
          <a:pathLst>
            <a:path>
              <a:moveTo>
                <a:pt x="252511" y="1618985"/>
              </a:moveTo>
              <a:arcTo wR="2775723" hR="2775723" stAng="12277713" swAng="414426"/>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DDF51130-547F-2642-BDBF-ACE399EEE054}">
      <dsp:nvSpPr>
        <dsp:cNvPr id="0" name=""/>
        <dsp:cNvSpPr/>
      </dsp:nvSpPr>
      <dsp:spPr>
        <a:xfrm>
          <a:off x="1857202" y="340860"/>
          <a:ext cx="1343276" cy="1343272"/>
        </a:xfrm>
        <a:prstGeom prst="roundRect">
          <a:avLst/>
        </a:prstGeom>
        <a:solidFill>
          <a:schemeClr val="accent1">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Analyse qualité</a:t>
          </a:r>
        </a:p>
      </dsp:txBody>
      <dsp:txXfrm>
        <a:off x="1922775" y="406433"/>
        <a:ext cx="1212130" cy="1212126"/>
      </dsp:txXfrm>
    </dsp:sp>
    <dsp:sp modelId="{AD0E4FE7-42DA-4649-8BC6-83765E70A898}">
      <dsp:nvSpPr>
        <dsp:cNvPr id="0" name=""/>
        <dsp:cNvSpPr/>
      </dsp:nvSpPr>
      <dsp:spPr>
        <a:xfrm>
          <a:off x="1537317" y="363100"/>
          <a:ext cx="5551446" cy="5551446"/>
        </a:xfrm>
        <a:custGeom>
          <a:avLst/>
          <a:gdLst/>
          <a:ahLst/>
          <a:cxnLst/>
          <a:rect l="0" t="0" r="0" b="0"/>
          <a:pathLst>
            <a:path>
              <a:moveTo>
                <a:pt x="1667423" y="230863"/>
              </a:moveTo>
              <a:arcTo wR="2775723" hR="2775723" stAng="14787997" swAng="565119"/>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0FDAE-4A02-B546-8F42-EDB124B09627}">
      <dsp:nvSpPr>
        <dsp:cNvPr id="0" name=""/>
        <dsp:cNvSpPr/>
      </dsp:nvSpPr>
      <dsp:spPr>
        <a:xfrm>
          <a:off x="3640652" y="-308535"/>
          <a:ext cx="1344777" cy="1343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Référentiel d'évaluation</a:t>
          </a:r>
        </a:p>
      </dsp:txBody>
      <dsp:txXfrm>
        <a:off x="3706225" y="-242962"/>
        <a:ext cx="1213631" cy="1212126"/>
      </dsp:txXfrm>
    </dsp:sp>
    <dsp:sp modelId="{C457617C-F794-A94F-BEB0-7096B38911DB}">
      <dsp:nvSpPr>
        <dsp:cNvPr id="0" name=""/>
        <dsp:cNvSpPr/>
      </dsp:nvSpPr>
      <dsp:spPr>
        <a:xfrm>
          <a:off x="1537317" y="363100"/>
          <a:ext cx="5551446" cy="5551446"/>
        </a:xfrm>
        <a:custGeom>
          <a:avLst/>
          <a:gdLst/>
          <a:ahLst/>
          <a:cxnLst/>
          <a:rect l="0" t="0" r="0" b="0"/>
          <a:pathLst>
            <a:path>
              <a:moveTo>
                <a:pt x="3452623" y="83800"/>
              </a:moveTo>
              <a:arcTo wR="2775723" hR="2775723" stAng="17046884" swAng="565119"/>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C2CC1E13-B0EA-DD40-B113-313959E34EFC}">
      <dsp:nvSpPr>
        <dsp:cNvPr id="0" name=""/>
        <dsp:cNvSpPr/>
      </dsp:nvSpPr>
      <dsp:spPr>
        <a:xfrm>
          <a:off x="5425603" y="340860"/>
          <a:ext cx="1343276" cy="1343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Valeurs et finalités</a:t>
          </a:r>
        </a:p>
      </dsp:txBody>
      <dsp:txXfrm>
        <a:off x="5491176" y="406433"/>
        <a:ext cx="1212130" cy="1212126"/>
      </dsp:txXfrm>
    </dsp:sp>
    <dsp:sp modelId="{3667AA44-96D2-F747-B101-E061FB143BE0}">
      <dsp:nvSpPr>
        <dsp:cNvPr id="0" name=""/>
        <dsp:cNvSpPr/>
      </dsp:nvSpPr>
      <dsp:spPr>
        <a:xfrm>
          <a:off x="1537317" y="363100"/>
          <a:ext cx="5551446" cy="5551446"/>
        </a:xfrm>
        <a:custGeom>
          <a:avLst/>
          <a:gdLst/>
          <a:ahLst/>
          <a:cxnLst/>
          <a:rect l="0" t="0" r="0" b="0"/>
          <a:pathLst>
            <a:path>
              <a:moveTo>
                <a:pt x="5141513" y="1323939"/>
              </a:moveTo>
              <a:arcTo wR="2775723" hR="2775723" stAng="19707860" swAng="414426"/>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4160359C-27F2-D648-B5AC-377CA0F92EF8}">
      <dsp:nvSpPr>
        <dsp:cNvPr id="0" name=""/>
        <dsp:cNvSpPr/>
      </dsp:nvSpPr>
      <dsp:spPr>
        <a:xfrm>
          <a:off x="6374667" y="1985188"/>
          <a:ext cx="1343854" cy="1343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Architecture</a:t>
          </a:r>
        </a:p>
      </dsp:txBody>
      <dsp:txXfrm>
        <a:off x="6440240" y="2050761"/>
        <a:ext cx="1212708" cy="1212126"/>
      </dsp:txXfrm>
    </dsp:sp>
    <dsp:sp modelId="{B43B0FDB-22BE-F846-A8FC-7EEEC229A6A9}">
      <dsp:nvSpPr>
        <dsp:cNvPr id="0" name=""/>
        <dsp:cNvSpPr/>
      </dsp:nvSpPr>
      <dsp:spPr>
        <a:xfrm>
          <a:off x="1537317" y="363100"/>
          <a:ext cx="5551446" cy="5551446"/>
        </a:xfrm>
        <a:custGeom>
          <a:avLst/>
          <a:gdLst/>
          <a:ahLst/>
          <a:cxnLst/>
          <a:rect l="0" t="0" r="0" b="0"/>
          <a:pathLst>
            <a:path>
              <a:moveTo>
                <a:pt x="5544591" y="2970685"/>
              </a:moveTo>
              <a:arcTo wR="2775723" hR="2775723" stAng="241660" swAng="648928"/>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AC9CA26A-A493-C946-BDA4-E0C252C9F054}">
      <dsp:nvSpPr>
        <dsp:cNvPr id="0" name=""/>
        <dsp:cNvSpPr/>
      </dsp:nvSpPr>
      <dsp:spPr>
        <a:xfrm>
          <a:off x="6045249" y="3855049"/>
          <a:ext cx="1343276" cy="1343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Conception et paramétrage</a:t>
          </a:r>
        </a:p>
      </dsp:txBody>
      <dsp:txXfrm>
        <a:off x="6110822" y="3920622"/>
        <a:ext cx="1212130" cy="1212126"/>
      </dsp:txXfrm>
    </dsp:sp>
    <dsp:sp modelId="{A51C6F03-3167-B043-8F82-68DA5B3B682D}">
      <dsp:nvSpPr>
        <dsp:cNvPr id="0" name=""/>
        <dsp:cNvSpPr/>
      </dsp:nvSpPr>
      <dsp:spPr>
        <a:xfrm>
          <a:off x="1537317" y="363100"/>
          <a:ext cx="5551446" cy="5551446"/>
        </a:xfrm>
        <a:custGeom>
          <a:avLst/>
          <a:gdLst/>
          <a:ahLst/>
          <a:cxnLst/>
          <a:rect l="0" t="0" r="0" b="0"/>
          <a:pathLst>
            <a:path>
              <a:moveTo>
                <a:pt x="4634377" y="4837287"/>
              </a:moveTo>
              <a:arcTo wR="2775723" hR="2775723" stAng="2877779" swAng="374506"/>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11F18624-E55F-3E4A-9F3D-4F5A0B7DC3CD}">
      <dsp:nvSpPr>
        <dsp:cNvPr id="0" name=""/>
        <dsp:cNvSpPr/>
      </dsp:nvSpPr>
      <dsp:spPr>
        <a:xfrm>
          <a:off x="4590755" y="5075514"/>
          <a:ext cx="1343276" cy="1343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Communication vers les étudiants</a:t>
          </a:r>
        </a:p>
      </dsp:txBody>
      <dsp:txXfrm>
        <a:off x="4656328" y="5141087"/>
        <a:ext cx="1212130" cy="1212126"/>
      </dsp:txXfrm>
    </dsp:sp>
    <dsp:sp modelId="{4DD2F4D3-0A6C-084C-8ABF-F4AFB763D8B1}">
      <dsp:nvSpPr>
        <dsp:cNvPr id="0" name=""/>
        <dsp:cNvSpPr/>
      </dsp:nvSpPr>
      <dsp:spPr>
        <a:xfrm>
          <a:off x="1537317" y="363100"/>
          <a:ext cx="5551446" cy="5551446"/>
        </a:xfrm>
        <a:custGeom>
          <a:avLst/>
          <a:gdLst/>
          <a:ahLst/>
          <a:cxnLst/>
          <a:rect l="0" t="0" r="0" b="0"/>
          <a:pathLst>
            <a:path>
              <a:moveTo>
                <a:pt x="3047911" y="5538069"/>
              </a:moveTo>
              <a:arcTo wR="2775723" hR="2775723" stAng="5062351" swAng="675298"/>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0F902F9B-0B5D-CD40-AB26-15DD091C86C6}">
      <dsp:nvSpPr>
        <dsp:cNvPr id="0" name=""/>
        <dsp:cNvSpPr/>
      </dsp:nvSpPr>
      <dsp:spPr>
        <a:xfrm>
          <a:off x="2692049" y="5075514"/>
          <a:ext cx="1343276" cy="1343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Prise de données</a:t>
          </a:r>
        </a:p>
      </dsp:txBody>
      <dsp:txXfrm>
        <a:off x="2757622" y="5141087"/>
        <a:ext cx="1212130" cy="1212126"/>
      </dsp:txXfrm>
    </dsp:sp>
    <dsp:sp modelId="{43A64F10-DE64-AC47-867D-6F87433695FD}">
      <dsp:nvSpPr>
        <dsp:cNvPr id="0" name=""/>
        <dsp:cNvSpPr/>
      </dsp:nvSpPr>
      <dsp:spPr>
        <a:xfrm>
          <a:off x="1537317" y="363100"/>
          <a:ext cx="5551446" cy="5551446"/>
        </a:xfrm>
        <a:custGeom>
          <a:avLst/>
          <a:gdLst/>
          <a:ahLst/>
          <a:cxnLst/>
          <a:rect l="0" t="0" r="0" b="0"/>
          <a:pathLst>
            <a:path>
              <a:moveTo>
                <a:pt x="1152229" y="5027146"/>
              </a:moveTo>
              <a:arcTo wR="2775723" hR="2775723" stAng="7547715" swAng="374506"/>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DB6BED16-E6F6-3C40-A774-B53F3BAAFC40}">
      <dsp:nvSpPr>
        <dsp:cNvPr id="0" name=""/>
        <dsp:cNvSpPr/>
      </dsp:nvSpPr>
      <dsp:spPr>
        <a:xfrm>
          <a:off x="1237555" y="3855049"/>
          <a:ext cx="1343276" cy="1343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Jugement et décision</a:t>
          </a:r>
        </a:p>
      </dsp:txBody>
      <dsp:txXfrm>
        <a:off x="1303128" y="3920622"/>
        <a:ext cx="1212130" cy="1212126"/>
      </dsp:txXfrm>
    </dsp:sp>
    <dsp:sp modelId="{4CACB8B3-25A0-F948-91F5-FCB546008F74}">
      <dsp:nvSpPr>
        <dsp:cNvPr id="0" name=""/>
        <dsp:cNvSpPr/>
      </dsp:nvSpPr>
      <dsp:spPr>
        <a:xfrm>
          <a:off x="1537317" y="363100"/>
          <a:ext cx="5551446" cy="5551446"/>
        </a:xfrm>
        <a:custGeom>
          <a:avLst/>
          <a:gdLst/>
          <a:ahLst/>
          <a:cxnLst/>
          <a:rect l="0" t="0" r="0" b="0"/>
          <a:pathLst>
            <a:path>
              <a:moveTo>
                <a:pt x="92623" y="3486790"/>
              </a:moveTo>
              <a:arcTo wR="2775723" hR="2775723" stAng="9909412" swAng="648928"/>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2018064D-6239-324E-AA7B-559774B56D79}">
      <dsp:nvSpPr>
        <dsp:cNvPr id="0" name=""/>
        <dsp:cNvSpPr/>
      </dsp:nvSpPr>
      <dsp:spPr>
        <a:xfrm>
          <a:off x="907848" y="1985188"/>
          <a:ext cx="1343276" cy="1343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Rétroaction (</a:t>
          </a:r>
          <a:r>
            <a:rPr lang="fr-FR" sz="1600" kern="1200" dirty="0" err="1"/>
            <a:t>Feedabck</a:t>
          </a:r>
          <a:r>
            <a:rPr lang="fr-FR" sz="1600" kern="1200" dirty="0"/>
            <a:t>)</a:t>
          </a:r>
        </a:p>
      </dsp:txBody>
      <dsp:txXfrm>
        <a:off x="973421" y="2050761"/>
        <a:ext cx="1212130" cy="1212126"/>
      </dsp:txXfrm>
    </dsp:sp>
    <dsp:sp modelId="{A8F2818C-568B-864A-A619-136844C4C9C0}">
      <dsp:nvSpPr>
        <dsp:cNvPr id="0" name=""/>
        <dsp:cNvSpPr/>
      </dsp:nvSpPr>
      <dsp:spPr>
        <a:xfrm>
          <a:off x="1537317" y="363100"/>
          <a:ext cx="5551446" cy="5551446"/>
        </a:xfrm>
        <a:custGeom>
          <a:avLst/>
          <a:gdLst/>
          <a:ahLst/>
          <a:cxnLst/>
          <a:rect l="0" t="0" r="0" b="0"/>
          <a:pathLst>
            <a:path>
              <a:moveTo>
                <a:pt x="252511" y="1618985"/>
              </a:moveTo>
              <a:arcTo wR="2775723" hR="2775723" stAng="12277713" swAng="414426"/>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DDF51130-547F-2642-BDBF-ACE399EEE054}">
      <dsp:nvSpPr>
        <dsp:cNvPr id="0" name=""/>
        <dsp:cNvSpPr/>
      </dsp:nvSpPr>
      <dsp:spPr>
        <a:xfrm>
          <a:off x="1857202" y="340860"/>
          <a:ext cx="1343276" cy="1343272"/>
        </a:xfrm>
        <a:prstGeom prst="roundRect">
          <a:avLst/>
        </a:prstGeom>
        <a:solidFill>
          <a:schemeClr val="accent1">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Analyse qualité</a:t>
          </a:r>
        </a:p>
      </dsp:txBody>
      <dsp:txXfrm>
        <a:off x="1922775" y="406433"/>
        <a:ext cx="1212130" cy="1212126"/>
      </dsp:txXfrm>
    </dsp:sp>
    <dsp:sp modelId="{AD0E4FE7-42DA-4649-8BC6-83765E70A898}">
      <dsp:nvSpPr>
        <dsp:cNvPr id="0" name=""/>
        <dsp:cNvSpPr/>
      </dsp:nvSpPr>
      <dsp:spPr>
        <a:xfrm>
          <a:off x="1537317" y="363100"/>
          <a:ext cx="5551446" cy="5551446"/>
        </a:xfrm>
        <a:custGeom>
          <a:avLst/>
          <a:gdLst/>
          <a:ahLst/>
          <a:cxnLst/>
          <a:rect l="0" t="0" r="0" b="0"/>
          <a:pathLst>
            <a:path>
              <a:moveTo>
                <a:pt x="1667423" y="230863"/>
              </a:moveTo>
              <a:arcTo wR="2775723" hR="2775723" stAng="14787997" swAng="565119"/>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133E77-B427-9646-985C-0D4E08A164E6}" type="datetimeFigureOut">
              <a:rPr lang="fr-FR" smtClean="0"/>
              <a:t>12/10/2022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B32B4E-BEB6-B84E-A775-BA16D93A513F}" type="slidenum">
              <a:rPr lang="fr-FR" smtClean="0"/>
              <a:t>‹N°›</a:t>
            </a:fld>
            <a:endParaRPr lang="fr-FR"/>
          </a:p>
        </p:txBody>
      </p:sp>
    </p:spTree>
    <p:extLst>
      <p:ext uri="{BB962C8B-B14F-4D97-AF65-F5344CB8AC3E}">
        <p14:creationId xmlns:p14="http://schemas.microsoft.com/office/powerpoint/2010/main" val="4046031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14FA1E-B468-4922-ACF7-3C3F5F6F0B7D}" type="slidenum">
              <a:rPr lang="fr-BE"/>
              <a:pPr/>
              <a:t>1</a:t>
            </a:fld>
            <a:endParaRPr lang="fr-BE"/>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2149021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B32B4E-BEB6-B84E-A775-BA16D93A513F}" type="slidenum">
              <a:rPr lang="fr-FR" smtClean="0"/>
              <a:t>13</a:t>
            </a:fld>
            <a:endParaRPr lang="fr-FR"/>
          </a:p>
        </p:txBody>
      </p:sp>
    </p:spTree>
    <p:extLst>
      <p:ext uri="{BB962C8B-B14F-4D97-AF65-F5344CB8AC3E}">
        <p14:creationId xmlns:p14="http://schemas.microsoft.com/office/powerpoint/2010/main" val="3722751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B32B4E-BEB6-B84E-A775-BA16D93A513F}" type="slidenum">
              <a:rPr lang="fr-FR" smtClean="0"/>
              <a:t>14</a:t>
            </a:fld>
            <a:endParaRPr lang="fr-FR"/>
          </a:p>
        </p:txBody>
      </p:sp>
    </p:spTree>
    <p:extLst>
      <p:ext uri="{BB962C8B-B14F-4D97-AF65-F5344CB8AC3E}">
        <p14:creationId xmlns:p14="http://schemas.microsoft.com/office/powerpoint/2010/main" val="1982074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B32B4E-BEB6-B84E-A775-BA16D93A513F}" type="slidenum">
              <a:rPr lang="fr-FR" smtClean="0"/>
              <a:t>15</a:t>
            </a:fld>
            <a:endParaRPr lang="fr-FR"/>
          </a:p>
        </p:txBody>
      </p:sp>
    </p:spTree>
    <p:extLst>
      <p:ext uri="{BB962C8B-B14F-4D97-AF65-F5344CB8AC3E}">
        <p14:creationId xmlns:p14="http://schemas.microsoft.com/office/powerpoint/2010/main" val="4041735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B32B4E-BEB6-B84E-A775-BA16D93A513F}" type="slidenum">
              <a:rPr lang="fr-FR" smtClean="0"/>
              <a:t>16</a:t>
            </a:fld>
            <a:endParaRPr lang="fr-FR"/>
          </a:p>
        </p:txBody>
      </p:sp>
    </p:spTree>
    <p:extLst>
      <p:ext uri="{BB962C8B-B14F-4D97-AF65-F5344CB8AC3E}">
        <p14:creationId xmlns:p14="http://schemas.microsoft.com/office/powerpoint/2010/main" val="705897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B32B4E-BEB6-B84E-A775-BA16D93A513F}" type="slidenum">
              <a:rPr lang="fr-FR" smtClean="0"/>
              <a:t>17</a:t>
            </a:fld>
            <a:endParaRPr lang="fr-FR"/>
          </a:p>
        </p:txBody>
      </p:sp>
    </p:spTree>
    <p:extLst>
      <p:ext uri="{BB962C8B-B14F-4D97-AF65-F5344CB8AC3E}">
        <p14:creationId xmlns:p14="http://schemas.microsoft.com/office/powerpoint/2010/main" val="4141474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B32B4E-BEB6-B84E-A775-BA16D93A513F}" type="slidenum">
              <a:rPr lang="fr-FR" smtClean="0"/>
              <a:t>18</a:t>
            </a:fld>
            <a:endParaRPr lang="fr-FR"/>
          </a:p>
        </p:txBody>
      </p:sp>
    </p:spTree>
    <p:extLst>
      <p:ext uri="{BB962C8B-B14F-4D97-AF65-F5344CB8AC3E}">
        <p14:creationId xmlns:p14="http://schemas.microsoft.com/office/powerpoint/2010/main" val="582108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B32B4E-BEB6-B84E-A775-BA16D93A513F}" type="slidenum">
              <a:rPr lang="fr-FR" smtClean="0"/>
              <a:t>19</a:t>
            </a:fld>
            <a:endParaRPr lang="fr-FR"/>
          </a:p>
        </p:txBody>
      </p:sp>
    </p:spTree>
    <p:extLst>
      <p:ext uri="{BB962C8B-B14F-4D97-AF65-F5344CB8AC3E}">
        <p14:creationId xmlns:p14="http://schemas.microsoft.com/office/powerpoint/2010/main" val="4133920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B32B4E-BEB6-B84E-A775-BA16D93A513F}" type="slidenum">
              <a:rPr lang="fr-FR" smtClean="0"/>
              <a:t>22</a:t>
            </a:fld>
            <a:endParaRPr lang="fr-FR"/>
          </a:p>
        </p:txBody>
      </p:sp>
    </p:spTree>
    <p:extLst>
      <p:ext uri="{BB962C8B-B14F-4D97-AF65-F5344CB8AC3E}">
        <p14:creationId xmlns:p14="http://schemas.microsoft.com/office/powerpoint/2010/main" val="1923061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B32B4E-BEB6-B84E-A775-BA16D93A513F}" type="slidenum">
              <a:rPr lang="fr-FR" smtClean="0"/>
              <a:t>23</a:t>
            </a:fld>
            <a:endParaRPr lang="fr-FR"/>
          </a:p>
        </p:txBody>
      </p:sp>
    </p:spTree>
    <p:extLst>
      <p:ext uri="{BB962C8B-B14F-4D97-AF65-F5344CB8AC3E}">
        <p14:creationId xmlns:p14="http://schemas.microsoft.com/office/powerpoint/2010/main" val="2833287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B32B4E-BEB6-B84E-A775-BA16D93A513F}" type="slidenum">
              <a:rPr lang="fr-FR" smtClean="0"/>
              <a:t>25</a:t>
            </a:fld>
            <a:endParaRPr lang="fr-FR"/>
          </a:p>
        </p:txBody>
      </p:sp>
    </p:spTree>
    <p:extLst>
      <p:ext uri="{BB962C8B-B14F-4D97-AF65-F5344CB8AC3E}">
        <p14:creationId xmlns:p14="http://schemas.microsoft.com/office/powerpoint/2010/main" val="40311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14FA1E-B468-4922-ACF7-3C3F5F6F0B7D}" type="slidenum">
              <a:rPr lang="fr-BE"/>
              <a:pPr/>
              <a:t>5</a:t>
            </a:fld>
            <a:endParaRPr lang="fr-BE"/>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422227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14FA1E-B468-4922-ACF7-3C3F5F6F0B7D}" type="slidenum">
              <a:rPr lang="fr-BE"/>
              <a:pPr/>
              <a:t>27</a:t>
            </a:fld>
            <a:endParaRPr lang="fr-BE"/>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2448554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B32B4E-BEB6-B84E-A775-BA16D93A513F}" type="slidenum">
              <a:rPr lang="fr-FR" smtClean="0"/>
              <a:t>28</a:t>
            </a:fld>
            <a:endParaRPr lang="fr-FR"/>
          </a:p>
        </p:txBody>
      </p:sp>
    </p:spTree>
    <p:extLst>
      <p:ext uri="{BB962C8B-B14F-4D97-AF65-F5344CB8AC3E}">
        <p14:creationId xmlns:p14="http://schemas.microsoft.com/office/powerpoint/2010/main" val="3291596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B32B4E-BEB6-B84E-A775-BA16D93A513F}" type="slidenum">
              <a:rPr lang="fr-FR" smtClean="0"/>
              <a:t>29</a:t>
            </a:fld>
            <a:endParaRPr lang="fr-FR"/>
          </a:p>
        </p:txBody>
      </p:sp>
    </p:spTree>
    <p:extLst>
      <p:ext uri="{BB962C8B-B14F-4D97-AF65-F5344CB8AC3E}">
        <p14:creationId xmlns:p14="http://schemas.microsoft.com/office/powerpoint/2010/main" val="3559514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B32B4E-BEB6-B84E-A775-BA16D93A513F}" type="slidenum">
              <a:rPr lang="fr-FR" smtClean="0"/>
              <a:t>30</a:t>
            </a:fld>
            <a:endParaRPr lang="fr-FR"/>
          </a:p>
        </p:txBody>
      </p:sp>
    </p:spTree>
    <p:extLst>
      <p:ext uri="{BB962C8B-B14F-4D97-AF65-F5344CB8AC3E}">
        <p14:creationId xmlns:p14="http://schemas.microsoft.com/office/powerpoint/2010/main" val="8883201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B32B4E-BEB6-B84E-A775-BA16D93A513F}" type="slidenum">
              <a:rPr lang="fr-FR" smtClean="0"/>
              <a:t>31</a:t>
            </a:fld>
            <a:endParaRPr lang="fr-FR"/>
          </a:p>
        </p:txBody>
      </p:sp>
    </p:spTree>
    <p:extLst>
      <p:ext uri="{BB962C8B-B14F-4D97-AF65-F5344CB8AC3E}">
        <p14:creationId xmlns:p14="http://schemas.microsoft.com/office/powerpoint/2010/main" val="39022062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B32B4E-BEB6-B84E-A775-BA16D93A513F}" type="slidenum">
              <a:rPr lang="fr-FR" smtClean="0"/>
              <a:t>32</a:t>
            </a:fld>
            <a:endParaRPr lang="fr-FR"/>
          </a:p>
        </p:txBody>
      </p:sp>
    </p:spTree>
    <p:extLst>
      <p:ext uri="{BB962C8B-B14F-4D97-AF65-F5344CB8AC3E}">
        <p14:creationId xmlns:p14="http://schemas.microsoft.com/office/powerpoint/2010/main" val="9518694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B32B4E-BEB6-B84E-A775-BA16D93A513F}" type="slidenum">
              <a:rPr lang="fr-FR" smtClean="0"/>
              <a:t>33</a:t>
            </a:fld>
            <a:endParaRPr lang="fr-FR"/>
          </a:p>
        </p:txBody>
      </p:sp>
    </p:spTree>
    <p:extLst>
      <p:ext uri="{BB962C8B-B14F-4D97-AF65-F5344CB8AC3E}">
        <p14:creationId xmlns:p14="http://schemas.microsoft.com/office/powerpoint/2010/main" val="827240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B32B4E-BEB6-B84E-A775-BA16D93A513F}" type="slidenum">
              <a:rPr lang="fr-FR" smtClean="0"/>
              <a:t>34</a:t>
            </a:fld>
            <a:endParaRPr lang="fr-FR"/>
          </a:p>
        </p:txBody>
      </p:sp>
    </p:spTree>
    <p:extLst>
      <p:ext uri="{BB962C8B-B14F-4D97-AF65-F5344CB8AC3E}">
        <p14:creationId xmlns:p14="http://schemas.microsoft.com/office/powerpoint/2010/main" val="12994074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B32B4E-BEB6-B84E-A775-BA16D93A513F}" type="slidenum">
              <a:rPr lang="fr-FR" smtClean="0"/>
              <a:t>35</a:t>
            </a:fld>
            <a:endParaRPr lang="fr-FR"/>
          </a:p>
        </p:txBody>
      </p:sp>
    </p:spTree>
    <p:extLst>
      <p:ext uri="{BB962C8B-B14F-4D97-AF65-F5344CB8AC3E}">
        <p14:creationId xmlns:p14="http://schemas.microsoft.com/office/powerpoint/2010/main" val="42842084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B32B4E-BEB6-B84E-A775-BA16D93A513F}" type="slidenum">
              <a:rPr lang="fr-FR" smtClean="0"/>
              <a:t>36</a:t>
            </a:fld>
            <a:endParaRPr lang="fr-FR"/>
          </a:p>
        </p:txBody>
      </p:sp>
    </p:spTree>
    <p:extLst>
      <p:ext uri="{BB962C8B-B14F-4D97-AF65-F5344CB8AC3E}">
        <p14:creationId xmlns:p14="http://schemas.microsoft.com/office/powerpoint/2010/main" val="3292134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B32B4E-BEB6-B84E-A775-BA16D93A513F}" type="slidenum">
              <a:rPr lang="fr-FR" smtClean="0"/>
              <a:t>6</a:t>
            </a:fld>
            <a:endParaRPr lang="fr-FR"/>
          </a:p>
        </p:txBody>
      </p:sp>
    </p:spTree>
    <p:extLst>
      <p:ext uri="{BB962C8B-B14F-4D97-AF65-F5344CB8AC3E}">
        <p14:creationId xmlns:p14="http://schemas.microsoft.com/office/powerpoint/2010/main" val="8074159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B32B4E-BEB6-B84E-A775-BA16D93A513F}" type="slidenum">
              <a:rPr lang="fr-FR" smtClean="0"/>
              <a:t>37</a:t>
            </a:fld>
            <a:endParaRPr lang="fr-FR"/>
          </a:p>
        </p:txBody>
      </p:sp>
    </p:spTree>
    <p:extLst>
      <p:ext uri="{BB962C8B-B14F-4D97-AF65-F5344CB8AC3E}">
        <p14:creationId xmlns:p14="http://schemas.microsoft.com/office/powerpoint/2010/main" val="20359661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B32B4E-BEB6-B84E-A775-BA16D93A513F}" type="slidenum">
              <a:rPr lang="fr-FR" smtClean="0"/>
              <a:t>38</a:t>
            </a:fld>
            <a:endParaRPr lang="fr-FR"/>
          </a:p>
        </p:txBody>
      </p:sp>
    </p:spTree>
    <p:extLst>
      <p:ext uri="{BB962C8B-B14F-4D97-AF65-F5344CB8AC3E}">
        <p14:creationId xmlns:p14="http://schemas.microsoft.com/office/powerpoint/2010/main" val="31330591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B32B4E-BEB6-B84E-A775-BA16D93A513F}" type="slidenum">
              <a:rPr lang="fr-FR" smtClean="0"/>
              <a:t>39</a:t>
            </a:fld>
            <a:endParaRPr lang="fr-FR"/>
          </a:p>
        </p:txBody>
      </p:sp>
    </p:spTree>
    <p:extLst>
      <p:ext uri="{BB962C8B-B14F-4D97-AF65-F5344CB8AC3E}">
        <p14:creationId xmlns:p14="http://schemas.microsoft.com/office/powerpoint/2010/main" val="39086945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B32B4E-BEB6-B84E-A775-BA16D93A513F}" type="slidenum">
              <a:rPr lang="fr-FR" smtClean="0"/>
              <a:t>40</a:t>
            </a:fld>
            <a:endParaRPr lang="fr-FR"/>
          </a:p>
        </p:txBody>
      </p:sp>
    </p:spTree>
    <p:extLst>
      <p:ext uri="{BB962C8B-B14F-4D97-AF65-F5344CB8AC3E}">
        <p14:creationId xmlns:p14="http://schemas.microsoft.com/office/powerpoint/2010/main" val="14138728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B32B4E-BEB6-B84E-A775-BA16D93A513F}" type="slidenum">
              <a:rPr lang="fr-FR" smtClean="0"/>
              <a:t>41</a:t>
            </a:fld>
            <a:endParaRPr lang="fr-FR"/>
          </a:p>
        </p:txBody>
      </p:sp>
    </p:spTree>
    <p:extLst>
      <p:ext uri="{BB962C8B-B14F-4D97-AF65-F5344CB8AC3E}">
        <p14:creationId xmlns:p14="http://schemas.microsoft.com/office/powerpoint/2010/main" val="31286038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B32B4E-BEB6-B84E-A775-BA16D93A513F}" type="slidenum">
              <a:rPr lang="fr-FR" smtClean="0"/>
              <a:t>42</a:t>
            </a:fld>
            <a:endParaRPr lang="fr-FR"/>
          </a:p>
        </p:txBody>
      </p:sp>
    </p:spTree>
    <p:extLst>
      <p:ext uri="{BB962C8B-B14F-4D97-AF65-F5344CB8AC3E}">
        <p14:creationId xmlns:p14="http://schemas.microsoft.com/office/powerpoint/2010/main" val="42004736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B32B4E-BEB6-B84E-A775-BA16D93A513F}" type="slidenum">
              <a:rPr lang="fr-FR" smtClean="0"/>
              <a:t>43</a:t>
            </a:fld>
            <a:endParaRPr lang="fr-FR"/>
          </a:p>
        </p:txBody>
      </p:sp>
    </p:spTree>
    <p:extLst>
      <p:ext uri="{BB962C8B-B14F-4D97-AF65-F5344CB8AC3E}">
        <p14:creationId xmlns:p14="http://schemas.microsoft.com/office/powerpoint/2010/main" val="9821617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B32B4E-BEB6-B84E-A775-BA16D93A513F}" type="slidenum">
              <a:rPr lang="fr-FR" smtClean="0"/>
              <a:t>44</a:t>
            </a:fld>
            <a:endParaRPr lang="fr-FR"/>
          </a:p>
        </p:txBody>
      </p:sp>
    </p:spTree>
    <p:extLst>
      <p:ext uri="{BB962C8B-B14F-4D97-AF65-F5344CB8AC3E}">
        <p14:creationId xmlns:p14="http://schemas.microsoft.com/office/powerpoint/2010/main" val="25589508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B32B4E-BEB6-B84E-A775-BA16D93A513F}" type="slidenum">
              <a:rPr lang="fr-FR" smtClean="0"/>
              <a:t>45</a:t>
            </a:fld>
            <a:endParaRPr lang="fr-FR"/>
          </a:p>
        </p:txBody>
      </p:sp>
    </p:spTree>
    <p:extLst>
      <p:ext uri="{BB962C8B-B14F-4D97-AF65-F5344CB8AC3E}">
        <p14:creationId xmlns:p14="http://schemas.microsoft.com/office/powerpoint/2010/main" val="14798454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B32B4E-BEB6-B84E-A775-BA16D93A513F}" type="slidenum">
              <a:rPr lang="fr-FR" smtClean="0"/>
              <a:t>46</a:t>
            </a:fld>
            <a:endParaRPr lang="fr-FR"/>
          </a:p>
        </p:txBody>
      </p:sp>
    </p:spTree>
    <p:extLst>
      <p:ext uri="{BB962C8B-B14F-4D97-AF65-F5344CB8AC3E}">
        <p14:creationId xmlns:p14="http://schemas.microsoft.com/office/powerpoint/2010/main" val="2177681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B32B4E-BEB6-B84E-A775-BA16D93A513F}" type="slidenum">
              <a:rPr lang="fr-FR" smtClean="0"/>
              <a:t>7</a:t>
            </a:fld>
            <a:endParaRPr lang="fr-FR"/>
          </a:p>
        </p:txBody>
      </p:sp>
    </p:spTree>
    <p:extLst>
      <p:ext uri="{BB962C8B-B14F-4D97-AF65-F5344CB8AC3E}">
        <p14:creationId xmlns:p14="http://schemas.microsoft.com/office/powerpoint/2010/main" val="7245618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B32B4E-BEB6-B84E-A775-BA16D93A513F}" type="slidenum">
              <a:rPr lang="fr-FR" smtClean="0"/>
              <a:t>47</a:t>
            </a:fld>
            <a:endParaRPr lang="fr-FR"/>
          </a:p>
        </p:txBody>
      </p:sp>
    </p:spTree>
    <p:extLst>
      <p:ext uri="{BB962C8B-B14F-4D97-AF65-F5344CB8AC3E}">
        <p14:creationId xmlns:p14="http://schemas.microsoft.com/office/powerpoint/2010/main" val="33506349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14FA1E-B468-4922-ACF7-3C3F5F6F0B7D}" type="slidenum">
              <a:rPr lang="fr-BE"/>
              <a:pPr/>
              <a:t>49</a:t>
            </a:fld>
            <a:endParaRPr lang="fr-BE"/>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3199839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B32B4E-BEB6-B84E-A775-BA16D93A513F}" type="slidenum">
              <a:rPr lang="fr-FR" smtClean="0"/>
              <a:t>8</a:t>
            </a:fld>
            <a:endParaRPr lang="fr-FR"/>
          </a:p>
        </p:txBody>
      </p:sp>
    </p:spTree>
    <p:extLst>
      <p:ext uri="{BB962C8B-B14F-4D97-AF65-F5344CB8AC3E}">
        <p14:creationId xmlns:p14="http://schemas.microsoft.com/office/powerpoint/2010/main" val="724417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B32B4E-BEB6-B84E-A775-BA16D93A513F}" type="slidenum">
              <a:rPr lang="fr-FR" smtClean="0"/>
              <a:t>9</a:t>
            </a:fld>
            <a:endParaRPr lang="fr-FR"/>
          </a:p>
        </p:txBody>
      </p:sp>
    </p:spTree>
    <p:extLst>
      <p:ext uri="{BB962C8B-B14F-4D97-AF65-F5344CB8AC3E}">
        <p14:creationId xmlns:p14="http://schemas.microsoft.com/office/powerpoint/2010/main" val="2454756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B32B4E-BEB6-B84E-A775-BA16D93A513F}" type="slidenum">
              <a:rPr lang="fr-FR" smtClean="0"/>
              <a:t>10</a:t>
            </a:fld>
            <a:endParaRPr lang="fr-FR"/>
          </a:p>
        </p:txBody>
      </p:sp>
    </p:spTree>
    <p:extLst>
      <p:ext uri="{BB962C8B-B14F-4D97-AF65-F5344CB8AC3E}">
        <p14:creationId xmlns:p14="http://schemas.microsoft.com/office/powerpoint/2010/main" val="1422682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B32B4E-BEB6-B84E-A775-BA16D93A513F}" type="slidenum">
              <a:rPr lang="fr-FR" smtClean="0"/>
              <a:t>11</a:t>
            </a:fld>
            <a:endParaRPr lang="fr-FR"/>
          </a:p>
        </p:txBody>
      </p:sp>
    </p:spTree>
    <p:extLst>
      <p:ext uri="{BB962C8B-B14F-4D97-AF65-F5344CB8AC3E}">
        <p14:creationId xmlns:p14="http://schemas.microsoft.com/office/powerpoint/2010/main" val="1001672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B32B4E-BEB6-B84E-A775-BA16D93A513F}" type="slidenum">
              <a:rPr lang="fr-FR" smtClean="0"/>
              <a:t>12</a:t>
            </a:fld>
            <a:endParaRPr lang="fr-FR"/>
          </a:p>
        </p:txBody>
      </p:sp>
    </p:spTree>
    <p:extLst>
      <p:ext uri="{BB962C8B-B14F-4D97-AF65-F5344CB8AC3E}">
        <p14:creationId xmlns:p14="http://schemas.microsoft.com/office/powerpoint/2010/main" val="598601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F7E7A3-2EDA-634F-9139-AAE0B0D924A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227C598-E9AF-014B-8748-502CD35E2E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5C2F941-F9C7-464E-98B1-4ECC796917A7}"/>
              </a:ext>
            </a:extLst>
          </p:cNvPr>
          <p:cNvSpPr>
            <a:spLocks noGrp="1"/>
          </p:cNvSpPr>
          <p:nvPr>
            <p:ph type="dt" sz="half" idx="10"/>
          </p:nvPr>
        </p:nvSpPr>
        <p:spPr/>
        <p:txBody>
          <a:bodyPr/>
          <a:lstStyle/>
          <a:p>
            <a:fld id="{50DD5379-F83B-D848-A9DA-0E4C148FF402}" type="datetimeFigureOut">
              <a:rPr lang="fr-FR" smtClean="0"/>
              <a:t>12/10/2022</a:t>
            </a:fld>
            <a:endParaRPr lang="fr-FR"/>
          </a:p>
        </p:txBody>
      </p:sp>
      <p:sp>
        <p:nvSpPr>
          <p:cNvPr id="5" name="Espace réservé du pied de page 4">
            <a:extLst>
              <a:ext uri="{FF2B5EF4-FFF2-40B4-BE49-F238E27FC236}">
                <a16:creationId xmlns:a16="http://schemas.microsoft.com/office/drawing/2014/main" id="{CE6CF62B-7A49-834E-8D92-C39221DA3D1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DED34C9-9994-C342-9580-291BE3CE57AC}"/>
              </a:ext>
            </a:extLst>
          </p:cNvPr>
          <p:cNvSpPr>
            <a:spLocks noGrp="1"/>
          </p:cNvSpPr>
          <p:nvPr>
            <p:ph type="sldNum" sz="quarter" idx="12"/>
          </p:nvPr>
        </p:nvSpPr>
        <p:spPr/>
        <p:txBody>
          <a:bodyPr/>
          <a:lstStyle/>
          <a:p>
            <a:fld id="{B06D8756-DAEB-3044-AB1B-84C1EDA05D16}" type="slidenum">
              <a:rPr lang="fr-FR" smtClean="0"/>
              <a:t>‹N°›</a:t>
            </a:fld>
            <a:endParaRPr lang="fr-FR"/>
          </a:p>
        </p:txBody>
      </p:sp>
    </p:spTree>
    <p:extLst>
      <p:ext uri="{BB962C8B-B14F-4D97-AF65-F5344CB8AC3E}">
        <p14:creationId xmlns:p14="http://schemas.microsoft.com/office/powerpoint/2010/main" val="3881485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71CD56-63BD-8944-8A0E-BE9A2B723E1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05979AA-E05A-8C4E-9B56-E6E7D814FA1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E84EDA1-D20A-2D4D-A8D2-D7BCDC0F97C9}"/>
              </a:ext>
            </a:extLst>
          </p:cNvPr>
          <p:cNvSpPr>
            <a:spLocks noGrp="1"/>
          </p:cNvSpPr>
          <p:nvPr>
            <p:ph type="dt" sz="half" idx="10"/>
          </p:nvPr>
        </p:nvSpPr>
        <p:spPr/>
        <p:txBody>
          <a:bodyPr/>
          <a:lstStyle/>
          <a:p>
            <a:fld id="{50DD5379-F83B-D848-A9DA-0E4C148FF402}" type="datetimeFigureOut">
              <a:rPr lang="fr-FR" smtClean="0"/>
              <a:t>12/10/2022</a:t>
            </a:fld>
            <a:endParaRPr lang="fr-FR"/>
          </a:p>
        </p:txBody>
      </p:sp>
      <p:sp>
        <p:nvSpPr>
          <p:cNvPr id="5" name="Espace réservé du pied de page 4">
            <a:extLst>
              <a:ext uri="{FF2B5EF4-FFF2-40B4-BE49-F238E27FC236}">
                <a16:creationId xmlns:a16="http://schemas.microsoft.com/office/drawing/2014/main" id="{5E36AD7E-918F-3044-92EA-DC8BE2A1DC1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D40B1B0-D64C-0742-A119-ACCDB22750F6}"/>
              </a:ext>
            </a:extLst>
          </p:cNvPr>
          <p:cNvSpPr>
            <a:spLocks noGrp="1"/>
          </p:cNvSpPr>
          <p:nvPr>
            <p:ph type="sldNum" sz="quarter" idx="12"/>
          </p:nvPr>
        </p:nvSpPr>
        <p:spPr/>
        <p:txBody>
          <a:bodyPr/>
          <a:lstStyle/>
          <a:p>
            <a:fld id="{B06D8756-DAEB-3044-AB1B-84C1EDA05D16}" type="slidenum">
              <a:rPr lang="fr-FR" smtClean="0"/>
              <a:t>‹N°›</a:t>
            </a:fld>
            <a:endParaRPr lang="fr-FR"/>
          </a:p>
        </p:txBody>
      </p:sp>
    </p:spTree>
    <p:extLst>
      <p:ext uri="{BB962C8B-B14F-4D97-AF65-F5344CB8AC3E}">
        <p14:creationId xmlns:p14="http://schemas.microsoft.com/office/powerpoint/2010/main" val="1867345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19B8C6F-5CAD-C14B-992E-5D32E89B5CC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EF3C31F-3077-3647-B2EB-6EB2A13A597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9BD2779-6B44-E349-BAB2-7816C2C24875}"/>
              </a:ext>
            </a:extLst>
          </p:cNvPr>
          <p:cNvSpPr>
            <a:spLocks noGrp="1"/>
          </p:cNvSpPr>
          <p:nvPr>
            <p:ph type="dt" sz="half" idx="10"/>
          </p:nvPr>
        </p:nvSpPr>
        <p:spPr/>
        <p:txBody>
          <a:bodyPr/>
          <a:lstStyle/>
          <a:p>
            <a:fld id="{50DD5379-F83B-D848-A9DA-0E4C148FF402}" type="datetimeFigureOut">
              <a:rPr lang="fr-FR" smtClean="0"/>
              <a:t>12/10/2022</a:t>
            </a:fld>
            <a:endParaRPr lang="fr-FR"/>
          </a:p>
        </p:txBody>
      </p:sp>
      <p:sp>
        <p:nvSpPr>
          <p:cNvPr id="5" name="Espace réservé du pied de page 4">
            <a:extLst>
              <a:ext uri="{FF2B5EF4-FFF2-40B4-BE49-F238E27FC236}">
                <a16:creationId xmlns:a16="http://schemas.microsoft.com/office/drawing/2014/main" id="{92261A20-50ED-8149-89C6-7CADF272F7A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BAC9701-EE29-2F4A-B535-150DE4F94B1F}"/>
              </a:ext>
            </a:extLst>
          </p:cNvPr>
          <p:cNvSpPr>
            <a:spLocks noGrp="1"/>
          </p:cNvSpPr>
          <p:nvPr>
            <p:ph type="sldNum" sz="quarter" idx="12"/>
          </p:nvPr>
        </p:nvSpPr>
        <p:spPr/>
        <p:txBody>
          <a:bodyPr/>
          <a:lstStyle/>
          <a:p>
            <a:fld id="{B06D8756-DAEB-3044-AB1B-84C1EDA05D16}" type="slidenum">
              <a:rPr lang="fr-FR" smtClean="0"/>
              <a:t>‹N°›</a:t>
            </a:fld>
            <a:endParaRPr lang="fr-FR"/>
          </a:p>
        </p:txBody>
      </p:sp>
    </p:spTree>
    <p:extLst>
      <p:ext uri="{BB962C8B-B14F-4D97-AF65-F5344CB8AC3E}">
        <p14:creationId xmlns:p14="http://schemas.microsoft.com/office/powerpoint/2010/main" val="35808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27A734-B14E-F84C-BB87-27362A522D5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0A69FF8-B05E-7141-894D-030B6E1E222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AD1C0F1-BCEF-CF4D-A728-A45636DAD220}"/>
              </a:ext>
            </a:extLst>
          </p:cNvPr>
          <p:cNvSpPr>
            <a:spLocks noGrp="1"/>
          </p:cNvSpPr>
          <p:nvPr>
            <p:ph type="dt" sz="half" idx="10"/>
          </p:nvPr>
        </p:nvSpPr>
        <p:spPr/>
        <p:txBody>
          <a:bodyPr/>
          <a:lstStyle/>
          <a:p>
            <a:fld id="{50DD5379-F83B-D848-A9DA-0E4C148FF402}" type="datetimeFigureOut">
              <a:rPr lang="fr-FR" smtClean="0"/>
              <a:t>12/10/2022</a:t>
            </a:fld>
            <a:endParaRPr lang="fr-FR"/>
          </a:p>
        </p:txBody>
      </p:sp>
      <p:sp>
        <p:nvSpPr>
          <p:cNvPr id="5" name="Espace réservé du pied de page 4">
            <a:extLst>
              <a:ext uri="{FF2B5EF4-FFF2-40B4-BE49-F238E27FC236}">
                <a16:creationId xmlns:a16="http://schemas.microsoft.com/office/drawing/2014/main" id="{815114FC-279E-4B4E-AB3A-D4AFF25976E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15B8520-CF82-1B43-860D-5F5FD63A6B1C}"/>
              </a:ext>
            </a:extLst>
          </p:cNvPr>
          <p:cNvSpPr>
            <a:spLocks noGrp="1"/>
          </p:cNvSpPr>
          <p:nvPr>
            <p:ph type="sldNum" sz="quarter" idx="12"/>
          </p:nvPr>
        </p:nvSpPr>
        <p:spPr/>
        <p:txBody>
          <a:bodyPr/>
          <a:lstStyle/>
          <a:p>
            <a:fld id="{B06D8756-DAEB-3044-AB1B-84C1EDA05D16}" type="slidenum">
              <a:rPr lang="fr-FR" smtClean="0"/>
              <a:t>‹N°›</a:t>
            </a:fld>
            <a:endParaRPr lang="fr-FR"/>
          </a:p>
        </p:txBody>
      </p:sp>
    </p:spTree>
    <p:extLst>
      <p:ext uri="{BB962C8B-B14F-4D97-AF65-F5344CB8AC3E}">
        <p14:creationId xmlns:p14="http://schemas.microsoft.com/office/powerpoint/2010/main" val="3789157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E64C02-67C4-5647-BD22-DA23F0E2552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DD19D9E-8985-194B-9CAE-2ADFE5A622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4ADBA54-D283-5348-8D21-19475DABA3A1}"/>
              </a:ext>
            </a:extLst>
          </p:cNvPr>
          <p:cNvSpPr>
            <a:spLocks noGrp="1"/>
          </p:cNvSpPr>
          <p:nvPr>
            <p:ph type="dt" sz="half" idx="10"/>
          </p:nvPr>
        </p:nvSpPr>
        <p:spPr/>
        <p:txBody>
          <a:bodyPr/>
          <a:lstStyle/>
          <a:p>
            <a:fld id="{50DD5379-F83B-D848-A9DA-0E4C148FF402}" type="datetimeFigureOut">
              <a:rPr lang="fr-FR" smtClean="0"/>
              <a:t>12/10/2022</a:t>
            </a:fld>
            <a:endParaRPr lang="fr-FR"/>
          </a:p>
        </p:txBody>
      </p:sp>
      <p:sp>
        <p:nvSpPr>
          <p:cNvPr id="5" name="Espace réservé du pied de page 4">
            <a:extLst>
              <a:ext uri="{FF2B5EF4-FFF2-40B4-BE49-F238E27FC236}">
                <a16:creationId xmlns:a16="http://schemas.microsoft.com/office/drawing/2014/main" id="{7350FEA1-DE89-3643-89ED-09F6B5870A7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AF7AEC5-4694-FB42-8DF1-139E4A6A554E}"/>
              </a:ext>
            </a:extLst>
          </p:cNvPr>
          <p:cNvSpPr>
            <a:spLocks noGrp="1"/>
          </p:cNvSpPr>
          <p:nvPr>
            <p:ph type="sldNum" sz="quarter" idx="12"/>
          </p:nvPr>
        </p:nvSpPr>
        <p:spPr/>
        <p:txBody>
          <a:bodyPr/>
          <a:lstStyle/>
          <a:p>
            <a:fld id="{B06D8756-DAEB-3044-AB1B-84C1EDA05D16}" type="slidenum">
              <a:rPr lang="fr-FR" smtClean="0"/>
              <a:t>‹N°›</a:t>
            </a:fld>
            <a:endParaRPr lang="fr-FR"/>
          </a:p>
        </p:txBody>
      </p:sp>
    </p:spTree>
    <p:extLst>
      <p:ext uri="{BB962C8B-B14F-4D97-AF65-F5344CB8AC3E}">
        <p14:creationId xmlns:p14="http://schemas.microsoft.com/office/powerpoint/2010/main" val="308795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B7600C-B9B3-6E44-87EC-5CAED28A274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E1C516A-7B02-CA45-8E27-D5BB6DAAD68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11B1B92-CDE1-0847-8ADF-71ECA3040EF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FDACF17-9AC6-B44C-9EDA-764544ED81B8}"/>
              </a:ext>
            </a:extLst>
          </p:cNvPr>
          <p:cNvSpPr>
            <a:spLocks noGrp="1"/>
          </p:cNvSpPr>
          <p:nvPr>
            <p:ph type="dt" sz="half" idx="10"/>
          </p:nvPr>
        </p:nvSpPr>
        <p:spPr/>
        <p:txBody>
          <a:bodyPr/>
          <a:lstStyle/>
          <a:p>
            <a:fld id="{50DD5379-F83B-D848-A9DA-0E4C148FF402}" type="datetimeFigureOut">
              <a:rPr lang="fr-FR" smtClean="0"/>
              <a:t>12/10/2022</a:t>
            </a:fld>
            <a:endParaRPr lang="fr-FR"/>
          </a:p>
        </p:txBody>
      </p:sp>
      <p:sp>
        <p:nvSpPr>
          <p:cNvPr id="6" name="Espace réservé du pied de page 5">
            <a:extLst>
              <a:ext uri="{FF2B5EF4-FFF2-40B4-BE49-F238E27FC236}">
                <a16:creationId xmlns:a16="http://schemas.microsoft.com/office/drawing/2014/main" id="{B356DBD5-7C3E-8D4E-A579-6A3E857D19B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8B6ACD1-1DCD-3547-995A-201B1E1A1C7D}"/>
              </a:ext>
            </a:extLst>
          </p:cNvPr>
          <p:cNvSpPr>
            <a:spLocks noGrp="1"/>
          </p:cNvSpPr>
          <p:nvPr>
            <p:ph type="sldNum" sz="quarter" idx="12"/>
          </p:nvPr>
        </p:nvSpPr>
        <p:spPr/>
        <p:txBody>
          <a:bodyPr/>
          <a:lstStyle/>
          <a:p>
            <a:fld id="{B06D8756-DAEB-3044-AB1B-84C1EDA05D16}" type="slidenum">
              <a:rPr lang="fr-FR" smtClean="0"/>
              <a:t>‹N°›</a:t>
            </a:fld>
            <a:endParaRPr lang="fr-FR"/>
          </a:p>
        </p:txBody>
      </p:sp>
    </p:spTree>
    <p:extLst>
      <p:ext uri="{BB962C8B-B14F-4D97-AF65-F5344CB8AC3E}">
        <p14:creationId xmlns:p14="http://schemas.microsoft.com/office/powerpoint/2010/main" val="3505199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870F8F-6DCB-EA4A-B28C-DCE848F9395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A86E340-4EEF-D345-BB83-B12ACA6ABE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41F1D96-737A-F44E-B56D-C22AFC1149F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3E33D3B-F835-BB43-915F-9D32E75796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6C0E337-613F-E94D-8B87-3BC32CB28BF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A73104E-AD4A-3240-A92E-F3D0A20A0C05}"/>
              </a:ext>
            </a:extLst>
          </p:cNvPr>
          <p:cNvSpPr>
            <a:spLocks noGrp="1"/>
          </p:cNvSpPr>
          <p:nvPr>
            <p:ph type="dt" sz="half" idx="10"/>
          </p:nvPr>
        </p:nvSpPr>
        <p:spPr/>
        <p:txBody>
          <a:bodyPr/>
          <a:lstStyle/>
          <a:p>
            <a:fld id="{50DD5379-F83B-D848-A9DA-0E4C148FF402}" type="datetimeFigureOut">
              <a:rPr lang="fr-FR" smtClean="0"/>
              <a:t>12/10/2022</a:t>
            </a:fld>
            <a:endParaRPr lang="fr-FR"/>
          </a:p>
        </p:txBody>
      </p:sp>
      <p:sp>
        <p:nvSpPr>
          <p:cNvPr id="8" name="Espace réservé du pied de page 7">
            <a:extLst>
              <a:ext uri="{FF2B5EF4-FFF2-40B4-BE49-F238E27FC236}">
                <a16:creationId xmlns:a16="http://schemas.microsoft.com/office/drawing/2014/main" id="{039CD8E1-0202-5941-B6AC-0B4DE18DE5A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0D441B3-F2D0-7142-BA11-956DFB0B8526}"/>
              </a:ext>
            </a:extLst>
          </p:cNvPr>
          <p:cNvSpPr>
            <a:spLocks noGrp="1"/>
          </p:cNvSpPr>
          <p:nvPr>
            <p:ph type="sldNum" sz="quarter" idx="12"/>
          </p:nvPr>
        </p:nvSpPr>
        <p:spPr/>
        <p:txBody>
          <a:bodyPr/>
          <a:lstStyle/>
          <a:p>
            <a:fld id="{B06D8756-DAEB-3044-AB1B-84C1EDA05D16}" type="slidenum">
              <a:rPr lang="fr-FR" smtClean="0"/>
              <a:t>‹N°›</a:t>
            </a:fld>
            <a:endParaRPr lang="fr-FR"/>
          </a:p>
        </p:txBody>
      </p:sp>
    </p:spTree>
    <p:extLst>
      <p:ext uri="{BB962C8B-B14F-4D97-AF65-F5344CB8AC3E}">
        <p14:creationId xmlns:p14="http://schemas.microsoft.com/office/powerpoint/2010/main" val="1712698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BA0C17-13CA-2F49-9C95-75A071B74BB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A265313-B129-4C42-AC1C-F47607D877EA}"/>
              </a:ext>
            </a:extLst>
          </p:cNvPr>
          <p:cNvSpPr>
            <a:spLocks noGrp="1"/>
          </p:cNvSpPr>
          <p:nvPr>
            <p:ph type="dt" sz="half" idx="10"/>
          </p:nvPr>
        </p:nvSpPr>
        <p:spPr/>
        <p:txBody>
          <a:bodyPr/>
          <a:lstStyle/>
          <a:p>
            <a:fld id="{50DD5379-F83B-D848-A9DA-0E4C148FF402}" type="datetimeFigureOut">
              <a:rPr lang="fr-FR" smtClean="0"/>
              <a:t>12/10/2022</a:t>
            </a:fld>
            <a:endParaRPr lang="fr-FR"/>
          </a:p>
        </p:txBody>
      </p:sp>
      <p:sp>
        <p:nvSpPr>
          <p:cNvPr id="4" name="Espace réservé du pied de page 3">
            <a:extLst>
              <a:ext uri="{FF2B5EF4-FFF2-40B4-BE49-F238E27FC236}">
                <a16:creationId xmlns:a16="http://schemas.microsoft.com/office/drawing/2014/main" id="{98C46B6D-5F7E-5541-A5AF-CF2C10A67FC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E18F57C-A98E-F044-BFD8-29C1E9501F1D}"/>
              </a:ext>
            </a:extLst>
          </p:cNvPr>
          <p:cNvSpPr>
            <a:spLocks noGrp="1"/>
          </p:cNvSpPr>
          <p:nvPr>
            <p:ph type="sldNum" sz="quarter" idx="12"/>
          </p:nvPr>
        </p:nvSpPr>
        <p:spPr/>
        <p:txBody>
          <a:bodyPr/>
          <a:lstStyle/>
          <a:p>
            <a:fld id="{B06D8756-DAEB-3044-AB1B-84C1EDA05D16}" type="slidenum">
              <a:rPr lang="fr-FR" smtClean="0"/>
              <a:t>‹N°›</a:t>
            </a:fld>
            <a:endParaRPr lang="fr-FR"/>
          </a:p>
        </p:txBody>
      </p:sp>
    </p:spTree>
    <p:extLst>
      <p:ext uri="{BB962C8B-B14F-4D97-AF65-F5344CB8AC3E}">
        <p14:creationId xmlns:p14="http://schemas.microsoft.com/office/powerpoint/2010/main" val="1608368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3BFCA7C-DF9F-DC4E-80CC-7FB6F7C8C66E}"/>
              </a:ext>
            </a:extLst>
          </p:cNvPr>
          <p:cNvSpPr>
            <a:spLocks noGrp="1"/>
          </p:cNvSpPr>
          <p:nvPr>
            <p:ph type="dt" sz="half" idx="10"/>
          </p:nvPr>
        </p:nvSpPr>
        <p:spPr/>
        <p:txBody>
          <a:bodyPr/>
          <a:lstStyle/>
          <a:p>
            <a:fld id="{50DD5379-F83B-D848-A9DA-0E4C148FF402}" type="datetimeFigureOut">
              <a:rPr lang="fr-FR" smtClean="0"/>
              <a:t>12/10/2022</a:t>
            </a:fld>
            <a:endParaRPr lang="fr-FR"/>
          </a:p>
        </p:txBody>
      </p:sp>
      <p:sp>
        <p:nvSpPr>
          <p:cNvPr id="3" name="Espace réservé du pied de page 2">
            <a:extLst>
              <a:ext uri="{FF2B5EF4-FFF2-40B4-BE49-F238E27FC236}">
                <a16:creationId xmlns:a16="http://schemas.microsoft.com/office/drawing/2014/main" id="{560C4D87-3175-0F4A-ADD3-A3DF7309FB7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375516A-98E5-8042-97AA-CF3DE7D49F12}"/>
              </a:ext>
            </a:extLst>
          </p:cNvPr>
          <p:cNvSpPr>
            <a:spLocks noGrp="1"/>
          </p:cNvSpPr>
          <p:nvPr>
            <p:ph type="sldNum" sz="quarter" idx="12"/>
          </p:nvPr>
        </p:nvSpPr>
        <p:spPr/>
        <p:txBody>
          <a:bodyPr/>
          <a:lstStyle/>
          <a:p>
            <a:fld id="{B06D8756-DAEB-3044-AB1B-84C1EDA05D16}" type="slidenum">
              <a:rPr lang="fr-FR" smtClean="0"/>
              <a:t>‹N°›</a:t>
            </a:fld>
            <a:endParaRPr lang="fr-FR"/>
          </a:p>
        </p:txBody>
      </p:sp>
    </p:spTree>
    <p:extLst>
      <p:ext uri="{BB962C8B-B14F-4D97-AF65-F5344CB8AC3E}">
        <p14:creationId xmlns:p14="http://schemas.microsoft.com/office/powerpoint/2010/main" val="3202183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5509F8-7155-4B43-BD17-B72BA422AC2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9AD617F-1A36-1A47-8A34-F61D5CADCC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4D94EA3-21A8-394E-8E70-EAD29C2A4D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67ED8BB-CC57-FA4F-84D1-DE3972C278A2}"/>
              </a:ext>
            </a:extLst>
          </p:cNvPr>
          <p:cNvSpPr>
            <a:spLocks noGrp="1"/>
          </p:cNvSpPr>
          <p:nvPr>
            <p:ph type="dt" sz="half" idx="10"/>
          </p:nvPr>
        </p:nvSpPr>
        <p:spPr/>
        <p:txBody>
          <a:bodyPr/>
          <a:lstStyle/>
          <a:p>
            <a:fld id="{50DD5379-F83B-D848-A9DA-0E4C148FF402}" type="datetimeFigureOut">
              <a:rPr lang="fr-FR" smtClean="0"/>
              <a:t>12/10/2022</a:t>
            </a:fld>
            <a:endParaRPr lang="fr-FR"/>
          </a:p>
        </p:txBody>
      </p:sp>
      <p:sp>
        <p:nvSpPr>
          <p:cNvPr id="6" name="Espace réservé du pied de page 5">
            <a:extLst>
              <a:ext uri="{FF2B5EF4-FFF2-40B4-BE49-F238E27FC236}">
                <a16:creationId xmlns:a16="http://schemas.microsoft.com/office/drawing/2014/main" id="{0C86491D-40B9-1943-A3EE-EEE92630EFB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287FA69-2890-4740-9748-4CCFCAD0AC5B}"/>
              </a:ext>
            </a:extLst>
          </p:cNvPr>
          <p:cNvSpPr>
            <a:spLocks noGrp="1"/>
          </p:cNvSpPr>
          <p:nvPr>
            <p:ph type="sldNum" sz="quarter" idx="12"/>
          </p:nvPr>
        </p:nvSpPr>
        <p:spPr/>
        <p:txBody>
          <a:bodyPr/>
          <a:lstStyle/>
          <a:p>
            <a:fld id="{B06D8756-DAEB-3044-AB1B-84C1EDA05D16}" type="slidenum">
              <a:rPr lang="fr-FR" smtClean="0"/>
              <a:t>‹N°›</a:t>
            </a:fld>
            <a:endParaRPr lang="fr-FR"/>
          </a:p>
        </p:txBody>
      </p:sp>
    </p:spTree>
    <p:extLst>
      <p:ext uri="{BB962C8B-B14F-4D97-AF65-F5344CB8AC3E}">
        <p14:creationId xmlns:p14="http://schemas.microsoft.com/office/powerpoint/2010/main" val="3823428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83E5DA-20F7-B140-9F75-E27B8B4A09A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CDB718A-B200-524A-A2FD-775F4DD2EF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F51D260-D1B2-E44D-A382-B4E651A05F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308BE92-F73C-364B-8F20-2029B996AA7A}"/>
              </a:ext>
            </a:extLst>
          </p:cNvPr>
          <p:cNvSpPr>
            <a:spLocks noGrp="1"/>
          </p:cNvSpPr>
          <p:nvPr>
            <p:ph type="dt" sz="half" idx="10"/>
          </p:nvPr>
        </p:nvSpPr>
        <p:spPr/>
        <p:txBody>
          <a:bodyPr/>
          <a:lstStyle/>
          <a:p>
            <a:fld id="{50DD5379-F83B-D848-A9DA-0E4C148FF402}" type="datetimeFigureOut">
              <a:rPr lang="fr-FR" smtClean="0"/>
              <a:t>12/10/2022</a:t>
            </a:fld>
            <a:endParaRPr lang="fr-FR"/>
          </a:p>
        </p:txBody>
      </p:sp>
      <p:sp>
        <p:nvSpPr>
          <p:cNvPr id="6" name="Espace réservé du pied de page 5">
            <a:extLst>
              <a:ext uri="{FF2B5EF4-FFF2-40B4-BE49-F238E27FC236}">
                <a16:creationId xmlns:a16="http://schemas.microsoft.com/office/drawing/2014/main" id="{F5D04CBA-250B-6644-B806-BF32A54BA99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6916E6B-DFA7-7141-98CC-57FFD9545C35}"/>
              </a:ext>
            </a:extLst>
          </p:cNvPr>
          <p:cNvSpPr>
            <a:spLocks noGrp="1"/>
          </p:cNvSpPr>
          <p:nvPr>
            <p:ph type="sldNum" sz="quarter" idx="12"/>
          </p:nvPr>
        </p:nvSpPr>
        <p:spPr/>
        <p:txBody>
          <a:bodyPr/>
          <a:lstStyle/>
          <a:p>
            <a:fld id="{B06D8756-DAEB-3044-AB1B-84C1EDA05D16}" type="slidenum">
              <a:rPr lang="fr-FR" smtClean="0"/>
              <a:t>‹N°›</a:t>
            </a:fld>
            <a:endParaRPr lang="fr-FR"/>
          </a:p>
        </p:txBody>
      </p:sp>
    </p:spTree>
    <p:extLst>
      <p:ext uri="{BB962C8B-B14F-4D97-AF65-F5344CB8AC3E}">
        <p14:creationId xmlns:p14="http://schemas.microsoft.com/office/powerpoint/2010/main" val="445870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A4D422A-1877-C643-BBE6-4CF93E4BD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BFBA499-CC39-F944-9A32-58C6892287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6205550-45AA-DB4E-8F05-79EC020737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DD5379-F83B-D848-A9DA-0E4C148FF402}" type="datetimeFigureOut">
              <a:rPr lang="fr-FR" smtClean="0"/>
              <a:t>12/10/2022</a:t>
            </a:fld>
            <a:endParaRPr lang="fr-FR"/>
          </a:p>
        </p:txBody>
      </p:sp>
      <p:sp>
        <p:nvSpPr>
          <p:cNvPr id="5" name="Espace réservé du pied de page 4">
            <a:extLst>
              <a:ext uri="{FF2B5EF4-FFF2-40B4-BE49-F238E27FC236}">
                <a16:creationId xmlns:a16="http://schemas.microsoft.com/office/drawing/2014/main" id="{D517957C-1EB5-094B-A984-6F9413CE1D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E798AEC-04AA-0E4B-A5AA-D15E9BB55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6D8756-DAEB-3044-AB1B-84C1EDA05D16}" type="slidenum">
              <a:rPr lang="fr-FR" smtClean="0"/>
              <a:t>‹N°›</a:t>
            </a:fld>
            <a:endParaRPr lang="fr-FR"/>
          </a:p>
        </p:txBody>
      </p:sp>
    </p:spTree>
    <p:extLst>
      <p:ext uri="{BB962C8B-B14F-4D97-AF65-F5344CB8AC3E}">
        <p14:creationId xmlns:p14="http://schemas.microsoft.com/office/powerpoint/2010/main" val="3636793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alpha val="0"/>
          </a:srgbClr>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3" name="Picture 2052" descr="Many question marks on black background">
            <a:extLst>
              <a:ext uri="{FF2B5EF4-FFF2-40B4-BE49-F238E27FC236}">
                <a16:creationId xmlns:a16="http://schemas.microsoft.com/office/drawing/2014/main" id="{573C7D6A-E2CB-4A5F-B373-D6FD9D8EB651}"/>
              </a:ext>
            </a:extLst>
          </p:cNvPr>
          <p:cNvPicPr>
            <a:picLocks noChangeAspect="1"/>
          </p:cNvPicPr>
          <p:nvPr/>
        </p:nvPicPr>
        <p:blipFill rotWithShape="1">
          <a:blip r:embed="rId3">
            <a:alphaModFix amt="50000"/>
          </a:blip>
          <a:srcRect t="7787"/>
          <a:stretch/>
        </p:blipFill>
        <p:spPr>
          <a:xfrm>
            <a:off x="0" y="64706"/>
            <a:ext cx="12191980" cy="6857999"/>
          </a:xfrm>
          <a:prstGeom prst="rect">
            <a:avLst/>
          </a:prstGeom>
          <a:effectLst>
            <a:outerShdw blurRad="50800" dist="50800" dir="5400000" algn="ctr" rotWithShape="0">
              <a:srgbClr val="000000"/>
            </a:outerShdw>
          </a:effectLst>
        </p:spPr>
      </p:pic>
      <p:sp>
        <p:nvSpPr>
          <p:cNvPr id="2050" name="Rectangle 2"/>
          <p:cNvSpPr>
            <a:spLocks noGrp="1" noChangeArrowheads="1"/>
          </p:cNvSpPr>
          <p:nvPr>
            <p:ph type="ctrTitle"/>
          </p:nvPr>
        </p:nvSpPr>
        <p:spPr>
          <a:xfrm>
            <a:off x="1524000" y="593188"/>
            <a:ext cx="9144000" cy="2900518"/>
          </a:xfrm>
        </p:spPr>
        <p:txBody>
          <a:bodyPr>
            <a:normAutofit/>
          </a:bodyPr>
          <a:lstStyle/>
          <a:p>
            <a:r>
              <a:rPr lang="fr-BE" dirty="0">
                <a:solidFill>
                  <a:srgbClr val="FFFFFF"/>
                </a:solidFill>
              </a:rPr>
              <a:t>L’évaluation en éducation et en formation</a:t>
            </a:r>
          </a:p>
        </p:txBody>
      </p:sp>
      <p:sp>
        <p:nvSpPr>
          <p:cNvPr id="2051" name="Rectangle 3"/>
          <p:cNvSpPr>
            <a:spLocks noGrp="1" noChangeArrowheads="1"/>
          </p:cNvSpPr>
          <p:nvPr>
            <p:ph type="subTitle" idx="1"/>
          </p:nvPr>
        </p:nvSpPr>
        <p:spPr>
          <a:xfrm>
            <a:off x="1524000" y="4053319"/>
            <a:ext cx="9144000" cy="2900517"/>
          </a:xfrm>
        </p:spPr>
        <p:txBody>
          <a:bodyPr>
            <a:normAutofit/>
          </a:bodyPr>
          <a:lstStyle/>
          <a:p>
            <a:r>
              <a:rPr lang="fr-BE" sz="2900" dirty="0">
                <a:solidFill>
                  <a:srgbClr val="FFFFFF"/>
                </a:solidFill>
              </a:rPr>
              <a:t>Pascal </a:t>
            </a:r>
            <a:r>
              <a:rPr lang="fr-BE" sz="2900" dirty="0" err="1">
                <a:solidFill>
                  <a:srgbClr val="FFFFFF"/>
                </a:solidFill>
              </a:rPr>
              <a:t>Detroz</a:t>
            </a:r>
            <a:endParaRPr lang="fr-BE" sz="2900" dirty="0">
              <a:solidFill>
                <a:srgbClr val="FFFFFF"/>
              </a:solidFill>
            </a:endParaRPr>
          </a:p>
          <a:p>
            <a:r>
              <a:rPr lang="fr-BE" dirty="0">
                <a:solidFill>
                  <a:srgbClr val="FFFFFF"/>
                </a:solidFill>
              </a:rPr>
              <a:t>Institut de formation et recherche en enseignement supérieur</a:t>
            </a:r>
          </a:p>
          <a:p>
            <a:endParaRPr lang="fr-BE" sz="2900" dirty="0">
              <a:solidFill>
                <a:srgbClr val="FFFFFF"/>
              </a:solidFill>
            </a:endParaRPr>
          </a:p>
          <a:p>
            <a:endParaRPr lang="fr-BE" sz="2900" dirty="0">
              <a:solidFill>
                <a:srgbClr val="FFFFFF"/>
              </a:solidFill>
            </a:endParaRPr>
          </a:p>
          <a:p>
            <a:r>
              <a:rPr lang="fr-BE" sz="2900" dirty="0">
                <a:solidFill>
                  <a:srgbClr val="FFFFFF"/>
                </a:solidFill>
              </a:rPr>
              <a:t>Strasbourg, 13 octobre 2022</a:t>
            </a:r>
          </a:p>
          <a:p>
            <a:endParaRPr lang="fr-BE" dirty="0">
              <a:solidFill>
                <a:srgbClr val="FFFFFF"/>
              </a:solidFill>
            </a:endParaRPr>
          </a:p>
        </p:txBody>
      </p:sp>
      <p:pic>
        <p:nvPicPr>
          <p:cNvPr id="8" name="Image 7">
            <a:extLst>
              <a:ext uri="{FF2B5EF4-FFF2-40B4-BE49-F238E27FC236}">
                <a16:creationId xmlns:a16="http://schemas.microsoft.com/office/drawing/2014/main" id="{1F914F99-2053-FDB1-9AB0-F80096A02CAF}"/>
              </a:ext>
            </a:extLst>
          </p:cNvPr>
          <p:cNvPicPr>
            <a:picLocks noChangeAspect="1"/>
          </p:cNvPicPr>
          <p:nvPr/>
        </p:nvPicPr>
        <p:blipFill>
          <a:blip r:embed="rId4"/>
          <a:stretch>
            <a:fillRect/>
          </a:stretch>
        </p:blipFill>
        <p:spPr>
          <a:xfrm>
            <a:off x="23496" y="-21852"/>
            <a:ext cx="2144299" cy="1042532"/>
          </a:xfrm>
          <a:prstGeom prst="rect">
            <a:avLst/>
          </a:prstGeom>
        </p:spPr>
      </p:pic>
      <p:pic>
        <p:nvPicPr>
          <p:cNvPr id="3" name="Graphique 2">
            <a:extLst>
              <a:ext uri="{FF2B5EF4-FFF2-40B4-BE49-F238E27FC236}">
                <a16:creationId xmlns:a16="http://schemas.microsoft.com/office/drawing/2014/main" id="{EA2EBD03-B33C-7DED-CBD6-CAE53291484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8730" y="943116"/>
            <a:ext cx="1760710" cy="386316"/>
          </a:xfrm>
          <a:prstGeom prst="rect">
            <a:avLst/>
          </a:prstGeom>
        </p:spPr>
      </p:pic>
      <p:pic>
        <p:nvPicPr>
          <p:cNvPr id="6" name="Graphique 5">
            <a:extLst>
              <a:ext uri="{FF2B5EF4-FFF2-40B4-BE49-F238E27FC236}">
                <a16:creationId xmlns:a16="http://schemas.microsoft.com/office/drawing/2014/main" id="{CDF3A64F-B627-9C7F-E420-B1D9885486A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25374" y="4833473"/>
            <a:ext cx="1073253" cy="1073253"/>
          </a:xfrm>
          <a:prstGeom prst="rect">
            <a:avLst/>
          </a:prstGeom>
        </p:spPr>
      </p:pic>
      <p:pic>
        <p:nvPicPr>
          <p:cNvPr id="14" name="Graphique 13">
            <a:extLst>
              <a:ext uri="{FF2B5EF4-FFF2-40B4-BE49-F238E27FC236}">
                <a16:creationId xmlns:a16="http://schemas.microsoft.com/office/drawing/2014/main" id="{5EE69656-4E0A-986E-2F4B-C83027D934B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42773" y="5971432"/>
            <a:ext cx="2238420" cy="659535"/>
          </a:xfrm>
          <a:prstGeom prst="rect">
            <a:avLst/>
          </a:prstGeom>
        </p:spPr>
      </p:pic>
    </p:spTree>
    <p:extLst>
      <p:ext uri="{BB962C8B-B14F-4D97-AF65-F5344CB8AC3E}">
        <p14:creationId xmlns:p14="http://schemas.microsoft.com/office/powerpoint/2010/main" val="270638943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700"/>
                                        <p:tgtEl>
                                          <p:spTgt spid="2050"/>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2051">
                                            <p:txEl>
                                              <p:pRg st="0" end="0"/>
                                            </p:txEl>
                                          </p:spTgt>
                                        </p:tgtEl>
                                        <p:attrNameLst>
                                          <p:attrName>style.visibility</p:attrName>
                                        </p:attrNameLst>
                                      </p:cBhvr>
                                      <p:to>
                                        <p:strVal val="visible"/>
                                      </p:to>
                                    </p:set>
                                    <p:animEffect transition="in" filter="fade">
                                      <p:cBhvr>
                                        <p:cTn id="10" dur="700"/>
                                        <p:tgtEl>
                                          <p:spTgt spid="205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2051">
                                            <p:txEl>
                                              <p:pRg st="1" end="1"/>
                                            </p:txEl>
                                          </p:spTgt>
                                        </p:tgtEl>
                                        <p:attrNameLst>
                                          <p:attrName>style.visibility</p:attrName>
                                        </p:attrNameLst>
                                      </p:cBhvr>
                                      <p:to>
                                        <p:strVal val="visible"/>
                                      </p:to>
                                    </p:set>
                                    <p:animEffect transition="in" filter="fade">
                                      <p:cBhvr>
                                        <p:cTn id="15" dur="700"/>
                                        <p:tgtEl>
                                          <p:spTgt spid="205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2051">
                                            <p:txEl>
                                              <p:pRg st="4" end="4"/>
                                            </p:txEl>
                                          </p:spTgt>
                                        </p:tgtEl>
                                        <p:attrNameLst>
                                          <p:attrName>style.visibility</p:attrName>
                                        </p:attrNameLst>
                                      </p:cBhvr>
                                      <p:to>
                                        <p:strVal val="visible"/>
                                      </p:to>
                                    </p:set>
                                    <p:animEffect transition="in" filter="fade">
                                      <p:cBhvr>
                                        <p:cTn id="20" dur="700"/>
                                        <p:tgtEl>
                                          <p:spTgt spid="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466722" y="586855"/>
            <a:ext cx="3201366" cy="3387497"/>
          </a:xfrm>
        </p:spPr>
        <p:txBody>
          <a:bodyPr anchor="b">
            <a:normAutofit/>
          </a:bodyPr>
          <a:lstStyle/>
          <a:p>
            <a:pPr algn="r"/>
            <a:r>
              <a:rPr lang="nl-BE" sz="4000" dirty="0">
                <a:solidFill>
                  <a:srgbClr val="FFFFFF"/>
                </a:solidFill>
              </a:rPr>
              <a:t>Evaluer en formation d’adulte</a:t>
            </a:r>
            <a:endParaRPr lang="fr-FR" sz="4000" dirty="0">
              <a:solidFill>
                <a:srgbClr val="FFFFFF"/>
              </a:solidFill>
            </a:endParaRPr>
          </a:p>
        </p:txBody>
      </p:sp>
      <p:sp>
        <p:nvSpPr>
          <p:cNvPr id="13" name="ZoneTexte 12">
            <a:extLst>
              <a:ext uri="{FF2B5EF4-FFF2-40B4-BE49-F238E27FC236}">
                <a16:creationId xmlns:a16="http://schemas.microsoft.com/office/drawing/2014/main" id="{804010EE-DFFF-04C6-259A-DCDEBCA3A2C6}"/>
              </a:ext>
            </a:extLst>
          </p:cNvPr>
          <p:cNvSpPr txBox="1"/>
          <p:nvPr/>
        </p:nvSpPr>
        <p:spPr>
          <a:xfrm>
            <a:off x="4504547" y="1833853"/>
            <a:ext cx="7482861" cy="3416320"/>
          </a:xfrm>
          <a:prstGeom prst="rect">
            <a:avLst/>
          </a:prstGeom>
          <a:noFill/>
        </p:spPr>
        <p:txBody>
          <a:bodyPr wrap="square">
            <a:spAutoFit/>
          </a:bodyPr>
          <a:lstStyle/>
          <a:p>
            <a:pPr marL="342900" indent="-342900" algn="l">
              <a:buFont typeface="+mj-lt"/>
              <a:buAutoNum type="arabicPeriod"/>
            </a:pPr>
            <a:r>
              <a:rPr lang="fr-BE" b="0" i="0" u="none" strike="noStrike" dirty="0">
                <a:solidFill>
                  <a:srgbClr val="202122"/>
                </a:solidFill>
                <a:effectLst/>
                <a:latin typeface="Arial" panose="020B0604020202020204" pitchFamily="34" charset="0"/>
              </a:rPr>
              <a:t>Besoin : les adultes ont besoin de percevoir les fondements d’une évaluation qui leur est proposée</a:t>
            </a:r>
          </a:p>
          <a:p>
            <a:pPr marL="342900" indent="-342900" algn="l">
              <a:buFont typeface="+mj-lt"/>
              <a:buAutoNum type="arabicPeriod"/>
            </a:pPr>
            <a:r>
              <a:rPr lang="fr-BE" b="0" i="0" u="none" strike="noStrike" dirty="0">
                <a:solidFill>
                  <a:srgbClr val="202122"/>
                </a:solidFill>
                <a:effectLst/>
                <a:latin typeface="Arial" panose="020B0604020202020204" pitchFamily="34" charset="0"/>
              </a:rPr>
              <a:t>Particularité : l’expérience (dont la prise en compte de l’erreur) est centrale</a:t>
            </a:r>
          </a:p>
          <a:p>
            <a:pPr marL="342900" indent="-342900" algn="l">
              <a:buFont typeface="+mj-lt"/>
              <a:buAutoNum type="arabicPeriod"/>
            </a:pPr>
            <a:r>
              <a:rPr lang="fr-BE" b="0" i="0" u="none" strike="noStrike" dirty="0">
                <a:solidFill>
                  <a:srgbClr val="202122"/>
                </a:solidFill>
                <a:effectLst/>
                <a:latin typeface="Arial" panose="020B0604020202020204" pitchFamily="34" charset="0"/>
              </a:rPr>
              <a:t>Investissement : les adultes doivent se sentir impliqués dans le choix et l’organisation des dispositifs d’évaluation </a:t>
            </a:r>
          </a:p>
          <a:p>
            <a:pPr marL="342900" indent="-342900" algn="l">
              <a:buFont typeface="+mj-lt"/>
              <a:buAutoNum type="arabicPeriod"/>
            </a:pPr>
            <a:r>
              <a:rPr lang="fr-BE" b="0" i="0" u="none" strike="noStrike" dirty="0">
                <a:solidFill>
                  <a:srgbClr val="202122"/>
                </a:solidFill>
                <a:effectLst/>
                <a:latin typeface="Arial" panose="020B0604020202020204" pitchFamily="34" charset="0"/>
              </a:rPr>
              <a:t>Utilité : les adultes préfèrent être évalués sur des choses en prise directe avec leur réalité</a:t>
            </a:r>
          </a:p>
          <a:p>
            <a:pPr marL="342900" indent="-342900" algn="l">
              <a:buFont typeface="+mj-lt"/>
              <a:buAutoNum type="arabicPeriod"/>
            </a:pPr>
            <a:r>
              <a:rPr lang="fr-BE" b="0" i="0" u="none" strike="noStrike" dirty="0">
                <a:solidFill>
                  <a:srgbClr val="202122"/>
                </a:solidFill>
                <a:effectLst/>
                <a:latin typeface="Arial" panose="020B0604020202020204" pitchFamily="34" charset="0"/>
              </a:rPr>
              <a:t>Modalité d’évaluation : vers des évaluations complexes et authentiques</a:t>
            </a:r>
            <a:endParaRPr lang="fr-BE" dirty="0">
              <a:solidFill>
                <a:srgbClr val="202122"/>
              </a:solidFill>
              <a:latin typeface="Arial" panose="020B0604020202020204" pitchFamily="34" charset="0"/>
            </a:endParaRPr>
          </a:p>
          <a:p>
            <a:pPr marL="342900" indent="-342900" algn="l">
              <a:buFont typeface="+mj-lt"/>
              <a:buAutoNum type="arabicPeriod"/>
            </a:pPr>
            <a:r>
              <a:rPr lang="fr-BE" b="0" i="0" u="none" strike="noStrike" dirty="0">
                <a:solidFill>
                  <a:srgbClr val="202122"/>
                </a:solidFill>
                <a:effectLst/>
                <a:latin typeface="Arial" panose="020B0604020202020204" pitchFamily="34" charset="0"/>
              </a:rPr>
              <a:t>Motivation : les adultes réagissent mieux à une motivation intrinsèque qu’à des exhortations externes.</a:t>
            </a:r>
          </a:p>
        </p:txBody>
      </p:sp>
      <p:sp>
        <p:nvSpPr>
          <p:cNvPr id="15" name="Titre 1">
            <a:extLst>
              <a:ext uri="{FF2B5EF4-FFF2-40B4-BE49-F238E27FC236}">
                <a16:creationId xmlns:a16="http://schemas.microsoft.com/office/drawing/2014/main" id="{047D54AC-B242-7744-EF0E-554B3E85D1DD}"/>
              </a:ext>
            </a:extLst>
          </p:cNvPr>
          <p:cNvSpPr txBox="1">
            <a:spLocks/>
          </p:cNvSpPr>
          <p:nvPr/>
        </p:nvSpPr>
        <p:spPr>
          <a:xfrm>
            <a:off x="4504548" y="365125"/>
            <a:ext cx="68492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Andragogie : Knowles 1990</a:t>
            </a:r>
          </a:p>
        </p:txBody>
      </p:sp>
    </p:spTree>
    <p:extLst>
      <p:ext uri="{BB962C8B-B14F-4D97-AF65-F5344CB8AC3E}">
        <p14:creationId xmlns:p14="http://schemas.microsoft.com/office/powerpoint/2010/main" val="1727981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466722" y="586855"/>
            <a:ext cx="3201366" cy="3387497"/>
          </a:xfrm>
        </p:spPr>
        <p:txBody>
          <a:bodyPr anchor="b">
            <a:normAutofit/>
          </a:bodyPr>
          <a:lstStyle/>
          <a:p>
            <a:pPr algn="r"/>
            <a:r>
              <a:rPr lang="nl-BE" sz="4000" dirty="0">
                <a:solidFill>
                  <a:srgbClr val="FFFFFF"/>
                </a:solidFill>
              </a:rPr>
              <a:t>Evaluer: Une question de concordance</a:t>
            </a:r>
            <a:endParaRPr lang="fr-FR" sz="4000" dirty="0">
              <a:solidFill>
                <a:srgbClr val="FFFFFF"/>
              </a:solidFill>
            </a:endParaRPr>
          </a:p>
        </p:txBody>
      </p:sp>
      <p:pic>
        <p:nvPicPr>
          <p:cNvPr id="6" name="Image 5">
            <a:extLst>
              <a:ext uri="{FF2B5EF4-FFF2-40B4-BE49-F238E27FC236}">
                <a16:creationId xmlns:a16="http://schemas.microsoft.com/office/drawing/2014/main" id="{87DAFDC2-37F7-FC52-E189-3300332C9E93}"/>
              </a:ext>
            </a:extLst>
          </p:cNvPr>
          <p:cNvPicPr>
            <a:picLocks noChangeAspect="1"/>
          </p:cNvPicPr>
          <p:nvPr/>
        </p:nvPicPr>
        <p:blipFill>
          <a:blip r:embed="rId3"/>
          <a:stretch>
            <a:fillRect/>
          </a:stretch>
        </p:blipFill>
        <p:spPr>
          <a:xfrm>
            <a:off x="3900973" y="586855"/>
            <a:ext cx="8519945" cy="5937337"/>
          </a:xfrm>
          <a:prstGeom prst="rect">
            <a:avLst/>
          </a:prstGeom>
        </p:spPr>
      </p:pic>
      <p:sp>
        <p:nvSpPr>
          <p:cNvPr id="17" name="Ellipse 16">
            <a:extLst>
              <a:ext uri="{FF2B5EF4-FFF2-40B4-BE49-F238E27FC236}">
                <a16:creationId xmlns:a16="http://schemas.microsoft.com/office/drawing/2014/main" id="{E848C634-0A70-A037-18BA-A01EBF5BA630}"/>
              </a:ext>
            </a:extLst>
          </p:cNvPr>
          <p:cNvSpPr/>
          <p:nvPr/>
        </p:nvSpPr>
        <p:spPr>
          <a:xfrm>
            <a:off x="3792664" y="1805905"/>
            <a:ext cx="682388" cy="62779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3" name="Flèche vers le haut 2">
            <a:extLst>
              <a:ext uri="{FF2B5EF4-FFF2-40B4-BE49-F238E27FC236}">
                <a16:creationId xmlns:a16="http://schemas.microsoft.com/office/drawing/2014/main" id="{DFC1B204-DC1F-0174-9AA7-68CCE5E1EF70}"/>
              </a:ext>
            </a:extLst>
          </p:cNvPr>
          <p:cNvSpPr/>
          <p:nvPr/>
        </p:nvSpPr>
        <p:spPr>
          <a:xfrm>
            <a:off x="5752098" y="1640910"/>
            <a:ext cx="413359" cy="887815"/>
          </a:xfrm>
          <a:prstGeom prst="upArrow">
            <a:avLst/>
          </a:prstGeom>
          <a:solidFill>
            <a:srgbClr val="FF000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vers le haut 12">
            <a:extLst>
              <a:ext uri="{FF2B5EF4-FFF2-40B4-BE49-F238E27FC236}">
                <a16:creationId xmlns:a16="http://schemas.microsoft.com/office/drawing/2014/main" id="{093923F5-E140-5E41-1F1B-5C4BE143B4F4}"/>
              </a:ext>
            </a:extLst>
          </p:cNvPr>
          <p:cNvSpPr/>
          <p:nvPr/>
        </p:nvSpPr>
        <p:spPr>
          <a:xfrm rot="10800000">
            <a:off x="4628548" y="1675895"/>
            <a:ext cx="413359" cy="887815"/>
          </a:xfrm>
          <a:prstGeom prst="upArrow">
            <a:avLst/>
          </a:prstGeom>
          <a:solidFill>
            <a:srgbClr val="FF000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 coins arrondis 3">
            <a:extLst>
              <a:ext uri="{FF2B5EF4-FFF2-40B4-BE49-F238E27FC236}">
                <a16:creationId xmlns:a16="http://schemas.microsoft.com/office/drawing/2014/main" id="{E0E363B3-365B-A787-55A7-22E2326BC4DE}"/>
              </a:ext>
            </a:extLst>
          </p:cNvPr>
          <p:cNvSpPr/>
          <p:nvPr/>
        </p:nvSpPr>
        <p:spPr>
          <a:xfrm>
            <a:off x="7578247" y="511388"/>
            <a:ext cx="3682652" cy="1294518"/>
          </a:xfrm>
          <a:prstGeom prst="roundRect">
            <a:avLst/>
          </a:prstGeom>
          <a:solidFill>
            <a:srgbClr val="FF000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Le modèle de référence de l’enseignant est-il le même que le modèle de référence de l’étudiant (Noizet et Caverni, 1979)</a:t>
            </a:r>
          </a:p>
        </p:txBody>
      </p:sp>
      <p:sp>
        <p:nvSpPr>
          <p:cNvPr id="15" name="Rectangle : coins arrondis 14">
            <a:extLst>
              <a:ext uri="{FF2B5EF4-FFF2-40B4-BE49-F238E27FC236}">
                <a16:creationId xmlns:a16="http://schemas.microsoft.com/office/drawing/2014/main" id="{F02CC27B-621C-9C87-4DB5-CC2BF81D2A72}"/>
              </a:ext>
            </a:extLst>
          </p:cNvPr>
          <p:cNvSpPr/>
          <p:nvPr/>
        </p:nvSpPr>
        <p:spPr>
          <a:xfrm>
            <a:off x="7578247" y="2567957"/>
            <a:ext cx="3682652" cy="1294518"/>
          </a:xfrm>
          <a:prstGeom prst="roundRect">
            <a:avLst/>
          </a:prstGeom>
          <a:solidFill>
            <a:srgbClr val="FF000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Empathie et médecine au concours d’entrée</a:t>
            </a:r>
          </a:p>
          <a:p>
            <a:pPr algn="ctr"/>
            <a:endParaRPr lang="fr-FR" dirty="0">
              <a:solidFill>
                <a:schemeClr val="tx1"/>
              </a:solidFill>
            </a:endParaRPr>
          </a:p>
          <a:p>
            <a:pPr algn="ctr"/>
            <a:r>
              <a:rPr lang="fr-FR" dirty="0">
                <a:solidFill>
                  <a:schemeClr val="tx1"/>
                </a:solidFill>
              </a:rPr>
              <a:t>Bachotage des étudiants</a:t>
            </a:r>
          </a:p>
        </p:txBody>
      </p:sp>
    </p:spTree>
    <p:extLst>
      <p:ext uri="{BB962C8B-B14F-4D97-AF65-F5344CB8AC3E}">
        <p14:creationId xmlns:p14="http://schemas.microsoft.com/office/powerpoint/2010/main" val="3815707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466722" y="586855"/>
            <a:ext cx="3201366" cy="3387497"/>
          </a:xfrm>
        </p:spPr>
        <p:txBody>
          <a:bodyPr anchor="b">
            <a:normAutofit/>
          </a:bodyPr>
          <a:lstStyle/>
          <a:p>
            <a:pPr algn="r"/>
            <a:r>
              <a:rPr lang="nl-BE" sz="4000" dirty="0">
                <a:solidFill>
                  <a:srgbClr val="FFFFFF"/>
                </a:solidFill>
              </a:rPr>
              <a:t>Evaluer: Une question de concordance</a:t>
            </a:r>
            <a:endParaRPr lang="fr-FR" sz="4000" dirty="0">
              <a:solidFill>
                <a:srgbClr val="FFFFFF"/>
              </a:solidFill>
            </a:endParaRPr>
          </a:p>
        </p:txBody>
      </p:sp>
      <p:pic>
        <p:nvPicPr>
          <p:cNvPr id="6" name="Image 5">
            <a:extLst>
              <a:ext uri="{FF2B5EF4-FFF2-40B4-BE49-F238E27FC236}">
                <a16:creationId xmlns:a16="http://schemas.microsoft.com/office/drawing/2014/main" id="{87DAFDC2-37F7-FC52-E189-3300332C9E93}"/>
              </a:ext>
            </a:extLst>
          </p:cNvPr>
          <p:cNvPicPr>
            <a:picLocks noChangeAspect="1"/>
          </p:cNvPicPr>
          <p:nvPr/>
        </p:nvPicPr>
        <p:blipFill>
          <a:blip r:embed="rId3"/>
          <a:stretch>
            <a:fillRect/>
          </a:stretch>
        </p:blipFill>
        <p:spPr>
          <a:xfrm>
            <a:off x="3900973" y="586855"/>
            <a:ext cx="8519945" cy="5937337"/>
          </a:xfrm>
          <a:prstGeom prst="rect">
            <a:avLst/>
          </a:prstGeom>
        </p:spPr>
      </p:pic>
      <p:sp>
        <p:nvSpPr>
          <p:cNvPr id="17" name="Ellipse 16">
            <a:extLst>
              <a:ext uri="{FF2B5EF4-FFF2-40B4-BE49-F238E27FC236}">
                <a16:creationId xmlns:a16="http://schemas.microsoft.com/office/drawing/2014/main" id="{E848C634-0A70-A037-18BA-A01EBF5BA630}"/>
              </a:ext>
            </a:extLst>
          </p:cNvPr>
          <p:cNvSpPr/>
          <p:nvPr/>
        </p:nvSpPr>
        <p:spPr>
          <a:xfrm>
            <a:off x="7427054" y="3728219"/>
            <a:ext cx="682388" cy="62779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3" name="Rectangle : coins arrondis 2">
            <a:extLst>
              <a:ext uri="{FF2B5EF4-FFF2-40B4-BE49-F238E27FC236}">
                <a16:creationId xmlns:a16="http://schemas.microsoft.com/office/drawing/2014/main" id="{09B3C352-C01C-A666-9913-14DEE78FDCB2}"/>
              </a:ext>
            </a:extLst>
          </p:cNvPr>
          <p:cNvSpPr/>
          <p:nvPr/>
        </p:nvSpPr>
        <p:spPr>
          <a:xfrm>
            <a:off x="4037826" y="511388"/>
            <a:ext cx="2475708" cy="1943713"/>
          </a:xfrm>
          <a:prstGeom prst="roundRect">
            <a:avLst/>
          </a:prstGeom>
          <a:solidFill>
            <a:srgbClr val="FF000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 name="Connecteur droit avec flèche 4">
            <a:extLst>
              <a:ext uri="{FF2B5EF4-FFF2-40B4-BE49-F238E27FC236}">
                <a16:creationId xmlns:a16="http://schemas.microsoft.com/office/drawing/2014/main" id="{99EEADF9-AEE6-F713-4CBB-2B276B813AF1}"/>
              </a:ext>
            </a:extLst>
          </p:cNvPr>
          <p:cNvCxnSpPr/>
          <p:nvPr/>
        </p:nvCxnSpPr>
        <p:spPr>
          <a:xfrm>
            <a:off x="6513534" y="1465545"/>
            <a:ext cx="2129425" cy="2890471"/>
          </a:xfrm>
          <a:prstGeom prst="straightConnector1">
            <a:avLst/>
          </a:prstGeom>
          <a:ln w="63500">
            <a:solidFill>
              <a:srgbClr val="FF0000">
                <a:alpha val="56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8627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466722" y="586855"/>
            <a:ext cx="3201366" cy="3387497"/>
          </a:xfrm>
        </p:spPr>
        <p:txBody>
          <a:bodyPr anchor="b">
            <a:normAutofit/>
          </a:bodyPr>
          <a:lstStyle/>
          <a:p>
            <a:pPr algn="r"/>
            <a:r>
              <a:rPr lang="nl-BE" sz="4000" dirty="0">
                <a:solidFill>
                  <a:srgbClr val="FFFFFF"/>
                </a:solidFill>
              </a:rPr>
              <a:t>Evaluer :Une question de concordance</a:t>
            </a:r>
            <a:endParaRPr lang="fr-FR" sz="4000" dirty="0">
              <a:solidFill>
                <a:srgbClr val="FFFFFF"/>
              </a:solidFill>
            </a:endParaRPr>
          </a:p>
        </p:txBody>
      </p:sp>
      <p:pic>
        <p:nvPicPr>
          <p:cNvPr id="13" name="Image 12">
            <a:extLst>
              <a:ext uri="{FF2B5EF4-FFF2-40B4-BE49-F238E27FC236}">
                <a16:creationId xmlns:a16="http://schemas.microsoft.com/office/drawing/2014/main" id="{6D8A0F89-7912-284C-8EB7-B78EE0ECE524}"/>
              </a:ext>
            </a:extLst>
          </p:cNvPr>
          <p:cNvPicPr>
            <a:picLocks noChangeAspect="1"/>
          </p:cNvPicPr>
          <p:nvPr/>
        </p:nvPicPr>
        <p:blipFill>
          <a:blip r:embed="rId3"/>
          <a:stretch>
            <a:fillRect/>
          </a:stretch>
        </p:blipFill>
        <p:spPr>
          <a:xfrm>
            <a:off x="5450434" y="4534715"/>
            <a:ext cx="6025438" cy="1991283"/>
          </a:xfrm>
          <a:prstGeom prst="rect">
            <a:avLst/>
          </a:prstGeom>
        </p:spPr>
      </p:pic>
      <p:pic>
        <p:nvPicPr>
          <p:cNvPr id="17" name="Image 16">
            <a:extLst>
              <a:ext uri="{FF2B5EF4-FFF2-40B4-BE49-F238E27FC236}">
                <a16:creationId xmlns:a16="http://schemas.microsoft.com/office/drawing/2014/main" id="{8BC30878-FDFD-1341-B74A-4BEBAF2C2B30}"/>
              </a:ext>
            </a:extLst>
          </p:cNvPr>
          <p:cNvPicPr>
            <a:picLocks noChangeAspect="1"/>
          </p:cNvPicPr>
          <p:nvPr/>
        </p:nvPicPr>
        <p:blipFill>
          <a:blip r:embed="rId4"/>
          <a:stretch>
            <a:fillRect/>
          </a:stretch>
        </p:blipFill>
        <p:spPr>
          <a:xfrm>
            <a:off x="4367695" y="332002"/>
            <a:ext cx="5670162" cy="3500100"/>
          </a:xfrm>
          <a:prstGeom prst="rect">
            <a:avLst/>
          </a:prstGeom>
        </p:spPr>
      </p:pic>
      <p:sp>
        <p:nvSpPr>
          <p:cNvPr id="15" name="ZoneTexte 14">
            <a:extLst>
              <a:ext uri="{FF2B5EF4-FFF2-40B4-BE49-F238E27FC236}">
                <a16:creationId xmlns:a16="http://schemas.microsoft.com/office/drawing/2014/main" id="{06A5675E-9892-EB81-BFC1-2DF7B8B8389B}"/>
              </a:ext>
            </a:extLst>
          </p:cNvPr>
          <p:cNvSpPr txBox="1"/>
          <p:nvPr/>
        </p:nvSpPr>
        <p:spPr>
          <a:xfrm>
            <a:off x="9699194" y="332002"/>
            <a:ext cx="2026084" cy="1200329"/>
          </a:xfrm>
          <a:prstGeom prst="rect">
            <a:avLst/>
          </a:prstGeom>
          <a:noFill/>
        </p:spPr>
        <p:txBody>
          <a:bodyPr wrap="square">
            <a:spAutoFit/>
          </a:bodyPr>
          <a:lstStyle/>
          <a:p>
            <a:r>
              <a:rPr lang="fr-FR" dirty="0"/>
              <a:t>(Anderson, 2002 ; </a:t>
            </a:r>
            <a:r>
              <a:rPr lang="fr-FR" dirty="0" err="1"/>
              <a:t>Biggs</a:t>
            </a:r>
            <a:r>
              <a:rPr lang="fr-FR" dirty="0"/>
              <a:t>, 2003, Pasquini 2018, </a:t>
            </a:r>
          </a:p>
          <a:p>
            <a:r>
              <a:rPr lang="fr-FR" dirty="0" err="1"/>
              <a:t>Detroz</a:t>
            </a:r>
            <a:r>
              <a:rPr lang="fr-FR" dirty="0"/>
              <a:t> et al. 2021) </a:t>
            </a:r>
          </a:p>
        </p:txBody>
      </p:sp>
    </p:spTree>
    <p:extLst>
      <p:ext uri="{BB962C8B-B14F-4D97-AF65-F5344CB8AC3E}">
        <p14:creationId xmlns:p14="http://schemas.microsoft.com/office/powerpoint/2010/main" val="3756510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466722" y="586855"/>
            <a:ext cx="3201366" cy="3387497"/>
          </a:xfrm>
        </p:spPr>
        <p:txBody>
          <a:bodyPr anchor="b">
            <a:normAutofit/>
          </a:bodyPr>
          <a:lstStyle/>
          <a:p>
            <a:pPr algn="r"/>
            <a:r>
              <a:rPr lang="nl-BE" sz="4000" dirty="0">
                <a:solidFill>
                  <a:srgbClr val="FFFFFF"/>
                </a:solidFill>
              </a:rPr>
              <a:t>Evaluer : ne question de validité</a:t>
            </a:r>
            <a:endParaRPr lang="fr-FR" sz="4000" dirty="0">
              <a:solidFill>
                <a:srgbClr val="FFFFFF"/>
              </a:solidFill>
            </a:endParaRPr>
          </a:p>
        </p:txBody>
      </p:sp>
      <p:sp>
        <p:nvSpPr>
          <p:cNvPr id="19" name="ZoneTexte 18">
            <a:extLst>
              <a:ext uri="{FF2B5EF4-FFF2-40B4-BE49-F238E27FC236}">
                <a16:creationId xmlns:a16="http://schemas.microsoft.com/office/drawing/2014/main" id="{364B84AE-E3F8-079B-5D35-8CAE8EFCBB6D}"/>
              </a:ext>
            </a:extLst>
          </p:cNvPr>
          <p:cNvSpPr txBox="1"/>
          <p:nvPr/>
        </p:nvSpPr>
        <p:spPr>
          <a:xfrm>
            <a:off x="4504547" y="1833853"/>
            <a:ext cx="7482861" cy="3416320"/>
          </a:xfrm>
          <a:prstGeom prst="rect">
            <a:avLst/>
          </a:prstGeom>
          <a:noFill/>
        </p:spPr>
        <p:txBody>
          <a:bodyPr wrap="square">
            <a:spAutoFit/>
          </a:bodyPr>
          <a:lstStyle/>
          <a:p>
            <a:pPr marL="342900" indent="-342900" algn="l">
              <a:buFont typeface="+mj-lt"/>
              <a:buAutoNum type="arabicPeriod"/>
            </a:pPr>
            <a:r>
              <a:rPr lang="fr-BE" b="0" i="0" u="none" strike="noStrike" dirty="0">
                <a:solidFill>
                  <a:srgbClr val="202122"/>
                </a:solidFill>
                <a:effectLst/>
                <a:latin typeface="Arial" panose="020B0604020202020204" pitchFamily="34" charset="0"/>
              </a:rPr>
              <a:t>Preuves liées au contenu : l’échantillon des informations recueillies pour asseoir un jugement et prendre des décisions est-il suffisamment représentatif de l’ensemble des contenus importants qui ont fait l’objet d’un apprentissage et auraient, de ce fait, pu être évalués. </a:t>
            </a:r>
          </a:p>
          <a:p>
            <a:pPr marL="342900" indent="-342900">
              <a:buFont typeface="+mj-lt"/>
              <a:buAutoNum type="arabicPeriod"/>
            </a:pPr>
            <a:endParaRPr lang="fr-BE" dirty="0">
              <a:solidFill>
                <a:srgbClr val="202122"/>
              </a:solidFill>
              <a:latin typeface="Arial" panose="020B0604020202020204" pitchFamily="34" charset="0"/>
            </a:endParaRPr>
          </a:p>
          <a:p>
            <a:pPr marL="342900" indent="-342900">
              <a:buFont typeface="+mj-lt"/>
              <a:buAutoNum type="arabicPeriod"/>
            </a:pPr>
            <a:r>
              <a:rPr lang="fr-BE" b="0" i="0" u="none" strike="noStrike" dirty="0">
                <a:solidFill>
                  <a:srgbClr val="202122"/>
                </a:solidFill>
                <a:effectLst/>
                <a:latin typeface="Arial" panose="020B0604020202020204" pitchFamily="34" charset="0"/>
              </a:rPr>
              <a:t>Preuves liées au construit : l’échantillon des informations recueillies pour asseoir un jugement et prendre des décisions est-il suffisamment représentatif de l’ensemble des processus mentaux principaux qui ont fait l’objet d’un apprentissage et auraient, de ce fait, pu être évalués.  </a:t>
            </a:r>
          </a:p>
          <a:p>
            <a:pPr algn="l"/>
            <a:endParaRPr lang="fr-BE" b="0" i="0" u="none" strike="noStrike"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2431831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466722" y="586855"/>
            <a:ext cx="3201366" cy="3387497"/>
          </a:xfrm>
        </p:spPr>
        <p:txBody>
          <a:bodyPr anchor="b">
            <a:normAutofit/>
          </a:bodyPr>
          <a:lstStyle/>
          <a:p>
            <a:pPr algn="r"/>
            <a:r>
              <a:rPr lang="nl-BE" sz="4000" dirty="0">
                <a:solidFill>
                  <a:srgbClr val="FFFFFF"/>
                </a:solidFill>
              </a:rPr>
              <a:t>La note : Une question de concordance</a:t>
            </a:r>
            <a:endParaRPr lang="fr-FR" sz="4000" dirty="0">
              <a:solidFill>
                <a:srgbClr val="FFFFFF"/>
              </a:solidFill>
            </a:endParaRPr>
          </a:p>
        </p:txBody>
      </p:sp>
      <p:pic>
        <p:nvPicPr>
          <p:cNvPr id="6" name="Image 5">
            <a:extLst>
              <a:ext uri="{FF2B5EF4-FFF2-40B4-BE49-F238E27FC236}">
                <a16:creationId xmlns:a16="http://schemas.microsoft.com/office/drawing/2014/main" id="{87DAFDC2-37F7-FC52-E189-3300332C9E93}"/>
              </a:ext>
            </a:extLst>
          </p:cNvPr>
          <p:cNvPicPr>
            <a:picLocks noChangeAspect="1"/>
          </p:cNvPicPr>
          <p:nvPr/>
        </p:nvPicPr>
        <p:blipFill>
          <a:blip r:embed="rId3"/>
          <a:stretch>
            <a:fillRect/>
          </a:stretch>
        </p:blipFill>
        <p:spPr>
          <a:xfrm>
            <a:off x="3900973" y="586855"/>
            <a:ext cx="8519945" cy="5937337"/>
          </a:xfrm>
          <a:prstGeom prst="rect">
            <a:avLst/>
          </a:prstGeom>
        </p:spPr>
      </p:pic>
      <p:sp>
        <p:nvSpPr>
          <p:cNvPr id="17" name="Ellipse 16">
            <a:extLst>
              <a:ext uri="{FF2B5EF4-FFF2-40B4-BE49-F238E27FC236}">
                <a16:creationId xmlns:a16="http://schemas.microsoft.com/office/drawing/2014/main" id="{E848C634-0A70-A037-18BA-A01EBF5BA630}"/>
              </a:ext>
            </a:extLst>
          </p:cNvPr>
          <p:cNvSpPr/>
          <p:nvPr/>
        </p:nvSpPr>
        <p:spPr>
          <a:xfrm>
            <a:off x="7256411" y="6078140"/>
            <a:ext cx="682388" cy="62779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a:t>
            </a:r>
          </a:p>
        </p:txBody>
      </p:sp>
      <p:sp>
        <p:nvSpPr>
          <p:cNvPr id="13" name="Rectangle : coins arrondis 12">
            <a:extLst>
              <a:ext uri="{FF2B5EF4-FFF2-40B4-BE49-F238E27FC236}">
                <a16:creationId xmlns:a16="http://schemas.microsoft.com/office/drawing/2014/main" id="{86B3FA0A-3D8C-7BF1-2C5D-0B0B544F9FA7}"/>
              </a:ext>
            </a:extLst>
          </p:cNvPr>
          <p:cNvSpPr/>
          <p:nvPr/>
        </p:nvSpPr>
        <p:spPr>
          <a:xfrm>
            <a:off x="4037826" y="1789042"/>
            <a:ext cx="2475708" cy="4810617"/>
          </a:xfrm>
          <a:prstGeom prst="roundRect">
            <a:avLst/>
          </a:prstGeom>
          <a:solidFill>
            <a:srgbClr val="FF000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Connecteur droit avec flèche 14">
            <a:extLst>
              <a:ext uri="{FF2B5EF4-FFF2-40B4-BE49-F238E27FC236}">
                <a16:creationId xmlns:a16="http://schemas.microsoft.com/office/drawing/2014/main" id="{CF687510-FDB4-6A78-8BAB-D565C3A65A25}"/>
              </a:ext>
            </a:extLst>
          </p:cNvPr>
          <p:cNvCxnSpPr>
            <a:cxnSpLocks/>
          </p:cNvCxnSpPr>
          <p:nvPr/>
        </p:nvCxnSpPr>
        <p:spPr>
          <a:xfrm>
            <a:off x="6513534" y="5800010"/>
            <a:ext cx="742877" cy="0"/>
          </a:xfrm>
          <a:prstGeom prst="straightConnector1">
            <a:avLst/>
          </a:prstGeom>
          <a:ln w="63500">
            <a:solidFill>
              <a:srgbClr val="FF0000">
                <a:alpha val="56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4517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466722" y="586855"/>
            <a:ext cx="3201366" cy="3387497"/>
          </a:xfrm>
        </p:spPr>
        <p:txBody>
          <a:bodyPr anchor="b">
            <a:normAutofit/>
          </a:bodyPr>
          <a:lstStyle/>
          <a:p>
            <a:pPr algn="r"/>
            <a:r>
              <a:rPr lang="nl-BE" sz="4000" dirty="0">
                <a:solidFill>
                  <a:srgbClr val="FFFFFF"/>
                </a:solidFill>
              </a:rPr>
              <a:t>Evaluer: Une question de performance</a:t>
            </a:r>
            <a:endParaRPr lang="fr-FR" sz="4000" dirty="0">
              <a:solidFill>
                <a:srgbClr val="FFFFFF"/>
              </a:solidFill>
            </a:endParaRPr>
          </a:p>
        </p:txBody>
      </p:sp>
      <p:pic>
        <p:nvPicPr>
          <p:cNvPr id="13" name="Image 12">
            <a:extLst>
              <a:ext uri="{FF2B5EF4-FFF2-40B4-BE49-F238E27FC236}">
                <a16:creationId xmlns:a16="http://schemas.microsoft.com/office/drawing/2014/main" id="{FFB2AA29-DADF-3E46-B825-BF1D8AA18371}"/>
              </a:ext>
            </a:extLst>
          </p:cNvPr>
          <p:cNvPicPr>
            <a:picLocks noChangeAspect="1"/>
          </p:cNvPicPr>
          <p:nvPr/>
        </p:nvPicPr>
        <p:blipFill>
          <a:blip r:embed="rId3"/>
          <a:stretch>
            <a:fillRect/>
          </a:stretch>
        </p:blipFill>
        <p:spPr>
          <a:xfrm>
            <a:off x="4662684" y="1772378"/>
            <a:ext cx="7062594" cy="4403947"/>
          </a:xfrm>
          <a:prstGeom prst="rect">
            <a:avLst/>
          </a:prstGeom>
        </p:spPr>
      </p:pic>
      <p:sp>
        <p:nvSpPr>
          <p:cNvPr id="17" name="ZoneTexte 16">
            <a:extLst>
              <a:ext uri="{FF2B5EF4-FFF2-40B4-BE49-F238E27FC236}">
                <a16:creationId xmlns:a16="http://schemas.microsoft.com/office/drawing/2014/main" id="{0397FBA8-D437-5649-9346-5FEAE1C25B36}"/>
              </a:ext>
            </a:extLst>
          </p:cNvPr>
          <p:cNvSpPr txBox="1"/>
          <p:nvPr/>
        </p:nvSpPr>
        <p:spPr>
          <a:xfrm>
            <a:off x="5676238" y="721371"/>
            <a:ext cx="5199518" cy="369332"/>
          </a:xfrm>
          <a:prstGeom prst="rect">
            <a:avLst/>
          </a:prstGeom>
          <a:noFill/>
        </p:spPr>
        <p:txBody>
          <a:bodyPr wrap="square" rtlCol="0">
            <a:spAutoFit/>
          </a:bodyPr>
          <a:lstStyle/>
          <a:p>
            <a:r>
              <a:rPr lang="fr-BE" dirty="0"/>
              <a:t>Huguet, P., Brunot &amp; Monteil, J.-M. (2001)</a:t>
            </a:r>
          </a:p>
        </p:txBody>
      </p:sp>
    </p:spTree>
    <p:extLst>
      <p:ext uri="{BB962C8B-B14F-4D97-AF65-F5344CB8AC3E}">
        <p14:creationId xmlns:p14="http://schemas.microsoft.com/office/powerpoint/2010/main" val="1060733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466722" y="586855"/>
            <a:ext cx="3201366" cy="3387497"/>
          </a:xfrm>
        </p:spPr>
        <p:txBody>
          <a:bodyPr anchor="b">
            <a:normAutofit/>
          </a:bodyPr>
          <a:lstStyle/>
          <a:p>
            <a:pPr algn="r"/>
            <a:r>
              <a:rPr lang="nl-BE" sz="4000" dirty="0">
                <a:solidFill>
                  <a:srgbClr val="FFFFFF"/>
                </a:solidFill>
              </a:rPr>
              <a:t>Evaluer: Une question de performance</a:t>
            </a:r>
            <a:endParaRPr lang="fr-FR" sz="4000" dirty="0">
              <a:solidFill>
                <a:srgbClr val="FFFFFF"/>
              </a:solidFill>
            </a:endParaRPr>
          </a:p>
        </p:txBody>
      </p:sp>
      <p:sp>
        <p:nvSpPr>
          <p:cNvPr id="17" name="ZoneTexte 16">
            <a:extLst>
              <a:ext uri="{FF2B5EF4-FFF2-40B4-BE49-F238E27FC236}">
                <a16:creationId xmlns:a16="http://schemas.microsoft.com/office/drawing/2014/main" id="{0397FBA8-D437-5649-9346-5FEAE1C25B36}"/>
              </a:ext>
            </a:extLst>
          </p:cNvPr>
          <p:cNvSpPr txBox="1"/>
          <p:nvPr/>
        </p:nvSpPr>
        <p:spPr>
          <a:xfrm>
            <a:off x="5676238" y="721371"/>
            <a:ext cx="5199518" cy="369332"/>
          </a:xfrm>
          <a:prstGeom prst="rect">
            <a:avLst/>
          </a:prstGeom>
          <a:noFill/>
        </p:spPr>
        <p:txBody>
          <a:bodyPr wrap="square" rtlCol="0">
            <a:spAutoFit/>
          </a:bodyPr>
          <a:lstStyle/>
          <a:p>
            <a:r>
              <a:rPr lang="fr-BE" dirty="0"/>
              <a:t>Huguet, P., Brunot &amp; Monteil, J.-M. (2001)</a:t>
            </a:r>
          </a:p>
        </p:txBody>
      </p:sp>
      <p:pic>
        <p:nvPicPr>
          <p:cNvPr id="15" name="Image 14">
            <a:extLst>
              <a:ext uri="{FF2B5EF4-FFF2-40B4-BE49-F238E27FC236}">
                <a16:creationId xmlns:a16="http://schemas.microsoft.com/office/drawing/2014/main" id="{45DF0F68-FF9E-9E4F-B961-2B6B8F882CA4}"/>
              </a:ext>
            </a:extLst>
          </p:cNvPr>
          <p:cNvPicPr>
            <a:picLocks noChangeAspect="1"/>
          </p:cNvPicPr>
          <p:nvPr/>
        </p:nvPicPr>
        <p:blipFill>
          <a:blip r:embed="rId3"/>
          <a:stretch>
            <a:fillRect/>
          </a:stretch>
        </p:blipFill>
        <p:spPr>
          <a:xfrm>
            <a:off x="4257097" y="2098215"/>
            <a:ext cx="7712575" cy="3752271"/>
          </a:xfrm>
          <a:prstGeom prst="rect">
            <a:avLst/>
          </a:prstGeom>
        </p:spPr>
      </p:pic>
    </p:spTree>
    <p:extLst>
      <p:ext uri="{BB962C8B-B14F-4D97-AF65-F5344CB8AC3E}">
        <p14:creationId xmlns:p14="http://schemas.microsoft.com/office/powerpoint/2010/main" val="1173776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466722" y="586855"/>
            <a:ext cx="3201366" cy="3387497"/>
          </a:xfrm>
        </p:spPr>
        <p:txBody>
          <a:bodyPr anchor="b">
            <a:normAutofit/>
          </a:bodyPr>
          <a:lstStyle/>
          <a:p>
            <a:pPr algn="r"/>
            <a:r>
              <a:rPr lang="nl-BE" sz="4000" dirty="0">
                <a:solidFill>
                  <a:srgbClr val="FFFFFF"/>
                </a:solidFill>
              </a:rPr>
              <a:t>Evaluer: Une question de performance</a:t>
            </a:r>
            <a:endParaRPr lang="fr-FR" sz="4000" dirty="0">
              <a:solidFill>
                <a:srgbClr val="FFFFFF"/>
              </a:solidFill>
            </a:endParaRPr>
          </a:p>
        </p:txBody>
      </p:sp>
      <p:pic>
        <p:nvPicPr>
          <p:cNvPr id="13" name="Image 12">
            <a:extLst>
              <a:ext uri="{FF2B5EF4-FFF2-40B4-BE49-F238E27FC236}">
                <a16:creationId xmlns:a16="http://schemas.microsoft.com/office/drawing/2014/main" id="{161DEA5A-EC74-9D49-8A2C-B97C3A873286}"/>
              </a:ext>
            </a:extLst>
          </p:cNvPr>
          <p:cNvPicPr>
            <a:picLocks noChangeAspect="1"/>
          </p:cNvPicPr>
          <p:nvPr/>
        </p:nvPicPr>
        <p:blipFill>
          <a:blip r:embed="rId3"/>
          <a:stretch>
            <a:fillRect/>
          </a:stretch>
        </p:blipFill>
        <p:spPr>
          <a:xfrm>
            <a:off x="4709785" y="1605280"/>
            <a:ext cx="6807200" cy="2057400"/>
          </a:xfrm>
          <a:prstGeom prst="rect">
            <a:avLst/>
          </a:prstGeom>
        </p:spPr>
      </p:pic>
    </p:spTree>
    <p:extLst>
      <p:ext uri="{BB962C8B-B14F-4D97-AF65-F5344CB8AC3E}">
        <p14:creationId xmlns:p14="http://schemas.microsoft.com/office/powerpoint/2010/main" val="2170102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466722" y="586855"/>
            <a:ext cx="3201366" cy="3387497"/>
          </a:xfrm>
        </p:spPr>
        <p:txBody>
          <a:bodyPr anchor="b">
            <a:normAutofit/>
          </a:bodyPr>
          <a:lstStyle/>
          <a:p>
            <a:pPr algn="r"/>
            <a:r>
              <a:rPr lang="nl-BE" sz="4000" dirty="0">
                <a:solidFill>
                  <a:srgbClr val="FFFFFF"/>
                </a:solidFill>
              </a:rPr>
              <a:t>Evaluer: Une question de performance</a:t>
            </a:r>
            <a:endParaRPr lang="fr-FR" sz="4000" dirty="0">
              <a:solidFill>
                <a:srgbClr val="FFFFFF"/>
              </a:solidFill>
            </a:endParaRPr>
          </a:p>
        </p:txBody>
      </p:sp>
      <p:pic>
        <p:nvPicPr>
          <p:cNvPr id="11" name="Image 10">
            <a:extLst>
              <a:ext uri="{FF2B5EF4-FFF2-40B4-BE49-F238E27FC236}">
                <a16:creationId xmlns:a16="http://schemas.microsoft.com/office/drawing/2014/main" id="{F7A7321D-8728-EA47-99EB-36BB131F4E7A}"/>
              </a:ext>
            </a:extLst>
          </p:cNvPr>
          <p:cNvPicPr>
            <a:picLocks noChangeAspect="1"/>
          </p:cNvPicPr>
          <p:nvPr/>
        </p:nvPicPr>
        <p:blipFill>
          <a:blip r:embed="rId3"/>
          <a:stretch>
            <a:fillRect/>
          </a:stretch>
        </p:blipFill>
        <p:spPr>
          <a:xfrm>
            <a:off x="4709785" y="1701052"/>
            <a:ext cx="6807200" cy="4546600"/>
          </a:xfrm>
          <a:prstGeom prst="rect">
            <a:avLst/>
          </a:prstGeom>
        </p:spPr>
      </p:pic>
    </p:spTree>
    <p:extLst>
      <p:ext uri="{BB962C8B-B14F-4D97-AF65-F5344CB8AC3E}">
        <p14:creationId xmlns:p14="http://schemas.microsoft.com/office/powerpoint/2010/main" val="240428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EBB445-2C47-6D1B-53FA-84AD567C9FEA}"/>
              </a:ext>
            </a:extLst>
          </p:cNvPr>
          <p:cNvSpPr>
            <a:spLocks noGrp="1"/>
          </p:cNvSpPr>
          <p:nvPr>
            <p:ph type="title"/>
          </p:nvPr>
        </p:nvSpPr>
        <p:spPr/>
        <p:txBody>
          <a:bodyPr/>
          <a:lstStyle/>
          <a:p>
            <a:r>
              <a:rPr lang="fr-FR" dirty="0"/>
              <a:t>Cas personnel</a:t>
            </a:r>
          </a:p>
        </p:txBody>
      </p:sp>
      <p:sp>
        <p:nvSpPr>
          <p:cNvPr id="3" name="Espace réservé du contenu 2">
            <a:extLst>
              <a:ext uri="{FF2B5EF4-FFF2-40B4-BE49-F238E27FC236}">
                <a16:creationId xmlns:a16="http://schemas.microsoft.com/office/drawing/2014/main" id="{809321F4-886D-47A6-6326-1DA9C76AE104}"/>
              </a:ext>
            </a:extLst>
          </p:cNvPr>
          <p:cNvSpPr>
            <a:spLocks noGrp="1"/>
          </p:cNvSpPr>
          <p:nvPr>
            <p:ph idx="1"/>
          </p:nvPr>
        </p:nvSpPr>
        <p:spPr>
          <a:xfrm>
            <a:off x="838200" y="1825625"/>
            <a:ext cx="10515600" cy="4925904"/>
          </a:xfrm>
        </p:spPr>
        <p:txBody>
          <a:bodyPr>
            <a:normAutofit fontScale="85000" lnSpcReduction="20000"/>
          </a:bodyPr>
          <a:lstStyle/>
          <a:p>
            <a:pPr marL="0" indent="0" algn="l">
              <a:buNone/>
            </a:pPr>
            <a:r>
              <a:rPr lang="fr-BE" b="0" i="0" u="none" strike="noStrike" dirty="0">
                <a:solidFill>
                  <a:srgbClr val="000000"/>
                </a:solidFill>
                <a:effectLst/>
              </a:rPr>
              <a:t>Dans un premier temps, il vous sera demandé de présenter une expérience négative que vous avez vécue en tant qu'évalué. Vous devrez réfléchir :</a:t>
            </a:r>
          </a:p>
          <a:p>
            <a:r>
              <a:rPr lang="fr-BE" dirty="0">
                <a:solidFill>
                  <a:srgbClr val="000000"/>
                </a:solidFill>
              </a:rPr>
              <a:t>au</a:t>
            </a:r>
            <a:r>
              <a:rPr lang="fr-BE" b="0" i="0" u="none" strike="noStrike" dirty="0">
                <a:solidFill>
                  <a:srgbClr val="000000"/>
                </a:solidFill>
                <a:effectLst/>
              </a:rPr>
              <a:t> contexte (discipline, moment dans le cursus, type d'évaluation (certificative, formative ou autre), enjeux, etc.) ;</a:t>
            </a:r>
          </a:p>
          <a:p>
            <a:r>
              <a:rPr lang="fr-BE" dirty="0">
                <a:solidFill>
                  <a:srgbClr val="000000"/>
                </a:solidFill>
              </a:rPr>
              <a:t>aux</a:t>
            </a:r>
            <a:r>
              <a:rPr lang="fr-BE" b="0" i="0" u="none" strike="noStrike" dirty="0">
                <a:solidFill>
                  <a:srgbClr val="000000"/>
                </a:solidFill>
                <a:effectLst/>
              </a:rPr>
              <a:t> modalités d'évaluation (orale, standardisée (QCM,VF,...), écrite (réponse ouverte longue ou courte), axée sur la simulation, axée sur des travaux, etc.)</a:t>
            </a:r>
          </a:p>
          <a:p>
            <a:r>
              <a:rPr lang="fr-BE" b="0" i="0" u="none" strike="noStrike" dirty="0">
                <a:solidFill>
                  <a:srgbClr val="000000"/>
                </a:solidFill>
                <a:effectLst/>
              </a:rPr>
              <a:t>En quoi c'était une expérience négative (relation avec l'évaluateur, incompréhension suite à la note, sentiment que le dispositif ne vous a pas permis de démontrer votre compétence, sentiment d'iniquité de traitement par rapport à vos pairs, feedback excessivement négatif, incompréhensible ou incohérent, etc.) ;</a:t>
            </a:r>
          </a:p>
          <a:p>
            <a:r>
              <a:rPr lang="fr-BE" b="0" i="0" u="none" strike="noStrike" dirty="0">
                <a:solidFill>
                  <a:srgbClr val="000000"/>
                </a:solidFill>
                <a:effectLst/>
              </a:rPr>
              <a:t>Les sentiments que cette situation a engendrés chez vous et les répercussions à court et long terme sur votre vie (changement d'études, modification de votre sentiment à l'égard des évaluations scolaires à la suite à cette expérience, influence sur vos méthodes d'évaluation en tant qu'enseignant, etc.).</a:t>
            </a:r>
          </a:p>
          <a:p>
            <a:endParaRPr lang="fr-FR" dirty="0"/>
          </a:p>
        </p:txBody>
      </p:sp>
    </p:spTree>
    <p:extLst>
      <p:ext uri="{BB962C8B-B14F-4D97-AF65-F5344CB8AC3E}">
        <p14:creationId xmlns:p14="http://schemas.microsoft.com/office/powerpoint/2010/main" val="367256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98EBD8-AEBC-43A4-9D22-51C3CED582B0}"/>
              </a:ext>
            </a:extLst>
          </p:cNvPr>
          <p:cNvSpPr>
            <a:spLocks noGrp="1"/>
          </p:cNvSpPr>
          <p:nvPr>
            <p:ph type="title"/>
          </p:nvPr>
        </p:nvSpPr>
        <p:spPr/>
        <p:txBody>
          <a:bodyPr/>
          <a:lstStyle/>
          <a:p>
            <a:r>
              <a:rPr lang="fr-BE" sz="4400" dirty="0"/>
              <a:t>L’</a:t>
            </a:r>
            <a:r>
              <a:rPr lang="fr-BE" sz="4400" i="1" dirty="0" err="1"/>
              <a:t>internal</a:t>
            </a:r>
            <a:r>
              <a:rPr lang="fr-BE" sz="4400" i="1" dirty="0"/>
              <a:t> feedback : </a:t>
            </a:r>
            <a:r>
              <a:rPr lang="fr-BE" sz="4400" dirty="0"/>
              <a:t>Nicol (2020)</a:t>
            </a:r>
            <a:endParaRPr lang="fr-FR" dirty="0"/>
          </a:p>
        </p:txBody>
      </p:sp>
      <p:pic>
        <p:nvPicPr>
          <p:cNvPr id="4" name="Image 3">
            <a:extLst>
              <a:ext uri="{FF2B5EF4-FFF2-40B4-BE49-F238E27FC236}">
                <a16:creationId xmlns:a16="http://schemas.microsoft.com/office/drawing/2014/main" id="{0241F48C-E97A-BBB2-D3A1-776DBB7E57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2164" y="1342518"/>
            <a:ext cx="9707671" cy="5515482"/>
          </a:xfrm>
          <a:prstGeom prst="rect">
            <a:avLst/>
          </a:prstGeom>
        </p:spPr>
      </p:pic>
      <p:sp>
        <p:nvSpPr>
          <p:cNvPr id="5" name="Rectangle : coins arrondis 4">
            <a:extLst>
              <a:ext uri="{FF2B5EF4-FFF2-40B4-BE49-F238E27FC236}">
                <a16:creationId xmlns:a16="http://schemas.microsoft.com/office/drawing/2014/main" id="{78419D5E-AC03-07D5-AD4D-0AE54438679A}"/>
              </a:ext>
            </a:extLst>
          </p:cNvPr>
          <p:cNvSpPr/>
          <p:nvPr/>
        </p:nvSpPr>
        <p:spPr>
          <a:xfrm>
            <a:off x="2066795" y="2843408"/>
            <a:ext cx="7803715" cy="701458"/>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77121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98EBD8-AEBC-43A4-9D22-51C3CED582B0}"/>
              </a:ext>
            </a:extLst>
          </p:cNvPr>
          <p:cNvSpPr>
            <a:spLocks noGrp="1"/>
          </p:cNvSpPr>
          <p:nvPr>
            <p:ph type="title"/>
          </p:nvPr>
        </p:nvSpPr>
        <p:spPr/>
        <p:txBody>
          <a:bodyPr/>
          <a:lstStyle/>
          <a:p>
            <a:r>
              <a:rPr lang="fr-BE" sz="4400" dirty="0"/>
              <a:t>L’</a:t>
            </a:r>
            <a:r>
              <a:rPr lang="fr-BE" sz="4400" i="1" dirty="0" err="1"/>
              <a:t>internal</a:t>
            </a:r>
            <a:r>
              <a:rPr lang="fr-BE" sz="4400" i="1" dirty="0"/>
              <a:t> feedback : </a:t>
            </a:r>
            <a:r>
              <a:rPr lang="fr-BE" sz="4400" dirty="0"/>
              <a:t>Nicol (2020)</a:t>
            </a:r>
            <a:endParaRPr lang="fr-FR" dirty="0"/>
          </a:p>
        </p:txBody>
      </p:sp>
      <p:pic>
        <p:nvPicPr>
          <p:cNvPr id="4" name="Image 3">
            <a:extLst>
              <a:ext uri="{FF2B5EF4-FFF2-40B4-BE49-F238E27FC236}">
                <a16:creationId xmlns:a16="http://schemas.microsoft.com/office/drawing/2014/main" id="{0241F48C-E97A-BBB2-D3A1-776DBB7E57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2164" y="1342518"/>
            <a:ext cx="9707671" cy="5515482"/>
          </a:xfrm>
          <a:prstGeom prst="rect">
            <a:avLst/>
          </a:prstGeom>
        </p:spPr>
      </p:pic>
      <p:sp>
        <p:nvSpPr>
          <p:cNvPr id="5" name="Rectangle : coins arrondis 4">
            <a:extLst>
              <a:ext uri="{FF2B5EF4-FFF2-40B4-BE49-F238E27FC236}">
                <a16:creationId xmlns:a16="http://schemas.microsoft.com/office/drawing/2014/main" id="{78419D5E-AC03-07D5-AD4D-0AE54438679A}"/>
              </a:ext>
            </a:extLst>
          </p:cNvPr>
          <p:cNvSpPr/>
          <p:nvPr/>
        </p:nvSpPr>
        <p:spPr>
          <a:xfrm>
            <a:off x="2066795" y="2843408"/>
            <a:ext cx="7803715" cy="701458"/>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 coins arrondis 2">
            <a:extLst>
              <a:ext uri="{FF2B5EF4-FFF2-40B4-BE49-F238E27FC236}">
                <a16:creationId xmlns:a16="http://schemas.microsoft.com/office/drawing/2014/main" id="{67B30170-8053-F0BA-06C2-507340FB6814}"/>
              </a:ext>
            </a:extLst>
          </p:cNvPr>
          <p:cNvSpPr/>
          <p:nvPr/>
        </p:nvSpPr>
        <p:spPr>
          <a:xfrm>
            <a:off x="3457184" y="2317315"/>
            <a:ext cx="1177446" cy="388307"/>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4B592DB3-4A89-1172-0412-F5C72366F455}"/>
              </a:ext>
            </a:extLst>
          </p:cNvPr>
          <p:cNvSpPr/>
          <p:nvPr/>
        </p:nvSpPr>
        <p:spPr>
          <a:xfrm>
            <a:off x="7077205" y="2317315"/>
            <a:ext cx="1402916" cy="388307"/>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5D40A4CB-D00F-9A1E-C30E-BB37761831B2}"/>
              </a:ext>
            </a:extLst>
          </p:cNvPr>
          <p:cNvSpPr/>
          <p:nvPr/>
        </p:nvSpPr>
        <p:spPr>
          <a:xfrm>
            <a:off x="3457184" y="5321329"/>
            <a:ext cx="1415441" cy="37801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17E619C3-CD6D-37EE-108A-507B78B465BA}"/>
              </a:ext>
            </a:extLst>
          </p:cNvPr>
          <p:cNvSpPr/>
          <p:nvPr/>
        </p:nvSpPr>
        <p:spPr>
          <a:xfrm>
            <a:off x="6968649" y="5321329"/>
            <a:ext cx="1415441" cy="37801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53428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466722" y="586855"/>
            <a:ext cx="3201366" cy="3387497"/>
          </a:xfrm>
        </p:spPr>
        <p:txBody>
          <a:bodyPr anchor="b">
            <a:normAutofit/>
          </a:bodyPr>
          <a:lstStyle/>
          <a:p>
            <a:pPr algn="r"/>
            <a:r>
              <a:rPr lang="nl-BE" sz="4000" dirty="0">
                <a:solidFill>
                  <a:srgbClr val="FFFFFF"/>
                </a:solidFill>
              </a:rPr>
              <a:t>Evaluer : diminuer les biais</a:t>
            </a:r>
            <a:endParaRPr lang="fr-FR" sz="4000" dirty="0">
              <a:solidFill>
                <a:srgbClr val="FFFFFF"/>
              </a:solidFill>
            </a:endParaRPr>
          </a:p>
        </p:txBody>
      </p:sp>
      <p:pic>
        <p:nvPicPr>
          <p:cNvPr id="6" name="Image 5">
            <a:extLst>
              <a:ext uri="{FF2B5EF4-FFF2-40B4-BE49-F238E27FC236}">
                <a16:creationId xmlns:a16="http://schemas.microsoft.com/office/drawing/2014/main" id="{87DAFDC2-37F7-FC52-E189-3300332C9E93}"/>
              </a:ext>
            </a:extLst>
          </p:cNvPr>
          <p:cNvPicPr>
            <a:picLocks noChangeAspect="1"/>
          </p:cNvPicPr>
          <p:nvPr/>
        </p:nvPicPr>
        <p:blipFill>
          <a:blip r:embed="rId3"/>
          <a:stretch>
            <a:fillRect/>
          </a:stretch>
        </p:blipFill>
        <p:spPr>
          <a:xfrm>
            <a:off x="3900973" y="586855"/>
            <a:ext cx="8519945" cy="5937337"/>
          </a:xfrm>
          <a:prstGeom prst="rect">
            <a:avLst/>
          </a:prstGeom>
        </p:spPr>
      </p:pic>
      <p:sp>
        <p:nvSpPr>
          <p:cNvPr id="17" name="Ellipse 16">
            <a:extLst>
              <a:ext uri="{FF2B5EF4-FFF2-40B4-BE49-F238E27FC236}">
                <a16:creationId xmlns:a16="http://schemas.microsoft.com/office/drawing/2014/main" id="{E848C634-0A70-A037-18BA-A01EBF5BA630}"/>
              </a:ext>
            </a:extLst>
          </p:cNvPr>
          <p:cNvSpPr/>
          <p:nvPr/>
        </p:nvSpPr>
        <p:spPr>
          <a:xfrm>
            <a:off x="10650964" y="4662699"/>
            <a:ext cx="682388" cy="62779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4</a:t>
            </a:r>
          </a:p>
        </p:txBody>
      </p:sp>
      <p:sp>
        <p:nvSpPr>
          <p:cNvPr id="13" name="Rectangle : coins arrondis 12">
            <a:extLst>
              <a:ext uri="{FF2B5EF4-FFF2-40B4-BE49-F238E27FC236}">
                <a16:creationId xmlns:a16="http://schemas.microsoft.com/office/drawing/2014/main" id="{EA65F052-2750-9F9A-B713-1A39F2396C47}"/>
              </a:ext>
            </a:extLst>
          </p:cNvPr>
          <p:cNvSpPr/>
          <p:nvPr/>
        </p:nvSpPr>
        <p:spPr>
          <a:xfrm>
            <a:off x="4037826" y="511388"/>
            <a:ext cx="2475708" cy="1943713"/>
          </a:xfrm>
          <a:prstGeom prst="roundRect">
            <a:avLst/>
          </a:prstGeom>
          <a:solidFill>
            <a:srgbClr val="FF000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7" name="Connecteur en angle 36">
            <a:extLst>
              <a:ext uri="{FF2B5EF4-FFF2-40B4-BE49-F238E27FC236}">
                <a16:creationId xmlns:a16="http://schemas.microsoft.com/office/drawing/2014/main" id="{055C7303-1C4A-E424-A142-165A234E4A76}"/>
              </a:ext>
            </a:extLst>
          </p:cNvPr>
          <p:cNvCxnSpPr/>
          <p:nvPr/>
        </p:nvCxnSpPr>
        <p:spPr>
          <a:xfrm rot="16200000" flipH="1">
            <a:off x="6249139" y="1747639"/>
            <a:ext cx="4123761" cy="3594970"/>
          </a:xfrm>
          <a:prstGeom prst="bentConnector3">
            <a:avLst>
              <a:gd name="adj1" fmla="val 100119"/>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9148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466722" y="586855"/>
            <a:ext cx="3201366" cy="3387497"/>
          </a:xfrm>
        </p:spPr>
        <p:txBody>
          <a:bodyPr anchor="b">
            <a:normAutofit/>
          </a:bodyPr>
          <a:lstStyle/>
          <a:p>
            <a:pPr algn="r"/>
            <a:r>
              <a:rPr lang="nl-BE" sz="4000" dirty="0">
                <a:solidFill>
                  <a:srgbClr val="FFFFFF"/>
                </a:solidFill>
              </a:rPr>
              <a:t>Evaluer : diminuer les biais</a:t>
            </a:r>
            <a:endParaRPr lang="fr-FR" sz="4000" dirty="0">
              <a:solidFill>
                <a:srgbClr val="FFFFFF"/>
              </a:solidFill>
            </a:endParaRPr>
          </a:p>
        </p:txBody>
      </p:sp>
      <p:sp>
        <p:nvSpPr>
          <p:cNvPr id="13" name="Espace réservé du contenu 2">
            <a:extLst>
              <a:ext uri="{FF2B5EF4-FFF2-40B4-BE49-F238E27FC236}">
                <a16:creationId xmlns:a16="http://schemas.microsoft.com/office/drawing/2014/main" id="{73D20D36-E93A-3E4F-8B40-618D40500C53}"/>
              </a:ext>
            </a:extLst>
          </p:cNvPr>
          <p:cNvSpPr>
            <a:spLocks noGrp="1"/>
          </p:cNvSpPr>
          <p:nvPr>
            <p:ph idx="1"/>
          </p:nvPr>
        </p:nvSpPr>
        <p:spPr>
          <a:xfrm>
            <a:off x="4252671" y="1450379"/>
            <a:ext cx="7939329" cy="4408970"/>
          </a:xfrm>
        </p:spPr>
        <p:txBody>
          <a:bodyPr/>
          <a:lstStyle/>
          <a:p>
            <a:pPr marL="171450" indent="0" algn="just">
              <a:buNone/>
            </a:pPr>
            <a:r>
              <a:rPr lang="fr-BE" sz="2000" dirty="0"/>
              <a:t>La fidélité inter-correcteurs : </a:t>
            </a:r>
            <a:r>
              <a:rPr lang="fr-BE" sz="1800" dirty="0" err="1"/>
              <a:t>Agazzi</a:t>
            </a:r>
            <a:r>
              <a:rPr lang="fr-BE" sz="1800" dirty="0"/>
              <a:t> (1967). Pour six domaines, six correcteurs notent une série d’examens (sur 20). Le seuil de réussite est à 10. Voici les résultats :</a:t>
            </a:r>
          </a:p>
          <a:p>
            <a:pPr marL="800100" lvl="1" algn="just"/>
            <a:endParaRPr lang="fr-BE" sz="1800" dirty="0"/>
          </a:p>
          <a:p>
            <a:pPr marL="800100" lvl="1" algn="just"/>
            <a:endParaRPr lang="fr-BE" sz="1800" dirty="0"/>
          </a:p>
          <a:p>
            <a:pPr marL="514350" lvl="1" indent="0" algn="just">
              <a:buNone/>
            </a:pPr>
            <a:endParaRPr lang="fr-BE" sz="1800" dirty="0"/>
          </a:p>
          <a:p>
            <a:pPr lvl="1" algn="just"/>
            <a:endParaRPr lang="fr-BE" sz="1800" dirty="0"/>
          </a:p>
          <a:p>
            <a:pPr lvl="1" algn="just"/>
            <a:endParaRPr lang="fr-BE" sz="1600" dirty="0"/>
          </a:p>
          <a:p>
            <a:pPr lvl="1" algn="just"/>
            <a:endParaRPr lang="fr-BE" sz="1600" dirty="0"/>
          </a:p>
          <a:p>
            <a:pPr marL="457200" lvl="1" indent="0" algn="just">
              <a:buNone/>
            </a:pPr>
            <a:endParaRPr lang="fr-BE" sz="1800" dirty="0"/>
          </a:p>
          <a:p>
            <a:pPr marL="457200" lvl="1" indent="0" algn="just">
              <a:buNone/>
            </a:pPr>
            <a:endParaRPr lang="fr-BE" sz="1800" dirty="0"/>
          </a:p>
          <a:p>
            <a:pPr lvl="1"/>
            <a:endParaRPr lang="fr-BE" sz="1200" dirty="0"/>
          </a:p>
          <a:p>
            <a:pPr lvl="1"/>
            <a:endParaRPr lang="fr-FR" sz="1600" dirty="0"/>
          </a:p>
          <a:p>
            <a:pPr marL="0" indent="0">
              <a:buNone/>
            </a:pPr>
            <a:endParaRPr lang="fr-FR" sz="2000" i="1" dirty="0"/>
          </a:p>
        </p:txBody>
      </p:sp>
      <p:pic>
        <p:nvPicPr>
          <p:cNvPr id="17" name="Image 16">
            <a:extLst>
              <a:ext uri="{FF2B5EF4-FFF2-40B4-BE49-F238E27FC236}">
                <a16:creationId xmlns:a16="http://schemas.microsoft.com/office/drawing/2014/main" id="{01E545B7-5C95-C140-A670-6E9384F174CB}"/>
              </a:ext>
            </a:extLst>
          </p:cNvPr>
          <p:cNvPicPr>
            <a:picLocks noChangeAspect="1"/>
          </p:cNvPicPr>
          <p:nvPr/>
        </p:nvPicPr>
        <p:blipFill>
          <a:blip r:embed="rId3"/>
          <a:stretch>
            <a:fillRect/>
          </a:stretch>
        </p:blipFill>
        <p:spPr>
          <a:xfrm>
            <a:off x="4367695" y="2768516"/>
            <a:ext cx="7632700" cy="3175000"/>
          </a:xfrm>
          <a:prstGeom prst="rect">
            <a:avLst/>
          </a:prstGeom>
          <a:ln>
            <a:solidFill>
              <a:schemeClr val="bg2">
                <a:lumMod val="10000"/>
              </a:schemeClr>
            </a:solidFill>
          </a:ln>
        </p:spPr>
      </p:pic>
    </p:spTree>
    <p:extLst>
      <p:ext uri="{BB962C8B-B14F-4D97-AF65-F5344CB8AC3E}">
        <p14:creationId xmlns:p14="http://schemas.microsoft.com/office/powerpoint/2010/main" val="826499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3D7CC044-335E-A404-12B7-0BCEB26C3090}"/>
              </a:ext>
            </a:extLst>
          </p:cNvPr>
          <p:cNvSpPr/>
          <p:nvPr/>
        </p:nvSpPr>
        <p:spPr>
          <a:xfrm>
            <a:off x="162839" y="2879420"/>
            <a:ext cx="1640910" cy="11242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Travail / performance de l’étudiant</a:t>
            </a:r>
          </a:p>
        </p:txBody>
      </p:sp>
      <p:sp>
        <p:nvSpPr>
          <p:cNvPr id="5" name="Rectangle 4">
            <a:extLst>
              <a:ext uri="{FF2B5EF4-FFF2-40B4-BE49-F238E27FC236}">
                <a16:creationId xmlns:a16="http://schemas.microsoft.com/office/drawing/2014/main" id="{7E72F9DB-E20A-8E8F-49D1-B6064B66A4DE}"/>
              </a:ext>
            </a:extLst>
          </p:cNvPr>
          <p:cNvSpPr/>
          <p:nvPr/>
        </p:nvSpPr>
        <p:spPr>
          <a:xfrm>
            <a:off x="2276605" y="300626"/>
            <a:ext cx="7638789" cy="6300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3779F62E-5506-4053-FB7D-021F31251917}"/>
              </a:ext>
            </a:extLst>
          </p:cNvPr>
          <p:cNvSpPr/>
          <p:nvPr/>
        </p:nvSpPr>
        <p:spPr>
          <a:xfrm>
            <a:off x="3070963" y="2315750"/>
            <a:ext cx="6050071" cy="765653"/>
          </a:xfrm>
          <a:prstGeom prst="roundRect">
            <a:avLst/>
          </a:prstGeom>
          <a:solidFill>
            <a:schemeClr val="accent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Interprétation</a:t>
            </a:r>
          </a:p>
        </p:txBody>
      </p:sp>
      <p:sp>
        <p:nvSpPr>
          <p:cNvPr id="7" name="Rectangle : coins arrondis 6">
            <a:extLst>
              <a:ext uri="{FF2B5EF4-FFF2-40B4-BE49-F238E27FC236}">
                <a16:creationId xmlns:a16="http://schemas.microsoft.com/office/drawing/2014/main" id="{0365AFE5-7524-5225-3FF2-73AA8E819F07}"/>
              </a:ext>
            </a:extLst>
          </p:cNvPr>
          <p:cNvSpPr/>
          <p:nvPr/>
        </p:nvSpPr>
        <p:spPr>
          <a:xfrm>
            <a:off x="10375723" y="2879420"/>
            <a:ext cx="1640910" cy="11242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Note</a:t>
            </a:r>
          </a:p>
        </p:txBody>
      </p:sp>
      <p:sp>
        <p:nvSpPr>
          <p:cNvPr id="8" name="Rectangle : coins arrondis 7">
            <a:extLst>
              <a:ext uri="{FF2B5EF4-FFF2-40B4-BE49-F238E27FC236}">
                <a16:creationId xmlns:a16="http://schemas.microsoft.com/office/drawing/2014/main" id="{FA195235-438C-2B9B-3D91-EBEB5A31A4C8}"/>
              </a:ext>
            </a:extLst>
          </p:cNvPr>
          <p:cNvSpPr/>
          <p:nvPr/>
        </p:nvSpPr>
        <p:spPr>
          <a:xfrm>
            <a:off x="2589759" y="550364"/>
            <a:ext cx="1350725" cy="1014608"/>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Référentiel</a:t>
            </a:r>
          </a:p>
          <a:p>
            <a:pPr algn="ctr"/>
            <a:r>
              <a:rPr lang="fr-FR" dirty="0"/>
              <a:t>vague</a:t>
            </a:r>
          </a:p>
          <a:p>
            <a:pPr algn="ctr"/>
            <a:r>
              <a:rPr lang="fr-FR" dirty="0"/>
              <a:t>implicite</a:t>
            </a:r>
          </a:p>
        </p:txBody>
      </p:sp>
      <p:sp>
        <p:nvSpPr>
          <p:cNvPr id="9" name="Rectangle : coins arrondis 8">
            <a:extLst>
              <a:ext uri="{FF2B5EF4-FFF2-40B4-BE49-F238E27FC236}">
                <a16:creationId xmlns:a16="http://schemas.microsoft.com/office/drawing/2014/main" id="{BABEEA21-AFB1-1264-A42D-FEEE511C16C1}"/>
              </a:ext>
            </a:extLst>
          </p:cNvPr>
          <p:cNvSpPr/>
          <p:nvPr/>
        </p:nvSpPr>
        <p:spPr>
          <a:xfrm>
            <a:off x="8251517" y="537838"/>
            <a:ext cx="1350725" cy="1014608"/>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Référentiel</a:t>
            </a:r>
          </a:p>
          <a:p>
            <a:pPr algn="ctr"/>
            <a:r>
              <a:rPr lang="fr-FR" dirty="0"/>
              <a:t>fort</a:t>
            </a:r>
          </a:p>
          <a:p>
            <a:pPr algn="ctr"/>
            <a:r>
              <a:rPr lang="fr-FR" dirty="0"/>
              <a:t>explicite</a:t>
            </a:r>
          </a:p>
        </p:txBody>
      </p:sp>
      <p:sp>
        <p:nvSpPr>
          <p:cNvPr id="10" name="Rectangle : coins arrondis 9">
            <a:extLst>
              <a:ext uri="{FF2B5EF4-FFF2-40B4-BE49-F238E27FC236}">
                <a16:creationId xmlns:a16="http://schemas.microsoft.com/office/drawing/2014/main" id="{12B14D2A-3C9E-D55F-C82B-9E5458107772}"/>
              </a:ext>
            </a:extLst>
          </p:cNvPr>
          <p:cNvSpPr/>
          <p:nvPr/>
        </p:nvSpPr>
        <p:spPr>
          <a:xfrm>
            <a:off x="5420638" y="1157876"/>
            <a:ext cx="1350725" cy="1014608"/>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Référentiel</a:t>
            </a:r>
          </a:p>
          <a:p>
            <a:pPr algn="ctr"/>
            <a:r>
              <a:rPr lang="fr-FR" dirty="0"/>
              <a:t>Transformé</a:t>
            </a:r>
          </a:p>
        </p:txBody>
      </p:sp>
      <p:cxnSp>
        <p:nvCxnSpPr>
          <p:cNvPr id="12" name="Connecteur droit avec flèche 11">
            <a:extLst>
              <a:ext uri="{FF2B5EF4-FFF2-40B4-BE49-F238E27FC236}">
                <a16:creationId xmlns:a16="http://schemas.microsoft.com/office/drawing/2014/main" id="{8E6E8B6B-80CD-5293-6031-FFC10AF580FA}"/>
              </a:ext>
            </a:extLst>
          </p:cNvPr>
          <p:cNvCxnSpPr/>
          <p:nvPr/>
        </p:nvCxnSpPr>
        <p:spPr>
          <a:xfrm>
            <a:off x="3940484" y="1608812"/>
            <a:ext cx="1320448" cy="5073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5AA61F4E-9EEA-8B3E-2AA1-B8FF6EF54673}"/>
              </a:ext>
            </a:extLst>
          </p:cNvPr>
          <p:cNvCxnSpPr>
            <a:stCxn id="8" idx="3"/>
            <a:endCxn id="10" idx="1"/>
          </p:cNvCxnSpPr>
          <p:nvPr/>
        </p:nvCxnSpPr>
        <p:spPr>
          <a:xfrm>
            <a:off x="3940484" y="1057668"/>
            <a:ext cx="1480154" cy="60751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15A20A00-5A62-5B25-323A-73857A4ED1E0}"/>
              </a:ext>
            </a:extLst>
          </p:cNvPr>
          <p:cNvCxnSpPr>
            <a:cxnSpLocks/>
            <a:stCxn id="8" idx="3"/>
            <a:endCxn id="9" idx="1"/>
          </p:cNvCxnSpPr>
          <p:nvPr/>
        </p:nvCxnSpPr>
        <p:spPr>
          <a:xfrm flipV="1">
            <a:off x="3940484" y="1045142"/>
            <a:ext cx="4311033" cy="12526"/>
          </a:xfrm>
          <a:prstGeom prst="straightConnector1">
            <a:avLst/>
          </a:prstGeom>
          <a:ln w="38100">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93F12127-E7CA-75BB-BEEF-E5C950B9B6C7}"/>
              </a:ext>
            </a:extLst>
          </p:cNvPr>
          <p:cNvCxnSpPr>
            <a:cxnSpLocks/>
            <a:endCxn id="10" idx="3"/>
          </p:cNvCxnSpPr>
          <p:nvPr/>
        </p:nvCxnSpPr>
        <p:spPr>
          <a:xfrm flipH="1">
            <a:off x="6771363" y="1057668"/>
            <a:ext cx="1480154" cy="607512"/>
          </a:xfrm>
          <a:prstGeom prst="straightConnector1">
            <a:avLst/>
          </a:prstGeom>
          <a:ln w="38100">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3" name="Rectangle : coins arrondis 22">
            <a:extLst>
              <a:ext uri="{FF2B5EF4-FFF2-40B4-BE49-F238E27FC236}">
                <a16:creationId xmlns:a16="http://schemas.microsoft.com/office/drawing/2014/main" id="{40B3EA10-439A-17A2-829C-B19D1454A5EB}"/>
              </a:ext>
            </a:extLst>
          </p:cNvPr>
          <p:cNvSpPr/>
          <p:nvPr/>
        </p:nvSpPr>
        <p:spPr>
          <a:xfrm>
            <a:off x="2395600" y="4447522"/>
            <a:ext cx="1350725" cy="1014608"/>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Normes injonctives perçues</a:t>
            </a:r>
          </a:p>
        </p:txBody>
      </p:sp>
      <p:sp>
        <p:nvSpPr>
          <p:cNvPr id="25" name="Rectangle : coins arrondis 24">
            <a:extLst>
              <a:ext uri="{FF2B5EF4-FFF2-40B4-BE49-F238E27FC236}">
                <a16:creationId xmlns:a16="http://schemas.microsoft.com/office/drawing/2014/main" id="{679B318D-A356-1C9D-C8C3-478DB9C97A38}"/>
              </a:ext>
            </a:extLst>
          </p:cNvPr>
          <p:cNvSpPr/>
          <p:nvPr/>
        </p:nvSpPr>
        <p:spPr>
          <a:xfrm>
            <a:off x="3070963" y="3537819"/>
            <a:ext cx="6050071" cy="765653"/>
          </a:xfrm>
          <a:prstGeom prst="roundRect">
            <a:avLst/>
          </a:prstGeom>
          <a:solidFill>
            <a:schemeClr val="accent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Connaissances / croyances / dispositions</a:t>
            </a:r>
          </a:p>
        </p:txBody>
      </p:sp>
      <p:sp>
        <p:nvSpPr>
          <p:cNvPr id="28" name="Rectangle : coins arrondis 27">
            <a:extLst>
              <a:ext uri="{FF2B5EF4-FFF2-40B4-BE49-F238E27FC236}">
                <a16:creationId xmlns:a16="http://schemas.microsoft.com/office/drawing/2014/main" id="{C1ABA26A-AF79-09F5-D988-BE67E245B01F}"/>
              </a:ext>
            </a:extLst>
          </p:cNvPr>
          <p:cNvSpPr/>
          <p:nvPr/>
        </p:nvSpPr>
        <p:spPr>
          <a:xfrm>
            <a:off x="4212915" y="4437736"/>
            <a:ext cx="1350725" cy="1014608"/>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Loi </a:t>
            </a:r>
            <a:r>
              <a:rPr lang="fr-FR" dirty="0" err="1"/>
              <a:t>Posthumus</a:t>
            </a:r>
            <a:endParaRPr lang="fr-FR" dirty="0"/>
          </a:p>
        </p:txBody>
      </p:sp>
      <p:sp>
        <p:nvSpPr>
          <p:cNvPr id="29" name="Rectangle : coins arrondis 28">
            <a:extLst>
              <a:ext uri="{FF2B5EF4-FFF2-40B4-BE49-F238E27FC236}">
                <a16:creationId xmlns:a16="http://schemas.microsoft.com/office/drawing/2014/main" id="{E7654A1E-9B02-2D36-8EC6-CF0E9C427C09}"/>
              </a:ext>
            </a:extLst>
          </p:cNvPr>
          <p:cNvSpPr/>
          <p:nvPr/>
        </p:nvSpPr>
        <p:spPr>
          <a:xfrm>
            <a:off x="6163310" y="4437736"/>
            <a:ext cx="1350725" cy="1014608"/>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Valeurs</a:t>
            </a:r>
          </a:p>
        </p:txBody>
      </p:sp>
      <p:sp>
        <p:nvSpPr>
          <p:cNvPr id="30" name="Rectangle : coins arrondis 29">
            <a:extLst>
              <a:ext uri="{FF2B5EF4-FFF2-40B4-BE49-F238E27FC236}">
                <a16:creationId xmlns:a16="http://schemas.microsoft.com/office/drawing/2014/main" id="{24D33A9D-DA62-79B8-73EE-CFACFC4BC7F4}"/>
              </a:ext>
            </a:extLst>
          </p:cNvPr>
          <p:cNvSpPr/>
          <p:nvPr/>
        </p:nvSpPr>
        <p:spPr>
          <a:xfrm>
            <a:off x="8113706" y="4437736"/>
            <a:ext cx="1426162" cy="1014608"/>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Croyance disciplinaire</a:t>
            </a:r>
          </a:p>
        </p:txBody>
      </p:sp>
      <p:sp>
        <p:nvSpPr>
          <p:cNvPr id="32" name="Rectangle 31">
            <a:extLst>
              <a:ext uri="{FF2B5EF4-FFF2-40B4-BE49-F238E27FC236}">
                <a16:creationId xmlns:a16="http://schemas.microsoft.com/office/drawing/2014/main" id="{B2EAB9CC-88CA-4476-0D51-EFE675D58626}"/>
              </a:ext>
            </a:extLst>
          </p:cNvPr>
          <p:cNvSpPr/>
          <p:nvPr/>
        </p:nvSpPr>
        <p:spPr>
          <a:xfrm>
            <a:off x="3326439" y="5713432"/>
            <a:ext cx="1350725" cy="657615"/>
          </a:xfrm>
          <a:prstGeom prst="rect">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Expérience passée</a:t>
            </a:r>
          </a:p>
        </p:txBody>
      </p:sp>
      <p:sp>
        <p:nvSpPr>
          <p:cNvPr id="33" name="Rectangle 32">
            <a:extLst>
              <a:ext uri="{FF2B5EF4-FFF2-40B4-BE49-F238E27FC236}">
                <a16:creationId xmlns:a16="http://schemas.microsoft.com/office/drawing/2014/main" id="{FA290DF9-CAC8-D3AF-F078-5B826CA28BA2}"/>
              </a:ext>
            </a:extLst>
          </p:cNvPr>
          <p:cNvSpPr/>
          <p:nvPr/>
        </p:nvSpPr>
        <p:spPr>
          <a:xfrm>
            <a:off x="7038848" y="5700906"/>
            <a:ext cx="1350725" cy="657614"/>
          </a:xfrm>
          <a:prstGeom prst="rect">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Etat transitoire</a:t>
            </a:r>
          </a:p>
        </p:txBody>
      </p:sp>
      <p:sp>
        <p:nvSpPr>
          <p:cNvPr id="34" name="Ellipse 33">
            <a:extLst>
              <a:ext uri="{FF2B5EF4-FFF2-40B4-BE49-F238E27FC236}">
                <a16:creationId xmlns:a16="http://schemas.microsoft.com/office/drawing/2014/main" id="{6F1E6AAD-15FB-0B1E-9BF0-F82E40218DDC}"/>
              </a:ext>
            </a:extLst>
          </p:cNvPr>
          <p:cNvSpPr/>
          <p:nvPr/>
        </p:nvSpPr>
        <p:spPr>
          <a:xfrm>
            <a:off x="5260932" y="2879420"/>
            <a:ext cx="1510431" cy="897178"/>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1"/>
                </a:solidFill>
              </a:rPr>
              <a:t>Dilemme</a:t>
            </a:r>
          </a:p>
        </p:txBody>
      </p:sp>
      <p:sp>
        <p:nvSpPr>
          <p:cNvPr id="35" name="Flèche vers le haut 34">
            <a:extLst>
              <a:ext uri="{FF2B5EF4-FFF2-40B4-BE49-F238E27FC236}">
                <a16:creationId xmlns:a16="http://schemas.microsoft.com/office/drawing/2014/main" id="{5DAD21BF-E513-72EB-EBE5-B50F189D658C}"/>
              </a:ext>
            </a:extLst>
          </p:cNvPr>
          <p:cNvSpPr/>
          <p:nvPr/>
        </p:nvSpPr>
        <p:spPr>
          <a:xfrm rot="5400000">
            <a:off x="1803749" y="3325661"/>
            <a:ext cx="472856" cy="32567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Flèche vers le haut 35">
            <a:extLst>
              <a:ext uri="{FF2B5EF4-FFF2-40B4-BE49-F238E27FC236}">
                <a16:creationId xmlns:a16="http://schemas.microsoft.com/office/drawing/2014/main" id="{8483D545-7949-6F4F-072E-B36122C84FD7}"/>
              </a:ext>
            </a:extLst>
          </p:cNvPr>
          <p:cNvSpPr/>
          <p:nvPr/>
        </p:nvSpPr>
        <p:spPr>
          <a:xfrm rot="5400000">
            <a:off x="9909131" y="3325661"/>
            <a:ext cx="472856" cy="32567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a:extLst>
              <a:ext uri="{FF2B5EF4-FFF2-40B4-BE49-F238E27FC236}">
                <a16:creationId xmlns:a16="http://schemas.microsoft.com/office/drawing/2014/main" id="{2FEA7548-B663-5C74-7E9E-C75151AF490A}"/>
              </a:ext>
            </a:extLst>
          </p:cNvPr>
          <p:cNvSpPr txBox="1"/>
          <p:nvPr/>
        </p:nvSpPr>
        <p:spPr>
          <a:xfrm>
            <a:off x="162839" y="6371829"/>
            <a:ext cx="1383777" cy="369332"/>
          </a:xfrm>
          <a:prstGeom prst="rect">
            <a:avLst/>
          </a:prstGeom>
          <a:noFill/>
        </p:spPr>
        <p:txBody>
          <a:bodyPr wrap="none" rtlCol="0">
            <a:spAutoFit/>
          </a:bodyPr>
          <a:lstStyle/>
          <a:p>
            <a:r>
              <a:rPr lang="fr-FR" dirty="0" err="1"/>
              <a:t>Detroz</a:t>
            </a:r>
            <a:r>
              <a:rPr lang="fr-FR" dirty="0"/>
              <a:t>, 2022</a:t>
            </a:r>
          </a:p>
        </p:txBody>
      </p:sp>
    </p:spTree>
    <p:extLst>
      <p:ext uri="{BB962C8B-B14F-4D97-AF65-F5344CB8AC3E}">
        <p14:creationId xmlns:p14="http://schemas.microsoft.com/office/powerpoint/2010/main" val="365693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466722" y="586855"/>
            <a:ext cx="3201366" cy="3387497"/>
          </a:xfrm>
        </p:spPr>
        <p:txBody>
          <a:bodyPr anchor="b">
            <a:normAutofit/>
          </a:bodyPr>
          <a:lstStyle/>
          <a:p>
            <a:pPr algn="r"/>
            <a:r>
              <a:rPr lang="nl-BE" sz="4000" dirty="0">
                <a:solidFill>
                  <a:srgbClr val="FFFFFF"/>
                </a:solidFill>
              </a:rPr>
              <a:t>Evaluer : diminuer les biais</a:t>
            </a:r>
            <a:endParaRPr lang="fr-FR" sz="4000" dirty="0">
              <a:solidFill>
                <a:srgbClr val="FFFFFF"/>
              </a:solidFill>
            </a:endParaRPr>
          </a:p>
        </p:txBody>
      </p:sp>
      <p:pic>
        <p:nvPicPr>
          <p:cNvPr id="6" name="Image 5">
            <a:extLst>
              <a:ext uri="{FF2B5EF4-FFF2-40B4-BE49-F238E27FC236}">
                <a16:creationId xmlns:a16="http://schemas.microsoft.com/office/drawing/2014/main" id="{87DAFDC2-37F7-FC52-E189-3300332C9E93}"/>
              </a:ext>
            </a:extLst>
          </p:cNvPr>
          <p:cNvPicPr>
            <a:picLocks noChangeAspect="1"/>
          </p:cNvPicPr>
          <p:nvPr/>
        </p:nvPicPr>
        <p:blipFill>
          <a:blip r:embed="rId3"/>
          <a:stretch>
            <a:fillRect/>
          </a:stretch>
        </p:blipFill>
        <p:spPr>
          <a:xfrm>
            <a:off x="3900973" y="586855"/>
            <a:ext cx="8519945" cy="5937337"/>
          </a:xfrm>
          <a:prstGeom prst="rect">
            <a:avLst/>
          </a:prstGeom>
        </p:spPr>
      </p:pic>
      <p:sp>
        <p:nvSpPr>
          <p:cNvPr id="19" name="Rectangle : coins arrondis 18">
            <a:extLst>
              <a:ext uri="{FF2B5EF4-FFF2-40B4-BE49-F238E27FC236}">
                <a16:creationId xmlns:a16="http://schemas.microsoft.com/office/drawing/2014/main" id="{1D618124-1185-F7AE-E161-C778A001111C}"/>
              </a:ext>
            </a:extLst>
          </p:cNvPr>
          <p:cNvSpPr/>
          <p:nvPr/>
        </p:nvSpPr>
        <p:spPr>
          <a:xfrm>
            <a:off x="9110867" y="253048"/>
            <a:ext cx="2475708" cy="2202054"/>
          </a:xfrm>
          <a:prstGeom prst="roundRect">
            <a:avLst/>
          </a:prstGeom>
          <a:solidFill>
            <a:srgbClr val="FF000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Quelle valeur pour cette inférence ?</a:t>
            </a:r>
          </a:p>
          <a:p>
            <a:pPr algn="ctr"/>
            <a:r>
              <a:rPr lang="fr-FR" dirty="0">
                <a:solidFill>
                  <a:schemeClr val="tx1"/>
                </a:solidFill>
              </a:rPr>
              <a:t>Attention : centrée sur la compétence</a:t>
            </a:r>
          </a:p>
        </p:txBody>
      </p:sp>
    </p:spTree>
    <p:extLst>
      <p:ext uri="{BB962C8B-B14F-4D97-AF65-F5344CB8AC3E}">
        <p14:creationId xmlns:p14="http://schemas.microsoft.com/office/powerpoint/2010/main" val="3826811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879C51-8FDF-DC4C-A190-B3DFED83A3F3}"/>
              </a:ext>
            </a:extLst>
          </p:cNvPr>
          <p:cNvSpPr>
            <a:spLocks noGrp="1"/>
          </p:cNvSpPr>
          <p:nvPr>
            <p:ph type="title"/>
          </p:nvPr>
        </p:nvSpPr>
        <p:spPr/>
        <p:txBody>
          <a:bodyPr/>
          <a:lstStyle/>
          <a:p>
            <a:r>
              <a:rPr lang="fr-FR" dirty="0"/>
              <a:t>Retour sur votre cas personnel</a:t>
            </a:r>
          </a:p>
        </p:txBody>
      </p:sp>
    </p:spTree>
    <p:extLst>
      <p:ext uri="{BB962C8B-B14F-4D97-AF65-F5344CB8AC3E}">
        <p14:creationId xmlns:p14="http://schemas.microsoft.com/office/powerpoint/2010/main" val="4187006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2053" name="Group 71">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73"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2054" name="Oval 73">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75"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77" name="Rectangle 76">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50" name="Rectangle 2"/>
          <p:cNvSpPr>
            <a:spLocks noGrp="1" noChangeArrowheads="1"/>
          </p:cNvSpPr>
          <p:nvPr>
            <p:ph type="ctrTitle"/>
          </p:nvPr>
        </p:nvSpPr>
        <p:spPr>
          <a:xfrm>
            <a:off x="1524000" y="2776538"/>
            <a:ext cx="9144000" cy="1381188"/>
          </a:xfrm>
        </p:spPr>
        <p:txBody>
          <a:bodyPr anchor="ctr">
            <a:normAutofit/>
          </a:bodyPr>
          <a:lstStyle/>
          <a:p>
            <a:r>
              <a:rPr lang="fr-BE" sz="4000" dirty="0">
                <a:solidFill>
                  <a:schemeClr val="bg2"/>
                </a:solidFill>
              </a:rPr>
              <a:t>Le modèle MOSCODEE </a:t>
            </a:r>
            <a:br>
              <a:rPr lang="fr-BE" sz="4000" dirty="0">
                <a:solidFill>
                  <a:schemeClr val="bg2"/>
                </a:solidFill>
              </a:rPr>
            </a:br>
            <a:r>
              <a:rPr lang="fr-BE" sz="4000" dirty="0">
                <a:solidFill>
                  <a:schemeClr val="bg2"/>
                </a:solidFill>
              </a:rPr>
              <a:t>(</a:t>
            </a:r>
            <a:r>
              <a:rPr lang="fr-BE" sz="4000" dirty="0" err="1">
                <a:solidFill>
                  <a:schemeClr val="bg2"/>
                </a:solidFill>
              </a:rPr>
              <a:t>Detroz</a:t>
            </a:r>
            <a:r>
              <a:rPr lang="fr-BE" sz="4000" dirty="0">
                <a:solidFill>
                  <a:schemeClr val="bg2"/>
                </a:solidFill>
              </a:rPr>
              <a:t>, </a:t>
            </a:r>
            <a:r>
              <a:rPr lang="fr-BE" sz="4000" dirty="0" err="1">
                <a:solidFill>
                  <a:schemeClr val="bg2"/>
                </a:solidFill>
              </a:rPr>
              <a:t>Malay</a:t>
            </a:r>
            <a:r>
              <a:rPr lang="fr-BE" sz="4000" dirty="0">
                <a:solidFill>
                  <a:schemeClr val="bg2"/>
                </a:solidFill>
              </a:rPr>
              <a:t>, </a:t>
            </a:r>
            <a:r>
              <a:rPr lang="fr-BE" sz="4000" dirty="0" err="1">
                <a:solidFill>
                  <a:schemeClr val="bg2"/>
                </a:solidFill>
              </a:rPr>
              <a:t>Crahay</a:t>
            </a:r>
            <a:r>
              <a:rPr lang="fr-BE" sz="4000" dirty="0">
                <a:solidFill>
                  <a:schemeClr val="bg2"/>
                </a:solidFill>
              </a:rPr>
              <a:t>, 2020)</a:t>
            </a:r>
          </a:p>
        </p:txBody>
      </p:sp>
    </p:spTree>
    <p:extLst>
      <p:ext uri="{BB962C8B-B14F-4D97-AF65-F5344CB8AC3E}">
        <p14:creationId xmlns:p14="http://schemas.microsoft.com/office/powerpoint/2010/main" val="239776995"/>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466722" y="586855"/>
            <a:ext cx="3201366" cy="3387497"/>
          </a:xfrm>
        </p:spPr>
        <p:txBody>
          <a:bodyPr anchor="b">
            <a:normAutofit/>
          </a:bodyPr>
          <a:lstStyle/>
          <a:p>
            <a:pPr algn="r"/>
            <a:r>
              <a:rPr lang="nl-BE" sz="4000" dirty="0">
                <a:solidFill>
                  <a:srgbClr val="FFFFFF"/>
                </a:solidFill>
              </a:rPr>
              <a:t>Le modèle Moscodee</a:t>
            </a:r>
            <a:endParaRPr lang="fr-FR" sz="4000" dirty="0">
              <a:solidFill>
                <a:srgbClr val="FFFFFF"/>
              </a:solidFill>
            </a:endParaRPr>
          </a:p>
        </p:txBody>
      </p:sp>
      <p:graphicFrame>
        <p:nvGraphicFramePr>
          <p:cNvPr id="3" name="Diagramme 2">
            <a:extLst>
              <a:ext uri="{FF2B5EF4-FFF2-40B4-BE49-F238E27FC236}">
                <a16:creationId xmlns:a16="http://schemas.microsoft.com/office/drawing/2014/main" id="{681B0F05-E55E-8556-757A-4CEE9E3A8D77}"/>
              </a:ext>
            </a:extLst>
          </p:cNvPr>
          <p:cNvGraphicFramePr/>
          <p:nvPr>
            <p:extLst>
              <p:ext uri="{D42A27DB-BD31-4B8C-83A1-F6EECF244321}">
                <p14:modId xmlns:p14="http://schemas.microsoft.com/office/powerpoint/2010/main" val="3585623878"/>
              </p:ext>
            </p:extLst>
          </p:nvPr>
        </p:nvGraphicFramePr>
        <p:xfrm>
          <a:off x="3977843" y="365191"/>
          <a:ext cx="8626371" cy="61276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502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466722" y="586855"/>
            <a:ext cx="3201366" cy="3387497"/>
          </a:xfrm>
        </p:spPr>
        <p:txBody>
          <a:bodyPr anchor="b">
            <a:normAutofit/>
          </a:bodyPr>
          <a:lstStyle/>
          <a:p>
            <a:pPr algn="r"/>
            <a:r>
              <a:rPr lang="nl-BE" sz="4000" dirty="0">
                <a:solidFill>
                  <a:srgbClr val="FFFFFF"/>
                </a:solidFill>
              </a:rPr>
              <a:t>Le référentiel d’évaluation</a:t>
            </a:r>
            <a:endParaRPr lang="fr-FR" sz="4000" dirty="0">
              <a:solidFill>
                <a:srgbClr val="FFFFFF"/>
              </a:solidFill>
            </a:endParaRPr>
          </a:p>
        </p:txBody>
      </p:sp>
      <p:sp>
        <p:nvSpPr>
          <p:cNvPr id="4" name="Rectangle : coins arrondis 3">
            <a:extLst>
              <a:ext uri="{FF2B5EF4-FFF2-40B4-BE49-F238E27FC236}">
                <a16:creationId xmlns:a16="http://schemas.microsoft.com/office/drawing/2014/main" id="{709FB3E4-BD89-6847-13F8-2C53882F5DE3}"/>
              </a:ext>
            </a:extLst>
          </p:cNvPr>
          <p:cNvSpPr/>
          <p:nvPr/>
        </p:nvSpPr>
        <p:spPr>
          <a:xfrm>
            <a:off x="7502169" y="-3309"/>
            <a:ext cx="1590805" cy="1492985"/>
          </a:xfrm>
          <a:prstGeom prst="roundRect">
            <a:avLst/>
          </a:prstGeom>
          <a:solidFill>
            <a:srgbClr val="FF0000"/>
          </a:solidFill>
          <a:ln>
            <a:solidFill>
              <a:schemeClr val="accent1">
                <a:shade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 name="Diagramme 2">
            <a:extLst>
              <a:ext uri="{FF2B5EF4-FFF2-40B4-BE49-F238E27FC236}">
                <a16:creationId xmlns:a16="http://schemas.microsoft.com/office/drawing/2014/main" id="{681B0F05-E55E-8556-757A-4CEE9E3A8D77}"/>
              </a:ext>
            </a:extLst>
          </p:cNvPr>
          <p:cNvGraphicFramePr/>
          <p:nvPr>
            <p:extLst>
              <p:ext uri="{D42A27DB-BD31-4B8C-83A1-F6EECF244321}">
                <p14:modId xmlns:p14="http://schemas.microsoft.com/office/powerpoint/2010/main" val="2883063669"/>
              </p:ext>
            </p:extLst>
          </p:nvPr>
        </p:nvGraphicFramePr>
        <p:xfrm>
          <a:off x="3977843" y="365191"/>
          <a:ext cx="8626371" cy="61276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1839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7B0B75-B011-FE69-652C-B2D575428958}"/>
              </a:ext>
            </a:extLst>
          </p:cNvPr>
          <p:cNvSpPr>
            <a:spLocks noGrp="1"/>
          </p:cNvSpPr>
          <p:nvPr>
            <p:ph type="title"/>
          </p:nvPr>
        </p:nvSpPr>
        <p:spPr/>
        <p:txBody>
          <a:bodyPr/>
          <a:lstStyle/>
          <a:p>
            <a:r>
              <a:rPr lang="fr-BE" b="1" i="0" u="none" strike="noStrike" dirty="0" err="1">
                <a:solidFill>
                  <a:srgbClr val="146AFF"/>
                </a:solidFill>
                <a:effectLst/>
                <a:latin typeface="Nunito" pitchFamily="2" charset="77"/>
              </a:rPr>
              <a:t>www.wooclap.com</a:t>
            </a:r>
            <a:r>
              <a:rPr lang="fr-BE" b="1" i="0" u="none" strike="noStrike" dirty="0">
                <a:solidFill>
                  <a:srgbClr val="146AFF"/>
                </a:solidFill>
                <a:effectLst/>
                <a:latin typeface="Nunito" pitchFamily="2" charset="77"/>
              </a:rPr>
              <a:t>/BHJSIT</a:t>
            </a:r>
            <a:endParaRPr lang="fr-FR" dirty="0"/>
          </a:p>
        </p:txBody>
      </p:sp>
      <p:pic>
        <p:nvPicPr>
          <p:cNvPr id="4" name="Image 3">
            <a:extLst>
              <a:ext uri="{FF2B5EF4-FFF2-40B4-BE49-F238E27FC236}">
                <a16:creationId xmlns:a16="http://schemas.microsoft.com/office/drawing/2014/main" id="{8C9EB108-1370-FF3D-3278-1A64A1A8A390}"/>
              </a:ext>
            </a:extLst>
          </p:cNvPr>
          <p:cNvPicPr>
            <a:picLocks noChangeAspect="1"/>
          </p:cNvPicPr>
          <p:nvPr/>
        </p:nvPicPr>
        <p:blipFill>
          <a:blip r:embed="rId2"/>
          <a:stretch>
            <a:fillRect/>
          </a:stretch>
        </p:blipFill>
        <p:spPr>
          <a:xfrm>
            <a:off x="3606800" y="1539875"/>
            <a:ext cx="4978400" cy="4953000"/>
          </a:xfrm>
          <a:prstGeom prst="rect">
            <a:avLst/>
          </a:prstGeom>
        </p:spPr>
      </p:pic>
    </p:spTree>
    <p:extLst>
      <p:ext uri="{BB962C8B-B14F-4D97-AF65-F5344CB8AC3E}">
        <p14:creationId xmlns:p14="http://schemas.microsoft.com/office/powerpoint/2010/main" val="40391535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466722" y="586855"/>
            <a:ext cx="3201366" cy="3387497"/>
          </a:xfrm>
        </p:spPr>
        <p:txBody>
          <a:bodyPr anchor="b">
            <a:normAutofit/>
          </a:bodyPr>
          <a:lstStyle/>
          <a:p>
            <a:pPr algn="r"/>
            <a:r>
              <a:rPr lang="nl-BE" sz="4000" dirty="0">
                <a:solidFill>
                  <a:srgbClr val="FFFFFF"/>
                </a:solidFill>
              </a:rPr>
              <a:t>Le référentiel d’évaluation</a:t>
            </a:r>
            <a:endParaRPr lang="fr-FR" sz="4000" dirty="0">
              <a:solidFill>
                <a:srgbClr val="FFFFFF"/>
              </a:solidFill>
            </a:endParaRPr>
          </a:p>
        </p:txBody>
      </p:sp>
      <p:pic>
        <p:nvPicPr>
          <p:cNvPr id="13" name="Image 12">
            <a:extLst>
              <a:ext uri="{FF2B5EF4-FFF2-40B4-BE49-F238E27FC236}">
                <a16:creationId xmlns:a16="http://schemas.microsoft.com/office/drawing/2014/main" id="{AF197076-FE2A-9084-5939-9EC88023A4B9}"/>
              </a:ext>
            </a:extLst>
          </p:cNvPr>
          <p:cNvPicPr>
            <a:picLocks noChangeAspect="1"/>
          </p:cNvPicPr>
          <p:nvPr/>
        </p:nvPicPr>
        <p:blipFill>
          <a:blip r:embed="rId3"/>
          <a:stretch>
            <a:fillRect/>
          </a:stretch>
        </p:blipFill>
        <p:spPr>
          <a:xfrm>
            <a:off x="4267414" y="1076224"/>
            <a:ext cx="7691941" cy="4725827"/>
          </a:xfrm>
          <a:prstGeom prst="rect">
            <a:avLst/>
          </a:prstGeom>
        </p:spPr>
      </p:pic>
      <p:sp>
        <p:nvSpPr>
          <p:cNvPr id="6" name="ZoneTexte 5">
            <a:extLst>
              <a:ext uri="{FF2B5EF4-FFF2-40B4-BE49-F238E27FC236}">
                <a16:creationId xmlns:a16="http://schemas.microsoft.com/office/drawing/2014/main" id="{BC4FA906-B492-A7C2-241E-0496D6AF83F4}"/>
              </a:ext>
            </a:extLst>
          </p:cNvPr>
          <p:cNvSpPr txBox="1"/>
          <p:nvPr/>
        </p:nvSpPr>
        <p:spPr>
          <a:xfrm>
            <a:off x="4267414" y="517124"/>
            <a:ext cx="6099875" cy="369332"/>
          </a:xfrm>
          <a:prstGeom prst="rect">
            <a:avLst/>
          </a:prstGeom>
          <a:noFill/>
        </p:spPr>
        <p:txBody>
          <a:bodyPr wrap="none" rtlCol="0">
            <a:spAutoFit/>
          </a:bodyPr>
          <a:lstStyle/>
          <a:p>
            <a:r>
              <a:rPr lang="fr-FR" dirty="0"/>
              <a:t>Passage du référentiel de formation au référentiel d’évaluation </a:t>
            </a:r>
          </a:p>
        </p:txBody>
      </p:sp>
      <p:sp>
        <p:nvSpPr>
          <p:cNvPr id="15" name="ZoneTexte 14">
            <a:extLst>
              <a:ext uri="{FF2B5EF4-FFF2-40B4-BE49-F238E27FC236}">
                <a16:creationId xmlns:a16="http://schemas.microsoft.com/office/drawing/2014/main" id="{CA0E4B05-CE7F-9191-30DD-38371420DD21}"/>
              </a:ext>
            </a:extLst>
          </p:cNvPr>
          <p:cNvSpPr txBox="1"/>
          <p:nvPr/>
        </p:nvSpPr>
        <p:spPr>
          <a:xfrm>
            <a:off x="4267413" y="5971544"/>
            <a:ext cx="6284284" cy="369332"/>
          </a:xfrm>
          <a:prstGeom prst="rect">
            <a:avLst/>
          </a:prstGeom>
          <a:noFill/>
        </p:spPr>
        <p:txBody>
          <a:bodyPr wrap="none" rtlCol="0">
            <a:spAutoFit/>
          </a:bodyPr>
          <a:lstStyle/>
          <a:p>
            <a:r>
              <a:rPr lang="fr-FR" dirty="0"/>
              <a:t>Enjeux : alignement pédagogique et tableau de bord de la validité</a:t>
            </a:r>
          </a:p>
        </p:txBody>
      </p:sp>
    </p:spTree>
    <p:extLst>
      <p:ext uri="{BB962C8B-B14F-4D97-AF65-F5344CB8AC3E}">
        <p14:creationId xmlns:p14="http://schemas.microsoft.com/office/powerpoint/2010/main" val="1962969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466722" y="586855"/>
            <a:ext cx="3201366" cy="3387497"/>
          </a:xfrm>
        </p:spPr>
        <p:txBody>
          <a:bodyPr anchor="b">
            <a:normAutofit/>
          </a:bodyPr>
          <a:lstStyle/>
          <a:p>
            <a:pPr algn="r"/>
            <a:r>
              <a:rPr lang="nl-BE" sz="4000" dirty="0">
                <a:solidFill>
                  <a:srgbClr val="FFFFFF"/>
                </a:solidFill>
              </a:rPr>
              <a:t>Le référentiel d’évaluation</a:t>
            </a:r>
            <a:endParaRPr lang="fr-FR" sz="4000" dirty="0">
              <a:solidFill>
                <a:srgbClr val="FFFFFF"/>
              </a:solidFill>
            </a:endParaRPr>
          </a:p>
        </p:txBody>
      </p:sp>
      <p:pic>
        <p:nvPicPr>
          <p:cNvPr id="17" name="Image 16">
            <a:extLst>
              <a:ext uri="{FF2B5EF4-FFF2-40B4-BE49-F238E27FC236}">
                <a16:creationId xmlns:a16="http://schemas.microsoft.com/office/drawing/2014/main" id="{561E2322-6E2B-0B8B-A348-A2D256A71A5B}"/>
              </a:ext>
            </a:extLst>
          </p:cNvPr>
          <p:cNvPicPr>
            <a:picLocks noChangeAspect="1"/>
          </p:cNvPicPr>
          <p:nvPr/>
        </p:nvPicPr>
        <p:blipFill>
          <a:blip r:embed="rId3"/>
          <a:stretch>
            <a:fillRect/>
          </a:stretch>
        </p:blipFill>
        <p:spPr>
          <a:xfrm>
            <a:off x="4201692" y="2130552"/>
            <a:ext cx="7748499" cy="2608084"/>
          </a:xfrm>
          <a:prstGeom prst="rect">
            <a:avLst/>
          </a:prstGeom>
        </p:spPr>
      </p:pic>
    </p:spTree>
    <p:extLst>
      <p:ext uri="{BB962C8B-B14F-4D97-AF65-F5344CB8AC3E}">
        <p14:creationId xmlns:p14="http://schemas.microsoft.com/office/powerpoint/2010/main" val="5796544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466722" y="586855"/>
            <a:ext cx="3201366" cy="3387497"/>
          </a:xfrm>
        </p:spPr>
        <p:txBody>
          <a:bodyPr anchor="b">
            <a:normAutofit/>
          </a:bodyPr>
          <a:lstStyle/>
          <a:p>
            <a:pPr algn="r"/>
            <a:r>
              <a:rPr lang="nl-BE" sz="4000" dirty="0">
                <a:solidFill>
                  <a:srgbClr val="FFFFFF"/>
                </a:solidFill>
              </a:rPr>
              <a:t>Valeurs et finalités de l’évaluation</a:t>
            </a:r>
            <a:endParaRPr lang="fr-FR" sz="4000" dirty="0">
              <a:solidFill>
                <a:srgbClr val="FFFFFF"/>
              </a:solidFill>
            </a:endParaRPr>
          </a:p>
        </p:txBody>
      </p:sp>
      <p:sp>
        <p:nvSpPr>
          <p:cNvPr id="4" name="Rectangle : coins arrondis 3">
            <a:extLst>
              <a:ext uri="{FF2B5EF4-FFF2-40B4-BE49-F238E27FC236}">
                <a16:creationId xmlns:a16="http://schemas.microsoft.com/office/drawing/2014/main" id="{709FB3E4-BD89-6847-13F8-2C53882F5DE3}"/>
              </a:ext>
            </a:extLst>
          </p:cNvPr>
          <p:cNvSpPr/>
          <p:nvPr/>
        </p:nvSpPr>
        <p:spPr>
          <a:xfrm>
            <a:off x="9279103" y="644619"/>
            <a:ext cx="1590805" cy="1492985"/>
          </a:xfrm>
          <a:prstGeom prst="roundRect">
            <a:avLst/>
          </a:prstGeom>
          <a:solidFill>
            <a:srgbClr val="FF0000"/>
          </a:solidFill>
          <a:ln>
            <a:solidFill>
              <a:schemeClr val="accent1">
                <a:shade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 name="Diagramme 2">
            <a:extLst>
              <a:ext uri="{FF2B5EF4-FFF2-40B4-BE49-F238E27FC236}">
                <a16:creationId xmlns:a16="http://schemas.microsoft.com/office/drawing/2014/main" id="{681B0F05-E55E-8556-757A-4CEE9E3A8D77}"/>
              </a:ext>
            </a:extLst>
          </p:cNvPr>
          <p:cNvGraphicFramePr/>
          <p:nvPr>
            <p:extLst>
              <p:ext uri="{D42A27DB-BD31-4B8C-83A1-F6EECF244321}">
                <p14:modId xmlns:p14="http://schemas.microsoft.com/office/powerpoint/2010/main" val="2245384396"/>
              </p:ext>
            </p:extLst>
          </p:nvPr>
        </p:nvGraphicFramePr>
        <p:xfrm>
          <a:off x="3977843" y="365191"/>
          <a:ext cx="8626371" cy="61276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5785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466722" y="586855"/>
            <a:ext cx="3201366" cy="3387497"/>
          </a:xfrm>
        </p:spPr>
        <p:txBody>
          <a:bodyPr anchor="b">
            <a:normAutofit/>
          </a:bodyPr>
          <a:lstStyle/>
          <a:p>
            <a:pPr algn="r"/>
            <a:r>
              <a:rPr lang="nl-BE" sz="4000" dirty="0">
                <a:solidFill>
                  <a:srgbClr val="FFFFFF"/>
                </a:solidFill>
              </a:rPr>
              <a:t>Valeurs et finalités de l’évaluation</a:t>
            </a:r>
            <a:endParaRPr lang="fr-FR" sz="4000" dirty="0">
              <a:solidFill>
                <a:srgbClr val="FFFFFF"/>
              </a:solidFill>
            </a:endParaRPr>
          </a:p>
        </p:txBody>
      </p:sp>
      <p:sp>
        <p:nvSpPr>
          <p:cNvPr id="6" name="ZoneTexte 5">
            <a:extLst>
              <a:ext uri="{FF2B5EF4-FFF2-40B4-BE49-F238E27FC236}">
                <a16:creationId xmlns:a16="http://schemas.microsoft.com/office/drawing/2014/main" id="{63F79AF6-ED10-FCA5-A286-203D11F94948}"/>
              </a:ext>
            </a:extLst>
          </p:cNvPr>
          <p:cNvSpPr txBox="1"/>
          <p:nvPr/>
        </p:nvSpPr>
        <p:spPr>
          <a:xfrm>
            <a:off x="4122869" y="914399"/>
            <a:ext cx="8231549" cy="3693319"/>
          </a:xfrm>
          <a:prstGeom prst="rect">
            <a:avLst/>
          </a:prstGeom>
          <a:noFill/>
        </p:spPr>
        <p:txBody>
          <a:bodyPr wrap="none" rtlCol="0">
            <a:spAutoFit/>
          </a:bodyPr>
          <a:lstStyle/>
          <a:p>
            <a:r>
              <a:rPr lang="fr-FR" sz="2400" dirty="0"/>
              <a:t>Évaluation formative ou formatrice, évaluation certificative, </a:t>
            </a:r>
          </a:p>
          <a:p>
            <a:r>
              <a:rPr lang="fr-FR" sz="2400" dirty="0"/>
              <a:t>évaluation mesure, évaluation sommative, évaluation </a:t>
            </a:r>
          </a:p>
          <a:p>
            <a:r>
              <a:rPr lang="fr-FR" sz="2400" dirty="0"/>
              <a:t>authentique, évaluation située , évaluation gestion, évaluation </a:t>
            </a:r>
          </a:p>
          <a:p>
            <a:r>
              <a:rPr lang="fr-FR" sz="2400" dirty="0"/>
              <a:t>émancipatrice, </a:t>
            </a:r>
            <a:r>
              <a:rPr lang="fr-FR" sz="2400" dirty="0" err="1"/>
              <a:t>assessment</a:t>
            </a:r>
            <a:r>
              <a:rPr lang="fr-FR" sz="2400" dirty="0"/>
              <a:t> for </a:t>
            </a:r>
            <a:r>
              <a:rPr lang="fr-FR" sz="2400" dirty="0" err="1"/>
              <a:t>learning</a:t>
            </a:r>
            <a:r>
              <a:rPr lang="fr-FR" sz="2400" dirty="0"/>
              <a:t>, </a:t>
            </a:r>
            <a:r>
              <a:rPr lang="fr-FR" sz="2400" dirty="0" err="1"/>
              <a:t>assessment</a:t>
            </a:r>
            <a:r>
              <a:rPr lang="fr-FR" sz="2400" dirty="0"/>
              <a:t> as </a:t>
            </a:r>
            <a:r>
              <a:rPr lang="fr-FR" sz="2400" dirty="0" err="1"/>
              <a:t>learning</a:t>
            </a:r>
            <a:r>
              <a:rPr lang="fr-FR" sz="2400" dirty="0"/>
              <a:t>, </a:t>
            </a:r>
          </a:p>
          <a:p>
            <a:r>
              <a:rPr lang="fr-FR" sz="2400" dirty="0"/>
              <a:t>régulation cybernétique ou </a:t>
            </a:r>
            <a:r>
              <a:rPr lang="fr-FR" sz="2400" dirty="0" err="1"/>
              <a:t>systémiste</a:t>
            </a:r>
            <a:r>
              <a:rPr lang="fr-FR" sz="2400" dirty="0"/>
              <a:t>…</a:t>
            </a:r>
          </a:p>
          <a:p>
            <a:endParaRPr lang="fr-FR" sz="2400" dirty="0"/>
          </a:p>
          <a:p>
            <a:endParaRPr lang="fr-FR" sz="2400" dirty="0"/>
          </a:p>
          <a:p>
            <a:r>
              <a:rPr lang="fr-FR" sz="2400" dirty="0"/>
              <a:t>Choisir le ou les modèles de l’évaluation permet d’orienter et </a:t>
            </a:r>
          </a:p>
          <a:p>
            <a:r>
              <a:rPr lang="fr-FR" sz="2400" dirty="0"/>
              <a:t>modéliser la suite du cycle MOSCODEE</a:t>
            </a:r>
          </a:p>
          <a:p>
            <a:endParaRPr lang="fr-FR" dirty="0"/>
          </a:p>
        </p:txBody>
      </p:sp>
      <p:sp>
        <p:nvSpPr>
          <p:cNvPr id="15" name="ZoneTexte 14">
            <a:extLst>
              <a:ext uri="{FF2B5EF4-FFF2-40B4-BE49-F238E27FC236}">
                <a16:creationId xmlns:a16="http://schemas.microsoft.com/office/drawing/2014/main" id="{0F66E6D1-8A3D-2A63-151F-204D91A67111}"/>
              </a:ext>
            </a:extLst>
          </p:cNvPr>
          <p:cNvSpPr txBox="1"/>
          <p:nvPr/>
        </p:nvSpPr>
        <p:spPr>
          <a:xfrm>
            <a:off x="4122861" y="4822175"/>
            <a:ext cx="7769884" cy="1292662"/>
          </a:xfrm>
          <a:prstGeom prst="rect">
            <a:avLst/>
          </a:prstGeom>
          <a:noFill/>
        </p:spPr>
        <p:txBody>
          <a:bodyPr wrap="none" rtlCol="0">
            <a:spAutoFit/>
          </a:bodyPr>
          <a:lstStyle/>
          <a:p>
            <a:endParaRPr lang="fr-FR" dirty="0"/>
          </a:p>
          <a:p>
            <a:endParaRPr lang="fr-FR" dirty="0"/>
          </a:p>
          <a:p>
            <a:endParaRPr lang="fr-FR" dirty="0"/>
          </a:p>
          <a:p>
            <a:r>
              <a:rPr lang="fr-FR" sz="2400" dirty="0"/>
              <a:t>L’un des enjeux : le statut donné à l’erreur et à la rétroaction </a:t>
            </a:r>
          </a:p>
        </p:txBody>
      </p:sp>
    </p:spTree>
    <p:extLst>
      <p:ext uri="{BB962C8B-B14F-4D97-AF65-F5344CB8AC3E}">
        <p14:creationId xmlns:p14="http://schemas.microsoft.com/office/powerpoint/2010/main" val="31870632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466722" y="586855"/>
            <a:ext cx="3201366" cy="3387497"/>
          </a:xfrm>
        </p:spPr>
        <p:txBody>
          <a:bodyPr anchor="b">
            <a:normAutofit/>
          </a:bodyPr>
          <a:lstStyle/>
          <a:p>
            <a:pPr algn="r"/>
            <a:r>
              <a:rPr lang="nl-BE" sz="4000" dirty="0">
                <a:solidFill>
                  <a:srgbClr val="FFFFFF"/>
                </a:solidFill>
              </a:rPr>
              <a:t>L’architecture de l’évaluation</a:t>
            </a:r>
            <a:endParaRPr lang="fr-FR" sz="4000" dirty="0">
              <a:solidFill>
                <a:srgbClr val="FFFFFF"/>
              </a:solidFill>
            </a:endParaRPr>
          </a:p>
        </p:txBody>
      </p:sp>
      <p:sp>
        <p:nvSpPr>
          <p:cNvPr id="13" name="Rectangle : coins arrondis 12">
            <a:extLst>
              <a:ext uri="{FF2B5EF4-FFF2-40B4-BE49-F238E27FC236}">
                <a16:creationId xmlns:a16="http://schemas.microsoft.com/office/drawing/2014/main" id="{14BC6A86-5F96-2DF3-6467-8DE90696FC54}"/>
              </a:ext>
            </a:extLst>
          </p:cNvPr>
          <p:cNvSpPr/>
          <p:nvPr/>
        </p:nvSpPr>
        <p:spPr>
          <a:xfrm>
            <a:off x="10219531" y="2299265"/>
            <a:ext cx="1590805" cy="1492985"/>
          </a:xfrm>
          <a:prstGeom prst="roundRect">
            <a:avLst/>
          </a:prstGeom>
          <a:solidFill>
            <a:srgbClr val="FF0000"/>
          </a:solidFill>
          <a:ln>
            <a:solidFill>
              <a:schemeClr val="accent1">
                <a:shade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 name="Diagramme 2">
            <a:extLst>
              <a:ext uri="{FF2B5EF4-FFF2-40B4-BE49-F238E27FC236}">
                <a16:creationId xmlns:a16="http://schemas.microsoft.com/office/drawing/2014/main" id="{681B0F05-E55E-8556-757A-4CEE9E3A8D77}"/>
              </a:ext>
            </a:extLst>
          </p:cNvPr>
          <p:cNvGraphicFramePr/>
          <p:nvPr>
            <p:extLst>
              <p:ext uri="{D42A27DB-BD31-4B8C-83A1-F6EECF244321}">
                <p14:modId xmlns:p14="http://schemas.microsoft.com/office/powerpoint/2010/main" val="1119468198"/>
              </p:ext>
            </p:extLst>
          </p:nvPr>
        </p:nvGraphicFramePr>
        <p:xfrm>
          <a:off x="3977843" y="382555"/>
          <a:ext cx="8626371" cy="6110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16953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466722" y="586855"/>
            <a:ext cx="3201366" cy="3387497"/>
          </a:xfrm>
        </p:spPr>
        <p:txBody>
          <a:bodyPr anchor="b">
            <a:normAutofit/>
          </a:bodyPr>
          <a:lstStyle/>
          <a:p>
            <a:pPr algn="r"/>
            <a:r>
              <a:rPr lang="nl-BE" sz="4000" dirty="0">
                <a:solidFill>
                  <a:srgbClr val="FFFFFF"/>
                </a:solidFill>
              </a:rPr>
              <a:t>L’architecture de l’évaluation</a:t>
            </a:r>
            <a:endParaRPr lang="fr-FR" sz="4000" dirty="0">
              <a:solidFill>
                <a:srgbClr val="FFFFFF"/>
              </a:solidFill>
            </a:endParaRPr>
          </a:p>
        </p:txBody>
      </p:sp>
      <p:sp>
        <p:nvSpPr>
          <p:cNvPr id="6" name="ZoneTexte 5">
            <a:extLst>
              <a:ext uri="{FF2B5EF4-FFF2-40B4-BE49-F238E27FC236}">
                <a16:creationId xmlns:a16="http://schemas.microsoft.com/office/drawing/2014/main" id="{63F79AF6-ED10-FCA5-A286-203D11F94948}"/>
              </a:ext>
            </a:extLst>
          </p:cNvPr>
          <p:cNvSpPr txBox="1"/>
          <p:nvPr/>
        </p:nvSpPr>
        <p:spPr>
          <a:xfrm>
            <a:off x="4122869" y="914399"/>
            <a:ext cx="7602409" cy="4062651"/>
          </a:xfrm>
          <a:prstGeom prst="rect">
            <a:avLst/>
          </a:prstGeom>
          <a:noFill/>
        </p:spPr>
        <p:txBody>
          <a:bodyPr wrap="square" rtlCol="0">
            <a:spAutoFit/>
          </a:bodyPr>
          <a:lstStyle/>
          <a:p>
            <a:r>
              <a:rPr lang="fr-FR" sz="2400" dirty="0"/>
              <a:t>Choix entre les diverses modalités et options d’évaluation.</a:t>
            </a:r>
          </a:p>
          <a:p>
            <a:endParaRPr lang="fr-FR" sz="2400" dirty="0"/>
          </a:p>
          <a:p>
            <a:r>
              <a:rPr lang="fr-FR" sz="2400" dirty="0"/>
              <a:t>C’est aussi ici que se jouent la temporalité et le séquençage éventuel des évaluations.</a:t>
            </a:r>
          </a:p>
          <a:p>
            <a:endParaRPr lang="fr-FR" sz="2400" dirty="0"/>
          </a:p>
          <a:p>
            <a:r>
              <a:rPr lang="fr-FR" sz="2400" dirty="0"/>
              <a:t>Dans l’enseignement supérieur, multiplier les modalités d’évaluation est un choix gagnant.</a:t>
            </a:r>
          </a:p>
          <a:p>
            <a:endParaRPr lang="fr-FR" sz="2400" dirty="0"/>
          </a:p>
          <a:p>
            <a:r>
              <a:rPr lang="fr-FR" sz="2400" dirty="0"/>
              <a:t>En andragogie, viser des modalités d’évaluation authentiques</a:t>
            </a:r>
          </a:p>
          <a:p>
            <a:endParaRPr lang="fr-FR" dirty="0"/>
          </a:p>
        </p:txBody>
      </p:sp>
      <p:sp>
        <p:nvSpPr>
          <p:cNvPr id="15" name="ZoneTexte 14">
            <a:extLst>
              <a:ext uri="{FF2B5EF4-FFF2-40B4-BE49-F238E27FC236}">
                <a16:creationId xmlns:a16="http://schemas.microsoft.com/office/drawing/2014/main" id="{0F66E6D1-8A3D-2A63-151F-204D91A67111}"/>
              </a:ext>
            </a:extLst>
          </p:cNvPr>
          <p:cNvSpPr txBox="1"/>
          <p:nvPr/>
        </p:nvSpPr>
        <p:spPr>
          <a:xfrm>
            <a:off x="4122861" y="4822175"/>
            <a:ext cx="184731" cy="923330"/>
          </a:xfrm>
          <a:prstGeom prst="rect">
            <a:avLst/>
          </a:prstGeom>
          <a:noFill/>
        </p:spPr>
        <p:txBody>
          <a:bodyPr wrap="none" rtlCol="0">
            <a:spAutoFit/>
          </a:bodyPr>
          <a:lstStyle/>
          <a:p>
            <a:endParaRPr lang="fr-FR" dirty="0"/>
          </a:p>
          <a:p>
            <a:endParaRPr lang="fr-FR" dirty="0"/>
          </a:p>
          <a:p>
            <a:endParaRPr lang="fr-FR" dirty="0"/>
          </a:p>
        </p:txBody>
      </p:sp>
    </p:spTree>
    <p:extLst>
      <p:ext uri="{BB962C8B-B14F-4D97-AF65-F5344CB8AC3E}">
        <p14:creationId xmlns:p14="http://schemas.microsoft.com/office/powerpoint/2010/main" val="11915530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466722" y="586855"/>
            <a:ext cx="3201366" cy="3387497"/>
          </a:xfrm>
        </p:spPr>
        <p:txBody>
          <a:bodyPr anchor="b">
            <a:normAutofit/>
          </a:bodyPr>
          <a:lstStyle/>
          <a:p>
            <a:pPr algn="r"/>
            <a:r>
              <a:rPr lang="nl-BE" sz="4000" dirty="0">
                <a:solidFill>
                  <a:srgbClr val="FFFFFF"/>
                </a:solidFill>
              </a:rPr>
              <a:t>Conception et paramétrage de l’évaluation</a:t>
            </a:r>
            <a:endParaRPr lang="fr-FR" sz="4000" dirty="0">
              <a:solidFill>
                <a:srgbClr val="FFFFFF"/>
              </a:solidFill>
            </a:endParaRPr>
          </a:p>
        </p:txBody>
      </p:sp>
      <p:sp>
        <p:nvSpPr>
          <p:cNvPr id="13" name="Rectangle : coins arrondis 12">
            <a:extLst>
              <a:ext uri="{FF2B5EF4-FFF2-40B4-BE49-F238E27FC236}">
                <a16:creationId xmlns:a16="http://schemas.microsoft.com/office/drawing/2014/main" id="{14BC6A86-5F96-2DF3-6467-8DE90696FC54}"/>
              </a:ext>
            </a:extLst>
          </p:cNvPr>
          <p:cNvSpPr/>
          <p:nvPr/>
        </p:nvSpPr>
        <p:spPr>
          <a:xfrm>
            <a:off x="9902289" y="4160423"/>
            <a:ext cx="1590805" cy="1492985"/>
          </a:xfrm>
          <a:prstGeom prst="roundRect">
            <a:avLst/>
          </a:prstGeom>
          <a:solidFill>
            <a:srgbClr val="FF0000"/>
          </a:solidFill>
          <a:ln>
            <a:solidFill>
              <a:schemeClr val="accent1">
                <a:shade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 name="Diagramme 2">
            <a:extLst>
              <a:ext uri="{FF2B5EF4-FFF2-40B4-BE49-F238E27FC236}">
                <a16:creationId xmlns:a16="http://schemas.microsoft.com/office/drawing/2014/main" id="{681B0F05-E55E-8556-757A-4CEE9E3A8D77}"/>
              </a:ext>
            </a:extLst>
          </p:cNvPr>
          <p:cNvGraphicFramePr/>
          <p:nvPr>
            <p:extLst>
              <p:ext uri="{D42A27DB-BD31-4B8C-83A1-F6EECF244321}">
                <p14:modId xmlns:p14="http://schemas.microsoft.com/office/powerpoint/2010/main" val="3706387215"/>
              </p:ext>
            </p:extLst>
          </p:nvPr>
        </p:nvGraphicFramePr>
        <p:xfrm>
          <a:off x="3977843" y="382555"/>
          <a:ext cx="8626371" cy="6110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07554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322729" y="586855"/>
            <a:ext cx="3345359" cy="3387497"/>
          </a:xfrm>
        </p:spPr>
        <p:txBody>
          <a:bodyPr anchor="b">
            <a:normAutofit/>
          </a:bodyPr>
          <a:lstStyle/>
          <a:p>
            <a:pPr algn="r"/>
            <a:r>
              <a:rPr lang="fr-FR" sz="4000" dirty="0">
                <a:solidFill>
                  <a:schemeClr val="bg1"/>
                </a:solidFill>
              </a:rPr>
              <a:t>Conception et paramétrage</a:t>
            </a:r>
            <a:br>
              <a:rPr lang="fr-FR" sz="4000" dirty="0"/>
            </a:br>
            <a:r>
              <a:rPr lang="nl-BE" sz="4000" dirty="0">
                <a:solidFill>
                  <a:srgbClr val="FFFFFF"/>
                </a:solidFill>
              </a:rPr>
              <a:t> de l’évaluation</a:t>
            </a:r>
            <a:endParaRPr lang="fr-FR" sz="4000" dirty="0">
              <a:solidFill>
                <a:srgbClr val="FFFFFF"/>
              </a:solidFill>
            </a:endParaRPr>
          </a:p>
        </p:txBody>
      </p:sp>
      <p:sp>
        <p:nvSpPr>
          <p:cNvPr id="6" name="ZoneTexte 5">
            <a:extLst>
              <a:ext uri="{FF2B5EF4-FFF2-40B4-BE49-F238E27FC236}">
                <a16:creationId xmlns:a16="http://schemas.microsoft.com/office/drawing/2014/main" id="{63F79AF6-ED10-FCA5-A286-203D11F94948}"/>
              </a:ext>
            </a:extLst>
          </p:cNvPr>
          <p:cNvSpPr txBox="1"/>
          <p:nvPr/>
        </p:nvSpPr>
        <p:spPr>
          <a:xfrm>
            <a:off x="4119813" y="299817"/>
            <a:ext cx="7602409" cy="6370975"/>
          </a:xfrm>
          <a:prstGeom prst="rect">
            <a:avLst/>
          </a:prstGeom>
          <a:noFill/>
        </p:spPr>
        <p:txBody>
          <a:bodyPr wrap="square" rtlCol="0">
            <a:spAutoFit/>
          </a:bodyPr>
          <a:lstStyle/>
          <a:p>
            <a:r>
              <a:rPr lang="fr-FR" sz="2400" dirty="0"/>
              <a:t>C’est à cette étape que va être opérationnalisée et peaufinée l’architecture prévue pour l’évaluation. </a:t>
            </a:r>
          </a:p>
          <a:p>
            <a:endParaRPr lang="fr-FR" sz="2400" dirty="0"/>
          </a:p>
          <a:p>
            <a:r>
              <a:rPr lang="fr-FR" sz="2400" dirty="0"/>
              <a:t>On passe du plan général à la réalisation du gros œuvre et des détails techniques.</a:t>
            </a:r>
          </a:p>
          <a:p>
            <a:endParaRPr lang="fr-FR" sz="2400" dirty="0"/>
          </a:p>
          <a:p>
            <a:r>
              <a:rPr lang="fr-FR" sz="2400" dirty="0"/>
              <a:t>La table de spécification est une aide précieuse.</a:t>
            </a:r>
          </a:p>
          <a:p>
            <a:endParaRPr lang="fr-FR" sz="2400" dirty="0"/>
          </a:p>
          <a:p>
            <a:r>
              <a:rPr lang="fr-FR" sz="2400" dirty="0"/>
              <a:t>Les items vont être rédigés selon les règles de rédaction préconisée par la recherche. Les consignes vont être rédigées.</a:t>
            </a:r>
          </a:p>
          <a:p>
            <a:endParaRPr lang="fr-FR" sz="2400" dirty="0"/>
          </a:p>
          <a:p>
            <a:r>
              <a:rPr lang="fr-FR" sz="2400" dirty="0"/>
              <a:t>Les barèmes de points, la pondération des questions, la conception des grilles d’évaluation prend place à cette étape. </a:t>
            </a:r>
          </a:p>
          <a:p>
            <a:endParaRPr lang="fr-FR" sz="2400" dirty="0"/>
          </a:p>
          <a:p>
            <a:r>
              <a:rPr lang="fr-FR" sz="2400" dirty="0"/>
              <a:t>Le(s) dispositif(s) d’évaluation sont prêt(s)</a:t>
            </a:r>
          </a:p>
        </p:txBody>
      </p:sp>
      <p:sp>
        <p:nvSpPr>
          <p:cNvPr id="15" name="ZoneTexte 14">
            <a:extLst>
              <a:ext uri="{FF2B5EF4-FFF2-40B4-BE49-F238E27FC236}">
                <a16:creationId xmlns:a16="http://schemas.microsoft.com/office/drawing/2014/main" id="{0F66E6D1-8A3D-2A63-151F-204D91A67111}"/>
              </a:ext>
            </a:extLst>
          </p:cNvPr>
          <p:cNvSpPr txBox="1"/>
          <p:nvPr/>
        </p:nvSpPr>
        <p:spPr>
          <a:xfrm>
            <a:off x="4122861" y="4822175"/>
            <a:ext cx="184731" cy="923330"/>
          </a:xfrm>
          <a:prstGeom prst="rect">
            <a:avLst/>
          </a:prstGeom>
          <a:noFill/>
        </p:spPr>
        <p:txBody>
          <a:bodyPr wrap="none" rtlCol="0">
            <a:spAutoFit/>
          </a:bodyPr>
          <a:lstStyle/>
          <a:p>
            <a:endParaRPr lang="fr-FR" dirty="0"/>
          </a:p>
          <a:p>
            <a:endParaRPr lang="fr-FR" dirty="0"/>
          </a:p>
          <a:p>
            <a:endParaRPr lang="fr-FR" dirty="0"/>
          </a:p>
        </p:txBody>
      </p:sp>
    </p:spTree>
    <p:extLst>
      <p:ext uri="{BB962C8B-B14F-4D97-AF65-F5344CB8AC3E}">
        <p14:creationId xmlns:p14="http://schemas.microsoft.com/office/powerpoint/2010/main" val="22720513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466721" y="586855"/>
            <a:ext cx="3434251" cy="3387497"/>
          </a:xfrm>
        </p:spPr>
        <p:txBody>
          <a:bodyPr anchor="b">
            <a:normAutofit/>
          </a:bodyPr>
          <a:lstStyle/>
          <a:p>
            <a:pPr algn="r"/>
            <a:r>
              <a:rPr lang="nl-BE" sz="4000" dirty="0">
                <a:solidFill>
                  <a:srgbClr val="FFFFFF"/>
                </a:solidFill>
              </a:rPr>
              <a:t>Communication vers les étudiants</a:t>
            </a:r>
            <a:endParaRPr lang="fr-FR" sz="4000" dirty="0">
              <a:solidFill>
                <a:srgbClr val="FFFFFF"/>
              </a:solidFill>
            </a:endParaRPr>
          </a:p>
        </p:txBody>
      </p:sp>
      <p:sp>
        <p:nvSpPr>
          <p:cNvPr id="13" name="Rectangle : coins arrondis 12">
            <a:extLst>
              <a:ext uri="{FF2B5EF4-FFF2-40B4-BE49-F238E27FC236}">
                <a16:creationId xmlns:a16="http://schemas.microsoft.com/office/drawing/2014/main" id="{14BC6A86-5F96-2DF3-6467-8DE90696FC54}"/>
              </a:ext>
            </a:extLst>
          </p:cNvPr>
          <p:cNvSpPr/>
          <p:nvPr/>
        </p:nvSpPr>
        <p:spPr>
          <a:xfrm>
            <a:off x="8465377" y="5379007"/>
            <a:ext cx="1590805" cy="1492985"/>
          </a:xfrm>
          <a:prstGeom prst="roundRect">
            <a:avLst/>
          </a:prstGeom>
          <a:solidFill>
            <a:srgbClr val="FF0000"/>
          </a:solidFill>
          <a:ln>
            <a:solidFill>
              <a:schemeClr val="accent1">
                <a:shade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 name="Diagramme 2">
            <a:extLst>
              <a:ext uri="{FF2B5EF4-FFF2-40B4-BE49-F238E27FC236}">
                <a16:creationId xmlns:a16="http://schemas.microsoft.com/office/drawing/2014/main" id="{681B0F05-E55E-8556-757A-4CEE9E3A8D77}"/>
              </a:ext>
            </a:extLst>
          </p:cNvPr>
          <p:cNvGraphicFramePr/>
          <p:nvPr>
            <p:extLst>
              <p:ext uri="{D42A27DB-BD31-4B8C-83A1-F6EECF244321}">
                <p14:modId xmlns:p14="http://schemas.microsoft.com/office/powerpoint/2010/main" val="3921680653"/>
              </p:ext>
            </p:extLst>
          </p:nvPr>
        </p:nvGraphicFramePr>
        <p:xfrm>
          <a:off x="3977843" y="382555"/>
          <a:ext cx="8626371" cy="6110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52604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301213" y="586855"/>
            <a:ext cx="3660223" cy="3387497"/>
          </a:xfrm>
        </p:spPr>
        <p:txBody>
          <a:bodyPr anchor="b">
            <a:normAutofit/>
          </a:bodyPr>
          <a:lstStyle/>
          <a:p>
            <a:pPr algn="r"/>
            <a:r>
              <a:rPr lang="nl-BE" sz="4000" dirty="0">
                <a:solidFill>
                  <a:schemeClr val="bg1"/>
                </a:solidFill>
              </a:rPr>
              <a:t>Communication vers les étudiants</a:t>
            </a:r>
            <a:endParaRPr lang="fr-FR" sz="4000" dirty="0">
              <a:solidFill>
                <a:srgbClr val="FFFFFF"/>
              </a:solidFill>
            </a:endParaRPr>
          </a:p>
        </p:txBody>
      </p:sp>
      <p:sp>
        <p:nvSpPr>
          <p:cNvPr id="6" name="ZoneTexte 5">
            <a:extLst>
              <a:ext uri="{FF2B5EF4-FFF2-40B4-BE49-F238E27FC236}">
                <a16:creationId xmlns:a16="http://schemas.microsoft.com/office/drawing/2014/main" id="{63F79AF6-ED10-FCA5-A286-203D11F94948}"/>
              </a:ext>
            </a:extLst>
          </p:cNvPr>
          <p:cNvSpPr txBox="1"/>
          <p:nvPr/>
        </p:nvSpPr>
        <p:spPr>
          <a:xfrm>
            <a:off x="4119813" y="299817"/>
            <a:ext cx="7602409" cy="6001643"/>
          </a:xfrm>
          <a:prstGeom prst="rect">
            <a:avLst/>
          </a:prstGeom>
          <a:noFill/>
        </p:spPr>
        <p:txBody>
          <a:bodyPr wrap="square" rtlCol="0">
            <a:spAutoFit/>
          </a:bodyPr>
          <a:lstStyle/>
          <a:p>
            <a:r>
              <a:rPr lang="fr-FR" sz="2400" dirty="0"/>
              <a:t>Cette étape est celle où l’enseignant communique les informations utiles aux étudiants en lien avec les évaluations. </a:t>
            </a:r>
          </a:p>
          <a:p>
            <a:endParaRPr lang="fr-FR" sz="2400" dirty="0"/>
          </a:p>
          <a:p>
            <a:r>
              <a:rPr lang="fr-FR" sz="2400" dirty="0"/>
              <a:t>Le but est de partager aux étudiants le modèle de référence de l’enseignant</a:t>
            </a:r>
          </a:p>
          <a:p>
            <a:endParaRPr lang="fr-FR" sz="2400" dirty="0"/>
          </a:p>
          <a:p>
            <a:r>
              <a:rPr lang="fr-FR" sz="2400" dirty="0"/>
              <a:t>On peut ainsi communiquer : la table de spécification (au moins la matière sur laquelle porte l’évaluation), les modalités d’évaluation, les grilles éventuelles de correction si elles sont générales. </a:t>
            </a:r>
          </a:p>
          <a:p>
            <a:endParaRPr lang="fr-FR" sz="2400" dirty="0"/>
          </a:p>
          <a:p>
            <a:r>
              <a:rPr lang="fr-FR" sz="2400" dirty="0"/>
              <a:t>Proposer aux étudiants des tests d’entraînement similaires à l’examen leur permet de se familiariser avec les modalités d’évaluation. Ces tests fournissent par ailleurs un dernier feedbacks aux étudiants et à l’enseignant.</a:t>
            </a:r>
          </a:p>
        </p:txBody>
      </p:sp>
      <p:sp>
        <p:nvSpPr>
          <p:cNvPr id="15" name="ZoneTexte 14">
            <a:extLst>
              <a:ext uri="{FF2B5EF4-FFF2-40B4-BE49-F238E27FC236}">
                <a16:creationId xmlns:a16="http://schemas.microsoft.com/office/drawing/2014/main" id="{0F66E6D1-8A3D-2A63-151F-204D91A67111}"/>
              </a:ext>
            </a:extLst>
          </p:cNvPr>
          <p:cNvSpPr txBox="1"/>
          <p:nvPr/>
        </p:nvSpPr>
        <p:spPr>
          <a:xfrm>
            <a:off x="4122861" y="4822175"/>
            <a:ext cx="184731" cy="923330"/>
          </a:xfrm>
          <a:prstGeom prst="rect">
            <a:avLst/>
          </a:prstGeom>
          <a:noFill/>
        </p:spPr>
        <p:txBody>
          <a:bodyPr wrap="none" rtlCol="0">
            <a:spAutoFit/>
          </a:bodyPr>
          <a:lstStyle/>
          <a:p>
            <a:endParaRPr lang="fr-FR" dirty="0"/>
          </a:p>
          <a:p>
            <a:endParaRPr lang="fr-FR" dirty="0"/>
          </a:p>
          <a:p>
            <a:endParaRPr lang="fr-FR" dirty="0"/>
          </a:p>
        </p:txBody>
      </p:sp>
    </p:spTree>
    <p:extLst>
      <p:ext uri="{BB962C8B-B14F-4D97-AF65-F5344CB8AC3E}">
        <p14:creationId xmlns:p14="http://schemas.microsoft.com/office/powerpoint/2010/main" val="3464069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EBB445-2C47-6D1B-53FA-84AD567C9FEA}"/>
              </a:ext>
            </a:extLst>
          </p:cNvPr>
          <p:cNvSpPr>
            <a:spLocks noGrp="1"/>
          </p:cNvSpPr>
          <p:nvPr>
            <p:ph type="title"/>
          </p:nvPr>
        </p:nvSpPr>
        <p:spPr/>
        <p:txBody>
          <a:bodyPr/>
          <a:lstStyle/>
          <a:p>
            <a:r>
              <a:rPr lang="fr-FR" dirty="0"/>
              <a:t>Conclusion</a:t>
            </a:r>
          </a:p>
        </p:txBody>
      </p:sp>
      <p:sp>
        <p:nvSpPr>
          <p:cNvPr id="3" name="Espace réservé du contenu 2">
            <a:extLst>
              <a:ext uri="{FF2B5EF4-FFF2-40B4-BE49-F238E27FC236}">
                <a16:creationId xmlns:a16="http://schemas.microsoft.com/office/drawing/2014/main" id="{809321F4-886D-47A6-6326-1DA9C76AE104}"/>
              </a:ext>
            </a:extLst>
          </p:cNvPr>
          <p:cNvSpPr>
            <a:spLocks noGrp="1"/>
          </p:cNvSpPr>
          <p:nvPr>
            <p:ph idx="1"/>
          </p:nvPr>
        </p:nvSpPr>
        <p:spPr>
          <a:xfrm>
            <a:off x="838200" y="1825625"/>
            <a:ext cx="10515600" cy="4925904"/>
          </a:xfrm>
        </p:spPr>
        <p:txBody>
          <a:bodyPr>
            <a:normAutofit/>
          </a:bodyPr>
          <a:lstStyle/>
          <a:p>
            <a:pPr algn="l"/>
            <a:r>
              <a:rPr lang="fr-BE" b="0" i="0" u="none" strike="noStrike" dirty="0">
                <a:solidFill>
                  <a:srgbClr val="000000"/>
                </a:solidFill>
                <a:effectLst/>
              </a:rPr>
              <a:t>Un grand pouvoir implique de grandes responsabilités (Benjamin Franklin </a:t>
            </a:r>
            <a:r>
              <a:rPr lang="fr-BE" b="0" i="0" u="none" strike="noStrike" dirty="0" err="1">
                <a:solidFill>
                  <a:srgbClr val="000000"/>
                </a:solidFill>
                <a:effectLst/>
              </a:rPr>
              <a:t>Parke</a:t>
            </a:r>
            <a:r>
              <a:rPr lang="fr-BE" b="0" i="0" u="none" strike="noStrike" dirty="0">
                <a:solidFill>
                  <a:srgbClr val="000000"/>
                </a:solidFill>
                <a:effectLst/>
              </a:rPr>
              <a:t>)</a:t>
            </a:r>
          </a:p>
          <a:p>
            <a:pPr algn="l"/>
            <a:endParaRPr lang="fr-BE" dirty="0">
              <a:solidFill>
                <a:srgbClr val="000000"/>
              </a:solidFill>
            </a:endParaRPr>
          </a:p>
          <a:p>
            <a:pPr algn="l"/>
            <a:r>
              <a:rPr lang="fr-BE" b="0" i="0" u="none" strike="noStrike" dirty="0">
                <a:solidFill>
                  <a:srgbClr val="000000"/>
                </a:solidFill>
                <a:effectLst/>
              </a:rPr>
              <a:t>Les représentants du peuple […] doivent envisager qu’une grande responsabilité est la suite inséparable d’un grand pouvoir (Convention </a:t>
            </a:r>
            <a:r>
              <a:rPr lang="fr-BE" b="0" i="0" u="none" strike="noStrike" dirty="0" err="1">
                <a:solidFill>
                  <a:srgbClr val="000000"/>
                </a:solidFill>
                <a:effectLst/>
              </a:rPr>
              <a:t>Republicaine</a:t>
            </a:r>
            <a:r>
              <a:rPr lang="fr-BE" b="0" i="0" u="none" strike="noStrike" dirty="0">
                <a:solidFill>
                  <a:srgbClr val="000000"/>
                </a:solidFill>
                <a:effectLst/>
              </a:rPr>
              <a:t>, 1793)</a:t>
            </a:r>
          </a:p>
          <a:p>
            <a:pPr algn="l"/>
            <a:endParaRPr lang="fr-BE" dirty="0">
              <a:solidFill>
                <a:srgbClr val="000000"/>
              </a:solidFill>
            </a:endParaRPr>
          </a:p>
          <a:p>
            <a:pPr algn="l"/>
            <a:r>
              <a:rPr lang="fr-BE" b="0" i="0" u="none" strike="noStrike" dirty="0">
                <a:solidFill>
                  <a:srgbClr val="000000"/>
                </a:solidFill>
                <a:effectLst/>
              </a:rPr>
              <a:t>Mais aussi </a:t>
            </a:r>
            <a:r>
              <a:rPr lang="fr-BE" b="0" i="0" u="none" strike="noStrike" dirty="0" err="1">
                <a:solidFill>
                  <a:srgbClr val="000000"/>
                </a:solidFill>
                <a:effectLst/>
              </a:rPr>
              <a:t>Roosvelt</a:t>
            </a:r>
            <a:r>
              <a:rPr lang="fr-BE" b="0" i="0" u="none" strike="noStrike" dirty="0">
                <a:solidFill>
                  <a:srgbClr val="000000"/>
                </a:solidFill>
                <a:effectLst/>
              </a:rPr>
              <a:t> en 1945 et </a:t>
            </a:r>
            <a:r>
              <a:rPr lang="fr-BE" b="0" i="0" u="none" strike="noStrike" dirty="0" err="1">
                <a:solidFill>
                  <a:srgbClr val="000000"/>
                </a:solidFill>
                <a:effectLst/>
              </a:rPr>
              <a:t>Churchil</a:t>
            </a:r>
            <a:r>
              <a:rPr lang="fr-BE" b="0" i="0" u="none" strike="noStrike" dirty="0">
                <a:solidFill>
                  <a:srgbClr val="000000"/>
                </a:solidFill>
                <a:effectLst/>
              </a:rPr>
              <a:t> en 1906 </a:t>
            </a:r>
          </a:p>
          <a:p>
            <a:pPr algn="l"/>
            <a:endParaRPr lang="fr-BE" b="0" i="0" u="none" strike="noStrike" dirty="0">
              <a:solidFill>
                <a:srgbClr val="000000"/>
              </a:solidFill>
              <a:effectLst/>
            </a:endParaRPr>
          </a:p>
          <a:p>
            <a:endParaRPr lang="fr-FR" dirty="0"/>
          </a:p>
        </p:txBody>
      </p:sp>
    </p:spTree>
    <p:extLst>
      <p:ext uri="{BB962C8B-B14F-4D97-AF65-F5344CB8AC3E}">
        <p14:creationId xmlns:p14="http://schemas.microsoft.com/office/powerpoint/2010/main" val="251922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466722" y="586855"/>
            <a:ext cx="3201366" cy="3387497"/>
          </a:xfrm>
        </p:spPr>
        <p:txBody>
          <a:bodyPr anchor="b">
            <a:normAutofit/>
          </a:bodyPr>
          <a:lstStyle/>
          <a:p>
            <a:pPr algn="r"/>
            <a:r>
              <a:rPr lang="nl-BE" sz="4000" dirty="0">
                <a:solidFill>
                  <a:srgbClr val="FFFFFF"/>
                </a:solidFill>
              </a:rPr>
              <a:t>La prise de données en évaluation</a:t>
            </a:r>
            <a:endParaRPr lang="fr-FR" sz="4000" dirty="0">
              <a:solidFill>
                <a:srgbClr val="FFFFFF"/>
              </a:solidFill>
            </a:endParaRPr>
          </a:p>
        </p:txBody>
      </p:sp>
      <p:sp>
        <p:nvSpPr>
          <p:cNvPr id="13" name="Rectangle : coins arrondis 12">
            <a:extLst>
              <a:ext uri="{FF2B5EF4-FFF2-40B4-BE49-F238E27FC236}">
                <a16:creationId xmlns:a16="http://schemas.microsoft.com/office/drawing/2014/main" id="{14BC6A86-5F96-2DF3-6467-8DE90696FC54}"/>
              </a:ext>
            </a:extLst>
          </p:cNvPr>
          <p:cNvSpPr/>
          <p:nvPr/>
        </p:nvSpPr>
        <p:spPr>
          <a:xfrm>
            <a:off x="6563363" y="5373045"/>
            <a:ext cx="1590805" cy="1492985"/>
          </a:xfrm>
          <a:prstGeom prst="roundRect">
            <a:avLst/>
          </a:prstGeom>
          <a:solidFill>
            <a:srgbClr val="FF0000"/>
          </a:solidFill>
          <a:ln>
            <a:solidFill>
              <a:schemeClr val="accent1">
                <a:shade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 name="Diagramme 2">
            <a:extLst>
              <a:ext uri="{FF2B5EF4-FFF2-40B4-BE49-F238E27FC236}">
                <a16:creationId xmlns:a16="http://schemas.microsoft.com/office/drawing/2014/main" id="{681B0F05-E55E-8556-757A-4CEE9E3A8D77}"/>
              </a:ext>
            </a:extLst>
          </p:cNvPr>
          <p:cNvGraphicFramePr/>
          <p:nvPr>
            <p:extLst>
              <p:ext uri="{D42A27DB-BD31-4B8C-83A1-F6EECF244321}">
                <p14:modId xmlns:p14="http://schemas.microsoft.com/office/powerpoint/2010/main" val="115734660"/>
              </p:ext>
            </p:extLst>
          </p:nvPr>
        </p:nvGraphicFramePr>
        <p:xfrm>
          <a:off x="3977843" y="382555"/>
          <a:ext cx="8626371" cy="6110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2293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301213" y="586855"/>
            <a:ext cx="3660223" cy="3387497"/>
          </a:xfrm>
        </p:spPr>
        <p:txBody>
          <a:bodyPr anchor="b">
            <a:normAutofit/>
          </a:bodyPr>
          <a:lstStyle/>
          <a:p>
            <a:pPr algn="r"/>
            <a:r>
              <a:rPr lang="nl-BE" sz="4000" dirty="0">
                <a:solidFill>
                  <a:schemeClr val="bg1"/>
                </a:solidFill>
              </a:rPr>
              <a:t>Prise de données</a:t>
            </a:r>
            <a:endParaRPr lang="fr-FR" sz="4000" dirty="0">
              <a:solidFill>
                <a:srgbClr val="FFFFFF"/>
              </a:solidFill>
            </a:endParaRPr>
          </a:p>
        </p:txBody>
      </p:sp>
      <p:sp>
        <p:nvSpPr>
          <p:cNvPr id="6" name="ZoneTexte 5">
            <a:extLst>
              <a:ext uri="{FF2B5EF4-FFF2-40B4-BE49-F238E27FC236}">
                <a16:creationId xmlns:a16="http://schemas.microsoft.com/office/drawing/2014/main" id="{63F79AF6-ED10-FCA5-A286-203D11F94948}"/>
              </a:ext>
            </a:extLst>
          </p:cNvPr>
          <p:cNvSpPr txBox="1"/>
          <p:nvPr/>
        </p:nvSpPr>
        <p:spPr>
          <a:xfrm>
            <a:off x="4119813" y="299817"/>
            <a:ext cx="7602409" cy="5262979"/>
          </a:xfrm>
          <a:prstGeom prst="rect">
            <a:avLst/>
          </a:prstGeom>
          <a:noFill/>
        </p:spPr>
        <p:txBody>
          <a:bodyPr wrap="square" rtlCol="0">
            <a:spAutoFit/>
          </a:bodyPr>
          <a:lstStyle/>
          <a:p>
            <a:r>
              <a:rPr lang="fr-FR" sz="2400" dirty="0"/>
              <a:t>L’évaluation proprement dite prend place à ce niveau. C’est le moment où l’étudiant fait la preuve de ses compétences à travers une performance. </a:t>
            </a:r>
          </a:p>
          <a:p>
            <a:endParaRPr lang="fr-FR" sz="2400" dirty="0"/>
          </a:p>
          <a:p>
            <a:r>
              <a:rPr lang="fr-FR" sz="2400" dirty="0"/>
              <a:t>Ces données dans l’enseignement supérieur sont, la plupart du temps, suscitées. L’étudiant réalise une performance en réponse à un dispositif d’évaluation mis à sa disposition par l’enseignant.</a:t>
            </a:r>
          </a:p>
          <a:p>
            <a:endParaRPr lang="fr-FR" sz="2400" dirty="0"/>
          </a:p>
          <a:p>
            <a:r>
              <a:rPr lang="fr-FR" sz="2400" dirty="0"/>
              <a:t>Elles peuvent aussi être observées, ce qui est relativement fréquent en andragogie. Dans ce cas, l’étudiant agit dans son environnement d’apprentissage et livre, en temps réel et en temps différés (portfolio), des preuves de son apprentissage. </a:t>
            </a:r>
          </a:p>
        </p:txBody>
      </p:sp>
      <p:sp>
        <p:nvSpPr>
          <p:cNvPr id="15" name="ZoneTexte 14">
            <a:extLst>
              <a:ext uri="{FF2B5EF4-FFF2-40B4-BE49-F238E27FC236}">
                <a16:creationId xmlns:a16="http://schemas.microsoft.com/office/drawing/2014/main" id="{0F66E6D1-8A3D-2A63-151F-204D91A67111}"/>
              </a:ext>
            </a:extLst>
          </p:cNvPr>
          <p:cNvSpPr txBox="1"/>
          <p:nvPr/>
        </p:nvSpPr>
        <p:spPr>
          <a:xfrm>
            <a:off x="4122861" y="4822175"/>
            <a:ext cx="184731" cy="923330"/>
          </a:xfrm>
          <a:prstGeom prst="rect">
            <a:avLst/>
          </a:prstGeom>
          <a:noFill/>
        </p:spPr>
        <p:txBody>
          <a:bodyPr wrap="none" rtlCol="0">
            <a:spAutoFit/>
          </a:bodyPr>
          <a:lstStyle/>
          <a:p>
            <a:endParaRPr lang="fr-FR" dirty="0"/>
          </a:p>
          <a:p>
            <a:endParaRPr lang="fr-FR" dirty="0"/>
          </a:p>
          <a:p>
            <a:endParaRPr lang="fr-FR" dirty="0"/>
          </a:p>
        </p:txBody>
      </p:sp>
    </p:spTree>
    <p:extLst>
      <p:ext uri="{BB962C8B-B14F-4D97-AF65-F5344CB8AC3E}">
        <p14:creationId xmlns:p14="http://schemas.microsoft.com/office/powerpoint/2010/main" val="16039122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466722" y="586855"/>
            <a:ext cx="3201366" cy="3387497"/>
          </a:xfrm>
        </p:spPr>
        <p:txBody>
          <a:bodyPr anchor="b">
            <a:normAutofit/>
          </a:bodyPr>
          <a:lstStyle/>
          <a:p>
            <a:pPr algn="r"/>
            <a:r>
              <a:rPr lang="nl-BE" sz="4000" dirty="0">
                <a:solidFill>
                  <a:srgbClr val="FFFFFF"/>
                </a:solidFill>
              </a:rPr>
              <a:t>Jugement et decision</a:t>
            </a:r>
            <a:endParaRPr lang="fr-FR" sz="4000" dirty="0">
              <a:solidFill>
                <a:srgbClr val="FFFFFF"/>
              </a:solidFill>
            </a:endParaRPr>
          </a:p>
        </p:txBody>
      </p:sp>
      <p:sp>
        <p:nvSpPr>
          <p:cNvPr id="13" name="Rectangle : coins arrondis 12">
            <a:extLst>
              <a:ext uri="{FF2B5EF4-FFF2-40B4-BE49-F238E27FC236}">
                <a16:creationId xmlns:a16="http://schemas.microsoft.com/office/drawing/2014/main" id="{14BC6A86-5F96-2DF3-6467-8DE90696FC54}"/>
              </a:ext>
            </a:extLst>
          </p:cNvPr>
          <p:cNvSpPr/>
          <p:nvPr/>
        </p:nvSpPr>
        <p:spPr>
          <a:xfrm>
            <a:off x="5107787" y="4160675"/>
            <a:ext cx="1590805" cy="1492985"/>
          </a:xfrm>
          <a:prstGeom prst="roundRect">
            <a:avLst/>
          </a:prstGeom>
          <a:solidFill>
            <a:srgbClr val="FF0000"/>
          </a:solidFill>
          <a:ln>
            <a:solidFill>
              <a:schemeClr val="accent1">
                <a:shade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 name="Diagramme 2">
            <a:extLst>
              <a:ext uri="{FF2B5EF4-FFF2-40B4-BE49-F238E27FC236}">
                <a16:creationId xmlns:a16="http://schemas.microsoft.com/office/drawing/2014/main" id="{681B0F05-E55E-8556-757A-4CEE9E3A8D77}"/>
              </a:ext>
            </a:extLst>
          </p:cNvPr>
          <p:cNvGraphicFramePr/>
          <p:nvPr>
            <p:extLst>
              <p:ext uri="{D42A27DB-BD31-4B8C-83A1-F6EECF244321}">
                <p14:modId xmlns:p14="http://schemas.microsoft.com/office/powerpoint/2010/main" val="461905986"/>
              </p:ext>
            </p:extLst>
          </p:nvPr>
        </p:nvGraphicFramePr>
        <p:xfrm>
          <a:off x="3977843" y="382555"/>
          <a:ext cx="8626371" cy="6110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6460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301213" y="586855"/>
            <a:ext cx="3660223" cy="3387497"/>
          </a:xfrm>
        </p:spPr>
        <p:txBody>
          <a:bodyPr anchor="b">
            <a:normAutofit/>
          </a:bodyPr>
          <a:lstStyle/>
          <a:p>
            <a:pPr algn="r"/>
            <a:r>
              <a:rPr lang="nl-BE" sz="4000" dirty="0">
                <a:solidFill>
                  <a:schemeClr val="bg1"/>
                </a:solidFill>
              </a:rPr>
              <a:t>Jugement et décision</a:t>
            </a:r>
            <a:endParaRPr lang="fr-FR" sz="4000" dirty="0">
              <a:solidFill>
                <a:srgbClr val="FFFFFF"/>
              </a:solidFill>
            </a:endParaRPr>
          </a:p>
        </p:txBody>
      </p:sp>
      <p:sp>
        <p:nvSpPr>
          <p:cNvPr id="15" name="ZoneTexte 14">
            <a:extLst>
              <a:ext uri="{FF2B5EF4-FFF2-40B4-BE49-F238E27FC236}">
                <a16:creationId xmlns:a16="http://schemas.microsoft.com/office/drawing/2014/main" id="{0F66E6D1-8A3D-2A63-151F-204D91A67111}"/>
              </a:ext>
            </a:extLst>
          </p:cNvPr>
          <p:cNvSpPr txBox="1"/>
          <p:nvPr/>
        </p:nvSpPr>
        <p:spPr>
          <a:xfrm>
            <a:off x="4122861" y="4822175"/>
            <a:ext cx="184731" cy="923330"/>
          </a:xfrm>
          <a:prstGeom prst="rect">
            <a:avLst/>
          </a:prstGeom>
          <a:noFill/>
        </p:spPr>
        <p:txBody>
          <a:bodyPr wrap="none" rtlCol="0">
            <a:spAutoFit/>
          </a:bodyPr>
          <a:lstStyle/>
          <a:p>
            <a:endParaRPr lang="fr-FR" dirty="0"/>
          </a:p>
          <a:p>
            <a:endParaRPr lang="fr-FR" dirty="0"/>
          </a:p>
          <a:p>
            <a:endParaRPr lang="fr-FR" dirty="0"/>
          </a:p>
        </p:txBody>
      </p:sp>
      <p:sp>
        <p:nvSpPr>
          <p:cNvPr id="13" name="ZoneTexte 12">
            <a:extLst>
              <a:ext uri="{FF2B5EF4-FFF2-40B4-BE49-F238E27FC236}">
                <a16:creationId xmlns:a16="http://schemas.microsoft.com/office/drawing/2014/main" id="{4C6337E7-B9FB-14E8-6E9D-FDBDB7374BC9}"/>
              </a:ext>
            </a:extLst>
          </p:cNvPr>
          <p:cNvSpPr txBox="1"/>
          <p:nvPr/>
        </p:nvSpPr>
        <p:spPr>
          <a:xfrm>
            <a:off x="4119813" y="299817"/>
            <a:ext cx="7602409" cy="6370975"/>
          </a:xfrm>
          <a:prstGeom prst="rect">
            <a:avLst/>
          </a:prstGeom>
          <a:noFill/>
        </p:spPr>
        <p:txBody>
          <a:bodyPr wrap="square" rtlCol="0">
            <a:spAutoFit/>
          </a:bodyPr>
          <a:lstStyle/>
          <a:p>
            <a:r>
              <a:rPr lang="fr-FR" sz="2400" dirty="0"/>
              <a:t>Il s’agit d’une démarche qui se fait toujours en trois temps :</a:t>
            </a:r>
          </a:p>
          <a:p>
            <a:endParaRPr lang="fr-FR" sz="2400" dirty="0"/>
          </a:p>
          <a:p>
            <a:r>
              <a:rPr lang="fr-FR" sz="2400" dirty="0"/>
              <a:t>Correction – Analyse – régulation. </a:t>
            </a:r>
          </a:p>
          <a:p>
            <a:endParaRPr lang="fr-FR" sz="2400" dirty="0"/>
          </a:p>
          <a:p>
            <a:endParaRPr lang="fr-FR" sz="2400" dirty="0"/>
          </a:p>
          <a:p>
            <a:r>
              <a:rPr lang="fr-FR" sz="2400" dirty="0"/>
              <a:t>Si les évaluations sont standardisées :</a:t>
            </a:r>
          </a:p>
          <a:p>
            <a:r>
              <a:rPr lang="fr-FR" sz="2400" dirty="0"/>
              <a:t>	Correction : la machine lit les feuilles, le barème est 	appliqué </a:t>
            </a:r>
          </a:p>
          <a:p>
            <a:r>
              <a:rPr lang="fr-FR" sz="2400" dirty="0"/>
              <a:t>	Analyse : Corrélation bisériale de points</a:t>
            </a:r>
          </a:p>
          <a:p>
            <a:r>
              <a:rPr lang="fr-FR" sz="2400" dirty="0"/>
              <a:t>	Régulation : action sur le test</a:t>
            </a:r>
          </a:p>
          <a:p>
            <a:endParaRPr lang="fr-FR" sz="2400" dirty="0"/>
          </a:p>
          <a:p>
            <a:r>
              <a:rPr lang="fr-FR" sz="2400" dirty="0"/>
              <a:t>Si les évaluations sont ouvertes</a:t>
            </a:r>
          </a:p>
          <a:p>
            <a:r>
              <a:rPr lang="fr-FR" sz="2400" dirty="0"/>
              <a:t>	Correction : correction de quelques copies avec 	grille descriptive d’évaluation</a:t>
            </a:r>
          </a:p>
          <a:p>
            <a:r>
              <a:rPr lang="fr-FR" sz="2400" dirty="0"/>
              <a:t>	Analyse : Calibrage de la grille, de la correction</a:t>
            </a:r>
          </a:p>
          <a:p>
            <a:r>
              <a:rPr lang="fr-FR" sz="2400" dirty="0"/>
              <a:t>	Régulation : </a:t>
            </a:r>
            <a:r>
              <a:rPr lang="fr-FR" sz="2400" dirty="0" err="1"/>
              <a:t>recorrections</a:t>
            </a:r>
            <a:r>
              <a:rPr lang="fr-FR" sz="2400" dirty="0"/>
              <a:t> éventuelles</a:t>
            </a:r>
          </a:p>
          <a:p>
            <a:r>
              <a:rPr lang="fr-FR" sz="2400" dirty="0"/>
              <a:t>	</a:t>
            </a:r>
          </a:p>
        </p:txBody>
      </p:sp>
    </p:spTree>
    <p:extLst>
      <p:ext uri="{BB962C8B-B14F-4D97-AF65-F5344CB8AC3E}">
        <p14:creationId xmlns:p14="http://schemas.microsoft.com/office/powerpoint/2010/main" val="42913993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466722" y="586855"/>
            <a:ext cx="3201366" cy="3387497"/>
          </a:xfrm>
        </p:spPr>
        <p:txBody>
          <a:bodyPr anchor="b">
            <a:normAutofit/>
          </a:bodyPr>
          <a:lstStyle/>
          <a:p>
            <a:pPr algn="r"/>
            <a:r>
              <a:rPr lang="nl-BE" sz="4000" dirty="0">
                <a:solidFill>
                  <a:srgbClr val="FFFFFF"/>
                </a:solidFill>
              </a:rPr>
              <a:t>Rétroaction / feedback</a:t>
            </a:r>
            <a:endParaRPr lang="fr-FR" sz="4000" dirty="0">
              <a:solidFill>
                <a:srgbClr val="FFFFFF"/>
              </a:solidFill>
            </a:endParaRPr>
          </a:p>
        </p:txBody>
      </p:sp>
      <p:sp>
        <p:nvSpPr>
          <p:cNvPr id="13" name="Rectangle : coins arrondis 12">
            <a:extLst>
              <a:ext uri="{FF2B5EF4-FFF2-40B4-BE49-F238E27FC236}">
                <a16:creationId xmlns:a16="http://schemas.microsoft.com/office/drawing/2014/main" id="{14BC6A86-5F96-2DF3-6467-8DE90696FC54}"/>
              </a:ext>
            </a:extLst>
          </p:cNvPr>
          <p:cNvSpPr/>
          <p:nvPr/>
        </p:nvSpPr>
        <p:spPr>
          <a:xfrm>
            <a:off x="4762556" y="2289934"/>
            <a:ext cx="1590805" cy="1492985"/>
          </a:xfrm>
          <a:prstGeom prst="roundRect">
            <a:avLst/>
          </a:prstGeom>
          <a:solidFill>
            <a:srgbClr val="FF0000"/>
          </a:solidFill>
          <a:ln>
            <a:solidFill>
              <a:schemeClr val="accent1">
                <a:shade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 name="Diagramme 2">
            <a:extLst>
              <a:ext uri="{FF2B5EF4-FFF2-40B4-BE49-F238E27FC236}">
                <a16:creationId xmlns:a16="http://schemas.microsoft.com/office/drawing/2014/main" id="{681B0F05-E55E-8556-757A-4CEE9E3A8D77}"/>
              </a:ext>
            </a:extLst>
          </p:cNvPr>
          <p:cNvGraphicFramePr/>
          <p:nvPr>
            <p:extLst>
              <p:ext uri="{D42A27DB-BD31-4B8C-83A1-F6EECF244321}">
                <p14:modId xmlns:p14="http://schemas.microsoft.com/office/powerpoint/2010/main" val="276395417"/>
              </p:ext>
            </p:extLst>
          </p:nvPr>
        </p:nvGraphicFramePr>
        <p:xfrm>
          <a:off x="3977843" y="382555"/>
          <a:ext cx="8626371" cy="6110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47748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301213" y="586855"/>
            <a:ext cx="3660223" cy="3387497"/>
          </a:xfrm>
        </p:spPr>
        <p:txBody>
          <a:bodyPr anchor="b">
            <a:normAutofit/>
          </a:bodyPr>
          <a:lstStyle/>
          <a:p>
            <a:pPr algn="r"/>
            <a:r>
              <a:rPr lang="nl-BE" sz="4000" dirty="0">
                <a:solidFill>
                  <a:schemeClr val="bg1"/>
                </a:solidFill>
              </a:rPr>
              <a:t>Rétroaction</a:t>
            </a:r>
            <a:endParaRPr lang="fr-FR" sz="4000" dirty="0">
              <a:solidFill>
                <a:srgbClr val="FFFFFF"/>
              </a:solidFill>
            </a:endParaRPr>
          </a:p>
        </p:txBody>
      </p:sp>
      <p:sp>
        <p:nvSpPr>
          <p:cNvPr id="15" name="ZoneTexte 14">
            <a:extLst>
              <a:ext uri="{FF2B5EF4-FFF2-40B4-BE49-F238E27FC236}">
                <a16:creationId xmlns:a16="http://schemas.microsoft.com/office/drawing/2014/main" id="{0F66E6D1-8A3D-2A63-151F-204D91A67111}"/>
              </a:ext>
            </a:extLst>
          </p:cNvPr>
          <p:cNvSpPr txBox="1"/>
          <p:nvPr/>
        </p:nvSpPr>
        <p:spPr>
          <a:xfrm>
            <a:off x="4122861" y="4822175"/>
            <a:ext cx="184731" cy="923330"/>
          </a:xfrm>
          <a:prstGeom prst="rect">
            <a:avLst/>
          </a:prstGeom>
          <a:noFill/>
        </p:spPr>
        <p:txBody>
          <a:bodyPr wrap="none" rtlCol="0">
            <a:spAutoFit/>
          </a:bodyPr>
          <a:lstStyle/>
          <a:p>
            <a:endParaRPr lang="fr-FR" dirty="0"/>
          </a:p>
          <a:p>
            <a:endParaRPr lang="fr-FR" dirty="0"/>
          </a:p>
          <a:p>
            <a:endParaRPr lang="fr-FR" dirty="0"/>
          </a:p>
        </p:txBody>
      </p:sp>
      <p:pic>
        <p:nvPicPr>
          <p:cNvPr id="17" name="Image 16">
            <a:extLst>
              <a:ext uri="{FF2B5EF4-FFF2-40B4-BE49-F238E27FC236}">
                <a16:creationId xmlns:a16="http://schemas.microsoft.com/office/drawing/2014/main" id="{2851D2F8-333E-0E65-9CD5-2FB29B364F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7826" y="1264095"/>
            <a:ext cx="7903343" cy="4490340"/>
          </a:xfrm>
          <a:prstGeom prst="rect">
            <a:avLst/>
          </a:prstGeom>
        </p:spPr>
      </p:pic>
      <p:sp>
        <p:nvSpPr>
          <p:cNvPr id="19" name="ZoneTexte 18">
            <a:extLst>
              <a:ext uri="{FF2B5EF4-FFF2-40B4-BE49-F238E27FC236}">
                <a16:creationId xmlns:a16="http://schemas.microsoft.com/office/drawing/2014/main" id="{D6B8B983-B184-279F-3388-3439FBD1E832}"/>
              </a:ext>
            </a:extLst>
          </p:cNvPr>
          <p:cNvSpPr txBox="1"/>
          <p:nvPr/>
        </p:nvSpPr>
        <p:spPr>
          <a:xfrm>
            <a:off x="4761757" y="308882"/>
            <a:ext cx="6172200" cy="646331"/>
          </a:xfrm>
          <a:prstGeom prst="rect">
            <a:avLst/>
          </a:prstGeom>
          <a:noFill/>
        </p:spPr>
        <p:txBody>
          <a:bodyPr wrap="square">
            <a:spAutoFit/>
          </a:bodyPr>
          <a:lstStyle/>
          <a:p>
            <a:r>
              <a:rPr lang="fr-BE" sz="1800" dirty="0"/>
              <a:t>L’</a:t>
            </a:r>
            <a:r>
              <a:rPr lang="fr-BE" sz="1800" i="1" dirty="0" err="1"/>
              <a:t>internal</a:t>
            </a:r>
            <a:r>
              <a:rPr lang="fr-BE" sz="1800" i="1" dirty="0"/>
              <a:t> feedback </a:t>
            </a:r>
            <a:r>
              <a:rPr lang="fr-BE" sz="1800" dirty="0"/>
              <a:t>et le rôle crucial </a:t>
            </a:r>
            <a:br>
              <a:rPr lang="fr-BE" sz="1800" dirty="0"/>
            </a:br>
            <a:r>
              <a:rPr lang="fr-BE" sz="1800" dirty="0"/>
              <a:t>de la </a:t>
            </a:r>
            <a:r>
              <a:rPr lang="fr-BE" sz="1800" i="1" dirty="0"/>
              <a:t>comparaison</a:t>
            </a:r>
            <a:r>
              <a:rPr lang="fr-BE" sz="1800" dirty="0"/>
              <a:t> d’après Nicol (2020)</a:t>
            </a:r>
            <a:endParaRPr lang="fr-FR" dirty="0"/>
          </a:p>
        </p:txBody>
      </p:sp>
    </p:spTree>
    <p:extLst>
      <p:ext uri="{BB962C8B-B14F-4D97-AF65-F5344CB8AC3E}">
        <p14:creationId xmlns:p14="http://schemas.microsoft.com/office/powerpoint/2010/main" val="11736967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466722" y="586855"/>
            <a:ext cx="3201366" cy="3387497"/>
          </a:xfrm>
        </p:spPr>
        <p:txBody>
          <a:bodyPr anchor="b">
            <a:normAutofit/>
          </a:bodyPr>
          <a:lstStyle/>
          <a:p>
            <a:pPr algn="r"/>
            <a:r>
              <a:rPr lang="nl-BE" sz="4000" dirty="0">
                <a:solidFill>
                  <a:srgbClr val="FFFFFF"/>
                </a:solidFill>
              </a:rPr>
              <a:t>Analyse qualité</a:t>
            </a:r>
            <a:endParaRPr lang="fr-FR" sz="4000" dirty="0">
              <a:solidFill>
                <a:srgbClr val="FFFFFF"/>
              </a:solidFill>
            </a:endParaRPr>
          </a:p>
        </p:txBody>
      </p:sp>
      <p:sp>
        <p:nvSpPr>
          <p:cNvPr id="13" name="Rectangle : coins arrondis 12">
            <a:extLst>
              <a:ext uri="{FF2B5EF4-FFF2-40B4-BE49-F238E27FC236}">
                <a16:creationId xmlns:a16="http://schemas.microsoft.com/office/drawing/2014/main" id="{14BC6A86-5F96-2DF3-6467-8DE90696FC54}"/>
              </a:ext>
            </a:extLst>
          </p:cNvPr>
          <p:cNvSpPr/>
          <p:nvPr/>
        </p:nvSpPr>
        <p:spPr>
          <a:xfrm>
            <a:off x="5717846" y="642841"/>
            <a:ext cx="1590805" cy="1492985"/>
          </a:xfrm>
          <a:prstGeom prst="roundRect">
            <a:avLst/>
          </a:prstGeom>
          <a:solidFill>
            <a:srgbClr val="FF0000"/>
          </a:solidFill>
          <a:ln>
            <a:solidFill>
              <a:schemeClr val="accent1">
                <a:shade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 name="Diagramme 2">
            <a:extLst>
              <a:ext uri="{FF2B5EF4-FFF2-40B4-BE49-F238E27FC236}">
                <a16:creationId xmlns:a16="http://schemas.microsoft.com/office/drawing/2014/main" id="{681B0F05-E55E-8556-757A-4CEE9E3A8D77}"/>
              </a:ext>
            </a:extLst>
          </p:cNvPr>
          <p:cNvGraphicFramePr/>
          <p:nvPr>
            <p:extLst>
              <p:ext uri="{D42A27DB-BD31-4B8C-83A1-F6EECF244321}">
                <p14:modId xmlns:p14="http://schemas.microsoft.com/office/powerpoint/2010/main" val="13021283"/>
              </p:ext>
            </p:extLst>
          </p:nvPr>
        </p:nvGraphicFramePr>
        <p:xfrm>
          <a:off x="3977843" y="382555"/>
          <a:ext cx="8626371" cy="6110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08996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301213" y="586855"/>
            <a:ext cx="3660223" cy="3387497"/>
          </a:xfrm>
        </p:spPr>
        <p:txBody>
          <a:bodyPr anchor="b">
            <a:normAutofit/>
          </a:bodyPr>
          <a:lstStyle/>
          <a:p>
            <a:pPr algn="r"/>
            <a:r>
              <a:rPr lang="nl-BE" sz="4000" dirty="0">
                <a:solidFill>
                  <a:schemeClr val="bg1"/>
                </a:solidFill>
              </a:rPr>
              <a:t>Jugement et décision</a:t>
            </a:r>
            <a:endParaRPr lang="fr-FR" sz="4000" dirty="0">
              <a:solidFill>
                <a:srgbClr val="FFFFFF"/>
              </a:solidFill>
            </a:endParaRPr>
          </a:p>
        </p:txBody>
      </p:sp>
      <p:sp>
        <p:nvSpPr>
          <p:cNvPr id="15" name="ZoneTexte 14">
            <a:extLst>
              <a:ext uri="{FF2B5EF4-FFF2-40B4-BE49-F238E27FC236}">
                <a16:creationId xmlns:a16="http://schemas.microsoft.com/office/drawing/2014/main" id="{0F66E6D1-8A3D-2A63-151F-204D91A67111}"/>
              </a:ext>
            </a:extLst>
          </p:cNvPr>
          <p:cNvSpPr txBox="1"/>
          <p:nvPr/>
        </p:nvSpPr>
        <p:spPr>
          <a:xfrm>
            <a:off x="4122861" y="4822175"/>
            <a:ext cx="184731" cy="923330"/>
          </a:xfrm>
          <a:prstGeom prst="rect">
            <a:avLst/>
          </a:prstGeom>
          <a:noFill/>
        </p:spPr>
        <p:txBody>
          <a:bodyPr wrap="none" rtlCol="0">
            <a:spAutoFit/>
          </a:bodyPr>
          <a:lstStyle/>
          <a:p>
            <a:endParaRPr lang="fr-FR" dirty="0"/>
          </a:p>
          <a:p>
            <a:endParaRPr lang="fr-FR" dirty="0"/>
          </a:p>
          <a:p>
            <a:endParaRPr lang="fr-FR" dirty="0"/>
          </a:p>
        </p:txBody>
      </p:sp>
      <p:sp>
        <p:nvSpPr>
          <p:cNvPr id="13" name="ZoneTexte 12">
            <a:extLst>
              <a:ext uri="{FF2B5EF4-FFF2-40B4-BE49-F238E27FC236}">
                <a16:creationId xmlns:a16="http://schemas.microsoft.com/office/drawing/2014/main" id="{4C6337E7-B9FB-14E8-6E9D-FDBDB7374BC9}"/>
              </a:ext>
            </a:extLst>
          </p:cNvPr>
          <p:cNvSpPr txBox="1"/>
          <p:nvPr/>
        </p:nvSpPr>
        <p:spPr>
          <a:xfrm>
            <a:off x="4262649" y="3188027"/>
            <a:ext cx="7602409" cy="461665"/>
          </a:xfrm>
          <a:prstGeom prst="rect">
            <a:avLst/>
          </a:prstGeom>
          <a:noFill/>
        </p:spPr>
        <p:txBody>
          <a:bodyPr wrap="square" rtlCol="0">
            <a:spAutoFit/>
          </a:bodyPr>
          <a:lstStyle/>
          <a:p>
            <a:r>
              <a:rPr lang="fr-FR" sz="2400" dirty="0"/>
              <a:t>Analyse et ajustement éventuels pour la prochaine fois. </a:t>
            </a:r>
          </a:p>
        </p:txBody>
      </p:sp>
    </p:spTree>
    <p:extLst>
      <p:ext uri="{BB962C8B-B14F-4D97-AF65-F5344CB8AC3E}">
        <p14:creationId xmlns:p14="http://schemas.microsoft.com/office/powerpoint/2010/main" val="3955150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879C51-8FDF-DC4C-A190-B3DFED83A3F3}"/>
              </a:ext>
            </a:extLst>
          </p:cNvPr>
          <p:cNvSpPr>
            <a:spLocks noGrp="1"/>
          </p:cNvSpPr>
          <p:nvPr>
            <p:ph type="title"/>
          </p:nvPr>
        </p:nvSpPr>
        <p:spPr/>
        <p:txBody>
          <a:bodyPr/>
          <a:lstStyle/>
          <a:p>
            <a:r>
              <a:rPr lang="fr-FR" dirty="0"/>
              <a:t>Retour sur votre cas personnel</a:t>
            </a:r>
          </a:p>
        </p:txBody>
      </p:sp>
    </p:spTree>
    <p:extLst>
      <p:ext uri="{BB962C8B-B14F-4D97-AF65-F5344CB8AC3E}">
        <p14:creationId xmlns:p14="http://schemas.microsoft.com/office/powerpoint/2010/main" val="23704408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3" name="Picture 2052" descr="Many question marks on black background">
            <a:extLst>
              <a:ext uri="{FF2B5EF4-FFF2-40B4-BE49-F238E27FC236}">
                <a16:creationId xmlns:a16="http://schemas.microsoft.com/office/drawing/2014/main" id="{573C7D6A-E2CB-4A5F-B373-D6FD9D8EB651}"/>
              </a:ext>
            </a:extLst>
          </p:cNvPr>
          <p:cNvPicPr>
            <a:picLocks noChangeAspect="1"/>
          </p:cNvPicPr>
          <p:nvPr/>
        </p:nvPicPr>
        <p:blipFill rotWithShape="1">
          <a:blip r:embed="rId3">
            <a:alphaModFix amt="50000"/>
          </a:blip>
          <a:srcRect t="7787"/>
          <a:stretch/>
        </p:blipFill>
        <p:spPr>
          <a:xfrm>
            <a:off x="20" y="1"/>
            <a:ext cx="12191980" cy="6857999"/>
          </a:xfrm>
          <a:prstGeom prst="rect">
            <a:avLst/>
          </a:prstGeom>
        </p:spPr>
      </p:pic>
      <p:sp>
        <p:nvSpPr>
          <p:cNvPr id="2050" name="Rectangle 2"/>
          <p:cNvSpPr>
            <a:spLocks noGrp="1" noChangeArrowheads="1"/>
          </p:cNvSpPr>
          <p:nvPr>
            <p:ph type="ctrTitle"/>
          </p:nvPr>
        </p:nvSpPr>
        <p:spPr>
          <a:xfrm>
            <a:off x="1524000" y="1122362"/>
            <a:ext cx="9144000" cy="2900518"/>
          </a:xfrm>
        </p:spPr>
        <p:txBody>
          <a:bodyPr>
            <a:normAutofit/>
          </a:bodyPr>
          <a:lstStyle/>
          <a:p>
            <a:r>
              <a:rPr lang="fr-BE" dirty="0">
                <a:solidFill>
                  <a:srgbClr val="FFFFFF"/>
                </a:solidFill>
              </a:rPr>
              <a:t>Merci pour votre attention</a:t>
            </a:r>
          </a:p>
        </p:txBody>
      </p:sp>
      <p:sp>
        <p:nvSpPr>
          <p:cNvPr id="2" name="ZoneTexte 1">
            <a:extLst>
              <a:ext uri="{FF2B5EF4-FFF2-40B4-BE49-F238E27FC236}">
                <a16:creationId xmlns:a16="http://schemas.microsoft.com/office/drawing/2014/main" id="{8FDCD8DE-84C1-A74B-8429-F94A934FA0C4}"/>
              </a:ext>
            </a:extLst>
          </p:cNvPr>
          <p:cNvSpPr txBox="1"/>
          <p:nvPr/>
        </p:nvSpPr>
        <p:spPr>
          <a:xfrm>
            <a:off x="-317634" y="4706754"/>
            <a:ext cx="184731" cy="369332"/>
          </a:xfrm>
          <a:prstGeom prst="rect">
            <a:avLst/>
          </a:prstGeom>
          <a:noFill/>
        </p:spPr>
        <p:txBody>
          <a:bodyPr wrap="none" rtlCol="0">
            <a:spAutoFit/>
          </a:bodyPr>
          <a:lstStyle/>
          <a:p>
            <a:endParaRPr lang="fr-FR" dirty="0"/>
          </a:p>
        </p:txBody>
      </p:sp>
      <p:sp>
        <p:nvSpPr>
          <p:cNvPr id="3" name="ZoneTexte 2">
            <a:extLst>
              <a:ext uri="{FF2B5EF4-FFF2-40B4-BE49-F238E27FC236}">
                <a16:creationId xmlns:a16="http://schemas.microsoft.com/office/drawing/2014/main" id="{F490ED79-97E2-744F-A5B2-06B586858EE6}"/>
              </a:ext>
            </a:extLst>
          </p:cNvPr>
          <p:cNvSpPr txBox="1"/>
          <p:nvPr/>
        </p:nvSpPr>
        <p:spPr>
          <a:xfrm>
            <a:off x="-327259" y="3147461"/>
            <a:ext cx="184731" cy="369332"/>
          </a:xfrm>
          <a:prstGeom prst="rect">
            <a:avLst/>
          </a:prstGeom>
          <a:noFill/>
        </p:spPr>
        <p:txBody>
          <a:bodyPr wrap="none" rtlCol="0">
            <a:spAutoFit/>
          </a:bodyPr>
          <a:lstStyle/>
          <a:p>
            <a:endParaRPr lang="fr-FR" dirty="0"/>
          </a:p>
        </p:txBody>
      </p:sp>
      <p:sp>
        <p:nvSpPr>
          <p:cNvPr id="5" name="Sous-titre 4">
            <a:extLst>
              <a:ext uri="{FF2B5EF4-FFF2-40B4-BE49-F238E27FC236}">
                <a16:creationId xmlns:a16="http://schemas.microsoft.com/office/drawing/2014/main" id="{7DD5BD11-C9A1-0844-8CDF-248067A248E6}"/>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176807266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7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2053" name="Group 71">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73"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2054" name="Oval 73">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75"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77" name="Rectangle 76">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50" name="Rectangle 2"/>
          <p:cNvSpPr>
            <a:spLocks noGrp="1" noChangeArrowheads="1"/>
          </p:cNvSpPr>
          <p:nvPr>
            <p:ph type="ctrTitle"/>
          </p:nvPr>
        </p:nvSpPr>
        <p:spPr>
          <a:xfrm>
            <a:off x="1524000" y="2776538"/>
            <a:ext cx="9144000" cy="1381188"/>
          </a:xfrm>
        </p:spPr>
        <p:txBody>
          <a:bodyPr anchor="ctr">
            <a:normAutofit/>
          </a:bodyPr>
          <a:lstStyle/>
          <a:p>
            <a:r>
              <a:rPr lang="fr-BE" sz="4000" dirty="0">
                <a:solidFill>
                  <a:schemeClr val="bg2"/>
                </a:solidFill>
              </a:rPr>
              <a:t>Evaluer, c’est inférer</a:t>
            </a:r>
          </a:p>
        </p:txBody>
      </p:sp>
    </p:spTree>
    <p:extLst>
      <p:ext uri="{BB962C8B-B14F-4D97-AF65-F5344CB8AC3E}">
        <p14:creationId xmlns:p14="http://schemas.microsoft.com/office/powerpoint/2010/main" val="240693897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466722" y="586855"/>
            <a:ext cx="3201366" cy="3387497"/>
          </a:xfrm>
        </p:spPr>
        <p:txBody>
          <a:bodyPr anchor="b">
            <a:normAutofit/>
          </a:bodyPr>
          <a:lstStyle/>
          <a:p>
            <a:pPr algn="r"/>
            <a:r>
              <a:rPr lang="nl-BE" sz="4000" dirty="0">
                <a:solidFill>
                  <a:srgbClr val="FFFFFF"/>
                </a:solidFill>
              </a:rPr>
              <a:t>Evaluer : définitions</a:t>
            </a:r>
            <a:endParaRPr lang="fr-FR" sz="4000" dirty="0">
              <a:solidFill>
                <a:srgbClr val="FFFFFF"/>
              </a:solidFill>
            </a:endParaRPr>
          </a:p>
        </p:txBody>
      </p:sp>
      <p:sp>
        <p:nvSpPr>
          <p:cNvPr id="21" name="Espace réservé du contenu 2">
            <a:extLst>
              <a:ext uri="{FF2B5EF4-FFF2-40B4-BE49-F238E27FC236}">
                <a16:creationId xmlns:a16="http://schemas.microsoft.com/office/drawing/2014/main" id="{44FAE6D0-98E0-63D5-FD2C-6CBF71405586}"/>
              </a:ext>
            </a:extLst>
          </p:cNvPr>
          <p:cNvSpPr>
            <a:spLocks noGrp="1"/>
          </p:cNvSpPr>
          <p:nvPr>
            <p:ph idx="1"/>
          </p:nvPr>
        </p:nvSpPr>
        <p:spPr>
          <a:xfrm>
            <a:off x="4810259" y="649480"/>
            <a:ext cx="6555347" cy="5546047"/>
          </a:xfrm>
        </p:spPr>
        <p:txBody>
          <a:bodyPr anchor="ctr">
            <a:normAutofit/>
          </a:bodyPr>
          <a:lstStyle/>
          <a:p>
            <a:r>
              <a:rPr lang="fr-FR" sz="2000" dirty="0"/>
              <a:t>Evaluer c’est recueillir de l’information sur laquelle sera posé un jugement afin de prendre des décisions (</a:t>
            </a:r>
            <a:r>
              <a:rPr lang="fr-FR" sz="2000" dirty="0" err="1"/>
              <a:t>Stufflebeam</a:t>
            </a:r>
            <a:r>
              <a:rPr lang="fr-FR" sz="2000" dirty="0"/>
              <a:t>, 1981)</a:t>
            </a:r>
          </a:p>
          <a:p>
            <a:r>
              <a:rPr lang="fr-BE" sz="2000" dirty="0"/>
              <a:t>L’évaluation est le processus qui consiste à recueillir un ensemble d’informations pertinentes, valides et fiables, puis à examiner le degré d’adéquation entre cet ensemble d’informations et un ensemble de critères choisis adéquatement en vue de fonder la prise de décision (</a:t>
            </a:r>
            <a:r>
              <a:rPr lang="fr-BE" sz="2000" dirty="0" err="1"/>
              <a:t>Deketele</a:t>
            </a:r>
            <a:r>
              <a:rPr lang="fr-BE" sz="2000" dirty="0"/>
              <a:t>, 1982)</a:t>
            </a:r>
          </a:p>
          <a:p>
            <a:pPr marL="0" indent="0">
              <a:buNone/>
            </a:pPr>
            <a:endParaRPr lang="fr-BE" sz="2000" dirty="0"/>
          </a:p>
          <a:p>
            <a:pPr marL="0" indent="0">
              <a:buNone/>
            </a:pPr>
            <a:endParaRPr lang="fr-FR" sz="2000" dirty="0"/>
          </a:p>
        </p:txBody>
      </p:sp>
    </p:spTree>
    <p:extLst>
      <p:ext uri="{BB962C8B-B14F-4D97-AF65-F5344CB8AC3E}">
        <p14:creationId xmlns:p14="http://schemas.microsoft.com/office/powerpoint/2010/main" val="3663321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466722" y="586855"/>
            <a:ext cx="3201366" cy="3387497"/>
          </a:xfrm>
        </p:spPr>
        <p:txBody>
          <a:bodyPr anchor="b">
            <a:normAutofit/>
          </a:bodyPr>
          <a:lstStyle/>
          <a:p>
            <a:pPr algn="r"/>
            <a:r>
              <a:rPr lang="nl-BE" sz="4000" dirty="0">
                <a:solidFill>
                  <a:srgbClr val="FFFFFF"/>
                </a:solidFill>
              </a:rPr>
              <a:t>La mesure en éducation</a:t>
            </a:r>
            <a:endParaRPr lang="fr-FR" sz="4000" dirty="0">
              <a:solidFill>
                <a:srgbClr val="FFFFFF"/>
              </a:solidFill>
            </a:endParaRPr>
          </a:p>
        </p:txBody>
      </p:sp>
      <p:sp>
        <p:nvSpPr>
          <p:cNvPr id="21" name="Espace réservé du contenu 2">
            <a:extLst>
              <a:ext uri="{FF2B5EF4-FFF2-40B4-BE49-F238E27FC236}">
                <a16:creationId xmlns:a16="http://schemas.microsoft.com/office/drawing/2014/main" id="{49CA8F92-7E6E-B715-0CD2-09FD07E5E240}"/>
              </a:ext>
            </a:extLst>
          </p:cNvPr>
          <p:cNvSpPr>
            <a:spLocks noGrp="1"/>
          </p:cNvSpPr>
          <p:nvPr>
            <p:ph idx="1"/>
          </p:nvPr>
        </p:nvSpPr>
        <p:spPr>
          <a:xfrm>
            <a:off x="4810259" y="649480"/>
            <a:ext cx="6555347" cy="5546047"/>
          </a:xfrm>
        </p:spPr>
        <p:txBody>
          <a:bodyPr anchor="ctr">
            <a:normAutofit/>
          </a:bodyPr>
          <a:lstStyle/>
          <a:p>
            <a:r>
              <a:rPr lang="fr-BE" sz="2000" dirty="0"/>
              <a:t>Evaluer, c’est mesurer puis apprécier, à l’aide de critères, l’atteinte des objectifs d’enseignement, en 3 étapes :</a:t>
            </a:r>
          </a:p>
          <a:p>
            <a:pPr lvl="1"/>
            <a:r>
              <a:rPr lang="fr-BE" sz="2000" dirty="0"/>
              <a:t>recueillir, de manière systématique, valide et fidèle, des informations appropriées à ses objectifs d’enseignement (observation)</a:t>
            </a:r>
          </a:p>
          <a:p>
            <a:pPr lvl="1"/>
            <a:r>
              <a:rPr lang="fr-BE" sz="2000" dirty="0"/>
              <a:t>interpréter ces informations à l’aide de critères (analyse)</a:t>
            </a:r>
          </a:p>
          <a:p>
            <a:pPr lvl="1"/>
            <a:r>
              <a:rPr lang="fr-BE" sz="2000" dirty="0"/>
              <a:t>en vue d’établir des conclusions et des décisions (certificatives) ou de poser une action régulatrice (formative) d’évaluation    (jugement et rétroaction)</a:t>
            </a:r>
          </a:p>
          <a:p>
            <a:pPr marL="457200" lvl="1" indent="0">
              <a:buNone/>
            </a:pPr>
            <a:r>
              <a:rPr lang="fr-BE" sz="2000" dirty="0"/>
              <a:t>(Romainville, 2017)</a:t>
            </a:r>
          </a:p>
          <a:p>
            <a:pPr marL="0" indent="0">
              <a:buNone/>
            </a:pPr>
            <a:endParaRPr lang="nl-BE" sz="2000" dirty="0"/>
          </a:p>
          <a:p>
            <a:pPr marL="0" indent="0">
              <a:buNone/>
            </a:pPr>
            <a:r>
              <a:rPr lang="nl-BE" sz="2000" dirty="0"/>
              <a:t>=</a:t>
            </a:r>
            <a:r>
              <a:rPr lang="fr-FR" sz="2000" dirty="0"/>
              <a:t>&gt; l’évaluation, une danse à trois temps</a:t>
            </a:r>
          </a:p>
        </p:txBody>
      </p:sp>
    </p:spTree>
    <p:extLst>
      <p:ext uri="{BB962C8B-B14F-4D97-AF65-F5344CB8AC3E}">
        <p14:creationId xmlns:p14="http://schemas.microsoft.com/office/powerpoint/2010/main" val="3840147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466722" y="586855"/>
            <a:ext cx="3201366" cy="3387497"/>
          </a:xfrm>
        </p:spPr>
        <p:txBody>
          <a:bodyPr anchor="b">
            <a:normAutofit/>
          </a:bodyPr>
          <a:lstStyle/>
          <a:p>
            <a:pPr algn="r"/>
            <a:r>
              <a:rPr lang="nl-BE" sz="4000" dirty="0">
                <a:solidFill>
                  <a:srgbClr val="FFFFFF"/>
                </a:solidFill>
              </a:rPr>
              <a:t>La mesure en éducation</a:t>
            </a:r>
            <a:endParaRPr lang="fr-FR" sz="4000" dirty="0">
              <a:solidFill>
                <a:srgbClr val="FFFFFF"/>
              </a:solidFill>
            </a:endParaRPr>
          </a:p>
        </p:txBody>
      </p:sp>
      <p:pic>
        <p:nvPicPr>
          <p:cNvPr id="13" name="Image 12">
            <a:extLst>
              <a:ext uri="{FF2B5EF4-FFF2-40B4-BE49-F238E27FC236}">
                <a16:creationId xmlns:a16="http://schemas.microsoft.com/office/drawing/2014/main" id="{6F99B76E-9EC1-ED47-9CD7-01F4AE6AEDC6}"/>
              </a:ext>
            </a:extLst>
          </p:cNvPr>
          <p:cNvPicPr>
            <a:picLocks noChangeAspect="1"/>
          </p:cNvPicPr>
          <p:nvPr/>
        </p:nvPicPr>
        <p:blipFill>
          <a:blip r:embed="rId3"/>
          <a:stretch>
            <a:fillRect/>
          </a:stretch>
        </p:blipFill>
        <p:spPr>
          <a:xfrm>
            <a:off x="5620808" y="3629070"/>
            <a:ext cx="1620216" cy="2898276"/>
          </a:xfrm>
          <a:prstGeom prst="rect">
            <a:avLst/>
          </a:prstGeom>
        </p:spPr>
      </p:pic>
      <p:pic>
        <p:nvPicPr>
          <p:cNvPr id="15" name="Image 14">
            <a:extLst>
              <a:ext uri="{FF2B5EF4-FFF2-40B4-BE49-F238E27FC236}">
                <a16:creationId xmlns:a16="http://schemas.microsoft.com/office/drawing/2014/main" id="{0C31DA59-AED5-284D-BF08-85F3E9E9E897}"/>
              </a:ext>
            </a:extLst>
          </p:cNvPr>
          <p:cNvPicPr>
            <a:picLocks noChangeAspect="1"/>
          </p:cNvPicPr>
          <p:nvPr/>
        </p:nvPicPr>
        <p:blipFill>
          <a:blip r:embed="rId4"/>
          <a:stretch>
            <a:fillRect/>
          </a:stretch>
        </p:blipFill>
        <p:spPr>
          <a:xfrm>
            <a:off x="8985744" y="3575419"/>
            <a:ext cx="1620217" cy="2898276"/>
          </a:xfrm>
          <a:prstGeom prst="rect">
            <a:avLst/>
          </a:prstGeom>
        </p:spPr>
      </p:pic>
      <p:cxnSp>
        <p:nvCxnSpPr>
          <p:cNvPr id="17" name="Connecteur droit avec flèche 16">
            <a:extLst>
              <a:ext uri="{FF2B5EF4-FFF2-40B4-BE49-F238E27FC236}">
                <a16:creationId xmlns:a16="http://schemas.microsoft.com/office/drawing/2014/main" id="{DB8358B3-87FF-E843-A1EE-FB03D0F6DC79}"/>
              </a:ext>
            </a:extLst>
          </p:cNvPr>
          <p:cNvCxnSpPr>
            <a:cxnSpLocks/>
          </p:cNvCxnSpPr>
          <p:nvPr/>
        </p:nvCxnSpPr>
        <p:spPr>
          <a:xfrm>
            <a:off x="7412536" y="5159595"/>
            <a:ext cx="1359404" cy="0"/>
          </a:xfrm>
          <a:prstGeom prst="straightConnector1">
            <a:avLst/>
          </a:prstGeom>
          <a:noFill/>
          <a:ln w="76200" cap="flat" cmpd="sng">
            <a:solidFill>
              <a:srgbClr val="000000"/>
            </a:solidFill>
            <a:prstDash val="solid"/>
            <a:miter lim="400000"/>
            <a:tailEnd type="arrow"/>
          </a:ln>
          <a:effectLst/>
        </p:spPr>
        <p:style>
          <a:lnRef idx="0">
            <a:scrgbClr r="0" g="0" b="0"/>
          </a:lnRef>
          <a:fillRef idx="0">
            <a:scrgbClr r="0" g="0" b="0"/>
          </a:fillRef>
          <a:effectRef idx="0">
            <a:scrgbClr r="0" g="0" b="0"/>
          </a:effectRef>
          <a:fontRef idx="none"/>
        </p:style>
      </p:cxnSp>
      <p:pic>
        <p:nvPicPr>
          <p:cNvPr id="19" name="Image 18" descr="machineAevaluerW.jpg">
            <a:extLst>
              <a:ext uri="{FF2B5EF4-FFF2-40B4-BE49-F238E27FC236}">
                <a16:creationId xmlns:a16="http://schemas.microsoft.com/office/drawing/2014/main" id="{F472CFC6-75CF-6C43-B1A5-3E5D7A396B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5251" y="656754"/>
            <a:ext cx="2853974" cy="2388779"/>
          </a:xfrm>
          <a:prstGeom prst="rect">
            <a:avLst/>
          </a:prstGeom>
        </p:spPr>
      </p:pic>
    </p:spTree>
    <p:extLst>
      <p:ext uri="{BB962C8B-B14F-4D97-AF65-F5344CB8AC3E}">
        <p14:creationId xmlns:p14="http://schemas.microsoft.com/office/powerpoint/2010/main" val="751604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466722" y="586855"/>
            <a:ext cx="3201366" cy="3387497"/>
          </a:xfrm>
        </p:spPr>
        <p:txBody>
          <a:bodyPr anchor="b">
            <a:normAutofit/>
          </a:bodyPr>
          <a:lstStyle/>
          <a:p>
            <a:pPr algn="r"/>
            <a:r>
              <a:rPr lang="nl-BE" sz="4000" dirty="0">
                <a:solidFill>
                  <a:srgbClr val="FFFFFF"/>
                </a:solidFill>
              </a:rPr>
              <a:t>Complexité de l’évaluation</a:t>
            </a:r>
            <a:endParaRPr lang="fr-FR" sz="4000" dirty="0">
              <a:solidFill>
                <a:srgbClr val="FFFFFF"/>
              </a:solidFill>
            </a:endParaRPr>
          </a:p>
        </p:txBody>
      </p:sp>
      <p:pic>
        <p:nvPicPr>
          <p:cNvPr id="6" name="Image 5">
            <a:extLst>
              <a:ext uri="{FF2B5EF4-FFF2-40B4-BE49-F238E27FC236}">
                <a16:creationId xmlns:a16="http://schemas.microsoft.com/office/drawing/2014/main" id="{87DAFDC2-37F7-FC52-E189-3300332C9E93}"/>
              </a:ext>
            </a:extLst>
          </p:cNvPr>
          <p:cNvPicPr>
            <a:picLocks noChangeAspect="1"/>
          </p:cNvPicPr>
          <p:nvPr/>
        </p:nvPicPr>
        <p:blipFill>
          <a:blip r:embed="rId3"/>
          <a:stretch>
            <a:fillRect/>
          </a:stretch>
        </p:blipFill>
        <p:spPr>
          <a:xfrm>
            <a:off x="3900973" y="586855"/>
            <a:ext cx="8519945" cy="5937337"/>
          </a:xfrm>
          <a:prstGeom prst="rect">
            <a:avLst/>
          </a:prstGeom>
        </p:spPr>
      </p:pic>
    </p:spTree>
    <p:extLst>
      <p:ext uri="{BB962C8B-B14F-4D97-AF65-F5344CB8AC3E}">
        <p14:creationId xmlns:p14="http://schemas.microsoft.com/office/powerpoint/2010/main" val="354064645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4181</TotalTime>
  <Words>1790</Words>
  <Application>Microsoft Macintosh PowerPoint</Application>
  <PresentationFormat>Grand écran</PresentationFormat>
  <Paragraphs>326</Paragraphs>
  <Slides>49</Slides>
  <Notes>41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49</vt:i4>
      </vt:variant>
    </vt:vector>
  </HeadingPairs>
  <TitlesOfParts>
    <vt:vector size="54" baseType="lpstr">
      <vt:lpstr>Arial</vt:lpstr>
      <vt:lpstr>Calibri</vt:lpstr>
      <vt:lpstr>Calibri Light</vt:lpstr>
      <vt:lpstr>Nunito</vt:lpstr>
      <vt:lpstr>Thème Office</vt:lpstr>
      <vt:lpstr>L’évaluation en éducation et en formation</vt:lpstr>
      <vt:lpstr>Cas personnel</vt:lpstr>
      <vt:lpstr>www.wooclap.com/BHJSIT</vt:lpstr>
      <vt:lpstr>Conclusion</vt:lpstr>
      <vt:lpstr>Evaluer, c’est inférer</vt:lpstr>
      <vt:lpstr>Evaluer : définitions</vt:lpstr>
      <vt:lpstr>La mesure en éducation</vt:lpstr>
      <vt:lpstr>La mesure en éducation</vt:lpstr>
      <vt:lpstr>Complexité de l’évaluation</vt:lpstr>
      <vt:lpstr>Evaluer en formation d’adulte</vt:lpstr>
      <vt:lpstr>Evaluer: Une question de concordance</vt:lpstr>
      <vt:lpstr>Evaluer: Une question de concordance</vt:lpstr>
      <vt:lpstr>Evaluer :Une question de concordance</vt:lpstr>
      <vt:lpstr>Evaluer : ne question de validité</vt:lpstr>
      <vt:lpstr>La note : Une question de concordance</vt:lpstr>
      <vt:lpstr>Evaluer: Une question de performance</vt:lpstr>
      <vt:lpstr>Evaluer: Une question de performance</vt:lpstr>
      <vt:lpstr>Evaluer: Une question de performance</vt:lpstr>
      <vt:lpstr>Evaluer: Une question de performance</vt:lpstr>
      <vt:lpstr>L’internal feedback : Nicol (2020)</vt:lpstr>
      <vt:lpstr>L’internal feedback : Nicol (2020)</vt:lpstr>
      <vt:lpstr>Evaluer : diminuer les biais</vt:lpstr>
      <vt:lpstr>Evaluer : diminuer les biais</vt:lpstr>
      <vt:lpstr>Présentation PowerPoint</vt:lpstr>
      <vt:lpstr>Evaluer : diminuer les biais</vt:lpstr>
      <vt:lpstr>Retour sur votre cas personnel</vt:lpstr>
      <vt:lpstr>Le modèle MOSCODEE  (Detroz, Malay, Crahay, 2020)</vt:lpstr>
      <vt:lpstr>Le modèle Moscodee</vt:lpstr>
      <vt:lpstr>Le référentiel d’évaluation</vt:lpstr>
      <vt:lpstr>Le référentiel d’évaluation</vt:lpstr>
      <vt:lpstr>Le référentiel d’évaluation</vt:lpstr>
      <vt:lpstr>Valeurs et finalités de l’évaluation</vt:lpstr>
      <vt:lpstr>Valeurs et finalités de l’évaluation</vt:lpstr>
      <vt:lpstr>L’architecture de l’évaluation</vt:lpstr>
      <vt:lpstr>L’architecture de l’évaluation</vt:lpstr>
      <vt:lpstr>Conception et paramétrage de l’évaluation</vt:lpstr>
      <vt:lpstr>Conception et paramétrage  de l’évaluation</vt:lpstr>
      <vt:lpstr>Communication vers les étudiants</vt:lpstr>
      <vt:lpstr>Communication vers les étudiants</vt:lpstr>
      <vt:lpstr>La prise de données en évaluation</vt:lpstr>
      <vt:lpstr>Prise de données</vt:lpstr>
      <vt:lpstr>Jugement et decision</vt:lpstr>
      <vt:lpstr>Jugement et décision</vt:lpstr>
      <vt:lpstr>Rétroaction / feedback</vt:lpstr>
      <vt:lpstr>Rétroaction</vt:lpstr>
      <vt:lpstr>Analyse qualité</vt:lpstr>
      <vt:lpstr>Jugement et décision</vt:lpstr>
      <vt:lpstr>Retour sur votre cas personnel</vt:lpstr>
      <vt:lpstr>Merci pour votre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Questions d’évaluation 2020-2021</dc:title>
  <dc:creator>Pascal Detroz</dc:creator>
  <cp:lastModifiedBy>Detroz Pascal</cp:lastModifiedBy>
  <cp:revision>36</cp:revision>
  <cp:lastPrinted>2022-10-11T10:49:46Z</cp:lastPrinted>
  <dcterms:created xsi:type="dcterms:W3CDTF">2021-02-17T10:01:49Z</dcterms:created>
  <dcterms:modified xsi:type="dcterms:W3CDTF">2022-10-13T09:47:26Z</dcterms:modified>
</cp:coreProperties>
</file>