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7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68" r:id="rId1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4C43717-7323-4E9F-BEE3-667B0F7C99B6}" v="286" dt="2022-10-04T20:08:31.74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cha Bernard" userId="3d311f2209de6760" providerId="LiveId" clId="{44C43717-7323-4E9F-BEE3-667B0F7C99B6}"/>
    <pc:docChg chg="undo custSel addSld delSld modSld addMainMaster delMainMaster">
      <pc:chgData name="Sacha Bernard" userId="3d311f2209de6760" providerId="LiveId" clId="{44C43717-7323-4E9F-BEE3-667B0F7C99B6}" dt="2022-10-04T20:08:31.741" v="1659"/>
      <pc:docMkLst>
        <pc:docMk/>
      </pc:docMkLst>
      <pc:sldChg chg="addSp delSp modSp del mod setBg modClrScheme addAnim delAnim modAnim setClrOvrMap chgLayout">
        <pc:chgData name="Sacha Bernard" userId="3d311f2209de6760" providerId="LiveId" clId="{44C43717-7323-4E9F-BEE3-667B0F7C99B6}" dt="2022-10-03T20:08:50.277" v="430" actId="2696"/>
        <pc:sldMkLst>
          <pc:docMk/>
          <pc:sldMk cId="2013270634" sldId="256"/>
        </pc:sldMkLst>
        <pc:spChg chg="mod">
          <ac:chgData name="Sacha Bernard" userId="3d311f2209de6760" providerId="LiveId" clId="{44C43717-7323-4E9F-BEE3-667B0F7C99B6}" dt="2022-10-03T20:08:45.070" v="428" actId="6549"/>
          <ac:spMkLst>
            <pc:docMk/>
            <pc:sldMk cId="2013270634" sldId="256"/>
            <ac:spMk id="2" creationId="{C8E7C6B0-8CAD-483A-6003-67531A2AD0FE}"/>
          </ac:spMkLst>
        </pc:spChg>
        <pc:spChg chg="mod">
          <ac:chgData name="Sacha Bernard" userId="3d311f2209de6760" providerId="LiveId" clId="{44C43717-7323-4E9F-BEE3-667B0F7C99B6}" dt="2022-10-03T20:08:46.877" v="429" actId="6549"/>
          <ac:spMkLst>
            <pc:docMk/>
            <pc:sldMk cId="2013270634" sldId="256"/>
            <ac:spMk id="3" creationId="{19F53CB9-8BFA-EFF5-D194-5C5953AFAF86}"/>
          </ac:spMkLst>
        </pc:spChg>
        <pc:spChg chg="add del">
          <ac:chgData name="Sacha Bernard" userId="3d311f2209de6760" providerId="LiveId" clId="{44C43717-7323-4E9F-BEE3-667B0F7C99B6}" dt="2022-10-03T19:55:46.747" v="21" actId="26606"/>
          <ac:spMkLst>
            <pc:docMk/>
            <pc:sldMk cId="2013270634" sldId="256"/>
            <ac:spMk id="7" creationId="{AC8EEB0F-BA72-49AC-956F-331B60FDE79E}"/>
          </ac:spMkLst>
        </pc:spChg>
        <pc:spChg chg="add del">
          <ac:chgData name="Sacha Bernard" userId="3d311f2209de6760" providerId="LiveId" clId="{44C43717-7323-4E9F-BEE3-667B0F7C99B6}" dt="2022-10-03T19:48:49.137" v="6" actId="26606"/>
          <ac:spMkLst>
            <pc:docMk/>
            <pc:sldMk cId="2013270634" sldId="256"/>
            <ac:spMk id="10" creationId="{40E0E787-6A3F-4579-9E73-AC9FBB0E3A45}"/>
          </ac:spMkLst>
        </pc:spChg>
        <pc:spChg chg="add del">
          <ac:chgData name="Sacha Bernard" userId="3d311f2209de6760" providerId="LiveId" clId="{44C43717-7323-4E9F-BEE3-667B0F7C99B6}" dt="2022-10-03T19:55:33.219" v="12" actId="26606"/>
          <ac:spMkLst>
            <pc:docMk/>
            <pc:sldMk cId="2013270634" sldId="256"/>
            <ac:spMk id="20" creationId="{D3F794D0-2982-490E-88DA-93D48975085F}"/>
          </ac:spMkLst>
        </pc:spChg>
        <pc:spChg chg="add del">
          <ac:chgData name="Sacha Bernard" userId="3d311f2209de6760" providerId="LiveId" clId="{44C43717-7323-4E9F-BEE3-667B0F7C99B6}" dt="2022-10-03T19:55:33.219" v="12" actId="26606"/>
          <ac:spMkLst>
            <pc:docMk/>
            <pc:sldMk cId="2013270634" sldId="256"/>
            <ac:spMk id="22" creationId="{AFD24A3D-F07A-44A9-BE55-5576292E152D}"/>
          </ac:spMkLst>
        </pc:spChg>
        <pc:spChg chg="add del">
          <ac:chgData name="Sacha Bernard" userId="3d311f2209de6760" providerId="LiveId" clId="{44C43717-7323-4E9F-BEE3-667B0F7C99B6}" dt="2022-10-03T19:55:33.219" v="12" actId="26606"/>
          <ac:spMkLst>
            <pc:docMk/>
            <pc:sldMk cId="2013270634" sldId="256"/>
            <ac:spMk id="24" creationId="{204441C9-FD2D-4031-B5C5-67478196CCCF}"/>
          </ac:spMkLst>
        </pc:spChg>
        <pc:spChg chg="add del">
          <ac:chgData name="Sacha Bernard" userId="3d311f2209de6760" providerId="LiveId" clId="{44C43717-7323-4E9F-BEE3-667B0F7C99B6}" dt="2022-10-03T19:55:33.219" v="12" actId="26606"/>
          <ac:spMkLst>
            <pc:docMk/>
            <pc:sldMk cId="2013270634" sldId="256"/>
            <ac:spMk id="26" creationId="{EBF09AEC-6E6E-418F-9974-8730F1B2B6EF}"/>
          </ac:spMkLst>
        </pc:spChg>
        <pc:spChg chg="add del">
          <ac:chgData name="Sacha Bernard" userId="3d311f2209de6760" providerId="LiveId" clId="{44C43717-7323-4E9F-BEE3-667B0F7C99B6}" dt="2022-10-03T19:55:33.219" v="12" actId="26606"/>
          <ac:spMkLst>
            <pc:docMk/>
            <pc:sldMk cId="2013270634" sldId="256"/>
            <ac:spMk id="28" creationId="{3D9D3989-3E00-4727-914E-959DFE8FACE9}"/>
          </ac:spMkLst>
        </pc:spChg>
        <pc:spChg chg="add del">
          <ac:chgData name="Sacha Bernard" userId="3d311f2209de6760" providerId="LiveId" clId="{44C43717-7323-4E9F-BEE3-667B0F7C99B6}" dt="2022-10-03T19:55:35.547" v="14" actId="26606"/>
          <ac:spMkLst>
            <pc:docMk/>
            <pc:sldMk cId="2013270634" sldId="256"/>
            <ac:spMk id="30" creationId="{B55DEF71-1741-4489-8E77-46FC5BAA66E2}"/>
          </ac:spMkLst>
        </pc:spChg>
        <pc:spChg chg="add del">
          <ac:chgData name="Sacha Bernard" userId="3d311f2209de6760" providerId="LiveId" clId="{44C43717-7323-4E9F-BEE3-667B0F7C99B6}" dt="2022-10-03T19:55:35.547" v="14" actId="26606"/>
          <ac:spMkLst>
            <pc:docMk/>
            <pc:sldMk cId="2013270634" sldId="256"/>
            <ac:spMk id="31" creationId="{51F77B6A-7F53-4B28-B73D-C8CC899AB221}"/>
          </ac:spMkLst>
        </pc:spChg>
        <pc:spChg chg="add del">
          <ac:chgData name="Sacha Bernard" userId="3d311f2209de6760" providerId="LiveId" clId="{44C43717-7323-4E9F-BEE3-667B0F7C99B6}" dt="2022-10-03T19:55:35.547" v="14" actId="26606"/>
          <ac:spMkLst>
            <pc:docMk/>
            <pc:sldMk cId="2013270634" sldId="256"/>
            <ac:spMk id="32" creationId="{82347B6D-A7CC-48EB-861F-917D0D61E3EA}"/>
          </ac:spMkLst>
        </pc:spChg>
        <pc:spChg chg="add del">
          <ac:chgData name="Sacha Bernard" userId="3d311f2209de6760" providerId="LiveId" clId="{44C43717-7323-4E9F-BEE3-667B0F7C99B6}" dt="2022-10-03T19:55:35.547" v="14" actId="26606"/>
          <ac:spMkLst>
            <pc:docMk/>
            <pc:sldMk cId="2013270634" sldId="256"/>
            <ac:spMk id="38" creationId="{A7A0A46D-CC9B-4E32-870A-7BC2DF940144}"/>
          </ac:spMkLst>
        </pc:spChg>
        <pc:spChg chg="add del">
          <ac:chgData name="Sacha Bernard" userId="3d311f2209de6760" providerId="LiveId" clId="{44C43717-7323-4E9F-BEE3-667B0F7C99B6}" dt="2022-10-03T19:55:35.547" v="14" actId="26606"/>
          <ac:spMkLst>
            <pc:docMk/>
            <pc:sldMk cId="2013270634" sldId="256"/>
            <ac:spMk id="39" creationId="{F6E412EF-CF39-4C25-85B0-DB30B1B0A8C4}"/>
          </ac:spMkLst>
        </pc:spChg>
        <pc:spChg chg="add del">
          <ac:chgData name="Sacha Bernard" userId="3d311f2209de6760" providerId="LiveId" clId="{44C43717-7323-4E9F-BEE3-667B0F7C99B6}" dt="2022-10-03T19:55:35.547" v="14" actId="26606"/>
          <ac:spMkLst>
            <pc:docMk/>
            <pc:sldMk cId="2013270634" sldId="256"/>
            <ac:spMk id="40" creationId="{9178722E-1BD0-427E-BAAE-4F206DAB5818}"/>
          </ac:spMkLst>
        </pc:spChg>
        <pc:spChg chg="add del">
          <ac:chgData name="Sacha Bernard" userId="3d311f2209de6760" providerId="LiveId" clId="{44C43717-7323-4E9F-BEE3-667B0F7C99B6}" dt="2022-10-03T19:55:35.547" v="14" actId="26606"/>
          <ac:spMkLst>
            <pc:docMk/>
            <pc:sldMk cId="2013270634" sldId="256"/>
            <ac:spMk id="41" creationId="{E8DA6235-17F2-4C9E-88C6-C5D38D8D3C03}"/>
          </ac:spMkLst>
        </pc:spChg>
        <pc:spChg chg="add del">
          <ac:chgData name="Sacha Bernard" userId="3d311f2209de6760" providerId="LiveId" clId="{44C43717-7323-4E9F-BEE3-667B0F7C99B6}" dt="2022-10-03T19:55:40.368" v="16" actId="26606"/>
          <ac:spMkLst>
            <pc:docMk/>
            <pc:sldMk cId="2013270634" sldId="256"/>
            <ac:spMk id="49" creationId="{9B7AD9F6-8CE7-4299-8FC6-328F4DCD3FF9}"/>
          </ac:spMkLst>
        </pc:spChg>
        <pc:spChg chg="add del">
          <ac:chgData name="Sacha Bernard" userId="3d311f2209de6760" providerId="LiveId" clId="{44C43717-7323-4E9F-BEE3-667B0F7C99B6}" dt="2022-10-03T19:55:40.368" v="16" actId="26606"/>
          <ac:spMkLst>
            <pc:docMk/>
            <pc:sldMk cId="2013270634" sldId="256"/>
            <ac:spMk id="50" creationId="{F49775AF-8896-43EE-92C6-83497D6DC56F}"/>
          </ac:spMkLst>
        </pc:spChg>
        <pc:spChg chg="add del">
          <ac:chgData name="Sacha Bernard" userId="3d311f2209de6760" providerId="LiveId" clId="{44C43717-7323-4E9F-BEE3-667B0F7C99B6}" dt="2022-10-03T19:55:43.625" v="18" actId="26606"/>
          <ac:spMkLst>
            <pc:docMk/>
            <pc:sldMk cId="2013270634" sldId="256"/>
            <ac:spMk id="52" creationId="{7A18C9FB-EC4C-4DAE-8F7D-C6E5AF607958}"/>
          </ac:spMkLst>
        </pc:spChg>
        <pc:spChg chg="add del">
          <ac:chgData name="Sacha Bernard" userId="3d311f2209de6760" providerId="LiveId" clId="{44C43717-7323-4E9F-BEE3-667B0F7C99B6}" dt="2022-10-03T19:55:43.625" v="18" actId="26606"/>
          <ac:spMkLst>
            <pc:docMk/>
            <pc:sldMk cId="2013270634" sldId="256"/>
            <ac:spMk id="53" creationId="{BFC5A2D8-56E8-47FB-975D-D777AFEA4F18}"/>
          </ac:spMkLst>
        </pc:spChg>
        <pc:spChg chg="add del">
          <ac:chgData name="Sacha Bernard" userId="3d311f2209de6760" providerId="LiveId" clId="{44C43717-7323-4E9F-BEE3-667B0F7C99B6}" dt="2022-10-03T19:55:43.625" v="18" actId="26606"/>
          <ac:spMkLst>
            <pc:docMk/>
            <pc:sldMk cId="2013270634" sldId="256"/>
            <ac:spMk id="54" creationId="{A9896C11-F8DF-437A-B349-8AFD602DC0CA}"/>
          </ac:spMkLst>
        </pc:spChg>
        <pc:spChg chg="add del">
          <ac:chgData name="Sacha Bernard" userId="3d311f2209de6760" providerId="LiveId" clId="{44C43717-7323-4E9F-BEE3-667B0F7C99B6}" dt="2022-10-03T19:55:46.714" v="20" actId="26606"/>
          <ac:spMkLst>
            <pc:docMk/>
            <pc:sldMk cId="2013270634" sldId="256"/>
            <ac:spMk id="56" creationId="{D3F794D0-2982-490E-88DA-93D48975085F}"/>
          </ac:spMkLst>
        </pc:spChg>
        <pc:spChg chg="add del">
          <ac:chgData name="Sacha Bernard" userId="3d311f2209de6760" providerId="LiveId" clId="{44C43717-7323-4E9F-BEE3-667B0F7C99B6}" dt="2022-10-03T19:55:46.714" v="20" actId="26606"/>
          <ac:spMkLst>
            <pc:docMk/>
            <pc:sldMk cId="2013270634" sldId="256"/>
            <ac:spMk id="57" creationId="{AFD24A3D-F07A-44A9-BE55-5576292E152D}"/>
          </ac:spMkLst>
        </pc:spChg>
        <pc:spChg chg="add del">
          <ac:chgData name="Sacha Bernard" userId="3d311f2209de6760" providerId="LiveId" clId="{44C43717-7323-4E9F-BEE3-667B0F7C99B6}" dt="2022-10-03T19:55:46.714" v="20" actId="26606"/>
          <ac:spMkLst>
            <pc:docMk/>
            <pc:sldMk cId="2013270634" sldId="256"/>
            <ac:spMk id="58" creationId="{204441C9-FD2D-4031-B5C5-67478196CCCF}"/>
          </ac:spMkLst>
        </pc:spChg>
        <pc:spChg chg="add del">
          <ac:chgData name="Sacha Bernard" userId="3d311f2209de6760" providerId="LiveId" clId="{44C43717-7323-4E9F-BEE3-667B0F7C99B6}" dt="2022-10-03T19:55:46.714" v="20" actId="26606"/>
          <ac:spMkLst>
            <pc:docMk/>
            <pc:sldMk cId="2013270634" sldId="256"/>
            <ac:spMk id="59" creationId="{EBF09AEC-6E6E-418F-9974-8730F1B2B6EF}"/>
          </ac:spMkLst>
        </pc:spChg>
        <pc:spChg chg="add del">
          <ac:chgData name="Sacha Bernard" userId="3d311f2209de6760" providerId="LiveId" clId="{44C43717-7323-4E9F-BEE3-667B0F7C99B6}" dt="2022-10-03T19:55:46.714" v="20" actId="26606"/>
          <ac:spMkLst>
            <pc:docMk/>
            <pc:sldMk cId="2013270634" sldId="256"/>
            <ac:spMk id="60" creationId="{3D9D3989-3E00-4727-914E-959DFE8FACE9}"/>
          </ac:spMkLst>
        </pc:spChg>
        <pc:spChg chg="add del">
          <ac:chgData name="Sacha Bernard" userId="3d311f2209de6760" providerId="LiveId" clId="{44C43717-7323-4E9F-BEE3-667B0F7C99B6}" dt="2022-10-03T19:56:44.223" v="28" actId="26606"/>
          <ac:spMkLst>
            <pc:docMk/>
            <pc:sldMk cId="2013270634" sldId="256"/>
            <ac:spMk id="62" creationId="{63A1188B-F6D0-454F-8265-790DD27A80DC}"/>
          </ac:spMkLst>
        </pc:spChg>
        <pc:spChg chg="add del">
          <ac:chgData name="Sacha Bernard" userId="3d311f2209de6760" providerId="LiveId" clId="{44C43717-7323-4E9F-BEE3-667B0F7C99B6}" dt="2022-10-03T19:56:44.223" v="28" actId="26606"/>
          <ac:spMkLst>
            <pc:docMk/>
            <pc:sldMk cId="2013270634" sldId="256"/>
            <ac:spMk id="63" creationId="{E1508670-65E0-4939-8E5D-98D071CA1A36}"/>
          </ac:spMkLst>
        </pc:spChg>
        <pc:spChg chg="add del">
          <ac:chgData name="Sacha Bernard" userId="3d311f2209de6760" providerId="LiveId" clId="{44C43717-7323-4E9F-BEE3-667B0F7C99B6}" dt="2022-10-03T19:56:44.223" v="28" actId="26606"/>
          <ac:spMkLst>
            <pc:docMk/>
            <pc:sldMk cId="2013270634" sldId="256"/>
            <ac:spMk id="64" creationId="{BA680864-F353-4128-88F8-98E04FD7641B}"/>
          </ac:spMkLst>
        </pc:spChg>
        <pc:spChg chg="add del">
          <ac:chgData name="Sacha Bernard" userId="3d311f2209de6760" providerId="LiveId" clId="{44C43717-7323-4E9F-BEE3-667B0F7C99B6}" dt="2022-10-03T20:00:27.397" v="358" actId="26606"/>
          <ac:spMkLst>
            <pc:docMk/>
            <pc:sldMk cId="2013270634" sldId="256"/>
            <ac:spMk id="69" creationId="{155D7866-985D-4D23-BF0E-72CA30F5C7E9}"/>
          </ac:spMkLst>
        </pc:spChg>
        <pc:spChg chg="add del">
          <ac:chgData name="Sacha Bernard" userId="3d311f2209de6760" providerId="LiveId" clId="{44C43717-7323-4E9F-BEE3-667B0F7C99B6}" dt="2022-10-03T20:00:27.397" v="358" actId="26606"/>
          <ac:spMkLst>
            <pc:docMk/>
            <pc:sldMk cId="2013270634" sldId="256"/>
            <ac:spMk id="71" creationId="{0ADDB668-2CA4-4D2B-9C34-3487CA330BA8}"/>
          </ac:spMkLst>
        </pc:spChg>
        <pc:spChg chg="add del">
          <ac:chgData name="Sacha Bernard" userId="3d311f2209de6760" providerId="LiveId" clId="{44C43717-7323-4E9F-BEE3-667B0F7C99B6}" dt="2022-10-03T20:00:27.397" v="358" actId="26606"/>
          <ac:spMkLst>
            <pc:docMk/>
            <pc:sldMk cId="2013270634" sldId="256"/>
            <ac:spMk id="73" creationId="{2568BC19-F052-4108-93E1-6A3D1DEC072F}"/>
          </ac:spMkLst>
        </pc:spChg>
        <pc:spChg chg="add del">
          <ac:chgData name="Sacha Bernard" userId="3d311f2209de6760" providerId="LiveId" clId="{44C43717-7323-4E9F-BEE3-667B0F7C99B6}" dt="2022-10-03T20:00:27.397" v="358" actId="26606"/>
          <ac:spMkLst>
            <pc:docMk/>
            <pc:sldMk cId="2013270634" sldId="256"/>
            <ac:spMk id="75" creationId="{D5FD337D-4D6B-4C8B-B6F5-121097E09881}"/>
          </ac:spMkLst>
        </pc:spChg>
        <pc:spChg chg="add del">
          <ac:chgData name="Sacha Bernard" userId="3d311f2209de6760" providerId="LiveId" clId="{44C43717-7323-4E9F-BEE3-667B0F7C99B6}" dt="2022-10-03T19:59:02.497" v="319" actId="26606"/>
          <ac:spMkLst>
            <pc:docMk/>
            <pc:sldMk cId="2013270634" sldId="256"/>
            <ac:spMk id="80" creationId="{733E0473-C315-42D8-A82A-A2FE49DC67DA}"/>
          </ac:spMkLst>
        </pc:spChg>
        <pc:spChg chg="add del">
          <ac:chgData name="Sacha Bernard" userId="3d311f2209de6760" providerId="LiveId" clId="{44C43717-7323-4E9F-BEE3-667B0F7C99B6}" dt="2022-10-03T19:59:02.497" v="319" actId="26606"/>
          <ac:spMkLst>
            <pc:docMk/>
            <pc:sldMk cId="2013270634" sldId="256"/>
            <ac:spMk id="82" creationId="{AD23A251-68F2-43E5-812B-4BBAE1AF535E}"/>
          </ac:spMkLst>
        </pc:spChg>
        <pc:spChg chg="add del">
          <ac:chgData name="Sacha Bernard" userId="3d311f2209de6760" providerId="LiveId" clId="{44C43717-7323-4E9F-BEE3-667B0F7C99B6}" dt="2022-10-03T19:59:14.818" v="323" actId="26606"/>
          <ac:spMkLst>
            <pc:docMk/>
            <pc:sldMk cId="2013270634" sldId="256"/>
            <ac:spMk id="94" creationId="{D2306AB6-9D65-4F8E-9FD7-C3F3A3DE395D}"/>
          </ac:spMkLst>
        </pc:spChg>
        <pc:spChg chg="add del">
          <ac:chgData name="Sacha Bernard" userId="3d311f2209de6760" providerId="LiveId" clId="{44C43717-7323-4E9F-BEE3-667B0F7C99B6}" dt="2022-10-03T19:59:14.818" v="323" actId="26606"/>
          <ac:spMkLst>
            <pc:docMk/>
            <pc:sldMk cId="2013270634" sldId="256"/>
            <ac:spMk id="95" creationId="{284C940E-7A1D-418E-A9E8-C9852CA8EE57}"/>
          </ac:spMkLst>
        </pc:spChg>
        <pc:spChg chg="add del">
          <ac:chgData name="Sacha Bernard" userId="3d311f2209de6760" providerId="LiveId" clId="{44C43717-7323-4E9F-BEE3-667B0F7C99B6}" dt="2022-10-03T19:59:14.818" v="323" actId="26606"/>
          <ac:spMkLst>
            <pc:docMk/>
            <pc:sldMk cId="2013270634" sldId="256"/>
            <ac:spMk id="96" creationId="{72E0F698-EDF5-464C-B466-8D34B8AF17C7}"/>
          </ac:spMkLst>
        </pc:spChg>
        <pc:spChg chg="add del">
          <ac:chgData name="Sacha Bernard" userId="3d311f2209de6760" providerId="LiveId" clId="{44C43717-7323-4E9F-BEE3-667B0F7C99B6}" dt="2022-10-03T19:59:33.620" v="327" actId="26606"/>
          <ac:spMkLst>
            <pc:docMk/>
            <pc:sldMk cId="2013270634" sldId="256"/>
            <ac:spMk id="98" creationId="{37FDDF72-DE39-4F99-A3C1-DD9D7815D7DB}"/>
          </ac:spMkLst>
        </pc:spChg>
        <pc:spChg chg="add del">
          <ac:chgData name="Sacha Bernard" userId="3d311f2209de6760" providerId="LiveId" clId="{44C43717-7323-4E9F-BEE3-667B0F7C99B6}" dt="2022-10-03T19:59:33.620" v="327" actId="26606"/>
          <ac:spMkLst>
            <pc:docMk/>
            <pc:sldMk cId="2013270634" sldId="256"/>
            <ac:spMk id="99" creationId="{5E4ECE80-3AD1-450C-B62A-98788F193948}"/>
          </ac:spMkLst>
        </pc:spChg>
        <pc:spChg chg="add del">
          <ac:chgData name="Sacha Bernard" userId="3d311f2209de6760" providerId="LiveId" clId="{44C43717-7323-4E9F-BEE3-667B0F7C99B6}" dt="2022-10-03T19:59:33.620" v="327" actId="26606"/>
          <ac:spMkLst>
            <pc:docMk/>
            <pc:sldMk cId="2013270634" sldId="256"/>
            <ac:spMk id="100" creationId="{C4056FD6-9767-4B1A-ACC2-9883F6A5B86D}"/>
          </ac:spMkLst>
        </pc:spChg>
        <pc:spChg chg="add del">
          <ac:chgData name="Sacha Bernard" userId="3d311f2209de6760" providerId="LiveId" clId="{44C43717-7323-4E9F-BEE3-667B0F7C99B6}" dt="2022-10-03T19:59:37.694" v="329" actId="26606"/>
          <ac:spMkLst>
            <pc:docMk/>
            <pc:sldMk cId="2013270634" sldId="256"/>
            <ac:spMk id="104" creationId="{F1174801-1395-44C5-9B00-CCAC45C056E7}"/>
          </ac:spMkLst>
        </pc:spChg>
        <pc:spChg chg="add del">
          <ac:chgData name="Sacha Bernard" userId="3d311f2209de6760" providerId="LiveId" clId="{44C43717-7323-4E9F-BEE3-667B0F7C99B6}" dt="2022-10-03T19:59:37.694" v="329" actId="26606"/>
          <ac:spMkLst>
            <pc:docMk/>
            <pc:sldMk cId="2013270634" sldId="256"/>
            <ac:spMk id="108" creationId="{996DFAFB-BCE1-4BEC-82FB-D574234DEF0A}"/>
          </ac:spMkLst>
        </pc:spChg>
        <pc:spChg chg="add del">
          <ac:chgData name="Sacha Bernard" userId="3d311f2209de6760" providerId="LiveId" clId="{44C43717-7323-4E9F-BEE3-667B0F7C99B6}" dt="2022-10-03T19:59:57.503" v="335" actId="26606"/>
          <ac:spMkLst>
            <pc:docMk/>
            <pc:sldMk cId="2013270634" sldId="256"/>
            <ac:spMk id="115" creationId="{94D786EB-944C-47D5-B631-899F4029B02E}"/>
          </ac:spMkLst>
        </pc:spChg>
        <pc:spChg chg="add del">
          <ac:chgData name="Sacha Bernard" userId="3d311f2209de6760" providerId="LiveId" clId="{44C43717-7323-4E9F-BEE3-667B0F7C99B6}" dt="2022-10-03T19:59:39.834" v="331" actId="26606"/>
          <ac:spMkLst>
            <pc:docMk/>
            <pc:sldMk cId="2013270634" sldId="256"/>
            <ac:spMk id="119" creationId="{9B37791B-B040-4694-BFDC-8DD132D86E8E}"/>
          </ac:spMkLst>
        </pc:spChg>
        <pc:spChg chg="add del">
          <ac:chgData name="Sacha Bernard" userId="3d311f2209de6760" providerId="LiveId" clId="{44C43717-7323-4E9F-BEE3-667B0F7C99B6}" dt="2022-10-03T19:59:51.402" v="333" actId="26606"/>
          <ac:spMkLst>
            <pc:docMk/>
            <pc:sldMk cId="2013270634" sldId="256"/>
            <ac:spMk id="123" creationId="{42EC32AE-E4F8-4BC6-BEF2-B48BDD157D3F}"/>
          </ac:spMkLst>
        </pc:spChg>
        <pc:spChg chg="add del">
          <ac:chgData name="Sacha Bernard" userId="3d311f2209de6760" providerId="LiveId" clId="{44C43717-7323-4E9F-BEE3-667B0F7C99B6}" dt="2022-10-03T19:59:57.503" v="335" actId="26606"/>
          <ac:spMkLst>
            <pc:docMk/>
            <pc:sldMk cId="2013270634" sldId="256"/>
            <ac:spMk id="126" creationId="{F79674E1-18E5-42B9-8E91-7DE00BD729AE}"/>
          </ac:spMkLst>
        </pc:spChg>
        <pc:spChg chg="add del">
          <ac:chgData name="Sacha Bernard" userId="3d311f2209de6760" providerId="LiveId" clId="{44C43717-7323-4E9F-BEE3-667B0F7C99B6}" dt="2022-10-03T19:59:57.503" v="335" actId="26606"/>
          <ac:spMkLst>
            <pc:docMk/>
            <pc:sldMk cId="2013270634" sldId="256"/>
            <ac:spMk id="127" creationId="{BA6285CA-6AFA-4F27-AFB5-1B32CDE09B1A}"/>
          </ac:spMkLst>
        </pc:spChg>
        <pc:spChg chg="add del">
          <ac:chgData name="Sacha Bernard" userId="3d311f2209de6760" providerId="LiveId" clId="{44C43717-7323-4E9F-BEE3-667B0F7C99B6}" dt="2022-10-03T20:00:00.733" v="337" actId="26606"/>
          <ac:spMkLst>
            <pc:docMk/>
            <pc:sldMk cId="2013270634" sldId="256"/>
            <ac:spMk id="141" creationId="{AD294E7E-62D8-48F8-A01E-1A457B5CA04C}"/>
          </ac:spMkLst>
        </pc:spChg>
        <pc:spChg chg="add del">
          <ac:chgData name="Sacha Bernard" userId="3d311f2209de6760" providerId="LiveId" clId="{44C43717-7323-4E9F-BEE3-667B0F7C99B6}" dt="2022-10-03T20:00:00.733" v="337" actId="26606"/>
          <ac:spMkLst>
            <pc:docMk/>
            <pc:sldMk cId="2013270634" sldId="256"/>
            <ac:spMk id="142" creationId="{FBCADCC9-9C0D-4CE3-8966-44472EFCF348}"/>
          </ac:spMkLst>
        </pc:spChg>
        <pc:spChg chg="add del">
          <ac:chgData name="Sacha Bernard" userId="3d311f2209de6760" providerId="LiveId" clId="{44C43717-7323-4E9F-BEE3-667B0F7C99B6}" dt="2022-10-03T20:00:00.733" v="337" actId="26606"/>
          <ac:spMkLst>
            <pc:docMk/>
            <pc:sldMk cId="2013270634" sldId="256"/>
            <ac:spMk id="143" creationId="{05FD221C-EDD3-49D9-90A7-260CECEE1C11}"/>
          </ac:spMkLst>
        </pc:spChg>
        <pc:spChg chg="add del">
          <ac:chgData name="Sacha Bernard" userId="3d311f2209de6760" providerId="LiveId" clId="{44C43717-7323-4E9F-BEE3-667B0F7C99B6}" dt="2022-10-03T20:00:09.866" v="339" actId="26606"/>
          <ac:spMkLst>
            <pc:docMk/>
            <pc:sldMk cId="2013270634" sldId="256"/>
            <ac:spMk id="162" creationId="{F79674E1-18E5-42B9-8E91-7DE00BD729AE}"/>
          </ac:spMkLst>
        </pc:spChg>
        <pc:spChg chg="add del">
          <ac:chgData name="Sacha Bernard" userId="3d311f2209de6760" providerId="LiveId" clId="{44C43717-7323-4E9F-BEE3-667B0F7C99B6}" dt="2022-10-03T20:00:09.866" v="339" actId="26606"/>
          <ac:spMkLst>
            <pc:docMk/>
            <pc:sldMk cId="2013270634" sldId="256"/>
            <ac:spMk id="163" creationId="{BA6285CA-6AFA-4F27-AFB5-1B32CDE09B1A}"/>
          </ac:spMkLst>
        </pc:spChg>
        <pc:spChg chg="add del">
          <ac:chgData name="Sacha Bernard" userId="3d311f2209de6760" providerId="LiveId" clId="{44C43717-7323-4E9F-BEE3-667B0F7C99B6}" dt="2022-10-03T20:00:09.866" v="339" actId="26606"/>
          <ac:spMkLst>
            <pc:docMk/>
            <pc:sldMk cId="2013270634" sldId="256"/>
            <ac:spMk id="191" creationId="{94D786EB-944C-47D5-B631-899F4029B02E}"/>
          </ac:spMkLst>
        </pc:spChg>
        <pc:spChg chg="add del">
          <ac:chgData name="Sacha Bernard" userId="3d311f2209de6760" providerId="LiveId" clId="{44C43717-7323-4E9F-BEE3-667B0F7C99B6}" dt="2022-10-03T20:00:14.131" v="343" actId="26606"/>
          <ac:spMkLst>
            <pc:docMk/>
            <pc:sldMk cId="2013270634" sldId="256"/>
            <ac:spMk id="193" creationId="{2FDF0794-1B86-42B2-B8C7-F60123E638ED}"/>
          </ac:spMkLst>
        </pc:spChg>
        <pc:spChg chg="add del">
          <ac:chgData name="Sacha Bernard" userId="3d311f2209de6760" providerId="LiveId" clId="{44C43717-7323-4E9F-BEE3-667B0F7C99B6}" dt="2022-10-03T20:00:14.131" v="343" actId="26606"/>
          <ac:spMkLst>
            <pc:docMk/>
            <pc:sldMk cId="2013270634" sldId="256"/>
            <ac:spMk id="194" creationId="{C5373426-E26E-431D-959C-5DB96C0B6208}"/>
          </ac:spMkLst>
        </pc:spChg>
        <pc:spChg chg="add del">
          <ac:chgData name="Sacha Bernard" userId="3d311f2209de6760" providerId="LiveId" clId="{44C43717-7323-4E9F-BEE3-667B0F7C99B6}" dt="2022-10-03T20:00:14.131" v="343" actId="26606"/>
          <ac:spMkLst>
            <pc:docMk/>
            <pc:sldMk cId="2013270634" sldId="256"/>
            <ac:spMk id="196" creationId="{E239D8CC-16F4-4B2B-80F0-203C56D0D2DE}"/>
          </ac:spMkLst>
        </pc:spChg>
        <pc:spChg chg="add del">
          <ac:chgData name="Sacha Bernard" userId="3d311f2209de6760" providerId="LiveId" clId="{44C43717-7323-4E9F-BEE3-667B0F7C99B6}" dt="2022-10-03T20:00:19.132" v="345" actId="26606"/>
          <ac:spMkLst>
            <pc:docMk/>
            <pc:sldMk cId="2013270634" sldId="256"/>
            <ac:spMk id="198" creationId="{78E81931-EC11-4433-BB7B-ED42BAA2441E}"/>
          </ac:spMkLst>
        </pc:spChg>
        <pc:spChg chg="add del">
          <ac:chgData name="Sacha Bernard" userId="3d311f2209de6760" providerId="LiveId" clId="{44C43717-7323-4E9F-BEE3-667B0F7C99B6}" dt="2022-10-03T20:00:19.132" v="345" actId="26606"/>
          <ac:spMkLst>
            <pc:docMk/>
            <pc:sldMk cId="2013270634" sldId="256"/>
            <ac:spMk id="199" creationId="{F35BC353-549C-47DC-9732-7E6961372840}"/>
          </ac:spMkLst>
        </pc:spChg>
        <pc:spChg chg="add del">
          <ac:chgData name="Sacha Bernard" userId="3d311f2209de6760" providerId="LiveId" clId="{44C43717-7323-4E9F-BEE3-667B0F7C99B6}" dt="2022-10-03T20:00:20.397" v="347" actId="26606"/>
          <ac:spMkLst>
            <pc:docMk/>
            <pc:sldMk cId="2013270634" sldId="256"/>
            <ac:spMk id="201" creationId="{9B37791B-B040-4694-BFDC-8DD132D86E8E}"/>
          </ac:spMkLst>
        </pc:spChg>
        <pc:spChg chg="add del">
          <ac:chgData name="Sacha Bernard" userId="3d311f2209de6760" providerId="LiveId" clId="{44C43717-7323-4E9F-BEE3-667B0F7C99B6}" dt="2022-10-03T20:00:21.981" v="349" actId="26606"/>
          <ac:spMkLst>
            <pc:docMk/>
            <pc:sldMk cId="2013270634" sldId="256"/>
            <ac:spMk id="205" creationId="{F1174801-1395-44C5-9B00-CCAC45C056E7}"/>
          </ac:spMkLst>
        </pc:spChg>
        <pc:spChg chg="add del">
          <ac:chgData name="Sacha Bernard" userId="3d311f2209de6760" providerId="LiveId" clId="{44C43717-7323-4E9F-BEE3-667B0F7C99B6}" dt="2022-10-03T20:00:21.981" v="349" actId="26606"/>
          <ac:spMkLst>
            <pc:docMk/>
            <pc:sldMk cId="2013270634" sldId="256"/>
            <ac:spMk id="206" creationId="{996DFAFB-BCE1-4BEC-82FB-D574234DEF0A}"/>
          </ac:spMkLst>
        </pc:spChg>
        <pc:spChg chg="add del">
          <ac:chgData name="Sacha Bernard" userId="3d311f2209de6760" providerId="LiveId" clId="{44C43717-7323-4E9F-BEE3-667B0F7C99B6}" dt="2022-10-03T20:00:22.959" v="353" actId="26606"/>
          <ac:spMkLst>
            <pc:docMk/>
            <pc:sldMk cId="2013270634" sldId="256"/>
            <ac:spMk id="217" creationId="{37FDDF72-DE39-4F99-A3C1-DD9D7815D7DB}"/>
          </ac:spMkLst>
        </pc:spChg>
        <pc:spChg chg="add del">
          <ac:chgData name="Sacha Bernard" userId="3d311f2209de6760" providerId="LiveId" clId="{44C43717-7323-4E9F-BEE3-667B0F7C99B6}" dt="2022-10-03T20:00:22.959" v="353" actId="26606"/>
          <ac:spMkLst>
            <pc:docMk/>
            <pc:sldMk cId="2013270634" sldId="256"/>
            <ac:spMk id="218" creationId="{5E4ECE80-3AD1-450C-B62A-98788F193948}"/>
          </ac:spMkLst>
        </pc:spChg>
        <pc:spChg chg="add del">
          <ac:chgData name="Sacha Bernard" userId="3d311f2209de6760" providerId="LiveId" clId="{44C43717-7323-4E9F-BEE3-667B0F7C99B6}" dt="2022-10-03T20:00:22.959" v="353" actId="26606"/>
          <ac:spMkLst>
            <pc:docMk/>
            <pc:sldMk cId="2013270634" sldId="256"/>
            <ac:spMk id="219" creationId="{C4056FD6-9767-4B1A-ACC2-9883F6A5B86D}"/>
          </ac:spMkLst>
        </pc:spChg>
        <pc:spChg chg="add del">
          <ac:chgData name="Sacha Bernard" userId="3d311f2209de6760" providerId="LiveId" clId="{44C43717-7323-4E9F-BEE3-667B0F7C99B6}" dt="2022-10-03T20:00:27.362" v="357" actId="26606"/>
          <ac:spMkLst>
            <pc:docMk/>
            <pc:sldMk cId="2013270634" sldId="256"/>
            <ac:spMk id="221" creationId="{26B4480E-B7FF-4481-890E-043A69AE6FE2}"/>
          </ac:spMkLst>
        </pc:spChg>
        <pc:spChg chg="add del">
          <ac:chgData name="Sacha Bernard" userId="3d311f2209de6760" providerId="LiveId" clId="{44C43717-7323-4E9F-BEE3-667B0F7C99B6}" dt="2022-10-03T20:00:27.362" v="357" actId="26606"/>
          <ac:spMkLst>
            <pc:docMk/>
            <pc:sldMk cId="2013270634" sldId="256"/>
            <ac:spMk id="222" creationId="{64C13BAB-7C00-4D21-A857-E3D41C0A2A66}"/>
          </ac:spMkLst>
        </pc:spChg>
        <pc:spChg chg="add del">
          <ac:chgData name="Sacha Bernard" userId="3d311f2209de6760" providerId="LiveId" clId="{44C43717-7323-4E9F-BEE3-667B0F7C99B6}" dt="2022-10-03T20:00:27.362" v="357" actId="26606"/>
          <ac:spMkLst>
            <pc:docMk/>
            <pc:sldMk cId="2013270634" sldId="256"/>
            <ac:spMk id="223" creationId="{1F1FF39A-AC3C-4066-9D4C-519AA22812EA}"/>
          </ac:spMkLst>
        </pc:spChg>
        <pc:spChg chg="add del">
          <ac:chgData name="Sacha Bernard" userId="3d311f2209de6760" providerId="LiveId" clId="{44C43717-7323-4E9F-BEE3-667B0F7C99B6}" dt="2022-10-03T20:08:20.571" v="425" actId="26606"/>
          <ac:spMkLst>
            <pc:docMk/>
            <pc:sldMk cId="2013270634" sldId="256"/>
            <ac:spMk id="225" creationId="{37FDDF72-DE39-4F99-A3C1-DD9D7815D7DB}"/>
          </ac:spMkLst>
        </pc:spChg>
        <pc:spChg chg="add del">
          <ac:chgData name="Sacha Bernard" userId="3d311f2209de6760" providerId="LiveId" clId="{44C43717-7323-4E9F-BEE3-667B0F7C99B6}" dt="2022-10-03T20:08:20.571" v="425" actId="26606"/>
          <ac:spMkLst>
            <pc:docMk/>
            <pc:sldMk cId="2013270634" sldId="256"/>
            <ac:spMk id="226" creationId="{5E4ECE80-3AD1-450C-B62A-98788F193948}"/>
          </ac:spMkLst>
        </pc:spChg>
        <pc:spChg chg="add del">
          <ac:chgData name="Sacha Bernard" userId="3d311f2209de6760" providerId="LiveId" clId="{44C43717-7323-4E9F-BEE3-667B0F7C99B6}" dt="2022-10-03T20:08:20.571" v="425" actId="26606"/>
          <ac:spMkLst>
            <pc:docMk/>
            <pc:sldMk cId="2013270634" sldId="256"/>
            <ac:spMk id="227" creationId="{C4056FD6-9767-4B1A-ACC2-9883F6A5B86D}"/>
          </ac:spMkLst>
        </pc:spChg>
        <pc:spChg chg="add del">
          <ac:chgData name="Sacha Bernard" userId="3d311f2209de6760" providerId="LiveId" clId="{44C43717-7323-4E9F-BEE3-667B0F7C99B6}" dt="2022-10-03T20:03:23.282" v="390" actId="26606"/>
          <ac:spMkLst>
            <pc:docMk/>
            <pc:sldMk cId="2013270634" sldId="256"/>
            <ac:spMk id="229" creationId="{657F69E0-C4B0-4BEC-A689-4F8D877F05D4}"/>
          </ac:spMkLst>
        </pc:spChg>
        <pc:spChg chg="add del">
          <ac:chgData name="Sacha Bernard" userId="3d311f2209de6760" providerId="LiveId" clId="{44C43717-7323-4E9F-BEE3-667B0F7C99B6}" dt="2022-10-03T20:03:23.282" v="390" actId="26606"/>
          <ac:spMkLst>
            <pc:docMk/>
            <pc:sldMk cId="2013270634" sldId="256"/>
            <ac:spMk id="230" creationId="{9F6380B4-6A1C-481E-8408-B4E6C75B9B81}"/>
          </ac:spMkLst>
        </pc:spChg>
        <pc:spChg chg="add del">
          <ac:chgData name="Sacha Bernard" userId="3d311f2209de6760" providerId="LiveId" clId="{44C43717-7323-4E9F-BEE3-667B0F7C99B6}" dt="2022-10-03T20:07:29.259" v="417" actId="26606"/>
          <ac:spMkLst>
            <pc:docMk/>
            <pc:sldMk cId="2013270634" sldId="256"/>
            <ac:spMk id="231" creationId="{6482F060-A4AF-4E0B-B364-7C6BA4AE9C03}"/>
          </ac:spMkLst>
        </pc:spChg>
        <pc:spChg chg="add del">
          <ac:chgData name="Sacha Bernard" userId="3d311f2209de6760" providerId="LiveId" clId="{44C43717-7323-4E9F-BEE3-667B0F7C99B6}" dt="2022-10-03T20:01:37.092" v="368" actId="26606"/>
          <ac:spMkLst>
            <pc:docMk/>
            <pc:sldMk cId="2013270634" sldId="256"/>
            <ac:spMk id="232" creationId="{2FDF0794-1B86-42B2-B8C7-F60123E638ED}"/>
          </ac:spMkLst>
        </pc:spChg>
        <pc:spChg chg="add del">
          <ac:chgData name="Sacha Bernard" userId="3d311f2209de6760" providerId="LiveId" clId="{44C43717-7323-4E9F-BEE3-667B0F7C99B6}" dt="2022-10-03T20:01:37.092" v="368" actId="26606"/>
          <ac:spMkLst>
            <pc:docMk/>
            <pc:sldMk cId="2013270634" sldId="256"/>
            <ac:spMk id="234" creationId="{C5373426-E26E-431D-959C-5DB96C0B6208}"/>
          </ac:spMkLst>
        </pc:spChg>
        <pc:spChg chg="add del">
          <ac:chgData name="Sacha Bernard" userId="3d311f2209de6760" providerId="LiveId" clId="{44C43717-7323-4E9F-BEE3-667B0F7C99B6}" dt="2022-10-03T20:08:20.571" v="425" actId="26606"/>
          <ac:spMkLst>
            <pc:docMk/>
            <pc:sldMk cId="2013270634" sldId="256"/>
            <ac:spMk id="235" creationId="{19F9BF86-FE94-4517-B97D-026C7515E589}"/>
          </ac:spMkLst>
        </pc:spChg>
        <pc:spChg chg="add del">
          <ac:chgData name="Sacha Bernard" userId="3d311f2209de6760" providerId="LiveId" clId="{44C43717-7323-4E9F-BEE3-667B0F7C99B6}" dt="2022-10-03T20:08:20.571" v="425" actId="26606"/>
          <ac:spMkLst>
            <pc:docMk/>
            <pc:sldMk cId="2013270634" sldId="256"/>
            <ac:spMk id="237" creationId="{F8B2ECD5-47B1-47AD-AC9D-045064631A65}"/>
          </ac:spMkLst>
        </pc:spChg>
        <pc:spChg chg="add del">
          <ac:chgData name="Sacha Bernard" userId="3d311f2209de6760" providerId="LiveId" clId="{44C43717-7323-4E9F-BEE3-667B0F7C99B6}" dt="2022-10-03T20:01:37.092" v="368" actId="26606"/>
          <ac:spMkLst>
            <pc:docMk/>
            <pc:sldMk cId="2013270634" sldId="256"/>
            <ac:spMk id="238" creationId="{EDC90921-9082-491B-940E-827D679F3478}"/>
          </ac:spMkLst>
        </pc:spChg>
        <pc:spChg chg="add del">
          <ac:chgData name="Sacha Bernard" userId="3d311f2209de6760" providerId="LiveId" clId="{44C43717-7323-4E9F-BEE3-667B0F7C99B6}" dt="2022-10-03T20:01:46.228" v="370" actId="26606"/>
          <ac:spMkLst>
            <pc:docMk/>
            <pc:sldMk cId="2013270634" sldId="256"/>
            <ac:spMk id="240" creationId="{659FA55D-DBF3-44BD-8BAA-FC35FD1CE702}"/>
          </ac:spMkLst>
        </pc:spChg>
        <pc:spChg chg="add del">
          <ac:chgData name="Sacha Bernard" userId="3d311f2209de6760" providerId="LiveId" clId="{44C43717-7323-4E9F-BEE3-667B0F7C99B6}" dt="2022-10-03T20:01:46.228" v="370" actId="26606"/>
          <ac:spMkLst>
            <pc:docMk/>
            <pc:sldMk cId="2013270634" sldId="256"/>
            <ac:spMk id="241" creationId="{81D34478-6122-494B-BC0B-DB0603948E50}"/>
          </ac:spMkLst>
        </pc:spChg>
        <pc:spChg chg="add del">
          <ac:chgData name="Sacha Bernard" userId="3d311f2209de6760" providerId="LiveId" clId="{44C43717-7323-4E9F-BEE3-667B0F7C99B6}" dt="2022-10-03T20:01:46.228" v="370" actId="26606"/>
          <ac:spMkLst>
            <pc:docMk/>
            <pc:sldMk cId="2013270634" sldId="256"/>
            <ac:spMk id="242" creationId="{C87AACE3-D796-459A-88F7-2091CC177D63}"/>
          </ac:spMkLst>
        </pc:spChg>
        <pc:spChg chg="add del">
          <ac:chgData name="Sacha Bernard" userId="3d311f2209de6760" providerId="LiveId" clId="{44C43717-7323-4E9F-BEE3-667B0F7C99B6}" dt="2022-10-03T20:01:47.713" v="372" actId="26606"/>
          <ac:spMkLst>
            <pc:docMk/>
            <pc:sldMk cId="2013270634" sldId="256"/>
            <ac:spMk id="244" creationId="{78E81931-EC11-4433-BB7B-ED42BAA2441E}"/>
          </ac:spMkLst>
        </pc:spChg>
        <pc:spChg chg="add del">
          <ac:chgData name="Sacha Bernard" userId="3d311f2209de6760" providerId="LiveId" clId="{44C43717-7323-4E9F-BEE3-667B0F7C99B6}" dt="2022-10-03T20:01:47.713" v="372" actId="26606"/>
          <ac:spMkLst>
            <pc:docMk/>
            <pc:sldMk cId="2013270634" sldId="256"/>
            <ac:spMk id="245" creationId="{F35BC353-549C-47DC-9732-7E6961372840}"/>
          </ac:spMkLst>
        </pc:spChg>
        <pc:spChg chg="add del">
          <ac:chgData name="Sacha Bernard" userId="3d311f2209de6760" providerId="LiveId" clId="{44C43717-7323-4E9F-BEE3-667B0F7C99B6}" dt="2022-10-03T20:01:54.383" v="374" actId="26606"/>
          <ac:spMkLst>
            <pc:docMk/>
            <pc:sldMk cId="2013270634" sldId="256"/>
            <ac:spMk id="247" creationId="{6CA2C65D-0168-1245-86C8-62A8A6F7B813}"/>
          </ac:spMkLst>
        </pc:spChg>
        <pc:spChg chg="add del">
          <ac:chgData name="Sacha Bernard" userId="3d311f2209de6760" providerId="LiveId" clId="{44C43717-7323-4E9F-BEE3-667B0F7C99B6}" dt="2022-10-03T20:01:54.383" v="374" actId="26606"/>
          <ac:spMkLst>
            <pc:docMk/>
            <pc:sldMk cId="2013270634" sldId="256"/>
            <ac:spMk id="248" creationId="{4029224B-C0FC-EC47-B248-0D4271BC7FC3}"/>
          </ac:spMkLst>
        </pc:spChg>
        <pc:spChg chg="add del">
          <ac:chgData name="Sacha Bernard" userId="3d311f2209de6760" providerId="LiveId" clId="{44C43717-7323-4E9F-BEE3-667B0F7C99B6}" dt="2022-10-03T20:01:54.383" v="374" actId="26606"/>
          <ac:spMkLst>
            <pc:docMk/>
            <pc:sldMk cId="2013270634" sldId="256"/>
            <ac:spMk id="249" creationId="{755E9273-3717-C94C-9BFF-75E87E47C46A}"/>
          </ac:spMkLst>
        </pc:spChg>
        <pc:spChg chg="add del">
          <ac:chgData name="Sacha Bernard" userId="3d311f2209de6760" providerId="LiveId" clId="{44C43717-7323-4E9F-BEE3-667B0F7C99B6}" dt="2022-10-03T20:01:55.973" v="376" actId="26606"/>
          <ac:spMkLst>
            <pc:docMk/>
            <pc:sldMk cId="2013270634" sldId="256"/>
            <ac:spMk id="266" creationId="{4187D111-0A9D-421B-84EB-FC5811C3A931}"/>
          </ac:spMkLst>
        </pc:spChg>
        <pc:spChg chg="add del">
          <ac:chgData name="Sacha Bernard" userId="3d311f2209de6760" providerId="LiveId" clId="{44C43717-7323-4E9F-BEE3-667B0F7C99B6}" dt="2022-10-03T20:01:55.973" v="376" actId="26606"/>
          <ac:spMkLst>
            <pc:docMk/>
            <pc:sldMk cId="2013270634" sldId="256"/>
            <ac:spMk id="267" creationId="{D2BA0570-7BB5-4FB7-B41A-048CE0327BAC}"/>
          </ac:spMkLst>
        </pc:spChg>
        <pc:spChg chg="add del">
          <ac:chgData name="Sacha Bernard" userId="3d311f2209de6760" providerId="LiveId" clId="{44C43717-7323-4E9F-BEE3-667B0F7C99B6}" dt="2022-10-03T20:01:55.973" v="376" actId="26606"/>
          <ac:spMkLst>
            <pc:docMk/>
            <pc:sldMk cId="2013270634" sldId="256"/>
            <ac:spMk id="269" creationId="{729E7B49-E1D9-4EAE-8B30-D958A9580767}"/>
          </ac:spMkLst>
        </pc:spChg>
        <pc:grpChg chg="add del">
          <ac:chgData name="Sacha Bernard" userId="3d311f2209de6760" providerId="LiveId" clId="{44C43717-7323-4E9F-BEE3-667B0F7C99B6}" dt="2022-10-03T19:55:46.747" v="21" actId="26606"/>
          <ac:grpSpMkLst>
            <pc:docMk/>
            <pc:sldMk cId="2013270634" sldId="256"/>
            <ac:grpSpMk id="8" creationId="{FB8CE58F-407C-497E-B723-21FD8C6D35E4}"/>
          </ac:grpSpMkLst>
        </pc:grpChg>
        <pc:grpChg chg="add del">
          <ac:chgData name="Sacha Bernard" userId="3d311f2209de6760" providerId="LiveId" clId="{44C43717-7323-4E9F-BEE3-667B0F7C99B6}" dt="2022-10-03T19:55:35.547" v="14" actId="26606"/>
          <ac:grpSpMkLst>
            <pc:docMk/>
            <pc:sldMk cId="2013270634" sldId="256"/>
            <ac:grpSpMk id="33" creationId="{2515629F-0D83-4A44-A125-CD50FC660AB4}"/>
          </ac:grpSpMkLst>
        </pc:grpChg>
        <pc:grpChg chg="add del">
          <ac:chgData name="Sacha Bernard" userId="3d311f2209de6760" providerId="LiveId" clId="{44C43717-7323-4E9F-BEE3-667B0F7C99B6}" dt="2022-10-03T19:55:35.547" v="14" actId="26606"/>
          <ac:grpSpMkLst>
            <pc:docMk/>
            <pc:sldMk cId="2013270634" sldId="256"/>
            <ac:grpSpMk id="34" creationId="{7D8E00FA-5561-4253-B903-92B49719E760}"/>
          </ac:grpSpMkLst>
        </pc:grpChg>
        <pc:grpChg chg="add del">
          <ac:chgData name="Sacha Bernard" userId="3d311f2209de6760" providerId="LiveId" clId="{44C43717-7323-4E9F-BEE3-667B0F7C99B6}" dt="2022-10-03T19:55:35.547" v="14" actId="26606"/>
          <ac:grpSpMkLst>
            <pc:docMk/>
            <pc:sldMk cId="2013270634" sldId="256"/>
            <ac:grpSpMk id="42" creationId="{5E6BB5FD-DB7B-4BE3-BA45-1EF042115ED5}"/>
          </ac:grpSpMkLst>
        </pc:grpChg>
        <pc:grpChg chg="add del">
          <ac:chgData name="Sacha Bernard" userId="3d311f2209de6760" providerId="LiveId" clId="{44C43717-7323-4E9F-BEE3-667B0F7C99B6}" dt="2022-10-03T19:59:02.497" v="319" actId="26606"/>
          <ac:grpSpMkLst>
            <pc:docMk/>
            <pc:sldMk cId="2013270634" sldId="256"/>
            <ac:grpSpMk id="84" creationId="{0350AF23-2606-421F-AB7B-23D9B48F3E9B}"/>
          </ac:grpSpMkLst>
        </pc:grpChg>
        <pc:grpChg chg="add del">
          <ac:chgData name="Sacha Bernard" userId="3d311f2209de6760" providerId="LiveId" clId="{44C43717-7323-4E9F-BEE3-667B0F7C99B6}" dt="2022-10-03T20:00:00.733" v="337" actId="26606"/>
          <ac:grpSpMkLst>
            <pc:docMk/>
            <pc:sldMk cId="2013270634" sldId="256"/>
            <ac:grpSpMk id="86" creationId="{B858DA4F-B13B-4D82-A95F-CBF114BDDD7A}"/>
          </ac:grpSpMkLst>
        </pc:grpChg>
        <pc:grpChg chg="add del">
          <ac:chgData name="Sacha Bernard" userId="3d311f2209de6760" providerId="LiveId" clId="{44C43717-7323-4E9F-BEE3-667B0F7C99B6}" dt="2022-10-03T19:59:37.694" v="329" actId="26606"/>
          <ac:grpSpMkLst>
            <pc:docMk/>
            <pc:sldMk cId="2013270634" sldId="256"/>
            <ac:grpSpMk id="105" creationId="{8593C7C3-23A8-4377-B2A6-0AA4120CF044}"/>
          </ac:grpSpMkLst>
        </pc:grpChg>
        <pc:grpChg chg="add del">
          <ac:chgData name="Sacha Bernard" userId="3d311f2209de6760" providerId="LiveId" clId="{44C43717-7323-4E9F-BEE3-667B0F7C99B6}" dt="2022-10-03T19:59:37.694" v="329" actId="26606"/>
          <ac:grpSpMkLst>
            <pc:docMk/>
            <pc:sldMk cId="2013270634" sldId="256"/>
            <ac:grpSpMk id="109" creationId="{B531CCBB-545A-412B-89AF-AEB3068A7324}"/>
          </ac:grpSpMkLst>
        </pc:grpChg>
        <pc:grpChg chg="add del">
          <ac:chgData name="Sacha Bernard" userId="3d311f2209de6760" providerId="LiveId" clId="{44C43717-7323-4E9F-BEE3-667B0F7C99B6}" dt="2022-10-03T19:59:37.694" v="329" actId="26606"/>
          <ac:grpSpMkLst>
            <pc:docMk/>
            <pc:sldMk cId="2013270634" sldId="256"/>
            <ac:grpSpMk id="112" creationId="{FD57FA8A-6F6A-4738-A4C4-A1CA44170603}"/>
          </ac:grpSpMkLst>
        </pc:grpChg>
        <pc:grpChg chg="add del">
          <ac:chgData name="Sacha Bernard" userId="3d311f2209de6760" providerId="LiveId" clId="{44C43717-7323-4E9F-BEE3-667B0F7C99B6}" dt="2022-10-03T19:59:37.694" v="329" actId="26606"/>
          <ac:grpSpMkLst>
            <pc:docMk/>
            <pc:sldMk cId="2013270634" sldId="256"/>
            <ac:grpSpMk id="114" creationId="{FA83938A-824D-4A58-A16F-424E254986BD}"/>
          </ac:grpSpMkLst>
        </pc:grpChg>
        <pc:grpChg chg="add del">
          <ac:chgData name="Sacha Bernard" userId="3d311f2209de6760" providerId="LiveId" clId="{44C43717-7323-4E9F-BEE3-667B0F7C99B6}" dt="2022-10-03T19:59:39.834" v="331" actId="26606"/>
          <ac:grpSpMkLst>
            <pc:docMk/>
            <pc:sldMk cId="2013270634" sldId="256"/>
            <ac:grpSpMk id="120" creationId="{4252769E-B9F0-4068-A645-5BBEF16E9C28}"/>
          </ac:grpSpMkLst>
        </pc:grpChg>
        <pc:grpChg chg="add del">
          <ac:chgData name="Sacha Bernard" userId="3d311f2209de6760" providerId="LiveId" clId="{44C43717-7323-4E9F-BEE3-667B0F7C99B6}" dt="2022-10-03T19:59:57.503" v="335" actId="26606"/>
          <ac:grpSpMkLst>
            <pc:docMk/>
            <pc:sldMk cId="2013270634" sldId="256"/>
            <ac:grpSpMk id="128" creationId="{91108A0F-8C78-4294-B028-9F09581FC0A3}"/>
          </ac:grpSpMkLst>
        </pc:grpChg>
        <pc:grpChg chg="add del">
          <ac:chgData name="Sacha Bernard" userId="3d311f2209de6760" providerId="LiveId" clId="{44C43717-7323-4E9F-BEE3-667B0F7C99B6}" dt="2022-10-03T20:00:00.733" v="337" actId="26606"/>
          <ac:grpSpMkLst>
            <pc:docMk/>
            <pc:sldMk cId="2013270634" sldId="256"/>
            <ac:grpSpMk id="154" creationId="{D77BF9F5-CA63-42A6-AC93-C2BDF4727665}"/>
          </ac:grpSpMkLst>
        </pc:grpChg>
        <pc:grpChg chg="add del">
          <ac:chgData name="Sacha Bernard" userId="3d311f2209de6760" providerId="LiveId" clId="{44C43717-7323-4E9F-BEE3-667B0F7C99B6}" dt="2022-10-03T20:00:00.733" v="337" actId="26606"/>
          <ac:grpSpMkLst>
            <pc:docMk/>
            <pc:sldMk cId="2013270634" sldId="256"/>
            <ac:grpSpMk id="159" creationId="{94D09F36-C387-49FA-9BEA-D0427CE84C57}"/>
          </ac:grpSpMkLst>
        </pc:grpChg>
        <pc:grpChg chg="add del">
          <ac:chgData name="Sacha Bernard" userId="3d311f2209de6760" providerId="LiveId" clId="{44C43717-7323-4E9F-BEE3-667B0F7C99B6}" dt="2022-10-03T20:00:09.866" v="339" actId="26606"/>
          <ac:grpSpMkLst>
            <pc:docMk/>
            <pc:sldMk cId="2013270634" sldId="256"/>
            <ac:grpSpMk id="164" creationId="{91108A0F-8C78-4294-B028-9F09581FC0A3}"/>
          </ac:grpSpMkLst>
        </pc:grpChg>
        <pc:grpChg chg="add del">
          <ac:chgData name="Sacha Bernard" userId="3d311f2209de6760" providerId="LiveId" clId="{44C43717-7323-4E9F-BEE3-667B0F7C99B6}" dt="2022-10-03T20:00:20.397" v="347" actId="26606"/>
          <ac:grpSpMkLst>
            <pc:docMk/>
            <pc:sldMk cId="2013270634" sldId="256"/>
            <ac:grpSpMk id="202" creationId="{4252769E-B9F0-4068-A645-5BBEF16E9C28}"/>
          </ac:grpSpMkLst>
        </pc:grpChg>
        <pc:grpChg chg="add del">
          <ac:chgData name="Sacha Bernard" userId="3d311f2209de6760" providerId="LiveId" clId="{44C43717-7323-4E9F-BEE3-667B0F7C99B6}" dt="2022-10-03T20:00:21.981" v="349" actId="26606"/>
          <ac:grpSpMkLst>
            <pc:docMk/>
            <pc:sldMk cId="2013270634" sldId="256"/>
            <ac:grpSpMk id="207" creationId="{FD57FA8A-6F6A-4738-A4C4-A1CA44170603}"/>
          </ac:grpSpMkLst>
        </pc:grpChg>
        <pc:grpChg chg="add del">
          <ac:chgData name="Sacha Bernard" userId="3d311f2209de6760" providerId="LiveId" clId="{44C43717-7323-4E9F-BEE3-667B0F7C99B6}" dt="2022-10-03T20:00:21.981" v="349" actId="26606"/>
          <ac:grpSpMkLst>
            <pc:docMk/>
            <pc:sldMk cId="2013270634" sldId="256"/>
            <ac:grpSpMk id="210" creationId="{FA83938A-824D-4A58-A16F-424E254986BD}"/>
          </ac:grpSpMkLst>
        </pc:grpChg>
        <pc:grpChg chg="add del">
          <ac:chgData name="Sacha Bernard" userId="3d311f2209de6760" providerId="LiveId" clId="{44C43717-7323-4E9F-BEE3-667B0F7C99B6}" dt="2022-10-03T20:00:21.981" v="349" actId="26606"/>
          <ac:grpSpMkLst>
            <pc:docMk/>
            <pc:sldMk cId="2013270634" sldId="256"/>
            <ac:grpSpMk id="214" creationId="{8593C7C3-23A8-4377-B2A6-0AA4120CF044}"/>
          </ac:grpSpMkLst>
        </pc:grpChg>
        <pc:grpChg chg="add del">
          <ac:chgData name="Sacha Bernard" userId="3d311f2209de6760" providerId="LiveId" clId="{44C43717-7323-4E9F-BEE3-667B0F7C99B6}" dt="2022-10-03T20:00:21.981" v="349" actId="26606"/>
          <ac:grpSpMkLst>
            <pc:docMk/>
            <pc:sldMk cId="2013270634" sldId="256"/>
            <ac:grpSpMk id="215" creationId="{B531CCBB-545A-412B-89AF-AEB3068A7324}"/>
          </ac:grpSpMkLst>
        </pc:grpChg>
        <pc:grpChg chg="add del">
          <ac:chgData name="Sacha Bernard" userId="3d311f2209de6760" providerId="LiveId" clId="{44C43717-7323-4E9F-BEE3-667B0F7C99B6}" dt="2022-10-03T20:01:55.973" v="376" actId="26606"/>
          <ac:grpSpMkLst>
            <pc:docMk/>
            <pc:sldMk cId="2013270634" sldId="256"/>
            <ac:grpSpMk id="268" creationId="{A0064D7E-06DA-49C2-98D1-4C063EBE9ECE}"/>
          </ac:grpSpMkLst>
        </pc:grpChg>
        <pc:picChg chg="add del mod ord">
          <ac:chgData name="Sacha Bernard" userId="3d311f2209de6760" providerId="LiveId" clId="{44C43717-7323-4E9F-BEE3-667B0F7C99B6}" dt="2022-10-03T20:08:41.685" v="426" actId="478"/>
          <ac:picMkLst>
            <pc:docMk/>
            <pc:sldMk cId="2013270634" sldId="256"/>
            <ac:picMk id="5" creationId="{6671EBA6-BAEF-624C-5943-F27823DD4E51}"/>
          </ac:picMkLst>
        </pc:picChg>
        <pc:cxnChg chg="add del">
          <ac:chgData name="Sacha Bernard" userId="3d311f2209de6760" providerId="LiveId" clId="{44C43717-7323-4E9F-BEE3-667B0F7C99B6}" dt="2022-10-03T19:48:49.137" v="6" actId="26606"/>
          <ac:cxnSpMkLst>
            <pc:docMk/>
            <pc:sldMk cId="2013270634" sldId="256"/>
            <ac:cxnSpMk id="12" creationId="{651B3B56-501F-42FF-8534-28EF7857BD40}"/>
          </ac:cxnSpMkLst>
        </pc:cxnChg>
        <pc:cxnChg chg="add del">
          <ac:chgData name="Sacha Bernard" userId="3d311f2209de6760" providerId="LiveId" clId="{44C43717-7323-4E9F-BEE3-667B0F7C99B6}" dt="2022-10-03T19:59:51.402" v="333" actId="26606"/>
          <ac:cxnSpMkLst>
            <pc:docMk/>
            <pc:sldMk cId="2013270634" sldId="256"/>
            <ac:cxnSpMk id="124" creationId="{5211C822-2379-4749-95C7-3CDA93294E14}"/>
          </ac:cxnSpMkLst>
        </pc:cxnChg>
        <pc:cxnChg chg="add del">
          <ac:chgData name="Sacha Bernard" userId="3d311f2209de6760" providerId="LiveId" clId="{44C43717-7323-4E9F-BEE3-667B0F7C99B6}" dt="2022-10-03T20:00:14.131" v="343" actId="26606"/>
          <ac:cxnSpMkLst>
            <pc:docMk/>
            <pc:sldMk cId="2013270634" sldId="256"/>
            <ac:cxnSpMk id="195" creationId="{96D07482-83A3-4451-943C-B46961082957}"/>
          </ac:cxnSpMkLst>
        </pc:cxnChg>
        <pc:cxnChg chg="add del">
          <ac:chgData name="Sacha Bernard" userId="3d311f2209de6760" providerId="LiveId" clId="{44C43717-7323-4E9F-BEE3-667B0F7C99B6}" dt="2022-10-03T20:07:29.259" v="417" actId="26606"/>
          <ac:cxnSpMkLst>
            <pc:docMk/>
            <pc:sldMk cId="2013270634" sldId="256"/>
            <ac:cxnSpMk id="233" creationId="{B9EB6DAA-2F0C-43D5-A577-15D5D2C4E3F5}"/>
          </ac:cxnSpMkLst>
        </pc:cxnChg>
        <pc:cxnChg chg="add del">
          <ac:chgData name="Sacha Bernard" userId="3d311f2209de6760" providerId="LiveId" clId="{44C43717-7323-4E9F-BEE3-667B0F7C99B6}" dt="2022-10-03T20:01:37.092" v="368" actId="26606"/>
          <ac:cxnSpMkLst>
            <pc:docMk/>
            <pc:sldMk cId="2013270634" sldId="256"/>
            <ac:cxnSpMk id="236" creationId="{96D07482-83A3-4451-943C-B46961082957}"/>
          </ac:cxnSpMkLst>
        </pc:cxnChg>
        <pc:cxnChg chg="add del">
          <ac:chgData name="Sacha Bernard" userId="3d311f2209de6760" providerId="LiveId" clId="{44C43717-7323-4E9F-BEE3-667B0F7C99B6}" dt="2022-10-03T20:08:20.571" v="425" actId="26606"/>
          <ac:cxnSpMkLst>
            <pc:docMk/>
            <pc:sldMk cId="2013270634" sldId="256"/>
            <ac:cxnSpMk id="239" creationId="{F0CE0765-E93C-4D37-9D5F-D464EFB10FA7}"/>
          </ac:cxnSpMkLst>
        </pc:cxnChg>
      </pc:sldChg>
      <pc:sldChg chg="addSp delSp modSp new mod modAnim">
        <pc:chgData name="Sacha Bernard" userId="3d311f2209de6760" providerId="LiveId" clId="{44C43717-7323-4E9F-BEE3-667B0F7C99B6}" dt="2022-10-04T20:08:31.741" v="1659"/>
        <pc:sldMkLst>
          <pc:docMk/>
          <pc:sldMk cId="2172654022" sldId="256"/>
        </pc:sldMkLst>
        <pc:spChg chg="mod">
          <ac:chgData name="Sacha Bernard" userId="3d311f2209de6760" providerId="LiveId" clId="{44C43717-7323-4E9F-BEE3-667B0F7C99B6}" dt="2022-10-04T20:06:48.485" v="1652" actId="20577"/>
          <ac:spMkLst>
            <pc:docMk/>
            <pc:sldMk cId="2172654022" sldId="256"/>
            <ac:spMk id="2" creationId="{3232D71B-4A1A-3F42-4ACA-FD742260EFEF}"/>
          </ac:spMkLst>
        </pc:spChg>
        <pc:spChg chg="mod">
          <ac:chgData name="Sacha Bernard" userId="3d311f2209de6760" providerId="LiveId" clId="{44C43717-7323-4E9F-BEE3-667B0F7C99B6}" dt="2022-10-03T20:09:04.002" v="432"/>
          <ac:spMkLst>
            <pc:docMk/>
            <pc:sldMk cId="2172654022" sldId="256"/>
            <ac:spMk id="3" creationId="{4D562DED-A100-E09B-31FB-CEF44C836C3D}"/>
          </ac:spMkLst>
        </pc:spChg>
        <pc:spChg chg="add del mod">
          <ac:chgData name="Sacha Bernard" userId="3d311f2209de6760" providerId="LiveId" clId="{44C43717-7323-4E9F-BEE3-667B0F7C99B6}" dt="2022-10-03T20:10:40.039" v="443"/>
          <ac:spMkLst>
            <pc:docMk/>
            <pc:sldMk cId="2172654022" sldId="256"/>
            <ac:spMk id="6" creationId="{9F97508E-165F-130C-40B7-F5F7521AC32C}"/>
          </ac:spMkLst>
        </pc:spChg>
        <pc:spChg chg="add mod">
          <ac:chgData name="Sacha Bernard" userId="3d311f2209de6760" providerId="LiveId" clId="{44C43717-7323-4E9F-BEE3-667B0F7C99B6}" dt="2022-10-03T20:18:08.843" v="861" actId="242"/>
          <ac:spMkLst>
            <pc:docMk/>
            <pc:sldMk cId="2172654022" sldId="256"/>
            <ac:spMk id="7" creationId="{1429C6A8-2F4B-5EF2-87E8-1068420D3482}"/>
          </ac:spMkLst>
        </pc:spChg>
        <pc:spChg chg="add del mod">
          <ac:chgData name="Sacha Bernard" userId="3d311f2209de6760" providerId="LiveId" clId="{44C43717-7323-4E9F-BEE3-667B0F7C99B6}" dt="2022-10-03T20:13:50.577" v="716" actId="33987"/>
          <ac:spMkLst>
            <pc:docMk/>
            <pc:sldMk cId="2172654022" sldId="256"/>
            <ac:spMk id="8" creationId="{FB2C8EFB-6458-3844-3E82-A8EC1187E155}"/>
          </ac:spMkLst>
        </pc:spChg>
        <pc:spChg chg="add mod">
          <ac:chgData name="Sacha Bernard" userId="3d311f2209de6760" providerId="LiveId" clId="{44C43717-7323-4E9F-BEE3-667B0F7C99B6}" dt="2022-10-04T20:05:17.944" v="1648" actId="1076"/>
          <ac:spMkLst>
            <pc:docMk/>
            <pc:sldMk cId="2172654022" sldId="256"/>
            <ac:spMk id="9" creationId="{9F093DB6-FC7E-567E-91BA-4079E71F0B93}"/>
          </ac:spMkLst>
        </pc:spChg>
        <pc:picChg chg="add mod">
          <ac:chgData name="Sacha Bernard" userId="3d311f2209de6760" providerId="LiveId" clId="{44C43717-7323-4E9F-BEE3-667B0F7C99B6}" dt="2022-10-03T20:17:49.481" v="857" actId="1076"/>
          <ac:picMkLst>
            <pc:docMk/>
            <pc:sldMk cId="2172654022" sldId="256"/>
            <ac:picMk id="5" creationId="{29BF2CF3-78D1-B5C8-F696-B74292333F02}"/>
          </ac:picMkLst>
        </pc:picChg>
        <pc:picChg chg="add mod ord">
          <ac:chgData name="Sacha Bernard" userId="3d311f2209de6760" providerId="LiveId" clId="{44C43717-7323-4E9F-BEE3-667B0F7C99B6}" dt="2022-10-04T20:05:29.052" v="1649" actId="1076"/>
          <ac:picMkLst>
            <pc:docMk/>
            <pc:sldMk cId="2172654022" sldId="256"/>
            <ac:picMk id="6" creationId="{B0009E8C-3E69-662F-A199-C7F2FF2D0D80}"/>
          </ac:picMkLst>
        </pc:picChg>
      </pc:sldChg>
      <pc:sldChg chg="new del">
        <pc:chgData name="Sacha Bernard" userId="3d311f2209de6760" providerId="LiveId" clId="{44C43717-7323-4E9F-BEE3-667B0F7C99B6}" dt="2022-10-03T20:09:43.121" v="437" actId="47"/>
        <pc:sldMkLst>
          <pc:docMk/>
          <pc:sldMk cId="1126902697" sldId="257"/>
        </pc:sldMkLst>
      </pc:sldChg>
      <pc:sldChg chg="new del">
        <pc:chgData name="Sacha Bernard" userId="3d311f2209de6760" providerId="LiveId" clId="{44C43717-7323-4E9F-BEE3-667B0F7C99B6}" dt="2022-10-03T19:56:40.421" v="27" actId="680"/>
        <pc:sldMkLst>
          <pc:docMk/>
          <pc:sldMk cId="1993432271" sldId="257"/>
        </pc:sldMkLst>
      </pc:sldChg>
      <pc:sldChg chg="addSp delSp modSp new del">
        <pc:chgData name="Sacha Bernard" userId="3d311f2209de6760" providerId="LiveId" clId="{44C43717-7323-4E9F-BEE3-667B0F7C99B6}" dt="2022-10-03T20:03:10.249" v="388" actId="47"/>
        <pc:sldMkLst>
          <pc:docMk/>
          <pc:sldMk cId="2059291334" sldId="257"/>
        </pc:sldMkLst>
        <pc:spChg chg="del">
          <ac:chgData name="Sacha Bernard" userId="3d311f2209de6760" providerId="LiveId" clId="{44C43717-7323-4E9F-BEE3-667B0F7C99B6}" dt="2022-10-03T20:02:49.249" v="387"/>
          <ac:spMkLst>
            <pc:docMk/>
            <pc:sldMk cId="2059291334" sldId="257"/>
            <ac:spMk id="2" creationId="{4AB47A21-A3D7-B17F-8BB1-8C4C35249802}"/>
          </ac:spMkLst>
        </pc:spChg>
        <pc:spChg chg="del">
          <ac:chgData name="Sacha Bernard" userId="3d311f2209de6760" providerId="LiveId" clId="{44C43717-7323-4E9F-BEE3-667B0F7C99B6}" dt="2022-10-03T20:02:49.249" v="387"/>
          <ac:spMkLst>
            <pc:docMk/>
            <pc:sldMk cId="2059291334" sldId="257"/>
            <ac:spMk id="3" creationId="{E5A4663A-500D-3251-76D4-7BEA67D4493A}"/>
          </ac:spMkLst>
        </pc:spChg>
        <pc:spChg chg="add mod">
          <ac:chgData name="Sacha Bernard" userId="3d311f2209de6760" providerId="LiveId" clId="{44C43717-7323-4E9F-BEE3-667B0F7C99B6}" dt="2022-10-03T20:02:49.249" v="387"/>
          <ac:spMkLst>
            <pc:docMk/>
            <pc:sldMk cId="2059291334" sldId="257"/>
            <ac:spMk id="4" creationId="{C45F639F-2182-86C3-F92E-106BB8B97CD8}"/>
          </ac:spMkLst>
        </pc:spChg>
        <pc:spChg chg="add mod">
          <ac:chgData name="Sacha Bernard" userId="3d311f2209de6760" providerId="LiveId" clId="{44C43717-7323-4E9F-BEE3-667B0F7C99B6}" dt="2022-10-03T20:02:49.249" v="387"/>
          <ac:spMkLst>
            <pc:docMk/>
            <pc:sldMk cId="2059291334" sldId="257"/>
            <ac:spMk id="5" creationId="{B0F5E763-4A7D-8ABE-F239-D4A8ECE4C051}"/>
          </ac:spMkLst>
        </pc:spChg>
      </pc:sldChg>
      <pc:sldChg chg="new del">
        <pc:chgData name="Sacha Bernard" userId="3d311f2209de6760" providerId="LiveId" clId="{44C43717-7323-4E9F-BEE3-667B0F7C99B6}" dt="2022-10-03T20:04:03.127" v="392" actId="2696"/>
        <pc:sldMkLst>
          <pc:docMk/>
          <pc:sldMk cId="2913445471" sldId="257"/>
        </pc:sldMkLst>
      </pc:sldChg>
      <pc:sldChg chg="modSp new mod">
        <pc:chgData name="Sacha Bernard" userId="3d311f2209de6760" providerId="LiveId" clId="{44C43717-7323-4E9F-BEE3-667B0F7C99B6}" dt="2022-10-04T19:48:21.635" v="952" actId="123"/>
        <pc:sldMkLst>
          <pc:docMk/>
          <pc:sldMk cId="3001691343" sldId="257"/>
        </pc:sldMkLst>
        <pc:spChg chg="mod">
          <ac:chgData name="Sacha Bernard" userId="3d311f2209de6760" providerId="LiveId" clId="{44C43717-7323-4E9F-BEE3-667B0F7C99B6}" dt="2022-10-04T19:47:45.118" v="949" actId="20577"/>
          <ac:spMkLst>
            <pc:docMk/>
            <pc:sldMk cId="3001691343" sldId="257"/>
            <ac:spMk id="2" creationId="{D7BA4897-EB9E-737F-D753-2416805E8FC1}"/>
          </ac:spMkLst>
        </pc:spChg>
        <pc:spChg chg="mod">
          <ac:chgData name="Sacha Bernard" userId="3d311f2209de6760" providerId="LiveId" clId="{44C43717-7323-4E9F-BEE3-667B0F7C99B6}" dt="2022-10-04T19:48:21.635" v="952" actId="123"/>
          <ac:spMkLst>
            <pc:docMk/>
            <pc:sldMk cId="3001691343" sldId="257"/>
            <ac:spMk id="3" creationId="{632E60DA-AD96-C75D-6016-A4D9E75C122D}"/>
          </ac:spMkLst>
        </pc:spChg>
      </pc:sldChg>
      <pc:sldChg chg="modSp add mod">
        <pc:chgData name="Sacha Bernard" userId="3d311f2209de6760" providerId="LiveId" clId="{44C43717-7323-4E9F-BEE3-667B0F7C99B6}" dt="2022-10-04T19:49:36.598" v="984" actId="27636"/>
        <pc:sldMkLst>
          <pc:docMk/>
          <pc:sldMk cId="1820182918" sldId="258"/>
        </pc:sldMkLst>
        <pc:spChg chg="mod">
          <ac:chgData name="Sacha Bernard" userId="3d311f2209de6760" providerId="LiveId" clId="{44C43717-7323-4E9F-BEE3-667B0F7C99B6}" dt="2022-10-04T19:49:14.349" v="982" actId="20577"/>
          <ac:spMkLst>
            <pc:docMk/>
            <pc:sldMk cId="1820182918" sldId="258"/>
            <ac:spMk id="2" creationId="{D7BA4897-EB9E-737F-D753-2416805E8FC1}"/>
          </ac:spMkLst>
        </pc:spChg>
        <pc:spChg chg="mod">
          <ac:chgData name="Sacha Bernard" userId="3d311f2209de6760" providerId="LiveId" clId="{44C43717-7323-4E9F-BEE3-667B0F7C99B6}" dt="2022-10-04T19:49:36.598" v="984" actId="27636"/>
          <ac:spMkLst>
            <pc:docMk/>
            <pc:sldMk cId="1820182918" sldId="258"/>
            <ac:spMk id="3" creationId="{632E60DA-AD96-C75D-6016-A4D9E75C122D}"/>
          </ac:spMkLst>
        </pc:spChg>
      </pc:sldChg>
      <pc:sldChg chg="addSp delSp modSp add mod">
        <pc:chgData name="Sacha Bernard" userId="3d311f2209de6760" providerId="LiveId" clId="{44C43717-7323-4E9F-BEE3-667B0F7C99B6}" dt="2022-10-04T19:50:36.448" v="998" actId="166"/>
        <pc:sldMkLst>
          <pc:docMk/>
          <pc:sldMk cId="2151881733" sldId="259"/>
        </pc:sldMkLst>
        <pc:spChg chg="del mod">
          <ac:chgData name="Sacha Bernard" userId="3d311f2209de6760" providerId="LiveId" clId="{44C43717-7323-4E9F-BEE3-667B0F7C99B6}" dt="2022-10-04T19:49:50.756" v="986" actId="478"/>
          <ac:spMkLst>
            <pc:docMk/>
            <pc:sldMk cId="2151881733" sldId="259"/>
            <ac:spMk id="2" creationId="{D7BA4897-EB9E-737F-D753-2416805E8FC1}"/>
          </ac:spMkLst>
        </pc:spChg>
        <pc:spChg chg="del">
          <ac:chgData name="Sacha Bernard" userId="3d311f2209de6760" providerId="LiveId" clId="{44C43717-7323-4E9F-BEE3-667B0F7C99B6}" dt="2022-10-04T19:49:53.079" v="987" actId="478"/>
          <ac:spMkLst>
            <pc:docMk/>
            <pc:sldMk cId="2151881733" sldId="259"/>
            <ac:spMk id="3" creationId="{632E60DA-AD96-C75D-6016-A4D9E75C122D}"/>
          </ac:spMkLst>
        </pc:spChg>
        <pc:spChg chg="add mod">
          <ac:chgData name="Sacha Bernard" userId="3d311f2209de6760" providerId="LiveId" clId="{44C43717-7323-4E9F-BEE3-667B0F7C99B6}" dt="2022-10-04T19:49:50.756" v="986" actId="478"/>
          <ac:spMkLst>
            <pc:docMk/>
            <pc:sldMk cId="2151881733" sldId="259"/>
            <ac:spMk id="5" creationId="{5EBBE62E-5639-C575-047C-3A754165C34C}"/>
          </ac:spMkLst>
        </pc:spChg>
        <pc:spChg chg="add del mod">
          <ac:chgData name="Sacha Bernard" userId="3d311f2209de6760" providerId="LiveId" clId="{44C43717-7323-4E9F-BEE3-667B0F7C99B6}" dt="2022-10-04T19:49:58.754" v="988" actId="931"/>
          <ac:spMkLst>
            <pc:docMk/>
            <pc:sldMk cId="2151881733" sldId="259"/>
            <ac:spMk id="7" creationId="{B7D34189-969B-E7BA-36CC-9FC1FB73BC6F}"/>
          </ac:spMkLst>
        </pc:spChg>
        <pc:picChg chg="add mod ord">
          <ac:chgData name="Sacha Bernard" userId="3d311f2209de6760" providerId="LiveId" clId="{44C43717-7323-4E9F-BEE3-667B0F7C99B6}" dt="2022-10-04T19:50:36.448" v="998" actId="166"/>
          <ac:picMkLst>
            <pc:docMk/>
            <pc:sldMk cId="2151881733" sldId="259"/>
            <ac:picMk id="9" creationId="{8DD7B978-3A28-AE8A-A2CF-069CC09105BF}"/>
          </ac:picMkLst>
        </pc:picChg>
      </pc:sldChg>
      <pc:sldChg chg="modSp add mod">
        <pc:chgData name="Sacha Bernard" userId="3d311f2209de6760" providerId="LiveId" clId="{44C43717-7323-4E9F-BEE3-667B0F7C99B6}" dt="2022-10-04T19:52:23.993" v="1047" actId="113"/>
        <pc:sldMkLst>
          <pc:docMk/>
          <pc:sldMk cId="1552102338" sldId="260"/>
        </pc:sldMkLst>
        <pc:spChg chg="mod">
          <ac:chgData name="Sacha Bernard" userId="3d311f2209de6760" providerId="LiveId" clId="{44C43717-7323-4E9F-BEE3-667B0F7C99B6}" dt="2022-10-04T19:51:43.451" v="1034" actId="20577"/>
          <ac:spMkLst>
            <pc:docMk/>
            <pc:sldMk cId="1552102338" sldId="260"/>
            <ac:spMk id="2" creationId="{D7BA4897-EB9E-737F-D753-2416805E8FC1}"/>
          </ac:spMkLst>
        </pc:spChg>
        <pc:spChg chg="mod">
          <ac:chgData name="Sacha Bernard" userId="3d311f2209de6760" providerId="LiveId" clId="{44C43717-7323-4E9F-BEE3-667B0F7C99B6}" dt="2022-10-04T19:52:23.993" v="1047" actId="113"/>
          <ac:spMkLst>
            <pc:docMk/>
            <pc:sldMk cId="1552102338" sldId="260"/>
            <ac:spMk id="3" creationId="{632E60DA-AD96-C75D-6016-A4D9E75C122D}"/>
          </ac:spMkLst>
        </pc:spChg>
      </pc:sldChg>
      <pc:sldChg chg="modSp add mod">
        <pc:chgData name="Sacha Bernard" userId="3d311f2209de6760" providerId="LiveId" clId="{44C43717-7323-4E9F-BEE3-667B0F7C99B6}" dt="2022-10-04T19:53:15.561" v="1101" actId="6549"/>
        <pc:sldMkLst>
          <pc:docMk/>
          <pc:sldMk cId="3251730674" sldId="261"/>
        </pc:sldMkLst>
        <pc:spChg chg="mod">
          <ac:chgData name="Sacha Bernard" userId="3d311f2209de6760" providerId="LiveId" clId="{44C43717-7323-4E9F-BEE3-667B0F7C99B6}" dt="2022-10-04T19:53:12.484" v="1100" actId="20577"/>
          <ac:spMkLst>
            <pc:docMk/>
            <pc:sldMk cId="3251730674" sldId="261"/>
            <ac:spMk id="2" creationId="{D7BA4897-EB9E-737F-D753-2416805E8FC1}"/>
          </ac:spMkLst>
        </pc:spChg>
        <pc:spChg chg="mod">
          <ac:chgData name="Sacha Bernard" userId="3d311f2209de6760" providerId="LiveId" clId="{44C43717-7323-4E9F-BEE3-667B0F7C99B6}" dt="2022-10-04T19:53:15.561" v="1101" actId="6549"/>
          <ac:spMkLst>
            <pc:docMk/>
            <pc:sldMk cId="3251730674" sldId="261"/>
            <ac:spMk id="3" creationId="{632E60DA-AD96-C75D-6016-A4D9E75C122D}"/>
          </ac:spMkLst>
        </pc:spChg>
      </pc:sldChg>
      <pc:sldChg chg="modSp add mod">
        <pc:chgData name="Sacha Bernard" userId="3d311f2209de6760" providerId="LiveId" clId="{44C43717-7323-4E9F-BEE3-667B0F7C99B6}" dt="2022-10-04T19:53:30.732" v="1140" actId="20577"/>
        <pc:sldMkLst>
          <pc:docMk/>
          <pc:sldMk cId="900624698" sldId="262"/>
        </pc:sldMkLst>
        <pc:spChg chg="mod">
          <ac:chgData name="Sacha Bernard" userId="3d311f2209de6760" providerId="LiveId" clId="{44C43717-7323-4E9F-BEE3-667B0F7C99B6}" dt="2022-10-04T19:53:26.804" v="1139" actId="20577"/>
          <ac:spMkLst>
            <pc:docMk/>
            <pc:sldMk cId="900624698" sldId="262"/>
            <ac:spMk id="2" creationId="{D7BA4897-EB9E-737F-D753-2416805E8FC1}"/>
          </ac:spMkLst>
        </pc:spChg>
        <pc:spChg chg="mod">
          <ac:chgData name="Sacha Bernard" userId="3d311f2209de6760" providerId="LiveId" clId="{44C43717-7323-4E9F-BEE3-667B0F7C99B6}" dt="2022-10-04T19:53:30.732" v="1140" actId="20577"/>
          <ac:spMkLst>
            <pc:docMk/>
            <pc:sldMk cId="900624698" sldId="262"/>
            <ac:spMk id="3" creationId="{632E60DA-AD96-C75D-6016-A4D9E75C122D}"/>
          </ac:spMkLst>
        </pc:spChg>
      </pc:sldChg>
      <pc:sldChg chg="modSp add mod">
        <pc:chgData name="Sacha Bernard" userId="3d311f2209de6760" providerId="LiveId" clId="{44C43717-7323-4E9F-BEE3-667B0F7C99B6}" dt="2022-10-04T19:54:01.865" v="1204" actId="6549"/>
        <pc:sldMkLst>
          <pc:docMk/>
          <pc:sldMk cId="2061399034" sldId="263"/>
        </pc:sldMkLst>
        <pc:spChg chg="mod">
          <ac:chgData name="Sacha Bernard" userId="3d311f2209de6760" providerId="LiveId" clId="{44C43717-7323-4E9F-BEE3-667B0F7C99B6}" dt="2022-10-04T19:53:56.540" v="1203" actId="20577"/>
          <ac:spMkLst>
            <pc:docMk/>
            <pc:sldMk cId="2061399034" sldId="263"/>
            <ac:spMk id="2" creationId="{D7BA4897-EB9E-737F-D753-2416805E8FC1}"/>
          </ac:spMkLst>
        </pc:spChg>
        <pc:spChg chg="mod">
          <ac:chgData name="Sacha Bernard" userId="3d311f2209de6760" providerId="LiveId" clId="{44C43717-7323-4E9F-BEE3-667B0F7C99B6}" dt="2022-10-04T19:54:01.865" v="1204" actId="6549"/>
          <ac:spMkLst>
            <pc:docMk/>
            <pc:sldMk cId="2061399034" sldId="263"/>
            <ac:spMk id="3" creationId="{632E60DA-AD96-C75D-6016-A4D9E75C122D}"/>
          </ac:spMkLst>
        </pc:spChg>
      </pc:sldChg>
      <pc:sldChg chg="modSp add mod">
        <pc:chgData name="Sacha Bernard" userId="3d311f2209de6760" providerId="LiveId" clId="{44C43717-7323-4E9F-BEE3-667B0F7C99B6}" dt="2022-10-04T19:54:19.778" v="1263" actId="6549"/>
        <pc:sldMkLst>
          <pc:docMk/>
          <pc:sldMk cId="3488794896" sldId="264"/>
        </pc:sldMkLst>
        <pc:spChg chg="mod">
          <ac:chgData name="Sacha Bernard" userId="3d311f2209de6760" providerId="LiveId" clId="{44C43717-7323-4E9F-BEE3-667B0F7C99B6}" dt="2022-10-04T19:54:17.019" v="1262" actId="20577"/>
          <ac:spMkLst>
            <pc:docMk/>
            <pc:sldMk cId="3488794896" sldId="264"/>
            <ac:spMk id="2" creationId="{D7BA4897-EB9E-737F-D753-2416805E8FC1}"/>
          </ac:spMkLst>
        </pc:spChg>
        <pc:spChg chg="mod">
          <ac:chgData name="Sacha Bernard" userId="3d311f2209de6760" providerId="LiveId" clId="{44C43717-7323-4E9F-BEE3-667B0F7C99B6}" dt="2022-10-04T19:54:19.778" v="1263" actId="6549"/>
          <ac:spMkLst>
            <pc:docMk/>
            <pc:sldMk cId="3488794896" sldId="264"/>
            <ac:spMk id="3" creationId="{632E60DA-AD96-C75D-6016-A4D9E75C122D}"/>
          </ac:spMkLst>
        </pc:spChg>
      </pc:sldChg>
      <pc:sldChg chg="modSp add mod">
        <pc:chgData name="Sacha Bernard" userId="3d311f2209de6760" providerId="LiveId" clId="{44C43717-7323-4E9F-BEE3-667B0F7C99B6}" dt="2022-10-04T19:54:36.457" v="1295" actId="6549"/>
        <pc:sldMkLst>
          <pc:docMk/>
          <pc:sldMk cId="2488123789" sldId="265"/>
        </pc:sldMkLst>
        <pc:spChg chg="mod">
          <ac:chgData name="Sacha Bernard" userId="3d311f2209de6760" providerId="LiveId" clId="{44C43717-7323-4E9F-BEE3-667B0F7C99B6}" dt="2022-10-04T19:54:33.459" v="1294" actId="20577"/>
          <ac:spMkLst>
            <pc:docMk/>
            <pc:sldMk cId="2488123789" sldId="265"/>
            <ac:spMk id="2" creationId="{D7BA4897-EB9E-737F-D753-2416805E8FC1}"/>
          </ac:spMkLst>
        </pc:spChg>
        <pc:spChg chg="mod">
          <ac:chgData name="Sacha Bernard" userId="3d311f2209de6760" providerId="LiveId" clId="{44C43717-7323-4E9F-BEE3-667B0F7C99B6}" dt="2022-10-04T19:54:36.457" v="1295" actId="6549"/>
          <ac:spMkLst>
            <pc:docMk/>
            <pc:sldMk cId="2488123789" sldId="265"/>
            <ac:spMk id="3" creationId="{632E60DA-AD96-C75D-6016-A4D9E75C122D}"/>
          </ac:spMkLst>
        </pc:spChg>
      </pc:sldChg>
      <pc:sldChg chg="modSp add mod">
        <pc:chgData name="Sacha Bernard" userId="3d311f2209de6760" providerId="LiveId" clId="{44C43717-7323-4E9F-BEE3-667B0F7C99B6}" dt="2022-10-04T19:55:07.339" v="1362" actId="20577"/>
        <pc:sldMkLst>
          <pc:docMk/>
          <pc:sldMk cId="3575019280" sldId="266"/>
        </pc:sldMkLst>
        <pc:spChg chg="mod">
          <ac:chgData name="Sacha Bernard" userId="3d311f2209de6760" providerId="LiveId" clId="{44C43717-7323-4E9F-BEE3-667B0F7C99B6}" dt="2022-10-04T19:55:03.748" v="1361" actId="20577"/>
          <ac:spMkLst>
            <pc:docMk/>
            <pc:sldMk cId="3575019280" sldId="266"/>
            <ac:spMk id="2" creationId="{D7BA4897-EB9E-737F-D753-2416805E8FC1}"/>
          </ac:spMkLst>
        </pc:spChg>
        <pc:spChg chg="mod">
          <ac:chgData name="Sacha Bernard" userId="3d311f2209de6760" providerId="LiveId" clId="{44C43717-7323-4E9F-BEE3-667B0F7C99B6}" dt="2022-10-04T19:55:07.339" v="1362" actId="20577"/>
          <ac:spMkLst>
            <pc:docMk/>
            <pc:sldMk cId="3575019280" sldId="266"/>
            <ac:spMk id="3" creationId="{632E60DA-AD96-C75D-6016-A4D9E75C122D}"/>
          </ac:spMkLst>
        </pc:spChg>
      </pc:sldChg>
      <pc:sldChg chg="add del">
        <pc:chgData name="Sacha Bernard" userId="3d311f2209de6760" providerId="LiveId" clId="{44C43717-7323-4E9F-BEE3-667B0F7C99B6}" dt="2022-10-04T19:48:44.474" v="963" actId="47"/>
        <pc:sldMkLst>
          <pc:docMk/>
          <pc:sldMk cId="3568776970" sldId="267"/>
        </pc:sldMkLst>
      </pc:sldChg>
      <pc:sldChg chg="modSp add mod">
        <pc:chgData name="Sacha Bernard" userId="3d311f2209de6760" providerId="LiveId" clId="{44C43717-7323-4E9F-BEE3-667B0F7C99B6}" dt="2022-10-04T19:56:08.505" v="1376" actId="20577"/>
        <pc:sldMkLst>
          <pc:docMk/>
          <pc:sldMk cId="3996306127" sldId="267"/>
        </pc:sldMkLst>
        <pc:spChg chg="mod">
          <ac:chgData name="Sacha Bernard" userId="3d311f2209de6760" providerId="LiveId" clId="{44C43717-7323-4E9F-BEE3-667B0F7C99B6}" dt="2022-10-04T19:56:08.505" v="1376" actId="20577"/>
          <ac:spMkLst>
            <pc:docMk/>
            <pc:sldMk cId="3996306127" sldId="267"/>
            <ac:spMk id="2" creationId="{D7BA4897-EB9E-737F-D753-2416805E8FC1}"/>
          </ac:spMkLst>
        </pc:spChg>
      </pc:sldChg>
      <pc:sldMasterChg chg="add del addSldLayout delSldLayout">
        <pc:chgData name="Sacha Bernard" userId="3d311f2209de6760" providerId="LiveId" clId="{44C43717-7323-4E9F-BEE3-667B0F7C99B6}" dt="2022-10-03T19:53:38.357" v="7" actId="26606"/>
        <pc:sldMasterMkLst>
          <pc:docMk/>
          <pc:sldMasterMk cId="598253502" sldId="2147483648"/>
        </pc:sldMasterMkLst>
        <pc:sldLayoutChg chg="add del">
          <pc:chgData name="Sacha Bernard" userId="3d311f2209de6760" providerId="LiveId" clId="{44C43717-7323-4E9F-BEE3-667B0F7C99B6}" dt="2022-10-03T19:53:38.357" v="7" actId="26606"/>
          <pc:sldLayoutMkLst>
            <pc:docMk/>
            <pc:sldMasterMk cId="598253502" sldId="2147483648"/>
            <pc:sldLayoutMk cId="3447088585" sldId="2147483649"/>
          </pc:sldLayoutMkLst>
        </pc:sldLayoutChg>
        <pc:sldLayoutChg chg="add del">
          <pc:chgData name="Sacha Bernard" userId="3d311f2209de6760" providerId="LiveId" clId="{44C43717-7323-4E9F-BEE3-667B0F7C99B6}" dt="2022-10-03T19:53:38.357" v="7" actId="26606"/>
          <pc:sldLayoutMkLst>
            <pc:docMk/>
            <pc:sldMasterMk cId="598253502" sldId="2147483648"/>
            <pc:sldLayoutMk cId="836246748" sldId="2147483650"/>
          </pc:sldLayoutMkLst>
        </pc:sldLayoutChg>
        <pc:sldLayoutChg chg="add del">
          <pc:chgData name="Sacha Bernard" userId="3d311f2209de6760" providerId="LiveId" clId="{44C43717-7323-4E9F-BEE3-667B0F7C99B6}" dt="2022-10-03T19:53:38.357" v="7" actId="26606"/>
          <pc:sldLayoutMkLst>
            <pc:docMk/>
            <pc:sldMasterMk cId="598253502" sldId="2147483648"/>
            <pc:sldLayoutMk cId="1523480224" sldId="2147483651"/>
          </pc:sldLayoutMkLst>
        </pc:sldLayoutChg>
        <pc:sldLayoutChg chg="add del">
          <pc:chgData name="Sacha Bernard" userId="3d311f2209de6760" providerId="LiveId" clId="{44C43717-7323-4E9F-BEE3-667B0F7C99B6}" dt="2022-10-03T19:53:38.357" v="7" actId="26606"/>
          <pc:sldLayoutMkLst>
            <pc:docMk/>
            <pc:sldMasterMk cId="598253502" sldId="2147483648"/>
            <pc:sldLayoutMk cId="3141040629" sldId="2147483652"/>
          </pc:sldLayoutMkLst>
        </pc:sldLayoutChg>
        <pc:sldLayoutChg chg="add del">
          <pc:chgData name="Sacha Bernard" userId="3d311f2209de6760" providerId="LiveId" clId="{44C43717-7323-4E9F-BEE3-667B0F7C99B6}" dt="2022-10-03T19:53:38.357" v="7" actId="26606"/>
          <pc:sldLayoutMkLst>
            <pc:docMk/>
            <pc:sldMasterMk cId="598253502" sldId="2147483648"/>
            <pc:sldLayoutMk cId="605470351" sldId="2147483653"/>
          </pc:sldLayoutMkLst>
        </pc:sldLayoutChg>
        <pc:sldLayoutChg chg="add del">
          <pc:chgData name="Sacha Bernard" userId="3d311f2209de6760" providerId="LiveId" clId="{44C43717-7323-4E9F-BEE3-667B0F7C99B6}" dt="2022-10-03T19:53:38.357" v="7" actId="26606"/>
          <pc:sldLayoutMkLst>
            <pc:docMk/>
            <pc:sldMasterMk cId="598253502" sldId="2147483648"/>
            <pc:sldLayoutMk cId="1339221603" sldId="2147483654"/>
          </pc:sldLayoutMkLst>
        </pc:sldLayoutChg>
        <pc:sldLayoutChg chg="add del">
          <pc:chgData name="Sacha Bernard" userId="3d311f2209de6760" providerId="LiveId" clId="{44C43717-7323-4E9F-BEE3-667B0F7C99B6}" dt="2022-10-03T19:53:38.357" v="7" actId="26606"/>
          <pc:sldLayoutMkLst>
            <pc:docMk/>
            <pc:sldMasterMk cId="598253502" sldId="2147483648"/>
            <pc:sldLayoutMk cId="3551376236" sldId="2147483655"/>
          </pc:sldLayoutMkLst>
        </pc:sldLayoutChg>
        <pc:sldLayoutChg chg="add del">
          <pc:chgData name="Sacha Bernard" userId="3d311f2209de6760" providerId="LiveId" clId="{44C43717-7323-4E9F-BEE3-667B0F7C99B6}" dt="2022-10-03T19:53:38.357" v="7" actId="26606"/>
          <pc:sldLayoutMkLst>
            <pc:docMk/>
            <pc:sldMasterMk cId="598253502" sldId="2147483648"/>
            <pc:sldLayoutMk cId="1198688064" sldId="2147483656"/>
          </pc:sldLayoutMkLst>
        </pc:sldLayoutChg>
        <pc:sldLayoutChg chg="add del">
          <pc:chgData name="Sacha Bernard" userId="3d311f2209de6760" providerId="LiveId" clId="{44C43717-7323-4E9F-BEE3-667B0F7C99B6}" dt="2022-10-03T19:53:38.357" v="7" actId="26606"/>
          <pc:sldLayoutMkLst>
            <pc:docMk/>
            <pc:sldMasterMk cId="598253502" sldId="2147483648"/>
            <pc:sldLayoutMk cId="3143474557" sldId="2147483657"/>
          </pc:sldLayoutMkLst>
        </pc:sldLayoutChg>
        <pc:sldLayoutChg chg="add del">
          <pc:chgData name="Sacha Bernard" userId="3d311f2209de6760" providerId="LiveId" clId="{44C43717-7323-4E9F-BEE3-667B0F7C99B6}" dt="2022-10-03T19:53:38.357" v="7" actId="26606"/>
          <pc:sldLayoutMkLst>
            <pc:docMk/>
            <pc:sldMasterMk cId="598253502" sldId="2147483648"/>
            <pc:sldLayoutMk cId="2324561345" sldId="2147483658"/>
          </pc:sldLayoutMkLst>
        </pc:sldLayoutChg>
        <pc:sldLayoutChg chg="add del">
          <pc:chgData name="Sacha Bernard" userId="3d311f2209de6760" providerId="LiveId" clId="{44C43717-7323-4E9F-BEE3-667B0F7C99B6}" dt="2022-10-03T19:53:38.357" v="7" actId="26606"/>
          <pc:sldLayoutMkLst>
            <pc:docMk/>
            <pc:sldMasterMk cId="598253502" sldId="2147483648"/>
            <pc:sldLayoutMk cId="2800278787" sldId="2147483659"/>
          </pc:sldLayoutMkLst>
        </pc:sldLayoutChg>
      </pc:sldMasterChg>
      <pc:sldMasterChg chg="add del addSldLayout delSldLayout">
        <pc:chgData name="Sacha Bernard" userId="3d311f2209de6760" providerId="LiveId" clId="{44C43717-7323-4E9F-BEE3-667B0F7C99B6}" dt="2022-10-03T19:55:46.747" v="21" actId="26606"/>
        <pc:sldMasterMkLst>
          <pc:docMk/>
          <pc:sldMasterMk cId="2378385594" sldId="2147483712"/>
        </pc:sldMasterMkLst>
        <pc:sldLayoutChg chg="add del">
          <pc:chgData name="Sacha Bernard" userId="3d311f2209de6760" providerId="LiveId" clId="{44C43717-7323-4E9F-BEE3-667B0F7C99B6}" dt="2022-10-03T19:55:46.747" v="21" actId="26606"/>
          <pc:sldLayoutMkLst>
            <pc:docMk/>
            <pc:sldMasterMk cId="2378385594" sldId="2147483712"/>
            <pc:sldLayoutMk cId="3074298225" sldId="2147483701"/>
          </pc:sldLayoutMkLst>
        </pc:sldLayoutChg>
        <pc:sldLayoutChg chg="add del">
          <pc:chgData name="Sacha Bernard" userId="3d311f2209de6760" providerId="LiveId" clId="{44C43717-7323-4E9F-BEE3-667B0F7C99B6}" dt="2022-10-03T19:55:46.747" v="21" actId="26606"/>
          <pc:sldLayoutMkLst>
            <pc:docMk/>
            <pc:sldMasterMk cId="2378385594" sldId="2147483712"/>
            <pc:sldLayoutMk cId="1116052049" sldId="2147483702"/>
          </pc:sldLayoutMkLst>
        </pc:sldLayoutChg>
        <pc:sldLayoutChg chg="add del">
          <pc:chgData name="Sacha Bernard" userId="3d311f2209de6760" providerId="LiveId" clId="{44C43717-7323-4E9F-BEE3-667B0F7C99B6}" dt="2022-10-03T19:55:46.747" v="21" actId="26606"/>
          <pc:sldLayoutMkLst>
            <pc:docMk/>
            <pc:sldMasterMk cId="2378385594" sldId="2147483712"/>
            <pc:sldLayoutMk cId="1956519754" sldId="2147483703"/>
          </pc:sldLayoutMkLst>
        </pc:sldLayoutChg>
        <pc:sldLayoutChg chg="add del">
          <pc:chgData name="Sacha Bernard" userId="3d311f2209de6760" providerId="LiveId" clId="{44C43717-7323-4E9F-BEE3-667B0F7C99B6}" dt="2022-10-03T19:55:46.747" v="21" actId="26606"/>
          <pc:sldLayoutMkLst>
            <pc:docMk/>
            <pc:sldMasterMk cId="2378385594" sldId="2147483712"/>
            <pc:sldLayoutMk cId="892138629" sldId="2147483704"/>
          </pc:sldLayoutMkLst>
        </pc:sldLayoutChg>
        <pc:sldLayoutChg chg="add del">
          <pc:chgData name="Sacha Bernard" userId="3d311f2209de6760" providerId="LiveId" clId="{44C43717-7323-4E9F-BEE3-667B0F7C99B6}" dt="2022-10-03T19:55:46.747" v="21" actId="26606"/>
          <pc:sldLayoutMkLst>
            <pc:docMk/>
            <pc:sldMasterMk cId="2378385594" sldId="2147483712"/>
            <pc:sldLayoutMk cId="2558347186" sldId="2147483705"/>
          </pc:sldLayoutMkLst>
        </pc:sldLayoutChg>
        <pc:sldLayoutChg chg="add del">
          <pc:chgData name="Sacha Bernard" userId="3d311f2209de6760" providerId="LiveId" clId="{44C43717-7323-4E9F-BEE3-667B0F7C99B6}" dt="2022-10-03T19:55:46.747" v="21" actId="26606"/>
          <pc:sldLayoutMkLst>
            <pc:docMk/>
            <pc:sldMasterMk cId="2378385594" sldId="2147483712"/>
            <pc:sldLayoutMk cId="3450020126" sldId="2147483706"/>
          </pc:sldLayoutMkLst>
        </pc:sldLayoutChg>
        <pc:sldLayoutChg chg="add del">
          <pc:chgData name="Sacha Bernard" userId="3d311f2209de6760" providerId="LiveId" clId="{44C43717-7323-4E9F-BEE3-667B0F7C99B6}" dt="2022-10-03T19:55:46.747" v="21" actId="26606"/>
          <pc:sldLayoutMkLst>
            <pc:docMk/>
            <pc:sldMasterMk cId="2378385594" sldId="2147483712"/>
            <pc:sldLayoutMk cId="3133070773" sldId="2147483707"/>
          </pc:sldLayoutMkLst>
        </pc:sldLayoutChg>
        <pc:sldLayoutChg chg="add del">
          <pc:chgData name="Sacha Bernard" userId="3d311f2209de6760" providerId="LiveId" clId="{44C43717-7323-4E9F-BEE3-667B0F7C99B6}" dt="2022-10-03T19:55:46.747" v="21" actId="26606"/>
          <pc:sldLayoutMkLst>
            <pc:docMk/>
            <pc:sldMasterMk cId="2378385594" sldId="2147483712"/>
            <pc:sldLayoutMk cId="1181851312" sldId="2147483708"/>
          </pc:sldLayoutMkLst>
        </pc:sldLayoutChg>
        <pc:sldLayoutChg chg="add del">
          <pc:chgData name="Sacha Bernard" userId="3d311f2209de6760" providerId="LiveId" clId="{44C43717-7323-4E9F-BEE3-667B0F7C99B6}" dt="2022-10-03T19:55:46.747" v="21" actId="26606"/>
          <pc:sldLayoutMkLst>
            <pc:docMk/>
            <pc:sldMasterMk cId="2378385594" sldId="2147483712"/>
            <pc:sldLayoutMk cId="2226012065" sldId="2147483709"/>
          </pc:sldLayoutMkLst>
        </pc:sldLayoutChg>
        <pc:sldLayoutChg chg="add del">
          <pc:chgData name="Sacha Bernard" userId="3d311f2209de6760" providerId="LiveId" clId="{44C43717-7323-4E9F-BEE3-667B0F7C99B6}" dt="2022-10-03T19:55:46.747" v="21" actId="26606"/>
          <pc:sldLayoutMkLst>
            <pc:docMk/>
            <pc:sldMasterMk cId="2378385594" sldId="2147483712"/>
            <pc:sldLayoutMk cId="1264227307" sldId="2147483710"/>
          </pc:sldLayoutMkLst>
        </pc:sldLayoutChg>
        <pc:sldLayoutChg chg="add del">
          <pc:chgData name="Sacha Bernard" userId="3d311f2209de6760" providerId="LiveId" clId="{44C43717-7323-4E9F-BEE3-667B0F7C99B6}" dt="2022-10-03T19:55:46.747" v="21" actId="26606"/>
          <pc:sldLayoutMkLst>
            <pc:docMk/>
            <pc:sldMasterMk cId="2378385594" sldId="2147483712"/>
            <pc:sldLayoutMk cId="3133675006" sldId="2147483711"/>
          </pc:sldLayoutMkLst>
        </pc:sldLayoutChg>
      </pc:sldMasterChg>
      <pc:sldMasterChg chg="add del addSldLayout delSldLayout">
        <pc:chgData name="Sacha Bernard" userId="3d311f2209de6760" providerId="LiveId" clId="{44C43717-7323-4E9F-BEE3-667B0F7C99B6}" dt="2022-10-03T19:48:49.137" v="6" actId="26606"/>
        <pc:sldMasterMkLst>
          <pc:docMk/>
          <pc:sldMasterMk cId="2661098435" sldId="2147483725"/>
        </pc:sldMasterMkLst>
        <pc:sldLayoutChg chg="add del">
          <pc:chgData name="Sacha Bernard" userId="3d311f2209de6760" providerId="LiveId" clId="{44C43717-7323-4E9F-BEE3-667B0F7C99B6}" dt="2022-10-03T19:48:49.137" v="6" actId="26606"/>
          <pc:sldLayoutMkLst>
            <pc:docMk/>
            <pc:sldMasterMk cId="2661098435" sldId="2147483725"/>
            <pc:sldLayoutMk cId="2914854678" sldId="2147483714"/>
          </pc:sldLayoutMkLst>
        </pc:sldLayoutChg>
        <pc:sldLayoutChg chg="add del">
          <pc:chgData name="Sacha Bernard" userId="3d311f2209de6760" providerId="LiveId" clId="{44C43717-7323-4E9F-BEE3-667B0F7C99B6}" dt="2022-10-03T19:48:49.137" v="6" actId="26606"/>
          <pc:sldLayoutMkLst>
            <pc:docMk/>
            <pc:sldMasterMk cId="2661098435" sldId="2147483725"/>
            <pc:sldLayoutMk cId="2342700544" sldId="2147483715"/>
          </pc:sldLayoutMkLst>
        </pc:sldLayoutChg>
        <pc:sldLayoutChg chg="add del">
          <pc:chgData name="Sacha Bernard" userId="3d311f2209de6760" providerId="LiveId" clId="{44C43717-7323-4E9F-BEE3-667B0F7C99B6}" dt="2022-10-03T19:48:49.137" v="6" actId="26606"/>
          <pc:sldLayoutMkLst>
            <pc:docMk/>
            <pc:sldMasterMk cId="2661098435" sldId="2147483725"/>
            <pc:sldLayoutMk cId="1945533993" sldId="2147483716"/>
          </pc:sldLayoutMkLst>
        </pc:sldLayoutChg>
        <pc:sldLayoutChg chg="add del">
          <pc:chgData name="Sacha Bernard" userId="3d311f2209de6760" providerId="LiveId" clId="{44C43717-7323-4E9F-BEE3-667B0F7C99B6}" dt="2022-10-03T19:48:49.137" v="6" actId="26606"/>
          <pc:sldLayoutMkLst>
            <pc:docMk/>
            <pc:sldMasterMk cId="2661098435" sldId="2147483725"/>
            <pc:sldLayoutMk cId="3754401717" sldId="2147483717"/>
          </pc:sldLayoutMkLst>
        </pc:sldLayoutChg>
        <pc:sldLayoutChg chg="add del">
          <pc:chgData name="Sacha Bernard" userId="3d311f2209de6760" providerId="LiveId" clId="{44C43717-7323-4E9F-BEE3-667B0F7C99B6}" dt="2022-10-03T19:48:49.137" v="6" actId="26606"/>
          <pc:sldLayoutMkLst>
            <pc:docMk/>
            <pc:sldMasterMk cId="2661098435" sldId="2147483725"/>
            <pc:sldLayoutMk cId="621981595" sldId="2147483718"/>
          </pc:sldLayoutMkLst>
        </pc:sldLayoutChg>
        <pc:sldLayoutChg chg="add del">
          <pc:chgData name="Sacha Bernard" userId="3d311f2209de6760" providerId="LiveId" clId="{44C43717-7323-4E9F-BEE3-667B0F7C99B6}" dt="2022-10-03T19:48:49.137" v="6" actId="26606"/>
          <pc:sldLayoutMkLst>
            <pc:docMk/>
            <pc:sldMasterMk cId="2661098435" sldId="2147483725"/>
            <pc:sldLayoutMk cId="1371305639" sldId="2147483719"/>
          </pc:sldLayoutMkLst>
        </pc:sldLayoutChg>
        <pc:sldLayoutChg chg="add del">
          <pc:chgData name="Sacha Bernard" userId="3d311f2209de6760" providerId="LiveId" clId="{44C43717-7323-4E9F-BEE3-667B0F7C99B6}" dt="2022-10-03T19:48:49.137" v="6" actId="26606"/>
          <pc:sldLayoutMkLst>
            <pc:docMk/>
            <pc:sldMasterMk cId="2661098435" sldId="2147483725"/>
            <pc:sldLayoutMk cId="2980475170" sldId="2147483720"/>
          </pc:sldLayoutMkLst>
        </pc:sldLayoutChg>
        <pc:sldLayoutChg chg="add del">
          <pc:chgData name="Sacha Bernard" userId="3d311f2209de6760" providerId="LiveId" clId="{44C43717-7323-4E9F-BEE3-667B0F7C99B6}" dt="2022-10-03T19:48:49.137" v="6" actId="26606"/>
          <pc:sldLayoutMkLst>
            <pc:docMk/>
            <pc:sldMasterMk cId="2661098435" sldId="2147483725"/>
            <pc:sldLayoutMk cId="927521590" sldId="2147483721"/>
          </pc:sldLayoutMkLst>
        </pc:sldLayoutChg>
        <pc:sldLayoutChg chg="add del">
          <pc:chgData name="Sacha Bernard" userId="3d311f2209de6760" providerId="LiveId" clId="{44C43717-7323-4E9F-BEE3-667B0F7C99B6}" dt="2022-10-03T19:48:49.137" v="6" actId="26606"/>
          <pc:sldLayoutMkLst>
            <pc:docMk/>
            <pc:sldMasterMk cId="2661098435" sldId="2147483725"/>
            <pc:sldLayoutMk cId="898558230" sldId="2147483722"/>
          </pc:sldLayoutMkLst>
        </pc:sldLayoutChg>
        <pc:sldLayoutChg chg="add del">
          <pc:chgData name="Sacha Bernard" userId="3d311f2209de6760" providerId="LiveId" clId="{44C43717-7323-4E9F-BEE3-667B0F7C99B6}" dt="2022-10-03T19:48:49.137" v="6" actId="26606"/>
          <pc:sldLayoutMkLst>
            <pc:docMk/>
            <pc:sldMasterMk cId="2661098435" sldId="2147483725"/>
            <pc:sldLayoutMk cId="1690873642" sldId="2147483723"/>
          </pc:sldLayoutMkLst>
        </pc:sldLayoutChg>
        <pc:sldLayoutChg chg="add del">
          <pc:chgData name="Sacha Bernard" userId="3d311f2209de6760" providerId="LiveId" clId="{44C43717-7323-4E9F-BEE3-667B0F7C99B6}" dt="2022-10-03T19:48:49.137" v="6" actId="26606"/>
          <pc:sldLayoutMkLst>
            <pc:docMk/>
            <pc:sldMasterMk cId="2661098435" sldId="2147483725"/>
            <pc:sldLayoutMk cId="3929467222" sldId="2147483724"/>
          </pc:sldLayoutMkLst>
        </pc:sldLayoutChg>
      </pc:sldMasterChg>
      <pc:sldMasterChg chg="add del addSldLayout delSldLayout">
        <pc:chgData name="Sacha Bernard" userId="3d311f2209de6760" providerId="LiveId" clId="{44C43717-7323-4E9F-BEE3-667B0F7C99B6}" dt="2022-10-03T19:55:40.368" v="16" actId="26606"/>
        <pc:sldMasterMkLst>
          <pc:docMk/>
          <pc:sldMasterMk cId="755140787" sldId="2147483762"/>
        </pc:sldMasterMkLst>
        <pc:sldLayoutChg chg="add del">
          <pc:chgData name="Sacha Bernard" userId="3d311f2209de6760" providerId="LiveId" clId="{44C43717-7323-4E9F-BEE3-667B0F7C99B6}" dt="2022-10-03T19:55:40.368" v="16" actId="26606"/>
          <pc:sldLayoutMkLst>
            <pc:docMk/>
            <pc:sldMasterMk cId="755140787" sldId="2147483762"/>
            <pc:sldLayoutMk cId="1902605480" sldId="2147483751"/>
          </pc:sldLayoutMkLst>
        </pc:sldLayoutChg>
        <pc:sldLayoutChg chg="add del">
          <pc:chgData name="Sacha Bernard" userId="3d311f2209de6760" providerId="LiveId" clId="{44C43717-7323-4E9F-BEE3-667B0F7C99B6}" dt="2022-10-03T19:55:40.368" v="16" actId="26606"/>
          <pc:sldLayoutMkLst>
            <pc:docMk/>
            <pc:sldMasterMk cId="755140787" sldId="2147483762"/>
            <pc:sldLayoutMk cId="279163116" sldId="2147483752"/>
          </pc:sldLayoutMkLst>
        </pc:sldLayoutChg>
        <pc:sldLayoutChg chg="add del">
          <pc:chgData name="Sacha Bernard" userId="3d311f2209de6760" providerId="LiveId" clId="{44C43717-7323-4E9F-BEE3-667B0F7C99B6}" dt="2022-10-03T19:55:40.368" v="16" actId="26606"/>
          <pc:sldLayoutMkLst>
            <pc:docMk/>
            <pc:sldMasterMk cId="755140787" sldId="2147483762"/>
            <pc:sldLayoutMk cId="1554185516" sldId="2147483753"/>
          </pc:sldLayoutMkLst>
        </pc:sldLayoutChg>
        <pc:sldLayoutChg chg="add del">
          <pc:chgData name="Sacha Bernard" userId="3d311f2209de6760" providerId="LiveId" clId="{44C43717-7323-4E9F-BEE3-667B0F7C99B6}" dt="2022-10-03T19:55:40.368" v="16" actId="26606"/>
          <pc:sldLayoutMkLst>
            <pc:docMk/>
            <pc:sldMasterMk cId="755140787" sldId="2147483762"/>
            <pc:sldLayoutMk cId="988870058" sldId="2147483754"/>
          </pc:sldLayoutMkLst>
        </pc:sldLayoutChg>
        <pc:sldLayoutChg chg="add del">
          <pc:chgData name="Sacha Bernard" userId="3d311f2209de6760" providerId="LiveId" clId="{44C43717-7323-4E9F-BEE3-667B0F7C99B6}" dt="2022-10-03T19:55:40.368" v="16" actId="26606"/>
          <pc:sldLayoutMkLst>
            <pc:docMk/>
            <pc:sldMasterMk cId="755140787" sldId="2147483762"/>
            <pc:sldLayoutMk cId="2954232328" sldId="2147483755"/>
          </pc:sldLayoutMkLst>
        </pc:sldLayoutChg>
        <pc:sldLayoutChg chg="add del">
          <pc:chgData name="Sacha Bernard" userId="3d311f2209de6760" providerId="LiveId" clId="{44C43717-7323-4E9F-BEE3-667B0F7C99B6}" dt="2022-10-03T19:55:40.368" v="16" actId="26606"/>
          <pc:sldLayoutMkLst>
            <pc:docMk/>
            <pc:sldMasterMk cId="755140787" sldId="2147483762"/>
            <pc:sldLayoutMk cId="3255659638" sldId="2147483756"/>
          </pc:sldLayoutMkLst>
        </pc:sldLayoutChg>
        <pc:sldLayoutChg chg="add del">
          <pc:chgData name="Sacha Bernard" userId="3d311f2209de6760" providerId="LiveId" clId="{44C43717-7323-4E9F-BEE3-667B0F7C99B6}" dt="2022-10-03T19:55:40.368" v="16" actId="26606"/>
          <pc:sldLayoutMkLst>
            <pc:docMk/>
            <pc:sldMasterMk cId="755140787" sldId="2147483762"/>
            <pc:sldLayoutMk cId="452231115" sldId="2147483757"/>
          </pc:sldLayoutMkLst>
        </pc:sldLayoutChg>
        <pc:sldLayoutChg chg="add del">
          <pc:chgData name="Sacha Bernard" userId="3d311f2209de6760" providerId="LiveId" clId="{44C43717-7323-4E9F-BEE3-667B0F7C99B6}" dt="2022-10-03T19:55:40.368" v="16" actId="26606"/>
          <pc:sldLayoutMkLst>
            <pc:docMk/>
            <pc:sldMasterMk cId="755140787" sldId="2147483762"/>
            <pc:sldLayoutMk cId="1043047671" sldId="2147483758"/>
          </pc:sldLayoutMkLst>
        </pc:sldLayoutChg>
        <pc:sldLayoutChg chg="add del">
          <pc:chgData name="Sacha Bernard" userId="3d311f2209de6760" providerId="LiveId" clId="{44C43717-7323-4E9F-BEE3-667B0F7C99B6}" dt="2022-10-03T19:55:40.368" v="16" actId="26606"/>
          <pc:sldLayoutMkLst>
            <pc:docMk/>
            <pc:sldMasterMk cId="755140787" sldId="2147483762"/>
            <pc:sldLayoutMk cId="2417976995" sldId="2147483759"/>
          </pc:sldLayoutMkLst>
        </pc:sldLayoutChg>
        <pc:sldLayoutChg chg="add del">
          <pc:chgData name="Sacha Bernard" userId="3d311f2209de6760" providerId="LiveId" clId="{44C43717-7323-4E9F-BEE3-667B0F7C99B6}" dt="2022-10-03T19:55:40.368" v="16" actId="26606"/>
          <pc:sldLayoutMkLst>
            <pc:docMk/>
            <pc:sldMasterMk cId="755140787" sldId="2147483762"/>
            <pc:sldLayoutMk cId="984826039" sldId="2147483760"/>
          </pc:sldLayoutMkLst>
        </pc:sldLayoutChg>
        <pc:sldLayoutChg chg="add del">
          <pc:chgData name="Sacha Bernard" userId="3d311f2209de6760" providerId="LiveId" clId="{44C43717-7323-4E9F-BEE3-667B0F7C99B6}" dt="2022-10-03T19:55:40.368" v="16" actId="26606"/>
          <pc:sldLayoutMkLst>
            <pc:docMk/>
            <pc:sldMasterMk cId="755140787" sldId="2147483762"/>
            <pc:sldLayoutMk cId="2391829821" sldId="2147483761"/>
          </pc:sldLayoutMkLst>
        </pc:sldLayoutChg>
      </pc:sldMasterChg>
      <pc:sldMasterChg chg="add del addSldLayout delSldLayout">
        <pc:chgData name="Sacha Bernard" userId="3d311f2209de6760" providerId="LiveId" clId="{44C43717-7323-4E9F-BEE3-667B0F7C99B6}" dt="2022-10-03T19:55:46.714" v="20" actId="26606"/>
        <pc:sldMasterMkLst>
          <pc:docMk/>
          <pc:sldMasterMk cId="2061782071" sldId="2147483762"/>
        </pc:sldMasterMkLst>
        <pc:sldLayoutChg chg="add del">
          <pc:chgData name="Sacha Bernard" userId="3d311f2209de6760" providerId="LiveId" clId="{44C43717-7323-4E9F-BEE3-667B0F7C99B6}" dt="2022-10-03T19:55:46.714" v="20" actId="26606"/>
          <pc:sldLayoutMkLst>
            <pc:docMk/>
            <pc:sldMasterMk cId="2061782071" sldId="2147483762"/>
            <pc:sldLayoutMk cId="1885259759" sldId="2147483751"/>
          </pc:sldLayoutMkLst>
        </pc:sldLayoutChg>
        <pc:sldLayoutChg chg="add del">
          <pc:chgData name="Sacha Bernard" userId="3d311f2209de6760" providerId="LiveId" clId="{44C43717-7323-4E9F-BEE3-667B0F7C99B6}" dt="2022-10-03T19:55:46.714" v="20" actId="26606"/>
          <pc:sldLayoutMkLst>
            <pc:docMk/>
            <pc:sldMasterMk cId="2061782071" sldId="2147483762"/>
            <pc:sldLayoutMk cId="3978108585" sldId="2147483752"/>
          </pc:sldLayoutMkLst>
        </pc:sldLayoutChg>
        <pc:sldLayoutChg chg="add del">
          <pc:chgData name="Sacha Bernard" userId="3d311f2209de6760" providerId="LiveId" clId="{44C43717-7323-4E9F-BEE3-667B0F7C99B6}" dt="2022-10-03T19:55:46.714" v="20" actId="26606"/>
          <pc:sldLayoutMkLst>
            <pc:docMk/>
            <pc:sldMasterMk cId="2061782071" sldId="2147483762"/>
            <pc:sldLayoutMk cId="392380745" sldId="2147483753"/>
          </pc:sldLayoutMkLst>
        </pc:sldLayoutChg>
        <pc:sldLayoutChg chg="add del">
          <pc:chgData name="Sacha Bernard" userId="3d311f2209de6760" providerId="LiveId" clId="{44C43717-7323-4E9F-BEE3-667B0F7C99B6}" dt="2022-10-03T19:55:46.714" v="20" actId="26606"/>
          <pc:sldLayoutMkLst>
            <pc:docMk/>
            <pc:sldMasterMk cId="2061782071" sldId="2147483762"/>
            <pc:sldLayoutMk cId="2481751778" sldId="2147483754"/>
          </pc:sldLayoutMkLst>
        </pc:sldLayoutChg>
        <pc:sldLayoutChg chg="add del">
          <pc:chgData name="Sacha Bernard" userId="3d311f2209de6760" providerId="LiveId" clId="{44C43717-7323-4E9F-BEE3-667B0F7C99B6}" dt="2022-10-03T19:55:46.714" v="20" actId="26606"/>
          <pc:sldLayoutMkLst>
            <pc:docMk/>
            <pc:sldMasterMk cId="2061782071" sldId="2147483762"/>
            <pc:sldLayoutMk cId="42083112" sldId="2147483755"/>
          </pc:sldLayoutMkLst>
        </pc:sldLayoutChg>
        <pc:sldLayoutChg chg="add del">
          <pc:chgData name="Sacha Bernard" userId="3d311f2209de6760" providerId="LiveId" clId="{44C43717-7323-4E9F-BEE3-667B0F7C99B6}" dt="2022-10-03T19:55:46.714" v="20" actId="26606"/>
          <pc:sldLayoutMkLst>
            <pc:docMk/>
            <pc:sldMasterMk cId="2061782071" sldId="2147483762"/>
            <pc:sldLayoutMk cId="2778029242" sldId="2147483756"/>
          </pc:sldLayoutMkLst>
        </pc:sldLayoutChg>
        <pc:sldLayoutChg chg="add del">
          <pc:chgData name="Sacha Bernard" userId="3d311f2209de6760" providerId="LiveId" clId="{44C43717-7323-4E9F-BEE3-667B0F7C99B6}" dt="2022-10-03T19:55:46.714" v="20" actId="26606"/>
          <pc:sldLayoutMkLst>
            <pc:docMk/>
            <pc:sldMasterMk cId="2061782071" sldId="2147483762"/>
            <pc:sldLayoutMk cId="970081" sldId="2147483757"/>
          </pc:sldLayoutMkLst>
        </pc:sldLayoutChg>
        <pc:sldLayoutChg chg="add del">
          <pc:chgData name="Sacha Bernard" userId="3d311f2209de6760" providerId="LiveId" clId="{44C43717-7323-4E9F-BEE3-667B0F7C99B6}" dt="2022-10-03T19:55:46.714" v="20" actId="26606"/>
          <pc:sldLayoutMkLst>
            <pc:docMk/>
            <pc:sldMasterMk cId="2061782071" sldId="2147483762"/>
            <pc:sldLayoutMk cId="3341112002" sldId="2147483758"/>
          </pc:sldLayoutMkLst>
        </pc:sldLayoutChg>
        <pc:sldLayoutChg chg="add del">
          <pc:chgData name="Sacha Bernard" userId="3d311f2209de6760" providerId="LiveId" clId="{44C43717-7323-4E9F-BEE3-667B0F7C99B6}" dt="2022-10-03T19:55:46.714" v="20" actId="26606"/>
          <pc:sldLayoutMkLst>
            <pc:docMk/>
            <pc:sldMasterMk cId="2061782071" sldId="2147483762"/>
            <pc:sldLayoutMk cId="2206289541" sldId="2147483759"/>
          </pc:sldLayoutMkLst>
        </pc:sldLayoutChg>
        <pc:sldLayoutChg chg="add del">
          <pc:chgData name="Sacha Bernard" userId="3d311f2209de6760" providerId="LiveId" clId="{44C43717-7323-4E9F-BEE3-667B0F7C99B6}" dt="2022-10-03T19:55:46.714" v="20" actId="26606"/>
          <pc:sldLayoutMkLst>
            <pc:docMk/>
            <pc:sldMasterMk cId="2061782071" sldId="2147483762"/>
            <pc:sldLayoutMk cId="746386940" sldId="2147483760"/>
          </pc:sldLayoutMkLst>
        </pc:sldLayoutChg>
        <pc:sldLayoutChg chg="add del">
          <pc:chgData name="Sacha Bernard" userId="3d311f2209de6760" providerId="LiveId" clId="{44C43717-7323-4E9F-BEE3-667B0F7C99B6}" dt="2022-10-03T19:55:46.714" v="20" actId="26606"/>
          <pc:sldLayoutMkLst>
            <pc:docMk/>
            <pc:sldMasterMk cId="2061782071" sldId="2147483762"/>
            <pc:sldLayoutMk cId="4293339936" sldId="2147483761"/>
          </pc:sldLayoutMkLst>
        </pc:sldLayoutChg>
      </pc:sldMasterChg>
      <pc:sldMasterChg chg="add del addSldLayout delSldLayout">
        <pc:chgData name="Sacha Bernard" userId="3d311f2209de6760" providerId="LiveId" clId="{44C43717-7323-4E9F-BEE3-667B0F7C99B6}" dt="2022-10-03T19:55:43.625" v="18" actId="26606"/>
        <pc:sldMasterMkLst>
          <pc:docMk/>
          <pc:sldMasterMk cId="3310715826" sldId="2147483762"/>
        </pc:sldMasterMkLst>
        <pc:sldLayoutChg chg="add del">
          <pc:chgData name="Sacha Bernard" userId="3d311f2209de6760" providerId="LiveId" clId="{44C43717-7323-4E9F-BEE3-667B0F7C99B6}" dt="2022-10-03T19:55:43.625" v="18" actId="26606"/>
          <pc:sldLayoutMkLst>
            <pc:docMk/>
            <pc:sldMasterMk cId="3310715826" sldId="2147483762"/>
            <pc:sldLayoutMk cId="4160283684" sldId="2147483751"/>
          </pc:sldLayoutMkLst>
        </pc:sldLayoutChg>
        <pc:sldLayoutChg chg="add del">
          <pc:chgData name="Sacha Bernard" userId="3d311f2209de6760" providerId="LiveId" clId="{44C43717-7323-4E9F-BEE3-667B0F7C99B6}" dt="2022-10-03T19:55:43.625" v="18" actId="26606"/>
          <pc:sldLayoutMkLst>
            <pc:docMk/>
            <pc:sldMasterMk cId="3310715826" sldId="2147483762"/>
            <pc:sldLayoutMk cId="3116736207" sldId="2147483752"/>
          </pc:sldLayoutMkLst>
        </pc:sldLayoutChg>
        <pc:sldLayoutChg chg="add del">
          <pc:chgData name="Sacha Bernard" userId="3d311f2209de6760" providerId="LiveId" clId="{44C43717-7323-4E9F-BEE3-667B0F7C99B6}" dt="2022-10-03T19:55:43.625" v="18" actId="26606"/>
          <pc:sldLayoutMkLst>
            <pc:docMk/>
            <pc:sldMasterMk cId="3310715826" sldId="2147483762"/>
            <pc:sldLayoutMk cId="1715265671" sldId="2147483753"/>
          </pc:sldLayoutMkLst>
        </pc:sldLayoutChg>
        <pc:sldLayoutChg chg="add del">
          <pc:chgData name="Sacha Bernard" userId="3d311f2209de6760" providerId="LiveId" clId="{44C43717-7323-4E9F-BEE3-667B0F7C99B6}" dt="2022-10-03T19:55:43.625" v="18" actId="26606"/>
          <pc:sldLayoutMkLst>
            <pc:docMk/>
            <pc:sldMasterMk cId="3310715826" sldId="2147483762"/>
            <pc:sldLayoutMk cId="1622999568" sldId="2147483754"/>
          </pc:sldLayoutMkLst>
        </pc:sldLayoutChg>
        <pc:sldLayoutChg chg="add del">
          <pc:chgData name="Sacha Bernard" userId="3d311f2209de6760" providerId="LiveId" clId="{44C43717-7323-4E9F-BEE3-667B0F7C99B6}" dt="2022-10-03T19:55:43.625" v="18" actId="26606"/>
          <pc:sldLayoutMkLst>
            <pc:docMk/>
            <pc:sldMasterMk cId="3310715826" sldId="2147483762"/>
            <pc:sldLayoutMk cId="325887193" sldId="2147483755"/>
          </pc:sldLayoutMkLst>
        </pc:sldLayoutChg>
        <pc:sldLayoutChg chg="add del">
          <pc:chgData name="Sacha Bernard" userId="3d311f2209de6760" providerId="LiveId" clId="{44C43717-7323-4E9F-BEE3-667B0F7C99B6}" dt="2022-10-03T19:55:43.625" v="18" actId="26606"/>
          <pc:sldLayoutMkLst>
            <pc:docMk/>
            <pc:sldMasterMk cId="3310715826" sldId="2147483762"/>
            <pc:sldLayoutMk cId="3610359972" sldId="2147483756"/>
          </pc:sldLayoutMkLst>
        </pc:sldLayoutChg>
        <pc:sldLayoutChg chg="add del">
          <pc:chgData name="Sacha Bernard" userId="3d311f2209de6760" providerId="LiveId" clId="{44C43717-7323-4E9F-BEE3-667B0F7C99B6}" dt="2022-10-03T19:55:43.625" v="18" actId="26606"/>
          <pc:sldLayoutMkLst>
            <pc:docMk/>
            <pc:sldMasterMk cId="3310715826" sldId="2147483762"/>
            <pc:sldLayoutMk cId="3233139394" sldId="2147483757"/>
          </pc:sldLayoutMkLst>
        </pc:sldLayoutChg>
        <pc:sldLayoutChg chg="add del">
          <pc:chgData name="Sacha Bernard" userId="3d311f2209de6760" providerId="LiveId" clId="{44C43717-7323-4E9F-BEE3-667B0F7C99B6}" dt="2022-10-03T19:55:43.625" v="18" actId="26606"/>
          <pc:sldLayoutMkLst>
            <pc:docMk/>
            <pc:sldMasterMk cId="3310715826" sldId="2147483762"/>
            <pc:sldLayoutMk cId="57519545" sldId="2147483758"/>
          </pc:sldLayoutMkLst>
        </pc:sldLayoutChg>
        <pc:sldLayoutChg chg="add del">
          <pc:chgData name="Sacha Bernard" userId="3d311f2209de6760" providerId="LiveId" clId="{44C43717-7323-4E9F-BEE3-667B0F7C99B6}" dt="2022-10-03T19:55:43.625" v="18" actId="26606"/>
          <pc:sldLayoutMkLst>
            <pc:docMk/>
            <pc:sldMasterMk cId="3310715826" sldId="2147483762"/>
            <pc:sldLayoutMk cId="1948027678" sldId="2147483759"/>
          </pc:sldLayoutMkLst>
        </pc:sldLayoutChg>
        <pc:sldLayoutChg chg="add del">
          <pc:chgData name="Sacha Bernard" userId="3d311f2209de6760" providerId="LiveId" clId="{44C43717-7323-4E9F-BEE3-667B0F7C99B6}" dt="2022-10-03T19:55:43.625" v="18" actId="26606"/>
          <pc:sldLayoutMkLst>
            <pc:docMk/>
            <pc:sldMasterMk cId="3310715826" sldId="2147483762"/>
            <pc:sldLayoutMk cId="687308301" sldId="2147483760"/>
          </pc:sldLayoutMkLst>
        </pc:sldLayoutChg>
        <pc:sldLayoutChg chg="add del">
          <pc:chgData name="Sacha Bernard" userId="3d311f2209de6760" providerId="LiveId" clId="{44C43717-7323-4E9F-BEE3-667B0F7C99B6}" dt="2022-10-03T19:55:43.625" v="18" actId="26606"/>
          <pc:sldLayoutMkLst>
            <pc:docMk/>
            <pc:sldMasterMk cId="3310715826" sldId="2147483762"/>
            <pc:sldLayoutMk cId="1895662001" sldId="2147483761"/>
          </pc:sldLayoutMkLst>
        </pc:sldLayoutChg>
      </pc:sldMasterChg>
      <pc:sldMasterChg chg="add del addSldLayout delSldLayout">
        <pc:chgData name="Sacha Bernard" userId="3d311f2209de6760" providerId="LiveId" clId="{44C43717-7323-4E9F-BEE3-667B0F7C99B6}" dt="2022-10-03T19:56:44.223" v="28" actId="26606"/>
        <pc:sldMasterMkLst>
          <pc:docMk/>
          <pc:sldMasterMk cId="3173125959" sldId="2147483788"/>
        </pc:sldMasterMkLst>
        <pc:sldLayoutChg chg="add del">
          <pc:chgData name="Sacha Bernard" userId="3d311f2209de6760" providerId="LiveId" clId="{44C43717-7323-4E9F-BEE3-667B0F7C99B6}" dt="2022-10-03T19:56:44.223" v="28" actId="26606"/>
          <pc:sldLayoutMkLst>
            <pc:docMk/>
            <pc:sldMasterMk cId="3173125959" sldId="2147483788"/>
            <pc:sldLayoutMk cId="3500262989" sldId="2147483777"/>
          </pc:sldLayoutMkLst>
        </pc:sldLayoutChg>
        <pc:sldLayoutChg chg="add del">
          <pc:chgData name="Sacha Bernard" userId="3d311f2209de6760" providerId="LiveId" clId="{44C43717-7323-4E9F-BEE3-667B0F7C99B6}" dt="2022-10-03T19:56:44.223" v="28" actId="26606"/>
          <pc:sldLayoutMkLst>
            <pc:docMk/>
            <pc:sldMasterMk cId="3173125959" sldId="2147483788"/>
            <pc:sldLayoutMk cId="160696154" sldId="2147483778"/>
          </pc:sldLayoutMkLst>
        </pc:sldLayoutChg>
        <pc:sldLayoutChg chg="add del">
          <pc:chgData name="Sacha Bernard" userId="3d311f2209de6760" providerId="LiveId" clId="{44C43717-7323-4E9F-BEE3-667B0F7C99B6}" dt="2022-10-03T19:56:44.223" v="28" actId="26606"/>
          <pc:sldLayoutMkLst>
            <pc:docMk/>
            <pc:sldMasterMk cId="3173125959" sldId="2147483788"/>
            <pc:sldLayoutMk cId="2863142875" sldId="2147483779"/>
          </pc:sldLayoutMkLst>
        </pc:sldLayoutChg>
        <pc:sldLayoutChg chg="add del">
          <pc:chgData name="Sacha Bernard" userId="3d311f2209de6760" providerId="LiveId" clId="{44C43717-7323-4E9F-BEE3-667B0F7C99B6}" dt="2022-10-03T19:56:44.223" v="28" actId="26606"/>
          <pc:sldLayoutMkLst>
            <pc:docMk/>
            <pc:sldMasterMk cId="3173125959" sldId="2147483788"/>
            <pc:sldLayoutMk cId="1950489029" sldId="2147483780"/>
          </pc:sldLayoutMkLst>
        </pc:sldLayoutChg>
        <pc:sldLayoutChg chg="add del">
          <pc:chgData name="Sacha Bernard" userId="3d311f2209de6760" providerId="LiveId" clId="{44C43717-7323-4E9F-BEE3-667B0F7C99B6}" dt="2022-10-03T19:56:44.223" v="28" actId="26606"/>
          <pc:sldLayoutMkLst>
            <pc:docMk/>
            <pc:sldMasterMk cId="3173125959" sldId="2147483788"/>
            <pc:sldLayoutMk cId="1504255477" sldId="2147483781"/>
          </pc:sldLayoutMkLst>
        </pc:sldLayoutChg>
        <pc:sldLayoutChg chg="add del">
          <pc:chgData name="Sacha Bernard" userId="3d311f2209de6760" providerId="LiveId" clId="{44C43717-7323-4E9F-BEE3-667B0F7C99B6}" dt="2022-10-03T19:56:44.223" v="28" actId="26606"/>
          <pc:sldLayoutMkLst>
            <pc:docMk/>
            <pc:sldMasterMk cId="3173125959" sldId="2147483788"/>
            <pc:sldLayoutMk cId="93124079" sldId="2147483782"/>
          </pc:sldLayoutMkLst>
        </pc:sldLayoutChg>
        <pc:sldLayoutChg chg="add del">
          <pc:chgData name="Sacha Bernard" userId="3d311f2209de6760" providerId="LiveId" clId="{44C43717-7323-4E9F-BEE3-667B0F7C99B6}" dt="2022-10-03T19:56:44.223" v="28" actId="26606"/>
          <pc:sldLayoutMkLst>
            <pc:docMk/>
            <pc:sldMasterMk cId="3173125959" sldId="2147483788"/>
            <pc:sldLayoutMk cId="2478029181" sldId="2147483783"/>
          </pc:sldLayoutMkLst>
        </pc:sldLayoutChg>
        <pc:sldLayoutChg chg="add del">
          <pc:chgData name="Sacha Bernard" userId="3d311f2209de6760" providerId="LiveId" clId="{44C43717-7323-4E9F-BEE3-667B0F7C99B6}" dt="2022-10-03T19:56:44.223" v="28" actId="26606"/>
          <pc:sldLayoutMkLst>
            <pc:docMk/>
            <pc:sldMasterMk cId="3173125959" sldId="2147483788"/>
            <pc:sldLayoutMk cId="1697604465" sldId="2147483784"/>
          </pc:sldLayoutMkLst>
        </pc:sldLayoutChg>
        <pc:sldLayoutChg chg="add del">
          <pc:chgData name="Sacha Bernard" userId="3d311f2209de6760" providerId="LiveId" clId="{44C43717-7323-4E9F-BEE3-667B0F7C99B6}" dt="2022-10-03T19:56:44.223" v="28" actId="26606"/>
          <pc:sldLayoutMkLst>
            <pc:docMk/>
            <pc:sldMasterMk cId="3173125959" sldId="2147483788"/>
            <pc:sldLayoutMk cId="2336147888" sldId="2147483785"/>
          </pc:sldLayoutMkLst>
        </pc:sldLayoutChg>
        <pc:sldLayoutChg chg="add del">
          <pc:chgData name="Sacha Bernard" userId="3d311f2209de6760" providerId="LiveId" clId="{44C43717-7323-4E9F-BEE3-667B0F7C99B6}" dt="2022-10-03T19:56:44.223" v="28" actId="26606"/>
          <pc:sldLayoutMkLst>
            <pc:docMk/>
            <pc:sldMasterMk cId="3173125959" sldId="2147483788"/>
            <pc:sldLayoutMk cId="896609664" sldId="2147483786"/>
          </pc:sldLayoutMkLst>
        </pc:sldLayoutChg>
        <pc:sldLayoutChg chg="add del">
          <pc:chgData name="Sacha Bernard" userId="3d311f2209de6760" providerId="LiveId" clId="{44C43717-7323-4E9F-BEE3-667B0F7C99B6}" dt="2022-10-03T19:56:44.223" v="28" actId="26606"/>
          <pc:sldLayoutMkLst>
            <pc:docMk/>
            <pc:sldMasterMk cId="3173125959" sldId="2147483788"/>
            <pc:sldLayoutMk cId="1199869184" sldId="2147483787"/>
          </pc:sldLayoutMkLst>
        </pc:sldLayoutChg>
      </pc:sldMasterChg>
      <pc:sldMasterChg chg="add del addSldLayout delSldLayout">
        <pc:chgData name="Sacha Bernard" userId="3d311f2209de6760" providerId="LiveId" clId="{44C43717-7323-4E9F-BEE3-667B0F7C99B6}" dt="2022-10-03T19:55:35.547" v="14" actId="26606"/>
        <pc:sldMasterMkLst>
          <pc:docMk/>
          <pc:sldMasterMk cId="3953389689" sldId="2147483788"/>
        </pc:sldMasterMkLst>
        <pc:sldLayoutChg chg="add del">
          <pc:chgData name="Sacha Bernard" userId="3d311f2209de6760" providerId="LiveId" clId="{44C43717-7323-4E9F-BEE3-667B0F7C99B6}" dt="2022-10-03T19:55:35.547" v="14" actId="26606"/>
          <pc:sldLayoutMkLst>
            <pc:docMk/>
            <pc:sldMasterMk cId="3953389689" sldId="2147483788"/>
            <pc:sldLayoutMk cId="3716661600" sldId="2147483777"/>
          </pc:sldLayoutMkLst>
        </pc:sldLayoutChg>
        <pc:sldLayoutChg chg="add del">
          <pc:chgData name="Sacha Bernard" userId="3d311f2209de6760" providerId="LiveId" clId="{44C43717-7323-4E9F-BEE3-667B0F7C99B6}" dt="2022-10-03T19:55:35.547" v="14" actId="26606"/>
          <pc:sldLayoutMkLst>
            <pc:docMk/>
            <pc:sldMasterMk cId="3953389689" sldId="2147483788"/>
            <pc:sldLayoutMk cId="107497508" sldId="2147483778"/>
          </pc:sldLayoutMkLst>
        </pc:sldLayoutChg>
        <pc:sldLayoutChg chg="add del">
          <pc:chgData name="Sacha Bernard" userId="3d311f2209de6760" providerId="LiveId" clId="{44C43717-7323-4E9F-BEE3-667B0F7C99B6}" dt="2022-10-03T19:55:35.547" v="14" actId="26606"/>
          <pc:sldLayoutMkLst>
            <pc:docMk/>
            <pc:sldMasterMk cId="3953389689" sldId="2147483788"/>
            <pc:sldLayoutMk cId="2071591482" sldId="2147483779"/>
          </pc:sldLayoutMkLst>
        </pc:sldLayoutChg>
        <pc:sldLayoutChg chg="add del">
          <pc:chgData name="Sacha Bernard" userId="3d311f2209de6760" providerId="LiveId" clId="{44C43717-7323-4E9F-BEE3-667B0F7C99B6}" dt="2022-10-03T19:55:35.547" v="14" actId="26606"/>
          <pc:sldLayoutMkLst>
            <pc:docMk/>
            <pc:sldMasterMk cId="3953389689" sldId="2147483788"/>
            <pc:sldLayoutMk cId="1366389324" sldId="2147483780"/>
          </pc:sldLayoutMkLst>
        </pc:sldLayoutChg>
        <pc:sldLayoutChg chg="add del">
          <pc:chgData name="Sacha Bernard" userId="3d311f2209de6760" providerId="LiveId" clId="{44C43717-7323-4E9F-BEE3-667B0F7C99B6}" dt="2022-10-03T19:55:35.547" v="14" actId="26606"/>
          <pc:sldLayoutMkLst>
            <pc:docMk/>
            <pc:sldMasterMk cId="3953389689" sldId="2147483788"/>
            <pc:sldLayoutMk cId="1962964054" sldId="2147483781"/>
          </pc:sldLayoutMkLst>
        </pc:sldLayoutChg>
        <pc:sldLayoutChg chg="add del">
          <pc:chgData name="Sacha Bernard" userId="3d311f2209de6760" providerId="LiveId" clId="{44C43717-7323-4E9F-BEE3-667B0F7C99B6}" dt="2022-10-03T19:55:35.547" v="14" actId="26606"/>
          <pc:sldLayoutMkLst>
            <pc:docMk/>
            <pc:sldMasterMk cId="3953389689" sldId="2147483788"/>
            <pc:sldLayoutMk cId="4034713887" sldId="2147483782"/>
          </pc:sldLayoutMkLst>
        </pc:sldLayoutChg>
        <pc:sldLayoutChg chg="add del">
          <pc:chgData name="Sacha Bernard" userId="3d311f2209de6760" providerId="LiveId" clId="{44C43717-7323-4E9F-BEE3-667B0F7C99B6}" dt="2022-10-03T19:55:35.547" v="14" actId="26606"/>
          <pc:sldLayoutMkLst>
            <pc:docMk/>
            <pc:sldMasterMk cId="3953389689" sldId="2147483788"/>
            <pc:sldLayoutMk cId="443782674" sldId="2147483783"/>
          </pc:sldLayoutMkLst>
        </pc:sldLayoutChg>
        <pc:sldLayoutChg chg="add del">
          <pc:chgData name="Sacha Bernard" userId="3d311f2209de6760" providerId="LiveId" clId="{44C43717-7323-4E9F-BEE3-667B0F7C99B6}" dt="2022-10-03T19:55:35.547" v="14" actId="26606"/>
          <pc:sldLayoutMkLst>
            <pc:docMk/>
            <pc:sldMasterMk cId="3953389689" sldId="2147483788"/>
            <pc:sldLayoutMk cId="609723612" sldId="2147483784"/>
          </pc:sldLayoutMkLst>
        </pc:sldLayoutChg>
        <pc:sldLayoutChg chg="add del">
          <pc:chgData name="Sacha Bernard" userId="3d311f2209de6760" providerId="LiveId" clId="{44C43717-7323-4E9F-BEE3-667B0F7C99B6}" dt="2022-10-03T19:55:35.547" v="14" actId="26606"/>
          <pc:sldLayoutMkLst>
            <pc:docMk/>
            <pc:sldMasterMk cId="3953389689" sldId="2147483788"/>
            <pc:sldLayoutMk cId="3652168874" sldId="2147483785"/>
          </pc:sldLayoutMkLst>
        </pc:sldLayoutChg>
        <pc:sldLayoutChg chg="add del">
          <pc:chgData name="Sacha Bernard" userId="3d311f2209de6760" providerId="LiveId" clId="{44C43717-7323-4E9F-BEE3-667B0F7C99B6}" dt="2022-10-03T19:55:35.547" v="14" actId="26606"/>
          <pc:sldLayoutMkLst>
            <pc:docMk/>
            <pc:sldMasterMk cId="3953389689" sldId="2147483788"/>
            <pc:sldLayoutMk cId="4277120963" sldId="2147483786"/>
          </pc:sldLayoutMkLst>
        </pc:sldLayoutChg>
        <pc:sldLayoutChg chg="add del">
          <pc:chgData name="Sacha Bernard" userId="3d311f2209de6760" providerId="LiveId" clId="{44C43717-7323-4E9F-BEE3-667B0F7C99B6}" dt="2022-10-03T19:55:35.547" v="14" actId="26606"/>
          <pc:sldLayoutMkLst>
            <pc:docMk/>
            <pc:sldMasterMk cId="3953389689" sldId="2147483788"/>
            <pc:sldLayoutMk cId="3425969965" sldId="2147483787"/>
          </pc:sldLayoutMkLst>
        </pc:sldLayoutChg>
      </pc:sldMasterChg>
      <pc:sldMasterChg chg="add del addSldLayout delSldLayout">
        <pc:chgData name="Sacha Bernard" userId="3d311f2209de6760" providerId="LiveId" clId="{44C43717-7323-4E9F-BEE3-667B0F7C99B6}" dt="2022-10-03T20:00:27.397" v="358" actId="26606"/>
        <pc:sldMasterMkLst>
          <pc:docMk/>
          <pc:sldMasterMk cId="2500439916" sldId="2147483812"/>
        </pc:sldMasterMkLst>
        <pc:sldLayoutChg chg="add del">
          <pc:chgData name="Sacha Bernard" userId="3d311f2209de6760" providerId="LiveId" clId="{44C43717-7323-4E9F-BEE3-667B0F7C99B6}" dt="2022-10-03T20:00:27.397" v="358" actId="26606"/>
          <pc:sldLayoutMkLst>
            <pc:docMk/>
            <pc:sldMasterMk cId="2500439916" sldId="2147483812"/>
            <pc:sldLayoutMk cId="1034275408" sldId="2147483801"/>
          </pc:sldLayoutMkLst>
        </pc:sldLayoutChg>
        <pc:sldLayoutChg chg="add del">
          <pc:chgData name="Sacha Bernard" userId="3d311f2209de6760" providerId="LiveId" clId="{44C43717-7323-4E9F-BEE3-667B0F7C99B6}" dt="2022-10-03T20:00:27.397" v="358" actId="26606"/>
          <pc:sldLayoutMkLst>
            <pc:docMk/>
            <pc:sldMasterMk cId="2500439916" sldId="2147483812"/>
            <pc:sldLayoutMk cId="1070888950" sldId="2147483802"/>
          </pc:sldLayoutMkLst>
        </pc:sldLayoutChg>
        <pc:sldLayoutChg chg="add del">
          <pc:chgData name="Sacha Bernard" userId="3d311f2209de6760" providerId="LiveId" clId="{44C43717-7323-4E9F-BEE3-667B0F7C99B6}" dt="2022-10-03T20:00:27.397" v="358" actId="26606"/>
          <pc:sldLayoutMkLst>
            <pc:docMk/>
            <pc:sldMasterMk cId="2500439916" sldId="2147483812"/>
            <pc:sldLayoutMk cId="3837799912" sldId="2147483803"/>
          </pc:sldLayoutMkLst>
        </pc:sldLayoutChg>
        <pc:sldLayoutChg chg="add del">
          <pc:chgData name="Sacha Bernard" userId="3d311f2209de6760" providerId="LiveId" clId="{44C43717-7323-4E9F-BEE3-667B0F7C99B6}" dt="2022-10-03T20:00:27.397" v="358" actId="26606"/>
          <pc:sldLayoutMkLst>
            <pc:docMk/>
            <pc:sldMasterMk cId="2500439916" sldId="2147483812"/>
            <pc:sldLayoutMk cId="75062092" sldId="2147483804"/>
          </pc:sldLayoutMkLst>
        </pc:sldLayoutChg>
        <pc:sldLayoutChg chg="add del">
          <pc:chgData name="Sacha Bernard" userId="3d311f2209de6760" providerId="LiveId" clId="{44C43717-7323-4E9F-BEE3-667B0F7C99B6}" dt="2022-10-03T20:00:27.397" v="358" actId="26606"/>
          <pc:sldLayoutMkLst>
            <pc:docMk/>
            <pc:sldMasterMk cId="2500439916" sldId="2147483812"/>
            <pc:sldLayoutMk cId="3625270820" sldId="2147483805"/>
          </pc:sldLayoutMkLst>
        </pc:sldLayoutChg>
        <pc:sldLayoutChg chg="add del">
          <pc:chgData name="Sacha Bernard" userId="3d311f2209de6760" providerId="LiveId" clId="{44C43717-7323-4E9F-BEE3-667B0F7C99B6}" dt="2022-10-03T20:00:27.397" v="358" actId="26606"/>
          <pc:sldLayoutMkLst>
            <pc:docMk/>
            <pc:sldMasterMk cId="2500439916" sldId="2147483812"/>
            <pc:sldLayoutMk cId="150310487" sldId="2147483806"/>
          </pc:sldLayoutMkLst>
        </pc:sldLayoutChg>
        <pc:sldLayoutChg chg="add del">
          <pc:chgData name="Sacha Bernard" userId="3d311f2209de6760" providerId="LiveId" clId="{44C43717-7323-4E9F-BEE3-667B0F7C99B6}" dt="2022-10-03T20:00:27.397" v="358" actId="26606"/>
          <pc:sldLayoutMkLst>
            <pc:docMk/>
            <pc:sldMasterMk cId="2500439916" sldId="2147483812"/>
            <pc:sldLayoutMk cId="3334141895" sldId="2147483807"/>
          </pc:sldLayoutMkLst>
        </pc:sldLayoutChg>
        <pc:sldLayoutChg chg="add del">
          <pc:chgData name="Sacha Bernard" userId="3d311f2209de6760" providerId="LiveId" clId="{44C43717-7323-4E9F-BEE3-667B0F7C99B6}" dt="2022-10-03T20:00:27.397" v="358" actId="26606"/>
          <pc:sldLayoutMkLst>
            <pc:docMk/>
            <pc:sldMasterMk cId="2500439916" sldId="2147483812"/>
            <pc:sldLayoutMk cId="741029440" sldId="2147483808"/>
          </pc:sldLayoutMkLst>
        </pc:sldLayoutChg>
        <pc:sldLayoutChg chg="add del">
          <pc:chgData name="Sacha Bernard" userId="3d311f2209de6760" providerId="LiveId" clId="{44C43717-7323-4E9F-BEE3-667B0F7C99B6}" dt="2022-10-03T20:00:27.397" v="358" actId="26606"/>
          <pc:sldLayoutMkLst>
            <pc:docMk/>
            <pc:sldMasterMk cId="2500439916" sldId="2147483812"/>
            <pc:sldLayoutMk cId="3869188874" sldId="2147483809"/>
          </pc:sldLayoutMkLst>
        </pc:sldLayoutChg>
        <pc:sldLayoutChg chg="add del">
          <pc:chgData name="Sacha Bernard" userId="3d311f2209de6760" providerId="LiveId" clId="{44C43717-7323-4E9F-BEE3-667B0F7C99B6}" dt="2022-10-03T20:00:27.397" v="358" actId="26606"/>
          <pc:sldLayoutMkLst>
            <pc:docMk/>
            <pc:sldMasterMk cId="2500439916" sldId="2147483812"/>
            <pc:sldLayoutMk cId="3826405834" sldId="2147483810"/>
          </pc:sldLayoutMkLst>
        </pc:sldLayoutChg>
        <pc:sldLayoutChg chg="add del">
          <pc:chgData name="Sacha Bernard" userId="3d311f2209de6760" providerId="LiveId" clId="{44C43717-7323-4E9F-BEE3-667B0F7C99B6}" dt="2022-10-03T20:00:27.397" v="358" actId="26606"/>
          <pc:sldLayoutMkLst>
            <pc:docMk/>
            <pc:sldMasterMk cId="2500439916" sldId="2147483812"/>
            <pc:sldLayoutMk cId="3302087830" sldId="2147483811"/>
          </pc:sldLayoutMkLst>
        </pc:sldLayoutChg>
      </pc:sldMasterChg>
      <pc:sldMasterChg chg="add del addSldLayout delSldLayout">
        <pc:chgData name="Sacha Bernard" userId="3d311f2209de6760" providerId="LiveId" clId="{44C43717-7323-4E9F-BEE3-667B0F7C99B6}" dt="2022-10-03T20:00:27.362" v="357" actId="26606"/>
        <pc:sldMasterMkLst>
          <pc:docMk/>
          <pc:sldMasterMk cId="785708527" sldId="2147483813"/>
        </pc:sldMasterMkLst>
        <pc:sldLayoutChg chg="add del">
          <pc:chgData name="Sacha Bernard" userId="3d311f2209de6760" providerId="LiveId" clId="{44C43717-7323-4E9F-BEE3-667B0F7C99B6}" dt="2022-10-03T20:00:27.362" v="357" actId="26606"/>
          <pc:sldLayoutMkLst>
            <pc:docMk/>
            <pc:sldMasterMk cId="785708527" sldId="2147483813"/>
            <pc:sldLayoutMk cId="920755587" sldId="2147483814"/>
          </pc:sldLayoutMkLst>
        </pc:sldLayoutChg>
        <pc:sldLayoutChg chg="add del">
          <pc:chgData name="Sacha Bernard" userId="3d311f2209de6760" providerId="LiveId" clId="{44C43717-7323-4E9F-BEE3-667B0F7C99B6}" dt="2022-10-03T20:00:27.362" v="357" actId="26606"/>
          <pc:sldLayoutMkLst>
            <pc:docMk/>
            <pc:sldMasterMk cId="785708527" sldId="2147483813"/>
            <pc:sldLayoutMk cId="3913847009" sldId="2147483815"/>
          </pc:sldLayoutMkLst>
        </pc:sldLayoutChg>
        <pc:sldLayoutChg chg="add del">
          <pc:chgData name="Sacha Bernard" userId="3d311f2209de6760" providerId="LiveId" clId="{44C43717-7323-4E9F-BEE3-667B0F7C99B6}" dt="2022-10-03T20:00:27.362" v="357" actId="26606"/>
          <pc:sldLayoutMkLst>
            <pc:docMk/>
            <pc:sldMasterMk cId="785708527" sldId="2147483813"/>
            <pc:sldLayoutMk cId="2039754874" sldId="2147483816"/>
          </pc:sldLayoutMkLst>
        </pc:sldLayoutChg>
        <pc:sldLayoutChg chg="add del">
          <pc:chgData name="Sacha Bernard" userId="3d311f2209de6760" providerId="LiveId" clId="{44C43717-7323-4E9F-BEE3-667B0F7C99B6}" dt="2022-10-03T20:00:27.362" v="357" actId="26606"/>
          <pc:sldLayoutMkLst>
            <pc:docMk/>
            <pc:sldMasterMk cId="785708527" sldId="2147483813"/>
            <pc:sldLayoutMk cId="4247642418" sldId="2147483817"/>
          </pc:sldLayoutMkLst>
        </pc:sldLayoutChg>
        <pc:sldLayoutChg chg="add del">
          <pc:chgData name="Sacha Bernard" userId="3d311f2209de6760" providerId="LiveId" clId="{44C43717-7323-4E9F-BEE3-667B0F7C99B6}" dt="2022-10-03T20:00:27.362" v="357" actId="26606"/>
          <pc:sldLayoutMkLst>
            <pc:docMk/>
            <pc:sldMasterMk cId="785708527" sldId="2147483813"/>
            <pc:sldLayoutMk cId="2431633738" sldId="2147483818"/>
          </pc:sldLayoutMkLst>
        </pc:sldLayoutChg>
        <pc:sldLayoutChg chg="add del">
          <pc:chgData name="Sacha Bernard" userId="3d311f2209de6760" providerId="LiveId" clId="{44C43717-7323-4E9F-BEE3-667B0F7C99B6}" dt="2022-10-03T20:00:27.362" v="357" actId="26606"/>
          <pc:sldLayoutMkLst>
            <pc:docMk/>
            <pc:sldMasterMk cId="785708527" sldId="2147483813"/>
            <pc:sldLayoutMk cId="941648973" sldId="2147483819"/>
          </pc:sldLayoutMkLst>
        </pc:sldLayoutChg>
        <pc:sldLayoutChg chg="add del">
          <pc:chgData name="Sacha Bernard" userId="3d311f2209de6760" providerId="LiveId" clId="{44C43717-7323-4E9F-BEE3-667B0F7C99B6}" dt="2022-10-03T20:00:27.362" v="357" actId="26606"/>
          <pc:sldLayoutMkLst>
            <pc:docMk/>
            <pc:sldMasterMk cId="785708527" sldId="2147483813"/>
            <pc:sldLayoutMk cId="3777707291" sldId="2147483820"/>
          </pc:sldLayoutMkLst>
        </pc:sldLayoutChg>
        <pc:sldLayoutChg chg="add del">
          <pc:chgData name="Sacha Bernard" userId="3d311f2209de6760" providerId="LiveId" clId="{44C43717-7323-4E9F-BEE3-667B0F7C99B6}" dt="2022-10-03T20:00:27.362" v="357" actId="26606"/>
          <pc:sldLayoutMkLst>
            <pc:docMk/>
            <pc:sldMasterMk cId="785708527" sldId="2147483813"/>
            <pc:sldLayoutMk cId="4161241338" sldId="2147483821"/>
          </pc:sldLayoutMkLst>
        </pc:sldLayoutChg>
        <pc:sldLayoutChg chg="add del">
          <pc:chgData name="Sacha Bernard" userId="3d311f2209de6760" providerId="LiveId" clId="{44C43717-7323-4E9F-BEE3-667B0F7C99B6}" dt="2022-10-03T20:00:27.362" v="357" actId="26606"/>
          <pc:sldLayoutMkLst>
            <pc:docMk/>
            <pc:sldMasterMk cId="785708527" sldId="2147483813"/>
            <pc:sldLayoutMk cId="3399599983" sldId="2147483822"/>
          </pc:sldLayoutMkLst>
        </pc:sldLayoutChg>
        <pc:sldLayoutChg chg="add del">
          <pc:chgData name="Sacha Bernard" userId="3d311f2209de6760" providerId="LiveId" clId="{44C43717-7323-4E9F-BEE3-667B0F7C99B6}" dt="2022-10-03T20:00:27.362" v="357" actId="26606"/>
          <pc:sldLayoutMkLst>
            <pc:docMk/>
            <pc:sldMasterMk cId="785708527" sldId="2147483813"/>
            <pc:sldLayoutMk cId="1249625597" sldId="2147483823"/>
          </pc:sldLayoutMkLst>
        </pc:sldLayoutChg>
        <pc:sldLayoutChg chg="add del">
          <pc:chgData name="Sacha Bernard" userId="3d311f2209de6760" providerId="LiveId" clId="{44C43717-7323-4E9F-BEE3-667B0F7C99B6}" dt="2022-10-03T20:00:27.362" v="357" actId="26606"/>
          <pc:sldLayoutMkLst>
            <pc:docMk/>
            <pc:sldMasterMk cId="785708527" sldId="2147483813"/>
            <pc:sldLayoutMk cId="1258257659" sldId="2147483824"/>
          </pc:sldLayoutMkLst>
        </pc:sldLayoutChg>
      </pc:sldMasterChg>
      <pc:sldMasterChg chg="add del addSldLayout delSldLayout">
        <pc:chgData name="Sacha Bernard" userId="3d311f2209de6760" providerId="LiveId" clId="{44C43717-7323-4E9F-BEE3-667B0F7C99B6}" dt="2022-10-03T19:59:14.818" v="323" actId="26606"/>
        <pc:sldMasterMkLst>
          <pc:docMk/>
          <pc:sldMasterMk cId="499504816" sldId="2147483836"/>
        </pc:sldMasterMkLst>
        <pc:sldLayoutChg chg="add del">
          <pc:chgData name="Sacha Bernard" userId="3d311f2209de6760" providerId="LiveId" clId="{44C43717-7323-4E9F-BEE3-667B0F7C99B6}" dt="2022-10-03T19:59:14.818" v="323" actId="26606"/>
          <pc:sldLayoutMkLst>
            <pc:docMk/>
            <pc:sldMasterMk cId="499504816" sldId="2147483836"/>
            <pc:sldLayoutMk cId="3892448006" sldId="2147483825"/>
          </pc:sldLayoutMkLst>
        </pc:sldLayoutChg>
        <pc:sldLayoutChg chg="add del">
          <pc:chgData name="Sacha Bernard" userId="3d311f2209de6760" providerId="LiveId" clId="{44C43717-7323-4E9F-BEE3-667B0F7C99B6}" dt="2022-10-03T19:59:14.818" v="323" actId="26606"/>
          <pc:sldLayoutMkLst>
            <pc:docMk/>
            <pc:sldMasterMk cId="499504816" sldId="2147483836"/>
            <pc:sldLayoutMk cId="4218399965" sldId="2147483826"/>
          </pc:sldLayoutMkLst>
        </pc:sldLayoutChg>
        <pc:sldLayoutChg chg="add del">
          <pc:chgData name="Sacha Bernard" userId="3d311f2209de6760" providerId="LiveId" clId="{44C43717-7323-4E9F-BEE3-667B0F7C99B6}" dt="2022-10-03T19:59:14.818" v="323" actId="26606"/>
          <pc:sldLayoutMkLst>
            <pc:docMk/>
            <pc:sldMasterMk cId="499504816" sldId="2147483836"/>
            <pc:sldLayoutMk cId="2974636413" sldId="2147483827"/>
          </pc:sldLayoutMkLst>
        </pc:sldLayoutChg>
        <pc:sldLayoutChg chg="add del">
          <pc:chgData name="Sacha Bernard" userId="3d311f2209de6760" providerId="LiveId" clId="{44C43717-7323-4E9F-BEE3-667B0F7C99B6}" dt="2022-10-03T19:59:14.818" v="323" actId="26606"/>
          <pc:sldLayoutMkLst>
            <pc:docMk/>
            <pc:sldMasterMk cId="499504816" sldId="2147483836"/>
            <pc:sldLayoutMk cId="1160634021" sldId="2147483828"/>
          </pc:sldLayoutMkLst>
        </pc:sldLayoutChg>
        <pc:sldLayoutChg chg="add del">
          <pc:chgData name="Sacha Bernard" userId="3d311f2209de6760" providerId="LiveId" clId="{44C43717-7323-4E9F-BEE3-667B0F7C99B6}" dt="2022-10-03T19:59:14.818" v="323" actId="26606"/>
          <pc:sldLayoutMkLst>
            <pc:docMk/>
            <pc:sldMasterMk cId="499504816" sldId="2147483836"/>
            <pc:sldLayoutMk cId="4210340505" sldId="2147483829"/>
          </pc:sldLayoutMkLst>
        </pc:sldLayoutChg>
        <pc:sldLayoutChg chg="add del">
          <pc:chgData name="Sacha Bernard" userId="3d311f2209de6760" providerId="LiveId" clId="{44C43717-7323-4E9F-BEE3-667B0F7C99B6}" dt="2022-10-03T19:59:14.818" v="323" actId="26606"/>
          <pc:sldLayoutMkLst>
            <pc:docMk/>
            <pc:sldMasterMk cId="499504816" sldId="2147483836"/>
            <pc:sldLayoutMk cId="2656198256" sldId="2147483830"/>
          </pc:sldLayoutMkLst>
        </pc:sldLayoutChg>
        <pc:sldLayoutChg chg="add del">
          <pc:chgData name="Sacha Bernard" userId="3d311f2209de6760" providerId="LiveId" clId="{44C43717-7323-4E9F-BEE3-667B0F7C99B6}" dt="2022-10-03T19:59:14.818" v="323" actId="26606"/>
          <pc:sldLayoutMkLst>
            <pc:docMk/>
            <pc:sldMasterMk cId="499504816" sldId="2147483836"/>
            <pc:sldLayoutMk cId="337927205" sldId="2147483831"/>
          </pc:sldLayoutMkLst>
        </pc:sldLayoutChg>
        <pc:sldLayoutChg chg="add del">
          <pc:chgData name="Sacha Bernard" userId="3d311f2209de6760" providerId="LiveId" clId="{44C43717-7323-4E9F-BEE3-667B0F7C99B6}" dt="2022-10-03T19:59:14.818" v="323" actId="26606"/>
          <pc:sldLayoutMkLst>
            <pc:docMk/>
            <pc:sldMasterMk cId="499504816" sldId="2147483836"/>
            <pc:sldLayoutMk cId="2134012174" sldId="2147483832"/>
          </pc:sldLayoutMkLst>
        </pc:sldLayoutChg>
        <pc:sldLayoutChg chg="add del">
          <pc:chgData name="Sacha Bernard" userId="3d311f2209de6760" providerId="LiveId" clId="{44C43717-7323-4E9F-BEE3-667B0F7C99B6}" dt="2022-10-03T19:59:14.818" v="323" actId="26606"/>
          <pc:sldLayoutMkLst>
            <pc:docMk/>
            <pc:sldMasterMk cId="499504816" sldId="2147483836"/>
            <pc:sldLayoutMk cId="1587302007" sldId="2147483833"/>
          </pc:sldLayoutMkLst>
        </pc:sldLayoutChg>
        <pc:sldLayoutChg chg="add del">
          <pc:chgData name="Sacha Bernard" userId="3d311f2209de6760" providerId="LiveId" clId="{44C43717-7323-4E9F-BEE3-667B0F7C99B6}" dt="2022-10-03T19:59:14.818" v="323" actId="26606"/>
          <pc:sldLayoutMkLst>
            <pc:docMk/>
            <pc:sldMasterMk cId="499504816" sldId="2147483836"/>
            <pc:sldLayoutMk cId="3964727786" sldId="2147483834"/>
          </pc:sldLayoutMkLst>
        </pc:sldLayoutChg>
        <pc:sldLayoutChg chg="add del">
          <pc:chgData name="Sacha Bernard" userId="3d311f2209de6760" providerId="LiveId" clId="{44C43717-7323-4E9F-BEE3-667B0F7C99B6}" dt="2022-10-03T19:59:14.818" v="323" actId="26606"/>
          <pc:sldLayoutMkLst>
            <pc:docMk/>
            <pc:sldMasterMk cId="499504816" sldId="2147483836"/>
            <pc:sldLayoutMk cId="479518098" sldId="2147483835"/>
          </pc:sldLayoutMkLst>
        </pc:sldLayoutChg>
      </pc:sldMasterChg>
      <pc:sldMasterChg chg="add del addSldLayout delSldLayout">
        <pc:chgData name="Sacha Bernard" userId="3d311f2209de6760" providerId="LiveId" clId="{44C43717-7323-4E9F-BEE3-667B0F7C99B6}" dt="2022-10-03T20:08:20.571" v="425" actId="26606"/>
        <pc:sldMasterMkLst>
          <pc:docMk/>
          <pc:sldMasterMk cId="1752985881" sldId="2147483836"/>
        </pc:sldMasterMkLst>
        <pc:sldLayoutChg chg="add del">
          <pc:chgData name="Sacha Bernard" userId="3d311f2209de6760" providerId="LiveId" clId="{44C43717-7323-4E9F-BEE3-667B0F7C99B6}" dt="2022-10-03T20:08:20.571" v="425" actId="26606"/>
          <pc:sldLayoutMkLst>
            <pc:docMk/>
            <pc:sldMasterMk cId="1752985881" sldId="2147483836"/>
            <pc:sldLayoutMk cId="210268911" sldId="2147483825"/>
          </pc:sldLayoutMkLst>
        </pc:sldLayoutChg>
        <pc:sldLayoutChg chg="add del">
          <pc:chgData name="Sacha Bernard" userId="3d311f2209de6760" providerId="LiveId" clId="{44C43717-7323-4E9F-BEE3-667B0F7C99B6}" dt="2022-10-03T20:08:20.571" v="425" actId="26606"/>
          <pc:sldLayoutMkLst>
            <pc:docMk/>
            <pc:sldMasterMk cId="1752985881" sldId="2147483836"/>
            <pc:sldLayoutMk cId="1805430466" sldId="2147483826"/>
          </pc:sldLayoutMkLst>
        </pc:sldLayoutChg>
        <pc:sldLayoutChg chg="add del">
          <pc:chgData name="Sacha Bernard" userId="3d311f2209de6760" providerId="LiveId" clId="{44C43717-7323-4E9F-BEE3-667B0F7C99B6}" dt="2022-10-03T20:08:20.571" v="425" actId="26606"/>
          <pc:sldLayoutMkLst>
            <pc:docMk/>
            <pc:sldMasterMk cId="1752985881" sldId="2147483836"/>
            <pc:sldLayoutMk cId="1063181613" sldId="2147483827"/>
          </pc:sldLayoutMkLst>
        </pc:sldLayoutChg>
        <pc:sldLayoutChg chg="add del">
          <pc:chgData name="Sacha Bernard" userId="3d311f2209de6760" providerId="LiveId" clId="{44C43717-7323-4E9F-BEE3-667B0F7C99B6}" dt="2022-10-03T20:08:20.571" v="425" actId="26606"/>
          <pc:sldLayoutMkLst>
            <pc:docMk/>
            <pc:sldMasterMk cId="1752985881" sldId="2147483836"/>
            <pc:sldLayoutMk cId="545741678" sldId="2147483828"/>
          </pc:sldLayoutMkLst>
        </pc:sldLayoutChg>
        <pc:sldLayoutChg chg="add del">
          <pc:chgData name="Sacha Bernard" userId="3d311f2209de6760" providerId="LiveId" clId="{44C43717-7323-4E9F-BEE3-667B0F7C99B6}" dt="2022-10-03T20:08:20.571" v="425" actId="26606"/>
          <pc:sldLayoutMkLst>
            <pc:docMk/>
            <pc:sldMasterMk cId="1752985881" sldId="2147483836"/>
            <pc:sldLayoutMk cId="127137458" sldId="2147483829"/>
          </pc:sldLayoutMkLst>
        </pc:sldLayoutChg>
        <pc:sldLayoutChg chg="add del">
          <pc:chgData name="Sacha Bernard" userId="3d311f2209de6760" providerId="LiveId" clId="{44C43717-7323-4E9F-BEE3-667B0F7C99B6}" dt="2022-10-03T20:08:20.571" v="425" actId="26606"/>
          <pc:sldLayoutMkLst>
            <pc:docMk/>
            <pc:sldMasterMk cId="1752985881" sldId="2147483836"/>
            <pc:sldLayoutMk cId="1883877364" sldId="2147483830"/>
          </pc:sldLayoutMkLst>
        </pc:sldLayoutChg>
        <pc:sldLayoutChg chg="add del">
          <pc:chgData name="Sacha Bernard" userId="3d311f2209de6760" providerId="LiveId" clId="{44C43717-7323-4E9F-BEE3-667B0F7C99B6}" dt="2022-10-03T20:08:20.571" v="425" actId="26606"/>
          <pc:sldLayoutMkLst>
            <pc:docMk/>
            <pc:sldMasterMk cId="1752985881" sldId="2147483836"/>
            <pc:sldLayoutMk cId="3587369965" sldId="2147483831"/>
          </pc:sldLayoutMkLst>
        </pc:sldLayoutChg>
        <pc:sldLayoutChg chg="add del">
          <pc:chgData name="Sacha Bernard" userId="3d311f2209de6760" providerId="LiveId" clId="{44C43717-7323-4E9F-BEE3-667B0F7C99B6}" dt="2022-10-03T20:08:20.571" v="425" actId="26606"/>
          <pc:sldLayoutMkLst>
            <pc:docMk/>
            <pc:sldMasterMk cId="1752985881" sldId="2147483836"/>
            <pc:sldLayoutMk cId="878823479" sldId="2147483832"/>
          </pc:sldLayoutMkLst>
        </pc:sldLayoutChg>
        <pc:sldLayoutChg chg="add del">
          <pc:chgData name="Sacha Bernard" userId="3d311f2209de6760" providerId="LiveId" clId="{44C43717-7323-4E9F-BEE3-667B0F7C99B6}" dt="2022-10-03T20:08:20.571" v="425" actId="26606"/>
          <pc:sldLayoutMkLst>
            <pc:docMk/>
            <pc:sldMasterMk cId="1752985881" sldId="2147483836"/>
            <pc:sldLayoutMk cId="200401220" sldId="2147483833"/>
          </pc:sldLayoutMkLst>
        </pc:sldLayoutChg>
        <pc:sldLayoutChg chg="add del">
          <pc:chgData name="Sacha Bernard" userId="3d311f2209de6760" providerId="LiveId" clId="{44C43717-7323-4E9F-BEE3-667B0F7C99B6}" dt="2022-10-03T20:08:20.571" v="425" actId="26606"/>
          <pc:sldLayoutMkLst>
            <pc:docMk/>
            <pc:sldMasterMk cId="1752985881" sldId="2147483836"/>
            <pc:sldLayoutMk cId="3602460125" sldId="2147483834"/>
          </pc:sldLayoutMkLst>
        </pc:sldLayoutChg>
        <pc:sldLayoutChg chg="add del">
          <pc:chgData name="Sacha Bernard" userId="3d311f2209de6760" providerId="LiveId" clId="{44C43717-7323-4E9F-BEE3-667B0F7C99B6}" dt="2022-10-03T20:08:20.571" v="425" actId="26606"/>
          <pc:sldLayoutMkLst>
            <pc:docMk/>
            <pc:sldMasterMk cId="1752985881" sldId="2147483836"/>
            <pc:sldLayoutMk cId="2423824200" sldId="2147483835"/>
          </pc:sldLayoutMkLst>
        </pc:sldLayoutChg>
      </pc:sldMasterChg>
      <pc:sldMasterChg chg="add del addSldLayout delSldLayout">
        <pc:chgData name="Sacha Bernard" userId="3d311f2209de6760" providerId="LiveId" clId="{44C43717-7323-4E9F-BEE3-667B0F7C99B6}" dt="2022-10-03T20:00:14.131" v="343" actId="26606"/>
        <pc:sldMasterMkLst>
          <pc:docMk/>
          <pc:sldMasterMk cId="2102284566" sldId="2147483836"/>
        </pc:sldMasterMkLst>
        <pc:sldLayoutChg chg="add del">
          <pc:chgData name="Sacha Bernard" userId="3d311f2209de6760" providerId="LiveId" clId="{44C43717-7323-4E9F-BEE3-667B0F7C99B6}" dt="2022-10-03T20:00:14.131" v="343" actId="26606"/>
          <pc:sldLayoutMkLst>
            <pc:docMk/>
            <pc:sldMasterMk cId="2102284566" sldId="2147483836"/>
            <pc:sldLayoutMk cId="1764122408" sldId="2147483825"/>
          </pc:sldLayoutMkLst>
        </pc:sldLayoutChg>
        <pc:sldLayoutChg chg="add del">
          <pc:chgData name="Sacha Bernard" userId="3d311f2209de6760" providerId="LiveId" clId="{44C43717-7323-4E9F-BEE3-667B0F7C99B6}" dt="2022-10-03T20:00:14.131" v="343" actId="26606"/>
          <pc:sldLayoutMkLst>
            <pc:docMk/>
            <pc:sldMasterMk cId="2102284566" sldId="2147483836"/>
            <pc:sldLayoutMk cId="785080366" sldId="2147483826"/>
          </pc:sldLayoutMkLst>
        </pc:sldLayoutChg>
        <pc:sldLayoutChg chg="add del">
          <pc:chgData name="Sacha Bernard" userId="3d311f2209de6760" providerId="LiveId" clId="{44C43717-7323-4E9F-BEE3-667B0F7C99B6}" dt="2022-10-03T20:00:14.131" v="343" actId="26606"/>
          <pc:sldLayoutMkLst>
            <pc:docMk/>
            <pc:sldMasterMk cId="2102284566" sldId="2147483836"/>
            <pc:sldLayoutMk cId="3133876595" sldId="2147483827"/>
          </pc:sldLayoutMkLst>
        </pc:sldLayoutChg>
        <pc:sldLayoutChg chg="add del">
          <pc:chgData name="Sacha Bernard" userId="3d311f2209de6760" providerId="LiveId" clId="{44C43717-7323-4E9F-BEE3-667B0F7C99B6}" dt="2022-10-03T20:00:14.131" v="343" actId="26606"/>
          <pc:sldLayoutMkLst>
            <pc:docMk/>
            <pc:sldMasterMk cId="2102284566" sldId="2147483836"/>
            <pc:sldLayoutMk cId="1152855915" sldId="2147483828"/>
          </pc:sldLayoutMkLst>
        </pc:sldLayoutChg>
        <pc:sldLayoutChg chg="add del">
          <pc:chgData name="Sacha Bernard" userId="3d311f2209de6760" providerId="LiveId" clId="{44C43717-7323-4E9F-BEE3-667B0F7C99B6}" dt="2022-10-03T20:00:14.131" v="343" actId="26606"/>
          <pc:sldLayoutMkLst>
            <pc:docMk/>
            <pc:sldMasterMk cId="2102284566" sldId="2147483836"/>
            <pc:sldLayoutMk cId="1494244807" sldId="2147483829"/>
          </pc:sldLayoutMkLst>
        </pc:sldLayoutChg>
        <pc:sldLayoutChg chg="add del">
          <pc:chgData name="Sacha Bernard" userId="3d311f2209de6760" providerId="LiveId" clId="{44C43717-7323-4E9F-BEE3-667B0F7C99B6}" dt="2022-10-03T20:00:14.131" v="343" actId="26606"/>
          <pc:sldLayoutMkLst>
            <pc:docMk/>
            <pc:sldMasterMk cId="2102284566" sldId="2147483836"/>
            <pc:sldLayoutMk cId="332902162" sldId="2147483830"/>
          </pc:sldLayoutMkLst>
        </pc:sldLayoutChg>
        <pc:sldLayoutChg chg="add del">
          <pc:chgData name="Sacha Bernard" userId="3d311f2209de6760" providerId="LiveId" clId="{44C43717-7323-4E9F-BEE3-667B0F7C99B6}" dt="2022-10-03T20:00:14.131" v="343" actId="26606"/>
          <pc:sldLayoutMkLst>
            <pc:docMk/>
            <pc:sldMasterMk cId="2102284566" sldId="2147483836"/>
            <pc:sldLayoutMk cId="2444782990" sldId="2147483831"/>
          </pc:sldLayoutMkLst>
        </pc:sldLayoutChg>
        <pc:sldLayoutChg chg="add del">
          <pc:chgData name="Sacha Bernard" userId="3d311f2209de6760" providerId="LiveId" clId="{44C43717-7323-4E9F-BEE3-667B0F7C99B6}" dt="2022-10-03T20:00:14.131" v="343" actId="26606"/>
          <pc:sldLayoutMkLst>
            <pc:docMk/>
            <pc:sldMasterMk cId="2102284566" sldId="2147483836"/>
            <pc:sldLayoutMk cId="149755672" sldId="2147483832"/>
          </pc:sldLayoutMkLst>
        </pc:sldLayoutChg>
        <pc:sldLayoutChg chg="add del">
          <pc:chgData name="Sacha Bernard" userId="3d311f2209de6760" providerId="LiveId" clId="{44C43717-7323-4E9F-BEE3-667B0F7C99B6}" dt="2022-10-03T20:00:14.131" v="343" actId="26606"/>
          <pc:sldLayoutMkLst>
            <pc:docMk/>
            <pc:sldMasterMk cId="2102284566" sldId="2147483836"/>
            <pc:sldLayoutMk cId="792639964" sldId="2147483833"/>
          </pc:sldLayoutMkLst>
        </pc:sldLayoutChg>
        <pc:sldLayoutChg chg="add del">
          <pc:chgData name="Sacha Bernard" userId="3d311f2209de6760" providerId="LiveId" clId="{44C43717-7323-4E9F-BEE3-667B0F7C99B6}" dt="2022-10-03T20:00:14.131" v="343" actId="26606"/>
          <pc:sldLayoutMkLst>
            <pc:docMk/>
            <pc:sldMasterMk cId="2102284566" sldId="2147483836"/>
            <pc:sldLayoutMk cId="390614575" sldId="2147483834"/>
          </pc:sldLayoutMkLst>
        </pc:sldLayoutChg>
        <pc:sldLayoutChg chg="add del">
          <pc:chgData name="Sacha Bernard" userId="3d311f2209de6760" providerId="LiveId" clId="{44C43717-7323-4E9F-BEE3-667B0F7C99B6}" dt="2022-10-03T20:00:14.131" v="343" actId="26606"/>
          <pc:sldLayoutMkLst>
            <pc:docMk/>
            <pc:sldMasterMk cId="2102284566" sldId="2147483836"/>
            <pc:sldLayoutMk cId="2126898086" sldId="2147483835"/>
          </pc:sldLayoutMkLst>
        </pc:sldLayoutChg>
      </pc:sldMasterChg>
      <pc:sldMasterChg chg="add del addSldLayout delSldLayout">
        <pc:chgData name="Sacha Bernard" userId="3d311f2209de6760" providerId="LiveId" clId="{44C43717-7323-4E9F-BEE3-667B0F7C99B6}" dt="2022-10-03T19:59:02.497" v="319" actId="26606"/>
        <pc:sldMasterMkLst>
          <pc:docMk/>
          <pc:sldMasterMk cId="2464043648" sldId="2147483862"/>
        </pc:sldMasterMkLst>
        <pc:sldLayoutChg chg="add del">
          <pc:chgData name="Sacha Bernard" userId="3d311f2209de6760" providerId="LiveId" clId="{44C43717-7323-4E9F-BEE3-667B0F7C99B6}" dt="2022-10-03T19:59:02.497" v="319" actId="26606"/>
          <pc:sldLayoutMkLst>
            <pc:docMk/>
            <pc:sldMasterMk cId="2464043648" sldId="2147483862"/>
            <pc:sldLayoutMk cId="1841853403" sldId="2147483851"/>
          </pc:sldLayoutMkLst>
        </pc:sldLayoutChg>
        <pc:sldLayoutChg chg="add del">
          <pc:chgData name="Sacha Bernard" userId="3d311f2209de6760" providerId="LiveId" clId="{44C43717-7323-4E9F-BEE3-667B0F7C99B6}" dt="2022-10-03T19:59:02.497" v="319" actId="26606"/>
          <pc:sldLayoutMkLst>
            <pc:docMk/>
            <pc:sldMasterMk cId="2464043648" sldId="2147483862"/>
            <pc:sldLayoutMk cId="2581096472" sldId="2147483852"/>
          </pc:sldLayoutMkLst>
        </pc:sldLayoutChg>
        <pc:sldLayoutChg chg="add del">
          <pc:chgData name="Sacha Bernard" userId="3d311f2209de6760" providerId="LiveId" clId="{44C43717-7323-4E9F-BEE3-667B0F7C99B6}" dt="2022-10-03T19:59:02.497" v="319" actId="26606"/>
          <pc:sldLayoutMkLst>
            <pc:docMk/>
            <pc:sldMasterMk cId="2464043648" sldId="2147483862"/>
            <pc:sldLayoutMk cId="2507019387" sldId="2147483853"/>
          </pc:sldLayoutMkLst>
        </pc:sldLayoutChg>
        <pc:sldLayoutChg chg="add del">
          <pc:chgData name="Sacha Bernard" userId="3d311f2209de6760" providerId="LiveId" clId="{44C43717-7323-4E9F-BEE3-667B0F7C99B6}" dt="2022-10-03T19:59:02.497" v="319" actId="26606"/>
          <pc:sldLayoutMkLst>
            <pc:docMk/>
            <pc:sldMasterMk cId="2464043648" sldId="2147483862"/>
            <pc:sldLayoutMk cId="3417919511" sldId="2147483854"/>
          </pc:sldLayoutMkLst>
        </pc:sldLayoutChg>
        <pc:sldLayoutChg chg="add del">
          <pc:chgData name="Sacha Bernard" userId="3d311f2209de6760" providerId="LiveId" clId="{44C43717-7323-4E9F-BEE3-667B0F7C99B6}" dt="2022-10-03T19:59:02.497" v="319" actId="26606"/>
          <pc:sldLayoutMkLst>
            <pc:docMk/>
            <pc:sldMasterMk cId="2464043648" sldId="2147483862"/>
            <pc:sldLayoutMk cId="889597069" sldId="2147483855"/>
          </pc:sldLayoutMkLst>
        </pc:sldLayoutChg>
        <pc:sldLayoutChg chg="add del">
          <pc:chgData name="Sacha Bernard" userId="3d311f2209de6760" providerId="LiveId" clId="{44C43717-7323-4E9F-BEE3-667B0F7C99B6}" dt="2022-10-03T19:59:02.497" v="319" actId="26606"/>
          <pc:sldLayoutMkLst>
            <pc:docMk/>
            <pc:sldMasterMk cId="2464043648" sldId="2147483862"/>
            <pc:sldLayoutMk cId="2399643327" sldId="2147483856"/>
          </pc:sldLayoutMkLst>
        </pc:sldLayoutChg>
        <pc:sldLayoutChg chg="add del">
          <pc:chgData name="Sacha Bernard" userId="3d311f2209de6760" providerId="LiveId" clId="{44C43717-7323-4E9F-BEE3-667B0F7C99B6}" dt="2022-10-03T19:59:02.497" v="319" actId="26606"/>
          <pc:sldLayoutMkLst>
            <pc:docMk/>
            <pc:sldMasterMk cId="2464043648" sldId="2147483862"/>
            <pc:sldLayoutMk cId="2062354497" sldId="2147483857"/>
          </pc:sldLayoutMkLst>
        </pc:sldLayoutChg>
        <pc:sldLayoutChg chg="add del">
          <pc:chgData name="Sacha Bernard" userId="3d311f2209de6760" providerId="LiveId" clId="{44C43717-7323-4E9F-BEE3-667B0F7C99B6}" dt="2022-10-03T19:59:02.497" v="319" actId="26606"/>
          <pc:sldLayoutMkLst>
            <pc:docMk/>
            <pc:sldMasterMk cId="2464043648" sldId="2147483862"/>
            <pc:sldLayoutMk cId="1880844795" sldId="2147483858"/>
          </pc:sldLayoutMkLst>
        </pc:sldLayoutChg>
        <pc:sldLayoutChg chg="add del">
          <pc:chgData name="Sacha Bernard" userId="3d311f2209de6760" providerId="LiveId" clId="{44C43717-7323-4E9F-BEE3-667B0F7C99B6}" dt="2022-10-03T19:59:02.497" v="319" actId="26606"/>
          <pc:sldLayoutMkLst>
            <pc:docMk/>
            <pc:sldMasterMk cId="2464043648" sldId="2147483862"/>
            <pc:sldLayoutMk cId="2287709550" sldId="2147483859"/>
          </pc:sldLayoutMkLst>
        </pc:sldLayoutChg>
        <pc:sldLayoutChg chg="add del">
          <pc:chgData name="Sacha Bernard" userId="3d311f2209de6760" providerId="LiveId" clId="{44C43717-7323-4E9F-BEE3-667B0F7C99B6}" dt="2022-10-03T19:59:02.497" v="319" actId="26606"/>
          <pc:sldLayoutMkLst>
            <pc:docMk/>
            <pc:sldMasterMk cId="2464043648" sldId="2147483862"/>
            <pc:sldLayoutMk cId="2478381578" sldId="2147483860"/>
          </pc:sldLayoutMkLst>
        </pc:sldLayoutChg>
        <pc:sldLayoutChg chg="add del">
          <pc:chgData name="Sacha Bernard" userId="3d311f2209de6760" providerId="LiveId" clId="{44C43717-7323-4E9F-BEE3-667B0F7C99B6}" dt="2022-10-03T19:59:02.497" v="319" actId="26606"/>
          <pc:sldLayoutMkLst>
            <pc:docMk/>
            <pc:sldMasterMk cId="2464043648" sldId="2147483862"/>
            <pc:sldLayoutMk cId="598769233" sldId="2147483861"/>
          </pc:sldLayoutMkLst>
        </pc:sldLayoutChg>
      </pc:sldMasterChg>
      <pc:sldMasterChg chg="add del addSldLayout delSldLayout">
        <pc:chgData name="Sacha Bernard" userId="3d311f2209de6760" providerId="LiveId" clId="{44C43717-7323-4E9F-BEE3-667B0F7C99B6}" dt="2022-10-03T20:01:37.092" v="368" actId="26606"/>
        <pc:sldMasterMkLst>
          <pc:docMk/>
          <pc:sldMasterMk cId="2523933555" sldId="2147483873"/>
        </pc:sldMasterMkLst>
        <pc:sldLayoutChg chg="add del">
          <pc:chgData name="Sacha Bernard" userId="3d311f2209de6760" providerId="LiveId" clId="{44C43717-7323-4E9F-BEE3-667B0F7C99B6}" dt="2022-10-03T20:01:37.092" v="368" actId="26606"/>
          <pc:sldLayoutMkLst>
            <pc:docMk/>
            <pc:sldMasterMk cId="2523933555" sldId="2147483873"/>
            <pc:sldLayoutMk cId="2532752473" sldId="2147483862"/>
          </pc:sldLayoutMkLst>
        </pc:sldLayoutChg>
        <pc:sldLayoutChg chg="add del">
          <pc:chgData name="Sacha Bernard" userId="3d311f2209de6760" providerId="LiveId" clId="{44C43717-7323-4E9F-BEE3-667B0F7C99B6}" dt="2022-10-03T20:01:37.092" v="368" actId="26606"/>
          <pc:sldLayoutMkLst>
            <pc:docMk/>
            <pc:sldMasterMk cId="2523933555" sldId="2147483873"/>
            <pc:sldLayoutMk cId="2013541519" sldId="2147483863"/>
          </pc:sldLayoutMkLst>
        </pc:sldLayoutChg>
        <pc:sldLayoutChg chg="add del">
          <pc:chgData name="Sacha Bernard" userId="3d311f2209de6760" providerId="LiveId" clId="{44C43717-7323-4E9F-BEE3-667B0F7C99B6}" dt="2022-10-03T20:01:37.092" v="368" actId="26606"/>
          <pc:sldLayoutMkLst>
            <pc:docMk/>
            <pc:sldMasterMk cId="2523933555" sldId="2147483873"/>
            <pc:sldLayoutMk cId="3158750515" sldId="2147483864"/>
          </pc:sldLayoutMkLst>
        </pc:sldLayoutChg>
        <pc:sldLayoutChg chg="add del">
          <pc:chgData name="Sacha Bernard" userId="3d311f2209de6760" providerId="LiveId" clId="{44C43717-7323-4E9F-BEE3-667B0F7C99B6}" dt="2022-10-03T20:01:37.092" v="368" actId="26606"/>
          <pc:sldLayoutMkLst>
            <pc:docMk/>
            <pc:sldMasterMk cId="2523933555" sldId="2147483873"/>
            <pc:sldLayoutMk cId="1431417899" sldId="2147483865"/>
          </pc:sldLayoutMkLst>
        </pc:sldLayoutChg>
        <pc:sldLayoutChg chg="add del">
          <pc:chgData name="Sacha Bernard" userId="3d311f2209de6760" providerId="LiveId" clId="{44C43717-7323-4E9F-BEE3-667B0F7C99B6}" dt="2022-10-03T20:01:37.092" v="368" actId="26606"/>
          <pc:sldLayoutMkLst>
            <pc:docMk/>
            <pc:sldMasterMk cId="2523933555" sldId="2147483873"/>
            <pc:sldLayoutMk cId="2620003641" sldId="2147483866"/>
          </pc:sldLayoutMkLst>
        </pc:sldLayoutChg>
        <pc:sldLayoutChg chg="add del">
          <pc:chgData name="Sacha Bernard" userId="3d311f2209de6760" providerId="LiveId" clId="{44C43717-7323-4E9F-BEE3-667B0F7C99B6}" dt="2022-10-03T20:01:37.092" v="368" actId="26606"/>
          <pc:sldLayoutMkLst>
            <pc:docMk/>
            <pc:sldMasterMk cId="2523933555" sldId="2147483873"/>
            <pc:sldLayoutMk cId="3847619961" sldId="2147483867"/>
          </pc:sldLayoutMkLst>
        </pc:sldLayoutChg>
        <pc:sldLayoutChg chg="add del">
          <pc:chgData name="Sacha Bernard" userId="3d311f2209de6760" providerId="LiveId" clId="{44C43717-7323-4E9F-BEE3-667B0F7C99B6}" dt="2022-10-03T20:01:37.092" v="368" actId="26606"/>
          <pc:sldLayoutMkLst>
            <pc:docMk/>
            <pc:sldMasterMk cId="2523933555" sldId="2147483873"/>
            <pc:sldLayoutMk cId="2204119408" sldId="2147483868"/>
          </pc:sldLayoutMkLst>
        </pc:sldLayoutChg>
        <pc:sldLayoutChg chg="add del">
          <pc:chgData name="Sacha Bernard" userId="3d311f2209de6760" providerId="LiveId" clId="{44C43717-7323-4E9F-BEE3-667B0F7C99B6}" dt="2022-10-03T20:01:37.092" v="368" actId="26606"/>
          <pc:sldLayoutMkLst>
            <pc:docMk/>
            <pc:sldMasterMk cId="2523933555" sldId="2147483873"/>
            <pc:sldLayoutMk cId="3312413881" sldId="2147483869"/>
          </pc:sldLayoutMkLst>
        </pc:sldLayoutChg>
        <pc:sldLayoutChg chg="add del">
          <pc:chgData name="Sacha Bernard" userId="3d311f2209de6760" providerId="LiveId" clId="{44C43717-7323-4E9F-BEE3-667B0F7C99B6}" dt="2022-10-03T20:01:37.092" v="368" actId="26606"/>
          <pc:sldLayoutMkLst>
            <pc:docMk/>
            <pc:sldMasterMk cId="2523933555" sldId="2147483873"/>
            <pc:sldLayoutMk cId="1548582148" sldId="2147483870"/>
          </pc:sldLayoutMkLst>
        </pc:sldLayoutChg>
        <pc:sldLayoutChg chg="add del">
          <pc:chgData name="Sacha Bernard" userId="3d311f2209de6760" providerId="LiveId" clId="{44C43717-7323-4E9F-BEE3-667B0F7C99B6}" dt="2022-10-03T20:01:37.092" v="368" actId="26606"/>
          <pc:sldLayoutMkLst>
            <pc:docMk/>
            <pc:sldMasterMk cId="2523933555" sldId="2147483873"/>
            <pc:sldLayoutMk cId="1962671349" sldId="2147483871"/>
          </pc:sldLayoutMkLst>
        </pc:sldLayoutChg>
        <pc:sldLayoutChg chg="add del">
          <pc:chgData name="Sacha Bernard" userId="3d311f2209de6760" providerId="LiveId" clId="{44C43717-7323-4E9F-BEE3-667B0F7C99B6}" dt="2022-10-03T20:01:37.092" v="368" actId="26606"/>
          <pc:sldLayoutMkLst>
            <pc:docMk/>
            <pc:sldMasterMk cId="2523933555" sldId="2147483873"/>
            <pc:sldLayoutMk cId="2329801972" sldId="2147483872"/>
          </pc:sldLayoutMkLst>
        </pc:sldLayoutChg>
      </pc:sldMasterChg>
      <pc:sldMasterChg chg="add del addSldLayout delSldLayout">
        <pc:chgData name="Sacha Bernard" userId="3d311f2209de6760" providerId="LiveId" clId="{44C43717-7323-4E9F-BEE3-667B0F7C99B6}" dt="2022-10-03T20:00:21.981" v="349" actId="26606"/>
        <pc:sldMasterMkLst>
          <pc:docMk/>
          <pc:sldMasterMk cId="1318288810" sldId="2147483875"/>
        </pc:sldMasterMkLst>
        <pc:sldLayoutChg chg="add del">
          <pc:chgData name="Sacha Bernard" userId="3d311f2209de6760" providerId="LiveId" clId="{44C43717-7323-4E9F-BEE3-667B0F7C99B6}" dt="2022-10-03T20:00:21.981" v="349" actId="26606"/>
          <pc:sldLayoutMkLst>
            <pc:docMk/>
            <pc:sldMasterMk cId="1318288810" sldId="2147483875"/>
            <pc:sldLayoutMk cId="2134103781" sldId="2147483864"/>
          </pc:sldLayoutMkLst>
        </pc:sldLayoutChg>
        <pc:sldLayoutChg chg="add del">
          <pc:chgData name="Sacha Bernard" userId="3d311f2209de6760" providerId="LiveId" clId="{44C43717-7323-4E9F-BEE3-667B0F7C99B6}" dt="2022-10-03T20:00:21.981" v="349" actId="26606"/>
          <pc:sldLayoutMkLst>
            <pc:docMk/>
            <pc:sldMasterMk cId="1318288810" sldId="2147483875"/>
            <pc:sldLayoutMk cId="2954987272" sldId="2147483865"/>
          </pc:sldLayoutMkLst>
        </pc:sldLayoutChg>
        <pc:sldLayoutChg chg="add del">
          <pc:chgData name="Sacha Bernard" userId="3d311f2209de6760" providerId="LiveId" clId="{44C43717-7323-4E9F-BEE3-667B0F7C99B6}" dt="2022-10-03T20:00:21.981" v="349" actId="26606"/>
          <pc:sldLayoutMkLst>
            <pc:docMk/>
            <pc:sldMasterMk cId="1318288810" sldId="2147483875"/>
            <pc:sldLayoutMk cId="953866952" sldId="2147483866"/>
          </pc:sldLayoutMkLst>
        </pc:sldLayoutChg>
        <pc:sldLayoutChg chg="add del">
          <pc:chgData name="Sacha Bernard" userId="3d311f2209de6760" providerId="LiveId" clId="{44C43717-7323-4E9F-BEE3-667B0F7C99B6}" dt="2022-10-03T20:00:21.981" v="349" actId="26606"/>
          <pc:sldLayoutMkLst>
            <pc:docMk/>
            <pc:sldMasterMk cId="1318288810" sldId="2147483875"/>
            <pc:sldLayoutMk cId="1689142216" sldId="2147483867"/>
          </pc:sldLayoutMkLst>
        </pc:sldLayoutChg>
        <pc:sldLayoutChg chg="add del">
          <pc:chgData name="Sacha Bernard" userId="3d311f2209de6760" providerId="LiveId" clId="{44C43717-7323-4E9F-BEE3-667B0F7C99B6}" dt="2022-10-03T20:00:21.981" v="349" actId="26606"/>
          <pc:sldLayoutMkLst>
            <pc:docMk/>
            <pc:sldMasterMk cId="1318288810" sldId="2147483875"/>
            <pc:sldLayoutMk cId="3928766532" sldId="2147483868"/>
          </pc:sldLayoutMkLst>
        </pc:sldLayoutChg>
        <pc:sldLayoutChg chg="add del">
          <pc:chgData name="Sacha Bernard" userId="3d311f2209de6760" providerId="LiveId" clId="{44C43717-7323-4E9F-BEE3-667B0F7C99B6}" dt="2022-10-03T20:00:21.981" v="349" actId="26606"/>
          <pc:sldLayoutMkLst>
            <pc:docMk/>
            <pc:sldMasterMk cId="1318288810" sldId="2147483875"/>
            <pc:sldLayoutMk cId="2960197559" sldId="2147483869"/>
          </pc:sldLayoutMkLst>
        </pc:sldLayoutChg>
        <pc:sldLayoutChg chg="add del">
          <pc:chgData name="Sacha Bernard" userId="3d311f2209de6760" providerId="LiveId" clId="{44C43717-7323-4E9F-BEE3-667B0F7C99B6}" dt="2022-10-03T20:00:21.981" v="349" actId="26606"/>
          <pc:sldLayoutMkLst>
            <pc:docMk/>
            <pc:sldMasterMk cId="1318288810" sldId="2147483875"/>
            <pc:sldLayoutMk cId="3996181192" sldId="2147483870"/>
          </pc:sldLayoutMkLst>
        </pc:sldLayoutChg>
        <pc:sldLayoutChg chg="add del">
          <pc:chgData name="Sacha Bernard" userId="3d311f2209de6760" providerId="LiveId" clId="{44C43717-7323-4E9F-BEE3-667B0F7C99B6}" dt="2022-10-03T20:00:21.981" v="349" actId="26606"/>
          <pc:sldLayoutMkLst>
            <pc:docMk/>
            <pc:sldMasterMk cId="1318288810" sldId="2147483875"/>
            <pc:sldLayoutMk cId="117419670" sldId="2147483871"/>
          </pc:sldLayoutMkLst>
        </pc:sldLayoutChg>
        <pc:sldLayoutChg chg="add del">
          <pc:chgData name="Sacha Bernard" userId="3d311f2209de6760" providerId="LiveId" clId="{44C43717-7323-4E9F-BEE3-667B0F7C99B6}" dt="2022-10-03T20:00:21.981" v="349" actId="26606"/>
          <pc:sldLayoutMkLst>
            <pc:docMk/>
            <pc:sldMasterMk cId="1318288810" sldId="2147483875"/>
            <pc:sldLayoutMk cId="3770886205" sldId="2147483872"/>
          </pc:sldLayoutMkLst>
        </pc:sldLayoutChg>
        <pc:sldLayoutChg chg="add del">
          <pc:chgData name="Sacha Bernard" userId="3d311f2209de6760" providerId="LiveId" clId="{44C43717-7323-4E9F-BEE3-667B0F7C99B6}" dt="2022-10-03T20:00:21.981" v="349" actId="26606"/>
          <pc:sldLayoutMkLst>
            <pc:docMk/>
            <pc:sldMasterMk cId="1318288810" sldId="2147483875"/>
            <pc:sldLayoutMk cId="2589519401" sldId="2147483873"/>
          </pc:sldLayoutMkLst>
        </pc:sldLayoutChg>
        <pc:sldLayoutChg chg="add del">
          <pc:chgData name="Sacha Bernard" userId="3d311f2209de6760" providerId="LiveId" clId="{44C43717-7323-4E9F-BEE3-667B0F7C99B6}" dt="2022-10-03T20:00:21.981" v="349" actId="26606"/>
          <pc:sldLayoutMkLst>
            <pc:docMk/>
            <pc:sldMasterMk cId="1318288810" sldId="2147483875"/>
            <pc:sldLayoutMk cId="828697254" sldId="2147483874"/>
          </pc:sldLayoutMkLst>
        </pc:sldLayoutChg>
      </pc:sldMasterChg>
      <pc:sldMasterChg chg="add del addSldLayout delSldLayout">
        <pc:chgData name="Sacha Bernard" userId="3d311f2209de6760" providerId="LiveId" clId="{44C43717-7323-4E9F-BEE3-667B0F7C99B6}" dt="2022-10-03T20:07:29.259" v="417" actId="26606"/>
        <pc:sldMasterMkLst>
          <pc:docMk/>
          <pc:sldMasterMk cId="1495108637" sldId="2147483886"/>
        </pc:sldMasterMkLst>
        <pc:sldLayoutChg chg="add del">
          <pc:chgData name="Sacha Bernard" userId="3d311f2209de6760" providerId="LiveId" clId="{44C43717-7323-4E9F-BEE3-667B0F7C99B6}" dt="2022-10-03T20:07:29.259" v="417" actId="26606"/>
          <pc:sldLayoutMkLst>
            <pc:docMk/>
            <pc:sldMasterMk cId="1495108637" sldId="2147483886"/>
            <pc:sldLayoutMk cId="3964243258" sldId="2147483875"/>
          </pc:sldLayoutMkLst>
        </pc:sldLayoutChg>
        <pc:sldLayoutChg chg="add del">
          <pc:chgData name="Sacha Bernard" userId="3d311f2209de6760" providerId="LiveId" clId="{44C43717-7323-4E9F-BEE3-667B0F7C99B6}" dt="2022-10-03T20:07:29.259" v="417" actId="26606"/>
          <pc:sldLayoutMkLst>
            <pc:docMk/>
            <pc:sldMasterMk cId="1495108637" sldId="2147483886"/>
            <pc:sldLayoutMk cId="846797751" sldId="2147483876"/>
          </pc:sldLayoutMkLst>
        </pc:sldLayoutChg>
        <pc:sldLayoutChg chg="add del">
          <pc:chgData name="Sacha Bernard" userId="3d311f2209de6760" providerId="LiveId" clId="{44C43717-7323-4E9F-BEE3-667B0F7C99B6}" dt="2022-10-03T20:07:29.259" v="417" actId="26606"/>
          <pc:sldLayoutMkLst>
            <pc:docMk/>
            <pc:sldMasterMk cId="1495108637" sldId="2147483886"/>
            <pc:sldLayoutMk cId="1418504581" sldId="2147483877"/>
          </pc:sldLayoutMkLst>
        </pc:sldLayoutChg>
        <pc:sldLayoutChg chg="add del">
          <pc:chgData name="Sacha Bernard" userId="3d311f2209de6760" providerId="LiveId" clId="{44C43717-7323-4E9F-BEE3-667B0F7C99B6}" dt="2022-10-03T20:07:29.259" v="417" actId="26606"/>
          <pc:sldLayoutMkLst>
            <pc:docMk/>
            <pc:sldMasterMk cId="1495108637" sldId="2147483886"/>
            <pc:sldLayoutMk cId="1379733164" sldId="2147483878"/>
          </pc:sldLayoutMkLst>
        </pc:sldLayoutChg>
        <pc:sldLayoutChg chg="add del">
          <pc:chgData name="Sacha Bernard" userId="3d311f2209de6760" providerId="LiveId" clId="{44C43717-7323-4E9F-BEE3-667B0F7C99B6}" dt="2022-10-03T20:07:29.259" v="417" actId="26606"/>
          <pc:sldLayoutMkLst>
            <pc:docMk/>
            <pc:sldMasterMk cId="1495108637" sldId="2147483886"/>
            <pc:sldLayoutMk cId="2910909219" sldId="2147483879"/>
          </pc:sldLayoutMkLst>
        </pc:sldLayoutChg>
        <pc:sldLayoutChg chg="add del">
          <pc:chgData name="Sacha Bernard" userId="3d311f2209de6760" providerId="LiveId" clId="{44C43717-7323-4E9F-BEE3-667B0F7C99B6}" dt="2022-10-03T20:07:29.259" v="417" actId="26606"/>
          <pc:sldLayoutMkLst>
            <pc:docMk/>
            <pc:sldMasterMk cId="1495108637" sldId="2147483886"/>
            <pc:sldLayoutMk cId="472977737" sldId="2147483880"/>
          </pc:sldLayoutMkLst>
        </pc:sldLayoutChg>
        <pc:sldLayoutChg chg="add del">
          <pc:chgData name="Sacha Bernard" userId="3d311f2209de6760" providerId="LiveId" clId="{44C43717-7323-4E9F-BEE3-667B0F7C99B6}" dt="2022-10-03T20:07:29.259" v="417" actId="26606"/>
          <pc:sldLayoutMkLst>
            <pc:docMk/>
            <pc:sldMasterMk cId="1495108637" sldId="2147483886"/>
            <pc:sldLayoutMk cId="1912749580" sldId="2147483881"/>
          </pc:sldLayoutMkLst>
        </pc:sldLayoutChg>
        <pc:sldLayoutChg chg="add del">
          <pc:chgData name="Sacha Bernard" userId="3d311f2209de6760" providerId="LiveId" clId="{44C43717-7323-4E9F-BEE3-667B0F7C99B6}" dt="2022-10-03T20:07:29.259" v="417" actId="26606"/>
          <pc:sldLayoutMkLst>
            <pc:docMk/>
            <pc:sldMasterMk cId="1495108637" sldId="2147483886"/>
            <pc:sldLayoutMk cId="2921748059" sldId="2147483882"/>
          </pc:sldLayoutMkLst>
        </pc:sldLayoutChg>
        <pc:sldLayoutChg chg="add del">
          <pc:chgData name="Sacha Bernard" userId="3d311f2209de6760" providerId="LiveId" clId="{44C43717-7323-4E9F-BEE3-667B0F7C99B6}" dt="2022-10-03T20:07:29.259" v="417" actId="26606"/>
          <pc:sldLayoutMkLst>
            <pc:docMk/>
            <pc:sldMasterMk cId="1495108637" sldId="2147483886"/>
            <pc:sldLayoutMk cId="3428716307" sldId="2147483883"/>
          </pc:sldLayoutMkLst>
        </pc:sldLayoutChg>
        <pc:sldLayoutChg chg="add del">
          <pc:chgData name="Sacha Bernard" userId="3d311f2209de6760" providerId="LiveId" clId="{44C43717-7323-4E9F-BEE3-667B0F7C99B6}" dt="2022-10-03T20:07:29.259" v="417" actId="26606"/>
          <pc:sldLayoutMkLst>
            <pc:docMk/>
            <pc:sldMasterMk cId="1495108637" sldId="2147483886"/>
            <pc:sldLayoutMk cId="3683668323" sldId="2147483884"/>
          </pc:sldLayoutMkLst>
        </pc:sldLayoutChg>
        <pc:sldLayoutChg chg="add del">
          <pc:chgData name="Sacha Bernard" userId="3d311f2209de6760" providerId="LiveId" clId="{44C43717-7323-4E9F-BEE3-667B0F7C99B6}" dt="2022-10-03T20:07:29.259" v="417" actId="26606"/>
          <pc:sldLayoutMkLst>
            <pc:docMk/>
            <pc:sldMasterMk cId="1495108637" sldId="2147483886"/>
            <pc:sldLayoutMk cId="3815728891" sldId="2147483885"/>
          </pc:sldLayoutMkLst>
        </pc:sldLayoutChg>
      </pc:sldMasterChg>
      <pc:sldMasterChg chg="add del addSldLayout delSldLayout">
        <pc:chgData name="Sacha Bernard" userId="3d311f2209de6760" providerId="LiveId" clId="{44C43717-7323-4E9F-BEE3-667B0F7C99B6}" dt="2022-10-03T20:00:20.397" v="347" actId="26606"/>
        <pc:sldMasterMkLst>
          <pc:docMk/>
          <pc:sldMasterMk cId="1722076129" sldId="2147483888"/>
        </pc:sldMasterMkLst>
        <pc:sldLayoutChg chg="add del">
          <pc:chgData name="Sacha Bernard" userId="3d311f2209de6760" providerId="LiveId" clId="{44C43717-7323-4E9F-BEE3-667B0F7C99B6}" dt="2022-10-03T20:00:20.397" v="347" actId="26606"/>
          <pc:sldLayoutMkLst>
            <pc:docMk/>
            <pc:sldMasterMk cId="1722076129" sldId="2147483888"/>
            <pc:sldLayoutMk cId="1707147206" sldId="2147483877"/>
          </pc:sldLayoutMkLst>
        </pc:sldLayoutChg>
        <pc:sldLayoutChg chg="add del">
          <pc:chgData name="Sacha Bernard" userId="3d311f2209de6760" providerId="LiveId" clId="{44C43717-7323-4E9F-BEE3-667B0F7C99B6}" dt="2022-10-03T20:00:20.397" v="347" actId="26606"/>
          <pc:sldLayoutMkLst>
            <pc:docMk/>
            <pc:sldMasterMk cId="1722076129" sldId="2147483888"/>
            <pc:sldLayoutMk cId="2843740480" sldId="2147483878"/>
          </pc:sldLayoutMkLst>
        </pc:sldLayoutChg>
        <pc:sldLayoutChg chg="add del">
          <pc:chgData name="Sacha Bernard" userId="3d311f2209de6760" providerId="LiveId" clId="{44C43717-7323-4E9F-BEE3-667B0F7C99B6}" dt="2022-10-03T20:00:20.397" v="347" actId="26606"/>
          <pc:sldLayoutMkLst>
            <pc:docMk/>
            <pc:sldMasterMk cId="1722076129" sldId="2147483888"/>
            <pc:sldLayoutMk cId="2254970432" sldId="2147483879"/>
          </pc:sldLayoutMkLst>
        </pc:sldLayoutChg>
        <pc:sldLayoutChg chg="add del">
          <pc:chgData name="Sacha Bernard" userId="3d311f2209de6760" providerId="LiveId" clId="{44C43717-7323-4E9F-BEE3-667B0F7C99B6}" dt="2022-10-03T20:00:20.397" v="347" actId="26606"/>
          <pc:sldLayoutMkLst>
            <pc:docMk/>
            <pc:sldMasterMk cId="1722076129" sldId="2147483888"/>
            <pc:sldLayoutMk cId="1373084920" sldId="2147483880"/>
          </pc:sldLayoutMkLst>
        </pc:sldLayoutChg>
        <pc:sldLayoutChg chg="add del">
          <pc:chgData name="Sacha Bernard" userId="3d311f2209de6760" providerId="LiveId" clId="{44C43717-7323-4E9F-BEE3-667B0F7C99B6}" dt="2022-10-03T20:00:20.397" v="347" actId="26606"/>
          <pc:sldLayoutMkLst>
            <pc:docMk/>
            <pc:sldMasterMk cId="1722076129" sldId="2147483888"/>
            <pc:sldLayoutMk cId="1634699894" sldId="2147483881"/>
          </pc:sldLayoutMkLst>
        </pc:sldLayoutChg>
        <pc:sldLayoutChg chg="add del">
          <pc:chgData name="Sacha Bernard" userId="3d311f2209de6760" providerId="LiveId" clId="{44C43717-7323-4E9F-BEE3-667B0F7C99B6}" dt="2022-10-03T20:00:20.397" v="347" actId="26606"/>
          <pc:sldLayoutMkLst>
            <pc:docMk/>
            <pc:sldMasterMk cId="1722076129" sldId="2147483888"/>
            <pc:sldLayoutMk cId="4092004929" sldId="2147483882"/>
          </pc:sldLayoutMkLst>
        </pc:sldLayoutChg>
        <pc:sldLayoutChg chg="add del">
          <pc:chgData name="Sacha Bernard" userId="3d311f2209de6760" providerId="LiveId" clId="{44C43717-7323-4E9F-BEE3-667B0F7C99B6}" dt="2022-10-03T20:00:20.397" v="347" actId="26606"/>
          <pc:sldLayoutMkLst>
            <pc:docMk/>
            <pc:sldMasterMk cId="1722076129" sldId="2147483888"/>
            <pc:sldLayoutMk cId="4294458887" sldId="2147483883"/>
          </pc:sldLayoutMkLst>
        </pc:sldLayoutChg>
        <pc:sldLayoutChg chg="add del">
          <pc:chgData name="Sacha Bernard" userId="3d311f2209de6760" providerId="LiveId" clId="{44C43717-7323-4E9F-BEE3-667B0F7C99B6}" dt="2022-10-03T20:00:20.397" v="347" actId="26606"/>
          <pc:sldLayoutMkLst>
            <pc:docMk/>
            <pc:sldMasterMk cId="1722076129" sldId="2147483888"/>
            <pc:sldLayoutMk cId="2849587707" sldId="2147483884"/>
          </pc:sldLayoutMkLst>
        </pc:sldLayoutChg>
        <pc:sldLayoutChg chg="add del">
          <pc:chgData name="Sacha Bernard" userId="3d311f2209de6760" providerId="LiveId" clId="{44C43717-7323-4E9F-BEE3-667B0F7C99B6}" dt="2022-10-03T20:00:20.397" v="347" actId="26606"/>
          <pc:sldLayoutMkLst>
            <pc:docMk/>
            <pc:sldMasterMk cId="1722076129" sldId="2147483888"/>
            <pc:sldLayoutMk cId="2470104477" sldId="2147483885"/>
          </pc:sldLayoutMkLst>
        </pc:sldLayoutChg>
        <pc:sldLayoutChg chg="add del">
          <pc:chgData name="Sacha Bernard" userId="3d311f2209de6760" providerId="LiveId" clId="{44C43717-7323-4E9F-BEE3-667B0F7C99B6}" dt="2022-10-03T20:00:20.397" v="347" actId="26606"/>
          <pc:sldLayoutMkLst>
            <pc:docMk/>
            <pc:sldMasterMk cId="1722076129" sldId="2147483888"/>
            <pc:sldLayoutMk cId="3726885593" sldId="2147483886"/>
          </pc:sldLayoutMkLst>
        </pc:sldLayoutChg>
        <pc:sldLayoutChg chg="add del">
          <pc:chgData name="Sacha Bernard" userId="3d311f2209de6760" providerId="LiveId" clId="{44C43717-7323-4E9F-BEE3-667B0F7C99B6}" dt="2022-10-03T20:00:20.397" v="347" actId="26606"/>
          <pc:sldLayoutMkLst>
            <pc:docMk/>
            <pc:sldMasterMk cId="1722076129" sldId="2147483888"/>
            <pc:sldLayoutMk cId="3690047013" sldId="2147483887"/>
          </pc:sldLayoutMkLst>
        </pc:sldLayoutChg>
      </pc:sldMasterChg>
      <pc:sldMasterChg chg="add del addSldLayout delSldLayout">
        <pc:chgData name="Sacha Bernard" userId="3d311f2209de6760" providerId="LiveId" clId="{44C43717-7323-4E9F-BEE3-667B0F7C99B6}" dt="2022-10-03T20:01:54.383" v="374" actId="26606"/>
        <pc:sldMasterMkLst>
          <pc:docMk/>
          <pc:sldMasterMk cId="1833894289" sldId="2147483899"/>
        </pc:sldMasterMkLst>
        <pc:sldLayoutChg chg="add del">
          <pc:chgData name="Sacha Bernard" userId="3d311f2209de6760" providerId="LiveId" clId="{44C43717-7323-4E9F-BEE3-667B0F7C99B6}" dt="2022-10-03T20:01:54.383" v="374" actId="26606"/>
          <pc:sldLayoutMkLst>
            <pc:docMk/>
            <pc:sldMasterMk cId="1833894289" sldId="2147483899"/>
            <pc:sldLayoutMk cId="3409917190" sldId="2147483888"/>
          </pc:sldLayoutMkLst>
        </pc:sldLayoutChg>
        <pc:sldLayoutChg chg="add del">
          <pc:chgData name="Sacha Bernard" userId="3d311f2209de6760" providerId="LiveId" clId="{44C43717-7323-4E9F-BEE3-667B0F7C99B6}" dt="2022-10-03T20:01:54.383" v="374" actId="26606"/>
          <pc:sldLayoutMkLst>
            <pc:docMk/>
            <pc:sldMasterMk cId="1833894289" sldId="2147483899"/>
            <pc:sldLayoutMk cId="3767472630" sldId="2147483889"/>
          </pc:sldLayoutMkLst>
        </pc:sldLayoutChg>
        <pc:sldLayoutChg chg="add del">
          <pc:chgData name="Sacha Bernard" userId="3d311f2209de6760" providerId="LiveId" clId="{44C43717-7323-4E9F-BEE3-667B0F7C99B6}" dt="2022-10-03T20:01:54.383" v="374" actId="26606"/>
          <pc:sldLayoutMkLst>
            <pc:docMk/>
            <pc:sldMasterMk cId="1833894289" sldId="2147483899"/>
            <pc:sldLayoutMk cId="3275151775" sldId="2147483890"/>
          </pc:sldLayoutMkLst>
        </pc:sldLayoutChg>
        <pc:sldLayoutChg chg="add del">
          <pc:chgData name="Sacha Bernard" userId="3d311f2209de6760" providerId="LiveId" clId="{44C43717-7323-4E9F-BEE3-667B0F7C99B6}" dt="2022-10-03T20:01:54.383" v="374" actId="26606"/>
          <pc:sldLayoutMkLst>
            <pc:docMk/>
            <pc:sldMasterMk cId="1833894289" sldId="2147483899"/>
            <pc:sldLayoutMk cId="3351870968" sldId="2147483891"/>
          </pc:sldLayoutMkLst>
        </pc:sldLayoutChg>
        <pc:sldLayoutChg chg="add del">
          <pc:chgData name="Sacha Bernard" userId="3d311f2209de6760" providerId="LiveId" clId="{44C43717-7323-4E9F-BEE3-667B0F7C99B6}" dt="2022-10-03T20:01:54.383" v="374" actId="26606"/>
          <pc:sldLayoutMkLst>
            <pc:docMk/>
            <pc:sldMasterMk cId="1833894289" sldId="2147483899"/>
            <pc:sldLayoutMk cId="3946954260" sldId="2147483892"/>
          </pc:sldLayoutMkLst>
        </pc:sldLayoutChg>
        <pc:sldLayoutChg chg="add del">
          <pc:chgData name="Sacha Bernard" userId="3d311f2209de6760" providerId="LiveId" clId="{44C43717-7323-4E9F-BEE3-667B0F7C99B6}" dt="2022-10-03T20:01:54.383" v="374" actId="26606"/>
          <pc:sldLayoutMkLst>
            <pc:docMk/>
            <pc:sldMasterMk cId="1833894289" sldId="2147483899"/>
            <pc:sldLayoutMk cId="172617882" sldId="2147483893"/>
          </pc:sldLayoutMkLst>
        </pc:sldLayoutChg>
        <pc:sldLayoutChg chg="add del">
          <pc:chgData name="Sacha Bernard" userId="3d311f2209de6760" providerId="LiveId" clId="{44C43717-7323-4E9F-BEE3-667B0F7C99B6}" dt="2022-10-03T20:01:54.383" v="374" actId="26606"/>
          <pc:sldLayoutMkLst>
            <pc:docMk/>
            <pc:sldMasterMk cId="1833894289" sldId="2147483899"/>
            <pc:sldLayoutMk cId="456727444" sldId="2147483894"/>
          </pc:sldLayoutMkLst>
        </pc:sldLayoutChg>
        <pc:sldLayoutChg chg="add del">
          <pc:chgData name="Sacha Bernard" userId="3d311f2209de6760" providerId="LiveId" clId="{44C43717-7323-4E9F-BEE3-667B0F7C99B6}" dt="2022-10-03T20:01:54.383" v="374" actId="26606"/>
          <pc:sldLayoutMkLst>
            <pc:docMk/>
            <pc:sldMasterMk cId="1833894289" sldId="2147483899"/>
            <pc:sldLayoutMk cId="1754299473" sldId="2147483895"/>
          </pc:sldLayoutMkLst>
        </pc:sldLayoutChg>
        <pc:sldLayoutChg chg="add del">
          <pc:chgData name="Sacha Bernard" userId="3d311f2209de6760" providerId="LiveId" clId="{44C43717-7323-4E9F-BEE3-667B0F7C99B6}" dt="2022-10-03T20:01:54.383" v="374" actId="26606"/>
          <pc:sldLayoutMkLst>
            <pc:docMk/>
            <pc:sldMasterMk cId="1833894289" sldId="2147483899"/>
            <pc:sldLayoutMk cId="3894083211" sldId="2147483896"/>
          </pc:sldLayoutMkLst>
        </pc:sldLayoutChg>
        <pc:sldLayoutChg chg="add del">
          <pc:chgData name="Sacha Bernard" userId="3d311f2209de6760" providerId="LiveId" clId="{44C43717-7323-4E9F-BEE3-667B0F7C99B6}" dt="2022-10-03T20:01:54.383" v="374" actId="26606"/>
          <pc:sldLayoutMkLst>
            <pc:docMk/>
            <pc:sldMasterMk cId="1833894289" sldId="2147483899"/>
            <pc:sldLayoutMk cId="2802894403" sldId="2147483897"/>
          </pc:sldLayoutMkLst>
        </pc:sldLayoutChg>
        <pc:sldLayoutChg chg="add del">
          <pc:chgData name="Sacha Bernard" userId="3d311f2209de6760" providerId="LiveId" clId="{44C43717-7323-4E9F-BEE3-667B0F7C99B6}" dt="2022-10-03T20:01:54.383" v="374" actId="26606"/>
          <pc:sldLayoutMkLst>
            <pc:docMk/>
            <pc:sldMasterMk cId="1833894289" sldId="2147483899"/>
            <pc:sldLayoutMk cId="1647748540" sldId="2147483898"/>
          </pc:sldLayoutMkLst>
        </pc:sldLayoutChg>
      </pc:sldMasterChg>
      <pc:sldMasterChg chg="add del addSldLayout delSldLayout">
        <pc:chgData name="Sacha Bernard" userId="3d311f2209de6760" providerId="LiveId" clId="{44C43717-7323-4E9F-BEE3-667B0F7C99B6}" dt="2022-10-03T19:59:51.402" v="333" actId="26606"/>
        <pc:sldMasterMkLst>
          <pc:docMk/>
          <pc:sldMasterMk cId="1358216069" sldId="2147483901"/>
        </pc:sldMasterMkLst>
        <pc:sldLayoutChg chg="add del">
          <pc:chgData name="Sacha Bernard" userId="3d311f2209de6760" providerId="LiveId" clId="{44C43717-7323-4E9F-BEE3-667B0F7C99B6}" dt="2022-10-03T19:59:51.402" v="333" actId="26606"/>
          <pc:sldLayoutMkLst>
            <pc:docMk/>
            <pc:sldMasterMk cId="1358216069" sldId="2147483901"/>
            <pc:sldLayoutMk cId="1928825344" sldId="2147483890"/>
          </pc:sldLayoutMkLst>
        </pc:sldLayoutChg>
        <pc:sldLayoutChg chg="add del">
          <pc:chgData name="Sacha Bernard" userId="3d311f2209de6760" providerId="LiveId" clId="{44C43717-7323-4E9F-BEE3-667B0F7C99B6}" dt="2022-10-03T19:59:51.402" v="333" actId="26606"/>
          <pc:sldLayoutMkLst>
            <pc:docMk/>
            <pc:sldMasterMk cId="1358216069" sldId="2147483901"/>
            <pc:sldLayoutMk cId="619303255" sldId="2147483891"/>
          </pc:sldLayoutMkLst>
        </pc:sldLayoutChg>
        <pc:sldLayoutChg chg="add del">
          <pc:chgData name="Sacha Bernard" userId="3d311f2209de6760" providerId="LiveId" clId="{44C43717-7323-4E9F-BEE3-667B0F7C99B6}" dt="2022-10-03T19:59:51.402" v="333" actId="26606"/>
          <pc:sldLayoutMkLst>
            <pc:docMk/>
            <pc:sldMasterMk cId="1358216069" sldId="2147483901"/>
            <pc:sldLayoutMk cId="820331914" sldId="2147483892"/>
          </pc:sldLayoutMkLst>
        </pc:sldLayoutChg>
        <pc:sldLayoutChg chg="add del">
          <pc:chgData name="Sacha Bernard" userId="3d311f2209de6760" providerId="LiveId" clId="{44C43717-7323-4E9F-BEE3-667B0F7C99B6}" dt="2022-10-03T19:59:51.402" v="333" actId="26606"/>
          <pc:sldLayoutMkLst>
            <pc:docMk/>
            <pc:sldMasterMk cId="1358216069" sldId="2147483901"/>
            <pc:sldLayoutMk cId="3409900347" sldId="2147483893"/>
          </pc:sldLayoutMkLst>
        </pc:sldLayoutChg>
        <pc:sldLayoutChg chg="add del">
          <pc:chgData name="Sacha Bernard" userId="3d311f2209de6760" providerId="LiveId" clId="{44C43717-7323-4E9F-BEE3-667B0F7C99B6}" dt="2022-10-03T19:59:51.402" v="333" actId="26606"/>
          <pc:sldLayoutMkLst>
            <pc:docMk/>
            <pc:sldMasterMk cId="1358216069" sldId="2147483901"/>
            <pc:sldLayoutMk cId="1659813315" sldId="2147483894"/>
          </pc:sldLayoutMkLst>
        </pc:sldLayoutChg>
        <pc:sldLayoutChg chg="add del">
          <pc:chgData name="Sacha Bernard" userId="3d311f2209de6760" providerId="LiveId" clId="{44C43717-7323-4E9F-BEE3-667B0F7C99B6}" dt="2022-10-03T19:59:51.402" v="333" actId="26606"/>
          <pc:sldLayoutMkLst>
            <pc:docMk/>
            <pc:sldMasterMk cId="1358216069" sldId="2147483901"/>
            <pc:sldLayoutMk cId="2387207540" sldId="2147483895"/>
          </pc:sldLayoutMkLst>
        </pc:sldLayoutChg>
        <pc:sldLayoutChg chg="add del">
          <pc:chgData name="Sacha Bernard" userId="3d311f2209de6760" providerId="LiveId" clId="{44C43717-7323-4E9F-BEE3-667B0F7C99B6}" dt="2022-10-03T19:59:51.402" v="333" actId="26606"/>
          <pc:sldLayoutMkLst>
            <pc:docMk/>
            <pc:sldMasterMk cId="1358216069" sldId="2147483901"/>
            <pc:sldLayoutMk cId="3970823601" sldId="2147483896"/>
          </pc:sldLayoutMkLst>
        </pc:sldLayoutChg>
        <pc:sldLayoutChg chg="add del">
          <pc:chgData name="Sacha Bernard" userId="3d311f2209de6760" providerId="LiveId" clId="{44C43717-7323-4E9F-BEE3-667B0F7C99B6}" dt="2022-10-03T19:59:51.402" v="333" actId="26606"/>
          <pc:sldLayoutMkLst>
            <pc:docMk/>
            <pc:sldMasterMk cId="1358216069" sldId="2147483901"/>
            <pc:sldLayoutMk cId="3342706883" sldId="2147483897"/>
          </pc:sldLayoutMkLst>
        </pc:sldLayoutChg>
        <pc:sldLayoutChg chg="add del">
          <pc:chgData name="Sacha Bernard" userId="3d311f2209de6760" providerId="LiveId" clId="{44C43717-7323-4E9F-BEE3-667B0F7C99B6}" dt="2022-10-03T19:59:51.402" v="333" actId="26606"/>
          <pc:sldLayoutMkLst>
            <pc:docMk/>
            <pc:sldMasterMk cId="1358216069" sldId="2147483901"/>
            <pc:sldLayoutMk cId="3431666187" sldId="2147483898"/>
          </pc:sldLayoutMkLst>
        </pc:sldLayoutChg>
        <pc:sldLayoutChg chg="add del">
          <pc:chgData name="Sacha Bernard" userId="3d311f2209de6760" providerId="LiveId" clId="{44C43717-7323-4E9F-BEE3-667B0F7C99B6}" dt="2022-10-03T19:59:51.402" v="333" actId="26606"/>
          <pc:sldLayoutMkLst>
            <pc:docMk/>
            <pc:sldMasterMk cId="1358216069" sldId="2147483901"/>
            <pc:sldLayoutMk cId="185910620" sldId="2147483899"/>
          </pc:sldLayoutMkLst>
        </pc:sldLayoutChg>
        <pc:sldLayoutChg chg="add del">
          <pc:chgData name="Sacha Bernard" userId="3d311f2209de6760" providerId="LiveId" clId="{44C43717-7323-4E9F-BEE3-667B0F7C99B6}" dt="2022-10-03T19:59:51.402" v="333" actId="26606"/>
          <pc:sldLayoutMkLst>
            <pc:docMk/>
            <pc:sldMasterMk cId="1358216069" sldId="2147483901"/>
            <pc:sldLayoutMk cId="2329615114" sldId="2147483900"/>
          </pc:sldLayoutMkLst>
        </pc:sldLayoutChg>
      </pc:sldMasterChg>
      <pc:sldMasterChg chg="add del addSldLayout delSldLayout">
        <pc:chgData name="Sacha Bernard" userId="3d311f2209de6760" providerId="LiveId" clId="{44C43717-7323-4E9F-BEE3-667B0F7C99B6}" dt="2022-10-03T20:00:09.866" v="339" actId="26606"/>
        <pc:sldMasterMkLst>
          <pc:docMk/>
          <pc:sldMasterMk cId="2399650643" sldId="2147483901"/>
        </pc:sldMasterMkLst>
        <pc:sldLayoutChg chg="add del">
          <pc:chgData name="Sacha Bernard" userId="3d311f2209de6760" providerId="LiveId" clId="{44C43717-7323-4E9F-BEE3-667B0F7C99B6}" dt="2022-10-03T20:00:09.866" v="339" actId="26606"/>
          <pc:sldLayoutMkLst>
            <pc:docMk/>
            <pc:sldMasterMk cId="2399650643" sldId="2147483901"/>
            <pc:sldLayoutMk cId="2719843291" sldId="2147483890"/>
          </pc:sldLayoutMkLst>
        </pc:sldLayoutChg>
        <pc:sldLayoutChg chg="add del">
          <pc:chgData name="Sacha Bernard" userId="3d311f2209de6760" providerId="LiveId" clId="{44C43717-7323-4E9F-BEE3-667B0F7C99B6}" dt="2022-10-03T20:00:09.866" v="339" actId="26606"/>
          <pc:sldLayoutMkLst>
            <pc:docMk/>
            <pc:sldMasterMk cId="2399650643" sldId="2147483901"/>
            <pc:sldLayoutMk cId="183755863" sldId="2147483891"/>
          </pc:sldLayoutMkLst>
        </pc:sldLayoutChg>
        <pc:sldLayoutChg chg="add del">
          <pc:chgData name="Sacha Bernard" userId="3d311f2209de6760" providerId="LiveId" clId="{44C43717-7323-4E9F-BEE3-667B0F7C99B6}" dt="2022-10-03T20:00:09.866" v="339" actId="26606"/>
          <pc:sldLayoutMkLst>
            <pc:docMk/>
            <pc:sldMasterMk cId="2399650643" sldId="2147483901"/>
            <pc:sldLayoutMk cId="1313550333" sldId="2147483892"/>
          </pc:sldLayoutMkLst>
        </pc:sldLayoutChg>
        <pc:sldLayoutChg chg="add del">
          <pc:chgData name="Sacha Bernard" userId="3d311f2209de6760" providerId="LiveId" clId="{44C43717-7323-4E9F-BEE3-667B0F7C99B6}" dt="2022-10-03T20:00:09.866" v="339" actId="26606"/>
          <pc:sldLayoutMkLst>
            <pc:docMk/>
            <pc:sldMasterMk cId="2399650643" sldId="2147483901"/>
            <pc:sldLayoutMk cId="3504224468" sldId="2147483893"/>
          </pc:sldLayoutMkLst>
        </pc:sldLayoutChg>
        <pc:sldLayoutChg chg="add del">
          <pc:chgData name="Sacha Bernard" userId="3d311f2209de6760" providerId="LiveId" clId="{44C43717-7323-4E9F-BEE3-667B0F7C99B6}" dt="2022-10-03T20:00:09.866" v="339" actId="26606"/>
          <pc:sldLayoutMkLst>
            <pc:docMk/>
            <pc:sldMasterMk cId="2399650643" sldId="2147483901"/>
            <pc:sldLayoutMk cId="722906781" sldId="2147483894"/>
          </pc:sldLayoutMkLst>
        </pc:sldLayoutChg>
        <pc:sldLayoutChg chg="add del">
          <pc:chgData name="Sacha Bernard" userId="3d311f2209de6760" providerId="LiveId" clId="{44C43717-7323-4E9F-BEE3-667B0F7C99B6}" dt="2022-10-03T20:00:09.866" v="339" actId="26606"/>
          <pc:sldLayoutMkLst>
            <pc:docMk/>
            <pc:sldMasterMk cId="2399650643" sldId="2147483901"/>
            <pc:sldLayoutMk cId="2080888667" sldId="2147483895"/>
          </pc:sldLayoutMkLst>
        </pc:sldLayoutChg>
        <pc:sldLayoutChg chg="add del">
          <pc:chgData name="Sacha Bernard" userId="3d311f2209de6760" providerId="LiveId" clId="{44C43717-7323-4E9F-BEE3-667B0F7C99B6}" dt="2022-10-03T20:00:09.866" v="339" actId="26606"/>
          <pc:sldLayoutMkLst>
            <pc:docMk/>
            <pc:sldMasterMk cId="2399650643" sldId="2147483901"/>
            <pc:sldLayoutMk cId="2896220397" sldId="2147483896"/>
          </pc:sldLayoutMkLst>
        </pc:sldLayoutChg>
        <pc:sldLayoutChg chg="add del">
          <pc:chgData name="Sacha Bernard" userId="3d311f2209de6760" providerId="LiveId" clId="{44C43717-7323-4E9F-BEE3-667B0F7C99B6}" dt="2022-10-03T20:00:09.866" v="339" actId="26606"/>
          <pc:sldLayoutMkLst>
            <pc:docMk/>
            <pc:sldMasterMk cId="2399650643" sldId="2147483901"/>
            <pc:sldLayoutMk cId="2302159248" sldId="2147483897"/>
          </pc:sldLayoutMkLst>
        </pc:sldLayoutChg>
        <pc:sldLayoutChg chg="add del">
          <pc:chgData name="Sacha Bernard" userId="3d311f2209de6760" providerId="LiveId" clId="{44C43717-7323-4E9F-BEE3-667B0F7C99B6}" dt="2022-10-03T20:00:09.866" v="339" actId="26606"/>
          <pc:sldLayoutMkLst>
            <pc:docMk/>
            <pc:sldMasterMk cId="2399650643" sldId="2147483901"/>
            <pc:sldLayoutMk cId="1600260035" sldId="2147483898"/>
          </pc:sldLayoutMkLst>
        </pc:sldLayoutChg>
        <pc:sldLayoutChg chg="add del">
          <pc:chgData name="Sacha Bernard" userId="3d311f2209de6760" providerId="LiveId" clId="{44C43717-7323-4E9F-BEE3-667B0F7C99B6}" dt="2022-10-03T20:00:09.866" v="339" actId="26606"/>
          <pc:sldLayoutMkLst>
            <pc:docMk/>
            <pc:sldMasterMk cId="2399650643" sldId="2147483901"/>
            <pc:sldLayoutMk cId="2792527091" sldId="2147483899"/>
          </pc:sldLayoutMkLst>
        </pc:sldLayoutChg>
        <pc:sldLayoutChg chg="add del">
          <pc:chgData name="Sacha Bernard" userId="3d311f2209de6760" providerId="LiveId" clId="{44C43717-7323-4E9F-BEE3-667B0F7C99B6}" dt="2022-10-03T20:00:09.866" v="339" actId="26606"/>
          <pc:sldLayoutMkLst>
            <pc:docMk/>
            <pc:sldMasterMk cId="2399650643" sldId="2147483901"/>
            <pc:sldLayoutMk cId="3782941623" sldId="2147483900"/>
          </pc:sldLayoutMkLst>
        </pc:sldLayoutChg>
      </pc:sldMasterChg>
      <pc:sldMasterChg chg="add del addSldLayout delSldLayout">
        <pc:chgData name="Sacha Bernard" userId="3d311f2209de6760" providerId="LiveId" clId="{44C43717-7323-4E9F-BEE3-667B0F7C99B6}" dt="2022-10-03T20:01:47.713" v="372" actId="26606"/>
        <pc:sldMasterMkLst>
          <pc:docMk/>
          <pc:sldMasterMk cId="899917002" sldId="2147483912"/>
        </pc:sldMasterMkLst>
        <pc:sldLayoutChg chg="add del">
          <pc:chgData name="Sacha Bernard" userId="3d311f2209de6760" providerId="LiveId" clId="{44C43717-7323-4E9F-BEE3-667B0F7C99B6}" dt="2022-10-03T20:01:47.713" v="372" actId="26606"/>
          <pc:sldLayoutMkLst>
            <pc:docMk/>
            <pc:sldMasterMk cId="899917002" sldId="2147483912"/>
            <pc:sldLayoutMk cId="901354447" sldId="2147483901"/>
          </pc:sldLayoutMkLst>
        </pc:sldLayoutChg>
        <pc:sldLayoutChg chg="add del">
          <pc:chgData name="Sacha Bernard" userId="3d311f2209de6760" providerId="LiveId" clId="{44C43717-7323-4E9F-BEE3-667B0F7C99B6}" dt="2022-10-03T20:01:47.713" v="372" actId="26606"/>
          <pc:sldLayoutMkLst>
            <pc:docMk/>
            <pc:sldMasterMk cId="899917002" sldId="2147483912"/>
            <pc:sldLayoutMk cId="937314062" sldId="2147483902"/>
          </pc:sldLayoutMkLst>
        </pc:sldLayoutChg>
        <pc:sldLayoutChg chg="add del">
          <pc:chgData name="Sacha Bernard" userId="3d311f2209de6760" providerId="LiveId" clId="{44C43717-7323-4E9F-BEE3-667B0F7C99B6}" dt="2022-10-03T20:01:47.713" v="372" actId="26606"/>
          <pc:sldLayoutMkLst>
            <pc:docMk/>
            <pc:sldMasterMk cId="899917002" sldId="2147483912"/>
            <pc:sldLayoutMk cId="3697492530" sldId="2147483903"/>
          </pc:sldLayoutMkLst>
        </pc:sldLayoutChg>
        <pc:sldLayoutChg chg="add del">
          <pc:chgData name="Sacha Bernard" userId="3d311f2209de6760" providerId="LiveId" clId="{44C43717-7323-4E9F-BEE3-667B0F7C99B6}" dt="2022-10-03T20:01:47.713" v="372" actId="26606"/>
          <pc:sldLayoutMkLst>
            <pc:docMk/>
            <pc:sldMasterMk cId="899917002" sldId="2147483912"/>
            <pc:sldLayoutMk cId="2779456207" sldId="2147483904"/>
          </pc:sldLayoutMkLst>
        </pc:sldLayoutChg>
        <pc:sldLayoutChg chg="add del">
          <pc:chgData name="Sacha Bernard" userId="3d311f2209de6760" providerId="LiveId" clId="{44C43717-7323-4E9F-BEE3-667B0F7C99B6}" dt="2022-10-03T20:01:47.713" v="372" actId="26606"/>
          <pc:sldLayoutMkLst>
            <pc:docMk/>
            <pc:sldMasterMk cId="899917002" sldId="2147483912"/>
            <pc:sldLayoutMk cId="3450808321" sldId="2147483905"/>
          </pc:sldLayoutMkLst>
        </pc:sldLayoutChg>
        <pc:sldLayoutChg chg="add del">
          <pc:chgData name="Sacha Bernard" userId="3d311f2209de6760" providerId="LiveId" clId="{44C43717-7323-4E9F-BEE3-667B0F7C99B6}" dt="2022-10-03T20:01:47.713" v="372" actId="26606"/>
          <pc:sldLayoutMkLst>
            <pc:docMk/>
            <pc:sldMasterMk cId="899917002" sldId="2147483912"/>
            <pc:sldLayoutMk cId="3413425737" sldId="2147483906"/>
          </pc:sldLayoutMkLst>
        </pc:sldLayoutChg>
        <pc:sldLayoutChg chg="add del">
          <pc:chgData name="Sacha Bernard" userId="3d311f2209de6760" providerId="LiveId" clId="{44C43717-7323-4E9F-BEE3-667B0F7C99B6}" dt="2022-10-03T20:01:47.713" v="372" actId="26606"/>
          <pc:sldLayoutMkLst>
            <pc:docMk/>
            <pc:sldMasterMk cId="899917002" sldId="2147483912"/>
            <pc:sldLayoutMk cId="3810079027" sldId="2147483907"/>
          </pc:sldLayoutMkLst>
        </pc:sldLayoutChg>
        <pc:sldLayoutChg chg="add del">
          <pc:chgData name="Sacha Bernard" userId="3d311f2209de6760" providerId="LiveId" clId="{44C43717-7323-4E9F-BEE3-667B0F7C99B6}" dt="2022-10-03T20:01:47.713" v="372" actId="26606"/>
          <pc:sldLayoutMkLst>
            <pc:docMk/>
            <pc:sldMasterMk cId="899917002" sldId="2147483912"/>
            <pc:sldLayoutMk cId="3777878389" sldId="2147483908"/>
          </pc:sldLayoutMkLst>
        </pc:sldLayoutChg>
        <pc:sldLayoutChg chg="add del">
          <pc:chgData name="Sacha Bernard" userId="3d311f2209de6760" providerId="LiveId" clId="{44C43717-7323-4E9F-BEE3-667B0F7C99B6}" dt="2022-10-03T20:01:47.713" v="372" actId="26606"/>
          <pc:sldLayoutMkLst>
            <pc:docMk/>
            <pc:sldMasterMk cId="899917002" sldId="2147483912"/>
            <pc:sldLayoutMk cId="3615847406" sldId="2147483909"/>
          </pc:sldLayoutMkLst>
        </pc:sldLayoutChg>
        <pc:sldLayoutChg chg="add del">
          <pc:chgData name="Sacha Bernard" userId="3d311f2209de6760" providerId="LiveId" clId="{44C43717-7323-4E9F-BEE3-667B0F7C99B6}" dt="2022-10-03T20:01:47.713" v="372" actId="26606"/>
          <pc:sldLayoutMkLst>
            <pc:docMk/>
            <pc:sldMasterMk cId="899917002" sldId="2147483912"/>
            <pc:sldLayoutMk cId="611414304" sldId="2147483910"/>
          </pc:sldLayoutMkLst>
        </pc:sldLayoutChg>
        <pc:sldLayoutChg chg="add del">
          <pc:chgData name="Sacha Bernard" userId="3d311f2209de6760" providerId="LiveId" clId="{44C43717-7323-4E9F-BEE3-667B0F7C99B6}" dt="2022-10-03T20:01:47.713" v="372" actId="26606"/>
          <pc:sldLayoutMkLst>
            <pc:docMk/>
            <pc:sldMasterMk cId="899917002" sldId="2147483912"/>
            <pc:sldLayoutMk cId="2215670969" sldId="2147483911"/>
          </pc:sldLayoutMkLst>
        </pc:sldLayoutChg>
      </pc:sldMasterChg>
      <pc:sldMasterChg chg="add del addSldLayout delSldLayout">
        <pc:chgData name="Sacha Bernard" userId="3d311f2209de6760" providerId="LiveId" clId="{44C43717-7323-4E9F-BEE3-667B0F7C99B6}" dt="2022-10-03T20:01:46.228" v="370" actId="26606"/>
        <pc:sldMasterMkLst>
          <pc:docMk/>
          <pc:sldMasterMk cId="1089870940" sldId="2147483912"/>
        </pc:sldMasterMkLst>
        <pc:sldLayoutChg chg="add del">
          <pc:chgData name="Sacha Bernard" userId="3d311f2209de6760" providerId="LiveId" clId="{44C43717-7323-4E9F-BEE3-667B0F7C99B6}" dt="2022-10-03T20:01:46.228" v="370" actId="26606"/>
          <pc:sldLayoutMkLst>
            <pc:docMk/>
            <pc:sldMasterMk cId="1089870940" sldId="2147483912"/>
            <pc:sldLayoutMk cId="292723934" sldId="2147483901"/>
          </pc:sldLayoutMkLst>
        </pc:sldLayoutChg>
        <pc:sldLayoutChg chg="add del">
          <pc:chgData name="Sacha Bernard" userId="3d311f2209de6760" providerId="LiveId" clId="{44C43717-7323-4E9F-BEE3-667B0F7C99B6}" dt="2022-10-03T20:01:46.228" v="370" actId="26606"/>
          <pc:sldLayoutMkLst>
            <pc:docMk/>
            <pc:sldMasterMk cId="1089870940" sldId="2147483912"/>
            <pc:sldLayoutMk cId="2684049679" sldId="2147483902"/>
          </pc:sldLayoutMkLst>
        </pc:sldLayoutChg>
        <pc:sldLayoutChg chg="add del">
          <pc:chgData name="Sacha Bernard" userId="3d311f2209de6760" providerId="LiveId" clId="{44C43717-7323-4E9F-BEE3-667B0F7C99B6}" dt="2022-10-03T20:01:46.228" v="370" actId="26606"/>
          <pc:sldLayoutMkLst>
            <pc:docMk/>
            <pc:sldMasterMk cId="1089870940" sldId="2147483912"/>
            <pc:sldLayoutMk cId="2094885824" sldId="2147483903"/>
          </pc:sldLayoutMkLst>
        </pc:sldLayoutChg>
        <pc:sldLayoutChg chg="add del">
          <pc:chgData name="Sacha Bernard" userId="3d311f2209de6760" providerId="LiveId" clId="{44C43717-7323-4E9F-BEE3-667B0F7C99B6}" dt="2022-10-03T20:01:46.228" v="370" actId="26606"/>
          <pc:sldLayoutMkLst>
            <pc:docMk/>
            <pc:sldMasterMk cId="1089870940" sldId="2147483912"/>
            <pc:sldLayoutMk cId="4034100283" sldId="2147483904"/>
          </pc:sldLayoutMkLst>
        </pc:sldLayoutChg>
        <pc:sldLayoutChg chg="add del">
          <pc:chgData name="Sacha Bernard" userId="3d311f2209de6760" providerId="LiveId" clId="{44C43717-7323-4E9F-BEE3-667B0F7C99B6}" dt="2022-10-03T20:01:46.228" v="370" actId="26606"/>
          <pc:sldLayoutMkLst>
            <pc:docMk/>
            <pc:sldMasterMk cId="1089870940" sldId="2147483912"/>
            <pc:sldLayoutMk cId="1190011352" sldId="2147483905"/>
          </pc:sldLayoutMkLst>
        </pc:sldLayoutChg>
        <pc:sldLayoutChg chg="add del">
          <pc:chgData name="Sacha Bernard" userId="3d311f2209de6760" providerId="LiveId" clId="{44C43717-7323-4E9F-BEE3-667B0F7C99B6}" dt="2022-10-03T20:01:46.228" v="370" actId="26606"/>
          <pc:sldLayoutMkLst>
            <pc:docMk/>
            <pc:sldMasterMk cId="1089870940" sldId="2147483912"/>
            <pc:sldLayoutMk cId="4032938052" sldId="2147483906"/>
          </pc:sldLayoutMkLst>
        </pc:sldLayoutChg>
        <pc:sldLayoutChg chg="add del">
          <pc:chgData name="Sacha Bernard" userId="3d311f2209de6760" providerId="LiveId" clId="{44C43717-7323-4E9F-BEE3-667B0F7C99B6}" dt="2022-10-03T20:01:46.228" v="370" actId="26606"/>
          <pc:sldLayoutMkLst>
            <pc:docMk/>
            <pc:sldMasterMk cId="1089870940" sldId="2147483912"/>
            <pc:sldLayoutMk cId="961656837" sldId="2147483907"/>
          </pc:sldLayoutMkLst>
        </pc:sldLayoutChg>
        <pc:sldLayoutChg chg="add del">
          <pc:chgData name="Sacha Bernard" userId="3d311f2209de6760" providerId="LiveId" clId="{44C43717-7323-4E9F-BEE3-667B0F7C99B6}" dt="2022-10-03T20:01:46.228" v="370" actId="26606"/>
          <pc:sldLayoutMkLst>
            <pc:docMk/>
            <pc:sldMasterMk cId="1089870940" sldId="2147483912"/>
            <pc:sldLayoutMk cId="420502658" sldId="2147483908"/>
          </pc:sldLayoutMkLst>
        </pc:sldLayoutChg>
        <pc:sldLayoutChg chg="add del">
          <pc:chgData name="Sacha Bernard" userId="3d311f2209de6760" providerId="LiveId" clId="{44C43717-7323-4E9F-BEE3-667B0F7C99B6}" dt="2022-10-03T20:01:46.228" v="370" actId="26606"/>
          <pc:sldLayoutMkLst>
            <pc:docMk/>
            <pc:sldMasterMk cId="1089870940" sldId="2147483912"/>
            <pc:sldLayoutMk cId="2425259176" sldId="2147483909"/>
          </pc:sldLayoutMkLst>
        </pc:sldLayoutChg>
        <pc:sldLayoutChg chg="add del">
          <pc:chgData name="Sacha Bernard" userId="3d311f2209de6760" providerId="LiveId" clId="{44C43717-7323-4E9F-BEE3-667B0F7C99B6}" dt="2022-10-03T20:01:46.228" v="370" actId="26606"/>
          <pc:sldLayoutMkLst>
            <pc:docMk/>
            <pc:sldMasterMk cId="1089870940" sldId="2147483912"/>
            <pc:sldLayoutMk cId="1804037134" sldId="2147483910"/>
          </pc:sldLayoutMkLst>
        </pc:sldLayoutChg>
        <pc:sldLayoutChg chg="add del">
          <pc:chgData name="Sacha Bernard" userId="3d311f2209de6760" providerId="LiveId" clId="{44C43717-7323-4E9F-BEE3-667B0F7C99B6}" dt="2022-10-03T20:01:46.228" v="370" actId="26606"/>
          <pc:sldLayoutMkLst>
            <pc:docMk/>
            <pc:sldMasterMk cId="1089870940" sldId="2147483912"/>
            <pc:sldLayoutMk cId="627671907" sldId="2147483911"/>
          </pc:sldLayoutMkLst>
        </pc:sldLayoutChg>
      </pc:sldMasterChg>
      <pc:sldMasterChg chg="add del addSldLayout delSldLayout">
        <pc:chgData name="Sacha Bernard" userId="3d311f2209de6760" providerId="LiveId" clId="{44C43717-7323-4E9F-BEE3-667B0F7C99B6}" dt="2022-10-03T20:08:20.571" v="425" actId="26606"/>
        <pc:sldMasterMkLst>
          <pc:docMk/>
          <pc:sldMasterMk cId="4142747392" sldId="2147483912"/>
        </pc:sldMasterMkLst>
        <pc:sldLayoutChg chg="add del">
          <pc:chgData name="Sacha Bernard" userId="3d311f2209de6760" providerId="LiveId" clId="{44C43717-7323-4E9F-BEE3-667B0F7C99B6}" dt="2022-10-03T20:08:20.571" v="425" actId="26606"/>
          <pc:sldLayoutMkLst>
            <pc:docMk/>
            <pc:sldMasterMk cId="4142747392" sldId="2147483912"/>
            <pc:sldLayoutMk cId="1167539446" sldId="2147483901"/>
          </pc:sldLayoutMkLst>
        </pc:sldLayoutChg>
        <pc:sldLayoutChg chg="add del">
          <pc:chgData name="Sacha Bernard" userId="3d311f2209de6760" providerId="LiveId" clId="{44C43717-7323-4E9F-BEE3-667B0F7C99B6}" dt="2022-10-03T20:08:20.571" v="425" actId="26606"/>
          <pc:sldLayoutMkLst>
            <pc:docMk/>
            <pc:sldMasterMk cId="4142747392" sldId="2147483912"/>
            <pc:sldLayoutMk cId="2748116203" sldId="2147483902"/>
          </pc:sldLayoutMkLst>
        </pc:sldLayoutChg>
        <pc:sldLayoutChg chg="add del">
          <pc:chgData name="Sacha Bernard" userId="3d311f2209de6760" providerId="LiveId" clId="{44C43717-7323-4E9F-BEE3-667B0F7C99B6}" dt="2022-10-03T20:08:20.571" v="425" actId="26606"/>
          <pc:sldLayoutMkLst>
            <pc:docMk/>
            <pc:sldMasterMk cId="4142747392" sldId="2147483912"/>
            <pc:sldLayoutMk cId="1592386093" sldId="2147483903"/>
          </pc:sldLayoutMkLst>
        </pc:sldLayoutChg>
        <pc:sldLayoutChg chg="add del">
          <pc:chgData name="Sacha Bernard" userId="3d311f2209de6760" providerId="LiveId" clId="{44C43717-7323-4E9F-BEE3-667B0F7C99B6}" dt="2022-10-03T20:08:20.571" v="425" actId="26606"/>
          <pc:sldLayoutMkLst>
            <pc:docMk/>
            <pc:sldMasterMk cId="4142747392" sldId="2147483912"/>
            <pc:sldLayoutMk cId="88444081" sldId="2147483904"/>
          </pc:sldLayoutMkLst>
        </pc:sldLayoutChg>
        <pc:sldLayoutChg chg="add del">
          <pc:chgData name="Sacha Bernard" userId="3d311f2209de6760" providerId="LiveId" clId="{44C43717-7323-4E9F-BEE3-667B0F7C99B6}" dt="2022-10-03T20:08:20.571" v="425" actId="26606"/>
          <pc:sldLayoutMkLst>
            <pc:docMk/>
            <pc:sldMasterMk cId="4142747392" sldId="2147483912"/>
            <pc:sldLayoutMk cId="3630927716" sldId="2147483905"/>
          </pc:sldLayoutMkLst>
        </pc:sldLayoutChg>
        <pc:sldLayoutChg chg="add del">
          <pc:chgData name="Sacha Bernard" userId="3d311f2209de6760" providerId="LiveId" clId="{44C43717-7323-4E9F-BEE3-667B0F7C99B6}" dt="2022-10-03T20:08:20.571" v="425" actId="26606"/>
          <pc:sldLayoutMkLst>
            <pc:docMk/>
            <pc:sldMasterMk cId="4142747392" sldId="2147483912"/>
            <pc:sldLayoutMk cId="1636375228" sldId="2147483906"/>
          </pc:sldLayoutMkLst>
        </pc:sldLayoutChg>
        <pc:sldLayoutChg chg="add del">
          <pc:chgData name="Sacha Bernard" userId="3d311f2209de6760" providerId="LiveId" clId="{44C43717-7323-4E9F-BEE3-667B0F7C99B6}" dt="2022-10-03T20:08:20.571" v="425" actId="26606"/>
          <pc:sldLayoutMkLst>
            <pc:docMk/>
            <pc:sldMasterMk cId="4142747392" sldId="2147483912"/>
            <pc:sldLayoutMk cId="438892475" sldId="2147483907"/>
          </pc:sldLayoutMkLst>
        </pc:sldLayoutChg>
        <pc:sldLayoutChg chg="add del">
          <pc:chgData name="Sacha Bernard" userId="3d311f2209de6760" providerId="LiveId" clId="{44C43717-7323-4E9F-BEE3-667B0F7C99B6}" dt="2022-10-03T20:08:20.571" v="425" actId="26606"/>
          <pc:sldLayoutMkLst>
            <pc:docMk/>
            <pc:sldMasterMk cId="4142747392" sldId="2147483912"/>
            <pc:sldLayoutMk cId="1846295792" sldId="2147483908"/>
          </pc:sldLayoutMkLst>
        </pc:sldLayoutChg>
        <pc:sldLayoutChg chg="add del">
          <pc:chgData name="Sacha Bernard" userId="3d311f2209de6760" providerId="LiveId" clId="{44C43717-7323-4E9F-BEE3-667B0F7C99B6}" dt="2022-10-03T20:08:20.571" v="425" actId="26606"/>
          <pc:sldLayoutMkLst>
            <pc:docMk/>
            <pc:sldMasterMk cId="4142747392" sldId="2147483912"/>
            <pc:sldLayoutMk cId="418627226" sldId="2147483909"/>
          </pc:sldLayoutMkLst>
        </pc:sldLayoutChg>
        <pc:sldLayoutChg chg="add del">
          <pc:chgData name="Sacha Bernard" userId="3d311f2209de6760" providerId="LiveId" clId="{44C43717-7323-4E9F-BEE3-667B0F7C99B6}" dt="2022-10-03T20:08:20.571" v="425" actId="26606"/>
          <pc:sldLayoutMkLst>
            <pc:docMk/>
            <pc:sldMasterMk cId="4142747392" sldId="2147483912"/>
            <pc:sldLayoutMk cId="4231643649" sldId="2147483910"/>
          </pc:sldLayoutMkLst>
        </pc:sldLayoutChg>
        <pc:sldLayoutChg chg="add del">
          <pc:chgData name="Sacha Bernard" userId="3d311f2209de6760" providerId="LiveId" clId="{44C43717-7323-4E9F-BEE3-667B0F7C99B6}" dt="2022-10-03T20:08:20.571" v="425" actId="26606"/>
          <pc:sldLayoutMkLst>
            <pc:docMk/>
            <pc:sldMasterMk cId="4142747392" sldId="2147483912"/>
            <pc:sldLayoutMk cId="1567860019" sldId="2147483911"/>
          </pc:sldLayoutMkLst>
        </pc:sldLayoutChg>
      </pc:sldMasterChg>
      <pc:sldMasterChg chg="add del addSldLayout delSldLayout">
        <pc:chgData name="Sacha Bernard" userId="3d311f2209de6760" providerId="LiveId" clId="{44C43717-7323-4E9F-BEE3-667B0F7C99B6}" dt="2022-10-03T20:00:19.132" v="345" actId="26606"/>
        <pc:sldMasterMkLst>
          <pc:docMk/>
          <pc:sldMasterMk cId="202075230" sldId="2147483914"/>
        </pc:sldMasterMkLst>
        <pc:sldLayoutChg chg="add del">
          <pc:chgData name="Sacha Bernard" userId="3d311f2209de6760" providerId="LiveId" clId="{44C43717-7323-4E9F-BEE3-667B0F7C99B6}" dt="2022-10-03T20:00:19.132" v="345" actId="26606"/>
          <pc:sldLayoutMkLst>
            <pc:docMk/>
            <pc:sldMasterMk cId="202075230" sldId="2147483914"/>
            <pc:sldLayoutMk cId="856594477" sldId="2147483903"/>
          </pc:sldLayoutMkLst>
        </pc:sldLayoutChg>
        <pc:sldLayoutChg chg="add del">
          <pc:chgData name="Sacha Bernard" userId="3d311f2209de6760" providerId="LiveId" clId="{44C43717-7323-4E9F-BEE3-667B0F7C99B6}" dt="2022-10-03T20:00:19.132" v="345" actId="26606"/>
          <pc:sldLayoutMkLst>
            <pc:docMk/>
            <pc:sldMasterMk cId="202075230" sldId="2147483914"/>
            <pc:sldLayoutMk cId="329712487" sldId="2147483904"/>
          </pc:sldLayoutMkLst>
        </pc:sldLayoutChg>
        <pc:sldLayoutChg chg="add del">
          <pc:chgData name="Sacha Bernard" userId="3d311f2209de6760" providerId="LiveId" clId="{44C43717-7323-4E9F-BEE3-667B0F7C99B6}" dt="2022-10-03T20:00:19.132" v="345" actId="26606"/>
          <pc:sldLayoutMkLst>
            <pc:docMk/>
            <pc:sldMasterMk cId="202075230" sldId="2147483914"/>
            <pc:sldLayoutMk cId="2646774768" sldId="2147483905"/>
          </pc:sldLayoutMkLst>
        </pc:sldLayoutChg>
        <pc:sldLayoutChg chg="add del">
          <pc:chgData name="Sacha Bernard" userId="3d311f2209de6760" providerId="LiveId" clId="{44C43717-7323-4E9F-BEE3-667B0F7C99B6}" dt="2022-10-03T20:00:19.132" v="345" actId="26606"/>
          <pc:sldLayoutMkLst>
            <pc:docMk/>
            <pc:sldMasterMk cId="202075230" sldId="2147483914"/>
            <pc:sldLayoutMk cId="526839282" sldId="2147483906"/>
          </pc:sldLayoutMkLst>
        </pc:sldLayoutChg>
        <pc:sldLayoutChg chg="add del">
          <pc:chgData name="Sacha Bernard" userId="3d311f2209de6760" providerId="LiveId" clId="{44C43717-7323-4E9F-BEE3-667B0F7C99B6}" dt="2022-10-03T20:00:19.132" v="345" actId="26606"/>
          <pc:sldLayoutMkLst>
            <pc:docMk/>
            <pc:sldMasterMk cId="202075230" sldId="2147483914"/>
            <pc:sldLayoutMk cId="1699730279" sldId="2147483907"/>
          </pc:sldLayoutMkLst>
        </pc:sldLayoutChg>
        <pc:sldLayoutChg chg="add del">
          <pc:chgData name="Sacha Bernard" userId="3d311f2209de6760" providerId="LiveId" clId="{44C43717-7323-4E9F-BEE3-667B0F7C99B6}" dt="2022-10-03T20:00:19.132" v="345" actId="26606"/>
          <pc:sldLayoutMkLst>
            <pc:docMk/>
            <pc:sldMasterMk cId="202075230" sldId="2147483914"/>
            <pc:sldLayoutMk cId="997498269" sldId="2147483908"/>
          </pc:sldLayoutMkLst>
        </pc:sldLayoutChg>
        <pc:sldLayoutChg chg="add del">
          <pc:chgData name="Sacha Bernard" userId="3d311f2209de6760" providerId="LiveId" clId="{44C43717-7323-4E9F-BEE3-667B0F7C99B6}" dt="2022-10-03T20:00:19.132" v="345" actId="26606"/>
          <pc:sldLayoutMkLst>
            <pc:docMk/>
            <pc:sldMasterMk cId="202075230" sldId="2147483914"/>
            <pc:sldLayoutMk cId="721119572" sldId="2147483909"/>
          </pc:sldLayoutMkLst>
        </pc:sldLayoutChg>
        <pc:sldLayoutChg chg="add del">
          <pc:chgData name="Sacha Bernard" userId="3d311f2209de6760" providerId="LiveId" clId="{44C43717-7323-4E9F-BEE3-667B0F7C99B6}" dt="2022-10-03T20:00:19.132" v="345" actId="26606"/>
          <pc:sldLayoutMkLst>
            <pc:docMk/>
            <pc:sldMasterMk cId="202075230" sldId="2147483914"/>
            <pc:sldLayoutMk cId="3612782638" sldId="2147483910"/>
          </pc:sldLayoutMkLst>
        </pc:sldLayoutChg>
        <pc:sldLayoutChg chg="add del">
          <pc:chgData name="Sacha Bernard" userId="3d311f2209de6760" providerId="LiveId" clId="{44C43717-7323-4E9F-BEE3-667B0F7C99B6}" dt="2022-10-03T20:00:19.132" v="345" actId="26606"/>
          <pc:sldLayoutMkLst>
            <pc:docMk/>
            <pc:sldMasterMk cId="202075230" sldId="2147483914"/>
            <pc:sldLayoutMk cId="3493219618" sldId="2147483911"/>
          </pc:sldLayoutMkLst>
        </pc:sldLayoutChg>
        <pc:sldLayoutChg chg="add del">
          <pc:chgData name="Sacha Bernard" userId="3d311f2209de6760" providerId="LiveId" clId="{44C43717-7323-4E9F-BEE3-667B0F7C99B6}" dt="2022-10-03T20:00:19.132" v="345" actId="26606"/>
          <pc:sldLayoutMkLst>
            <pc:docMk/>
            <pc:sldMasterMk cId="202075230" sldId="2147483914"/>
            <pc:sldLayoutMk cId="3547555533" sldId="2147483912"/>
          </pc:sldLayoutMkLst>
        </pc:sldLayoutChg>
        <pc:sldLayoutChg chg="add del">
          <pc:chgData name="Sacha Bernard" userId="3d311f2209de6760" providerId="LiveId" clId="{44C43717-7323-4E9F-BEE3-667B0F7C99B6}" dt="2022-10-03T20:00:19.132" v="345" actId="26606"/>
          <pc:sldLayoutMkLst>
            <pc:docMk/>
            <pc:sldMasterMk cId="202075230" sldId="2147483914"/>
            <pc:sldLayoutMk cId="2841877967" sldId="2147483913"/>
          </pc:sldLayoutMkLst>
        </pc:sldLayoutChg>
      </pc:sldMasterChg>
      <pc:sldMasterChg chg="add del addSldLayout delSldLayout">
        <pc:chgData name="Sacha Bernard" userId="3d311f2209de6760" providerId="LiveId" clId="{44C43717-7323-4E9F-BEE3-667B0F7C99B6}" dt="2022-10-03T20:00:00.733" v="337" actId="26606"/>
        <pc:sldMasterMkLst>
          <pc:docMk/>
          <pc:sldMasterMk cId="2231589436" sldId="2147483914"/>
        </pc:sldMasterMkLst>
        <pc:sldLayoutChg chg="add del">
          <pc:chgData name="Sacha Bernard" userId="3d311f2209de6760" providerId="LiveId" clId="{44C43717-7323-4E9F-BEE3-667B0F7C99B6}" dt="2022-10-03T20:00:00.733" v="337" actId="26606"/>
          <pc:sldLayoutMkLst>
            <pc:docMk/>
            <pc:sldMasterMk cId="2231589436" sldId="2147483914"/>
            <pc:sldLayoutMk cId="1623914425" sldId="2147483903"/>
          </pc:sldLayoutMkLst>
        </pc:sldLayoutChg>
        <pc:sldLayoutChg chg="add del">
          <pc:chgData name="Sacha Bernard" userId="3d311f2209de6760" providerId="LiveId" clId="{44C43717-7323-4E9F-BEE3-667B0F7C99B6}" dt="2022-10-03T20:00:00.733" v="337" actId="26606"/>
          <pc:sldLayoutMkLst>
            <pc:docMk/>
            <pc:sldMasterMk cId="2231589436" sldId="2147483914"/>
            <pc:sldLayoutMk cId="2576081380" sldId="2147483904"/>
          </pc:sldLayoutMkLst>
        </pc:sldLayoutChg>
        <pc:sldLayoutChg chg="add del">
          <pc:chgData name="Sacha Bernard" userId="3d311f2209de6760" providerId="LiveId" clId="{44C43717-7323-4E9F-BEE3-667B0F7C99B6}" dt="2022-10-03T20:00:00.733" v="337" actId="26606"/>
          <pc:sldLayoutMkLst>
            <pc:docMk/>
            <pc:sldMasterMk cId="2231589436" sldId="2147483914"/>
            <pc:sldLayoutMk cId="638444275" sldId="2147483905"/>
          </pc:sldLayoutMkLst>
        </pc:sldLayoutChg>
        <pc:sldLayoutChg chg="add del">
          <pc:chgData name="Sacha Bernard" userId="3d311f2209de6760" providerId="LiveId" clId="{44C43717-7323-4E9F-BEE3-667B0F7C99B6}" dt="2022-10-03T20:00:00.733" v="337" actId="26606"/>
          <pc:sldLayoutMkLst>
            <pc:docMk/>
            <pc:sldMasterMk cId="2231589436" sldId="2147483914"/>
            <pc:sldLayoutMk cId="1850008561" sldId="2147483906"/>
          </pc:sldLayoutMkLst>
        </pc:sldLayoutChg>
        <pc:sldLayoutChg chg="add del">
          <pc:chgData name="Sacha Bernard" userId="3d311f2209de6760" providerId="LiveId" clId="{44C43717-7323-4E9F-BEE3-667B0F7C99B6}" dt="2022-10-03T20:00:00.733" v="337" actId="26606"/>
          <pc:sldLayoutMkLst>
            <pc:docMk/>
            <pc:sldMasterMk cId="2231589436" sldId="2147483914"/>
            <pc:sldLayoutMk cId="2392612562" sldId="2147483907"/>
          </pc:sldLayoutMkLst>
        </pc:sldLayoutChg>
        <pc:sldLayoutChg chg="add del">
          <pc:chgData name="Sacha Bernard" userId="3d311f2209de6760" providerId="LiveId" clId="{44C43717-7323-4E9F-BEE3-667B0F7C99B6}" dt="2022-10-03T20:00:00.733" v="337" actId="26606"/>
          <pc:sldLayoutMkLst>
            <pc:docMk/>
            <pc:sldMasterMk cId="2231589436" sldId="2147483914"/>
            <pc:sldLayoutMk cId="2509700569" sldId="2147483908"/>
          </pc:sldLayoutMkLst>
        </pc:sldLayoutChg>
        <pc:sldLayoutChg chg="add del">
          <pc:chgData name="Sacha Bernard" userId="3d311f2209de6760" providerId="LiveId" clId="{44C43717-7323-4E9F-BEE3-667B0F7C99B6}" dt="2022-10-03T20:00:00.733" v="337" actId="26606"/>
          <pc:sldLayoutMkLst>
            <pc:docMk/>
            <pc:sldMasterMk cId="2231589436" sldId="2147483914"/>
            <pc:sldLayoutMk cId="1855575893" sldId="2147483909"/>
          </pc:sldLayoutMkLst>
        </pc:sldLayoutChg>
        <pc:sldLayoutChg chg="add del">
          <pc:chgData name="Sacha Bernard" userId="3d311f2209de6760" providerId="LiveId" clId="{44C43717-7323-4E9F-BEE3-667B0F7C99B6}" dt="2022-10-03T20:00:00.733" v="337" actId="26606"/>
          <pc:sldLayoutMkLst>
            <pc:docMk/>
            <pc:sldMasterMk cId="2231589436" sldId="2147483914"/>
            <pc:sldLayoutMk cId="437673080" sldId="2147483910"/>
          </pc:sldLayoutMkLst>
        </pc:sldLayoutChg>
        <pc:sldLayoutChg chg="add del">
          <pc:chgData name="Sacha Bernard" userId="3d311f2209de6760" providerId="LiveId" clId="{44C43717-7323-4E9F-BEE3-667B0F7C99B6}" dt="2022-10-03T20:00:00.733" v="337" actId="26606"/>
          <pc:sldLayoutMkLst>
            <pc:docMk/>
            <pc:sldMasterMk cId="2231589436" sldId="2147483914"/>
            <pc:sldLayoutMk cId="872980443" sldId="2147483911"/>
          </pc:sldLayoutMkLst>
        </pc:sldLayoutChg>
        <pc:sldLayoutChg chg="add del">
          <pc:chgData name="Sacha Bernard" userId="3d311f2209de6760" providerId="LiveId" clId="{44C43717-7323-4E9F-BEE3-667B0F7C99B6}" dt="2022-10-03T20:00:00.733" v="337" actId="26606"/>
          <pc:sldLayoutMkLst>
            <pc:docMk/>
            <pc:sldMasterMk cId="2231589436" sldId="2147483914"/>
            <pc:sldLayoutMk cId="443616017" sldId="2147483912"/>
          </pc:sldLayoutMkLst>
        </pc:sldLayoutChg>
        <pc:sldLayoutChg chg="add del">
          <pc:chgData name="Sacha Bernard" userId="3d311f2209de6760" providerId="LiveId" clId="{44C43717-7323-4E9F-BEE3-667B0F7C99B6}" dt="2022-10-03T20:00:00.733" v="337" actId="26606"/>
          <pc:sldLayoutMkLst>
            <pc:docMk/>
            <pc:sldMasterMk cId="2231589436" sldId="2147483914"/>
            <pc:sldLayoutMk cId="1905715216" sldId="2147483913"/>
          </pc:sldLayoutMkLst>
        </pc:sldLayoutChg>
      </pc:sldMasterChg>
      <pc:sldMasterChg chg="add del addSldLayout delSldLayout">
        <pc:chgData name="Sacha Bernard" userId="3d311f2209de6760" providerId="LiveId" clId="{44C43717-7323-4E9F-BEE3-667B0F7C99B6}" dt="2022-10-03T20:03:23.282" v="390" actId="26606"/>
        <pc:sldMasterMkLst>
          <pc:docMk/>
          <pc:sldMasterMk cId="2022460933" sldId="2147483925"/>
        </pc:sldMasterMkLst>
        <pc:sldLayoutChg chg="add del">
          <pc:chgData name="Sacha Bernard" userId="3d311f2209de6760" providerId="LiveId" clId="{44C43717-7323-4E9F-BEE3-667B0F7C99B6}" dt="2022-10-03T20:03:23.282" v="390" actId="26606"/>
          <pc:sldLayoutMkLst>
            <pc:docMk/>
            <pc:sldMasterMk cId="2022460933" sldId="2147483925"/>
            <pc:sldLayoutMk cId="1942501963" sldId="2147483914"/>
          </pc:sldLayoutMkLst>
        </pc:sldLayoutChg>
        <pc:sldLayoutChg chg="add del">
          <pc:chgData name="Sacha Bernard" userId="3d311f2209de6760" providerId="LiveId" clId="{44C43717-7323-4E9F-BEE3-667B0F7C99B6}" dt="2022-10-03T20:03:23.282" v="390" actId="26606"/>
          <pc:sldLayoutMkLst>
            <pc:docMk/>
            <pc:sldMasterMk cId="2022460933" sldId="2147483925"/>
            <pc:sldLayoutMk cId="3825093535" sldId="2147483915"/>
          </pc:sldLayoutMkLst>
        </pc:sldLayoutChg>
        <pc:sldLayoutChg chg="add del">
          <pc:chgData name="Sacha Bernard" userId="3d311f2209de6760" providerId="LiveId" clId="{44C43717-7323-4E9F-BEE3-667B0F7C99B6}" dt="2022-10-03T20:03:23.282" v="390" actId="26606"/>
          <pc:sldLayoutMkLst>
            <pc:docMk/>
            <pc:sldMasterMk cId="2022460933" sldId="2147483925"/>
            <pc:sldLayoutMk cId="4000516039" sldId="2147483916"/>
          </pc:sldLayoutMkLst>
        </pc:sldLayoutChg>
        <pc:sldLayoutChg chg="add del">
          <pc:chgData name="Sacha Bernard" userId="3d311f2209de6760" providerId="LiveId" clId="{44C43717-7323-4E9F-BEE3-667B0F7C99B6}" dt="2022-10-03T20:03:23.282" v="390" actId="26606"/>
          <pc:sldLayoutMkLst>
            <pc:docMk/>
            <pc:sldMasterMk cId="2022460933" sldId="2147483925"/>
            <pc:sldLayoutMk cId="1229155969" sldId="2147483917"/>
          </pc:sldLayoutMkLst>
        </pc:sldLayoutChg>
        <pc:sldLayoutChg chg="add del">
          <pc:chgData name="Sacha Bernard" userId="3d311f2209de6760" providerId="LiveId" clId="{44C43717-7323-4E9F-BEE3-667B0F7C99B6}" dt="2022-10-03T20:03:23.282" v="390" actId="26606"/>
          <pc:sldLayoutMkLst>
            <pc:docMk/>
            <pc:sldMasterMk cId="2022460933" sldId="2147483925"/>
            <pc:sldLayoutMk cId="3959194735" sldId="2147483918"/>
          </pc:sldLayoutMkLst>
        </pc:sldLayoutChg>
        <pc:sldLayoutChg chg="add del">
          <pc:chgData name="Sacha Bernard" userId="3d311f2209de6760" providerId="LiveId" clId="{44C43717-7323-4E9F-BEE3-667B0F7C99B6}" dt="2022-10-03T20:03:23.282" v="390" actId="26606"/>
          <pc:sldLayoutMkLst>
            <pc:docMk/>
            <pc:sldMasterMk cId="2022460933" sldId="2147483925"/>
            <pc:sldLayoutMk cId="2612215580" sldId="2147483919"/>
          </pc:sldLayoutMkLst>
        </pc:sldLayoutChg>
        <pc:sldLayoutChg chg="add del">
          <pc:chgData name="Sacha Bernard" userId="3d311f2209de6760" providerId="LiveId" clId="{44C43717-7323-4E9F-BEE3-667B0F7C99B6}" dt="2022-10-03T20:03:23.282" v="390" actId="26606"/>
          <pc:sldLayoutMkLst>
            <pc:docMk/>
            <pc:sldMasterMk cId="2022460933" sldId="2147483925"/>
            <pc:sldLayoutMk cId="3433096879" sldId="2147483920"/>
          </pc:sldLayoutMkLst>
        </pc:sldLayoutChg>
        <pc:sldLayoutChg chg="add del">
          <pc:chgData name="Sacha Bernard" userId="3d311f2209de6760" providerId="LiveId" clId="{44C43717-7323-4E9F-BEE3-667B0F7C99B6}" dt="2022-10-03T20:03:23.282" v="390" actId="26606"/>
          <pc:sldLayoutMkLst>
            <pc:docMk/>
            <pc:sldMasterMk cId="2022460933" sldId="2147483925"/>
            <pc:sldLayoutMk cId="1526482643" sldId="2147483921"/>
          </pc:sldLayoutMkLst>
        </pc:sldLayoutChg>
        <pc:sldLayoutChg chg="add del">
          <pc:chgData name="Sacha Bernard" userId="3d311f2209de6760" providerId="LiveId" clId="{44C43717-7323-4E9F-BEE3-667B0F7C99B6}" dt="2022-10-03T20:03:23.282" v="390" actId="26606"/>
          <pc:sldLayoutMkLst>
            <pc:docMk/>
            <pc:sldMasterMk cId="2022460933" sldId="2147483925"/>
            <pc:sldLayoutMk cId="571492036" sldId="2147483922"/>
          </pc:sldLayoutMkLst>
        </pc:sldLayoutChg>
        <pc:sldLayoutChg chg="add del">
          <pc:chgData name="Sacha Bernard" userId="3d311f2209de6760" providerId="LiveId" clId="{44C43717-7323-4E9F-BEE3-667B0F7C99B6}" dt="2022-10-03T20:03:23.282" v="390" actId="26606"/>
          <pc:sldLayoutMkLst>
            <pc:docMk/>
            <pc:sldMasterMk cId="2022460933" sldId="2147483925"/>
            <pc:sldLayoutMk cId="1224807342" sldId="2147483923"/>
          </pc:sldLayoutMkLst>
        </pc:sldLayoutChg>
        <pc:sldLayoutChg chg="add del">
          <pc:chgData name="Sacha Bernard" userId="3d311f2209de6760" providerId="LiveId" clId="{44C43717-7323-4E9F-BEE3-667B0F7C99B6}" dt="2022-10-03T20:03:23.282" v="390" actId="26606"/>
          <pc:sldLayoutMkLst>
            <pc:docMk/>
            <pc:sldMasterMk cId="2022460933" sldId="2147483925"/>
            <pc:sldLayoutMk cId="4134586423" sldId="2147483924"/>
          </pc:sldLayoutMkLst>
        </pc:sldLayoutChg>
      </pc:sldMasterChg>
      <pc:sldMasterChg chg="add del addSldLayout delSldLayout">
        <pc:chgData name="Sacha Bernard" userId="3d311f2209de6760" providerId="LiveId" clId="{44C43717-7323-4E9F-BEE3-667B0F7C99B6}" dt="2022-10-03T20:01:55.973" v="376" actId="26606"/>
        <pc:sldMasterMkLst>
          <pc:docMk/>
          <pc:sldMasterMk cId="1647063620" sldId="2147483938"/>
        </pc:sldMasterMkLst>
        <pc:sldLayoutChg chg="add del">
          <pc:chgData name="Sacha Bernard" userId="3d311f2209de6760" providerId="LiveId" clId="{44C43717-7323-4E9F-BEE3-667B0F7C99B6}" dt="2022-10-03T20:01:55.973" v="376" actId="26606"/>
          <pc:sldLayoutMkLst>
            <pc:docMk/>
            <pc:sldMasterMk cId="1647063620" sldId="2147483938"/>
            <pc:sldLayoutMk cId="2067388466" sldId="2147483927"/>
          </pc:sldLayoutMkLst>
        </pc:sldLayoutChg>
        <pc:sldLayoutChg chg="add del">
          <pc:chgData name="Sacha Bernard" userId="3d311f2209de6760" providerId="LiveId" clId="{44C43717-7323-4E9F-BEE3-667B0F7C99B6}" dt="2022-10-03T20:01:55.973" v="376" actId="26606"/>
          <pc:sldLayoutMkLst>
            <pc:docMk/>
            <pc:sldMasterMk cId="1647063620" sldId="2147483938"/>
            <pc:sldLayoutMk cId="2988076741" sldId="2147483928"/>
          </pc:sldLayoutMkLst>
        </pc:sldLayoutChg>
        <pc:sldLayoutChg chg="add del">
          <pc:chgData name="Sacha Bernard" userId="3d311f2209de6760" providerId="LiveId" clId="{44C43717-7323-4E9F-BEE3-667B0F7C99B6}" dt="2022-10-03T20:01:55.973" v="376" actId="26606"/>
          <pc:sldLayoutMkLst>
            <pc:docMk/>
            <pc:sldMasterMk cId="1647063620" sldId="2147483938"/>
            <pc:sldLayoutMk cId="180170749" sldId="2147483929"/>
          </pc:sldLayoutMkLst>
        </pc:sldLayoutChg>
        <pc:sldLayoutChg chg="add del">
          <pc:chgData name="Sacha Bernard" userId="3d311f2209de6760" providerId="LiveId" clId="{44C43717-7323-4E9F-BEE3-667B0F7C99B6}" dt="2022-10-03T20:01:55.973" v="376" actId="26606"/>
          <pc:sldLayoutMkLst>
            <pc:docMk/>
            <pc:sldMasterMk cId="1647063620" sldId="2147483938"/>
            <pc:sldLayoutMk cId="4210265796" sldId="2147483930"/>
          </pc:sldLayoutMkLst>
        </pc:sldLayoutChg>
        <pc:sldLayoutChg chg="add del">
          <pc:chgData name="Sacha Bernard" userId="3d311f2209de6760" providerId="LiveId" clId="{44C43717-7323-4E9F-BEE3-667B0F7C99B6}" dt="2022-10-03T20:01:55.973" v="376" actId="26606"/>
          <pc:sldLayoutMkLst>
            <pc:docMk/>
            <pc:sldMasterMk cId="1647063620" sldId="2147483938"/>
            <pc:sldLayoutMk cId="2036780130" sldId="2147483931"/>
          </pc:sldLayoutMkLst>
        </pc:sldLayoutChg>
        <pc:sldLayoutChg chg="add del">
          <pc:chgData name="Sacha Bernard" userId="3d311f2209de6760" providerId="LiveId" clId="{44C43717-7323-4E9F-BEE3-667B0F7C99B6}" dt="2022-10-03T20:01:55.973" v="376" actId="26606"/>
          <pc:sldLayoutMkLst>
            <pc:docMk/>
            <pc:sldMasterMk cId="1647063620" sldId="2147483938"/>
            <pc:sldLayoutMk cId="3071902760" sldId="2147483932"/>
          </pc:sldLayoutMkLst>
        </pc:sldLayoutChg>
        <pc:sldLayoutChg chg="add del">
          <pc:chgData name="Sacha Bernard" userId="3d311f2209de6760" providerId="LiveId" clId="{44C43717-7323-4E9F-BEE3-667B0F7C99B6}" dt="2022-10-03T20:01:55.973" v="376" actId="26606"/>
          <pc:sldLayoutMkLst>
            <pc:docMk/>
            <pc:sldMasterMk cId="1647063620" sldId="2147483938"/>
            <pc:sldLayoutMk cId="1635172389" sldId="2147483933"/>
          </pc:sldLayoutMkLst>
        </pc:sldLayoutChg>
        <pc:sldLayoutChg chg="add del">
          <pc:chgData name="Sacha Bernard" userId="3d311f2209de6760" providerId="LiveId" clId="{44C43717-7323-4E9F-BEE3-667B0F7C99B6}" dt="2022-10-03T20:01:55.973" v="376" actId="26606"/>
          <pc:sldLayoutMkLst>
            <pc:docMk/>
            <pc:sldMasterMk cId="1647063620" sldId="2147483938"/>
            <pc:sldLayoutMk cId="3387144561" sldId="2147483934"/>
          </pc:sldLayoutMkLst>
        </pc:sldLayoutChg>
        <pc:sldLayoutChg chg="add del">
          <pc:chgData name="Sacha Bernard" userId="3d311f2209de6760" providerId="LiveId" clId="{44C43717-7323-4E9F-BEE3-667B0F7C99B6}" dt="2022-10-03T20:01:55.973" v="376" actId="26606"/>
          <pc:sldLayoutMkLst>
            <pc:docMk/>
            <pc:sldMasterMk cId="1647063620" sldId="2147483938"/>
            <pc:sldLayoutMk cId="752275411" sldId="2147483935"/>
          </pc:sldLayoutMkLst>
        </pc:sldLayoutChg>
        <pc:sldLayoutChg chg="add del">
          <pc:chgData name="Sacha Bernard" userId="3d311f2209de6760" providerId="LiveId" clId="{44C43717-7323-4E9F-BEE3-667B0F7C99B6}" dt="2022-10-03T20:01:55.973" v="376" actId="26606"/>
          <pc:sldLayoutMkLst>
            <pc:docMk/>
            <pc:sldMasterMk cId="1647063620" sldId="2147483938"/>
            <pc:sldLayoutMk cId="1625427797" sldId="2147483936"/>
          </pc:sldLayoutMkLst>
        </pc:sldLayoutChg>
        <pc:sldLayoutChg chg="add del">
          <pc:chgData name="Sacha Bernard" userId="3d311f2209de6760" providerId="LiveId" clId="{44C43717-7323-4E9F-BEE3-667B0F7C99B6}" dt="2022-10-03T20:01:55.973" v="376" actId="26606"/>
          <pc:sldLayoutMkLst>
            <pc:docMk/>
            <pc:sldMasterMk cId="1647063620" sldId="2147483938"/>
            <pc:sldLayoutMk cId="2301424808" sldId="2147483937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A5842F8-C590-109D-02B5-26915B3F35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60206B2-DFC1-3BD6-450F-91ECA72079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65A5880-FA6E-B3F8-D07C-681361E491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0CF6C-748E-4B7A-BC8B-3011EF78ED13}" type="datetime1">
              <a:rPr lang="en-US" smtClean="0"/>
              <a:pPr/>
              <a:t>10/5/2022</a:t>
            </a:fld>
            <a:endParaRPr lang="en-US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05C3380-3BC5-CAE7-9749-D47FCB87E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F7F6777-F48A-1B95-6982-ABE79314D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94633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4DA4C60-1007-089D-4AD7-AF537CA42A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F87BCDF1-57E4-76FA-6127-6AA90F0865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110EDFC-7C44-3E03-F3C8-6FE938B068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0CF6C-748E-4B7A-BC8B-3011EF78ED13}" type="datetime1">
              <a:rPr lang="en-US" smtClean="0"/>
              <a:pPr/>
              <a:t>10/5/2022</a:t>
            </a:fld>
            <a:endParaRPr lang="en-US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A9762AA-2661-1E05-1845-5F97D9459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476AAF4-7F80-DD1C-DBA5-7C5177814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7171664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47F0014B-3363-A514-B973-6E968D1E64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3A0604B8-A010-0326-2D9F-3469C0462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F051AE5-1D22-C054-EF55-6BCAEF506A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0CF6C-748E-4B7A-BC8B-3011EF78ED13}" type="datetime1">
              <a:rPr lang="en-US" smtClean="0"/>
              <a:pPr/>
              <a:t>10/5/2022</a:t>
            </a:fld>
            <a:endParaRPr lang="en-US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9A2BBBC-FF5F-C9A2-A742-21332C63C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28CDC14-FDB3-986B-BBF6-FFEDF35658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0224472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3F057EF-43F6-16E5-3870-AAFF371900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22EF984-9241-B674-7F56-1DE53BC79F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E2EB90D-DEEB-5939-F596-A6180FE8BB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0CF6C-748E-4B7A-BC8B-3011EF78ED13}" type="datetime1">
              <a:rPr lang="en-US" smtClean="0"/>
              <a:pPr/>
              <a:t>10/5/2022</a:t>
            </a:fld>
            <a:endParaRPr lang="en-US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48F66CC-4067-ACAB-EA15-5FEA707A7E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589EBA7-E4AA-897F-B95A-A589F183A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2220440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ED98CF5-8114-4B92-FA40-7D1C1CD11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865839E-55F5-1AA3-D047-6669B12713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9B1B06C-6B61-835A-1B68-2FCF84098C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0CF6C-748E-4B7A-BC8B-3011EF78ED13}" type="datetime1">
              <a:rPr lang="en-US" smtClean="0"/>
              <a:pPr/>
              <a:t>10/5/2022</a:t>
            </a:fld>
            <a:endParaRPr lang="en-US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D52FAFB-FAE0-256C-43B9-C6F7A7BC5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0048605-ED22-AB51-53ED-5CB4C1706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4293994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838CF5A-4433-7752-2901-EE953D33DB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2D21E2F-7966-D98A-4957-E0D2C2A898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A772A18-4CB0-0EE9-BB32-13A4F35535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A406ED3-5C24-9C9F-DFBC-3863C702CF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0CF6C-748E-4B7A-BC8B-3011EF78ED13}" type="datetime1">
              <a:rPr lang="en-US" smtClean="0"/>
              <a:pPr/>
              <a:t>10/5/2022</a:t>
            </a:fld>
            <a:endParaRPr lang="en-US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2122A28-7644-EA01-E178-DC1A40462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A0AB042-CBA9-956E-9747-78FA3F618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6241656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E9F683D-970B-CA54-5836-39C6E49E7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9E2D819-80C0-24E9-FA52-A0C01010D3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FDF9709-5432-2C90-B935-9C3CFA6C39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33065179-C510-FCAC-C419-5A3AF660D7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348144B7-89F0-1A04-E2EC-88D9BE49CB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0B70658B-B01D-C6ED-B42D-6D583B6D3A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0CF6C-748E-4B7A-BC8B-3011EF78ED13}" type="datetime1">
              <a:rPr lang="en-US" smtClean="0"/>
              <a:pPr/>
              <a:t>10/5/2022</a:t>
            </a:fld>
            <a:endParaRPr lang="en-US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6995C620-606E-C97B-A252-8E2B9C59D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3E17574-459E-1740-F350-1F5DA70B1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8710310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F895351-A942-BCFE-1671-1E750BD6BF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604AFDD-6B91-F247-1676-6CC787521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0CF6C-748E-4B7A-BC8B-3011EF78ED13}" type="datetime1">
              <a:rPr lang="en-US" smtClean="0"/>
              <a:pPr/>
              <a:t>10/5/2022</a:t>
            </a:fld>
            <a:endParaRPr lang="en-US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7651057-09AE-9D0A-3532-59A8C72AE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65FF5B0-A209-EEEA-FC2C-598BF53BE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6302963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ACF12E43-E044-EF4D-7E75-8802ADC8EA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0CF6C-748E-4B7A-BC8B-3011EF78ED13}" type="datetime1">
              <a:rPr lang="en-US" smtClean="0"/>
              <a:pPr/>
              <a:t>10/5/2022</a:t>
            </a:fld>
            <a:endParaRPr lang="en-US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45E00FA-3280-81AF-3D6D-79777A801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F0AFECB-B968-09CA-50BF-6F28C914E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1539108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EA958A-4384-846D-E3F5-5505A0346E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5D61136-E194-5D42-B951-7658F5BE3F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0DF22B3-3717-C8F7-F35E-BC9A07F819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F1D3DC0-A086-F46D-6CBC-7E38D2F718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0CF6C-748E-4B7A-BC8B-3011EF78ED13}" type="datetime1">
              <a:rPr lang="en-US" smtClean="0"/>
              <a:pPr/>
              <a:t>10/5/2022</a:t>
            </a:fld>
            <a:endParaRPr lang="en-US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34F1FD3-EAB1-4B96-49F4-89B60D5D1E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5344214-82AD-1771-B0AB-DFC09AF25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6040594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A320DB9-9235-9642-F851-396A8E52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241AEB5E-0BDE-5EFF-4AAC-E7FB4744A3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1FC2BFE-F3D1-0F91-3F59-AA380107F2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37D1D7A-ED37-6C09-B4EC-883649719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0CF6C-748E-4B7A-BC8B-3011EF78ED13}" type="datetime1">
              <a:rPr lang="en-US" smtClean="0"/>
              <a:pPr/>
              <a:t>10/5/2022</a:t>
            </a:fld>
            <a:endParaRPr lang="en-US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7C9DB25-3ED2-4D19-D92F-14D9F5099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C38C17C-7733-DE7D-A039-05BB8E37B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8833991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EE66118F-583E-9FCD-F8E2-43C32A92FE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0B07D7B-047B-CFA6-5A72-F97D24093D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AD244DE-BCE1-1B08-6508-123FE4113C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E0CF6C-748E-4B7A-BC8B-3011EF78ED13}" type="datetime1">
              <a:rPr lang="en-US" smtClean="0"/>
              <a:pPr/>
              <a:t>10/5/2022</a:t>
            </a:fld>
            <a:endParaRPr lang="en-US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6CD9741-9025-D915-02F5-7B635018B9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AFF3F04-7BE2-6F5E-4F38-451CD6D1A8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B850FF-6169-4056-8077-06FFA93A5366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7411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8" r:id="rId1"/>
    <p:sldLayoutId id="2147483839" r:id="rId2"/>
    <p:sldLayoutId id="2147483840" r:id="rId3"/>
    <p:sldLayoutId id="2147483841" r:id="rId4"/>
    <p:sldLayoutId id="2147483842" r:id="rId5"/>
    <p:sldLayoutId id="2147483843" r:id="rId6"/>
    <p:sldLayoutId id="2147483844" r:id="rId7"/>
    <p:sldLayoutId id="2147483845" r:id="rId8"/>
    <p:sldLayoutId id="2147483846" r:id="rId9"/>
    <p:sldLayoutId id="2147483847" r:id="rId10"/>
    <p:sldLayoutId id="2147483848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archivesic.ccsd.cnrs.fr/sic_00001137/document" TargetMode="External"/><Relationship Id="rId2" Type="http://schemas.openxmlformats.org/officeDocument/2006/relationships/hyperlink" Target="https://orbi.uliege.be/handle/2268/210764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documentacademy.org/content/Meyriat-1981.pdf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spectrum.library.concordia.ca/982159/11/Scully-Blaker_MA_F2016%20v2.pdf" TargetMode="External"/><Relationship Id="rId2" Type="http://schemas.openxmlformats.org/officeDocument/2006/relationships/hyperlink" Target="https://repository.lib.ncsu.edu/bitstream/handle/1840.20/39869/etd.pdf?sequence=1&amp;isAllowed=y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t7-vBPt04B8" TargetMode="External"/><Relationship Id="rId2" Type="http://schemas.openxmlformats.org/officeDocument/2006/relationships/hyperlink" Target="https://www.youtube.com/watch?v=MJzbUcXcEkw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gI1Wa8rGJ2k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232D71B-4A1A-3F42-4ACA-FD742260EFE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D562DED-A100-E09B-31FB-CEF44C836C3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 descr="Une image contenant ciel, jour&#10;&#10;Description générée automatiquement">
            <a:extLst>
              <a:ext uri="{FF2B5EF4-FFF2-40B4-BE49-F238E27FC236}">
                <a16:creationId xmlns:a16="http://schemas.microsoft.com/office/drawing/2014/main" id="{29BF2CF3-78D1-B5C8-F696-B74292333F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0009E8C-3E69-662F-A199-C7F2FF2D0D8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</a:blip>
          <a:stretch>
            <a:fillRect/>
          </a:stretch>
        </p:blipFill>
        <p:spPr>
          <a:xfrm>
            <a:off x="11548678" y="6110382"/>
            <a:ext cx="719241" cy="1066795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1429C6A8-2F4B-5EF2-87E8-1068420D3482}"/>
              </a:ext>
            </a:extLst>
          </p:cNvPr>
          <p:cNvSpPr txBox="1"/>
          <p:nvPr/>
        </p:nvSpPr>
        <p:spPr>
          <a:xfrm>
            <a:off x="0" y="319177"/>
            <a:ext cx="12192000" cy="34163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7200" b="1" dirty="0">
                <a:ln w="1905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latin typeface="Agency FB" panose="020B0503020202020204" pitchFamily="34" charset="0"/>
                <a:ea typeface="Cambria" panose="02040503050406030204" pitchFamily="18" charset="0"/>
              </a:rPr>
              <a:t>La valorisation de l’infiniment petit : quand les </a:t>
            </a:r>
            <a:r>
              <a:rPr lang="fr-FR" sz="7200" b="1" dirty="0" err="1">
                <a:ln w="1905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latin typeface="Agency FB" panose="020B0503020202020204" pitchFamily="34" charset="0"/>
                <a:ea typeface="Cambria" panose="02040503050406030204" pitchFamily="18" charset="0"/>
              </a:rPr>
              <a:t>speedrunners</a:t>
            </a:r>
            <a:r>
              <a:rPr lang="fr-FR" sz="7200" b="1" dirty="0">
                <a:ln w="1905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latin typeface="Agency FB" panose="020B0503020202020204" pitchFamily="34" charset="0"/>
                <a:ea typeface="Cambria" panose="02040503050406030204" pitchFamily="18" charset="0"/>
              </a:rPr>
              <a:t> transforment l’invisible en savoir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F093DB6-FC7E-567E-91BA-4079E71F0B93}"/>
              </a:ext>
            </a:extLst>
          </p:cNvPr>
          <p:cNvSpPr txBox="1"/>
          <p:nvPr/>
        </p:nvSpPr>
        <p:spPr>
          <a:xfrm>
            <a:off x="0" y="6457890"/>
            <a:ext cx="12192000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Agency FB" panose="020B0503020202020204" pitchFamily="34" charset="0"/>
              </a:rPr>
              <a:t>Sacha BERNARD – Communication au colloque « </a:t>
            </a:r>
            <a:r>
              <a:rPr lang="fr-FR" sz="2000" b="1" i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Agency FB" panose="020B0503020202020204" pitchFamily="34" charset="0"/>
              </a:rPr>
              <a:t>Ces Petites Choses Vidéoludiques</a:t>
            </a:r>
            <a:r>
              <a:rPr lang="fr-FR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Agency FB" panose="020B0503020202020204" pitchFamily="34" charset="0"/>
              </a:rPr>
              <a:t> » - 6 octobre 2022 – Liège Game </a:t>
            </a:r>
            <a:r>
              <a:rPr lang="fr-FR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Agency FB" panose="020B0503020202020204" pitchFamily="34" charset="0"/>
              </a:rPr>
              <a:t>Lab</a:t>
            </a:r>
            <a:endParaRPr lang="fr-FR" sz="20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2654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7BA4897-EB9E-737F-D753-2416805E8F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rgbClr val="00B050"/>
          </a:solidFill>
        </p:spPr>
        <p:txBody>
          <a:bodyPr/>
          <a:lstStyle/>
          <a:p>
            <a:pPr algn="ctr"/>
            <a:r>
              <a:rPr lang="fr-FR" dirty="0">
                <a:latin typeface="Agency FB" panose="020B0503020202020204" pitchFamily="34" charset="0"/>
              </a:rPr>
              <a:t>Le </a:t>
            </a:r>
            <a:r>
              <a:rPr lang="fr-FR" dirty="0" err="1">
                <a:latin typeface="Agency FB" panose="020B0503020202020204" pitchFamily="34" charset="0"/>
              </a:rPr>
              <a:t>speedrun</a:t>
            </a:r>
            <a:r>
              <a:rPr lang="fr-FR" dirty="0">
                <a:latin typeface="Agency FB" panose="020B0503020202020204" pitchFamily="34" charset="0"/>
              </a:rPr>
              <a:t> : un hyperdocument 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32E60DA-AD96-C75D-6016-A4D9E75C12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1771" y="1683657"/>
            <a:ext cx="9463315" cy="4644572"/>
          </a:xfrm>
        </p:spPr>
        <p:txBody>
          <a:bodyPr anchor="ctr">
            <a:normAutofit lnSpcReduction="10000"/>
          </a:bodyPr>
          <a:lstStyle/>
          <a:p>
            <a:pPr marL="0" indent="0" algn="just">
              <a:buNone/>
            </a:pPr>
            <a:r>
              <a:rPr lang="fr-FR" sz="6000" dirty="0">
                <a:latin typeface="Agency FB" panose="020B0503020202020204" pitchFamily="34" charset="0"/>
              </a:rPr>
              <a:t>Un </a:t>
            </a:r>
            <a:r>
              <a:rPr lang="fr-FR" sz="6000" dirty="0" err="1">
                <a:latin typeface="Agency FB" panose="020B0503020202020204" pitchFamily="34" charset="0"/>
              </a:rPr>
              <a:t>speedrun</a:t>
            </a:r>
            <a:r>
              <a:rPr lang="fr-FR" sz="6000" dirty="0">
                <a:latin typeface="Agency FB" panose="020B0503020202020204" pitchFamily="34" charset="0"/>
              </a:rPr>
              <a:t> est la somme d’un ensemble de </a:t>
            </a:r>
            <a:r>
              <a:rPr lang="fr-FR" sz="6000" i="1" dirty="0">
                <a:latin typeface="Agency FB" panose="020B0503020202020204" pitchFamily="34" charset="0"/>
              </a:rPr>
              <a:t>petites choses vidéoludiques</a:t>
            </a:r>
            <a:r>
              <a:rPr lang="fr-FR" sz="6000" dirty="0">
                <a:latin typeface="Agency FB" panose="020B0503020202020204" pitchFamily="34" charset="0"/>
              </a:rPr>
              <a:t> resémantisées donc, en un sens, la somme de plusieurs petits documents dont le décodage nécessite une médiation.</a:t>
            </a:r>
          </a:p>
        </p:txBody>
      </p:sp>
    </p:spTree>
    <p:extLst>
      <p:ext uri="{BB962C8B-B14F-4D97-AF65-F5344CB8AC3E}">
        <p14:creationId xmlns:p14="http://schemas.microsoft.com/office/powerpoint/2010/main" val="24881237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7BA4897-EB9E-737F-D753-2416805E8F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rgbClr val="00B050"/>
          </a:solidFill>
        </p:spPr>
        <p:txBody>
          <a:bodyPr/>
          <a:lstStyle/>
          <a:p>
            <a:pPr algn="ctr"/>
            <a:r>
              <a:rPr lang="fr-FR" dirty="0">
                <a:latin typeface="Agency FB" panose="020B0503020202020204" pitchFamily="34" charset="0"/>
              </a:rPr>
              <a:t>Que retenir de la valorisation de « </a:t>
            </a:r>
            <a:r>
              <a:rPr lang="fr-FR" i="1" dirty="0">
                <a:latin typeface="Agency FB" panose="020B0503020202020204" pitchFamily="34" charset="0"/>
              </a:rPr>
              <a:t>ces petites choses</a:t>
            </a:r>
            <a:r>
              <a:rPr lang="fr-FR" dirty="0">
                <a:latin typeface="Agency FB" panose="020B0503020202020204" pitchFamily="34" charset="0"/>
              </a:rPr>
              <a:t>  </a:t>
            </a:r>
            <a:r>
              <a:rPr lang="fr-FR" i="1" dirty="0">
                <a:latin typeface="Agency FB" panose="020B0503020202020204" pitchFamily="34" charset="0"/>
              </a:rPr>
              <a:t>vidéoludiques</a:t>
            </a:r>
            <a:r>
              <a:rPr lang="fr-FR" dirty="0">
                <a:latin typeface="Agency FB" panose="020B0503020202020204" pitchFamily="34" charset="0"/>
              </a:rPr>
              <a:t> » 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32E60DA-AD96-C75D-6016-A4D9E75C12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843313"/>
            <a:ext cx="10363200" cy="4572001"/>
          </a:xfrm>
        </p:spPr>
        <p:txBody>
          <a:bodyPr anchor="ctr">
            <a:normAutofit fontScale="62500" lnSpcReduction="20000"/>
          </a:bodyPr>
          <a:lstStyle/>
          <a:p>
            <a:pPr marL="1143000" indent="-1143000" algn="just">
              <a:buAutoNum type="arabicParenR"/>
            </a:pPr>
            <a:r>
              <a:rPr lang="fr-FR" sz="6000" dirty="0">
                <a:latin typeface="Agency FB" panose="020B0503020202020204" pitchFamily="34" charset="0"/>
              </a:rPr>
              <a:t>Un </a:t>
            </a:r>
            <a:r>
              <a:rPr lang="fr-FR" sz="6000" dirty="0" err="1">
                <a:latin typeface="Agency FB" panose="020B0503020202020204" pitchFamily="34" charset="0"/>
              </a:rPr>
              <a:t>speedrun</a:t>
            </a:r>
            <a:r>
              <a:rPr lang="fr-FR" sz="6000" dirty="0">
                <a:latin typeface="Agency FB" panose="020B0503020202020204" pitchFamily="34" charset="0"/>
              </a:rPr>
              <a:t> apporte de nouvelles connaissances et vient ainsi enrichir le capital vidéoludique des joueurs.</a:t>
            </a:r>
          </a:p>
          <a:p>
            <a:pPr marL="1143000" indent="-1143000" algn="just">
              <a:buAutoNum type="arabicParenR"/>
            </a:pPr>
            <a:r>
              <a:rPr lang="fr-FR" sz="6000" dirty="0">
                <a:latin typeface="Agency FB" panose="020B0503020202020204" pitchFamily="34" charset="0"/>
              </a:rPr>
              <a:t>La vulgarisation joue un rôle important pour permettre une meilleure compréhension de la pratique.</a:t>
            </a:r>
          </a:p>
          <a:p>
            <a:pPr marL="1143000" indent="-1143000" algn="just">
              <a:buAutoNum type="arabicParenR"/>
            </a:pPr>
            <a:r>
              <a:rPr lang="fr-FR" sz="6000" dirty="0">
                <a:latin typeface="Agency FB" panose="020B0503020202020204" pitchFamily="34" charset="0"/>
              </a:rPr>
              <a:t>Un </a:t>
            </a:r>
            <a:r>
              <a:rPr lang="fr-FR" sz="6000" dirty="0" err="1">
                <a:latin typeface="Agency FB" panose="020B0503020202020204" pitchFamily="34" charset="0"/>
              </a:rPr>
              <a:t>speedrun</a:t>
            </a:r>
            <a:r>
              <a:rPr lang="fr-FR" sz="6000" dirty="0">
                <a:latin typeface="Agency FB" panose="020B0503020202020204" pitchFamily="34" charset="0"/>
              </a:rPr>
              <a:t> n’est pas seulement une performance, c’est aussi la préservation des connaissances d’une communauté autour d’un jeu.</a:t>
            </a:r>
          </a:p>
          <a:p>
            <a:pPr marL="1143000" indent="-1143000" algn="just">
              <a:buAutoNum type="arabicParenR"/>
            </a:pPr>
            <a:r>
              <a:rPr lang="fr-FR" sz="6000" dirty="0">
                <a:latin typeface="Agency FB" panose="020B0503020202020204" pitchFamily="34" charset="0"/>
              </a:rPr>
              <a:t>Le </a:t>
            </a:r>
            <a:r>
              <a:rPr lang="fr-FR" sz="6000" dirty="0" err="1">
                <a:latin typeface="Agency FB" panose="020B0503020202020204" pitchFamily="34" charset="0"/>
              </a:rPr>
              <a:t>speedrun</a:t>
            </a:r>
            <a:r>
              <a:rPr lang="fr-FR" sz="6000" dirty="0">
                <a:latin typeface="Agency FB" panose="020B0503020202020204" pitchFamily="34" charset="0"/>
              </a:rPr>
              <a:t> est une forme d’archivage des connaissances qui est en constante mutation.</a:t>
            </a:r>
          </a:p>
        </p:txBody>
      </p:sp>
    </p:spTree>
    <p:extLst>
      <p:ext uri="{BB962C8B-B14F-4D97-AF65-F5344CB8AC3E}">
        <p14:creationId xmlns:p14="http://schemas.microsoft.com/office/powerpoint/2010/main" val="35750192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7BA4897-EB9E-737F-D753-2416805E8F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rgbClr val="00B050"/>
          </a:solidFill>
        </p:spPr>
        <p:txBody>
          <a:bodyPr/>
          <a:lstStyle/>
          <a:p>
            <a:pPr algn="ctr"/>
            <a:r>
              <a:rPr lang="fr-FR" dirty="0">
                <a:latin typeface="Agency FB" panose="020B0503020202020204" pitchFamily="34" charset="0"/>
              </a:rPr>
              <a:t>Bibliographie : références académiques (1/2)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32E60DA-AD96-C75D-6016-A4D9E75C12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1325563"/>
            <a:ext cx="12191999" cy="5532436"/>
          </a:xfrm>
        </p:spPr>
        <p:txBody>
          <a:bodyPr anchor="ctr">
            <a:normAutofit fontScale="47500" lnSpcReduction="20000"/>
          </a:bodyPr>
          <a:lstStyle/>
          <a:p>
            <a:pPr marL="0" indent="0" algn="just">
              <a:buNone/>
            </a:pPr>
            <a:r>
              <a:rPr lang="fr-FR" sz="6000" dirty="0">
                <a:latin typeface="Agency FB" panose="020B0503020202020204" pitchFamily="34" charset="0"/>
              </a:rPr>
              <a:t>BARNABÉ, Fanny. (2017) </a:t>
            </a:r>
            <a:r>
              <a:rPr lang="fr-FR" sz="6000" i="1" dirty="0">
                <a:latin typeface="Agency FB" panose="020B0503020202020204" pitchFamily="34" charset="0"/>
              </a:rPr>
              <a:t>Rhétorique du détournement vidéoludique. Le cas de Pokémon</a:t>
            </a:r>
            <a:r>
              <a:rPr lang="fr-FR" sz="6000" dirty="0">
                <a:latin typeface="Agency FB" panose="020B0503020202020204" pitchFamily="34" charset="0"/>
              </a:rPr>
              <a:t>. Thèse de doctorat en Langues, Lettres et Traductologie. Liège, Belgique : Université de Liège. [En ligne] Disponible sur : </a:t>
            </a:r>
            <a:r>
              <a:rPr lang="fr-FR" sz="6000" dirty="0">
                <a:latin typeface="Agency FB" panose="020B0503020202020204" pitchFamily="34" charset="0"/>
                <a:hlinkClick r:id="rId2"/>
              </a:rPr>
              <a:t>https://orbi.uliege.be/handle/2268/210764</a:t>
            </a:r>
            <a:r>
              <a:rPr lang="fr-FR" sz="6000" dirty="0">
                <a:latin typeface="Agency FB" panose="020B0503020202020204" pitchFamily="34" charset="0"/>
              </a:rPr>
              <a:t> [Consulté le 4 octobre 2022].</a:t>
            </a:r>
          </a:p>
          <a:p>
            <a:pPr marL="0" indent="0" algn="just">
              <a:buNone/>
            </a:pPr>
            <a:r>
              <a:rPr lang="fr-FR" sz="6000" dirty="0">
                <a:latin typeface="Agency FB" panose="020B0503020202020204" pitchFamily="34" charset="0"/>
              </a:rPr>
              <a:t>BROUDOUX, Evelyne. (2003) </a:t>
            </a:r>
            <a:r>
              <a:rPr lang="fr-FR" sz="6000" i="1" dirty="0" err="1">
                <a:latin typeface="Agency FB" panose="020B0503020202020204" pitchFamily="34" charset="0"/>
              </a:rPr>
              <a:t>Autoritativité</a:t>
            </a:r>
            <a:r>
              <a:rPr lang="fr-FR" sz="6000" i="1" dirty="0">
                <a:latin typeface="Agency FB" panose="020B0503020202020204" pitchFamily="34" charset="0"/>
              </a:rPr>
              <a:t>, support informatique, mémoire</a:t>
            </a:r>
            <a:r>
              <a:rPr lang="fr-FR" sz="6000" dirty="0">
                <a:latin typeface="Agency FB" panose="020B0503020202020204" pitchFamily="34" charset="0"/>
              </a:rPr>
              <a:t>. in : Archive ouverte en Sciences de l’Information et de la Communication. [En ligne] Disponible sur : </a:t>
            </a:r>
            <a:r>
              <a:rPr lang="fr-FR" sz="6000" dirty="0">
                <a:latin typeface="Agency FB" panose="020B0503020202020204" pitchFamily="34" charset="0"/>
                <a:hlinkClick r:id="rId3"/>
              </a:rPr>
              <a:t>https://archivesic.ccsd.cnrs.fr/sic_00001137/document</a:t>
            </a:r>
            <a:r>
              <a:rPr lang="fr-FR" sz="6000" dirty="0">
                <a:latin typeface="Agency FB" panose="020B0503020202020204" pitchFamily="34" charset="0"/>
              </a:rPr>
              <a:t> [Consulté le 1er octobre 2022].</a:t>
            </a:r>
          </a:p>
          <a:p>
            <a:pPr marL="0" indent="0" algn="just">
              <a:buNone/>
            </a:pPr>
            <a:r>
              <a:rPr lang="en-US" sz="6000" dirty="0">
                <a:latin typeface="Agency FB" panose="020B0503020202020204" pitchFamily="34" charset="0"/>
              </a:rPr>
              <a:t>KOZIEL, Eric. (2019) </a:t>
            </a:r>
            <a:r>
              <a:rPr lang="en-US" sz="6000" i="1" dirty="0" err="1">
                <a:latin typeface="Agency FB" panose="020B0503020202020204" pitchFamily="34" charset="0"/>
              </a:rPr>
              <a:t>Speedrun</a:t>
            </a:r>
            <a:r>
              <a:rPr lang="en-US" sz="6000" i="1" dirty="0">
                <a:latin typeface="Agency FB" panose="020B0503020202020204" pitchFamily="34" charset="0"/>
              </a:rPr>
              <a:t> Science : A Long Guide to Short Playthroughs</a:t>
            </a:r>
            <a:r>
              <a:rPr lang="en-US" sz="6000" dirty="0">
                <a:latin typeface="Agency FB" panose="020B0503020202020204" pitchFamily="34" charset="0"/>
              </a:rPr>
              <a:t>. </a:t>
            </a:r>
            <a:r>
              <a:rPr lang="en-US" sz="6000" dirty="0" err="1">
                <a:latin typeface="Agency FB" panose="020B0503020202020204" pitchFamily="34" charset="0"/>
              </a:rPr>
              <a:t>Etats</a:t>
            </a:r>
            <a:r>
              <a:rPr lang="en-US" sz="6000" dirty="0">
                <a:latin typeface="Agency FB" panose="020B0503020202020204" pitchFamily="34" charset="0"/>
              </a:rPr>
              <a:t>-Unis : fangamer.com.</a:t>
            </a:r>
          </a:p>
          <a:p>
            <a:pPr marL="0" indent="0" algn="just">
              <a:buNone/>
            </a:pPr>
            <a:r>
              <a:rPr lang="fr-FR" sz="6000" dirty="0">
                <a:latin typeface="Agency FB" panose="020B0503020202020204" pitchFamily="34" charset="0"/>
              </a:rPr>
              <a:t>LE DEUFF, Olivier. (2012) </a:t>
            </a:r>
            <a:r>
              <a:rPr lang="fr-FR" sz="6000" i="1" dirty="0">
                <a:latin typeface="Agency FB" panose="020B0503020202020204" pitchFamily="34" charset="0"/>
              </a:rPr>
              <a:t>Le document numérique dans sa dimension éducative : entre logiques documentaires et enjeux didactiques</a:t>
            </a:r>
            <a:r>
              <a:rPr lang="fr-FR" sz="6000" dirty="0">
                <a:latin typeface="Agency FB" panose="020B0503020202020204" pitchFamily="34" charset="0"/>
              </a:rPr>
              <a:t>. in : Document numérique (Numéro 15 : Logiques documentaires et enjeux éducatifs), pp. 7-17. Cachan, France : Éditions Lavoisier.</a:t>
            </a:r>
          </a:p>
          <a:p>
            <a:pPr marL="0" indent="0" algn="just">
              <a:buNone/>
            </a:pPr>
            <a:r>
              <a:rPr lang="fr-FR" sz="6000" dirty="0">
                <a:latin typeface="Agency FB" panose="020B0503020202020204" pitchFamily="34" charset="0"/>
              </a:rPr>
              <a:t>MEYRIAT, Jean. (1981) </a:t>
            </a:r>
            <a:r>
              <a:rPr lang="fr-FR" sz="6000" i="1" dirty="0">
                <a:latin typeface="Agency FB" panose="020B0503020202020204" pitchFamily="34" charset="0"/>
              </a:rPr>
              <a:t>Document, documentation, documentologie</a:t>
            </a:r>
            <a:r>
              <a:rPr lang="fr-FR" sz="6000" dirty="0">
                <a:latin typeface="Agency FB" panose="020B0503020202020204" pitchFamily="34" charset="0"/>
              </a:rPr>
              <a:t>. in : Schéma et schématisation (Numéro 14), p. 51-63. [En ligne] Disponible sur : </a:t>
            </a:r>
            <a:r>
              <a:rPr lang="fr-FR" sz="6000" dirty="0">
                <a:latin typeface="Agency FB" panose="020B0503020202020204" pitchFamily="34" charset="0"/>
                <a:hlinkClick r:id="rId4"/>
              </a:rPr>
              <a:t>http://documentacademy.org/content/Meyriat-1981.pdf</a:t>
            </a:r>
            <a:r>
              <a:rPr lang="fr-FR" sz="6000" dirty="0">
                <a:latin typeface="Agency FB" panose="020B0503020202020204" pitchFamily="34" charset="0"/>
              </a:rPr>
              <a:t> [Consulté le 3 octobre 2022].</a:t>
            </a:r>
          </a:p>
          <a:p>
            <a:pPr marL="0" indent="0" algn="just">
              <a:buNone/>
            </a:pPr>
            <a:r>
              <a:rPr lang="en-US" sz="6000" dirty="0">
                <a:latin typeface="Agency FB" panose="020B0503020202020204" pitchFamily="34" charset="0"/>
              </a:rPr>
              <a:t>NEWMAN, James. (2008) </a:t>
            </a:r>
            <a:r>
              <a:rPr lang="en-US" sz="6000" i="1" dirty="0">
                <a:latin typeface="Agency FB" panose="020B0503020202020204" pitchFamily="34" charset="0"/>
              </a:rPr>
              <a:t>Playing with videogames</a:t>
            </a:r>
            <a:r>
              <a:rPr lang="en-US" sz="6000" dirty="0">
                <a:latin typeface="Agency FB" panose="020B0503020202020204" pitchFamily="34" charset="0"/>
              </a:rPr>
              <a:t>. Oxford, </a:t>
            </a:r>
            <a:r>
              <a:rPr lang="en-US" sz="6000" dirty="0" err="1">
                <a:latin typeface="Agency FB" panose="020B0503020202020204" pitchFamily="34" charset="0"/>
              </a:rPr>
              <a:t>Royaume</a:t>
            </a:r>
            <a:r>
              <a:rPr lang="en-US" sz="6000" dirty="0">
                <a:latin typeface="Agency FB" panose="020B0503020202020204" pitchFamily="34" charset="0"/>
              </a:rPr>
              <a:t>-Uni (</a:t>
            </a:r>
            <a:r>
              <a:rPr lang="en-US" sz="6000" dirty="0" err="1">
                <a:latin typeface="Agency FB" panose="020B0503020202020204" pitchFamily="34" charset="0"/>
              </a:rPr>
              <a:t>Angleterre</a:t>
            </a:r>
            <a:r>
              <a:rPr lang="en-US" sz="6000" dirty="0">
                <a:latin typeface="Agency FB" panose="020B0503020202020204" pitchFamily="34" charset="0"/>
              </a:rPr>
              <a:t>) : Routledge.</a:t>
            </a:r>
            <a:endParaRPr lang="fr-FR" sz="6000" dirty="0"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63061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7BA4897-EB9E-737F-D753-2416805E8F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rgbClr val="00B050"/>
          </a:solidFill>
        </p:spPr>
        <p:txBody>
          <a:bodyPr/>
          <a:lstStyle/>
          <a:p>
            <a:pPr algn="ctr"/>
            <a:r>
              <a:rPr lang="fr-FR" dirty="0">
                <a:latin typeface="Agency FB" panose="020B0503020202020204" pitchFamily="34" charset="0"/>
              </a:rPr>
              <a:t>Bibliographie : références académiques (2/2)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32E60DA-AD96-C75D-6016-A4D9E75C12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1325563"/>
            <a:ext cx="12191999" cy="5532436"/>
          </a:xfrm>
        </p:spPr>
        <p:txBody>
          <a:bodyPr anchor="ctr">
            <a:normAutofit fontScale="47500" lnSpcReduction="20000"/>
          </a:bodyPr>
          <a:lstStyle/>
          <a:p>
            <a:pPr marL="0" indent="0" algn="just">
              <a:buNone/>
            </a:pPr>
            <a:r>
              <a:rPr lang="fr-FR" sz="6000" dirty="0">
                <a:latin typeface="Agency FB" panose="020B0503020202020204" pitchFamily="34" charset="0"/>
              </a:rPr>
              <a:t>OTLET, Paul. (1934) </a:t>
            </a:r>
            <a:r>
              <a:rPr lang="fr-FR" sz="6000" i="1" dirty="0">
                <a:latin typeface="Agency FB" panose="020B0503020202020204" pitchFamily="34" charset="0"/>
              </a:rPr>
              <a:t>Traité de documentation : le livre sur le livre, théorie et pratique</a:t>
            </a:r>
            <a:r>
              <a:rPr lang="fr-FR" sz="6000" dirty="0">
                <a:latin typeface="Agency FB" panose="020B0503020202020204" pitchFamily="34" charset="0"/>
              </a:rPr>
              <a:t>. Bruxelles, Belgique : </a:t>
            </a:r>
            <a:r>
              <a:rPr lang="fr-FR" sz="6000" dirty="0" err="1">
                <a:latin typeface="Agency FB" panose="020B0503020202020204" pitchFamily="34" charset="0"/>
              </a:rPr>
              <a:t>Mundaneum</a:t>
            </a:r>
            <a:r>
              <a:rPr lang="fr-FR" sz="6000" dirty="0">
                <a:latin typeface="Agency FB" panose="020B0503020202020204" pitchFamily="34" charset="0"/>
              </a:rPr>
              <a:t> Palais mondial</a:t>
            </a:r>
          </a:p>
          <a:p>
            <a:pPr marL="0" indent="0" algn="just">
              <a:buNone/>
            </a:pPr>
            <a:r>
              <a:rPr lang="fr-FR" sz="6000" dirty="0">
                <a:latin typeface="Agency FB" panose="020B0503020202020204" pitchFamily="34" charset="0"/>
              </a:rPr>
              <a:t>PÉDAUQUE, Roger T. (2006) </a:t>
            </a:r>
            <a:r>
              <a:rPr lang="fr-FR" sz="6000" i="1" dirty="0">
                <a:latin typeface="Agency FB" panose="020B0503020202020204" pitchFamily="34" charset="0"/>
              </a:rPr>
              <a:t>Le document à la lumière du numérique</a:t>
            </a:r>
            <a:r>
              <a:rPr lang="fr-FR" sz="6000" dirty="0">
                <a:latin typeface="Agency FB" panose="020B0503020202020204" pitchFamily="34" charset="0"/>
              </a:rPr>
              <a:t>. Caen, France : C &amp; F éditions.</a:t>
            </a:r>
          </a:p>
          <a:p>
            <a:pPr marL="0" indent="0" algn="just">
              <a:buNone/>
            </a:pPr>
            <a:r>
              <a:rPr lang="fr-FR" sz="6000" dirty="0">
                <a:latin typeface="Agency FB" panose="020B0503020202020204" pitchFamily="34" charset="0"/>
              </a:rPr>
              <a:t>SALAÜN, Jean-Michel. (2012) </a:t>
            </a:r>
            <a:r>
              <a:rPr lang="fr-FR" sz="6000" i="1" dirty="0">
                <a:latin typeface="Agency FB" panose="020B0503020202020204" pitchFamily="34" charset="0"/>
              </a:rPr>
              <a:t>Vu, lu, su : les architectes de l’information face à l’oligopole du Web</a:t>
            </a:r>
            <a:r>
              <a:rPr lang="fr-FR" sz="6000" dirty="0">
                <a:latin typeface="Agency FB" panose="020B0503020202020204" pitchFamily="34" charset="0"/>
              </a:rPr>
              <a:t>. Paris, France : La Découverte.</a:t>
            </a:r>
          </a:p>
          <a:p>
            <a:pPr marL="0" indent="0" algn="just">
              <a:buNone/>
            </a:pPr>
            <a:r>
              <a:rPr lang="fr-FR" sz="6000" dirty="0">
                <a:latin typeface="Agency FB" panose="020B0503020202020204" pitchFamily="34" charset="0"/>
              </a:rPr>
              <a:t>SCHMALZER, Madison. (2022) </a:t>
            </a:r>
            <a:r>
              <a:rPr lang="fr-FR" sz="6000" i="1" dirty="0">
                <a:latin typeface="Agency FB" panose="020B0503020202020204" pitchFamily="34" charset="0"/>
              </a:rPr>
              <a:t>Transition Games: </a:t>
            </a:r>
            <a:r>
              <a:rPr lang="fr-FR" sz="6000" i="1" dirty="0" err="1">
                <a:latin typeface="Agency FB" panose="020B0503020202020204" pitchFamily="34" charset="0"/>
              </a:rPr>
              <a:t>Speedrunning</a:t>
            </a:r>
            <a:r>
              <a:rPr lang="fr-FR" sz="6000" i="1" dirty="0">
                <a:latin typeface="Agency FB" panose="020B0503020202020204" pitchFamily="34" charset="0"/>
              </a:rPr>
              <a:t> </a:t>
            </a:r>
            <a:r>
              <a:rPr lang="fr-FR" sz="6000" i="1" dirty="0" err="1">
                <a:latin typeface="Agency FB" panose="020B0503020202020204" pitchFamily="34" charset="0"/>
              </a:rPr>
              <a:t>Gender</a:t>
            </a:r>
            <a:r>
              <a:rPr lang="fr-FR" sz="6000" dirty="0">
                <a:latin typeface="Agency FB" panose="020B0503020202020204" pitchFamily="34" charset="0"/>
              </a:rPr>
              <a:t>. Thèse de doctorat en </a:t>
            </a:r>
            <a:r>
              <a:rPr lang="fr-FR" sz="6000" i="1" dirty="0">
                <a:latin typeface="Agency FB" panose="020B0503020202020204" pitchFamily="34" charset="0"/>
              </a:rPr>
              <a:t>Communication, </a:t>
            </a:r>
            <a:r>
              <a:rPr lang="fr-FR" sz="6000" i="1" dirty="0" err="1">
                <a:latin typeface="Agency FB" panose="020B0503020202020204" pitchFamily="34" charset="0"/>
              </a:rPr>
              <a:t>Rhetoric</a:t>
            </a:r>
            <a:r>
              <a:rPr lang="fr-FR" sz="6000" i="1" dirty="0">
                <a:latin typeface="Agency FB" panose="020B0503020202020204" pitchFamily="34" charset="0"/>
              </a:rPr>
              <a:t> and Digital Media</a:t>
            </a:r>
            <a:r>
              <a:rPr lang="fr-FR" sz="6000" dirty="0">
                <a:latin typeface="Agency FB" panose="020B0503020202020204" pitchFamily="34" charset="0"/>
              </a:rPr>
              <a:t>. Raleigh, Caroline du Nord, Etats-Unis : Université d’Etat de la Caroline du Nord. [En ligne] </a:t>
            </a:r>
            <a:r>
              <a:rPr lang="fr-FR" sz="6000" dirty="0">
                <a:latin typeface="Agency FB" panose="020B0503020202020204" pitchFamily="34" charset="0"/>
                <a:hlinkClick r:id="rId2"/>
              </a:rPr>
              <a:t>https://repository.lib.ncsu.edu/bitstream/handle/1840.20/39869/etd.pdf?sequence=1&amp;isAllowed=y</a:t>
            </a:r>
            <a:r>
              <a:rPr lang="fr-FR" sz="6000" dirty="0">
                <a:latin typeface="Agency FB" panose="020B0503020202020204" pitchFamily="34" charset="0"/>
              </a:rPr>
              <a:t> [Consulté le 5 octobre 2022].</a:t>
            </a:r>
          </a:p>
          <a:p>
            <a:pPr marL="0" indent="0" algn="just">
              <a:buNone/>
            </a:pPr>
            <a:r>
              <a:rPr lang="fr-FR" sz="6000" dirty="0">
                <a:latin typeface="Agency FB" panose="020B0503020202020204" pitchFamily="34" charset="0"/>
              </a:rPr>
              <a:t>SCULLY-BLAKER, </a:t>
            </a:r>
            <a:r>
              <a:rPr lang="fr-FR" sz="6000" dirty="0" err="1">
                <a:latin typeface="Agency FB" panose="020B0503020202020204" pitchFamily="34" charset="0"/>
              </a:rPr>
              <a:t>Rainforest</a:t>
            </a:r>
            <a:r>
              <a:rPr lang="fr-FR" sz="6000" dirty="0">
                <a:latin typeface="Agency FB" panose="020B0503020202020204" pitchFamily="34" charset="0"/>
              </a:rPr>
              <a:t>. (2016) </a:t>
            </a:r>
            <a:r>
              <a:rPr lang="fr-FR" sz="6000" i="1" dirty="0">
                <a:latin typeface="Agency FB" panose="020B0503020202020204" pitchFamily="34" charset="0"/>
              </a:rPr>
              <a:t>Re-</a:t>
            </a:r>
            <a:r>
              <a:rPr lang="fr-FR" sz="6000" i="1" dirty="0" err="1">
                <a:latin typeface="Agency FB" panose="020B0503020202020204" pitchFamily="34" charset="0"/>
              </a:rPr>
              <a:t>curating</a:t>
            </a:r>
            <a:r>
              <a:rPr lang="fr-FR" sz="6000" i="1" dirty="0">
                <a:latin typeface="Agency FB" panose="020B0503020202020204" pitchFamily="34" charset="0"/>
              </a:rPr>
              <a:t> the Accident : </a:t>
            </a:r>
            <a:r>
              <a:rPr lang="fr-FR" sz="6000" i="1" dirty="0" err="1">
                <a:latin typeface="Agency FB" panose="020B0503020202020204" pitchFamily="34" charset="0"/>
              </a:rPr>
              <a:t>Speedrunning</a:t>
            </a:r>
            <a:r>
              <a:rPr lang="fr-FR" sz="6000" i="1" dirty="0">
                <a:latin typeface="Agency FB" panose="020B0503020202020204" pitchFamily="34" charset="0"/>
              </a:rPr>
              <a:t> Community and Practice</a:t>
            </a:r>
            <a:r>
              <a:rPr lang="fr-FR" sz="6000" dirty="0">
                <a:latin typeface="Agency FB" panose="020B0503020202020204" pitchFamily="34" charset="0"/>
              </a:rPr>
              <a:t>. Mémoire de maîtrise en Communication </a:t>
            </a:r>
            <a:r>
              <a:rPr lang="fr-FR" sz="6000" dirty="0" err="1">
                <a:latin typeface="Agency FB" panose="020B0503020202020204" pitchFamily="34" charset="0"/>
              </a:rPr>
              <a:t>Studies</a:t>
            </a:r>
            <a:r>
              <a:rPr lang="fr-FR" sz="6000" dirty="0">
                <a:latin typeface="Agency FB" panose="020B0503020202020204" pitchFamily="34" charset="0"/>
              </a:rPr>
              <a:t>. Montréal, Québec, Canada : Université Concordia. [En ligne] Disponible sur : </a:t>
            </a:r>
            <a:r>
              <a:rPr lang="fr-FR" sz="6000" dirty="0">
                <a:latin typeface="Agency FB" panose="020B0503020202020204" pitchFamily="34" charset="0"/>
                <a:hlinkClick r:id="rId3"/>
              </a:rPr>
              <a:t>https://spectrum.library.concordia.ca/982159/11/Scully-Blaker_MA_F2016%20v2.pdf</a:t>
            </a:r>
            <a:r>
              <a:rPr lang="fr-FR" sz="6000" dirty="0">
                <a:latin typeface="Agency FB" panose="020B0503020202020204" pitchFamily="34" charset="0"/>
              </a:rPr>
              <a:t> [Consulté le 4 octobre 2022].</a:t>
            </a:r>
          </a:p>
        </p:txBody>
      </p:sp>
    </p:spTree>
    <p:extLst>
      <p:ext uri="{BB962C8B-B14F-4D97-AF65-F5344CB8AC3E}">
        <p14:creationId xmlns:p14="http://schemas.microsoft.com/office/powerpoint/2010/main" val="20449731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7BA4897-EB9E-737F-D753-2416805E8F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rgbClr val="00B050"/>
          </a:solidFill>
        </p:spPr>
        <p:txBody>
          <a:bodyPr/>
          <a:lstStyle/>
          <a:p>
            <a:pPr algn="ctr"/>
            <a:r>
              <a:rPr lang="fr-FR" dirty="0">
                <a:latin typeface="Agency FB" panose="020B0503020202020204" pitchFamily="34" charset="0"/>
              </a:rPr>
              <a:t>Bibliographie : références iconographiques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B8048EB3-AD8B-7446-E106-153D9F556A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325564"/>
            <a:ext cx="12192000" cy="5532436"/>
          </a:xfrm>
        </p:spPr>
        <p:txBody>
          <a:bodyPr anchor="ctr">
            <a:normAutofit lnSpcReduction="10000"/>
          </a:bodyPr>
          <a:lstStyle/>
          <a:p>
            <a:pPr marL="0" indent="0" algn="just">
              <a:buNone/>
            </a:pPr>
            <a:r>
              <a:rPr lang="fr-FR" dirty="0">
                <a:latin typeface="Agency FB" panose="020B0503020202020204" pitchFamily="34" charset="0"/>
              </a:rPr>
              <a:t>Photographie utilisée comme fond pour le titre de la présentation : © PAJOT, </a:t>
            </a:r>
            <a:r>
              <a:rPr lang="fr-FR" dirty="0" err="1">
                <a:latin typeface="Agency FB" panose="020B0503020202020204" pitchFamily="34" charset="0"/>
              </a:rPr>
              <a:t>Lisanne</a:t>
            </a:r>
            <a:r>
              <a:rPr lang="fr-FR" dirty="0">
                <a:latin typeface="Agency FB" panose="020B0503020202020204" pitchFamily="34" charset="0"/>
              </a:rPr>
              <a:t> &amp; SWIRSKY, James. (2012) </a:t>
            </a:r>
            <a:r>
              <a:rPr lang="fr-FR" i="1" dirty="0" err="1">
                <a:latin typeface="Agency FB" panose="020B0503020202020204" pitchFamily="34" charset="0"/>
              </a:rPr>
              <a:t>Indie</a:t>
            </a:r>
            <a:r>
              <a:rPr lang="fr-FR" i="1" dirty="0">
                <a:latin typeface="Agency FB" panose="020B0503020202020204" pitchFamily="34" charset="0"/>
              </a:rPr>
              <a:t> Game: The </a:t>
            </a:r>
            <a:r>
              <a:rPr lang="fr-FR" i="1" dirty="0" err="1">
                <a:latin typeface="Agency FB" panose="020B0503020202020204" pitchFamily="34" charset="0"/>
              </a:rPr>
              <a:t>Movie</a:t>
            </a:r>
            <a:r>
              <a:rPr lang="fr-FR" dirty="0">
                <a:latin typeface="Agency FB" panose="020B0503020202020204" pitchFamily="34" charset="0"/>
              </a:rPr>
              <a:t>. Canada : </a:t>
            </a:r>
            <a:r>
              <a:rPr lang="fr-FR" dirty="0" err="1">
                <a:latin typeface="Agency FB" panose="020B0503020202020204" pitchFamily="34" charset="0"/>
              </a:rPr>
              <a:t>BlinkWorks</a:t>
            </a:r>
            <a:r>
              <a:rPr lang="fr-FR" dirty="0">
                <a:latin typeface="Agency FB" panose="020B0503020202020204" pitchFamily="34" charset="0"/>
              </a:rPr>
              <a:t> ; Flutter Media.</a:t>
            </a:r>
            <a:endParaRPr lang="fr-FR" sz="2800" dirty="0">
              <a:latin typeface="Agency FB" panose="020B0503020202020204" pitchFamily="34" charset="0"/>
            </a:endParaRPr>
          </a:p>
          <a:p>
            <a:pPr marL="0" indent="0" algn="just">
              <a:buNone/>
            </a:pPr>
            <a:endParaRPr lang="fr-FR" sz="2800" dirty="0">
              <a:latin typeface="Agency FB" panose="020B0503020202020204" pitchFamily="34" charset="0"/>
            </a:endParaRPr>
          </a:p>
          <a:p>
            <a:pPr marL="0" indent="0" algn="just">
              <a:buNone/>
            </a:pPr>
            <a:r>
              <a:rPr lang="fr-FR" dirty="0">
                <a:latin typeface="Agency FB" panose="020B0503020202020204" pitchFamily="34" charset="0"/>
              </a:rPr>
              <a:t>Extraits vidéos utilisées :</a:t>
            </a:r>
          </a:p>
          <a:p>
            <a:pPr marL="0" indent="0" algn="just">
              <a:buNone/>
            </a:pPr>
            <a:r>
              <a:rPr lang="fr-FR" sz="2800" dirty="0">
                <a:latin typeface="Agency FB" panose="020B0503020202020204" pitchFamily="34" charset="0"/>
              </a:rPr>
              <a:t>Diapo 4 : </a:t>
            </a:r>
            <a:r>
              <a:rPr lang="fr-FR" sz="2800" i="1" dirty="0" err="1">
                <a:latin typeface="Agency FB" panose="020B0503020202020204" pitchFamily="34" charset="0"/>
              </a:rPr>
              <a:t>BotW</a:t>
            </a:r>
            <a:r>
              <a:rPr lang="fr-FR" sz="2800" i="1" dirty="0">
                <a:latin typeface="Agency FB" panose="020B0503020202020204" pitchFamily="34" charset="0"/>
              </a:rPr>
              <a:t> </a:t>
            </a:r>
            <a:r>
              <a:rPr lang="fr-FR" sz="2800" i="1" dirty="0" err="1">
                <a:latin typeface="Agency FB" panose="020B0503020202020204" pitchFamily="34" charset="0"/>
              </a:rPr>
              <a:t>Any</a:t>
            </a:r>
            <a:r>
              <a:rPr lang="fr-FR" sz="2800" i="1" dirty="0">
                <a:latin typeface="Agency FB" panose="020B0503020202020204" pitchFamily="34" charset="0"/>
              </a:rPr>
              <a:t>% 23:53 [WR]</a:t>
            </a:r>
            <a:r>
              <a:rPr lang="fr-FR" sz="2800" dirty="0">
                <a:latin typeface="Agency FB" panose="020B0503020202020204" pitchFamily="34" charset="0"/>
              </a:rPr>
              <a:t> par Player5 (2022). Lien : </a:t>
            </a:r>
            <a:r>
              <a:rPr lang="fr-FR" sz="2800" dirty="0">
                <a:latin typeface="Agency FB" panose="020B0503020202020204" pitchFamily="34" charset="0"/>
                <a:hlinkClick r:id="rId2"/>
              </a:rPr>
              <a:t>https://www.youtube.com/watch?v=MJzbUcXcEkw</a:t>
            </a:r>
            <a:endParaRPr lang="fr-FR" sz="2800" dirty="0">
              <a:latin typeface="Agency FB" panose="020B0503020202020204" pitchFamily="34" charset="0"/>
            </a:endParaRPr>
          </a:p>
          <a:p>
            <a:pPr marL="0" indent="0" algn="just">
              <a:buNone/>
            </a:pPr>
            <a:r>
              <a:rPr lang="fr-FR" sz="2800" dirty="0">
                <a:latin typeface="Agency FB" panose="020B0503020202020204" pitchFamily="34" charset="0"/>
              </a:rPr>
              <a:t>Diapo 6 : </a:t>
            </a:r>
            <a:r>
              <a:rPr lang="fr-FR" sz="2800" i="1" dirty="0">
                <a:latin typeface="Agency FB" panose="020B0503020202020204" pitchFamily="34" charset="0"/>
              </a:rPr>
              <a:t>How to do </a:t>
            </a:r>
            <a:r>
              <a:rPr lang="fr-FR" sz="2800" i="1" dirty="0" err="1">
                <a:latin typeface="Agency FB" panose="020B0503020202020204" pitchFamily="34" charset="0"/>
              </a:rPr>
              <a:t>BLJs</a:t>
            </a:r>
            <a:r>
              <a:rPr lang="fr-FR" sz="2800" i="1" dirty="0">
                <a:latin typeface="Agency FB" panose="020B0503020202020204" pitchFamily="34" charset="0"/>
              </a:rPr>
              <a:t> (</a:t>
            </a:r>
            <a:r>
              <a:rPr lang="fr-FR" sz="2800" i="1" dirty="0" err="1">
                <a:latin typeface="Agency FB" panose="020B0503020202020204" pitchFamily="34" charset="0"/>
              </a:rPr>
              <a:t>Backwards</a:t>
            </a:r>
            <a:r>
              <a:rPr lang="fr-FR" sz="2800" i="1" dirty="0">
                <a:latin typeface="Agency FB" panose="020B0503020202020204" pitchFamily="34" charset="0"/>
              </a:rPr>
              <a:t> Long Jumps) in Super Mario 64</a:t>
            </a:r>
            <a:r>
              <a:rPr lang="fr-FR" sz="2800" dirty="0">
                <a:latin typeface="Agency FB" panose="020B0503020202020204" pitchFamily="34" charset="0"/>
              </a:rPr>
              <a:t> par Greg </a:t>
            </a:r>
            <a:r>
              <a:rPr lang="fr-FR" sz="2800" dirty="0" err="1">
                <a:latin typeface="Agency FB" panose="020B0503020202020204" pitchFamily="34" charset="0"/>
              </a:rPr>
              <a:t>MacD</a:t>
            </a:r>
            <a:r>
              <a:rPr lang="fr-FR" sz="2800" dirty="0">
                <a:latin typeface="Agency FB" panose="020B0503020202020204" pitchFamily="34" charset="0"/>
              </a:rPr>
              <a:t> (2014). Lien : </a:t>
            </a:r>
            <a:r>
              <a:rPr lang="fr-FR" sz="2800" dirty="0">
                <a:latin typeface="Agency FB" panose="020B0503020202020204" pitchFamily="34" charset="0"/>
                <a:hlinkClick r:id="rId3"/>
              </a:rPr>
              <a:t>https://www.youtube.com/watch?v=t7-vBPt04B8</a:t>
            </a:r>
            <a:endParaRPr lang="fr-FR" sz="2800" i="1" dirty="0">
              <a:latin typeface="Agency FB" panose="020B0503020202020204" pitchFamily="34" charset="0"/>
            </a:endParaRPr>
          </a:p>
          <a:p>
            <a:pPr marL="0" indent="0" algn="just">
              <a:buNone/>
            </a:pPr>
            <a:r>
              <a:rPr lang="fr-FR" sz="2800" dirty="0">
                <a:latin typeface="Agency FB" panose="020B0503020202020204" pitchFamily="34" charset="0"/>
              </a:rPr>
              <a:t>Diapo 7 : </a:t>
            </a:r>
            <a:r>
              <a:rPr lang="fr-FR" sz="2800" i="1" dirty="0" err="1">
                <a:latin typeface="Agency FB" panose="020B0503020202020204" pitchFamily="34" charset="0"/>
              </a:rPr>
              <a:t>Dark</a:t>
            </a:r>
            <a:r>
              <a:rPr lang="fr-FR" sz="2800" i="1" dirty="0">
                <a:latin typeface="Agency FB" panose="020B0503020202020204" pitchFamily="34" charset="0"/>
              </a:rPr>
              <a:t> Souls </a:t>
            </a:r>
            <a:r>
              <a:rPr lang="fr-FR" i="1" dirty="0">
                <a:latin typeface="Agency FB" panose="020B0503020202020204" pitchFamily="34" charset="0"/>
              </a:rPr>
              <a:t>3 </a:t>
            </a:r>
            <a:r>
              <a:rPr lang="fr-FR" sz="2800" i="1" dirty="0" err="1">
                <a:latin typeface="Agency FB" panose="020B0503020202020204" pitchFamily="34" charset="0"/>
              </a:rPr>
              <a:t>Any</a:t>
            </a:r>
            <a:r>
              <a:rPr lang="fr-FR" sz="2800" i="1" dirty="0">
                <a:latin typeface="Agency FB" panose="020B0503020202020204" pitchFamily="34" charset="0"/>
              </a:rPr>
              <a:t>% in 30:59</a:t>
            </a:r>
            <a:r>
              <a:rPr lang="fr-FR" sz="2800" dirty="0">
                <a:latin typeface="Agency FB" panose="020B0503020202020204" pitchFamily="34" charset="0"/>
              </a:rPr>
              <a:t> par </a:t>
            </a:r>
            <a:r>
              <a:rPr lang="fr-FR" sz="2800" dirty="0" err="1">
                <a:latin typeface="Agency FB" panose="020B0503020202020204" pitchFamily="34" charset="0"/>
              </a:rPr>
              <a:t>Moochyy</a:t>
            </a:r>
            <a:r>
              <a:rPr lang="fr-FR" sz="2800" dirty="0">
                <a:latin typeface="Agency FB" panose="020B0503020202020204" pitchFamily="34" charset="0"/>
              </a:rPr>
              <a:t>_ (2022). Lien : </a:t>
            </a:r>
            <a:r>
              <a:rPr lang="fr-FR" sz="2800" dirty="0">
                <a:latin typeface="Agency FB" panose="020B0503020202020204" pitchFamily="34" charset="0"/>
                <a:hlinkClick r:id="rId4"/>
              </a:rPr>
              <a:t>https://www.youtube.com/watch?v=gI1Wa8rGJ2k</a:t>
            </a:r>
            <a:endParaRPr lang="fr-FR" sz="2800" i="1" dirty="0">
              <a:latin typeface="Agency FB" panose="020B0503020202020204" pitchFamily="34" charset="0"/>
            </a:endParaRPr>
          </a:p>
          <a:p>
            <a:pPr marL="0" indent="0" algn="just">
              <a:buNone/>
            </a:pPr>
            <a:endParaRPr lang="fr-FR" sz="2800" dirty="0">
              <a:latin typeface="Agency FB" panose="020B0503020202020204" pitchFamily="34" charset="0"/>
            </a:endParaRPr>
          </a:p>
          <a:p>
            <a:pPr marL="0" indent="0" algn="r">
              <a:buNone/>
            </a:pPr>
            <a:r>
              <a:rPr lang="fr-FR" sz="2800" dirty="0">
                <a:latin typeface="Agency FB" panose="020B0503020202020204" pitchFamily="34" charset="0"/>
              </a:rPr>
              <a:t>Avec la participation de Speed René…</a:t>
            </a:r>
          </a:p>
        </p:txBody>
      </p:sp>
    </p:spTree>
    <p:extLst>
      <p:ext uri="{BB962C8B-B14F-4D97-AF65-F5344CB8AC3E}">
        <p14:creationId xmlns:p14="http://schemas.microsoft.com/office/powerpoint/2010/main" val="1275318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7BA4897-EB9E-737F-D753-2416805E8F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rgbClr val="00B050"/>
          </a:solidFill>
        </p:spPr>
        <p:txBody>
          <a:bodyPr/>
          <a:lstStyle/>
          <a:p>
            <a:pPr algn="ctr"/>
            <a:r>
              <a:rPr lang="fr-FR" dirty="0">
                <a:latin typeface="Agency FB" panose="020B0503020202020204" pitchFamily="34" charset="0"/>
              </a:rPr>
              <a:t>Le </a:t>
            </a:r>
            <a:r>
              <a:rPr lang="fr-FR" dirty="0" err="1">
                <a:latin typeface="Agency FB" panose="020B0503020202020204" pitchFamily="34" charset="0"/>
              </a:rPr>
              <a:t>speedrun</a:t>
            </a:r>
            <a:r>
              <a:rPr lang="fr-FR" dirty="0">
                <a:latin typeface="Agency FB" panose="020B0503020202020204" pitchFamily="34" charset="0"/>
              </a:rPr>
              <a:t> : définition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32E60DA-AD96-C75D-6016-A4D9E75C12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7527" y="1801091"/>
            <a:ext cx="10224655" cy="4433454"/>
          </a:xfrm>
        </p:spPr>
        <p:txBody>
          <a:bodyPr anchor="ctr">
            <a:normAutofit fontScale="92500"/>
          </a:bodyPr>
          <a:lstStyle/>
          <a:p>
            <a:pPr marL="0" indent="0" algn="just">
              <a:buNone/>
            </a:pPr>
            <a:r>
              <a:rPr lang="fr-FR" sz="6000" dirty="0">
                <a:latin typeface="Agency FB" panose="020B0503020202020204" pitchFamily="34" charset="0"/>
              </a:rPr>
              <a:t>Le </a:t>
            </a:r>
            <a:r>
              <a:rPr lang="fr-FR" sz="6000" dirty="0" err="1">
                <a:latin typeface="Agency FB" panose="020B0503020202020204" pitchFamily="34" charset="0"/>
              </a:rPr>
              <a:t>speedrun</a:t>
            </a:r>
            <a:r>
              <a:rPr lang="fr-FR" sz="6000" dirty="0">
                <a:latin typeface="Agency FB" panose="020B0503020202020204" pitchFamily="34" charset="0"/>
              </a:rPr>
              <a:t> est une pratique consistant à accomplir un objectif au sein d’un jeu vidéo selon un référentiel temporel propre à chaque praticien et dans un cadre défini par une communauté ou par le praticien.</a:t>
            </a:r>
          </a:p>
        </p:txBody>
      </p:sp>
    </p:spTree>
    <p:extLst>
      <p:ext uri="{BB962C8B-B14F-4D97-AF65-F5344CB8AC3E}">
        <p14:creationId xmlns:p14="http://schemas.microsoft.com/office/powerpoint/2010/main" val="30016913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7BA4897-EB9E-737F-D753-2416805E8F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rgbClr val="00B050"/>
          </a:solidFill>
        </p:spPr>
        <p:txBody>
          <a:bodyPr/>
          <a:lstStyle/>
          <a:p>
            <a:pPr algn="ctr"/>
            <a:r>
              <a:rPr lang="fr-FR" dirty="0">
                <a:latin typeface="Agency FB" panose="020B0503020202020204" pitchFamily="34" charset="0"/>
              </a:rPr>
              <a:t>La </a:t>
            </a:r>
            <a:r>
              <a:rPr lang="fr-FR" dirty="0" err="1">
                <a:latin typeface="Agency FB" panose="020B0503020202020204" pitchFamily="34" charset="0"/>
              </a:rPr>
              <a:t>resémantisation</a:t>
            </a:r>
            <a:r>
              <a:rPr lang="fr-FR" dirty="0">
                <a:latin typeface="Agency FB" panose="020B0503020202020204" pitchFamily="34" charset="0"/>
              </a:rPr>
              <a:t> : définition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32E60DA-AD96-C75D-6016-A4D9E75C12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74618" y="1759527"/>
            <a:ext cx="9545782" cy="4821382"/>
          </a:xfrm>
        </p:spPr>
        <p:txBody>
          <a:bodyPr anchor="ctr">
            <a:normAutofit fontScale="70000" lnSpcReduction="20000"/>
          </a:bodyPr>
          <a:lstStyle/>
          <a:p>
            <a:pPr marL="0" indent="0" algn="just">
              <a:buNone/>
            </a:pPr>
            <a:r>
              <a:rPr lang="fr-FR" sz="6000" dirty="0">
                <a:latin typeface="Agency FB" panose="020B0503020202020204" pitchFamily="34" charset="0"/>
              </a:rPr>
              <a:t>La </a:t>
            </a:r>
            <a:r>
              <a:rPr lang="fr-FR" sz="6000" dirty="0" err="1">
                <a:latin typeface="Agency FB" panose="020B0503020202020204" pitchFamily="34" charset="0"/>
              </a:rPr>
              <a:t>resémantisation</a:t>
            </a:r>
            <a:r>
              <a:rPr lang="fr-FR" sz="6000" dirty="0">
                <a:latin typeface="Agency FB" panose="020B0503020202020204" pitchFamily="34" charset="0"/>
              </a:rPr>
              <a:t> vise à donner un nouveau sens à différentes unités internes du jeu (Barnabé, 2017).</a:t>
            </a:r>
          </a:p>
          <a:p>
            <a:pPr marL="0" indent="0" algn="just">
              <a:buNone/>
            </a:pPr>
            <a:r>
              <a:rPr lang="fr-FR" sz="6000" dirty="0">
                <a:latin typeface="Agency FB" panose="020B0503020202020204" pitchFamily="34" charset="0"/>
              </a:rPr>
              <a:t>→ Un objet ne sert plus d’élément diégétique de décor : il devient un vecteur pour sortir du jeu.</a:t>
            </a:r>
          </a:p>
          <a:p>
            <a:pPr marL="0" indent="0" algn="just">
              <a:buNone/>
            </a:pPr>
            <a:r>
              <a:rPr lang="fr-FR" sz="6000" dirty="0">
                <a:latin typeface="Agency FB" panose="020B0503020202020204" pitchFamily="34" charset="0"/>
              </a:rPr>
              <a:t>→ Un PNJ ne sert plus à acheter des objets : il devient une donnée mémorielle manipulable permettant de corrompre la mémoire du jeu.</a:t>
            </a:r>
          </a:p>
          <a:p>
            <a:pPr marL="0" indent="0" algn="just">
              <a:buNone/>
            </a:pPr>
            <a:r>
              <a:rPr lang="fr-FR" sz="6000" dirty="0">
                <a:latin typeface="Agency FB" panose="020B0503020202020204" pitchFamily="34" charset="0"/>
              </a:rPr>
              <a:t>→ etc.</a:t>
            </a:r>
          </a:p>
        </p:txBody>
      </p:sp>
    </p:spTree>
    <p:extLst>
      <p:ext uri="{BB962C8B-B14F-4D97-AF65-F5344CB8AC3E}">
        <p14:creationId xmlns:p14="http://schemas.microsoft.com/office/powerpoint/2010/main" val="18201829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5EBBE62E-5639-C575-047C-3A754165C3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9" name="Espace réservé du contenu 8" descr="Une image contenant texte">
            <a:extLst>
              <a:ext uri="{FF2B5EF4-FFF2-40B4-BE49-F238E27FC236}">
                <a16:creationId xmlns:a16="http://schemas.microsoft.com/office/drawing/2014/main" id="{8DD7B978-3A28-AE8A-A2CF-069CC09105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1518817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7BA4897-EB9E-737F-D753-2416805E8F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rgbClr val="00B050"/>
          </a:solidFill>
        </p:spPr>
        <p:txBody>
          <a:bodyPr/>
          <a:lstStyle/>
          <a:p>
            <a:pPr algn="ctr"/>
            <a:r>
              <a:rPr lang="fr-FR" dirty="0">
                <a:latin typeface="Agency FB" panose="020B0503020202020204" pitchFamily="34" charset="0"/>
              </a:rPr>
              <a:t>La </a:t>
            </a:r>
            <a:r>
              <a:rPr lang="fr-FR" dirty="0" err="1">
                <a:latin typeface="Agency FB" panose="020B0503020202020204" pitchFamily="34" charset="0"/>
              </a:rPr>
              <a:t>resémantisation</a:t>
            </a:r>
            <a:r>
              <a:rPr lang="fr-FR" dirty="0">
                <a:latin typeface="Agency FB" panose="020B0503020202020204" pitchFamily="34" charset="0"/>
              </a:rPr>
              <a:t> : trois états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32E60DA-AD96-C75D-6016-A4D9E75C12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509" y="1939635"/>
            <a:ext cx="9878291" cy="4516583"/>
          </a:xfrm>
        </p:spPr>
        <p:txBody>
          <a:bodyPr anchor="ctr">
            <a:normAutofit fontScale="92500"/>
          </a:bodyPr>
          <a:lstStyle/>
          <a:p>
            <a:pPr marL="0" indent="0" algn="just">
              <a:buNone/>
            </a:pPr>
            <a:r>
              <a:rPr lang="fr-FR" sz="6000" dirty="0">
                <a:latin typeface="Agency FB" panose="020B0503020202020204" pitchFamily="34" charset="0"/>
              </a:rPr>
              <a:t>Les </a:t>
            </a:r>
            <a:r>
              <a:rPr lang="fr-FR" sz="6000" dirty="0" err="1">
                <a:latin typeface="Agency FB" panose="020B0503020202020204" pitchFamily="34" charset="0"/>
              </a:rPr>
              <a:t>speedrunners</a:t>
            </a:r>
            <a:r>
              <a:rPr lang="fr-FR" sz="6000" dirty="0">
                <a:latin typeface="Agency FB" panose="020B0503020202020204" pitchFamily="34" charset="0"/>
              </a:rPr>
              <a:t> vont ériger de nouvelles connaissances qui nécessitent :</a:t>
            </a:r>
          </a:p>
          <a:p>
            <a:pPr marL="0" indent="0" algn="just">
              <a:buNone/>
            </a:pPr>
            <a:r>
              <a:rPr lang="fr-FR" sz="6000" dirty="0">
                <a:latin typeface="Agency FB" panose="020B0503020202020204" pitchFamily="34" charset="0"/>
              </a:rPr>
              <a:t>- un </a:t>
            </a:r>
            <a:r>
              <a:rPr lang="fr-FR" sz="6000" b="1" dirty="0">
                <a:latin typeface="Agency FB" panose="020B0503020202020204" pitchFamily="34" charset="0"/>
              </a:rPr>
              <a:t>encodage</a:t>
            </a:r>
          </a:p>
          <a:p>
            <a:pPr marL="0" indent="0" algn="just">
              <a:buNone/>
            </a:pPr>
            <a:r>
              <a:rPr lang="fr-FR" sz="6000" dirty="0">
                <a:latin typeface="Agency FB" panose="020B0503020202020204" pitchFamily="34" charset="0"/>
              </a:rPr>
              <a:t>- une </a:t>
            </a:r>
            <a:r>
              <a:rPr lang="fr-FR" sz="6000" b="1" dirty="0">
                <a:latin typeface="Agency FB" panose="020B0503020202020204" pitchFamily="34" charset="0"/>
              </a:rPr>
              <a:t>appropriation</a:t>
            </a:r>
          </a:p>
          <a:p>
            <a:pPr marL="0" indent="0" algn="just">
              <a:buNone/>
            </a:pPr>
            <a:r>
              <a:rPr lang="fr-FR" sz="6000" dirty="0">
                <a:latin typeface="Agency FB" panose="020B0503020202020204" pitchFamily="34" charset="0"/>
              </a:rPr>
              <a:t>- une </a:t>
            </a:r>
            <a:r>
              <a:rPr lang="fr-FR" sz="6000" b="1" dirty="0">
                <a:latin typeface="Agency FB" panose="020B0503020202020204" pitchFamily="34" charset="0"/>
              </a:rPr>
              <a:t>transmission</a:t>
            </a:r>
          </a:p>
        </p:txBody>
      </p:sp>
    </p:spTree>
    <p:extLst>
      <p:ext uri="{BB962C8B-B14F-4D97-AF65-F5344CB8AC3E}">
        <p14:creationId xmlns:p14="http://schemas.microsoft.com/office/powerpoint/2010/main" val="15521023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7BA4897-EB9E-737F-D753-2416805E8F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rgbClr val="00B050"/>
          </a:solidFill>
        </p:spPr>
        <p:txBody>
          <a:bodyPr/>
          <a:lstStyle/>
          <a:p>
            <a:pPr algn="ctr"/>
            <a:r>
              <a:rPr lang="fr-FR" dirty="0">
                <a:latin typeface="Agency FB" panose="020B0503020202020204" pitchFamily="34" charset="0"/>
              </a:rPr>
              <a:t>La </a:t>
            </a:r>
            <a:r>
              <a:rPr lang="fr-FR" dirty="0" err="1">
                <a:latin typeface="Agency FB" panose="020B0503020202020204" pitchFamily="34" charset="0"/>
              </a:rPr>
              <a:t>resémantisation</a:t>
            </a:r>
            <a:r>
              <a:rPr lang="fr-FR" dirty="0">
                <a:latin typeface="Agency FB" panose="020B0503020202020204" pitchFamily="34" charset="0"/>
              </a:rPr>
              <a:t> : l’exemple de Super Mario 64</a:t>
            </a:r>
          </a:p>
        </p:txBody>
      </p:sp>
      <p:pic>
        <p:nvPicPr>
          <p:cNvPr id="6" name="BLJ_cespetiteschosesvideoludiques">
            <a:hlinkClick r:id="" action="ppaction://media"/>
            <a:extLst>
              <a:ext uri="{FF2B5EF4-FFF2-40B4-BE49-F238E27FC236}">
                <a16:creationId xmlns:a16="http://schemas.microsoft.com/office/drawing/2014/main" id="{95396353-6653-884E-F10E-1018BCBAE43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325562"/>
            <a:ext cx="12191999" cy="5532437"/>
          </a:xfrm>
        </p:spPr>
      </p:pic>
    </p:spTree>
    <p:extLst>
      <p:ext uri="{BB962C8B-B14F-4D97-AF65-F5344CB8AC3E}">
        <p14:creationId xmlns:p14="http://schemas.microsoft.com/office/powerpoint/2010/main" val="3251730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4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7BA4897-EB9E-737F-D753-2416805E8F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rgbClr val="00B050"/>
          </a:solidFill>
        </p:spPr>
        <p:txBody>
          <a:bodyPr/>
          <a:lstStyle/>
          <a:p>
            <a:pPr algn="ctr"/>
            <a:r>
              <a:rPr lang="fr-FR" dirty="0">
                <a:latin typeface="Agency FB" panose="020B0503020202020204" pitchFamily="34" charset="0"/>
              </a:rPr>
              <a:t>La </a:t>
            </a:r>
            <a:r>
              <a:rPr lang="fr-FR" dirty="0" err="1">
                <a:latin typeface="Agency FB" panose="020B0503020202020204" pitchFamily="34" charset="0"/>
              </a:rPr>
              <a:t>resémantisation</a:t>
            </a:r>
            <a:r>
              <a:rPr lang="fr-FR" dirty="0">
                <a:latin typeface="Agency FB" panose="020B0503020202020204" pitchFamily="34" charset="0"/>
              </a:rPr>
              <a:t> : l’exemple de </a:t>
            </a:r>
            <a:r>
              <a:rPr lang="fr-FR" dirty="0" err="1">
                <a:latin typeface="Agency FB" panose="020B0503020202020204" pitchFamily="34" charset="0"/>
              </a:rPr>
              <a:t>Dark</a:t>
            </a:r>
            <a:r>
              <a:rPr lang="fr-FR" dirty="0">
                <a:latin typeface="Agency FB" panose="020B0503020202020204" pitchFamily="34" charset="0"/>
              </a:rPr>
              <a:t> Souls III</a:t>
            </a:r>
          </a:p>
        </p:txBody>
      </p:sp>
      <p:pic>
        <p:nvPicPr>
          <p:cNvPr id="6" name="TearDrop_cespetiteschosesvideoludiques">
            <a:hlinkClick r:id="" action="ppaction://media"/>
            <a:extLst>
              <a:ext uri="{FF2B5EF4-FFF2-40B4-BE49-F238E27FC236}">
                <a16:creationId xmlns:a16="http://schemas.microsoft.com/office/drawing/2014/main" id="{54FECC1A-B44B-219E-B8F9-6559C3A2FEA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325562"/>
            <a:ext cx="12191999" cy="5532437"/>
          </a:xfrm>
        </p:spPr>
      </p:pic>
    </p:spTree>
    <p:extLst>
      <p:ext uri="{BB962C8B-B14F-4D97-AF65-F5344CB8AC3E}">
        <p14:creationId xmlns:p14="http://schemas.microsoft.com/office/powerpoint/2010/main" val="900624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25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7BA4897-EB9E-737F-D753-2416805E8F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rgbClr val="00B050"/>
          </a:solidFill>
        </p:spPr>
        <p:txBody>
          <a:bodyPr/>
          <a:lstStyle/>
          <a:p>
            <a:pPr algn="ctr"/>
            <a:r>
              <a:rPr lang="fr-FR" dirty="0">
                <a:latin typeface="Agency FB" panose="020B0503020202020204" pitchFamily="34" charset="0"/>
              </a:rPr>
              <a:t>Les travaux autour du document (avant le numérique)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32E60DA-AD96-C75D-6016-A4D9E75C12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4629" y="1770743"/>
            <a:ext cx="8868227" cy="4847771"/>
          </a:xfrm>
        </p:spPr>
        <p:txBody>
          <a:bodyPr anchor="ctr">
            <a:normAutofit fontScale="77500" lnSpcReduction="20000"/>
          </a:bodyPr>
          <a:lstStyle/>
          <a:p>
            <a:pPr marL="0" indent="0" algn="just">
              <a:buNone/>
            </a:pPr>
            <a:r>
              <a:rPr lang="fr-FR" sz="6000" dirty="0">
                <a:latin typeface="Agency FB" panose="020B0503020202020204" pitchFamily="34" charset="0"/>
              </a:rPr>
              <a:t>Paul </a:t>
            </a:r>
            <a:r>
              <a:rPr lang="fr-FR" sz="6000" dirty="0" err="1">
                <a:latin typeface="Agency FB" panose="020B0503020202020204" pitchFamily="34" charset="0"/>
              </a:rPr>
              <a:t>Otlet</a:t>
            </a:r>
            <a:r>
              <a:rPr lang="fr-FR" sz="6000" dirty="0">
                <a:latin typeface="Agency FB" panose="020B0503020202020204" pitchFamily="34" charset="0"/>
              </a:rPr>
              <a:t> (1934) : Un document est un support contenant des « </a:t>
            </a:r>
            <a:r>
              <a:rPr lang="fr-FR" sz="6000" i="1" dirty="0">
                <a:latin typeface="Agency FB" panose="020B0503020202020204" pitchFamily="34" charset="0"/>
              </a:rPr>
              <a:t>signes représentatifs de données intellectuelles</a:t>
            </a:r>
            <a:r>
              <a:rPr lang="fr-FR" sz="6000" dirty="0">
                <a:latin typeface="Agency FB" panose="020B0503020202020204" pitchFamily="34" charset="0"/>
              </a:rPr>
              <a:t> ».</a:t>
            </a:r>
          </a:p>
          <a:p>
            <a:pPr marL="0" indent="0" algn="just">
              <a:buNone/>
            </a:pPr>
            <a:endParaRPr lang="fr-FR" sz="6000" dirty="0">
              <a:latin typeface="Agency FB" panose="020B0503020202020204" pitchFamily="34" charset="0"/>
            </a:endParaRPr>
          </a:p>
          <a:p>
            <a:pPr marL="0" indent="0" algn="just">
              <a:buNone/>
            </a:pPr>
            <a:r>
              <a:rPr lang="fr-FR" sz="6000" dirty="0">
                <a:latin typeface="Agency FB" panose="020B0503020202020204" pitchFamily="34" charset="0"/>
              </a:rPr>
              <a:t>Jean Meyriat (1981) : « </a:t>
            </a:r>
            <a:r>
              <a:rPr lang="fr-FR" sz="6000" i="1" dirty="0">
                <a:latin typeface="Agency FB" panose="020B0503020202020204" pitchFamily="34" charset="0"/>
              </a:rPr>
              <a:t>Le document est le produit d’une volonté, celle d’informer ou de s’informer – la seconde étant au moins toujours nécessaire.</a:t>
            </a:r>
            <a:r>
              <a:rPr lang="fr-FR" sz="6000" dirty="0">
                <a:latin typeface="Agency FB" panose="020B0503020202020204" pitchFamily="34" charset="0"/>
              </a:rPr>
              <a:t> »</a:t>
            </a:r>
          </a:p>
        </p:txBody>
      </p:sp>
    </p:spTree>
    <p:extLst>
      <p:ext uri="{BB962C8B-B14F-4D97-AF65-F5344CB8AC3E}">
        <p14:creationId xmlns:p14="http://schemas.microsoft.com/office/powerpoint/2010/main" val="20613990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7BA4897-EB9E-737F-D753-2416805E8F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rgbClr val="00B050"/>
          </a:solidFill>
        </p:spPr>
        <p:txBody>
          <a:bodyPr/>
          <a:lstStyle/>
          <a:p>
            <a:pPr algn="ctr"/>
            <a:r>
              <a:rPr lang="fr-FR" dirty="0">
                <a:latin typeface="Agency FB" panose="020B0503020202020204" pitchFamily="34" charset="0"/>
              </a:rPr>
              <a:t>Les travaux autour du document (depuis le numérique)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32E60DA-AD96-C75D-6016-A4D9E75C12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1771" y="2032000"/>
            <a:ext cx="9811657" cy="4368800"/>
          </a:xfrm>
        </p:spPr>
        <p:txBody>
          <a:bodyPr anchor="ctr">
            <a:normAutofit fontScale="92500" lnSpcReduction="10000"/>
          </a:bodyPr>
          <a:lstStyle/>
          <a:p>
            <a:pPr marL="0" indent="0" algn="just">
              <a:buNone/>
            </a:pPr>
            <a:r>
              <a:rPr lang="fr-FR" sz="6000" dirty="0">
                <a:latin typeface="Agency FB" panose="020B0503020202020204" pitchFamily="34" charset="0"/>
              </a:rPr>
              <a:t>Olivier Le </a:t>
            </a:r>
            <a:r>
              <a:rPr lang="fr-FR" sz="6000" dirty="0" err="1">
                <a:latin typeface="Agency FB" panose="020B0503020202020204" pitchFamily="34" charset="0"/>
              </a:rPr>
              <a:t>Deuff</a:t>
            </a:r>
            <a:r>
              <a:rPr lang="fr-FR" sz="6000" dirty="0">
                <a:latin typeface="Agency FB" panose="020B0503020202020204" pitchFamily="34" charset="0"/>
              </a:rPr>
              <a:t> (2012) : « </a:t>
            </a:r>
            <a:r>
              <a:rPr lang="fr-FR" sz="6000" i="1" dirty="0">
                <a:latin typeface="Agency FB" panose="020B0503020202020204" pitchFamily="34" charset="0"/>
              </a:rPr>
              <a:t>Le document présente trois dimensions principales qui demeurent avec le numérique. Il possède une dimension liée à la preuve, une autre davantage historique et mémorielle et une troisième pédagogique.</a:t>
            </a:r>
            <a:r>
              <a:rPr lang="fr-FR" sz="6000" dirty="0">
                <a:latin typeface="Agency FB" panose="020B0503020202020204" pitchFamily="34" charset="0"/>
              </a:rPr>
              <a:t> »</a:t>
            </a:r>
          </a:p>
        </p:txBody>
      </p:sp>
    </p:spTree>
    <p:extLst>
      <p:ext uri="{BB962C8B-B14F-4D97-AF65-F5344CB8AC3E}">
        <p14:creationId xmlns:p14="http://schemas.microsoft.com/office/powerpoint/2010/main" val="3488794896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100</TotalTime>
  <Words>1057</Words>
  <Application>Microsoft Office PowerPoint</Application>
  <PresentationFormat>Grand écran</PresentationFormat>
  <Paragraphs>51</Paragraphs>
  <Slides>14</Slides>
  <Notes>0</Notes>
  <HiddenSlides>0</HiddenSlides>
  <MMClips>2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14</vt:i4>
      </vt:variant>
    </vt:vector>
  </HeadingPairs>
  <TitlesOfParts>
    <vt:vector size="19" baseType="lpstr">
      <vt:lpstr>Agency FB</vt:lpstr>
      <vt:lpstr>Arial</vt:lpstr>
      <vt:lpstr>Calibri</vt:lpstr>
      <vt:lpstr>Calibri Light</vt:lpstr>
      <vt:lpstr>Thème Office</vt:lpstr>
      <vt:lpstr>Présentation PowerPoint</vt:lpstr>
      <vt:lpstr>Le speedrun : définition</vt:lpstr>
      <vt:lpstr>La resémantisation : définition</vt:lpstr>
      <vt:lpstr>Présentation PowerPoint</vt:lpstr>
      <vt:lpstr>La resémantisation : trois états</vt:lpstr>
      <vt:lpstr>La resémantisation : l’exemple de Super Mario 64</vt:lpstr>
      <vt:lpstr>La resémantisation : l’exemple de Dark Souls III</vt:lpstr>
      <vt:lpstr>Les travaux autour du document (avant le numérique)</vt:lpstr>
      <vt:lpstr>Les travaux autour du document (depuis le numérique)</vt:lpstr>
      <vt:lpstr>Le speedrun : un hyperdocument ?</vt:lpstr>
      <vt:lpstr>Que retenir de la valorisation de « ces petites choses  vidéoludiques » ?</vt:lpstr>
      <vt:lpstr>Bibliographie : références académiques (1/2)</vt:lpstr>
      <vt:lpstr>Bibliographie : références académiques (2/2)</vt:lpstr>
      <vt:lpstr>Bibliographie : références iconographiques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Sacha Bernard</dc:creator>
  <cp:lastModifiedBy>Sacha Bernard</cp:lastModifiedBy>
  <cp:revision>7</cp:revision>
  <dcterms:created xsi:type="dcterms:W3CDTF">2022-10-03T19:47:39Z</dcterms:created>
  <dcterms:modified xsi:type="dcterms:W3CDTF">2022-10-05T21:58:51Z</dcterms:modified>
</cp:coreProperties>
</file>