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8" r:id="rId3"/>
    <p:sldId id="980" r:id="rId4"/>
    <p:sldId id="888" r:id="rId5"/>
    <p:sldId id="890" r:id="rId6"/>
    <p:sldId id="891" r:id="rId7"/>
    <p:sldId id="892" r:id="rId8"/>
    <p:sldId id="893" r:id="rId9"/>
    <p:sldId id="925" r:id="rId10"/>
    <p:sldId id="926" r:id="rId11"/>
    <p:sldId id="937" r:id="rId12"/>
    <p:sldId id="943" r:id="rId13"/>
    <p:sldId id="938" r:id="rId14"/>
    <p:sldId id="939" r:id="rId15"/>
    <p:sldId id="940" r:id="rId16"/>
    <p:sldId id="944" r:id="rId17"/>
    <p:sldId id="941" r:id="rId18"/>
    <p:sldId id="983" r:id="rId19"/>
    <p:sldId id="984" r:id="rId20"/>
    <p:sldId id="985" r:id="rId21"/>
    <p:sldId id="264" r:id="rId22"/>
    <p:sldId id="986" r:id="rId23"/>
    <p:sldId id="990" r:id="rId24"/>
    <p:sldId id="991" r:id="rId25"/>
    <p:sldId id="992" r:id="rId26"/>
    <p:sldId id="993" r:id="rId27"/>
    <p:sldId id="896" r:id="rId28"/>
    <p:sldId id="998" r:id="rId29"/>
    <p:sldId id="997" r:id="rId30"/>
    <p:sldId id="897" r:id="rId31"/>
    <p:sldId id="961" r:id="rId32"/>
    <p:sldId id="962" r:id="rId33"/>
    <p:sldId id="970" r:id="rId34"/>
    <p:sldId id="967" r:id="rId35"/>
    <p:sldId id="968" r:id="rId36"/>
    <p:sldId id="969" r:id="rId37"/>
    <p:sldId id="971" r:id="rId38"/>
    <p:sldId id="1001" r:id="rId39"/>
    <p:sldId id="972" r:id="rId40"/>
    <p:sldId id="973" r:id="rId41"/>
    <p:sldId id="269" r:id="rId42"/>
    <p:sldId id="978" r:id="rId43"/>
    <p:sldId id="1002" r:id="rId44"/>
    <p:sldId id="1006" r:id="rId45"/>
    <p:sldId id="1007" r:id="rId46"/>
    <p:sldId id="1014" r:id="rId47"/>
    <p:sldId id="1009" r:id="rId48"/>
    <p:sldId id="1012" r:id="rId49"/>
    <p:sldId id="1016" r:id="rId50"/>
    <p:sldId id="1017" r:id="rId51"/>
    <p:sldId id="1011" r:id="rId52"/>
    <p:sldId id="1015" r:id="rId53"/>
    <p:sldId id="995" r:id="rId54"/>
    <p:sldId id="981" r:id="rId55"/>
    <p:sldId id="1003" r:id="rId56"/>
    <p:sldId id="999" r:id="rId57"/>
    <p:sldId id="1000" r:id="rId5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F7B75"/>
    <a:srgbClr val="F80D0D"/>
    <a:srgbClr val="C3C3C3"/>
    <a:srgbClr val="D9D9D9"/>
    <a:srgbClr val="416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9F90FB-8F06-43B3-9F5A-4DD26FE593E1}" v="99" dt="2022-08-30T06:46:46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118" autoAdjust="0"/>
  </p:normalViewPr>
  <p:slideViewPr>
    <p:cSldViewPr snapToGrid="0">
      <p:cViewPr varScale="1">
        <p:scale>
          <a:sx n="82" d="100"/>
          <a:sy n="82" d="100"/>
        </p:scale>
        <p:origin x="5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yan Levaux" userId="798c95b9-abfb-41b5-91c8-f4b139b5cf43" providerId="ADAL" clId="{7DB185F9-05DE-4027-8556-21FA3BC4DEA2}"/>
    <pc:docChg chg="undo custSel addSld delSld modSld sldOrd">
      <pc:chgData name="Nayan Levaux" userId="798c95b9-abfb-41b5-91c8-f4b139b5cf43" providerId="ADAL" clId="{7DB185F9-05DE-4027-8556-21FA3BC4DEA2}" dt="2022-05-28T19:32:48.543" v="5371"/>
      <pc:docMkLst>
        <pc:docMk/>
      </pc:docMkLst>
      <pc:sldChg chg="addSp delSp modSp mod">
        <pc:chgData name="Nayan Levaux" userId="798c95b9-abfb-41b5-91c8-f4b139b5cf43" providerId="ADAL" clId="{7DB185F9-05DE-4027-8556-21FA3BC4DEA2}" dt="2022-05-26T12:45:42.715" v="955" actId="20577"/>
        <pc:sldMkLst>
          <pc:docMk/>
          <pc:sldMk cId="3784089036" sldId="256"/>
        </pc:sldMkLst>
        <pc:spChg chg="del mod">
          <ac:chgData name="Nayan Levaux" userId="798c95b9-abfb-41b5-91c8-f4b139b5cf43" providerId="ADAL" clId="{7DB185F9-05DE-4027-8556-21FA3BC4DEA2}" dt="2022-05-26T12:00:00.826" v="208" actId="478"/>
          <ac:spMkLst>
            <pc:docMk/>
            <pc:sldMk cId="3784089036" sldId="256"/>
            <ac:spMk id="2" creationId="{00000000-0000-0000-0000-000000000000}"/>
          </ac:spMkLst>
        </pc:spChg>
        <pc:spChg chg="del">
          <ac:chgData name="Nayan Levaux" userId="798c95b9-abfb-41b5-91c8-f4b139b5cf43" providerId="ADAL" clId="{7DB185F9-05DE-4027-8556-21FA3BC4DEA2}" dt="2022-05-26T12:00:06.368" v="210" actId="478"/>
          <ac:spMkLst>
            <pc:docMk/>
            <pc:sldMk cId="3784089036" sldId="256"/>
            <ac:spMk id="3" creationId="{00000000-0000-0000-0000-000000000000}"/>
          </ac:spMkLst>
        </pc:spChg>
        <pc:spChg chg="add del mod">
          <ac:chgData name="Nayan Levaux" userId="798c95b9-abfb-41b5-91c8-f4b139b5cf43" providerId="ADAL" clId="{7DB185F9-05DE-4027-8556-21FA3BC4DEA2}" dt="2022-05-26T12:00:04.057" v="209" actId="478"/>
          <ac:spMkLst>
            <pc:docMk/>
            <pc:sldMk cId="3784089036" sldId="256"/>
            <ac:spMk id="7" creationId="{94770573-F9BF-049F-933D-71FECFC96CF5}"/>
          </ac:spMkLst>
        </pc:spChg>
        <pc:spChg chg="add mod">
          <ac:chgData name="Nayan Levaux" userId="798c95b9-abfb-41b5-91c8-f4b139b5cf43" providerId="ADAL" clId="{7DB185F9-05DE-4027-8556-21FA3BC4DEA2}" dt="2022-05-26T12:31:19.091" v="612" actId="1035"/>
          <ac:spMkLst>
            <pc:docMk/>
            <pc:sldMk cId="3784089036" sldId="256"/>
            <ac:spMk id="8" creationId="{DDF66E21-ACBA-58CF-6EB6-9FA51F0AD4F7}"/>
          </ac:spMkLst>
        </pc:spChg>
        <pc:spChg chg="add mod">
          <ac:chgData name="Nayan Levaux" userId="798c95b9-abfb-41b5-91c8-f4b139b5cf43" providerId="ADAL" clId="{7DB185F9-05DE-4027-8556-21FA3BC4DEA2}" dt="2022-05-26T12:17:21.024" v="493" actId="1036"/>
          <ac:spMkLst>
            <pc:docMk/>
            <pc:sldMk cId="3784089036" sldId="256"/>
            <ac:spMk id="9" creationId="{BEE9657B-A7AF-B558-4731-540BD7EA6E61}"/>
          </ac:spMkLst>
        </pc:spChg>
        <pc:spChg chg="add mod">
          <ac:chgData name="Nayan Levaux" userId="798c95b9-abfb-41b5-91c8-f4b139b5cf43" providerId="ADAL" clId="{7DB185F9-05DE-4027-8556-21FA3BC4DEA2}" dt="2022-05-26T12:45:42.715" v="955" actId="20577"/>
          <ac:spMkLst>
            <pc:docMk/>
            <pc:sldMk cId="3784089036" sldId="256"/>
            <ac:spMk id="10" creationId="{19D25916-4541-C748-9CA8-46B66D8A93E7}"/>
          </ac:spMkLst>
        </pc:spChg>
        <pc:spChg chg="mod">
          <ac:chgData name="Nayan Levaux" userId="798c95b9-abfb-41b5-91c8-f4b139b5cf43" providerId="ADAL" clId="{7DB185F9-05DE-4027-8556-21FA3BC4DEA2}" dt="2022-05-26T12:26:44.358" v="572" actId="20577"/>
          <ac:spMkLst>
            <pc:docMk/>
            <pc:sldMk cId="3784089036" sldId="256"/>
            <ac:spMk id="11" creationId="{AA6572D3-A4C5-EF01-25D2-0F3BE23B3548}"/>
          </ac:spMkLst>
        </pc:spChg>
        <pc:picChg chg="add mod">
          <ac:chgData name="Nayan Levaux" userId="798c95b9-abfb-41b5-91c8-f4b139b5cf43" providerId="ADAL" clId="{7DB185F9-05DE-4027-8556-21FA3BC4DEA2}" dt="2022-05-26T12:02:39.107" v="302" actId="1076"/>
          <ac:picMkLst>
            <pc:docMk/>
            <pc:sldMk cId="3784089036" sldId="256"/>
            <ac:picMk id="5" creationId="{D61D519C-8DBD-2E29-DBE4-B166FCAA1BA8}"/>
          </ac:picMkLst>
        </pc:picChg>
      </pc:sldChg>
      <pc:sldChg chg="addSp delSp modSp new mod ord">
        <pc:chgData name="Nayan Levaux" userId="798c95b9-abfb-41b5-91c8-f4b139b5cf43" providerId="ADAL" clId="{7DB185F9-05DE-4027-8556-21FA3BC4DEA2}" dt="2022-05-26T15:35:26.076" v="4442"/>
        <pc:sldMkLst>
          <pc:docMk/>
          <pc:sldMk cId="4036308249" sldId="257"/>
        </pc:sldMkLst>
        <pc:spChg chg="del">
          <ac:chgData name="Nayan Levaux" userId="798c95b9-abfb-41b5-91c8-f4b139b5cf43" providerId="ADAL" clId="{7DB185F9-05DE-4027-8556-21FA3BC4DEA2}" dt="2022-05-26T12:28:42.586" v="578" actId="478"/>
          <ac:spMkLst>
            <pc:docMk/>
            <pc:sldMk cId="4036308249" sldId="257"/>
            <ac:spMk id="2" creationId="{EA93CED3-95E2-0B18-B9EB-94E8BC6B2113}"/>
          </ac:spMkLst>
        </pc:spChg>
        <pc:spChg chg="mod">
          <ac:chgData name="Nayan Levaux" userId="798c95b9-abfb-41b5-91c8-f4b139b5cf43" providerId="ADAL" clId="{7DB185F9-05DE-4027-8556-21FA3BC4DEA2}" dt="2022-05-26T14:57:48.506" v="3241" actId="20577"/>
          <ac:spMkLst>
            <pc:docMk/>
            <pc:sldMk cId="4036308249" sldId="257"/>
            <ac:spMk id="3" creationId="{F37DE96E-9481-1F65-42DF-8FB7E28F2743}"/>
          </ac:spMkLst>
        </pc:spChg>
        <pc:spChg chg="mod">
          <ac:chgData name="Nayan Levaux" userId="798c95b9-abfb-41b5-91c8-f4b139b5cf43" providerId="ADAL" clId="{7DB185F9-05DE-4027-8556-21FA3BC4DEA2}" dt="2022-05-26T12:25:20.835" v="546" actId="120"/>
          <ac:spMkLst>
            <pc:docMk/>
            <pc:sldMk cId="4036308249" sldId="257"/>
            <ac:spMk id="4" creationId="{53793C54-266E-1C62-FD8A-D80DE71ED254}"/>
          </ac:spMkLst>
        </pc:spChg>
        <pc:spChg chg="add mod">
          <ac:chgData name="Nayan Levaux" userId="798c95b9-abfb-41b5-91c8-f4b139b5cf43" providerId="ADAL" clId="{7DB185F9-05DE-4027-8556-21FA3BC4DEA2}" dt="2022-05-26T12:38:33.113" v="639" actId="20577"/>
          <ac:spMkLst>
            <pc:docMk/>
            <pc:sldMk cId="4036308249" sldId="257"/>
            <ac:spMk id="7" creationId="{5D7E0F3C-34ED-CA4A-8F4A-BF9FE9EA1392}"/>
          </ac:spMkLst>
        </pc:spChg>
        <pc:picChg chg="add del mod">
          <ac:chgData name="Nayan Levaux" userId="798c95b9-abfb-41b5-91c8-f4b139b5cf43" providerId="ADAL" clId="{7DB185F9-05DE-4027-8556-21FA3BC4DEA2}" dt="2022-05-26T12:27:47.971" v="574"/>
          <ac:picMkLst>
            <pc:docMk/>
            <pc:sldMk cId="4036308249" sldId="257"/>
            <ac:picMk id="5" creationId="{D8574D9C-85EB-6FC7-B5FA-DE4CA49094B8}"/>
          </ac:picMkLst>
        </pc:picChg>
        <pc:picChg chg="add mod">
          <ac:chgData name="Nayan Levaux" userId="798c95b9-abfb-41b5-91c8-f4b139b5cf43" providerId="ADAL" clId="{7DB185F9-05DE-4027-8556-21FA3BC4DEA2}" dt="2022-05-26T12:28:28.963" v="577"/>
          <ac:picMkLst>
            <pc:docMk/>
            <pc:sldMk cId="4036308249" sldId="257"/>
            <ac:picMk id="6" creationId="{C19DF302-C8FF-E041-8A7E-544AD91BECD3}"/>
          </ac:picMkLst>
        </pc:picChg>
      </pc:sldChg>
      <pc:sldChg chg="addSp delSp modSp add mod delAnim modAnim">
        <pc:chgData name="Nayan Levaux" userId="798c95b9-abfb-41b5-91c8-f4b139b5cf43" providerId="ADAL" clId="{7DB185F9-05DE-4027-8556-21FA3BC4DEA2}" dt="2022-05-26T13:54:56.167" v="2070" actId="208"/>
        <pc:sldMkLst>
          <pc:docMk/>
          <pc:sldMk cId="4046895871" sldId="258"/>
        </pc:sldMkLst>
        <pc:spChg chg="add del mod">
          <ac:chgData name="Nayan Levaux" userId="798c95b9-abfb-41b5-91c8-f4b139b5cf43" providerId="ADAL" clId="{7DB185F9-05DE-4027-8556-21FA3BC4DEA2}" dt="2022-05-26T12:43:38.851" v="879" actId="478"/>
          <ac:spMkLst>
            <pc:docMk/>
            <pc:sldMk cId="4046895871" sldId="258"/>
            <ac:spMk id="2" creationId="{941C1207-A34B-B860-8ABD-E65C224E6BAB}"/>
          </ac:spMkLst>
        </pc:spChg>
        <pc:spChg chg="del">
          <ac:chgData name="Nayan Levaux" userId="798c95b9-abfb-41b5-91c8-f4b139b5cf43" providerId="ADAL" clId="{7DB185F9-05DE-4027-8556-21FA3BC4DEA2}" dt="2022-05-26T13:26:32.253" v="1616" actId="478"/>
          <ac:spMkLst>
            <pc:docMk/>
            <pc:sldMk cId="4046895871" sldId="258"/>
            <ac:spMk id="3" creationId="{F37DE96E-9481-1F65-42DF-8FB7E28F2743}"/>
          </ac:spMkLst>
        </pc:spChg>
        <pc:spChg chg="add mod">
          <ac:chgData name="Nayan Levaux" userId="798c95b9-abfb-41b5-91c8-f4b139b5cf43" providerId="ADAL" clId="{7DB185F9-05DE-4027-8556-21FA3BC4DEA2}" dt="2022-05-26T13:40:11.403" v="1917" actId="1037"/>
          <ac:spMkLst>
            <pc:docMk/>
            <pc:sldMk cId="4046895871" sldId="258"/>
            <ac:spMk id="5" creationId="{4D67AFE2-DE24-5AAA-E1F3-A51CDA0A6E74}"/>
          </ac:spMkLst>
        </pc:spChg>
        <pc:spChg chg="add del mod">
          <ac:chgData name="Nayan Levaux" userId="798c95b9-abfb-41b5-91c8-f4b139b5cf43" providerId="ADAL" clId="{7DB185F9-05DE-4027-8556-21FA3BC4DEA2}" dt="2022-05-26T13:37:41.988" v="1864" actId="478"/>
          <ac:spMkLst>
            <pc:docMk/>
            <pc:sldMk cId="4046895871" sldId="258"/>
            <ac:spMk id="11" creationId="{D07B329E-C32B-E0A3-A6F2-EA8E431BB063}"/>
          </ac:spMkLst>
        </pc:spChg>
        <pc:spChg chg="add del mod">
          <ac:chgData name="Nayan Levaux" userId="798c95b9-abfb-41b5-91c8-f4b139b5cf43" providerId="ADAL" clId="{7DB185F9-05DE-4027-8556-21FA3BC4DEA2}" dt="2022-05-26T13:38:12.124" v="1873" actId="478"/>
          <ac:spMkLst>
            <pc:docMk/>
            <pc:sldMk cId="4046895871" sldId="258"/>
            <ac:spMk id="12" creationId="{5DF8E212-ABAA-2D13-6A44-8E4DAF99B72A}"/>
          </ac:spMkLst>
        </pc:spChg>
        <pc:spChg chg="add del mod">
          <ac:chgData name="Nayan Levaux" userId="798c95b9-abfb-41b5-91c8-f4b139b5cf43" providerId="ADAL" clId="{7DB185F9-05DE-4027-8556-21FA3BC4DEA2}" dt="2022-05-26T13:38:20.121" v="1878" actId="478"/>
          <ac:spMkLst>
            <pc:docMk/>
            <pc:sldMk cId="4046895871" sldId="258"/>
            <ac:spMk id="13" creationId="{9E99EAAC-610D-41B4-F333-6A00A10B3698}"/>
          </ac:spMkLst>
        </pc:spChg>
        <pc:spChg chg="add del mod">
          <ac:chgData name="Nayan Levaux" userId="798c95b9-abfb-41b5-91c8-f4b139b5cf43" providerId="ADAL" clId="{7DB185F9-05DE-4027-8556-21FA3BC4DEA2}" dt="2022-05-26T13:38:05.598" v="1869" actId="478"/>
          <ac:spMkLst>
            <pc:docMk/>
            <pc:sldMk cId="4046895871" sldId="258"/>
            <ac:spMk id="15" creationId="{AFA82E1C-9741-EC35-018D-BFDE257C3AF0}"/>
          </ac:spMkLst>
        </pc:spChg>
        <pc:spChg chg="add del mod">
          <ac:chgData name="Nayan Levaux" userId="798c95b9-abfb-41b5-91c8-f4b139b5cf43" providerId="ADAL" clId="{7DB185F9-05DE-4027-8556-21FA3BC4DEA2}" dt="2022-05-26T13:38:06.983" v="1871" actId="478"/>
          <ac:spMkLst>
            <pc:docMk/>
            <pc:sldMk cId="4046895871" sldId="258"/>
            <ac:spMk id="16" creationId="{D3171E48-2873-FF0C-97AE-C0AF51049A63}"/>
          </ac:spMkLst>
        </pc:spChg>
        <pc:spChg chg="add mod">
          <ac:chgData name="Nayan Levaux" userId="798c95b9-abfb-41b5-91c8-f4b139b5cf43" providerId="ADAL" clId="{7DB185F9-05DE-4027-8556-21FA3BC4DEA2}" dt="2022-05-26T13:47:51.510" v="2036" actId="122"/>
          <ac:spMkLst>
            <pc:docMk/>
            <pc:sldMk cId="4046895871" sldId="258"/>
            <ac:spMk id="17" creationId="{82EBF607-ADE2-D610-C5CC-1416316877E0}"/>
          </ac:spMkLst>
        </pc:spChg>
        <pc:spChg chg="add del mod">
          <ac:chgData name="Nayan Levaux" userId="798c95b9-abfb-41b5-91c8-f4b139b5cf43" providerId="ADAL" clId="{7DB185F9-05DE-4027-8556-21FA3BC4DEA2}" dt="2022-05-26T13:34:55.686" v="1797" actId="478"/>
          <ac:spMkLst>
            <pc:docMk/>
            <pc:sldMk cId="4046895871" sldId="258"/>
            <ac:spMk id="18" creationId="{1DD3C1BF-7357-7241-EBD2-16169BE00F25}"/>
          </ac:spMkLst>
        </pc:spChg>
        <pc:spChg chg="add del mod">
          <ac:chgData name="Nayan Levaux" userId="798c95b9-abfb-41b5-91c8-f4b139b5cf43" providerId="ADAL" clId="{7DB185F9-05DE-4027-8556-21FA3BC4DEA2}" dt="2022-05-26T13:36:00.329" v="1843" actId="478"/>
          <ac:spMkLst>
            <pc:docMk/>
            <pc:sldMk cId="4046895871" sldId="258"/>
            <ac:spMk id="19" creationId="{35A8AB47-C874-09A3-FA60-B4CCEC7F2872}"/>
          </ac:spMkLst>
        </pc:spChg>
        <pc:spChg chg="add del mod">
          <ac:chgData name="Nayan Levaux" userId="798c95b9-abfb-41b5-91c8-f4b139b5cf43" providerId="ADAL" clId="{7DB185F9-05DE-4027-8556-21FA3BC4DEA2}" dt="2022-05-26T13:35:40.314" v="1819" actId="478"/>
          <ac:spMkLst>
            <pc:docMk/>
            <pc:sldMk cId="4046895871" sldId="258"/>
            <ac:spMk id="20" creationId="{38915AC9-0FDE-F326-09F7-40ABAAA10DC8}"/>
          </ac:spMkLst>
        </pc:spChg>
        <pc:spChg chg="add del mod">
          <ac:chgData name="Nayan Levaux" userId="798c95b9-abfb-41b5-91c8-f4b139b5cf43" providerId="ADAL" clId="{7DB185F9-05DE-4027-8556-21FA3BC4DEA2}" dt="2022-05-26T13:38:16.622" v="1876" actId="478"/>
          <ac:spMkLst>
            <pc:docMk/>
            <pc:sldMk cId="4046895871" sldId="258"/>
            <ac:spMk id="22" creationId="{EEAD97F7-6CEB-C3A2-DABC-AB20A61B1CA1}"/>
          </ac:spMkLst>
        </pc:spChg>
        <pc:spChg chg="add del mod">
          <ac:chgData name="Nayan Levaux" userId="798c95b9-abfb-41b5-91c8-f4b139b5cf43" providerId="ADAL" clId="{7DB185F9-05DE-4027-8556-21FA3BC4DEA2}" dt="2022-05-26T13:38:15.028" v="1875" actId="478"/>
          <ac:spMkLst>
            <pc:docMk/>
            <pc:sldMk cId="4046895871" sldId="258"/>
            <ac:spMk id="23" creationId="{97F8D7C7-4C24-FDAC-1D7F-7D41A0EF38B3}"/>
          </ac:spMkLst>
        </pc:spChg>
        <pc:spChg chg="add mod">
          <ac:chgData name="Nayan Levaux" userId="798c95b9-abfb-41b5-91c8-f4b139b5cf43" providerId="ADAL" clId="{7DB185F9-05DE-4027-8556-21FA3BC4DEA2}" dt="2022-05-26T13:54:38.920" v="2068" actId="208"/>
          <ac:spMkLst>
            <pc:docMk/>
            <pc:sldMk cId="4046895871" sldId="258"/>
            <ac:spMk id="24" creationId="{60DF4411-A03F-0B01-8BB6-E9DC4B61E640}"/>
          </ac:spMkLst>
        </pc:spChg>
        <pc:spChg chg="add mod">
          <ac:chgData name="Nayan Levaux" userId="798c95b9-abfb-41b5-91c8-f4b139b5cf43" providerId="ADAL" clId="{7DB185F9-05DE-4027-8556-21FA3BC4DEA2}" dt="2022-05-26T13:54:56.167" v="2070" actId="208"/>
          <ac:spMkLst>
            <pc:docMk/>
            <pc:sldMk cId="4046895871" sldId="258"/>
            <ac:spMk id="25" creationId="{9950F9A9-C103-2770-18FE-DC3EAAD9CE17}"/>
          </ac:spMkLst>
        </pc:spChg>
        <pc:spChg chg="add mod">
          <ac:chgData name="Nayan Levaux" userId="798c95b9-abfb-41b5-91c8-f4b139b5cf43" providerId="ADAL" clId="{7DB185F9-05DE-4027-8556-21FA3BC4DEA2}" dt="2022-05-26T13:47:42.892" v="2035" actId="122"/>
          <ac:spMkLst>
            <pc:docMk/>
            <pc:sldMk cId="4046895871" sldId="258"/>
            <ac:spMk id="28" creationId="{8786538C-5A4A-D0BB-AD34-B52EFC825D24}"/>
          </ac:spMkLst>
        </pc:spChg>
        <pc:spChg chg="add mod">
          <ac:chgData name="Nayan Levaux" userId="798c95b9-abfb-41b5-91c8-f4b139b5cf43" providerId="ADAL" clId="{7DB185F9-05DE-4027-8556-21FA3BC4DEA2}" dt="2022-05-26T13:48:03.966" v="2037" actId="1076"/>
          <ac:spMkLst>
            <pc:docMk/>
            <pc:sldMk cId="4046895871" sldId="258"/>
            <ac:spMk id="30" creationId="{6F17CF2F-366E-C122-19DC-D205433A5A4D}"/>
          </ac:spMkLst>
        </pc:spChg>
        <pc:spChg chg="add mod">
          <ac:chgData name="Nayan Levaux" userId="798c95b9-abfb-41b5-91c8-f4b139b5cf43" providerId="ADAL" clId="{7DB185F9-05DE-4027-8556-21FA3BC4DEA2}" dt="2022-05-26T13:45:38.370" v="1971" actId="1076"/>
          <ac:spMkLst>
            <pc:docMk/>
            <pc:sldMk cId="4046895871" sldId="258"/>
            <ac:spMk id="32" creationId="{DEB9DE4A-F026-4FD2-0900-5A9CF62A4922}"/>
          </ac:spMkLst>
        </pc:spChg>
        <pc:spChg chg="add del mod">
          <ac:chgData name="Nayan Levaux" userId="798c95b9-abfb-41b5-91c8-f4b139b5cf43" providerId="ADAL" clId="{7DB185F9-05DE-4027-8556-21FA3BC4DEA2}" dt="2022-05-26T13:51:21.883" v="2056" actId="478"/>
          <ac:spMkLst>
            <pc:docMk/>
            <pc:sldMk cId="4046895871" sldId="258"/>
            <ac:spMk id="34" creationId="{E29EAB2D-1950-AA84-FB2F-43642CB72E88}"/>
          </ac:spMkLst>
        </pc:spChg>
        <pc:spChg chg="add mod">
          <ac:chgData name="Nayan Levaux" userId="798c95b9-abfb-41b5-91c8-f4b139b5cf43" providerId="ADAL" clId="{7DB185F9-05DE-4027-8556-21FA3BC4DEA2}" dt="2022-05-26T13:51:47.121" v="2058" actId="1076"/>
          <ac:spMkLst>
            <pc:docMk/>
            <pc:sldMk cId="4046895871" sldId="258"/>
            <ac:spMk id="35" creationId="{9C97FEF7-4912-8E9C-9367-570FBD005249}"/>
          </ac:spMkLst>
        </pc:spChg>
        <pc:spChg chg="add mod">
          <ac:chgData name="Nayan Levaux" userId="798c95b9-abfb-41b5-91c8-f4b139b5cf43" providerId="ADAL" clId="{7DB185F9-05DE-4027-8556-21FA3BC4DEA2}" dt="2022-05-26T13:52:17.359" v="2060" actId="1076"/>
          <ac:spMkLst>
            <pc:docMk/>
            <pc:sldMk cId="4046895871" sldId="258"/>
            <ac:spMk id="36" creationId="{66507A8B-6E03-DF18-30ED-EABC314782BE}"/>
          </ac:spMkLst>
        </pc:spChg>
        <pc:spChg chg="add mod">
          <ac:chgData name="Nayan Levaux" userId="798c95b9-abfb-41b5-91c8-f4b139b5cf43" providerId="ADAL" clId="{7DB185F9-05DE-4027-8556-21FA3BC4DEA2}" dt="2022-05-26T13:53:27.587" v="2065" actId="1076"/>
          <ac:spMkLst>
            <pc:docMk/>
            <pc:sldMk cId="4046895871" sldId="258"/>
            <ac:spMk id="37" creationId="{1ECB0F8E-B637-A5A3-6C45-3E84D7A4DF04}"/>
          </ac:spMkLst>
        </pc:spChg>
        <pc:spChg chg="add mod">
          <ac:chgData name="Nayan Levaux" userId="798c95b9-abfb-41b5-91c8-f4b139b5cf43" providerId="ADAL" clId="{7DB185F9-05DE-4027-8556-21FA3BC4DEA2}" dt="2022-05-26T13:52:58.223" v="2064" actId="1076"/>
          <ac:spMkLst>
            <pc:docMk/>
            <pc:sldMk cId="4046895871" sldId="258"/>
            <ac:spMk id="38" creationId="{3B84E348-1E5B-179B-D7EF-784DA2808362}"/>
          </ac:spMkLst>
        </pc:spChg>
        <pc:picChg chg="add del mod">
          <ac:chgData name="Nayan Levaux" userId="798c95b9-abfb-41b5-91c8-f4b139b5cf43" providerId="ADAL" clId="{7DB185F9-05DE-4027-8556-21FA3BC4DEA2}" dt="2022-05-26T13:38:09.524" v="1872" actId="478"/>
          <ac:picMkLst>
            <pc:docMk/>
            <pc:sldMk cId="4046895871" sldId="258"/>
            <ac:picMk id="8" creationId="{28844C1D-659D-2591-395E-4152EE6184D7}"/>
          </ac:picMkLst>
        </pc:picChg>
        <pc:picChg chg="add del mod">
          <ac:chgData name="Nayan Levaux" userId="798c95b9-abfb-41b5-91c8-f4b139b5cf43" providerId="ADAL" clId="{7DB185F9-05DE-4027-8556-21FA3BC4DEA2}" dt="2022-05-26T13:37:39.771" v="1863" actId="478"/>
          <ac:picMkLst>
            <pc:docMk/>
            <pc:sldMk cId="4046895871" sldId="258"/>
            <ac:picMk id="9" creationId="{48B07CAF-2DBA-5A17-619E-0E736EF962EA}"/>
          </ac:picMkLst>
        </pc:picChg>
        <pc:picChg chg="add del mod">
          <ac:chgData name="Nayan Levaux" userId="798c95b9-abfb-41b5-91c8-f4b139b5cf43" providerId="ADAL" clId="{7DB185F9-05DE-4027-8556-21FA3BC4DEA2}" dt="2022-05-26T13:38:18.462" v="1877" actId="478"/>
          <ac:picMkLst>
            <pc:docMk/>
            <pc:sldMk cId="4046895871" sldId="258"/>
            <ac:picMk id="10" creationId="{3F1492A5-7EDF-BDD0-6E6E-E40BB1D7C5AB}"/>
          </ac:picMkLst>
        </pc:picChg>
        <pc:picChg chg="add del mod">
          <ac:chgData name="Nayan Levaux" userId="798c95b9-abfb-41b5-91c8-f4b139b5cf43" providerId="ADAL" clId="{7DB185F9-05DE-4027-8556-21FA3BC4DEA2}" dt="2022-05-26T13:37:42.594" v="1865" actId="478"/>
          <ac:picMkLst>
            <pc:docMk/>
            <pc:sldMk cId="4046895871" sldId="258"/>
            <ac:picMk id="14" creationId="{85761C6A-809A-EA2F-9B01-F958283D2389}"/>
          </ac:picMkLst>
        </pc:picChg>
        <pc:picChg chg="add del mod">
          <ac:chgData name="Nayan Levaux" userId="798c95b9-abfb-41b5-91c8-f4b139b5cf43" providerId="ADAL" clId="{7DB185F9-05DE-4027-8556-21FA3BC4DEA2}" dt="2022-05-26T13:38:13.754" v="1874" actId="478"/>
          <ac:picMkLst>
            <pc:docMk/>
            <pc:sldMk cId="4046895871" sldId="258"/>
            <ac:picMk id="21" creationId="{BE67F1DF-4FC2-ADE4-7691-1D81255E5B92}"/>
          </ac:picMkLst>
        </pc:picChg>
        <pc:picChg chg="add mod">
          <ac:chgData name="Nayan Levaux" userId="798c95b9-abfb-41b5-91c8-f4b139b5cf43" providerId="ADAL" clId="{7DB185F9-05DE-4027-8556-21FA3BC4DEA2}" dt="2022-05-26T13:39:42.010" v="1897" actId="1076"/>
          <ac:picMkLst>
            <pc:docMk/>
            <pc:sldMk cId="4046895871" sldId="258"/>
            <ac:picMk id="26" creationId="{2C2BF285-E5E6-6821-E40F-C1A743743080}"/>
          </ac:picMkLst>
        </pc:picChg>
        <pc:picChg chg="add mod">
          <ac:chgData name="Nayan Levaux" userId="798c95b9-abfb-41b5-91c8-f4b139b5cf43" providerId="ADAL" clId="{7DB185F9-05DE-4027-8556-21FA3BC4DEA2}" dt="2022-05-26T13:42:50.703" v="1921" actId="1076"/>
          <ac:picMkLst>
            <pc:docMk/>
            <pc:sldMk cId="4046895871" sldId="258"/>
            <ac:picMk id="27" creationId="{9F94C4D6-7DDF-42B1-FF89-EA92DC601932}"/>
          </ac:picMkLst>
        </pc:picChg>
        <pc:picChg chg="add mod">
          <ac:chgData name="Nayan Levaux" userId="798c95b9-abfb-41b5-91c8-f4b139b5cf43" providerId="ADAL" clId="{7DB185F9-05DE-4027-8556-21FA3BC4DEA2}" dt="2022-05-26T13:48:25.789" v="2040" actId="1076"/>
          <ac:picMkLst>
            <pc:docMk/>
            <pc:sldMk cId="4046895871" sldId="258"/>
            <ac:picMk id="29" creationId="{2AA70D01-E2B9-CE49-28FC-D39DFE0A105D}"/>
          </ac:picMkLst>
        </pc:picChg>
        <pc:picChg chg="add mod">
          <ac:chgData name="Nayan Levaux" userId="798c95b9-abfb-41b5-91c8-f4b139b5cf43" providerId="ADAL" clId="{7DB185F9-05DE-4027-8556-21FA3BC4DEA2}" dt="2022-05-26T13:46:27.688" v="2027" actId="1035"/>
          <ac:picMkLst>
            <pc:docMk/>
            <pc:sldMk cId="4046895871" sldId="258"/>
            <ac:picMk id="31" creationId="{31F53C69-356D-051C-A295-9EA33BF47C7E}"/>
          </ac:picMkLst>
        </pc:picChg>
        <pc:picChg chg="add mod">
          <ac:chgData name="Nayan Levaux" userId="798c95b9-abfb-41b5-91c8-f4b139b5cf43" providerId="ADAL" clId="{7DB185F9-05DE-4027-8556-21FA3BC4DEA2}" dt="2022-05-26T13:51:04.194" v="2054" actId="1076"/>
          <ac:picMkLst>
            <pc:docMk/>
            <pc:sldMk cId="4046895871" sldId="258"/>
            <ac:picMk id="33" creationId="{085FD1E1-EA0D-13C6-8A9A-6A1BF8C9057A}"/>
          </ac:picMkLst>
        </pc:picChg>
      </pc:sldChg>
      <pc:sldChg chg="addSp delSp modSp add mod ord addAnim delAnim modAnim">
        <pc:chgData name="Nayan Levaux" userId="798c95b9-abfb-41b5-91c8-f4b139b5cf43" providerId="ADAL" clId="{7DB185F9-05DE-4027-8556-21FA3BC4DEA2}" dt="2022-05-26T14:50:17.425" v="3106"/>
        <pc:sldMkLst>
          <pc:docMk/>
          <pc:sldMk cId="119609229" sldId="259"/>
        </pc:sldMkLst>
        <pc:spChg chg="add del mod">
          <ac:chgData name="Nayan Levaux" userId="798c95b9-abfb-41b5-91c8-f4b139b5cf43" providerId="ADAL" clId="{7DB185F9-05DE-4027-8556-21FA3BC4DEA2}" dt="2022-05-26T14:02:41.451" v="2386" actId="478"/>
          <ac:spMkLst>
            <pc:docMk/>
            <pc:sldMk cId="119609229" sldId="259"/>
            <ac:spMk id="2" creationId="{297323DC-0997-B8C0-F9DA-9040B822E4FF}"/>
          </ac:spMkLst>
        </pc:spChg>
        <pc:spChg chg="add del mod">
          <ac:chgData name="Nayan Levaux" userId="798c95b9-abfb-41b5-91c8-f4b139b5cf43" providerId="ADAL" clId="{7DB185F9-05DE-4027-8556-21FA3BC4DEA2}" dt="2022-05-26T14:50:09.783" v="3101" actId="478"/>
          <ac:spMkLst>
            <pc:docMk/>
            <pc:sldMk cId="119609229" sldId="259"/>
            <ac:spMk id="3" creationId="{118591CB-54C2-C65D-A219-2D4FC9C9879A}"/>
          </ac:spMkLst>
        </pc:spChg>
        <pc:spChg chg="del">
          <ac:chgData name="Nayan Levaux" userId="798c95b9-abfb-41b5-91c8-f4b139b5cf43" providerId="ADAL" clId="{7DB185F9-05DE-4027-8556-21FA3BC4DEA2}" dt="2022-05-26T13:59:43.093" v="2317" actId="478"/>
          <ac:spMkLst>
            <pc:docMk/>
            <pc:sldMk cId="119609229" sldId="259"/>
            <ac:spMk id="5" creationId="{4D67AFE2-DE24-5AAA-E1F3-A51CDA0A6E74}"/>
          </ac:spMkLst>
        </pc:spChg>
        <pc:spChg chg="mod">
          <ac:chgData name="Nayan Levaux" userId="798c95b9-abfb-41b5-91c8-f4b139b5cf43" providerId="ADAL" clId="{7DB185F9-05DE-4027-8556-21FA3BC4DEA2}" dt="2022-05-26T13:59:11.650" v="2314" actId="14100"/>
          <ac:spMkLst>
            <pc:docMk/>
            <pc:sldMk cId="119609229" sldId="259"/>
            <ac:spMk id="7" creationId="{5D7E0F3C-34ED-CA4A-8F4A-BF9FE9EA1392}"/>
          </ac:spMkLst>
        </pc:spChg>
        <pc:spChg chg="add mod">
          <ac:chgData name="Nayan Levaux" userId="798c95b9-abfb-41b5-91c8-f4b139b5cf43" providerId="ADAL" clId="{7DB185F9-05DE-4027-8556-21FA3BC4DEA2}" dt="2022-05-26T14:04:20.173" v="2534" actId="1036"/>
          <ac:spMkLst>
            <pc:docMk/>
            <pc:sldMk cId="119609229" sldId="259"/>
            <ac:spMk id="8" creationId="{D36B4D0C-E1CD-F3F2-62DF-EF7C76D83451}"/>
          </ac:spMkLst>
        </pc:spChg>
        <pc:spChg chg="add del mod">
          <ac:chgData name="Nayan Levaux" userId="798c95b9-abfb-41b5-91c8-f4b139b5cf43" providerId="ADAL" clId="{7DB185F9-05DE-4027-8556-21FA3BC4DEA2}" dt="2022-05-26T14:50:09.493" v="3100" actId="478"/>
          <ac:spMkLst>
            <pc:docMk/>
            <pc:sldMk cId="119609229" sldId="259"/>
            <ac:spMk id="9" creationId="{6DE32676-3A52-3B40-28E5-1215A4F99DEB}"/>
          </ac:spMkLst>
        </pc:spChg>
        <pc:spChg chg="add mod">
          <ac:chgData name="Nayan Levaux" userId="798c95b9-abfb-41b5-91c8-f4b139b5cf43" providerId="ADAL" clId="{7DB185F9-05DE-4027-8556-21FA3BC4DEA2}" dt="2022-05-26T14:22:11.617" v="2677" actId="1076"/>
          <ac:spMkLst>
            <pc:docMk/>
            <pc:sldMk cId="119609229" sldId="259"/>
            <ac:spMk id="10" creationId="{C1099255-74A0-0F3C-6BA9-80C031ED7B15}"/>
          </ac:spMkLst>
        </pc:spChg>
        <pc:spChg chg="del">
          <ac:chgData name="Nayan Levaux" userId="798c95b9-abfb-41b5-91c8-f4b139b5cf43" providerId="ADAL" clId="{7DB185F9-05DE-4027-8556-21FA3BC4DEA2}" dt="2022-05-26T14:00:06.768" v="2330" actId="478"/>
          <ac:spMkLst>
            <pc:docMk/>
            <pc:sldMk cId="119609229" sldId="259"/>
            <ac:spMk id="17" creationId="{82EBF607-ADE2-D610-C5CC-1416316877E0}"/>
          </ac:spMkLst>
        </pc:spChg>
        <pc:spChg chg="del">
          <ac:chgData name="Nayan Levaux" userId="798c95b9-abfb-41b5-91c8-f4b139b5cf43" providerId="ADAL" clId="{7DB185F9-05DE-4027-8556-21FA3BC4DEA2}" dt="2022-05-26T13:59:40.697" v="2316" actId="478"/>
          <ac:spMkLst>
            <pc:docMk/>
            <pc:sldMk cId="119609229" sldId="259"/>
            <ac:spMk id="24" creationId="{60DF4411-A03F-0B01-8BB6-E9DC4B61E640}"/>
          </ac:spMkLst>
        </pc:spChg>
        <pc:spChg chg="del">
          <ac:chgData name="Nayan Levaux" userId="798c95b9-abfb-41b5-91c8-f4b139b5cf43" providerId="ADAL" clId="{7DB185F9-05DE-4027-8556-21FA3BC4DEA2}" dt="2022-05-26T13:59:39.591" v="2315" actId="478"/>
          <ac:spMkLst>
            <pc:docMk/>
            <pc:sldMk cId="119609229" sldId="259"/>
            <ac:spMk id="25" creationId="{9950F9A9-C103-2770-18FE-DC3EAAD9CE17}"/>
          </ac:spMkLst>
        </pc:spChg>
        <pc:spChg chg="del">
          <ac:chgData name="Nayan Levaux" userId="798c95b9-abfb-41b5-91c8-f4b139b5cf43" providerId="ADAL" clId="{7DB185F9-05DE-4027-8556-21FA3BC4DEA2}" dt="2022-05-26T13:59:50.689" v="2321" actId="478"/>
          <ac:spMkLst>
            <pc:docMk/>
            <pc:sldMk cId="119609229" sldId="259"/>
            <ac:spMk id="28" creationId="{8786538C-5A4A-D0BB-AD34-B52EFC825D24}"/>
          </ac:spMkLst>
        </pc:spChg>
        <pc:spChg chg="del">
          <ac:chgData name="Nayan Levaux" userId="798c95b9-abfb-41b5-91c8-f4b139b5cf43" providerId="ADAL" clId="{7DB185F9-05DE-4027-8556-21FA3BC4DEA2}" dt="2022-05-26T13:59:46.460" v="2319" actId="478"/>
          <ac:spMkLst>
            <pc:docMk/>
            <pc:sldMk cId="119609229" sldId="259"/>
            <ac:spMk id="30" creationId="{6F17CF2F-366E-C122-19DC-D205433A5A4D}"/>
          </ac:spMkLst>
        </pc:spChg>
        <pc:spChg chg="del">
          <ac:chgData name="Nayan Levaux" userId="798c95b9-abfb-41b5-91c8-f4b139b5cf43" providerId="ADAL" clId="{7DB185F9-05DE-4027-8556-21FA3BC4DEA2}" dt="2022-05-26T14:00:01.333" v="2327" actId="478"/>
          <ac:spMkLst>
            <pc:docMk/>
            <pc:sldMk cId="119609229" sldId="259"/>
            <ac:spMk id="32" creationId="{DEB9DE4A-F026-4FD2-0900-5A9CF62A4922}"/>
          </ac:spMkLst>
        </pc:spChg>
        <pc:spChg chg="add del mod">
          <ac:chgData name="Nayan Levaux" userId="798c95b9-abfb-41b5-91c8-f4b139b5cf43" providerId="ADAL" clId="{7DB185F9-05DE-4027-8556-21FA3BC4DEA2}" dt="2022-05-26T14:50:09.173" v="3099" actId="478"/>
          <ac:spMkLst>
            <pc:docMk/>
            <pc:sldMk cId="119609229" sldId="259"/>
            <ac:spMk id="34" creationId="{941D6D46-6A61-9FD0-AFC8-83CD4C9E4DDA}"/>
          </ac:spMkLst>
        </pc:spChg>
        <pc:spChg chg="del">
          <ac:chgData name="Nayan Levaux" userId="798c95b9-abfb-41b5-91c8-f4b139b5cf43" providerId="ADAL" clId="{7DB185F9-05DE-4027-8556-21FA3BC4DEA2}" dt="2022-05-26T13:59:56.784" v="2324" actId="478"/>
          <ac:spMkLst>
            <pc:docMk/>
            <pc:sldMk cId="119609229" sldId="259"/>
            <ac:spMk id="35" creationId="{9C97FEF7-4912-8E9C-9367-570FBD005249}"/>
          </ac:spMkLst>
        </pc:spChg>
        <pc:spChg chg="del">
          <ac:chgData name="Nayan Levaux" userId="798c95b9-abfb-41b5-91c8-f4b139b5cf43" providerId="ADAL" clId="{7DB185F9-05DE-4027-8556-21FA3BC4DEA2}" dt="2022-05-26T13:59:53.009" v="2322" actId="478"/>
          <ac:spMkLst>
            <pc:docMk/>
            <pc:sldMk cId="119609229" sldId="259"/>
            <ac:spMk id="36" creationId="{66507A8B-6E03-DF18-30ED-EABC314782BE}"/>
          </ac:spMkLst>
        </pc:spChg>
        <pc:spChg chg="del">
          <ac:chgData name="Nayan Levaux" userId="798c95b9-abfb-41b5-91c8-f4b139b5cf43" providerId="ADAL" clId="{7DB185F9-05DE-4027-8556-21FA3BC4DEA2}" dt="2022-05-26T13:59:59.851" v="2326" actId="478"/>
          <ac:spMkLst>
            <pc:docMk/>
            <pc:sldMk cId="119609229" sldId="259"/>
            <ac:spMk id="37" creationId="{1ECB0F8E-B637-A5A3-6C45-3E84D7A4DF04}"/>
          </ac:spMkLst>
        </pc:spChg>
        <pc:spChg chg="del">
          <ac:chgData name="Nayan Levaux" userId="798c95b9-abfb-41b5-91c8-f4b139b5cf43" providerId="ADAL" clId="{7DB185F9-05DE-4027-8556-21FA3BC4DEA2}" dt="2022-05-26T14:00:02.882" v="2328" actId="478"/>
          <ac:spMkLst>
            <pc:docMk/>
            <pc:sldMk cId="119609229" sldId="259"/>
            <ac:spMk id="38" creationId="{3B84E348-1E5B-179B-D7EF-784DA2808362}"/>
          </ac:spMkLst>
        </pc:spChg>
        <pc:spChg chg="add mod">
          <ac:chgData name="Nayan Levaux" userId="798c95b9-abfb-41b5-91c8-f4b139b5cf43" providerId="ADAL" clId="{7DB185F9-05DE-4027-8556-21FA3BC4DEA2}" dt="2022-05-26T14:08:47.232" v="2590" actId="1076"/>
          <ac:spMkLst>
            <pc:docMk/>
            <pc:sldMk cId="119609229" sldId="259"/>
            <ac:spMk id="41" creationId="{E2C7565A-EBAA-0645-0BE7-8BF5052F890D}"/>
          </ac:spMkLst>
        </pc:spChg>
        <pc:spChg chg="add mod">
          <ac:chgData name="Nayan Levaux" userId="798c95b9-abfb-41b5-91c8-f4b139b5cf43" providerId="ADAL" clId="{7DB185F9-05DE-4027-8556-21FA3BC4DEA2}" dt="2022-05-26T14:08:47.232" v="2590" actId="1076"/>
          <ac:spMkLst>
            <pc:docMk/>
            <pc:sldMk cId="119609229" sldId="259"/>
            <ac:spMk id="42" creationId="{498E6552-8D02-ADA0-61AD-ABF3F1C47457}"/>
          </ac:spMkLst>
        </pc:spChg>
        <pc:spChg chg="add mod">
          <ac:chgData name="Nayan Levaux" userId="798c95b9-abfb-41b5-91c8-f4b139b5cf43" providerId="ADAL" clId="{7DB185F9-05DE-4027-8556-21FA3BC4DEA2}" dt="2022-05-26T14:11:24.530" v="2631" actId="1076"/>
          <ac:spMkLst>
            <pc:docMk/>
            <pc:sldMk cId="119609229" sldId="259"/>
            <ac:spMk id="44" creationId="{4CB5CFD2-03FB-C9E9-1FDD-0A74C8336F1B}"/>
          </ac:spMkLst>
        </pc:spChg>
        <pc:spChg chg="add mod">
          <ac:chgData name="Nayan Levaux" userId="798c95b9-abfb-41b5-91c8-f4b139b5cf43" providerId="ADAL" clId="{7DB185F9-05DE-4027-8556-21FA3BC4DEA2}" dt="2022-05-26T14:14:04.627" v="2665" actId="1076"/>
          <ac:spMkLst>
            <pc:docMk/>
            <pc:sldMk cId="119609229" sldId="259"/>
            <ac:spMk id="45" creationId="{6B0312CE-DEC4-203A-240A-CC3F654AFE2E}"/>
          </ac:spMkLst>
        </pc:spChg>
        <pc:spChg chg="add del mod">
          <ac:chgData name="Nayan Levaux" userId="798c95b9-abfb-41b5-91c8-f4b139b5cf43" providerId="ADAL" clId="{7DB185F9-05DE-4027-8556-21FA3BC4DEA2}" dt="2022-05-26T14:23:01.778" v="2688" actId="478"/>
          <ac:spMkLst>
            <pc:docMk/>
            <pc:sldMk cId="119609229" sldId="259"/>
            <ac:spMk id="46" creationId="{7884A729-8CEC-425A-A81C-A937EEDCE4FE}"/>
          </ac:spMkLst>
        </pc:spChg>
        <pc:spChg chg="add mod">
          <ac:chgData name="Nayan Levaux" userId="798c95b9-abfb-41b5-91c8-f4b139b5cf43" providerId="ADAL" clId="{7DB185F9-05DE-4027-8556-21FA3BC4DEA2}" dt="2022-05-26T14:22:57.058" v="2687" actId="1076"/>
          <ac:spMkLst>
            <pc:docMk/>
            <pc:sldMk cId="119609229" sldId="259"/>
            <ac:spMk id="47" creationId="{92B3F335-505B-303D-93D6-A1B07F77CF50}"/>
          </ac:spMkLst>
        </pc:spChg>
        <pc:picChg chg="add del mod">
          <ac:chgData name="Nayan Levaux" userId="798c95b9-abfb-41b5-91c8-f4b139b5cf43" providerId="ADAL" clId="{7DB185F9-05DE-4027-8556-21FA3BC4DEA2}" dt="2022-05-26T14:00:50.128" v="2336" actId="478"/>
          <ac:picMkLst>
            <pc:docMk/>
            <pc:sldMk cId="119609229" sldId="259"/>
            <ac:picMk id="21" creationId="{027F1587-9B48-C704-868D-06F199FB5170}"/>
          </ac:picMkLst>
        </pc:picChg>
        <pc:picChg chg="add del mod">
          <ac:chgData name="Nayan Levaux" userId="798c95b9-abfb-41b5-91c8-f4b139b5cf43" providerId="ADAL" clId="{7DB185F9-05DE-4027-8556-21FA3BC4DEA2}" dt="2022-05-26T14:50:10.157" v="3102" actId="478"/>
          <ac:picMkLst>
            <pc:docMk/>
            <pc:sldMk cId="119609229" sldId="259"/>
            <ac:picMk id="23" creationId="{01C4D1BF-CF34-B98B-9539-CE58242129F2}"/>
          </ac:picMkLst>
        </pc:picChg>
        <pc:picChg chg="del">
          <ac:chgData name="Nayan Levaux" userId="798c95b9-abfb-41b5-91c8-f4b139b5cf43" providerId="ADAL" clId="{7DB185F9-05DE-4027-8556-21FA3BC4DEA2}" dt="2022-05-26T14:00:04.415" v="2329" actId="478"/>
          <ac:picMkLst>
            <pc:docMk/>
            <pc:sldMk cId="119609229" sldId="259"/>
            <ac:picMk id="26" creationId="{2C2BF285-E5E6-6821-E40F-C1A743743080}"/>
          </ac:picMkLst>
        </pc:picChg>
        <pc:picChg chg="del">
          <ac:chgData name="Nayan Levaux" userId="798c95b9-abfb-41b5-91c8-f4b139b5cf43" providerId="ADAL" clId="{7DB185F9-05DE-4027-8556-21FA3BC4DEA2}" dt="2022-05-26T13:59:44.001" v="2318" actId="478"/>
          <ac:picMkLst>
            <pc:docMk/>
            <pc:sldMk cId="119609229" sldId="259"/>
            <ac:picMk id="27" creationId="{9F94C4D6-7DDF-42B1-FF89-EA92DC601932}"/>
          </ac:picMkLst>
        </pc:picChg>
        <pc:picChg chg="del">
          <ac:chgData name="Nayan Levaux" userId="798c95b9-abfb-41b5-91c8-f4b139b5cf43" providerId="ADAL" clId="{7DB185F9-05DE-4027-8556-21FA3BC4DEA2}" dt="2022-05-26T13:59:48.097" v="2320" actId="478"/>
          <ac:picMkLst>
            <pc:docMk/>
            <pc:sldMk cId="119609229" sldId="259"/>
            <ac:picMk id="29" creationId="{2AA70D01-E2B9-CE49-28FC-D39DFE0A105D}"/>
          </ac:picMkLst>
        </pc:picChg>
        <pc:picChg chg="del">
          <ac:chgData name="Nayan Levaux" userId="798c95b9-abfb-41b5-91c8-f4b139b5cf43" providerId="ADAL" clId="{7DB185F9-05DE-4027-8556-21FA3BC4DEA2}" dt="2022-05-26T13:59:57.981" v="2325" actId="478"/>
          <ac:picMkLst>
            <pc:docMk/>
            <pc:sldMk cId="119609229" sldId="259"/>
            <ac:picMk id="31" creationId="{31F53C69-356D-051C-A295-9EA33BF47C7E}"/>
          </ac:picMkLst>
        </pc:picChg>
        <pc:picChg chg="del">
          <ac:chgData name="Nayan Levaux" userId="798c95b9-abfb-41b5-91c8-f4b139b5cf43" providerId="ADAL" clId="{7DB185F9-05DE-4027-8556-21FA3BC4DEA2}" dt="2022-05-26T13:59:54.729" v="2323" actId="478"/>
          <ac:picMkLst>
            <pc:docMk/>
            <pc:sldMk cId="119609229" sldId="259"/>
            <ac:picMk id="33" creationId="{085FD1E1-EA0D-13C6-8A9A-6A1BF8C9057A}"/>
          </ac:picMkLst>
        </pc:picChg>
        <pc:picChg chg="add del mod">
          <ac:chgData name="Nayan Levaux" userId="798c95b9-abfb-41b5-91c8-f4b139b5cf43" providerId="ADAL" clId="{7DB185F9-05DE-4027-8556-21FA3BC4DEA2}" dt="2022-05-26T14:50:10.532" v="3103" actId="478"/>
          <ac:picMkLst>
            <pc:docMk/>
            <pc:sldMk cId="119609229" sldId="259"/>
            <ac:picMk id="39" creationId="{3BF84BD0-0DA1-2FDC-BF31-B508A2A8334B}"/>
          </ac:picMkLst>
        </pc:picChg>
        <pc:picChg chg="add mod">
          <ac:chgData name="Nayan Levaux" userId="798c95b9-abfb-41b5-91c8-f4b139b5cf43" providerId="ADAL" clId="{7DB185F9-05DE-4027-8556-21FA3BC4DEA2}" dt="2022-05-26T14:08:47.232" v="2590" actId="1076"/>
          <ac:picMkLst>
            <pc:docMk/>
            <pc:sldMk cId="119609229" sldId="259"/>
            <ac:picMk id="40" creationId="{2F555036-FB1C-7871-8E3A-135C300A2F18}"/>
          </ac:picMkLst>
        </pc:picChg>
        <pc:picChg chg="add mod">
          <ac:chgData name="Nayan Levaux" userId="798c95b9-abfb-41b5-91c8-f4b139b5cf43" providerId="ADAL" clId="{7DB185F9-05DE-4027-8556-21FA3BC4DEA2}" dt="2022-05-26T14:10:00.790" v="2604" actId="1076"/>
          <ac:picMkLst>
            <pc:docMk/>
            <pc:sldMk cId="119609229" sldId="259"/>
            <ac:picMk id="43" creationId="{A70F25C6-632D-2E64-A627-3EDB60FC018A}"/>
          </ac:picMkLst>
        </pc:picChg>
        <pc:cxnChg chg="add mod">
          <ac:chgData name="Nayan Levaux" userId="798c95b9-abfb-41b5-91c8-f4b139b5cf43" providerId="ADAL" clId="{7DB185F9-05DE-4027-8556-21FA3BC4DEA2}" dt="2022-05-26T14:22:57.058" v="2687" actId="1076"/>
          <ac:cxnSpMkLst>
            <pc:docMk/>
            <pc:sldMk cId="119609229" sldId="259"/>
            <ac:cxnSpMk id="48" creationId="{F5C9FEC6-3D87-E42B-A496-CBDEF75AC3E3}"/>
          </ac:cxnSpMkLst>
        </pc:cxnChg>
      </pc:sldChg>
      <pc:sldChg chg="modSp add del mod">
        <pc:chgData name="Nayan Levaux" userId="798c95b9-abfb-41b5-91c8-f4b139b5cf43" providerId="ADAL" clId="{7DB185F9-05DE-4027-8556-21FA3BC4DEA2}" dt="2022-05-26T13:53:43.907" v="2066" actId="47"/>
        <pc:sldMkLst>
          <pc:docMk/>
          <pc:sldMk cId="2045465413" sldId="259"/>
        </pc:sldMkLst>
        <pc:picChg chg="mod">
          <ac:chgData name="Nayan Levaux" userId="798c95b9-abfb-41b5-91c8-f4b139b5cf43" providerId="ADAL" clId="{7DB185F9-05DE-4027-8556-21FA3BC4DEA2}" dt="2022-05-26T13:39:01.513" v="1880" actId="1076"/>
          <ac:picMkLst>
            <pc:docMk/>
            <pc:sldMk cId="2045465413" sldId="259"/>
            <ac:picMk id="9" creationId="{48B07CAF-2DBA-5A17-619E-0E736EF962EA}"/>
          </ac:picMkLst>
        </pc:picChg>
        <pc:picChg chg="mod">
          <ac:chgData name="Nayan Levaux" userId="798c95b9-abfb-41b5-91c8-f4b139b5cf43" providerId="ADAL" clId="{7DB185F9-05DE-4027-8556-21FA3BC4DEA2}" dt="2022-05-26T13:48:35.248" v="2041" actId="1076"/>
          <ac:picMkLst>
            <pc:docMk/>
            <pc:sldMk cId="2045465413" sldId="259"/>
            <ac:picMk id="10" creationId="{3F1492A5-7EDF-BDD0-6E6E-E40BB1D7C5AB}"/>
          </ac:picMkLst>
        </pc:picChg>
      </pc:sldChg>
      <pc:sldChg chg="addSp delSp modSp add del mod">
        <pc:chgData name="Nayan Levaux" userId="798c95b9-abfb-41b5-91c8-f4b139b5cf43" providerId="ADAL" clId="{7DB185F9-05DE-4027-8556-21FA3BC4DEA2}" dt="2022-05-26T13:57:47.143" v="2212" actId="47"/>
        <pc:sldMkLst>
          <pc:docMk/>
          <pc:sldMk cId="2329386112" sldId="259"/>
        </pc:sldMkLst>
        <pc:spChg chg="add del mod">
          <ac:chgData name="Nayan Levaux" userId="798c95b9-abfb-41b5-91c8-f4b139b5cf43" providerId="ADAL" clId="{7DB185F9-05DE-4027-8556-21FA3BC4DEA2}" dt="2022-05-26T13:57:40.515" v="2211" actId="478"/>
          <ac:spMkLst>
            <pc:docMk/>
            <pc:sldMk cId="2329386112" sldId="259"/>
            <ac:spMk id="7" creationId="{5D7E0F3C-34ED-CA4A-8F4A-BF9FE9EA1392}"/>
          </ac:spMkLst>
        </pc:spChg>
      </pc:sldChg>
      <pc:sldChg chg="add del">
        <pc:chgData name="Nayan Levaux" userId="798c95b9-abfb-41b5-91c8-f4b139b5cf43" providerId="ADAL" clId="{7DB185F9-05DE-4027-8556-21FA3BC4DEA2}" dt="2022-05-26T13:24:39.790" v="1612" actId="47"/>
        <pc:sldMkLst>
          <pc:docMk/>
          <pc:sldMk cId="3875313045" sldId="259"/>
        </pc:sldMkLst>
      </pc:sldChg>
      <pc:sldChg chg="add del">
        <pc:chgData name="Nayan Levaux" userId="798c95b9-abfb-41b5-91c8-f4b139b5cf43" providerId="ADAL" clId="{7DB185F9-05DE-4027-8556-21FA3BC4DEA2}" dt="2022-05-26T13:24:38.336" v="1611" actId="47"/>
        <pc:sldMkLst>
          <pc:docMk/>
          <pc:sldMk cId="2149599474" sldId="260"/>
        </pc:sldMkLst>
      </pc:sldChg>
      <pc:sldChg chg="addSp delSp modSp add mod delAnim modAnim">
        <pc:chgData name="Nayan Levaux" userId="798c95b9-abfb-41b5-91c8-f4b139b5cf43" providerId="ADAL" clId="{7DB185F9-05DE-4027-8556-21FA3BC4DEA2}" dt="2022-05-28T18:49:43.820" v="4865" actId="478"/>
        <pc:sldMkLst>
          <pc:docMk/>
          <pc:sldMk cId="4081169819" sldId="260"/>
        </pc:sldMkLst>
        <pc:spChg chg="add del mod">
          <ac:chgData name="Nayan Levaux" userId="798c95b9-abfb-41b5-91c8-f4b139b5cf43" providerId="ADAL" clId="{7DB185F9-05DE-4027-8556-21FA3BC4DEA2}" dt="2022-05-28T18:49:43.820" v="4865" actId="478"/>
          <ac:spMkLst>
            <pc:docMk/>
            <pc:sldMk cId="4081169819" sldId="260"/>
            <ac:spMk id="2" creationId="{A3FD8F9E-D906-95CE-7001-7722E9440682}"/>
          </ac:spMkLst>
        </pc:spChg>
        <pc:spChg chg="del mod">
          <ac:chgData name="Nayan Levaux" userId="798c95b9-abfb-41b5-91c8-f4b139b5cf43" providerId="ADAL" clId="{7DB185F9-05DE-4027-8556-21FA3BC4DEA2}" dt="2022-05-26T14:26:36.928" v="2715" actId="478"/>
          <ac:spMkLst>
            <pc:docMk/>
            <pc:sldMk cId="4081169819" sldId="260"/>
            <ac:spMk id="3" creationId="{118591CB-54C2-C65D-A219-2D4FC9C9879A}"/>
          </ac:spMkLst>
        </pc:spChg>
        <pc:spChg chg="mod">
          <ac:chgData name="Nayan Levaux" userId="798c95b9-abfb-41b5-91c8-f4b139b5cf43" providerId="ADAL" clId="{7DB185F9-05DE-4027-8556-21FA3BC4DEA2}" dt="2022-05-26T15:20:37.202" v="3821" actId="20577"/>
          <ac:spMkLst>
            <pc:docMk/>
            <pc:sldMk cId="4081169819" sldId="260"/>
            <ac:spMk id="7" creationId="{5D7E0F3C-34ED-CA4A-8F4A-BF9FE9EA1392}"/>
          </ac:spMkLst>
        </pc:spChg>
        <pc:spChg chg="add del mod">
          <ac:chgData name="Nayan Levaux" userId="798c95b9-abfb-41b5-91c8-f4b139b5cf43" providerId="ADAL" clId="{7DB185F9-05DE-4027-8556-21FA3BC4DEA2}" dt="2022-05-28T18:48:08.959" v="4839" actId="478"/>
          <ac:spMkLst>
            <pc:docMk/>
            <pc:sldMk cId="4081169819" sldId="260"/>
            <ac:spMk id="8" creationId="{2E8A5294-78CD-C517-1B77-E39751115513}"/>
          </ac:spMkLst>
        </pc:spChg>
        <pc:spChg chg="del">
          <ac:chgData name="Nayan Levaux" userId="798c95b9-abfb-41b5-91c8-f4b139b5cf43" providerId="ADAL" clId="{7DB185F9-05DE-4027-8556-21FA3BC4DEA2}" dt="2022-05-26T14:26:42.431" v="2716" actId="478"/>
          <ac:spMkLst>
            <pc:docMk/>
            <pc:sldMk cId="4081169819" sldId="260"/>
            <ac:spMk id="8" creationId="{D36B4D0C-E1CD-F3F2-62DF-EF7C76D83451}"/>
          </ac:spMkLst>
        </pc:spChg>
        <pc:spChg chg="del">
          <ac:chgData name="Nayan Levaux" userId="798c95b9-abfb-41b5-91c8-f4b139b5cf43" providerId="ADAL" clId="{7DB185F9-05DE-4027-8556-21FA3BC4DEA2}" dt="2022-05-26T14:26:31.690" v="2711" actId="478"/>
          <ac:spMkLst>
            <pc:docMk/>
            <pc:sldMk cId="4081169819" sldId="260"/>
            <ac:spMk id="9" creationId="{6DE32676-3A52-3B40-28E5-1215A4F99DEB}"/>
          </ac:spMkLst>
        </pc:spChg>
        <pc:spChg chg="del">
          <ac:chgData name="Nayan Levaux" userId="798c95b9-abfb-41b5-91c8-f4b139b5cf43" providerId="ADAL" clId="{7DB185F9-05DE-4027-8556-21FA3BC4DEA2}" dt="2022-05-26T14:26:24.462" v="2706" actId="478"/>
          <ac:spMkLst>
            <pc:docMk/>
            <pc:sldMk cId="4081169819" sldId="260"/>
            <ac:spMk id="10" creationId="{C1099255-74A0-0F3C-6BA9-80C031ED7B15}"/>
          </ac:spMkLst>
        </pc:spChg>
        <pc:spChg chg="del mod">
          <ac:chgData name="Nayan Levaux" userId="798c95b9-abfb-41b5-91c8-f4b139b5cf43" providerId="ADAL" clId="{7DB185F9-05DE-4027-8556-21FA3BC4DEA2}" dt="2022-05-26T14:26:13.781" v="2698" actId="478"/>
          <ac:spMkLst>
            <pc:docMk/>
            <pc:sldMk cId="4081169819" sldId="260"/>
            <ac:spMk id="34" creationId="{941D6D46-6A61-9FD0-AFC8-83CD4C9E4DDA}"/>
          </ac:spMkLst>
        </pc:spChg>
        <pc:spChg chg="del">
          <ac:chgData name="Nayan Levaux" userId="798c95b9-abfb-41b5-91c8-f4b139b5cf43" providerId="ADAL" clId="{7DB185F9-05DE-4027-8556-21FA3BC4DEA2}" dt="2022-05-26T14:26:20.059" v="2702" actId="478"/>
          <ac:spMkLst>
            <pc:docMk/>
            <pc:sldMk cId="4081169819" sldId="260"/>
            <ac:spMk id="41" creationId="{E2C7565A-EBAA-0645-0BE7-8BF5052F890D}"/>
          </ac:spMkLst>
        </pc:spChg>
        <pc:spChg chg="del">
          <ac:chgData name="Nayan Levaux" userId="798c95b9-abfb-41b5-91c8-f4b139b5cf43" providerId="ADAL" clId="{7DB185F9-05DE-4027-8556-21FA3BC4DEA2}" dt="2022-05-26T14:26:42.431" v="2716" actId="478"/>
          <ac:spMkLst>
            <pc:docMk/>
            <pc:sldMk cId="4081169819" sldId="260"/>
            <ac:spMk id="42" creationId="{498E6552-8D02-ADA0-61AD-ABF3F1C47457}"/>
          </ac:spMkLst>
        </pc:spChg>
        <pc:spChg chg="del">
          <ac:chgData name="Nayan Levaux" userId="798c95b9-abfb-41b5-91c8-f4b139b5cf43" providerId="ADAL" clId="{7DB185F9-05DE-4027-8556-21FA3BC4DEA2}" dt="2022-05-26T14:26:17.105" v="2700" actId="478"/>
          <ac:spMkLst>
            <pc:docMk/>
            <pc:sldMk cId="4081169819" sldId="260"/>
            <ac:spMk id="44" creationId="{4CB5CFD2-03FB-C9E9-1FDD-0A74C8336F1B}"/>
          </ac:spMkLst>
        </pc:spChg>
        <pc:spChg chg="del">
          <ac:chgData name="Nayan Levaux" userId="798c95b9-abfb-41b5-91c8-f4b139b5cf43" providerId="ADAL" clId="{7DB185F9-05DE-4027-8556-21FA3BC4DEA2}" dt="2022-05-26T14:26:16.062" v="2699" actId="478"/>
          <ac:spMkLst>
            <pc:docMk/>
            <pc:sldMk cId="4081169819" sldId="260"/>
            <ac:spMk id="45" creationId="{6B0312CE-DEC4-203A-240A-CC3F654AFE2E}"/>
          </ac:spMkLst>
        </pc:spChg>
        <pc:spChg chg="del">
          <ac:chgData name="Nayan Levaux" userId="798c95b9-abfb-41b5-91c8-f4b139b5cf43" providerId="ADAL" clId="{7DB185F9-05DE-4027-8556-21FA3BC4DEA2}" dt="2022-05-26T14:26:29.709" v="2710" actId="478"/>
          <ac:spMkLst>
            <pc:docMk/>
            <pc:sldMk cId="4081169819" sldId="260"/>
            <ac:spMk id="47" creationId="{92B3F335-505B-303D-93D6-A1B07F77CF50}"/>
          </ac:spMkLst>
        </pc:spChg>
        <pc:picChg chg="add del mod">
          <ac:chgData name="Nayan Levaux" userId="798c95b9-abfb-41b5-91c8-f4b139b5cf43" providerId="ADAL" clId="{7DB185F9-05DE-4027-8556-21FA3BC4DEA2}" dt="2022-05-28T18:48:07.521" v="4838" actId="478"/>
          <ac:picMkLst>
            <pc:docMk/>
            <pc:sldMk cId="4081169819" sldId="260"/>
            <ac:picMk id="5" creationId="{F4E7FA8E-3FC6-7C69-2E52-01072D7FCEBC}"/>
          </ac:picMkLst>
        </pc:picChg>
        <pc:picChg chg="add mod">
          <ac:chgData name="Nayan Levaux" userId="798c95b9-abfb-41b5-91c8-f4b139b5cf43" providerId="ADAL" clId="{7DB185F9-05DE-4027-8556-21FA3BC4DEA2}" dt="2022-05-28T18:49:39.711" v="4863" actId="1076"/>
          <ac:picMkLst>
            <pc:docMk/>
            <pc:sldMk cId="4081169819" sldId="260"/>
            <ac:picMk id="9" creationId="{967F1B9E-DB01-89EF-CB37-38AA009D29CC}"/>
          </ac:picMkLst>
        </pc:picChg>
        <pc:picChg chg="add del mod">
          <ac:chgData name="Nayan Levaux" userId="798c95b9-abfb-41b5-91c8-f4b139b5cf43" providerId="ADAL" clId="{7DB185F9-05DE-4027-8556-21FA3BC4DEA2}" dt="2022-05-28T18:49:42.336" v="4864" actId="478"/>
          <ac:picMkLst>
            <pc:docMk/>
            <pc:sldMk cId="4081169819" sldId="260"/>
            <ac:picMk id="10" creationId="{0EC62C8D-4276-E31A-EB79-E3ADC9726D96}"/>
          </ac:picMkLst>
        </pc:picChg>
        <pc:picChg chg="del">
          <ac:chgData name="Nayan Levaux" userId="798c95b9-abfb-41b5-91c8-f4b139b5cf43" providerId="ADAL" clId="{7DB185F9-05DE-4027-8556-21FA3BC4DEA2}" dt="2022-05-26T14:26:33.594" v="2713" actId="478"/>
          <ac:picMkLst>
            <pc:docMk/>
            <pc:sldMk cId="4081169819" sldId="260"/>
            <ac:picMk id="23" creationId="{01C4D1BF-CF34-B98B-9539-CE58242129F2}"/>
          </ac:picMkLst>
        </pc:picChg>
        <pc:picChg chg="del">
          <ac:chgData name="Nayan Levaux" userId="798c95b9-abfb-41b5-91c8-f4b139b5cf43" providerId="ADAL" clId="{7DB185F9-05DE-4027-8556-21FA3BC4DEA2}" dt="2022-05-26T14:26:32.561" v="2712" actId="478"/>
          <ac:picMkLst>
            <pc:docMk/>
            <pc:sldMk cId="4081169819" sldId="260"/>
            <ac:picMk id="39" creationId="{3BF84BD0-0DA1-2FDC-BF31-B508A2A8334B}"/>
          </ac:picMkLst>
        </pc:picChg>
        <pc:picChg chg="del">
          <ac:chgData name="Nayan Levaux" userId="798c95b9-abfb-41b5-91c8-f4b139b5cf43" providerId="ADAL" clId="{7DB185F9-05DE-4027-8556-21FA3BC4DEA2}" dt="2022-05-26T14:26:20.903" v="2703" actId="478"/>
          <ac:picMkLst>
            <pc:docMk/>
            <pc:sldMk cId="4081169819" sldId="260"/>
            <ac:picMk id="40" creationId="{2F555036-FB1C-7871-8E3A-135C300A2F18}"/>
          </ac:picMkLst>
        </pc:picChg>
        <pc:picChg chg="del">
          <ac:chgData name="Nayan Levaux" userId="798c95b9-abfb-41b5-91c8-f4b139b5cf43" providerId="ADAL" clId="{7DB185F9-05DE-4027-8556-21FA3BC4DEA2}" dt="2022-05-26T14:26:18.960" v="2701" actId="478"/>
          <ac:picMkLst>
            <pc:docMk/>
            <pc:sldMk cId="4081169819" sldId="260"/>
            <ac:picMk id="43" creationId="{A70F25C6-632D-2E64-A627-3EDB60FC018A}"/>
          </ac:picMkLst>
        </pc:picChg>
        <pc:cxnChg chg="del mod">
          <ac:chgData name="Nayan Levaux" userId="798c95b9-abfb-41b5-91c8-f4b139b5cf43" providerId="ADAL" clId="{7DB185F9-05DE-4027-8556-21FA3BC4DEA2}" dt="2022-05-26T14:26:26.636" v="2708" actId="478"/>
          <ac:cxnSpMkLst>
            <pc:docMk/>
            <pc:sldMk cId="4081169819" sldId="260"/>
            <ac:cxnSpMk id="48" creationId="{F5C9FEC6-3D87-E42B-A496-CBDEF75AC3E3}"/>
          </ac:cxnSpMkLst>
        </pc:cxnChg>
      </pc:sldChg>
      <pc:sldChg chg="modSp add del mod">
        <pc:chgData name="Nayan Levaux" userId="798c95b9-abfb-41b5-91c8-f4b139b5cf43" providerId="ADAL" clId="{7DB185F9-05DE-4027-8556-21FA3BC4DEA2}" dt="2022-05-26T12:30:28.823" v="606" actId="47"/>
        <pc:sldMkLst>
          <pc:docMk/>
          <pc:sldMk cId="3755239980" sldId="261"/>
        </pc:sldMkLst>
        <pc:spChg chg="mod">
          <ac:chgData name="Nayan Levaux" userId="798c95b9-abfb-41b5-91c8-f4b139b5cf43" providerId="ADAL" clId="{7DB185F9-05DE-4027-8556-21FA3BC4DEA2}" dt="2022-05-26T12:28:06.769" v="576" actId="27636"/>
          <ac:spMkLst>
            <pc:docMk/>
            <pc:sldMk cId="3755239980" sldId="261"/>
            <ac:spMk id="3" creationId="{00000000-0000-0000-0000-000000000000}"/>
          </ac:spMkLst>
        </pc:spChg>
      </pc:sldChg>
      <pc:sldChg chg="addSp delSp modSp add del mod delAnim modAnim">
        <pc:chgData name="Nayan Levaux" userId="798c95b9-abfb-41b5-91c8-f4b139b5cf43" providerId="ADAL" clId="{7DB185F9-05DE-4027-8556-21FA3BC4DEA2}" dt="2022-05-26T15:56:15.536" v="4831" actId="47"/>
        <pc:sldMkLst>
          <pc:docMk/>
          <pc:sldMk cId="4243336446" sldId="261"/>
        </pc:sldMkLst>
        <pc:spChg chg="del mod">
          <ac:chgData name="Nayan Levaux" userId="798c95b9-abfb-41b5-91c8-f4b139b5cf43" providerId="ADAL" clId="{7DB185F9-05DE-4027-8556-21FA3BC4DEA2}" dt="2022-05-26T14:50:22.315" v="3109" actId="478"/>
          <ac:spMkLst>
            <pc:docMk/>
            <pc:sldMk cId="4243336446" sldId="261"/>
            <ac:spMk id="3" creationId="{118591CB-54C2-C65D-A219-2D4FC9C9879A}"/>
          </ac:spMkLst>
        </pc:spChg>
        <pc:spChg chg="add mod">
          <ac:chgData name="Nayan Levaux" userId="798c95b9-abfb-41b5-91c8-f4b139b5cf43" providerId="ADAL" clId="{7DB185F9-05DE-4027-8556-21FA3BC4DEA2}" dt="2022-05-26T15:19:46.308" v="3758" actId="20577"/>
          <ac:spMkLst>
            <pc:docMk/>
            <pc:sldMk cId="4243336446" sldId="261"/>
            <ac:spMk id="5" creationId="{DF80B70E-53A1-C195-41A2-1C2C616AD38C}"/>
          </ac:spMkLst>
        </pc:spChg>
        <pc:spChg chg="mod">
          <ac:chgData name="Nayan Levaux" userId="798c95b9-abfb-41b5-91c8-f4b139b5cf43" providerId="ADAL" clId="{7DB185F9-05DE-4027-8556-21FA3BC4DEA2}" dt="2022-05-26T15:13:35.066" v="3567" actId="14100"/>
          <ac:spMkLst>
            <pc:docMk/>
            <pc:sldMk cId="4243336446" sldId="261"/>
            <ac:spMk id="7" creationId="{5D7E0F3C-34ED-CA4A-8F4A-BF9FE9EA1392}"/>
          </ac:spMkLst>
        </pc:spChg>
        <pc:spChg chg="del">
          <ac:chgData name="Nayan Levaux" userId="798c95b9-abfb-41b5-91c8-f4b139b5cf43" providerId="ADAL" clId="{7DB185F9-05DE-4027-8556-21FA3BC4DEA2}" dt="2022-05-26T14:50:25.629" v="3111" actId="478"/>
          <ac:spMkLst>
            <pc:docMk/>
            <pc:sldMk cId="4243336446" sldId="261"/>
            <ac:spMk id="8" creationId="{D36B4D0C-E1CD-F3F2-62DF-EF7C76D83451}"/>
          </ac:spMkLst>
        </pc:spChg>
        <pc:spChg chg="del">
          <ac:chgData name="Nayan Levaux" userId="798c95b9-abfb-41b5-91c8-f4b139b5cf43" providerId="ADAL" clId="{7DB185F9-05DE-4027-8556-21FA3BC4DEA2}" dt="2022-05-26T14:50:27.762" v="3112" actId="478"/>
          <ac:spMkLst>
            <pc:docMk/>
            <pc:sldMk cId="4243336446" sldId="261"/>
            <ac:spMk id="9" creationId="{6DE32676-3A52-3B40-28E5-1215A4F99DEB}"/>
          </ac:spMkLst>
        </pc:spChg>
        <pc:spChg chg="del">
          <ac:chgData name="Nayan Levaux" userId="798c95b9-abfb-41b5-91c8-f4b139b5cf43" providerId="ADAL" clId="{7DB185F9-05DE-4027-8556-21FA3BC4DEA2}" dt="2022-05-26T15:02:15.504" v="3359" actId="478"/>
          <ac:spMkLst>
            <pc:docMk/>
            <pc:sldMk cId="4243336446" sldId="261"/>
            <ac:spMk id="10" creationId="{C1099255-74A0-0F3C-6BA9-80C031ED7B15}"/>
          </ac:spMkLst>
        </pc:spChg>
        <pc:spChg chg="add mod">
          <ac:chgData name="Nayan Levaux" userId="798c95b9-abfb-41b5-91c8-f4b139b5cf43" providerId="ADAL" clId="{7DB185F9-05DE-4027-8556-21FA3BC4DEA2}" dt="2022-05-26T15:01:42.757" v="3351" actId="1076"/>
          <ac:spMkLst>
            <pc:docMk/>
            <pc:sldMk cId="4243336446" sldId="261"/>
            <ac:spMk id="21" creationId="{D0AC9074-068D-4165-AB52-76915E59DC60}"/>
          </ac:spMkLst>
        </pc:spChg>
        <pc:spChg chg="add mod">
          <ac:chgData name="Nayan Levaux" userId="798c95b9-abfb-41b5-91c8-f4b139b5cf43" providerId="ADAL" clId="{7DB185F9-05DE-4027-8556-21FA3BC4DEA2}" dt="2022-05-26T15:01:42.757" v="3351" actId="1076"/>
          <ac:spMkLst>
            <pc:docMk/>
            <pc:sldMk cId="4243336446" sldId="261"/>
            <ac:spMk id="22" creationId="{17D25DA5-349F-F3F4-8DE7-C05298762B6B}"/>
          </ac:spMkLst>
        </pc:spChg>
        <pc:spChg chg="add mod">
          <ac:chgData name="Nayan Levaux" userId="798c95b9-abfb-41b5-91c8-f4b139b5cf43" providerId="ADAL" clId="{7DB185F9-05DE-4027-8556-21FA3BC4DEA2}" dt="2022-05-26T15:01:42.757" v="3351" actId="1076"/>
          <ac:spMkLst>
            <pc:docMk/>
            <pc:sldMk cId="4243336446" sldId="261"/>
            <ac:spMk id="25" creationId="{0BB49B44-C6A7-F1D0-66BA-A288AF960CE4}"/>
          </ac:spMkLst>
        </pc:spChg>
        <pc:spChg chg="add mod">
          <ac:chgData name="Nayan Levaux" userId="798c95b9-abfb-41b5-91c8-f4b139b5cf43" providerId="ADAL" clId="{7DB185F9-05DE-4027-8556-21FA3BC4DEA2}" dt="2022-05-26T15:01:42.757" v="3351" actId="1076"/>
          <ac:spMkLst>
            <pc:docMk/>
            <pc:sldMk cId="4243336446" sldId="261"/>
            <ac:spMk id="26" creationId="{B727468C-F93D-A6DD-1396-61930539CC5E}"/>
          </ac:spMkLst>
        </pc:spChg>
        <pc:spChg chg="add mod">
          <ac:chgData name="Nayan Levaux" userId="798c95b9-abfb-41b5-91c8-f4b139b5cf43" providerId="ADAL" clId="{7DB185F9-05DE-4027-8556-21FA3BC4DEA2}" dt="2022-05-26T15:04:10.634" v="3369" actId="1037"/>
          <ac:spMkLst>
            <pc:docMk/>
            <pc:sldMk cId="4243336446" sldId="261"/>
            <ac:spMk id="28" creationId="{4D2605FD-C43F-54B3-B7AE-32BBB1195CED}"/>
          </ac:spMkLst>
        </pc:spChg>
        <pc:spChg chg="add mod">
          <ac:chgData name="Nayan Levaux" userId="798c95b9-abfb-41b5-91c8-f4b139b5cf43" providerId="ADAL" clId="{7DB185F9-05DE-4027-8556-21FA3BC4DEA2}" dt="2022-05-26T15:02:03.114" v="3353" actId="1076"/>
          <ac:spMkLst>
            <pc:docMk/>
            <pc:sldMk cId="4243336446" sldId="261"/>
            <ac:spMk id="29" creationId="{E6143475-5E22-4B80-C24B-359E937E4221}"/>
          </ac:spMkLst>
        </pc:spChg>
        <pc:spChg chg="del">
          <ac:chgData name="Nayan Levaux" userId="798c95b9-abfb-41b5-91c8-f4b139b5cf43" providerId="ADAL" clId="{7DB185F9-05DE-4027-8556-21FA3BC4DEA2}" dt="2022-05-26T14:50:29.424" v="3113" actId="478"/>
          <ac:spMkLst>
            <pc:docMk/>
            <pc:sldMk cId="4243336446" sldId="261"/>
            <ac:spMk id="34" creationId="{941D6D46-6A61-9FD0-AFC8-83CD4C9E4DDA}"/>
          </ac:spMkLst>
        </pc:spChg>
        <pc:spChg chg="del">
          <ac:chgData name="Nayan Levaux" userId="798c95b9-abfb-41b5-91c8-f4b139b5cf43" providerId="ADAL" clId="{7DB185F9-05DE-4027-8556-21FA3BC4DEA2}" dt="2022-05-26T15:02:14.464" v="3358" actId="478"/>
          <ac:spMkLst>
            <pc:docMk/>
            <pc:sldMk cId="4243336446" sldId="261"/>
            <ac:spMk id="41" creationId="{E2C7565A-EBAA-0645-0BE7-8BF5052F890D}"/>
          </ac:spMkLst>
        </pc:spChg>
        <pc:spChg chg="del">
          <ac:chgData name="Nayan Levaux" userId="798c95b9-abfb-41b5-91c8-f4b139b5cf43" providerId="ADAL" clId="{7DB185F9-05DE-4027-8556-21FA3BC4DEA2}" dt="2022-05-26T15:02:09.016" v="3355" actId="478"/>
          <ac:spMkLst>
            <pc:docMk/>
            <pc:sldMk cId="4243336446" sldId="261"/>
            <ac:spMk id="44" creationId="{4CB5CFD2-03FB-C9E9-1FDD-0A74C8336F1B}"/>
          </ac:spMkLst>
        </pc:spChg>
        <pc:spChg chg="del">
          <ac:chgData name="Nayan Levaux" userId="798c95b9-abfb-41b5-91c8-f4b139b5cf43" providerId="ADAL" clId="{7DB185F9-05DE-4027-8556-21FA3BC4DEA2}" dt="2022-05-26T15:02:07.306" v="3354" actId="478"/>
          <ac:spMkLst>
            <pc:docMk/>
            <pc:sldMk cId="4243336446" sldId="261"/>
            <ac:spMk id="45" creationId="{6B0312CE-DEC4-203A-240A-CC3F654AFE2E}"/>
          </ac:spMkLst>
        </pc:spChg>
        <pc:spChg chg="del">
          <ac:chgData name="Nayan Levaux" userId="798c95b9-abfb-41b5-91c8-f4b139b5cf43" providerId="ADAL" clId="{7DB185F9-05DE-4027-8556-21FA3BC4DEA2}" dt="2022-05-26T15:02:18.100" v="3361" actId="478"/>
          <ac:spMkLst>
            <pc:docMk/>
            <pc:sldMk cId="4243336446" sldId="261"/>
            <ac:spMk id="47" creationId="{92B3F335-505B-303D-93D6-A1B07F77CF50}"/>
          </ac:spMkLst>
        </pc:spChg>
        <pc:picChg chg="add mod">
          <ac:chgData name="Nayan Levaux" userId="798c95b9-abfb-41b5-91c8-f4b139b5cf43" providerId="ADAL" clId="{7DB185F9-05DE-4027-8556-21FA3BC4DEA2}" dt="2022-05-26T15:01:42.757" v="3351" actId="1076"/>
          <ac:picMkLst>
            <pc:docMk/>
            <pc:sldMk cId="4243336446" sldId="261"/>
            <ac:picMk id="20" creationId="{61E6912C-E8D2-CD01-B89D-1874C090EA06}"/>
          </ac:picMkLst>
        </pc:picChg>
        <pc:picChg chg="del">
          <ac:chgData name="Nayan Levaux" userId="798c95b9-abfb-41b5-91c8-f4b139b5cf43" providerId="ADAL" clId="{7DB185F9-05DE-4027-8556-21FA3BC4DEA2}" dt="2022-05-26T14:50:22.962" v="3110" actId="478"/>
          <ac:picMkLst>
            <pc:docMk/>
            <pc:sldMk cId="4243336446" sldId="261"/>
            <ac:picMk id="23" creationId="{01C4D1BF-CF34-B98B-9539-CE58242129F2}"/>
          </ac:picMkLst>
        </pc:picChg>
        <pc:picChg chg="add mod">
          <ac:chgData name="Nayan Levaux" userId="798c95b9-abfb-41b5-91c8-f4b139b5cf43" providerId="ADAL" clId="{7DB185F9-05DE-4027-8556-21FA3BC4DEA2}" dt="2022-05-26T15:01:42.757" v="3351" actId="1076"/>
          <ac:picMkLst>
            <pc:docMk/>
            <pc:sldMk cId="4243336446" sldId="261"/>
            <ac:picMk id="24" creationId="{D42951E2-330A-3FFA-80FC-6F8092AC03F2}"/>
          </ac:picMkLst>
        </pc:picChg>
        <pc:picChg chg="del">
          <ac:chgData name="Nayan Levaux" userId="798c95b9-abfb-41b5-91c8-f4b139b5cf43" providerId="ADAL" clId="{7DB185F9-05DE-4027-8556-21FA3BC4DEA2}" dt="2022-05-26T14:50:20.350" v="3107" actId="478"/>
          <ac:picMkLst>
            <pc:docMk/>
            <pc:sldMk cId="4243336446" sldId="261"/>
            <ac:picMk id="39" creationId="{3BF84BD0-0DA1-2FDC-BF31-B508A2A8334B}"/>
          </ac:picMkLst>
        </pc:picChg>
        <pc:picChg chg="del">
          <ac:chgData name="Nayan Levaux" userId="798c95b9-abfb-41b5-91c8-f4b139b5cf43" providerId="ADAL" clId="{7DB185F9-05DE-4027-8556-21FA3BC4DEA2}" dt="2022-05-26T15:02:11.343" v="3357" actId="478"/>
          <ac:picMkLst>
            <pc:docMk/>
            <pc:sldMk cId="4243336446" sldId="261"/>
            <ac:picMk id="40" creationId="{2F555036-FB1C-7871-8E3A-135C300A2F18}"/>
          </ac:picMkLst>
        </pc:picChg>
        <pc:picChg chg="del">
          <ac:chgData name="Nayan Levaux" userId="798c95b9-abfb-41b5-91c8-f4b139b5cf43" providerId="ADAL" clId="{7DB185F9-05DE-4027-8556-21FA3BC4DEA2}" dt="2022-05-26T15:02:09.952" v="3356" actId="478"/>
          <ac:picMkLst>
            <pc:docMk/>
            <pc:sldMk cId="4243336446" sldId="261"/>
            <ac:picMk id="43" creationId="{A70F25C6-632D-2E64-A627-3EDB60FC018A}"/>
          </ac:picMkLst>
        </pc:picChg>
        <pc:cxnChg chg="add mod">
          <ac:chgData name="Nayan Levaux" userId="798c95b9-abfb-41b5-91c8-f4b139b5cf43" providerId="ADAL" clId="{7DB185F9-05DE-4027-8556-21FA3BC4DEA2}" dt="2022-05-26T15:04:10.634" v="3369" actId="1037"/>
          <ac:cxnSpMkLst>
            <pc:docMk/>
            <pc:sldMk cId="4243336446" sldId="261"/>
            <ac:cxnSpMk id="27" creationId="{3CEDF15D-87E3-BB1D-14A9-C08EFB0A6964}"/>
          </ac:cxnSpMkLst>
        </pc:cxnChg>
        <pc:cxnChg chg="del mod">
          <ac:chgData name="Nayan Levaux" userId="798c95b9-abfb-41b5-91c8-f4b139b5cf43" providerId="ADAL" clId="{7DB185F9-05DE-4027-8556-21FA3BC4DEA2}" dt="2022-05-26T15:02:16.413" v="3360" actId="478"/>
          <ac:cxnSpMkLst>
            <pc:docMk/>
            <pc:sldMk cId="4243336446" sldId="261"/>
            <ac:cxnSpMk id="48" creationId="{F5C9FEC6-3D87-E42B-A496-CBDEF75AC3E3}"/>
          </ac:cxnSpMkLst>
        </pc:cxnChg>
      </pc:sldChg>
      <pc:sldChg chg="add del">
        <pc:chgData name="Nayan Levaux" userId="798c95b9-abfb-41b5-91c8-f4b139b5cf43" providerId="ADAL" clId="{7DB185F9-05DE-4027-8556-21FA3BC4DEA2}" dt="2022-05-26T12:31:40.951" v="616" actId="47"/>
        <pc:sldMkLst>
          <pc:docMk/>
          <pc:sldMk cId="426882300" sldId="262"/>
        </pc:sldMkLst>
      </pc:sldChg>
      <pc:sldChg chg="modSp add mod ord">
        <pc:chgData name="Nayan Levaux" userId="798c95b9-abfb-41b5-91c8-f4b139b5cf43" providerId="ADAL" clId="{7DB185F9-05DE-4027-8556-21FA3BC4DEA2}" dt="2022-05-26T15:31:46.687" v="4377"/>
        <pc:sldMkLst>
          <pc:docMk/>
          <pc:sldMk cId="1414128041" sldId="262"/>
        </pc:sldMkLst>
        <pc:spChg chg="mod">
          <ac:chgData name="Nayan Levaux" userId="798c95b9-abfb-41b5-91c8-f4b139b5cf43" providerId="ADAL" clId="{7DB185F9-05DE-4027-8556-21FA3BC4DEA2}" dt="2022-05-26T15:21:30.976" v="3885" actId="6549"/>
          <ac:spMkLst>
            <pc:docMk/>
            <pc:sldMk cId="1414128041" sldId="262"/>
            <ac:spMk id="7" creationId="{5D7E0F3C-34ED-CA4A-8F4A-BF9FE9EA1392}"/>
          </ac:spMkLst>
        </pc:spChg>
      </pc:sldChg>
      <pc:sldChg chg="addSp delSp modSp add mod ord">
        <pc:chgData name="Nayan Levaux" userId="798c95b9-abfb-41b5-91c8-f4b139b5cf43" providerId="ADAL" clId="{7DB185F9-05DE-4027-8556-21FA3BC4DEA2}" dt="2022-05-28T19:12:06.559" v="5175" actId="478"/>
        <pc:sldMkLst>
          <pc:docMk/>
          <pc:sldMk cId="178565391" sldId="263"/>
        </pc:sldMkLst>
        <pc:spChg chg="add del mod">
          <ac:chgData name="Nayan Levaux" userId="798c95b9-abfb-41b5-91c8-f4b139b5cf43" providerId="ADAL" clId="{7DB185F9-05DE-4027-8556-21FA3BC4DEA2}" dt="2022-05-28T19:12:06.559" v="5175" actId="478"/>
          <ac:spMkLst>
            <pc:docMk/>
            <pc:sldMk cId="178565391" sldId="263"/>
            <ac:spMk id="2" creationId="{D9D18EFC-F192-05FA-9E07-75BD964B3744}"/>
          </ac:spMkLst>
        </pc:spChg>
        <pc:spChg chg="mod">
          <ac:chgData name="Nayan Levaux" userId="798c95b9-abfb-41b5-91c8-f4b139b5cf43" providerId="ADAL" clId="{7DB185F9-05DE-4027-8556-21FA3BC4DEA2}" dt="2022-05-26T15:30:26.945" v="4320" actId="20577"/>
          <ac:spMkLst>
            <pc:docMk/>
            <pc:sldMk cId="178565391" sldId="263"/>
            <ac:spMk id="7" creationId="{5D7E0F3C-34ED-CA4A-8F4A-BF9FE9EA1392}"/>
          </ac:spMkLst>
        </pc:spChg>
      </pc:sldChg>
      <pc:sldChg chg="add del">
        <pc:chgData name="Nayan Levaux" userId="798c95b9-abfb-41b5-91c8-f4b139b5cf43" providerId="ADAL" clId="{7DB185F9-05DE-4027-8556-21FA3BC4DEA2}" dt="2022-05-26T12:31:41.889" v="617" actId="47"/>
        <pc:sldMkLst>
          <pc:docMk/>
          <pc:sldMk cId="3264939160" sldId="263"/>
        </pc:sldMkLst>
      </pc:sldChg>
      <pc:sldChg chg="add del">
        <pc:chgData name="Nayan Levaux" userId="798c95b9-abfb-41b5-91c8-f4b139b5cf43" providerId="ADAL" clId="{7DB185F9-05DE-4027-8556-21FA3BC4DEA2}" dt="2022-05-26T12:31:42.780" v="618" actId="47"/>
        <pc:sldMkLst>
          <pc:docMk/>
          <pc:sldMk cId="2711204274" sldId="264"/>
        </pc:sldMkLst>
      </pc:sldChg>
      <pc:sldChg chg="modSp add mod">
        <pc:chgData name="Nayan Levaux" userId="798c95b9-abfb-41b5-91c8-f4b139b5cf43" providerId="ADAL" clId="{7DB185F9-05DE-4027-8556-21FA3BC4DEA2}" dt="2022-05-26T15:25:18.969" v="4009" actId="20577"/>
        <pc:sldMkLst>
          <pc:docMk/>
          <pc:sldMk cId="3491000451" sldId="264"/>
        </pc:sldMkLst>
        <pc:spChg chg="mod">
          <ac:chgData name="Nayan Levaux" userId="798c95b9-abfb-41b5-91c8-f4b139b5cf43" providerId="ADAL" clId="{7DB185F9-05DE-4027-8556-21FA3BC4DEA2}" dt="2022-05-26T15:25:18.969" v="4009" actId="20577"/>
          <ac:spMkLst>
            <pc:docMk/>
            <pc:sldMk cId="3491000451" sldId="264"/>
            <ac:spMk id="7" creationId="{5D7E0F3C-34ED-CA4A-8F4A-BF9FE9EA1392}"/>
          </ac:spMkLst>
        </pc:spChg>
      </pc:sldChg>
      <pc:sldChg chg="addSp modSp add mod modAnim">
        <pc:chgData name="Nayan Levaux" userId="798c95b9-abfb-41b5-91c8-f4b139b5cf43" providerId="ADAL" clId="{7DB185F9-05DE-4027-8556-21FA3BC4DEA2}" dt="2022-05-28T19:26:15.644" v="5324" actId="1076"/>
        <pc:sldMkLst>
          <pc:docMk/>
          <pc:sldMk cId="2600520374" sldId="265"/>
        </pc:sldMkLst>
        <pc:spChg chg="mod">
          <ac:chgData name="Nayan Levaux" userId="798c95b9-abfb-41b5-91c8-f4b139b5cf43" providerId="ADAL" clId="{7DB185F9-05DE-4027-8556-21FA3BC4DEA2}" dt="2022-05-28T19:24:51.877" v="5320" actId="6549"/>
          <ac:spMkLst>
            <pc:docMk/>
            <pc:sldMk cId="2600520374" sldId="265"/>
            <ac:spMk id="7" creationId="{5D7E0F3C-34ED-CA4A-8F4A-BF9FE9EA1392}"/>
          </ac:spMkLst>
        </pc:spChg>
        <pc:spChg chg="add mod">
          <ac:chgData name="Nayan Levaux" userId="798c95b9-abfb-41b5-91c8-f4b139b5cf43" providerId="ADAL" clId="{7DB185F9-05DE-4027-8556-21FA3BC4DEA2}" dt="2022-05-28T19:23:53.428" v="5211" actId="1076"/>
          <ac:spMkLst>
            <pc:docMk/>
            <pc:sldMk cId="2600520374" sldId="265"/>
            <ac:spMk id="9" creationId="{692DB39A-CF35-A8EC-AFC7-E9975C0B5318}"/>
          </ac:spMkLst>
        </pc:spChg>
        <pc:spChg chg="add mod">
          <ac:chgData name="Nayan Levaux" userId="798c95b9-abfb-41b5-91c8-f4b139b5cf43" providerId="ADAL" clId="{7DB185F9-05DE-4027-8556-21FA3BC4DEA2}" dt="2022-05-28T19:23:53.428" v="5211" actId="1076"/>
          <ac:spMkLst>
            <pc:docMk/>
            <pc:sldMk cId="2600520374" sldId="265"/>
            <ac:spMk id="10" creationId="{5A9299EC-F282-1918-CC80-CE576772D8CD}"/>
          </ac:spMkLst>
        </pc:spChg>
        <pc:spChg chg="add mod">
          <ac:chgData name="Nayan Levaux" userId="798c95b9-abfb-41b5-91c8-f4b139b5cf43" providerId="ADAL" clId="{7DB185F9-05DE-4027-8556-21FA3BC4DEA2}" dt="2022-05-28T19:23:53.428" v="5211" actId="1076"/>
          <ac:spMkLst>
            <pc:docMk/>
            <pc:sldMk cId="2600520374" sldId="265"/>
            <ac:spMk id="11" creationId="{E7A68F9A-2930-F370-2AE6-0363CCE2B69E}"/>
          </ac:spMkLst>
        </pc:spChg>
        <pc:spChg chg="add mod">
          <ac:chgData name="Nayan Levaux" userId="798c95b9-abfb-41b5-91c8-f4b139b5cf43" providerId="ADAL" clId="{7DB185F9-05DE-4027-8556-21FA3BC4DEA2}" dt="2022-05-28T19:23:53.428" v="5211" actId="1076"/>
          <ac:spMkLst>
            <pc:docMk/>
            <pc:sldMk cId="2600520374" sldId="265"/>
            <ac:spMk id="15" creationId="{EFFE2C81-3C57-80AC-7CF3-E5DD07DF6BE2}"/>
          </ac:spMkLst>
        </pc:spChg>
        <pc:spChg chg="add mod">
          <ac:chgData name="Nayan Levaux" userId="798c95b9-abfb-41b5-91c8-f4b139b5cf43" providerId="ADAL" clId="{7DB185F9-05DE-4027-8556-21FA3BC4DEA2}" dt="2022-05-28T19:26:15.644" v="5324" actId="1076"/>
          <ac:spMkLst>
            <pc:docMk/>
            <pc:sldMk cId="2600520374" sldId="265"/>
            <ac:spMk id="16" creationId="{B1251FA2-429B-F0A1-E734-98D958A7CF41}"/>
          </ac:spMkLst>
        </pc:spChg>
        <pc:spChg chg="add mod">
          <ac:chgData name="Nayan Levaux" userId="798c95b9-abfb-41b5-91c8-f4b139b5cf43" providerId="ADAL" clId="{7DB185F9-05DE-4027-8556-21FA3BC4DEA2}" dt="2022-05-28T19:26:15.644" v="5324" actId="1076"/>
          <ac:spMkLst>
            <pc:docMk/>
            <pc:sldMk cId="2600520374" sldId="265"/>
            <ac:spMk id="17" creationId="{A8E33617-B666-41A2-AFC7-148C3D52F263}"/>
          </ac:spMkLst>
        </pc:spChg>
        <pc:spChg chg="add mod">
          <ac:chgData name="Nayan Levaux" userId="798c95b9-abfb-41b5-91c8-f4b139b5cf43" providerId="ADAL" clId="{7DB185F9-05DE-4027-8556-21FA3BC4DEA2}" dt="2022-05-28T19:26:15.644" v="5324" actId="1076"/>
          <ac:spMkLst>
            <pc:docMk/>
            <pc:sldMk cId="2600520374" sldId="265"/>
            <ac:spMk id="18" creationId="{AB2D6211-F192-832A-45F8-C1A383070153}"/>
          </ac:spMkLst>
        </pc:spChg>
        <pc:spChg chg="add mod">
          <ac:chgData name="Nayan Levaux" userId="798c95b9-abfb-41b5-91c8-f4b139b5cf43" providerId="ADAL" clId="{7DB185F9-05DE-4027-8556-21FA3BC4DEA2}" dt="2022-05-28T19:26:15.644" v="5324" actId="1076"/>
          <ac:spMkLst>
            <pc:docMk/>
            <pc:sldMk cId="2600520374" sldId="265"/>
            <ac:spMk id="19" creationId="{B6881F20-F287-BF25-945A-825F6AA9686B}"/>
          </ac:spMkLst>
        </pc:spChg>
        <pc:spChg chg="add mod">
          <ac:chgData name="Nayan Levaux" userId="798c95b9-abfb-41b5-91c8-f4b139b5cf43" providerId="ADAL" clId="{7DB185F9-05DE-4027-8556-21FA3BC4DEA2}" dt="2022-05-28T19:26:15.644" v="5324" actId="1076"/>
          <ac:spMkLst>
            <pc:docMk/>
            <pc:sldMk cId="2600520374" sldId="265"/>
            <ac:spMk id="20" creationId="{CD787017-A389-A8E2-927F-68D658AE1C12}"/>
          </ac:spMkLst>
        </pc:spChg>
        <pc:picChg chg="add mod">
          <ac:chgData name="Nayan Levaux" userId="798c95b9-abfb-41b5-91c8-f4b139b5cf43" providerId="ADAL" clId="{7DB185F9-05DE-4027-8556-21FA3BC4DEA2}" dt="2022-05-28T19:23:53.428" v="5211" actId="1076"/>
          <ac:picMkLst>
            <pc:docMk/>
            <pc:sldMk cId="2600520374" sldId="265"/>
            <ac:picMk id="5" creationId="{1546F8EF-050A-E03B-9E54-1D2B77A8DBDB}"/>
          </ac:picMkLst>
        </pc:picChg>
        <pc:picChg chg="add mod">
          <ac:chgData name="Nayan Levaux" userId="798c95b9-abfb-41b5-91c8-f4b139b5cf43" providerId="ADAL" clId="{7DB185F9-05DE-4027-8556-21FA3BC4DEA2}" dt="2022-05-28T19:23:53.428" v="5211" actId="1076"/>
          <ac:picMkLst>
            <pc:docMk/>
            <pc:sldMk cId="2600520374" sldId="265"/>
            <ac:picMk id="8" creationId="{B00685E7-F01C-F316-A9EB-9C3E68B9E3E6}"/>
          </ac:picMkLst>
        </pc:picChg>
        <pc:picChg chg="add mod">
          <ac:chgData name="Nayan Levaux" userId="798c95b9-abfb-41b5-91c8-f4b139b5cf43" providerId="ADAL" clId="{7DB185F9-05DE-4027-8556-21FA3BC4DEA2}" dt="2022-05-28T19:23:53.428" v="5211" actId="1076"/>
          <ac:picMkLst>
            <pc:docMk/>
            <pc:sldMk cId="2600520374" sldId="265"/>
            <ac:picMk id="14" creationId="{33138AC3-4FF1-33D6-3B7F-AEA6AFA8131F}"/>
          </ac:picMkLst>
        </pc:picChg>
        <pc:picChg chg="add mod">
          <ac:chgData name="Nayan Levaux" userId="798c95b9-abfb-41b5-91c8-f4b139b5cf43" providerId="ADAL" clId="{7DB185F9-05DE-4027-8556-21FA3BC4DEA2}" dt="2022-05-28T19:26:15.644" v="5324" actId="1076"/>
          <ac:picMkLst>
            <pc:docMk/>
            <pc:sldMk cId="2600520374" sldId="265"/>
            <ac:picMk id="21" creationId="{E082D0AB-C5FA-417D-10A2-AD7D86F918CB}"/>
          </ac:picMkLst>
        </pc:picChg>
        <pc:cxnChg chg="add mod">
          <ac:chgData name="Nayan Levaux" userId="798c95b9-abfb-41b5-91c8-f4b139b5cf43" providerId="ADAL" clId="{7DB185F9-05DE-4027-8556-21FA3BC4DEA2}" dt="2022-05-28T19:23:53.428" v="5211" actId="1076"/>
          <ac:cxnSpMkLst>
            <pc:docMk/>
            <pc:sldMk cId="2600520374" sldId="265"/>
            <ac:cxnSpMk id="12" creationId="{C508F1CD-D6B6-8062-A915-2FC6EDCA8747}"/>
          </ac:cxnSpMkLst>
        </pc:cxnChg>
        <pc:cxnChg chg="add mod">
          <ac:chgData name="Nayan Levaux" userId="798c95b9-abfb-41b5-91c8-f4b139b5cf43" providerId="ADAL" clId="{7DB185F9-05DE-4027-8556-21FA3BC4DEA2}" dt="2022-05-28T19:23:53.428" v="5211" actId="1076"/>
          <ac:cxnSpMkLst>
            <pc:docMk/>
            <pc:sldMk cId="2600520374" sldId="265"/>
            <ac:cxnSpMk id="13" creationId="{D9A8E066-C788-9164-F3D6-7FF3E506C279}"/>
          </ac:cxnSpMkLst>
        </pc:cxnChg>
      </pc:sldChg>
      <pc:sldChg chg="modSp add mod ord">
        <pc:chgData name="Nayan Levaux" userId="798c95b9-abfb-41b5-91c8-f4b139b5cf43" providerId="ADAL" clId="{7DB185F9-05DE-4027-8556-21FA3BC4DEA2}" dt="2022-05-28T19:24:25.709" v="5268" actId="6549"/>
        <pc:sldMkLst>
          <pc:docMk/>
          <pc:sldMk cId="3663697755" sldId="266"/>
        </pc:sldMkLst>
        <pc:spChg chg="mod">
          <ac:chgData name="Nayan Levaux" userId="798c95b9-abfb-41b5-91c8-f4b139b5cf43" providerId="ADAL" clId="{7DB185F9-05DE-4027-8556-21FA3BC4DEA2}" dt="2022-05-28T19:24:25.709" v="5268" actId="6549"/>
          <ac:spMkLst>
            <pc:docMk/>
            <pc:sldMk cId="3663697755" sldId="266"/>
            <ac:spMk id="7" creationId="{5D7E0F3C-34ED-CA4A-8F4A-BF9FE9EA1392}"/>
          </ac:spMkLst>
        </pc:spChg>
      </pc:sldChg>
      <pc:sldChg chg="modSp add mod">
        <pc:chgData name="Nayan Levaux" userId="798c95b9-abfb-41b5-91c8-f4b139b5cf43" providerId="ADAL" clId="{7DB185F9-05DE-4027-8556-21FA3BC4DEA2}" dt="2022-05-26T15:27:46.906" v="4174" actId="20577"/>
        <pc:sldMkLst>
          <pc:docMk/>
          <pc:sldMk cId="938591703" sldId="267"/>
        </pc:sldMkLst>
        <pc:spChg chg="mod">
          <ac:chgData name="Nayan Levaux" userId="798c95b9-abfb-41b5-91c8-f4b139b5cf43" providerId="ADAL" clId="{7DB185F9-05DE-4027-8556-21FA3BC4DEA2}" dt="2022-05-26T15:27:46.906" v="4174" actId="20577"/>
          <ac:spMkLst>
            <pc:docMk/>
            <pc:sldMk cId="938591703" sldId="267"/>
            <ac:spMk id="7" creationId="{5D7E0F3C-34ED-CA4A-8F4A-BF9FE9EA1392}"/>
          </ac:spMkLst>
        </pc:spChg>
      </pc:sldChg>
      <pc:sldChg chg="modSp add mod ord">
        <pc:chgData name="Nayan Levaux" userId="798c95b9-abfb-41b5-91c8-f4b139b5cf43" providerId="ADAL" clId="{7DB185F9-05DE-4027-8556-21FA3BC4DEA2}" dt="2022-05-28T19:32:48.543" v="5371"/>
        <pc:sldMkLst>
          <pc:docMk/>
          <pc:sldMk cId="1764580574" sldId="268"/>
        </pc:sldMkLst>
        <pc:spChg chg="mod">
          <ac:chgData name="Nayan Levaux" userId="798c95b9-abfb-41b5-91c8-f4b139b5cf43" providerId="ADAL" clId="{7DB185F9-05DE-4027-8556-21FA3BC4DEA2}" dt="2022-05-26T15:29:36.182" v="4250" actId="20577"/>
          <ac:spMkLst>
            <pc:docMk/>
            <pc:sldMk cId="1764580574" sldId="268"/>
            <ac:spMk id="7" creationId="{5D7E0F3C-34ED-CA4A-8F4A-BF9FE9EA1392}"/>
          </ac:spMkLst>
        </pc:spChg>
      </pc:sldChg>
      <pc:sldChg chg="modSp add mod">
        <pc:chgData name="Nayan Levaux" userId="798c95b9-abfb-41b5-91c8-f4b139b5cf43" providerId="ADAL" clId="{7DB185F9-05DE-4027-8556-21FA3BC4DEA2}" dt="2022-05-26T15:29:59.585" v="4302" actId="20577"/>
        <pc:sldMkLst>
          <pc:docMk/>
          <pc:sldMk cId="2433256869" sldId="269"/>
        </pc:sldMkLst>
        <pc:spChg chg="mod">
          <ac:chgData name="Nayan Levaux" userId="798c95b9-abfb-41b5-91c8-f4b139b5cf43" providerId="ADAL" clId="{7DB185F9-05DE-4027-8556-21FA3BC4DEA2}" dt="2022-05-26T15:29:59.585" v="4302" actId="20577"/>
          <ac:spMkLst>
            <pc:docMk/>
            <pc:sldMk cId="2433256869" sldId="269"/>
            <ac:spMk id="7" creationId="{5D7E0F3C-34ED-CA4A-8F4A-BF9FE9EA1392}"/>
          </ac:spMkLst>
        </pc:spChg>
      </pc:sldChg>
      <pc:sldChg chg="modSp add mod">
        <pc:chgData name="Nayan Levaux" userId="798c95b9-abfb-41b5-91c8-f4b139b5cf43" providerId="ADAL" clId="{7DB185F9-05DE-4027-8556-21FA3BC4DEA2}" dt="2022-05-26T15:34:59.540" v="4440" actId="20577"/>
        <pc:sldMkLst>
          <pc:docMk/>
          <pc:sldMk cId="492784017" sldId="270"/>
        </pc:sldMkLst>
        <pc:spChg chg="mod">
          <ac:chgData name="Nayan Levaux" userId="798c95b9-abfb-41b5-91c8-f4b139b5cf43" providerId="ADAL" clId="{7DB185F9-05DE-4027-8556-21FA3BC4DEA2}" dt="2022-05-26T15:34:59.540" v="4440" actId="20577"/>
          <ac:spMkLst>
            <pc:docMk/>
            <pc:sldMk cId="492784017" sldId="270"/>
            <ac:spMk id="7" creationId="{5D7E0F3C-34ED-CA4A-8F4A-BF9FE9EA1392}"/>
          </ac:spMkLst>
        </pc:spChg>
      </pc:sldChg>
      <pc:sldChg chg="addSp delSp modSp add mod delAnim modAnim">
        <pc:chgData name="Nayan Levaux" userId="798c95b9-abfb-41b5-91c8-f4b139b5cf43" providerId="ADAL" clId="{7DB185F9-05DE-4027-8556-21FA3BC4DEA2}" dt="2022-05-26T15:56:00.699" v="4830" actId="208"/>
        <pc:sldMkLst>
          <pc:docMk/>
          <pc:sldMk cId="1217253115" sldId="271"/>
        </pc:sldMkLst>
        <pc:spChg chg="add del mod">
          <ac:chgData name="Nayan Levaux" userId="798c95b9-abfb-41b5-91c8-f4b139b5cf43" providerId="ADAL" clId="{7DB185F9-05DE-4027-8556-21FA3BC4DEA2}" dt="2022-05-26T15:46:02.854" v="4579" actId="478"/>
          <ac:spMkLst>
            <pc:docMk/>
            <pc:sldMk cId="1217253115" sldId="271"/>
            <ac:spMk id="2" creationId="{B8ECD3E2-C730-17E6-52E2-F611CFC7F89F}"/>
          </ac:spMkLst>
        </pc:spChg>
        <pc:spChg chg="add mod">
          <ac:chgData name="Nayan Levaux" userId="798c95b9-abfb-41b5-91c8-f4b139b5cf43" providerId="ADAL" clId="{7DB185F9-05DE-4027-8556-21FA3BC4DEA2}" dt="2022-05-26T15:54:39.239" v="4821" actId="122"/>
          <ac:spMkLst>
            <pc:docMk/>
            <pc:sldMk cId="1217253115" sldId="271"/>
            <ac:spMk id="3" creationId="{78C6EEA4-D23C-683A-5B5A-10B7BEF57182}"/>
          </ac:spMkLst>
        </pc:spChg>
        <pc:spChg chg="del">
          <ac:chgData name="Nayan Levaux" userId="798c95b9-abfb-41b5-91c8-f4b139b5cf43" providerId="ADAL" clId="{7DB185F9-05DE-4027-8556-21FA3BC4DEA2}" dt="2022-05-26T15:44:55.664" v="4525" actId="478"/>
          <ac:spMkLst>
            <pc:docMk/>
            <pc:sldMk cId="1217253115" sldId="271"/>
            <ac:spMk id="5" creationId="{DF80B70E-53A1-C195-41A2-1C2C616AD38C}"/>
          </ac:spMkLst>
        </pc:spChg>
        <pc:spChg chg="add mod">
          <ac:chgData name="Nayan Levaux" userId="798c95b9-abfb-41b5-91c8-f4b139b5cf43" providerId="ADAL" clId="{7DB185F9-05DE-4027-8556-21FA3BC4DEA2}" dt="2022-05-26T15:55:42.138" v="4826" actId="208"/>
          <ac:spMkLst>
            <pc:docMk/>
            <pc:sldMk cId="1217253115" sldId="271"/>
            <ac:spMk id="8" creationId="{4ED29857-FA19-2C16-1088-B00D7217D0DC}"/>
          </ac:spMkLst>
        </pc:spChg>
        <pc:spChg chg="add mod">
          <ac:chgData name="Nayan Levaux" userId="798c95b9-abfb-41b5-91c8-f4b139b5cf43" providerId="ADAL" clId="{7DB185F9-05DE-4027-8556-21FA3BC4DEA2}" dt="2022-05-26T15:56:00.699" v="4830" actId="208"/>
          <ac:spMkLst>
            <pc:docMk/>
            <pc:sldMk cId="1217253115" sldId="271"/>
            <ac:spMk id="9" creationId="{D13880B3-9C53-5F0C-01C6-3BADDC85EECE}"/>
          </ac:spMkLst>
        </pc:spChg>
        <pc:spChg chg="add del mod">
          <ac:chgData name="Nayan Levaux" userId="798c95b9-abfb-41b5-91c8-f4b139b5cf43" providerId="ADAL" clId="{7DB185F9-05DE-4027-8556-21FA3BC4DEA2}" dt="2022-05-26T15:47:44.376" v="4679" actId="478"/>
          <ac:spMkLst>
            <pc:docMk/>
            <pc:sldMk cId="1217253115" sldId="271"/>
            <ac:spMk id="16" creationId="{85407B91-A4E2-3E16-81AF-2C8EA3D26718}"/>
          </ac:spMkLst>
        </pc:spChg>
        <pc:spChg chg="add mod">
          <ac:chgData name="Nayan Levaux" userId="798c95b9-abfb-41b5-91c8-f4b139b5cf43" providerId="ADAL" clId="{7DB185F9-05DE-4027-8556-21FA3BC4DEA2}" dt="2022-05-26T15:48:24.676" v="4684" actId="1076"/>
          <ac:spMkLst>
            <pc:docMk/>
            <pc:sldMk cId="1217253115" sldId="271"/>
            <ac:spMk id="19" creationId="{FFFF197F-9305-60FC-D696-35DCF68DB3A6}"/>
          </ac:spMkLst>
        </pc:spChg>
        <pc:spChg chg="add mod">
          <ac:chgData name="Nayan Levaux" userId="798c95b9-abfb-41b5-91c8-f4b139b5cf43" providerId="ADAL" clId="{7DB185F9-05DE-4027-8556-21FA3BC4DEA2}" dt="2022-05-26T15:55:45.702" v="4828" actId="208"/>
          <ac:spMkLst>
            <pc:docMk/>
            <pc:sldMk cId="1217253115" sldId="271"/>
            <ac:spMk id="23" creationId="{069A5B1E-E0E1-1189-3328-9F4BDAA610DB}"/>
          </ac:spMkLst>
        </pc:spChg>
      </pc:sldChg>
      <pc:sldChg chg="modSp add del mod">
        <pc:chgData name="Nayan Levaux" userId="798c95b9-abfb-41b5-91c8-f4b139b5cf43" providerId="ADAL" clId="{7DB185F9-05DE-4027-8556-21FA3BC4DEA2}" dt="2022-05-26T14:25:42.160" v="2695" actId="47"/>
        <pc:sldMkLst>
          <pc:docMk/>
          <pc:sldMk cId="4072810568" sldId="432"/>
        </pc:sldMkLst>
        <pc:spChg chg="mod">
          <ac:chgData name="Nayan Levaux" userId="798c95b9-abfb-41b5-91c8-f4b139b5cf43" providerId="ADAL" clId="{7DB185F9-05DE-4027-8556-21FA3BC4DEA2}" dt="2022-05-26T14:05:24.803" v="2564" actId="1076"/>
          <ac:spMkLst>
            <pc:docMk/>
            <pc:sldMk cId="4072810568" sldId="432"/>
            <ac:spMk id="3" creationId="{1290EC53-19D0-43A1-A0E0-F3D62A40EA4F}"/>
          </ac:spMkLst>
        </pc:spChg>
        <pc:picChg chg="mod">
          <ac:chgData name="Nayan Levaux" userId="798c95b9-abfb-41b5-91c8-f4b139b5cf43" providerId="ADAL" clId="{7DB185F9-05DE-4027-8556-21FA3BC4DEA2}" dt="2022-05-26T14:00:33.443" v="2334" actId="1076"/>
          <ac:picMkLst>
            <pc:docMk/>
            <pc:sldMk cId="4072810568" sldId="432"/>
            <ac:picMk id="4" creationId="{8E92769C-3A77-4956-B7D9-B2AC944DCD9F}"/>
          </ac:picMkLst>
        </pc:picChg>
        <pc:picChg chg="mod">
          <ac:chgData name="Nayan Levaux" userId="798c95b9-abfb-41b5-91c8-f4b139b5cf43" providerId="ADAL" clId="{7DB185F9-05DE-4027-8556-21FA3BC4DEA2}" dt="2022-05-26T14:07:56.499" v="2583" actId="1076"/>
          <ac:picMkLst>
            <pc:docMk/>
            <pc:sldMk cId="4072810568" sldId="432"/>
            <ac:picMk id="26" creationId="{D667B2E0-6E24-4C07-AF3F-9B405DF33B93}"/>
          </ac:picMkLst>
        </pc:picChg>
        <pc:picChg chg="mod">
          <ac:chgData name="Nayan Levaux" userId="798c95b9-abfb-41b5-91c8-f4b139b5cf43" providerId="ADAL" clId="{7DB185F9-05DE-4027-8556-21FA3BC4DEA2}" dt="2022-05-26T14:10:12.458" v="2606" actId="1076"/>
          <ac:picMkLst>
            <pc:docMk/>
            <pc:sldMk cId="4072810568" sldId="432"/>
            <ac:picMk id="27" creationId="{CAF711E9-21D2-4A2C-9411-D042FD9D725B}"/>
          </ac:picMkLst>
        </pc:picChg>
      </pc:sldChg>
      <pc:sldChg chg="addSp modSp add del mod modAnim">
        <pc:chgData name="Nayan Levaux" userId="798c95b9-abfb-41b5-91c8-f4b139b5cf43" providerId="ADAL" clId="{7DB185F9-05DE-4027-8556-21FA3BC4DEA2}" dt="2022-05-26T14:07:12.323" v="2577" actId="47"/>
        <pc:sldMkLst>
          <pc:docMk/>
          <pc:sldMk cId="2495568098" sldId="433"/>
        </pc:sldMkLst>
        <pc:picChg chg="add mod">
          <ac:chgData name="Nayan Levaux" userId="798c95b9-abfb-41b5-91c8-f4b139b5cf43" providerId="ADAL" clId="{7DB185F9-05DE-4027-8556-21FA3BC4DEA2}" dt="2022-05-26T14:06:09.582" v="2573" actId="1076"/>
          <ac:picMkLst>
            <pc:docMk/>
            <pc:sldMk cId="2495568098" sldId="433"/>
            <ac:picMk id="10" creationId="{1724B717-BB27-D337-1184-8AB54BD461CD}"/>
          </ac:picMkLst>
        </pc:picChg>
      </pc:sldChg>
      <pc:sldChg chg="delSp modSp add del mod ord delAnim">
        <pc:chgData name="Nayan Levaux" userId="798c95b9-abfb-41b5-91c8-f4b139b5cf43" providerId="ADAL" clId="{7DB185F9-05DE-4027-8556-21FA3BC4DEA2}" dt="2022-05-28T19:03:31.319" v="5011" actId="47"/>
        <pc:sldMkLst>
          <pc:docMk/>
          <pc:sldMk cId="2289585908" sldId="885"/>
        </pc:sldMkLst>
        <pc:spChg chg="mod">
          <ac:chgData name="Nayan Levaux" userId="798c95b9-abfb-41b5-91c8-f4b139b5cf43" providerId="ADAL" clId="{7DB185F9-05DE-4027-8556-21FA3BC4DEA2}" dt="2022-05-28T18:47:58.487" v="4837" actId="27636"/>
          <ac:spMkLst>
            <pc:docMk/>
            <pc:sldMk cId="2289585908" sldId="885"/>
            <ac:spMk id="9" creationId="{00000000-0000-0000-0000-000000000000}"/>
          </ac:spMkLst>
        </pc:spChg>
        <pc:spChg chg="mod">
          <ac:chgData name="Nayan Levaux" userId="798c95b9-abfb-41b5-91c8-f4b139b5cf43" providerId="ADAL" clId="{7DB185F9-05DE-4027-8556-21FA3BC4DEA2}" dt="2022-05-28T18:48:29.747" v="4845" actId="1076"/>
          <ac:spMkLst>
            <pc:docMk/>
            <pc:sldMk cId="2289585908" sldId="885"/>
            <ac:spMk id="26" creationId="{83DF1008-4A32-CCE2-1ACF-BE1027F7946E}"/>
          </ac:spMkLst>
        </pc:spChg>
        <pc:picChg chg="del mod">
          <ac:chgData name="Nayan Levaux" userId="798c95b9-abfb-41b5-91c8-f4b139b5cf43" providerId="ADAL" clId="{7DB185F9-05DE-4027-8556-21FA3BC4DEA2}" dt="2022-05-28T18:48:40.797" v="4850" actId="21"/>
          <ac:picMkLst>
            <pc:docMk/>
            <pc:sldMk cId="2289585908" sldId="885"/>
            <ac:picMk id="21" creationId="{EC5DFBB6-78B1-2F5F-C87A-37FEAFFB93C9}"/>
          </ac:picMkLst>
        </pc:picChg>
        <pc:picChg chg="mod">
          <ac:chgData name="Nayan Levaux" userId="798c95b9-abfb-41b5-91c8-f4b139b5cf43" providerId="ADAL" clId="{7DB185F9-05DE-4027-8556-21FA3BC4DEA2}" dt="2022-05-28T18:48:30.919" v="4846" actId="1076"/>
          <ac:picMkLst>
            <pc:docMk/>
            <pc:sldMk cId="2289585908" sldId="885"/>
            <ac:picMk id="36" creationId="{C7D145E5-FD77-078D-9005-7DDB7DBCEEE9}"/>
          </ac:picMkLst>
        </pc:picChg>
        <pc:picChg chg="mod">
          <ac:chgData name="Nayan Levaux" userId="798c95b9-abfb-41b5-91c8-f4b139b5cf43" providerId="ADAL" clId="{7DB185F9-05DE-4027-8556-21FA3BC4DEA2}" dt="2022-05-28T18:53:00.557" v="4915" actId="1076"/>
          <ac:picMkLst>
            <pc:docMk/>
            <pc:sldMk cId="2289585908" sldId="885"/>
            <ac:picMk id="40" creationId="{B5FD36D0-4369-75CB-028E-DFD39A2D67E9}"/>
          </ac:picMkLst>
        </pc:picChg>
        <pc:picChg chg="mod">
          <ac:chgData name="Nayan Levaux" userId="798c95b9-abfb-41b5-91c8-f4b139b5cf43" providerId="ADAL" clId="{7DB185F9-05DE-4027-8556-21FA3BC4DEA2}" dt="2022-05-28T18:53:03.558" v="4916" actId="1076"/>
          <ac:picMkLst>
            <pc:docMk/>
            <pc:sldMk cId="2289585908" sldId="885"/>
            <ac:picMk id="41" creationId="{1809FEDA-3C14-729B-3692-169A061FFA79}"/>
          </ac:picMkLst>
        </pc:picChg>
        <pc:picChg chg="mod">
          <ac:chgData name="Nayan Levaux" userId="798c95b9-abfb-41b5-91c8-f4b139b5cf43" providerId="ADAL" clId="{7DB185F9-05DE-4027-8556-21FA3BC4DEA2}" dt="2022-05-28T18:48:24.714" v="4842" actId="1076"/>
          <ac:picMkLst>
            <pc:docMk/>
            <pc:sldMk cId="2289585908" sldId="885"/>
            <ac:picMk id="42" creationId="{B6F9DA2E-F915-35A7-7782-DB55796E67B1}"/>
          </ac:picMkLst>
        </pc:picChg>
        <pc:picChg chg="mod">
          <ac:chgData name="Nayan Levaux" userId="798c95b9-abfb-41b5-91c8-f4b139b5cf43" providerId="ADAL" clId="{7DB185F9-05DE-4027-8556-21FA3BC4DEA2}" dt="2022-05-28T18:48:20.416" v="4841" actId="1076"/>
          <ac:picMkLst>
            <pc:docMk/>
            <pc:sldMk cId="2289585908" sldId="885"/>
            <ac:picMk id="44" creationId="{28180DE8-5C5E-924B-0AE3-07362A7034BE}"/>
          </ac:picMkLst>
        </pc:picChg>
        <pc:picChg chg="mod">
          <ac:chgData name="Nayan Levaux" userId="798c95b9-abfb-41b5-91c8-f4b139b5cf43" providerId="ADAL" clId="{7DB185F9-05DE-4027-8556-21FA3BC4DEA2}" dt="2022-05-28T18:48:18.399" v="4840" actId="1076"/>
          <ac:picMkLst>
            <pc:docMk/>
            <pc:sldMk cId="2289585908" sldId="885"/>
            <ac:picMk id="49" creationId="{028195CA-8366-53CD-DE11-C46760E87688}"/>
          </ac:picMkLst>
        </pc:picChg>
      </pc:sldChg>
      <pc:sldChg chg="addSp modSp add mod modAnim">
        <pc:chgData name="Nayan Levaux" userId="798c95b9-abfb-41b5-91c8-f4b139b5cf43" providerId="ADAL" clId="{7DB185F9-05DE-4027-8556-21FA3BC4DEA2}" dt="2022-05-28T18:52:18.540" v="4912" actId="1076"/>
        <pc:sldMkLst>
          <pc:docMk/>
          <pc:sldMk cId="703763751" sldId="886"/>
        </pc:sldMkLst>
        <pc:spChg chg="add mod">
          <ac:chgData name="Nayan Levaux" userId="798c95b9-abfb-41b5-91c8-f4b139b5cf43" providerId="ADAL" clId="{7DB185F9-05DE-4027-8556-21FA3BC4DEA2}" dt="2022-05-28T18:51:40.605" v="4908" actId="1037"/>
          <ac:spMkLst>
            <pc:docMk/>
            <pc:sldMk cId="703763751" sldId="886"/>
            <ac:spMk id="10" creationId="{673D8F49-3F72-2EF1-8320-8292216025FB}"/>
          </ac:spMkLst>
        </pc:spChg>
        <pc:spChg chg="add mod">
          <ac:chgData name="Nayan Levaux" userId="798c95b9-abfb-41b5-91c8-f4b139b5cf43" providerId="ADAL" clId="{7DB185F9-05DE-4027-8556-21FA3BC4DEA2}" dt="2022-05-28T18:52:00.832" v="4910" actId="1076"/>
          <ac:spMkLst>
            <pc:docMk/>
            <pc:sldMk cId="703763751" sldId="886"/>
            <ac:spMk id="11" creationId="{3B17308F-4FDA-034C-2EF5-E118C6F52B15}"/>
          </ac:spMkLst>
        </pc:spChg>
        <pc:spChg chg="add mod">
          <ac:chgData name="Nayan Levaux" userId="798c95b9-abfb-41b5-91c8-f4b139b5cf43" providerId="ADAL" clId="{7DB185F9-05DE-4027-8556-21FA3BC4DEA2}" dt="2022-05-28T18:52:18.540" v="4912" actId="1076"/>
          <ac:spMkLst>
            <pc:docMk/>
            <pc:sldMk cId="703763751" sldId="886"/>
            <ac:spMk id="12" creationId="{1544F01F-45AA-8C18-3DF2-B0A919644655}"/>
          </ac:spMkLst>
        </pc:spChg>
        <pc:picChg chg="add mod">
          <ac:chgData name="Nayan Levaux" userId="798c95b9-abfb-41b5-91c8-f4b139b5cf43" providerId="ADAL" clId="{7DB185F9-05DE-4027-8556-21FA3BC4DEA2}" dt="2022-05-28T18:51:09.358" v="4878" actId="14100"/>
          <ac:picMkLst>
            <pc:docMk/>
            <pc:sldMk cId="703763751" sldId="886"/>
            <ac:picMk id="8" creationId="{15BC5039-BA1F-6FC3-DAA1-D907C7464F53}"/>
          </ac:picMkLst>
        </pc:picChg>
      </pc:sldChg>
      <pc:sldChg chg="addSp delSp modSp add mod ord delAnim modAnim">
        <pc:chgData name="Nayan Levaux" userId="798c95b9-abfb-41b5-91c8-f4b139b5cf43" providerId="ADAL" clId="{7DB185F9-05DE-4027-8556-21FA3BC4DEA2}" dt="2022-05-28T18:54:17.727" v="4925" actId="1076"/>
        <pc:sldMkLst>
          <pc:docMk/>
          <pc:sldMk cId="922078165" sldId="887"/>
        </pc:sldMkLst>
        <pc:spChg chg="add mod">
          <ac:chgData name="Nayan Levaux" userId="798c95b9-abfb-41b5-91c8-f4b139b5cf43" providerId="ADAL" clId="{7DB185F9-05DE-4027-8556-21FA3BC4DEA2}" dt="2022-05-28T18:53:44.614" v="4922"/>
          <ac:spMkLst>
            <pc:docMk/>
            <pc:sldMk cId="922078165" sldId="887"/>
            <ac:spMk id="10" creationId="{938BCF88-CA43-1C98-B0A2-A072B2472548}"/>
          </ac:spMkLst>
        </pc:spChg>
        <pc:spChg chg="add mod">
          <ac:chgData name="Nayan Levaux" userId="798c95b9-abfb-41b5-91c8-f4b139b5cf43" providerId="ADAL" clId="{7DB185F9-05DE-4027-8556-21FA3BC4DEA2}" dt="2022-05-28T18:53:44.614" v="4922"/>
          <ac:spMkLst>
            <pc:docMk/>
            <pc:sldMk cId="922078165" sldId="887"/>
            <ac:spMk id="11" creationId="{AE9219AB-921A-5201-C892-206419B7865B}"/>
          </ac:spMkLst>
        </pc:spChg>
        <pc:spChg chg="add mod">
          <ac:chgData name="Nayan Levaux" userId="798c95b9-abfb-41b5-91c8-f4b139b5cf43" providerId="ADAL" clId="{7DB185F9-05DE-4027-8556-21FA3BC4DEA2}" dt="2022-05-28T18:53:44.614" v="4922"/>
          <ac:spMkLst>
            <pc:docMk/>
            <pc:sldMk cId="922078165" sldId="887"/>
            <ac:spMk id="12" creationId="{0C21876E-F181-33A5-599B-E8030CE801FB}"/>
          </ac:spMkLst>
        </pc:spChg>
        <pc:spChg chg="add mod">
          <ac:chgData name="Nayan Levaux" userId="798c95b9-abfb-41b5-91c8-f4b139b5cf43" providerId="ADAL" clId="{7DB185F9-05DE-4027-8556-21FA3BC4DEA2}" dt="2022-05-28T18:54:17.727" v="4925" actId="1076"/>
          <ac:spMkLst>
            <pc:docMk/>
            <pc:sldMk cId="922078165" sldId="887"/>
            <ac:spMk id="13" creationId="{A04C61CB-2C8D-AABF-85E3-3A123A1AF310}"/>
          </ac:spMkLst>
        </pc:spChg>
        <pc:picChg chg="add mod ord">
          <ac:chgData name="Nayan Levaux" userId="798c95b9-abfb-41b5-91c8-f4b139b5cf43" providerId="ADAL" clId="{7DB185F9-05DE-4027-8556-21FA3BC4DEA2}" dt="2022-05-28T18:53:31.593" v="4920" actId="167"/>
          <ac:picMkLst>
            <pc:docMk/>
            <pc:sldMk cId="922078165" sldId="887"/>
            <ac:picMk id="8" creationId="{43725EDC-CA1E-75CD-D318-124FB4EE0367}"/>
          </ac:picMkLst>
        </pc:picChg>
        <pc:picChg chg="del">
          <ac:chgData name="Nayan Levaux" userId="798c95b9-abfb-41b5-91c8-f4b139b5cf43" providerId="ADAL" clId="{7DB185F9-05DE-4027-8556-21FA3BC4DEA2}" dt="2022-05-28T18:53:33.768" v="4921" actId="478"/>
          <ac:picMkLst>
            <pc:docMk/>
            <pc:sldMk cId="922078165" sldId="887"/>
            <ac:picMk id="9" creationId="{967F1B9E-DB01-89EF-CB37-38AA009D29CC}"/>
          </ac:picMkLst>
        </pc:picChg>
      </pc:sldChg>
      <pc:sldChg chg="addSp delSp modSp add mod ord delAnim modAnim">
        <pc:chgData name="Nayan Levaux" userId="798c95b9-abfb-41b5-91c8-f4b139b5cf43" providerId="ADAL" clId="{7DB185F9-05DE-4027-8556-21FA3BC4DEA2}" dt="2022-05-28T18:56:25.764" v="4940" actId="1076"/>
        <pc:sldMkLst>
          <pc:docMk/>
          <pc:sldMk cId="1354048989" sldId="888"/>
        </pc:sldMkLst>
        <pc:spChg chg="add mod">
          <ac:chgData name="Nayan Levaux" userId="798c95b9-abfb-41b5-91c8-f4b139b5cf43" providerId="ADAL" clId="{7DB185F9-05DE-4027-8556-21FA3BC4DEA2}" dt="2022-05-28T18:54:52.356" v="4929"/>
          <ac:spMkLst>
            <pc:docMk/>
            <pc:sldMk cId="1354048989" sldId="888"/>
            <ac:spMk id="10" creationId="{5891EE19-EE48-38E9-1645-1DC322B99979}"/>
          </ac:spMkLst>
        </pc:spChg>
        <pc:spChg chg="add mod">
          <ac:chgData name="Nayan Levaux" userId="798c95b9-abfb-41b5-91c8-f4b139b5cf43" providerId="ADAL" clId="{7DB185F9-05DE-4027-8556-21FA3BC4DEA2}" dt="2022-05-28T18:54:52.356" v="4929"/>
          <ac:spMkLst>
            <pc:docMk/>
            <pc:sldMk cId="1354048989" sldId="888"/>
            <ac:spMk id="11" creationId="{CB6756C8-E301-1D09-BCAE-39B03D413E8A}"/>
          </ac:spMkLst>
        </pc:spChg>
        <pc:spChg chg="add mod">
          <ac:chgData name="Nayan Levaux" userId="798c95b9-abfb-41b5-91c8-f4b139b5cf43" providerId="ADAL" clId="{7DB185F9-05DE-4027-8556-21FA3BC4DEA2}" dt="2022-05-28T18:54:52.356" v="4929"/>
          <ac:spMkLst>
            <pc:docMk/>
            <pc:sldMk cId="1354048989" sldId="888"/>
            <ac:spMk id="12" creationId="{1C53EC38-5CF4-4305-014E-CD47B7122576}"/>
          </ac:spMkLst>
        </pc:spChg>
        <pc:spChg chg="add mod">
          <ac:chgData name="Nayan Levaux" userId="798c95b9-abfb-41b5-91c8-f4b139b5cf43" providerId="ADAL" clId="{7DB185F9-05DE-4027-8556-21FA3BC4DEA2}" dt="2022-05-28T18:54:52.356" v="4929"/>
          <ac:spMkLst>
            <pc:docMk/>
            <pc:sldMk cId="1354048989" sldId="888"/>
            <ac:spMk id="13" creationId="{39D8A0B8-B281-06D2-8267-ED326FAEC411}"/>
          </ac:spMkLst>
        </pc:spChg>
        <pc:spChg chg="add mod">
          <ac:chgData name="Nayan Levaux" userId="798c95b9-abfb-41b5-91c8-f4b139b5cf43" providerId="ADAL" clId="{7DB185F9-05DE-4027-8556-21FA3BC4DEA2}" dt="2022-05-28T18:56:25.764" v="4940" actId="1076"/>
          <ac:spMkLst>
            <pc:docMk/>
            <pc:sldMk cId="1354048989" sldId="888"/>
            <ac:spMk id="15" creationId="{58AAFCB3-4440-6B9F-5278-7FA7796FF819}"/>
          </ac:spMkLst>
        </pc:spChg>
        <pc:picChg chg="add del mod">
          <ac:chgData name="Nayan Levaux" userId="798c95b9-abfb-41b5-91c8-f4b139b5cf43" providerId="ADAL" clId="{7DB185F9-05DE-4027-8556-21FA3BC4DEA2}" dt="2022-05-28T18:55:37.728" v="4935" actId="478"/>
          <ac:picMkLst>
            <pc:docMk/>
            <pc:sldMk cId="1354048989" sldId="888"/>
            <ac:picMk id="8" creationId="{0C56FB5B-31C0-6C1F-0FC1-F2DE5FB3DC7B}"/>
          </ac:picMkLst>
        </pc:picChg>
        <pc:picChg chg="del">
          <ac:chgData name="Nayan Levaux" userId="798c95b9-abfb-41b5-91c8-f4b139b5cf43" providerId="ADAL" clId="{7DB185F9-05DE-4027-8556-21FA3BC4DEA2}" dt="2022-05-28T18:54:38.053" v="4928" actId="478"/>
          <ac:picMkLst>
            <pc:docMk/>
            <pc:sldMk cId="1354048989" sldId="888"/>
            <ac:picMk id="9" creationId="{967F1B9E-DB01-89EF-CB37-38AA009D29CC}"/>
          </ac:picMkLst>
        </pc:picChg>
        <pc:picChg chg="add mod ord">
          <ac:chgData name="Nayan Levaux" userId="798c95b9-abfb-41b5-91c8-f4b139b5cf43" providerId="ADAL" clId="{7DB185F9-05DE-4027-8556-21FA3BC4DEA2}" dt="2022-05-28T18:55:34.395" v="4934" actId="167"/>
          <ac:picMkLst>
            <pc:docMk/>
            <pc:sldMk cId="1354048989" sldId="888"/>
            <ac:picMk id="14" creationId="{6F4AA255-ED39-A887-03A4-58DF9949E748}"/>
          </ac:picMkLst>
        </pc:picChg>
      </pc:sldChg>
      <pc:sldChg chg="add del">
        <pc:chgData name="Nayan Levaux" userId="798c95b9-abfb-41b5-91c8-f4b139b5cf43" providerId="ADAL" clId="{7DB185F9-05DE-4027-8556-21FA3BC4DEA2}" dt="2022-05-28T19:03:35.287" v="5012" actId="47"/>
        <pc:sldMkLst>
          <pc:docMk/>
          <pc:sldMk cId="2729191178" sldId="889"/>
        </pc:sldMkLst>
      </pc:sldChg>
      <pc:sldChg chg="addSp delSp modSp add mod delAnim modAnim">
        <pc:chgData name="Nayan Levaux" userId="798c95b9-abfb-41b5-91c8-f4b139b5cf43" providerId="ADAL" clId="{7DB185F9-05DE-4027-8556-21FA3BC4DEA2}" dt="2022-05-28T18:57:47.825" v="4951" actId="1076"/>
        <pc:sldMkLst>
          <pc:docMk/>
          <pc:sldMk cId="2106308357" sldId="890"/>
        </pc:sldMkLst>
        <pc:picChg chg="del">
          <ac:chgData name="Nayan Levaux" userId="798c95b9-abfb-41b5-91c8-f4b139b5cf43" providerId="ADAL" clId="{7DB185F9-05DE-4027-8556-21FA3BC4DEA2}" dt="2022-05-28T18:57:18.170" v="4947" actId="478"/>
          <ac:picMkLst>
            <pc:docMk/>
            <pc:sldMk cId="2106308357" sldId="890"/>
            <ac:picMk id="14" creationId="{6F4AA255-ED39-A887-03A4-58DF9949E748}"/>
          </ac:picMkLst>
        </pc:picChg>
        <pc:picChg chg="add mod ord">
          <ac:chgData name="Nayan Levaux" userId="798c95b9-abfb-41b5-91c8-f4b139b5cf43" providerId="ADAL" clId="{7DB185F9-05DE-4027-8556-21FA3BC4DEA2}" dt="2022-05-28T18:57:47.825" v="4951" actId="1076"/>
          <ac:picMkLst>
            <pc:docMk/>
            <pc:sldMk cId="2106308357" sldId="890"/>
            <ac:picMk id="16" creationId="{20574417-D08C-8A48-E12E-8415EC4FF6A4}"/>
          </ac:picMkLst>
        </pc:picChg>
      </pc:sldChg>
      <pc:sldChg chg="addSp delSp modSp add mod delAnim modAnim">
        <pc:chgData name="Nayan Levaux" userId="798c95b9-abfb-41b5-91c8-f4b139b5cf43" providerId="ADAL" clId="{7DB185F9-05DE-4027-8556-21FA3BC4DEA2}" dt="2022-05-28T18:58:10.546" v="4958" actId="478"/>
        <pc:sldMkLst>
          <pc:docMk/>
          <pc:sldMk cId="1348894411" sldId="891"/>
        </pc:sldMkLst>
        <pc:picChg chg="add mod ord">
          <ac:chgData name="Nayan Levaux" userId="798c95b9-abfb-41b5-91c8-f4b139b5cf43" providerId="ADAL" clId="{7DB185F9-05DE-4027-8556-21FA3BC4DEA2}" dt="2022-05-28T18:58:08.193" v="4957" actId="167"/>
          <ac:picMkLst>
            <pc:docMk/>
            <pc:sldMk cId="1348894411" sldId="891"/>
            <ac:picMk id="14" creationId="{0A78CF3A-88D3-D79B-A9E6-14C362F91952}"/>
          </ac:picMkLst>
        </pc:picChg>
        <pc:picChg chg="del">
          <ac:chgData name="Nayan Levaux" userId="798c95b9-abfb-41b5-91c8-f4b139b5cf43" providerId="ADAL" clId="{7DB185F9-05DE-4027-8556-21FA3BC4DEA2}" dt="2022-05-28T18:58:10.546" v="4958" actId="478"/>
          <ac:picMkLst>
            <pc:docMk/>
            <pc:sldMk cId="1348894411" sldId="891"/>
            <ac:picMk id="16" creationId="{20574417-D08C-8A48-E12E-8415EC4FF6A4}"/>
          </ac:picMkLst>
        </pc:picChg>
      </pc:sldChg>
      <pc:sldChg chg="addSp delSp modSp add mod delAnim modAnim">
        <pc:chgData name="Nayan Levaux" userId="798c95b9-abfb-41b5-91c8-f4b139b5cf43" providerId="ADAL" clId="{7DB185F9-05DE-4027-8556-21FA3BC4DEA2}" dt="2022-05-28T19:03:18.847" v="5010" actId="1035"/>
        <pc:sldMkLst>
          <pc:docMk/>
          <pc:sldMk cId="3923703972" sldId="892"/>
        </pc:sldMkLst>
        <pc:spChg chg="add mod">
          <ac:chgData name="Nayan Levaux" userId="798c95b9-abfb-41b5-91c8-f4b139b5cf43" providerId="ADAL" clId="{7DB185F9-05DE-4027-8556-21FA3BC4DEA2}" dt="2022-05-28T19:02:16.490" v="4970" actId="1076"/>
          <ac:spMkLst>
            <pc:docMk/>
            <pc:sldMk cId="3923703972" sldId="892"/>
            <ac:spMk id="17" creationId="{910C343F-C154-F9E3-530F-890CE7865F73}"/>
          </ac:spMkLst>
        </pc:spChg>
        <pc:spChg chg="add mod">
          <ac:chgData name="Nayan Levaux" userId="798c95b9-abfb-41b5-91c8-f4b139b5cf43" providerId="ADAL" clId="{7DB185F9-05DE-4027-8556-21FA3BC4DEA2}" dt="2022-05-28T19:02:05.284" v="4969" actId="1076"/>
          <ac:spMkLst>
            <pc:docMk/>
            <pc:sldMk cId="3923703972" sldId="892"/>
            <ac:spMk id="18" creationId="{AF6A6BF8-D9BB-EA43-9221-B31C6E83E023}"/>
          </ac:spMkLst>
        </pc:spChg>
        <pc:spChg chg="add mod">
          <ac:chgData name="Nayan Levaux" userId="798c95b9-abfb-41b5-91c8-f4b139b5cf43" providerId="ADAL" clId="{7DB185F9-05DE-4027-8556-21FA3BC4DEA2}" dt="2022-05-28T19:03:18.847" v="5010" actId="1035"/>
          <ac:spMkLst>
            <pc:docMk/>
            <pc:sldMk cId="3923703972" sldId="892"/>
            <ac:spMk id="19" creationId="{90E68C5A-C1B5-21D2-F30A-4AD641F4C065}"/>
          </ac:spMkLst>
        </pc:spChg>
        <pc:picChg chg="del">
          <ac:chgData name="Nayan Levaux" userId="798c95b9-abfb-41b5-91c8-f4b139b5cf43" providerId="ADAL" clId="{7DB185F9-05DE-4027-8556-21FA3BC4DEA2}" dt="2022-05-28T18:59:19.380" v="4965" actId="478"/>
          <ac:picMkLst>
            <pc:docMk/>
            <pc:sldMk cId="3923703972" sldId="892"/>
            <ac:picMk id="14" creationId="{0A78CF3A-88D3-D79B-A9E6-14C362F91952}"/>
          </ac:picMkLst>
        </pc:picChg>
        <pc:picChg chg="add mod ord">
          <ac:chgData name="Nayan Levaux" userId="798c95b9-abfb-41b5-91c8-f4b139b5cf43" providerId="ADAL" clId="{7DB185F9-05DE-4027-8556-21FA3BC4DEA2}" dt="2022-05-28T18:59:17.084" v="4964" actId="167"/>
          <ac:picMkLst>
            <pc:docMk/>
            <pc:sldMk cId="3923703972" sldId="892"/>
            <ac:picMk id="16" creationId="{7E7D94C4-E4D7-E198-FC30-7FD560F1CA34}"/>
          </ac:picMkLst>
        </pc:picChg>
      </pc:sldChg>
      <pc:sldChg chg="addSp delSp modSp add mod delAnim modAnim">
        <pc:chgData name="Nayan Levaux" userId="798c95b9-abfb-41b5-91c8-f4b139b5cf43" providerId="ADAL" clId="{7DB185F9-05DE-4027-8556-21FA3BC4DEA2}" dt="2022-05-28T19:05:53.767" v="5137" actId="1036"/>
        <pc:sldMkLst>
          <pc:docMk/>
          <pc:sldMk cId="3053981675" sldId="893"/>
        </pc:sldMkLst>
        <pc:spChg chg="add del mod">
          <ac:chgData name="Nayan Levaux" userId="798c95b9-abfb-41b5-91c8-f4b139b5cf43" providerId="ADAL" clId="{7DB185F9-05DE-4027-8556-21FA3BC4DEA2}" dt="2022-05-28T19:04:33.326" v="5017" actId="478"/>
          <ac:spMkLst>
            <pc:docMk/>
            <pc:sldMk cId="3053981675" sldId="893"/>
            <ac:spMk id="14" creationId="{124D90E4-225C-2811-FBE6-8D930A60EE89}"/>
          </ac:spMkLst>
        </pc:spChg>
        <pc:picChg chg="add mod">
          <ac:chgData name="Nayan Levaux" userId="798c95b9-abfb-41b5-91c8-f4b139b5cf43" providerId="ADAL" clId="{7DB185F9-05DE-4027-8556-21FA3BC4DEA2}" dt="2022-05-28T19:05:53.767" v="5137" actId="1036"/>
          <ac:picMkLst>
            <pc:docMk/>
            <pc:sldMk cId="3053981675" sldId="893"/>
            <ac:picMk id="20" creationId="{862E7BA4-1D4E-4202-5BC6-DE20D59284CE}"/>
          </ac:picMkLst>
        </pc:picChg>
      </pc:sldChg>
      <pc:sldChg chg="addSp delSp modSp add mod delAnim modAnim">
        <pc:chgData name="Nayan Levaux" userId="798c95b9-abfb-41b5-91c8-f4b139b5cf43" providerId="ADAL" clId="{7DB185F9-05DE-4027-8556-21FA3BC4DEA2}" dt="2022-05-28T19:13:48.913" v="5208" actId="20577"/>
        <pc:sldMkLst>
          <pc:docMk/>
          <pc:sldMk cId="2472430079" sldId="894"/>
        </pc:sldMkLst>
        <pc:spChg chg="add mod">
          <ac:chgData name="Nayan Levaux" userId="798c95b9-abfb-41b5-91c8-f4b139b5cf43" providerId="ADAL" clId="{7DB185F9-05DE-4027-8556-21FA3BC4DEA2}" dt="2022-05-28T19:13:48.913" v="5208" actId="20577"/>
          <ac:spMkLst>
            <pc:docMk/>
            <pc:sldMk cId="2472430079" sldId="894"/>
            <ac:spMk id="2" creationId="{6C04A920-6F86-F7E9-3371-87EACB1F1848}"/>
          </ac:spMkLst>
        </pc:spChg>
        <pc:picChg chg="del">
          <ac:chgData name="Nayan Levaux" userId="798c95b9-abfb-41b5-91c8-f4b139b5cf43" providerId="ADAL" clId="{7DB185F9-05DE-4027-8556-21FA3BC4DEA2}" dt="2022-05-28T19:07:34.715" v="5148" actId="478"/>
          <ac:picMkLst>
            <pc:docMk/>
            <pc:sldMk cId="2472430079" sldId="894"/>
            <ac:picMk id="20" creationId="{862E7BA4-1D4E-4202-5BC6-DE20D59284CE}"/>
          </ac:picMkLst>
        </pc:picChg>
        <pc:picChg chg="add mod ord">
          <ac:chgData name="Nayan Levaux" userId="798c95b9-abfb-41b5-91c8-f4b139b5cf43" providerId="ADAL" clId="{7DB185F9-05DE-4027-8556-21FA3BC4DEA2}" dt="2022-05-28T19:07:30.366" v="5147" actId="167"/>
          <ac:picMkLst>
            <pc:docMk/>
            <pc:sldMk cId="2472430079" sldId="894"/>
            <ac:picMk id="21" creationId="{8D0A4FB5-386D-AC4C-15E2-21185B889D78}"/>
          </ac:picMkLst>
        </pc:picChg>
      </pc:sldChg>
      <pc:sldChg chg="addSp modSp add mod">
        <pc:chgData name="Nayan Levaux" userId="798c95b9-abfb-41b5-91c8-f4b139b5cf43" providerId="ADAL" clId="{7DB185F9-05DE-4027-8556-21FA3BC4DEA2}" dt="2022-05-28T19:30:43.780" v="5369" actId="1076"/>
        <pc:sldMkLst>
          <pc:docMk/>
          <pc:sldMk cId="1120598352" sldId="895"/>
        </pc:sldMkLst>
        <pc:spChg chg="add mod">
          <ac:chgData name="Nayan Levaux" userId="798c95b9-abfb-41b5-91c8-f4b139b5cf43" providerId="ADAL" clId="{7DB185F9-05DE-4027-8556-21FA3BC4DEA2}" dt="2022-05-28T19:30:27.724" v="5356" actId="14100"/>
          <ac:spMkLst>
            <pc:docMk/>
            <pc:sldMk cId="1120598352" sldId="895"/>
            <ac:spMk id="2" creationId="{0B7C02C4-050F-8115-6E95-D77D104CA833}"/>
          </ac:spMkLst>
        </pc:spChg>
        <pc:spChg chg="add mod">
          <ac:chgData name="Nayan Levaux" userId="798c95b9-abfb-41b5-91c8-f4b139b5cf43" providerId="ADAL" clId="{7DB185F9-05DE-4027-8556-21FA3BC4DEA2}" dt="2022-05-28T19:30:43.780" v="5369" actId="1076"/>
          <ac:spMkLst>
            <pc:docMk/>
            <pc:sldMk cId="1120598352" sldId="895"/>
            <ac:spMk id="3" creationId="{AB424C12-6019-4948-3976-200857E9B195}"/>
          </ac:spMkLst>
        </pc:spChg>
        <pc:spChg chg="mod">
          <ac:chgData name="Nayan Levaux" userId="798c95b9-abfb-41b5-91c8-f4b139b5cf43" providerId="ADAL" clId="{7DB185F9-05DE-4027-8556-21FA3BC4DEA2}" dt="2022-05-28T19:29:08.284" v="5343" actId="207"/>
          <ac:spMkLst>
            <pc:docMk/>
            <pc:sldMk cId="1120598352" sldId="895"/>
            <ac:spMk id="19" creationId="{B6881F20-F287-BF25-945A-825F6AA9686B}"/>
          </ac:spMkLst>
        </pc:spChg>
        <pc:spChg chg="mod">
          <ac:chgData name="Nayan Levaux" userId="798c95b9-abfb-41b5-91c8-f4b139b5cf43" providerId="ADAL" clId="{7DB185F9-05DE-4027-8556-21FA3BC4DEA2}" dt="2022-05-28T19:29:11.150" v="5344" actId="207"/>
          <ac:spMkLst>
            <pc:docMk/>
            <pc:sldMk cId="1120598352" sldId="895"/>
            <ac:spMk id="20" creationId="{CD787017-A389-A8E2-927F-68D658AE1C12}"/>
          </ac:spMkLst>
        </pc:spChg>
      </pc:sldChg>
      <pc:sldChg chg="add del">
        <pc:chgData name="Nayan Levaux" userId="798c95b9-abfb-41b5-91c8-f4b139b5cf43" providerId="ADAL" clId="{7DB185F9-05DE-4027-8556-21FA3BC4DEA2}" dt="2022-05-28T19:24:56.927" v="5321" actId="47"/>
        <pc:sldMkLst>
          <pc:docMk/>
          <pc:sldMk cId="3421159130" sldId="895"/>
        </pc:sldMkLst>
      </pc:sldChg>
      <pc:sldChg chg="addSp delSp modSp add del mod">
        <pc:chgData name="Nayan Levaux" userId="798c95b9-abfb-41b5-91c8-f4b139b5cf43" providerId="ADAL" clId="{7DB185F9-05DE-4027-8556-21FA3BC4DEA2}" dt="2022-05-28T19:28:56.481" v="5340" actId="47"/>
        <pc:sldMkLst>
          <pc:docMk/>
          <pc:sldMk cId="4016759101" sldId="895"/>
        </pc:sldMkLst>
        <pc:spChg chg="add del mod">
          <ac:chgData name="Nayan Levaux" userId="798c95b9-abfb-41b5-91c8-f4b139b5cf43" providerId="ADAL" clId="{7DB185F9-05DE-4027-8556-21FA3BC4DEA2}" dt="2022-05-28T19:27:44.143" v="5335" actId="478"/>
          <ac:spMkLst>
            <pc:docMk/>
            <pc:sldMk cId="4016759101" sldId="895"/>
            <ac:spMk id="2" creationId="{04429AA6-C52B-63EF-A54F-04E81BD44118}"/>
          </ac:spMkLst>
        </pc:spChg>
        <pc:spChg chg="mod">
          <ac:chgData name="Nayan Levaux" userId="798c95b9-abfb-41b5-91c8-f4b139b5cf43" providerId="ADAL" clId="{7DB185F9-05DE-4027-8556-21FA3BC4DEA2}" dt="2022-05-28T19:26:31.331" v="5326" actId="207"/>
          <ac:spMkLst>
            <pc:docMk/>
            <pc:sldMk cId="4016759101" sldId="895"/>
            <ac:spMk id="18" creationId="{AB2D6211-F192-832A-45F8-C1A383070153}"/>
          </ac:spMkLst>
        </pc:spChg>
        <pc:spChg chg="mod">
          <ac:chgData name="Nayan Levaux" userId="798c95b9-abfb-41b5-91c8-f4b139b5cf43" providerId="ADAL" clId="{7DB185F9-05DE-4027-8556-21FA3BC4DEA2}" dt="2022-05-28T19:26:34.557" v="5327" actId="207"/>
          <ac:spMkLst>
            <pc:docMk/>
            <pc:sldMk cId="4016759101" sldId="895"/>
            <ac:spMk id="19" creationId="{B6881F20-F287-BF25-945A-825F6AA9686B}"/>
          </ac:spMkLst>
        </pc:spChg>
        <pc:spChg chg="mod">
          <ac:chgData name="Nayan Levaux" userId="798c95b9-abfb-41b5-91c8-f4b139b5cf43" providerId="ADAL" clId="{7DB185F9-05DE-4027-8556-21FA3BC4DEA2}" dt="2022-05-28T19:26:38.181" v="5328" actId="207"/>
          <ac:spMkLst>
            <pc:docMk/>
            <pc:sldMk cId="4016759101" sldId="895"/>
            <ac:spMk id="20" creationId="{CD787017-A389-A8E2-927F-68D658AE1C12}"/>
          </ac:spMkLst>
        </pc:spChg>
      </pc:sldChg>
      <pc:sldChg chg="modSp add">
        <pc:chgData name="Nayan Levaux" userId="798c95b9-abfb-41b5-91c8-f4b139b5cf43" providerId="ADAL" clId="{7DB185F9-05DE-4027-8556-21FA3BC4DEA2}" dt="2022-05-28T19:29:39.482" v="5349" actId="207"/>
        <pc:sldMkLst>
          <pc:docMk/>
          <pc:sldMk cId="2968180844" sldId="896"/>
        </pc:sldMkLst>
        <pc:spChg chg="mod">
          <ac:chgData name="Nayan Levaux" userId="798c95b9-abfb-41b5-91c8-f4b139b5cf43" providerId="ADAL" clId="{7DB185F9-05DE-4027-8556-21FA3BC4DEA2}" dt="2022-05-28T19:29:28.053" v="5346" actId="207"/>
          <ac:spMkLst>
            <pc:docMk/>
            <pc:sldMk cId="2968180844" sldId="896"/>
            <ac:spMk id="16" creationId="{B1251FA2-429B-F0A1-E734-98D958A7CF41}"/>
          </ac:spMkLst>
        </pc:spChg>
        <pc:spChg chg="mod">
          <ac:chgData name="Nayan Levaux" userId="798c95b9-abfb-41b5-91c8-f4b139b5cf43" providerId="ADAL" clId="{7DB185F9-05DE-4027-8556-21FA3BC4DEA2}" dt="2022-05-28T19:29:30.862" v="5347" actId="207"/>
          <ac:spMkLst>
            <pc:docMk/>
            <pc:sldMk cId="2968180844" sldId="896"/>
            <ac:spMk id="17" creationId="{A8E33617-B666-41A2-AFC7-148C3D52F263}"/>
          </ac:spMkLst>
        </pc:spChg>
        <pc:spChg chg="mod">
          <ac:chgData name="Nayan Levaux" userId="798c95b9-abfb-41b5-91c8-f4b139b5cf43" providerId="ADAL" clId="{7DB185F9-05DE-4027-8556-21FA3BC4DEA2}" dt="2022-05-28T19:29:34.061" v="5348" actId="207"/>
          <ac:spMkLst>
            <pc:docMk/>
            <pc:sldMk cId="2968180844" sldId="896"/>
            <ac:spMk id="18" creationId="{AB2D6211-F192-832A-45F8-C1A383070153}"/>
          </ac:spMkLst>
        </pc:spChg>
        <pc:spChg chg="mod">
          <ac:chgData name="Nayan Levaux" userId="798c95b9-abfb-41b5-91c8-f4b139b5cf43" providerId="ADAL" clId="{7DB185F9-05DE-4027-8556-21FA3BC4DEA2}" dt="2022-05-28T19:29:39.482" v="5349" actId="207"/>
          <ac:spMkLst>
            <pc:docMk/>
            <pc:sldMk cId="2968180844" sldId="896"/>
            <ac:spMk id="19" creationId="{B6881F20-F287-BF25-945A-825F6AA9686B}"/>
          </ac:spMkLst>
        </pc:spChg>
      </pc:sldChg>
      <pc:sldChg chg="modSp add del">
        <pc:chgData name="Nayan Levaux" userId="798c95b9-abfb-41b5-91c8-f4b139b5cf43" providerId="ADAL" clId="{7DB185F9-05DE-4027-8556-21FA3BC4DEA2}" dt="2022-05-28T19:28:57.392" v="5341" actId="47"/>
        <pc:sldMkLst>
          <pc:docMk/>
          <pc:sldMk cId="3222927109" sldId="896"/>
        </pc:sldMkLst>
        <pc:spChg chg="mod">
          <ac:chgData name="Nayan Levaux" userId="798c95b9-abfb-41b5-91c8-f4b139b5cf43" providerId="ADAL" clId="{7DB185F9-05DE-4027-8556-21FA3BC4DEA2}" dt="2022-05-28T19:28:08.042" v="5338" actId="207"/>
          <ac:spMkLst>
            <pc:docMk/>
            <pc:sldMk cId="3222927109" sldId="896"/>
            <ac:spMk id="16" creationId="{B1251FA2-429B-F0A1-E734-98D958A7CF41}"/>
          </ac:spMkLst>
        </pc:spChg>
        <pc:spChg chg="mod">
          <ac:chgData name="Nayan Levaux" userId="798c95b9-abfb-41b5-91c8-f4b139b5cf43" providerId="ADAL" clId="{7DB185F9-05DE-4027-8556-21FA3BC4DEA2}" dt="2022-05-28T19:28:05.218" v="5337" actId="207"/>
          <ac:spMkLst>
            <pc:docMk/>
            <pc:sldMk cId="3222927109" sldId="896"/>
            <ac:spMk id="17" creationId="{A8E33617-B666-41A2-AFC7-148C3D52F263}"/>
          </ac:spMkLst>
        </pc:spChg>
        <pc:spChg chg="mod">
          <ac:chgData name="Nayan Levaux" userId="798c95b9-abfb-41b5-91c8-f4b139b5cf43" providerId="ADAL" clId="{7DB185F9-05DE-4027-8556-21FA3BC4DEA2}" dt="2022-05-28T19:28:12.004" v="5339" actId="207"/>
          <ac:spMkLst>
            <pc:docMk/>
            <pc:sldMk cId="3222927109" sldId="896"/>
            <ac:spMk id="18" creationId="{AB2D6211-F192-832A-45F8-C1A383070153}"/>
          </ac:spMkLst>
        </pc:spChg>
      </pc:sldChg>
      <pc:sldChg chg="modSp add">
        <pc:chgData name="Nayan Levaux" userId="798c95b9-abfb-41b5-91c8-f4b139b5cf43" providerId="ADAL" clId="{7DB185F9-05DE-4027-8556-21FA3BC4DEA2}" dt="2022-05-28T19:29:58.414" v="5352" actId="207"/>
        <pc:sldMkLst>
          <pc:docMk/>
          <pc:sldMk cId="806652932" sldId="897"/>
        </pc:sldMkLst>
        <pc:spChg chg="mod">
          <ac:chgData name="Nayan Levaux" userId="798c95b9-abfb-41b5-91c8-f4b139b5cf43" providerId="ADAL" clId="{7DB185F9-05DE-4027-8556-21FA3BC4DEA2}" dt="2022-05-28T19:29:54.823" v="5351" actId="207"/>
          <ac:spMkLst>
            <pc:docMk/>
            <pc:sldMk cId="806652932" sldId="897"/>
            <ac:spMk id="19" creationId="{B6881F20-F287-BF25-945A-825F6AA9686B}"/>
          </ac:spMkLst>
        </pc:spChg>
        <pc:spChg chg="mod">
          <ac:chgData name="Nayan Levaux" userId="798c95b9-abfb-41b5-91c8-f4b139b5cf43" providerId="ADAL" clId="{7DB185F9-05DE-4027-8556-21FA3BC4DEA2}" dt="2022-05-28T19:29:58.414" v="5352" actId="207"/>
          <ac:spMkLst>
            <pc:docMk/>
            <pc:sldMk cId="806652932" sldId="897"/>
            <ac:spMk id="20" creationId="{CD787017-A389-A8E2-927F-68D658AE1C12}"/>
          </ac:spMkLst>
        </pc:spChg>
      </pc:sldChg>
      <pc:sldChg chg="modSp add del mod">
        <pc:chgData name="Nayan Levaux" userId="798c95b9-abfb-41b5-91c8-f4b139b5cf43" providerId="ADAL" clId="{7DB185F9-05DE-4027-8556-21FA3BC4DEA2}" dt="2022-05-26T13:29:59.446" v="1682" actId="47"/>
        <pc:sldMkLst>
          <pc:docMk/>
          <pc:sldMk cId="3024366423" sldId="901"/>
        </pc:sldMkLst>
        <pc:spChg chg="mod">
          <ac:chgData name="Nayan Levaux" userId="798c95b9-abfb-41b5-91c8-f4b139b5cf43" providerId="ADAL" clId="{7DB185F9-05DE-4027-8556-21FA3BC4DEA2}" dt="2022-05-26T13:25:00.369" v="1614" actId="27636"/>
          <ac:spMkLst>
            <pc:docMk/>
            <pc:sldMk cId="3024366423" sldId="901"/>
            <ac:spMk id="2" creationId="{975426E2-53A6-052B-4B89-9220EE4A7455}"/>
          </ac:spMkLst>
        </pc:spChg>
      </pc:sldChg>
      <pc:sldMasterChg chg="delSldLayout">
        <pc:chgData name="Nayan Levaux" userId="798c95b9-abfb-41b5-91c8-f4b139b5cf43" providerId="ADAL" clId="{7DB185F9-05DE-4027-8556-21FA3BC4DEA2}" dt="2022-05-26T12:30:28.823" v="606" actId="47"/>
        <pc:sldMasterMkLst>
          <pc:docMk/>
          <pc:sldMasterMk cId="3071127875" sldId="2147483648"/>
        </pc:sldMasterMkLst>
        <pc:sldLayoutChg chg="del">
          <pc:chgData name="Nayan Levaux" userId="798c95b9-abfb-41b5-91c8-f4b139b5cf43" providerId="ADAL" clId="{7DB185F9-05DE-4027-8556-21FA3BC4DEA2}" dt="2022-05-26T12:30:28.823" v="606" actId="47"/>
          <pc:sldLayoutMkLst>
            <pc:docMk/>
            <pc:sldMasterMk cId="3071127875" sldId="2147483648"/>
            <pc:sldLayoutMk cId="667016070" sldId="2147483660"/>
          </pc:sldLayoutMkLst>
        </pc:sldLayoutChg>
      </pc:sldMasterChg>
    </pc:docChg>
  </pc:docChgLst>
  <pc:docChgLst>
    <pc:chgData name="Levaux Nayan" userId="798c95b9-abfb-41b5-91c8-f4b139b5cf43" providerId="ADAL" clId="{F0CE467B-E8B8-4886-A841-199BBA60226F}"/>
    <pc:docChg chg="custSel modSld">
      <pc:chgData name="Levaux Nayan" userId="798c95b9-abfb-41b5-91c8-f4b139b5cf43" providerId="ADAL" clId="{F0CE467B-E8B8-4886-A841-199BBA60226F}" dt="2022-06-27T09:51:00.554" v="64" actId="6549"/>
      <pc:docMkLst>
        <pc:docMk/>
      </pc:docMkLst>
      <pc:sldChg chg="modSp mod">
        <pc:chgData name="Levaux Nayan" userId="798c95b9-abfb-41b5-91c8-f4b139b5cf43" providerId="ADAL" clId="{F0CE467B-E8B8-4886-A841-199BBA60226F}" dt="2022-06-27T09:50:08.828" v="24" actId="20577"/>
        <pc:sldMkLst>
          <pc:docMk/>
          <pc:sldMk cId="3784089036" sldId="256"/>
        </pc:sldMkLst>
        <pc:spChg chg="mod">
          <ac:chgData name="Levaux Nayan" userId="798c95b9-abfb-41b5-91c8-f4b139b5cf43" providerId="ADAL" clId="{F0CE467B-E8B8-4886-A841-199BBA60226F}" dt="2022-06-27T09:50:08.828" v="24" actId="20577"/>
          <ac:spMkLst>
            <pc:docMk/>
            <pc:sldMk cId="3784089036" sldId="256"/>
            <ac:spMk id="2" creationId="{4A815452-4F4D-3346-328E-66CF30439005}"/>
          </ac:spMkLst>
        </pc:spChg>
      </pc:sldChg>
      <pc:sldChg chg="modSp mod">
        <pc:chgData name="Levaux Nayan" userId="798c95b9-abfb-41b5-91c8-f4b139b5cf43" providerId="ADAL" clId="{F0CE467B-E8B8-4886-A841-199BBA60226F}" dt="2022-06-27T09:50:46.916" v="44" actId="6549"/>
        <pc:sldMkLst>
          <pc:docMk/>
          <pc:sldMk cId="2433256869" sldId="269"/>
        </pc:sldMkLst>
        <pc:spChg chg="mod">
          <ac:chgData name="Levaux Nayan" userId="798c95b9-abfb-41b5-91c8-f4b139b5cf43" providerId="ADAL" clId="{F0CE467B-E8B8-4886-A841-199BBA60226F}" dt="2022-06-27T09:50:46.916" v="44" actId="6549"/>
          <ac:spMkLst>
            <pc:docMk/>
            <pc:sldMk cId="2433256869" sldId="269"/>
            <ac:spMk id="3" creationId="{928D0550-49A1-69ED-0215-FB1653022626}"/>
          </ac:spMkLst>
        </pc:spChg>
      </pc:sldChg>
      <pc:sldChg chg="modSp mod">
        <pc:chgData name="Levaux Nayan" userId="798c95b9-abfb-41b5-91c8-f4b139b5cf43" providerId="ADAL" clId="{F0CE467B-E8B8-4886-A841-199BBA60226F}" dt="2022-06-27T09:51:00.554" v="64" actId="6549"/>
        <pc:sldMkLst>
          <pc:docMk/>
          <pc:sldMk cId="3966017271" sldId="996"/>
        </pc:sldMkLst>
        <pc:spChg chg="mod">
          <ac:chgData name="Levaux Nayan" userId="798c95b9-abfb-41b5-91c8-f4b139b5cf43" providerId="ADAL" clId="{F0CE467B-E8B8-4886-A841-199BBA60226F}" dt="2022-06-27T09:51:00.554" v="64" actId="6549"/>
          <ac:spMkLst>
            <pc:docMk/>
            <pc:sldMk cId="3966017271" sldId="996"/>
            <ac:spMk id="3" creationId="{928D0550-49A1-69ED-0215-FB1653022626}"/>
          </ac:spMkLst>
        </pc:spChg>
      </pc:sldChg>
    </pc:docChg>
  </pc:docChgLst>
  <pc:docChgLst>
    <pc:chgData name="Levaux Nayan" userId="798c95b9-abfb-41b5-91c8-f4b139b5cf43" providerId="ADAL" clId="{3F9F90FB-8F06-43B3-9F5A-4DD26FE593E1}"/>
    <pc:docChg chg="undo custSel addSld delSld modSld sldOrd">
      <pc:chgData name="Levaux Nayan" userId="798c95b9-abfb-41b5-91c8-f4b139b5cf43" providerId="ADAL" clId="{3F9F90FB-8F06-43B3-9F5A-4DD26FE593E1}" dt="2022-08-30T06:48:25.942" v="1442" actId="478"/>
      <pc:docMkLst>
        <pc:docMk/>
      </pc:docMkLst>
      <pc:sldChg chg="addSp delSp modSp mod delAnim modAnim">
        <pc:chgData name="Levaux Nayan" userId="798c95b9-abfb-41b5-91c8-f4b139b5cf43" providerId="ADAL" clId="{3F9F90FB-8F06-43B3-9F5A-4DD26FE593E1}" dt="2022-08-14T18:11:14.891" v="19" actId="167"/>
        <pc:sldMkLst>
          <pc:docMk/>
          <pc:sldMk cId="3784089036" sldId="256"/>
        </pc:sldMkLst>
        <pc:picChg chg="del">
          <ac:chgData name="Levaux Nayan" userId="798c95b9-abfb-41b5-91c8-f4b139b5cf43" providerId="ADAL" clId="{3F9F90FB-8F06-43B3-9F5A-4DD26FE593E1}" dt="2022-08-14T08:48:01.528" v="0" actId="478"/>
          <ac:picMkLst>
            <pc:docMk/>
            <pc:sldMk cId="3784089036" sldId="256"/>
            <ac:picMk id="3" creationId="{291F8AB9-8BDB-CFFF-67A7-ECEE09F91835}"/>
          </ac:picMkLst>
        </pc:picChg>
        <pc:picChg chg="add mod ord">
          <ac:chgData name="Levaux Nayan" userId="798c95b9-abfb-41b5-91c8-f4b139b5cf43" providerId="ADAL" clId="{3F9F90FB-8F06-43B3-9F5A-4DD26FE593E1}" dt="2022-08-14T18:11:14.891" v="19" actId="167"/>
          <ac:picMkLst>
            <pc:docMk/>
            <pc:sldMk cId="3784089036" sldId="256"/>
            <ac:picMk id="3" creationId="{5EA698F7-8CED-E0AB-8FB5-CEB414601893}"/>
          </ac:picMkLst>
        </pc:picChg>
      </pc:sldChg>
      <pc:sldChg chg="addSp delSp modSp mod delAnim modAnim">
        <pc:chgData name="Levaux Nayan" userId="798c95b9-abfb-41b5-91c8-f4b139b5cf43" providerId="ADAL" clId="{3F9F90FB-8F06-43B3-9F5A-4DD26FE593E1}" dt="2022-08-14T18:12:06.860" v="24" actId="478"/>
        <pc:sldMkLst>
          <pc:docMk/>
          <pc:sldMk cId="2433256869" sldId="269"/>
        </pc:sldMkLst>
        <pc:spChg chg="del">
          <ac:chgData name="Levaux Nayan" userId="798c95b9-abfb-41b5-91c8-f4b139b5cf43" providerId="ADAL" clId="{3F9F90FB-8F06-43B3-9F5A-4DD26FE593E1}" dt="2022-08-14T18:12:06.860" v="24" actId="478"/>
          <ac:spMkLst>
            <pc:docMk/>
            <pc:sldMk cId="2433256869" sldId="269"/>
            <ac:spMk id="5" creationId="{B545D768-89B7-DBCA-7B03-E81F342F044D}"/>
          </ac:spMkLst>
        </pc:spChg>
        <pc:picChg chg="add mod ord">
          <ac:chgData name="Levaux Nayan" userId="798c95b9-abfb-41b5-91c8-f4b139b5cf43" providerId="ADAL" clId="{3F9F90FB-8F06-43B3-9F5A-4DD26FE593E1}" dt="2022-08-14T18:12:01.146" v="23" actId="167"/>
          <ac:picMkLst>
            <pc:docMk/>
            <pc:sldMk cId="2433256869" sldId="269"/>
            <ac:picMk id="9" creationId="{336013DB-6A83-0E21-30B9-8984D226C0AE}"/>
          </ac:picMkLst>
        </pc:picChg>
        <pc:picChg chg="del">
          <ac:chgData name="Levaux Nayan" userId="798c95b9-abfb-41b5-91c8-f4b139b5cf43" providerId="ADAL" clId="{3F9F90FB-8F06-43B3-9F5A-4DD26FE593E1}" dt="2022-08-14T08:48:33.862" v="1" actId="478"/>
          <ac:picMkLst>
            <pc:docMk/>
            <pc:sldMk cId="2433256869" sldId="269"/>
            <ac:picMk id="13" creationId="{23B34857-4FDB-AF38-580E-3894B1C79683}"/>
          </ac:picMkLst>
        </pc:picChg>
      </pc:sldChg>
      <pc:sldChg chg="addSp delSp modSp mod">
        <pc:chgData name="Levaux Nayan" userId="798c95b9-abfb-41b5-91c8-f4b139b5cf43" providerId="ADAL" clId="{3F9F90FB-8F06-43B3-9F5A-4DD26FE593E1}" dt="2022-08-15T18:05:43.637" v="1310" actId="1036"/>
        <pc:sldMkLst>
          <pc:docMk/>
          <pc:sldMk cId="1099238610" sldId="961"/>
        </pc:sldMkLst>
        <pc:spChg chg="mod">
          <ac:chgData name="Levaux Nayan" userId="798c95b9-abfb-41b5-91c8-f4b139b5cf43" providerId="ADAL" clId="{3F9F90FB-8F06-43B3-9F5A-4DD26FE593E1}" dt="2022-08-15T10:59:45.076" v="1249" actId="1037"/>
          <ac:spMkLst>
            <pc:docMk/>
            <pc:sldMk cId="1099238610" sldId="961"/>
            <ac:spMk id="11" creationId="{447E5F1D-C91E-D006-76BF-05689FF2181C}"/>
          </ac:spMkLst>
        </pc:spChg>
        <pc:spChg chg="mod">
          <ac:chgData name="Levaux Nayan" userId="798c95b9-abfb-41b5-91c8-f4b139b5cf43" providerId="ADAL" clId="{3F9F90FB-8F06-43B3-9F5A-4DD26FE593E1}" dt="2022-08-15T18:05:43.637" v="1310" actId="1036"/>
          <ac:spMkLst>
            <pc:docMk/>
            <pc:sldMk cId="1099238610" sldId="961"/>
            <ac:spMk id="12" creationId="{405F7C7D-A703-386F-8D02-22B660CF174E}"/>
          </ac:spMkLst>
        </pc:spChg>
        <pc:picChg chg="add mod ord">
          <ac:chgData name="Levaux Nayan" userId="798c95b9-abfb-41b5-91c8-f4b139b5cf43" providerId="ADAL" clId="{3F9F90FB-8F06-43B3-9F5A-4DD26FE593E1}" dt="2022-08-15T18:05:28.826" v="1297" actId="167"/>
          <ac:picMkLst>
            <pc:docMk/>
            <pc:sldMk cId="1099238610" sldId="961"/>
            <ac:picMk id="4" creationId="{C5D89D9A-4A12-E43E-46C6-4BD1EE42B923}"/>
          </ac:picMkLst>
        </pc:picChg>
        <pc:picChg chg="del mod">
          <ac:chgData name="Levaux Nayan" userId="798c95b9-abfb-41b5-91c8-f4b139b5cf43" providerId="ADAL" clId="{3F9F90FB-8F06-43B3-9F5A-4DD26FE593E1}" dt="2022-08-15T18:05:32.230" v="1298" actId="478"/>
          <ac:picMkLst>
            <pc:docMk/>
            <pc:sldMk cId="1099238610" sldId="961"/>
            <ac:picMk id="5" creationId="{597C940C-2858-A195-DA46-ACE639EF76F2}"/>
          </ac:picMkLst>
        </pc:picChg>
        <pc:picChg chg="mod">
          <ac:chgData name="Levaux Nayan" userId="798c95b9-abfb-41b5-91c8-f4b139b5cf43" providerId="ADAL" clId="{3F9F90FB-8F06-43B3-9F5A-4DD26FE593E1}" dt="2022-08-15T18:05:43.637" v="1310" actId="1036"/>
          <ac:picMkLst>
            <pc:docMk/>
            <pc:sldMk cId="1099238610" sldId="961"/>
            <ac:picMk id="9" creationId="{D83BE9A2-8B16-B5D6-A3BF-5535708BBC7A}"/>
          </ac:picMkLst>
        </pc:picChg>
      </pc:sldChg>
      <pc:sldChg chg="addSp delSp modSp mod">
        <pc:chgData name="Levaux Nayan" userId="798c95b9-abfb-41b5-91c8-f4b139b5cf43" providerId="ADAL" clId="{3F9F90FB-8F06-43B3-9F5A-4DD26FE593E1}" dt="2022-08-15T18:08:56.744" v="1323" actId="1076"/>
        <pc:sldMkLst>
          <pc:docMk/>
          <pc:sldMk cId="4140469390" sldId="978"/>
        </pc:sldMkLst>
        <pc:picChg chg="del">
          <ac:chgData name="Levaux Nayan" userId="798c95b9-abfb-41b5-91c8-f4b139b5cf43" providerId="ADAL" clId="{3F9F90FB-8F06-43B3-9F5A-4DD26FE593E1}" dt="2022-08-15T18:07:12.298" v="1317" actId="478"/>
          <ac:picMkLst>
            <pc:docMk/>
            <pc:sldMk cId="4140469390" sldId="978"/>
            <ac:picMk id="4" creationId="{1F2B9738-F0E4-E5C5-342D-7E6418B4B364}"/>
          </ac:picMkLst>
        </pc:picChg>
        <pc:picChg chg="add mod">
          <ac:chgData name="Levaux Nayan" userId="798c95b9-abfb-41b5-91c8-f4b139b5cf43" providerId="ADAL" clId="{3F9F90FB-8F06-43B3-9F5A-4DD26FE593E1}" dt="2022-08-15T18:08:01.139" v="1320" actId="1076"/>
          <ac:picMkLst>
            <pc:docMk/>
            <pc:sldMk cId="4140469390" sldId="978"/>
            <ac:picMk id="5" creationId="{8BA58439-83A4-9BC9-788D-B7A8AFE7999E}"/>
          </ac:picMkLst>
        </pc:picChg>
        <pc:picChg chg="add mod">
          <ac:chgData name="Levaux Nayan" userId="798c95b9-abfb-41b5-91c8-f4b139b5cf43" providerId="ADAL" clId="{3F9F90FB-8F06-43B3-9F5A-4DD26FE593E1}" dt="2022-08-15T18:08:56.744" v="1323" actId="1076"/>
          <ac:picMkLst>
            <pc:docMk/>
            <pc:sldMk cId="4140469390" sldId="978"/>
            <ac:picMk id="11" creationId="{5961B921-43A2-B8B0-BFED-4BC81858EE91}"/>
          </ac:picMkLst>
        </pc:picChg>
      </pc:sldChg>
      <pc:sldChg chg="addSp delSp modSp mod delAnim modAnim">
        <pc:chgData name="Levaux Nayan" userId="798c95b9-abfb-41b5-91c8-f4b139b5cf43" providerId="ADAL" clId="{3F9F90FB-8F06-43B3-9F5A-4DD26FE593E1}" dt="2022-08-14T18:12:35.483" v="26"/>
        <pc:sldMkLst>
          <pc:docMk/>
          <pc:sldMk cId="2097546022" sldId="981"/>
        </pc:sldMkLst>
        <pc:picChg chg="add mod">
          <ac:chgData name="Levaux Nayan" userId="798c95b9-abfb-41b5-91c8-f4b139b5cf43" providerId="ADAL" clId="{3F9F90FB-8F06-43B3-9F5A-4DD26FE593E1}" dt="2022-08-14T18:12:35.483" v="26"/>
          <ac:picMkLst>
            <pc:docMk/>
            <pc:sldMk cId="2097546022" sldId="981"/>
            <ac:picMk id="3" creationId="{85E02C35-2BEB-B69F-4D27-5975BB1D3059}"/>
          </ac:picMkLst>
        </pc:picChg>
        <pc:picChg chg="add del mod">
          <ac:chgData name="Levaux Nayan" userId="798c95b9-abfb-41b5-91c8-f4b139b5cf43" providerId="ADAL" clId="{3F9F90FB-8F06-43B3-9F5A-4DD26FE593E1}" dt="2022-08-14T18:09:47.260" v="16" actId="478"/>
          <ac:picMkLst>
            <pc:docMk/>
            <pc:sldMk cId="2097546022" sldId="981"/>
            <ac:picMk id="3" creationId="{A499B66A-7A2A-E0FB-9F62-C9EA5BC27D50}"/>
          </ac:picMkLst>
        </pc:picChg>
        <pc:picChg chg="add mod">
          <ac:chgData name="Levaux Nayan" userId="798c95b9-abfb-41b5-91c8-f4b139b5cf43" providerId="ADAL" clId="{3F9F90FB-8F06-43B3-9F5A-4DD26FE593E1}" dt="2022-08-14T18:09:48.752" v="17"/>
          <ac:picMkLst>
            <pc:docMk/>
            <pc:sldMk cId="2097546022" sldId="981"/>
            <ac:picMk id="4" creationId="{F1B2270E-393D-4AB6-5C16-3DFA0A7C6023}"/>
          </ac:picMkLst>
        </pc:picChg>
        <pc:picChg chg="del">
          <ac:chgData name="Levaux Nayan" userId="798c95b9-abfb-41b5-91c8-f4b139b5cf43" providerId="ADAL" clId="{3F9F90FB-8F06-43B3-9F5A-4DD26FE593E1}" dt="2022-08-14T08:49:01.409" v="5" actId="478"/>
          <ac:picMkLst>
            <pc:docMk/>
            <pc:sldMk cId="2097546022" sldId="981"/>
            <ac:picMk id="18" creationId="{5B9834D6-1877-7719-877D-527E50EAEB37}"/>
          </ac:picMkLst>
        </pc:picChg>
        <pc:picChg chg="del">
          <ac:chgData name="Levaux Nayan" userId="798c95b9-abfb-41b5-91c8-f4b139b5cf43" providerId="ADAL" clId="{3F9F90FB-8F06-43B3-9F5A-4DD26FE593E1}" dt="2022-08-14T08:49:05.033" v="6" actId="478"/>
          <ac:picMkLst>
            <pc:docMk/>
            <pc:sldMk cId="2097546022" sldId="981"/>
            <ac:picMk id="23" creationId="{1DD0FB93-7BA2-19AF-6A94-DE7671DA7B8A}"/>
          </ac:picMkLst>
        </pc:picChg>
      </pc:sldChg>
      <pc:sldChg chg="addSp delSp modSp mod delAnim modAnim">
        <pc:chgData name="Levaux Nayan" userId="798c95b9-abfb-41b5-91c8-f4b139b5cf43" providerId="ADAL" clId="{3F9F90FB-8F06-43B3-9F5A-4DD26FE593E1}" dt="2022-08-15T18:11:10.349" v="1329" actId="6549"/>
        <pc:sldMkLst>
          <pc:docMk/>
          <pc:sldMk cId="2406595878" sldId="995"/>
        </pc:sldMkLst>
        <pc:spChg chg="mod">
          <ac:chgData name="Levaux Nayan" userId="798c95b9-abfb-41b5-91c8-f4b139b5cf43" providerId="ADAL" clId="{3F9F90FB-8F06-43B3-9F5A-4DD26FE593E1}" dt="2022-08-15T18:11:10.349" v="1329" actId="6549"/>
          <ac:spMkLst>
            <pc:docMk/>
            <pc:sldMk cId="2406595878" sldId="995"/>
            <ac:spMk id="9" creationId="{0C14674D-33C3-ADB6-4484-01551E2F7560}"/>
          </ac:spMkLst>
        </pc:spChg>
        <pc:picChg chg="add del mod">
          <ac:chgData name="Levaux Nayan" userId="798c95b9-abfb-41b5-91c8-f4b139b5cf43" providerId="ADAL" clId="{3F9F90FB-8F06-43B3-9F5A-4DD26FE593E1}" dt="2022-08-14T18:09:41.059" v="15" actId="478"/>
          <ac:picMkLst>
            <pc:docMk/>
            <pc:sldMk cId="2406595878" sldId="995"/>
            <ac:picMk id="3" creationId="{44D7024F-E3B0-F1F4-1C66-AC13DEB1C3F4}"/>
          </ac:picMkLst>
        </pc:picChg>
        <pc:picChg chg="add mod">
          <ac:chgData name="Levaux Nayan" userId="798c95b9-abfb-41b5-91c8-f4b139b5cf43" providerId="ADAL" clId="{3F9F90FB-8F06-43B3-9F5A-4DD26FE593E1}" dt="2022-08-14T18:12:33.647" v="25"/>
          <ac:picMkLst>
            <pc:docMk/>
            <pc:sldMk cId="2406595878" sldId="995"/>
            <ac:picMk id="3" creationId="{6D768864-B0D4-AF60-6352-4B973B8515DC}"/>
          </ac:picMkLst>
        </pc:picChg>
        <pc:picChg chg="del">
          <ac:chgData name="Levaux Nayan" userId="798c95b9-abfb-41b5-91c8-f4b139b5cf43" providerId="ADAL" clId="{3F9F90FB-8F06-43B3-9F5A-4DD26FE593E1}" dt="2022-08-14T08:48:57.857" v="4" actId="478"/>
          <ac:picMkLst>
            <pc:docMk/>
            <pc:sldMk cId="2406595878" sldId="995"/>
            <ac:picMk id="4" creationId="{1DDD9235-2076-47E4-5891-8A63D8115FB0}"/>
          </ac:picMkLst>
        </pc:picChg>
        <pc:picChg chg="add mod ord">
          <ac:chgData name="Levaux Nayan" userId="798c95b9-abfb-41b5-91c8-f4b139b5cf43" providerId="ADAL" clId="{3F9F90FB-8F06-43B3-9F5A-4DD26FE593E1}" dt="2022-08-14T18:09:37.449" v="14" actId="167"/>
          <ac:picMkLst>
            <pc:docMk/>
            <pc:sldMk cId="2406595878" sldId="995"/>
            <ac:picMk id="10" creationId="{CB5F20C0-953F-E087-180B-8F70AB770058}"/>
          </ac:picMkLst>
        </pc:picChg>
        <pc:picChg chg="del">
          <ac:chgData name="Levaux Nayan" userId="798c95b9-abfb-41b5-91c8-f4b139b5cf43" providerId="ADAL" clId="{3F9F90FB-8F06-43B3-9F5A-4DD26FE593E1}" dt="2022-08-14T08:48:55.964" v="3" actId="478"/>
          <ac:picMkLst>
            <pc:docMk/>
            <pc:sldMk cId="2406595878" sldId="995"/>
            <ac:picMk id="14" creationId="{73C8BC2B-9A5F-CB1A-443B-1CC1488ED993}"/>
          </ac:picMkLst>
        </pc:picChg>
      </pc:sldChg>
      <pc:sldChg chg="addSp delSp modSp mod delAnim modAnim">
        <pc:chgData name="Levaux Nayan" userId="798c95b9-abfb-41b5-91c8-f4b139b5cf43" providerId="ADAL" clId="{3F9F90FB-8F06-43B3-9F5A-4DD26FE593E1}" dt="2022-08-14T18:11:27.245" v="21" actId="167"/>
        <pc:sldMkLst>
          <pc:docMk/>
          <pc:sldMk cId="900557378" sldId="1003"/>
        </pc:sldMkLst>
        <pc:picChg chg="del">
          <ac:chgData name="Levaux Nayan" userId="798c95b9-abfb-41b5-91c8-f4b139b5cf43" providerId="ADAL" clId="{3F9F90FB-8F06-43B3-9F5A-4DD26FE593E1}" dt="2022-08-14T08:48:48.810" v="2" actId="478"/>
          <ac:picMkLst>
            <pc:docMk/>
            <pc:sldMk cId="900557378" sldId="1003"/>
            <ac:picMk id="3" creationId="{291F8AB9-8BDB-CFFF-67A7-ECEE09F91835}"/>
          </ac:picMkLst>
        </pc:picChg>
        <pc:picChg chg="add mod ord">
          <ac:chgData name="Levaux Nayan" userId="798c95b9-abfb-41b5-91c8-f4b139b5cf43" providerId="ADAL" clId="{3F9F90FB-8F06-43B3-9F5A-4DD26FE593E1}" dt="2022-08-14T18:11:27.245" v="21" actId="167"/>
          <ac:picMkLst>
            <pc:docMk/>
            <pc:sldMk cId="900557378" sldId="1003"/>
            <ac:picMk id="3" creationId="{559AC8B6-2315-927E-5A1C-1464947B11EB}"/>
          </ac:picMkLst>
        </pc:picChg>
      </pc:sldChg>
      <pc:sldChg chg="del">
        <pc:chgData name="Levaux Nayan" userId="798c95b9-abfb-41b5-91c8-f4b139b5cf43" providerId="ADAL" clId="{3F9F90FB-8F06-43B3-9F5A-4DD26FE593E1}" dt="2022-08-15T10:26:58.825" v="759" actId="47"/>
        <pc:sldMkLst>
          <pc:docMk/>
          <pc:sldMk cId="1769736883" sldId="1008"/>
        </pc:sldMkLst>
      </pc:sldChg>
      <pc:sldChg chg="addSp delSp modSp mod">
        <pc:chgData name="Levaux Nayan" userId="798c95b9-abfb-41b5-91c8-f4b139b5cf43" providerId="ADAL" clId="{3F9F90FB-8F06-43B3-9F5A-4DD26FE593E1}" dt="2022-08-14T19:21:12.614" v="602" actId="6549"/>
        <pc:sldMkLst>
          <pc:docMk/>
          <pc:sldMk cId="176989368" sldId="1009"/>
        </pc:sldMkLst>
        <pc:spChg chg="mod">
          <ac:chgData name="Levaux Nayan" userId="798c95b9-abfb-41b5-91c8-f4b139b5cf43" providerId="ADAL" clId="{3F9F90FB-8F06-43B3-9F5A-4DD26FE593E1}" dt="2022-08-14T19:21:12.614" v="602" actId="6549"/>
          <ac:spMkLst>
            <pc:docMk/>
            <pc:sldMk cId="176989368" sldId="1009"/>
            <ac:spMk id="15" creationId="{80A6037F-44B9-22A7-F947-41F745BC77FD}"/>
          </ac:spMkLst>
        </pc:spChg>
        <pc:spChg chg="mod">
          <ac:chgData name="Levaux Nayan" userId="798c95b9-abfb-41b5-91c8-f4b139b5cf43" providerId="ADAL" clId="{3F9F90FB-8F06-43B3-9F5A-4DD26FE593E1}" dt="2022-08-14T19:13:37.959" v="428" actId="1037"/>
          <ac:spMkLst>
            <pc:docMk/>
            <pc:sldMk cId="176989368" sldId="1009"/>
            <ac:spMk id="19" creationId="{E1F30B89-974E-A27F-4698-BB60D84812DA}"/>
          </ac:spMkLst>
        </pc:spChg>
        <pc:spChg chg="mod">
          <ac:chgData name="Levaux Nayan" userId="798c95b9-abfb-41b5-91c8-f4b139b5cf43" providerId="ADAL" clId="{3F9F90FB-8F06-43B3-9F5A-4DD26FE593E1}" dt="2022-08-14T19:13:45.468" v="453" actId="1038"/>
          <ac:spMkLst>
            <pc:docMk/>
            <pc:sldMk cId="176989368" sldId="1009"/>
            <ac:spMk id="20" creationId="{4AD9DF2A-D2DA-1AA3-F7ED-864F969F68B0}"/>
          </ac:spMkLst>
        </pc:spChg>
        <pc:picChg chg="add mod ord">
          <ac:chgData name="Levaux Nayan" userId="798c95b9-abfb-41b5-91c8-f4b139b5cf43" providerId="ADAL" clId="{3F9F90FB-8F06-43B3-9F5A-4DD26FE593E1}" dt="2022-08-14T19:14:09.131" v="454" actId="167"/>
          <ac:picMkLst>
            <pc:docMk/>
            <pc:sldMk cId="176989368" sldId="1009"/>
            <ac:picMk id="4" creationId="{21464DAB-7B06-8C9F-30AD-415919ECFAAD}"/>
          </ac:picMkLst>
        </pc:picChg>
        <pc:picChg chg="add del mod">
          <ac:chgData name="Levaux Nayan" userId="798c95b9-abfb-41b5-91c8-f4b139b5cf43" providerId="ADAL" clId="{3F9F90FB-8F06-43B3-9F5A-4DD26FE593E1}" dt="2022-08-14T19:13:30.665" v="402" actId="478"/>
          <ac:picMkLst>
            <pc:docMk/>
            <pc:sldMk cId="176989368" sldId="1009"/>
            <ac:picMk id="5" creationId="{9CAFCEAF-571B-AE77-AC73-7C9318B8188D}"/>
          </ac:picMkLst>
        </pc:picChg>
        <pc:picChg chg="add del mod">
          <ac:chgData name="Levaux Nayan" userId="798c95b9-abfb-41b5-91c8-f4b139b5cf43" providerId="ADAL" clId="{3F9F90FB-8F06-43B3-9F5A-4DD26FE593E1}" dt="2022-08-14T19:14:11.726" v="455" actId="478"/>
          <ac:picMkLst>
            <pc:docMk/>
            <pc:sldMk cId="176989368" sldId="1009"/>
            <ac:picMk id="8" creationId="{E759CD5A-59AF-A6E8-2590-7EB53B665176}"/>
          </ac:picMkLst>
        </pc:picChg>
        <pc:picChg chg="del">
          <ac:chgData name="Levaux Nayan" userId="798c95b9-abfb-41b5-91c8-f4b139b5cf43" providerId="ADAL" clId="{3F9F90FB-8F06-43B3-9F5A-4DD26FE593E1}" dt="2022-08-14T19:12:32.392" v="395" actId="478"/>
          <ac:picMkLst>
            <pc:docMk/>
            <pc:sldMk cId="176989368" sldId="1009"/>
            <ac:picMk id="14" creationId="{07B73CF6-A9AC-2B9B-9D49-1707595C2652}"/>
          </ac:picMkLst>
        </pc:picChg>
        <pc:picChg chg="mod ord">
          <ac:chgData name="Levaux Nayan" userId="798c95b9-abfb-41b5-91c8-f4b139b5cf43" providerId="ADAL" clId="{3F9F90FB-8F06-43B3-9F5A-4DD26FE593E1}" dt="2022-08-14T19:14:15.147" v="456" actId="167"/>
          <ac:picMkLst>
            <pc:docMk/>
            <pc:sldMk cId="176989368" sldId="1009"/>
            <ac:picMk id="18" creationId="{9CB810CC-110F-BB6C-FC90-5B4670D92909}"/>
          </ac:picMkLst>
        </pc:picChg>
      </pc:sldChg>
      <pc:sldChg chg="addSp delSp modSp del mod">
        <pc:chgData name="Levaux Nayan" userId="798c95b9-abfb-41b5-91c8-f4b139b5cf43" providerId="ADAL" clId="{3F9F90FB-8F06-43B3-9F5A-4DD26FE593E1}" dt="2022-08-14T19:24:45.695" v="755" actId="47"/>
        <pc:sldMkLst>
          <pc:docMk/>
          <pc:sldMk cId="834363509" sldId="1010"/>
        </pc:sldMkLst>
        <pc:spChg chg="add mod">
          <ac:chgData name="Levaux Nayan" userId="798c95b9-abfb-41b5-91c8-f4b139b5cf43" providerId="ADAL" clId="{3F9F90FB-8F06-43B3-9F5A-4DD26FE593E1}" dt="2022-08-14T19:08:44.338" v="390"/>
          <ac:spMkLst>
            <pc:docMk/>
            <pc:sldMk cId="834363509" sldId="1010"/>
            <ac:spMk id="11" creationId="{A8C4E508-64D8-C1DB-0CC5-5E153A371B0E}"/>
          </ac:spMkLst>
        </pc:spChg>
        <pc:spChg chg="add mod">
          <ac:chgData name="Levaux Nayan" userId="798c95b9-abfb-41b5-91c8-f4b139b5cf43" providerId="ADAL" clId="{3F9F90FB-8F06-43B3-9F5A-4DD26FE593E1}" dt="2022-08-14T19:08:44.338" v="390"/>
          <ac:spMkLst>
            <pc:docMk/>
            <pc:sldMk cId="834363509" sldId="1010"/>
            <ac:spMk id="12" creationId="{78A62C2C-E344-9AAC-280B-EE959E797433}"/>
          </ac:spMkLst>
        </pc:spChg>
        <pc:spChg chg="del">
          <ac:chgData name="Levaux Nayan" userId="798c95b9-abfb-41b5-91c8-f4b139b5cf43" providerId="ADAL" clId="{3F9F90FB-8F06-43B3-9F5A-4DD26FE593E1}" dt="2022-08-14T19:08:40.587" v="388" actId="478"/>
          <ac:spMkLst>
            <pc:docMk/>
            <pc:sldMk cId="834363509" sldId="1010"/>
            <ac:spMk id="19" creationId="{E1F30B89-974E-A27F-4698-BB60D84812DA}"/>
          </ac:spMkLst>
        </pc:spChg>
        <pc:spChg chg="del">
          <ac:chgData name="Levaux Nayan" userId="798c95b9-abfb-41b5-91c8-f4b139b5cf43" providerId="ADAL" clId="{3F9F90FB-8F06-43B3-9F5A-4DD26FE593E1}" dt="2022-08-14T19:08:43.021" v="389" actId="478"/>
          <ac:spMkLst>
            <pc:docMk/>
            <pc:sldMk cId="834363509" sldId="1010"/>
            <ac:spMk id="20" creationId="{4AD9DF2A-D2DA-1AA3-F7ED-864F969F68B0}"/>
          </ac:spMkLst>
        </pc:spChg>
        <pc:picChg chg="add del mod">
          <ac:chgData name="Levaux Nayan" userId="798c95b9-abfb-41b5-91c8-f4b139b5cf43" providerId="ADAL" clId="{3F9F90FB-8F06-43B3-9F5A-4DD26FE593E1}" dt="2022-08-14T18:53:54.078" v="51"/>
          <ac:picMkLst>
            <pc:docMk/>
            <pc:sldMk cId="834363509" sldId="1010"/>
            <ac:picMk id="3" creationId="{B58D3BB8-3A22-A522-2D09-F6A065E89672}"/>
          </ac:picMkLst>
        </pc:picChg>
        <pc:picChg chg="add del mod">
          <ac:chgData name="Levaux Nayan" userId="798c95b9-abfb-41b5-91c8-f4b139b5cf43" providerId="ADAL" clId="{3F9F90FB-8F06-43B3-9F5A-4DD26FE593E1}" dt="2022-08-14T19:08:34.502" v="386" actId="478"/>
          <ac:picMkLst>
            <pc:docMk/>
            <pc:sldMk cId="834363509" sldId="1010"/>
            <ac:picMk id="4" creationId="{B551B7A5-DC18-8532-6961-EB7ABE611E51}"/>
          </ac:picMkLst>
        </pc:picChg>
        <pc:picChg chg="add mod">
          <ac:chgData name="Levaux Nayan" userId="798c95b9-abfb-41b5-91c8-f4b139b5cf43" providerId="ADAL" clId="{3F9F90FB-8F06-43B3-9F5A-4DD26FE593E1}" dt="2022-08-14T19:08:44.338" v="390"/>
          <ac:picMkLst>
            <pc:docMk/>
            <pc:sldMk cId="834363509" sldId="1010"/>
            <ac:picMk id="5" creationId="{F70D1EB8-4876-9925-9C36-FE36B07510F8}"/>
          </ac:picMkLst>
        </pc:picChg>
        <pc:picChg chg="del">
          <ac:chgData name="Levaux Nayan" userId="798c95b9-abfb-41b5-91c8-f4b139b5cf43" providerId="ADAL" clId="{3F9F90FB-8F06-43B3-9F5A-4DD26FE593E1}" dt="2022-08-14T18:53:52.159" v="49" actId="478"/>
          <ac:picMkLst>
            <pc:docMk/>
            <pc:sldMk cId="834363509" sldId="1010"/>
            <ac:picMk id="8" creationId="{F4C20540-1157-B2F5-F6E0-143ABD85FA20}"/>
          </ac:picMkLst>
        </pc:picChg>
        <pc:picChg chg="add mod">
          <ac:chgData name="Levaux Nayan" userId="798c95b9-abfb-41b5-91c8-f4b139b5cf43" providerId="ADAL" clId="{3F9F90FB-8F06-43B3-9F5A-4DD26FE593E1}" dt="2022-08-14T19:08:44.338" v="390"/>
          <ac:picMkLst>
            <pc:docMk/>
            <pc:sldMk cId="834363509" sldId="1010"/>
            <ac:picMk id="10" creationId="{BAC749D3-31EB-023E-D899-070FAAB7DA1C}"/>
          </ac:picMkLst>
        </pc:picChg>
        <pc:picChg chg="del">
          <ac:chgData name="Levaux Nayan" userId="798c95b9-abfb-41b5-91c8-f4b139b5cf43" providerId="ADAL" clId="{3F9F90FB-8F06-43B3-9F5A-4DD26FE593E1}" dt="2022-08-14T18:53:55.671" v="52" actId="478"/>
          <ac:picMkLst>
            <pc:docMk/>
            <pc:sldMk cId="834363509" sldId="1010"/>
            <ac:picMk id="14" creationId="{07B73CF6-A9AC-2B9B-9D49-1707595C2652}"/>
          </ac:picMkLst>
        </pc:picChg>
        <pc:picChg chg="del">
          <ac:chgData name="Levaux Nayan" userId="798c95b9-abfb-41b5-91c8-f4b139b5cf43" providerId="ADAL" clId="{3F9F90FB-8F06-43B3-9F5A-4DD26FE593E1}" dt="2022-08-14T19:08:36.826" v="387" actId="478"/>
          <ac:picMkLst>
            <pc:docMk/>
            <pc:sldMk cId="834363509" sldId="1010"/>
            <ac:picMk id="18" creationId="{9CB810CC-110F-BB6C-FC90-5B4670D92909}"/>
          </ac:picMkLst>
        </pc:picChg>
      </pc:sldChg>
      <pc:sldChg chg="addSp delSp modSp mod ord">
        <pc:chgData name="Levaux Nayan" userId="798c95b9-abfb-41b5-91c8-f4b139b5cf43" providerId="ADAL" clId="{3F9F90FB-8F06-43B3-9F5A-4DD26FE593E1}" dt="2022-08-30T06:48:21.313" v="1441" actId="478"/>
        <pc:sldMkLst>
          <pc:docMk/>
          <pc:sldMk cId="3003756997" sldId="1011"/>
        </pc:sldMkLst>
        <pc:spChg chg="add mod">
          <ac:chgData name="Levaux Nayan" userId="798c95b9-abfb-41b5-91c8-f4b139b5cf43" providerId="ADAL" clId="{3F9F90FB-8F06-43B3-9F5A-4DD26FE593E1}" dt="2022-08-16T07:16:17.401" v="1331" actId="207"/>
          <ac:spMkLst>
            <pc:docMk/>
            <pc:sldMk cId="3003756997" sldId="1011"/>
            <ac:spMk id="3" creationId="{F179EEF4-8430-EA30-7C4F-BE6AB9745D5F}"/>
          </ac:spMkLst>
        </pc:spChg>
        <pc:spChg chg="del">
          <ac:chgData name="Levaux Nayan" userId="798c95b9-abfb-41b5-91c8-f4b139b5cf43" providerId="ADAL" clId="{3F9F90FB-8F06-43B3-9F5A-4DD26FE593E1}" dt="2022-08-16T07:17:53.333" v="1333" actId="478"/>
          <ac:spMkLst>
            <pc:docMk/>
            <pc:sldMk cId="3003756997" sldId="1011"/>
            <ac:spMk id="5" creationId="{7D876031-926D-9215-F5ED-922686F1EDB9}"/>
          </ac:spMkLst>
        </pc:spChg>
        <pc:spChg chg="add del mod">
          <ac:chgData name="Levaux Nayan" userId="798c95b9-abfb-41b5-91c8-f4b139b5cf43" providerId="ADAL" clId="{3F9F90FB-8F06-43B3-9F5A-4DD26FE593E1}" dt="2022-08-16T07:36:51.298" v="1335"/>
          <ac:spMkLst>
            <pc:docMk/>
            <pc:sldMk cId="3003756997" sldId="1011"/>
            <ac:spMk id="8" creationId="{7370303C-4C4B-264D-585A-1577D4D2F779}"/>
          </ac:spMkLst>
        </pc:spChg>
        <pc:spChg chg="mod">
          <ac:chgData name="Levaux Nayan" userId="798c95b9-abfb-41b5-91c8-f4b139b5cf43" providerId="ADAL" clId="{3F9F90FB-8F06-43B3-9F5A-4DD26FE593E1}" dt="2022-08-14T19:24:32.663" v="754" actId="6549"/>
          <ac:spMkLst>
            <pc:docMk/>
            <pc:sldMk cId="3003756997" sldId="1011"/>
            <ac:spMk id="9" creationId="{3FE9FE55-B717-F703-16E2-11A516507728}"/>
          </ac:spMkLst>
        </pc:spChg>
        <pc:spChg chg="mod">
          <ac:chgData name="Levaux Nayan" userId="798c95b9-abfb-41b5-91c8-f4b139b5cf43" providerId="ADAL" clId="{3F9F90FB-8F06-43B3-9F5A-4DD26FE593E1}" dt="2022-08-14T19:06:58.014" v="250" actId="1076"/>
          <ac:spMkLst>
            <pc:docMk/>
            <pc:sldMk cId="3003756997" sldId="1011"/>
            <ac:spMk id="19" creationId="{E1F30B89-974E-A27F-4698-BB60D84812DA}"/>
          </ac:spMkLst>
        </pc:spChg>
        <pc:spChg chg="mod">
          <ac:chgData name="Levaux Nayan" userId="798c95b9-abfb-41b5-91c8-f4b139b5cf43" providerId="ADAL" clId="{3F9F90FB-8F06-43B3-9F5A-4DD26FE593E1}" dt="2022-08-14T19:06:51.207" v="249" actId="1076"/>
          <ac:spMkLst>
            <pc:docMk/>
            <pc:sldMk cId="3003756997" sldId="1011"/>
            <ac:spMk id="20" creationId="{4AD9DF2A-D2DA-1AA3-F7ED-864F969F68B0}"/>
          </ac:spMkLst>
        </pc:spChg>
        <pc:picChg chg="del">
          <ac:chgData name="Levaux Nayan" userId="798c95b9-abfb-41b5-91c8-f4b139b5cf43" providerId="ADAL" clId="{3F9F90FB-8F06-43B3-9F5A-4DD26FE593E1}" dt="2022-08-14T18:47:36.753" v="34" actId="478"/>
          <ac:picMkLst>
            <pc:docMk/>
            <pc:sldMk cId="3003756997" sldId="1011"/>
            <ac:picMk id="3" creationId="{654048ED-FC42-AA23-B995-BEF5A8C3CD02}"/>
          </ac:picMkLst>
        </pc:picChg>
        <pc:picChg chg="del">
          <ac:chgData name="Levaux Nayan" userId="798c95b9-abfb-41b5-91c8-f4b139b5cf43" providerId="ADAL" clId="{3F9F90FB-8F06-43B3-9F5A-4DD26FE593E1}" dt="2022-08-14T18:53:42.940" v="47" actId="478"/>
          <ac:picMkLst>
            <pc:docMk/>
            <pc:sldMk cId="3003756997" sldId="1011"/>
            <ac:picMk id="8" creationId="{F4C20540-1157-B2F5-F6E0-143ABD85FA20}"/>
          </ac:picMkLst>
        </pc:picChg>
        <pc:picChg chg="add del mod ord">
          <ac:chgData name="Levaux Nayan" userId="798c95b9-abfb-41b5-91c8-f4b139b5cf43" providerId="ADAL" clId="{3F9F90FB-8F06-43B3-9F5A-4DD26FE593E1}" dt="2022-08-30T06:48:21.313" v="1441" actId="478"/>
          <ac:picMkLst>
            <pc:docMk/>
            <pc:sldMk cId="3003756997" sldId="1011"/>
            <ac:picMk id="11" creationId="{793B6510-E9F3-EE4C-A08F-BAF7632B8BE1}"/>
          </ac:picMkLst>
        </pc:picChg>
        <pc:picChg chg="add del mod">
          <ac:chgData name="Levaux Nayan" userId="798c95b9-abfb-41b5-91c8-f4b139b5cf43" providerId="ADAL" clId="{3F9F90FB-8F06-43B3-9F5A-4DD26FE593E1}" dt="2022-08-14T18:51:59.013" v="40" actId="478"/>
          <ac:picMkLst>
            <pc:docMk/>
            <pc:sldMk cId="3003756997" sldId="1011"/>
            <ac:picMk id="13" creationId="{2242CBD1-2DE9-EBD3-8487-E77110CC9C8E}"/>
          </ac:picMkLst>
        </pc:picChg>
        <pc:picChg chg="del">
          <ac:chgData name="Levaux Nayan" userId="798c95b9-abfb-41b5-91c8-f4b139b5cf43" providerId="ADAL" clId="{3F9F90FB-8F06-43B3-9F5A-4DD26FE593E1}" dt="2022-08-14T18:53:44.692" v="48" actId="478"/>
          <ac:picMkLst>
            <pc:docMk/>
            <pc:sldMk cId="3003756997" sldId="1011"/>
            <ac:picMk id="14" creationId="{07B73CF6-A9AC-2B9B-9D49-1707595C2652}"/>
          </ac:picMkLst>
        </pc:picChg>
        <pc:picChg chg="add mod ord">
          <ac:chgData name="Levaux Nayan" userId="798c95b9-abfb-41b5-91c8-f4b139b5cf43" providerId="ADAL" clId="{3F9F90FB-8F06-43B3-9F5A-4DD26FE593E1}" dt="2022-08-14T19:07:18.110" v="289" actId="1038"/>
          <ac:picMkLst>
            <pc:docMk/>
            <pc:sldMk cId="3003756997" sldId="1011"/>
            <ac:picMk id="17" creationId="{B1FA9EA7-D00F-2610-832A-EC763C77E8D2}"/>
          </ac:picMkLst>
        </pc:picChg>
        <pc:picChg chg="del">
          <ac:chgData name="Levaux Nayan" userId="798c95b9-abfb-41b5-91c8-f4b139b5cf43" providerId="ADAL" clId="{3F9F90FB-8F06-43B3-9F5A-4DD26FE593E1}" dt="2022-08-14T19:01:55.250" v="216" actId="478"/>
          <ac:picMkLst>
            <pc:docMk/>
            <pc:sldMk cId="3003756997" sldId="1011"/>
            <ac:picMk id="18" creationId="{9CB810CC-110F-BB6C-FC90-5B4670D92909}"/>
          </ac:picMkLst>
        </pc:picChg>
        <pc:picChg chg="add mod ord">
          <ac:chgData name="Levaux Nayan" userId="798c95b9-abfb-41b5-91c8-f4b139b5cf43" providerId="ADAL" clId="{3F9F90FB-8F06-43B3-9F5A-4DD26FE593E1}" dt="2022-08-14T19:07:08.410" v="269" actId="1037"/>
          <ac:picMkLst>
            <pc:docMk/>
            <pc:sldMk cId="3003756997" sldId="1011"/>
            <ac:picMk id="22" creationId="{33598AB4-B1FD-610A-588C-2DA473EB6740}"/>
          </ac:picMkLst>
        </pc:picChg>
        <pc:cxnChg chg="del">
          <ac:chgData name="Levaux Nayan" userId="798c95b9-abfb-41b5-91c8-f4b139b5cf43" providerId="ADAL" clId="{3F9F90FB-8F06-43B3-9F5A-4DD26FE593E1}" dt="2022-08-16T07:17:51.269" v="1332" actId="478"/>
          <ac:cxnSpMkLst>
            <pc:docMk/>
            <pc:sldMk cId="3003756997" sldId="1011"/>
            <ac:cxnSpMk id="4" creationId="{CECB13AA-2767-3033-551F-AED19074BFBE}"/>
          </ac:cxnSpMkLst>
        </pc:cxnChg>
      </pc:sldChg>
      <pc:sldChg chg="addSp delSp modSp add mod">
        <pc:chgData name="Levaux Nayan" userId="798c95b9-abfb-41b5-91c8-f4b139b5cf43" providerId="ADAL" clId="{3F9F90FB-8F06-43B3-9F5A-4DD26FE593E1}" dt="2022-08-30T06:43:06.208" v="1419" actId="478"/>
        <pc:sldMkLst>
          <pc:docMk/>
          <pc:sldMk cId="1799137691" sldId="1012"/>
        </pc:sldMkLst>
        <pc:spChg chg="add mod">
          <ac:chgData name="Levaux Nayan" userId="798c95b9-abfb-41b5-91c8-f4b139b5cf43" providerId="ADAL" clId="{3F9F90FB-8F06-43B3-9F5A-4DD26FE593E1}" dt="2022-08-14T19:22:16.460" v="641"/>
          <ac:spMkLst>
            <pc:docMk/>
            <pc:sldMk cId="1799137691" sldId="1012"/>
            <ac:spMk id="8" creationId="{18C3D8A9-835A-9E56-364B-345D7E2AEF86}"/>
          </ac:spMkLst>
        </pc:spChg>
        <pc:spChg chg="mod">
          <ac:chgData name="Levaux Nayan" userId="798c95b9-abfb-41b5-91c8-f4b139b5cf43" providerId="ADAL" clId="{3F9F90FB-8F06-43B3-9F5A-4DD26FE593E1}" dt="2022-08-14T19:21:59.420" v="640" actId="20577"/>
          <ac:spMkLst>
            <pc:docMk/>
            <pc:sldMk cId="1799137691" sldId="1012"/>
            <ac:spMk id="15" creationId="{80A6037F-44B9-22A7-F947-41F745BC77FD}"/>
          </ac:spMkLst>
        </pc:spChg>
        <pc:picChg chg="add del mod">
          <ac:chgData name="Levaux Nayan" userId="798c95b9-abfb-41b5-91c8-f4b139b5cf43" providerId="ADAL" clId="{3F9F90FB-8F06-43B3-9F5A-4DD26FE593E1}" dt="2022-08-30T06:43:06.208" v="1419" actId="478"/>
          <ac:picMkLst>
            <pc:docMk/>
            <pc:sldMk cId="1799137691" sldId="1012"/>
            <ac:picMk id="3" creationId="{999D598A-A849-9BA3-9A8C-958ECC8F7568}"/>
          </ac:picMkLst>
        </pc:picChg>
        <pc:picChg chg="add mod ord">
          <ac:chgData name="Levaux Nayan" userId="798c95b9-abfb-41b5-91c8-f4b139b5cf43" providerId="ADAL" clId="{3F9F90FB-8F06-43B3-9F5A-4DD26FE593E1}" dt="2022-08-30T06:43:01.325" v="1418" actId="167"/>
          <ac:picMkLst>
            <pc:docMk/>
            <pc:sldMk cId="1799137691" sldId="1012"/>
            <ac:picMk id="10" creationId="{42C4599A-39DE-8CC8-BA09-952D4A557EED}"/>
          </ac:picMkLst>
        </pc:picChg>
        <pc:picChg chg="add del mod">
          <ac:chgData name="Levaux Nayan" userId="798c95b9-abfb-41b5-91c8-f4b139b5cf43" providerId="ADAL" clId="{3F9F90FB-8F06-43B3-9F5A-4DD26FE593E1}" dt="2022-08-30T06:41:24.434" v="1411" actId="478"/>
          <ac:picMkLst>
            <pc:docMk/>
            <pc:sldMk cId="1799137691" sldId="1012"/>
            <ac:picMk id="12" creationId="{266D1169-D4AD-08A4-BD68-97C180919790}"/>
          </ac:picMkLst>
        </pc:picChg>
        <pc:picChg chg="add del mod">
          <ac:chgData name="Levaux Nayan" userId="798c95b9-abfb-41b5-91c8-f4b139b5cf43" providerId="ADAL" clId="{3F9F90FB-8F06-43B3-9F5A-4DD26FE593E1}" dt="2022-08-30T06:41:22.780" v="1410" actId="478"/>
          <ac:picMkLst>
            <pc:docMk/>
            <pc:sldMk cId="1799137691" sldId="1012"/>
            <ac:picMk id="14" creationId="{A672C8B5-798E-2CED-19A7-43BB5B65E81D}"/>
          </ac:picMkLst>
        </pc:picChg>
        <pc:cxnChg chg="add mod">
          <ac:chgData name="Levaux Nayan" userId="798c95b9-abfb-41b5-91c8-f4b139b5cf43" providerId="ADAL" clId="{3F9F90FB-8F06-43B3-9F5A-4DD26FE593E1}" dt="2022-08-14T19:22:16.460" v="641"/>
          <ac:cxnSpMkLst>
            <pc:docMk/>
            <pc:sldMk cId="1799137691" sldId="1012"/>
            <ac:cxnSpMk id="5" creationId="{19A6EB40-C48C-9373-C9A0-97831DA9CC77}"/>
          </ac:cxnSpMkLst>
        </pc:cxnChg>
      </pc:sldChg>
      <pc:sldChg chg="add del ord">
        <pc:chgData name="Levaux Nayan" userId="798c95b9-abfb-41b5-91c8-f4b139b5cf43" providerId="ADAL" clId="{3F9F90FB-8F06-43B3-9F5A-4DD26FE593E1}" dt="2022-08-15T10:51:18.159" v="1148" actId="47"/>
        <pc:sldMkLst>
          <pc:docMk/>
          <pc:sldMk cId="562045053" sldId="1013"/>
        </pc:sldMkLst>
      </pc:sldChg>
      <pc:sldChg chg="add del">
        <pc:chgData name="Levaux Nayan" userId="798c95b9-abfb-41b5-91c8-f4b139b5cf43" providerId="ADAL" clId="{3F9F90FB-8F06-43B3-9F5A-4DD26FE593E1}" dt="2022-08-14T19:24:05.452" v="735" actId="47"/>
        <pc:sldMkLst>
          <pc:docMk/>
          <pc:sldMk cId="2886327235" sldId="1013"/>
        </pc:sldMkLst>
      </pc:sldChg>
      <pc:sldChg chg="addSp delSp modSp add mod delAnim modAnim">
        <pc:chgData name="Levaux Nayan" userId="798c95b9-abfb-41b5-91c8-f4b139b5cf43" providerId="ADAL" clId="{3F9F90FB-8F06-43B3-9F5A-4DD26FE593E1}" dt="2022-08-15T10:58:22.762" v="1229" actId="478"/>
        <pc:sldMkLst>
          <pc:docMk/>
          <pc:sldMk cId="933403451" sldId="1014"/>
        </pc:sldMkLst>
        <pc:spChg chg="mod">
          <ac:chgData name="Levaux Nayan" userId="798c95b9-abfb-41b5-91c8-f4b139b5cf43" providerId="ADAL" clId="{3F9F90FB-8F06-43B3-9F5A-4DD26FE593E1}" dt="2022-08-15T10:43:39.022" v="1132" actId="20577"/>
          <ac:spMkLst>
            <pc:docMk/>
            <pc:sldMk cId="933403451" sldId="1014"/>
            <ac:spMk id="3" creationId="{0E03000C-5235-1C92-0D6E-0376E83059C9}"/>
          </ac:spMkLst>
        </pc:spChg>
        <pc:spChg chg="del">
          <ac:chgData name="Levaux Nayan" userId="798c95b9-abfb-41b5-91c8-f4b139b5cf43" providerId="ADAL" clId="{3F9F90FB-8F06-43B3-9F5A-4DD26FE593E1}" dt="2022-08-15T10:44:46.561" v="1140" actId="478"/>
          <ac:spMkLst>
            <pc:docMk/>
            <pc:sldMk cId="933403451" sldId="1014"/>
            <ac:spMk id="9" creationId="{FE5DEA44-3C20-E458-2B60-9E46F6FF31C8}"/>
          </ac:spMkLst>
        </pc:spChg>
        <pc:spChg chg="del">
          <ac:chgData name="Levaux Nayan" userId="798c95b9-abfb-41b5-91c8-f4b139b5cf43" providerId="ADAL" clId="{3F9F90FB-8F06-43B3-9F5A-4DD26FE593E1}" dt="2022-08-15T10:44:42.589" v="1139" actId="478"/>
          <ac:spMkLst>
            <pc:docMk/>
            <pc:sldMk cId="933403451" sldId="1014"/>
            <ac:spMk id="10" creationId="{051098CE-C804-EA9B-CDAB-47936AA51E76}"/>
          </ac:spMkLst>
        </pc:spChg>
        <pc:spChg chg="add mod">
          <ac:chgData name="Levaux Nayan" userId="798c95b9-abfb-41b5-91c8-f4b139b5cf43" providerId="ADAL" clId="{3F9F90FB-8F06-43B3-9F5A-4DD26FE593E1}" dt="2022-08-15T10:50:52.451" v="1146"/>
          <ac:spMkLst>
            <pc:docMk/>
            <pc:sldMk cId="933403451" sldId="1014"/>
            <ac:spMk id="14" creationId="{61DCFAF3-C9A6-688A-615F-1CE92CC5C259}"/>
          </ac:spMkLst>
        </pc:spChg>
        <pc:spChg chg="add mod">
          <ac:chgData name="Levaux Nayan" userId="798c95b9-abfb-41b5-91c8-f4b139b5cf43" providerId="ADAL" clId="{3F9F90FB-8F06-43B3-9F5A-4DD26FE593E1}" dt="2022-08-15T10:50:52.451" v="1146"/>
          <ac:spMkLst>
            <pc:docMk/>
            <pc:sldMk cId="933403451" sldId="1014"/>
            <ac:spMk id="15" creationId="{CCBB9F5F-9072-C1D4-D62B-2C58883F35E6}"/>
          </ac:spMkLst>
        </pc:spChg>
        <pc:spChg chg="add mod">
          <ac:chgData name="Levaux Nayan" userId="798c95b9-abfb-41b5-91c8-f4b139b5cf43" providerId="ADAL" clId="{3F9F90FB-8F06-43B3-9F5A-4DD26FE593E1}" dt="2022-08-15T10:53:39.502" v="1217" actId="1076"/>
          <ac:spMkLst>
            <pc:docMk/>
            <pc:sldMk cId="933403451" sldId="1014"/>
            <ac:spMk id="16" creationId="{EAACABE3-719C-7290-A93E-317DD4B7B82C}"/>
          </ac:spMkLst>
        </pc:spChg>
        <pc:spChg chg="del">
          <ac:chgData name="Levaux Nayan" userId="798c95b9-abfb-41b5-91c8-f4b139b5cf43" providerId="ADAL" clId="{3F9F90FB-8F06-43B3-9F5A-4DD26FE593E1}" dt="2022-08-15T10:58:20.578" v="1228" actId="478"/>
          <ac:spMkLst>
            <pc:docMk/>
            <pc:sldMk cId="933403451" sldId="1014"/>
            <ac:spMk id="21" creationId="{58FEE97A-69BD-3651-F57B-2B18D5287606}"/>
          </ac:spMkLst>
        </pc:spChg>
        <pc:spChg chg="del">
          <ac:chgData name="Levaux Nayan" userId="798c95b9-abfb-41b5-91c8-f4b139b5cf43" providerId="ADAL" clId="{3F9F90FB-8F06-43B3-9F5A-4DD26FE593E1}" dt="2022-08-15T10:58:22.762" v="1229" actId="478"/>
          <ac:spMkLst>
            <pc:docMk/>
            <pc:sldMk cId="933403451" sldId="1014"/>
            <ac:spMk id="23" creationId="{B02596CB-D629-FEE8-731B-2E25AB81AAE0}"/>
          </ac:spMkLst>
        </pc:spChg>
        <pc:spChg chg="mod">
          <ac:chgData name="Levaux Nayan" userId="798c95b9-abfb-41b5-91c8-f4b139b5cf43" providerId="ADAL" clId="{3F9F90FB-8F06-43B3-9F5A-4DD26FE593E1}" dt="2022-08-15T10:58:13.965" v="1227" actId="12788"/>
          <ac:spMkLst>
            <pc:docMk/>
            <pc:sldMk cId="933403451" sldId="1014"/>
            <ac:spMk id="24" creationId="{6D64C4A6-7E15-CB6C-76BB-FA2D8BA25342}"/>
          </ac:spMkLst>
        </pc:spChg>
        <pc:picChg chg="del">
          <ac:chgData name="Levaux Nayan" userId="798c95b9-abfb-41b5-91c8-f4b139b5cf43" providerId="ADAL" clId="{3F9F90FB-8F06-43B3-9F5A-4DD26FE593E1}" dt="2022-08-15T10:44:36.921" v="1137" actId="478"/>
          <ac:picMkLst>
            <pc:docMk/>
            <pc:sldMk cId="933403451" sldId="1014"/>
            <ac:picMk id="4" creationId="{FF30825F-6C2B-D381-93A6-9D5F830CDA91}"/>
          </ac:picMkLst>
        </pc:picChg>
        <pc:picChg chg="add del mod">
          <ac:chgData name="Levaux Nayan" userId="798c95b9-abfb-41b5-91c8-f4b139b5cf43" providerId="ADAL" clId="{3F9F90FB-8F06-43B3-9F5A-4DD26FE593E1}" dt="2022-08-15T10:27:42.656" v="763" actId="478"/>
          <ac:picMkLst>
            <pc:docMk/>
            <pc:sldMk cId="933403451" sldId="1014"/>
            <ac:picMk id="5" creationId="{633CCB92-C0FA-4DBD-F329-260D331F6085}"/>
          </ac:picMkLst>
        </pc:picChg>
        <pc:picChg chg="add del mod modCrop">
          <ac:chgData name="Levaux Nayan" userId="798c95b9-abfb-41b5-91c8-f4b139b5cf43" providerId="ADAL" clId="{3F9F90FB-8F06-43B3-9F5A-4DD26FE593E1}" dt="2022-08-15T10:37:55.019" v="798" actId="478"/>
          <ac:picMkLst>
            <pc:docMk/>
            <pc:sldMk cId="933403451" sldId="1014"/>
            <ac:picMk id="5" creationId="{F3BB1A5F-9C0F-CB88-814A-D0DD274A569B}"/>
          </ac:picMkLst>
        </pc:picChg>
        <pc:picChg chg="del">
          <ac:chgData name="Levaux Nayan" userId="798c95b9-abfb-41b5-91c8-f4b139b5cf43" providerId="ADAL" clId="{3F9F90FB-8F06-43B3-9F5A-4DD26FE593E1}" dt="2022-08-15T10:44:39.980" v="1138" actId="478"/>
          <ac:picMkLst>
            <pc:docMk/>
            <pc:sldMk cId="933403451" sldId="1014"/>
            <ac:picMk id="8" creationId="{29D57A52-A986-C5E3-1D5A-9CD400DE065A}"/>
          </ac:picMkLst>
        </pc:picChg>
        <pc:picChg chg="add mod ord modCrop">
          <ac:chgData name="Levaux Nayan" userId="798c95b9-abfb-41b5-91c8-f4b139b5cf43" providerId="ADAL" clId="{3F9F90FB-8F06-43B3-9F5A-4DD26FE593E1}" dt="2022-08-15T10:48:01.913" v="1145" actId="14861"/>
          <ac:picMkLst>
            <pc:docMk/>
            <pc:sldMk cId="933403451" sldId="1014"/>
            <ac:picMk id="11" creationId="{90CBE86F-F375-159B-D29D-02A84FF37592}"/>
          </ac:picMkLst>
        </pc:picChg>
        <pc:cxnChg chg="add mod">
          <ac:chgData name="Levaux Nayan" userId="798c95b9-abfb-41b5-91c8-f4b139b5cf43" providerId="ADAL" clId="{3F9F90FB-8F06-43B3-9F5A-4DD26FE593E1}" dt="2022-08-15T10:50:52.451" v="1146"/>
          <ac:cxnSpMkLst>
            <pc:docMk/>
            <pc:sldMk cId="933403451" sldId="1014"/>
            <ac:cxnSpMk id="12" creationId="{FEAEB99E-6662-AE00-EBFD-4D409FC67440}"/>
          </ac:cxnSpMkLst>
        </pc:cxnChg>
        <pc:cxnChg chg="add mod">
          <ac:chgData name="Levaux Nayan" userId="798c95b9-abfb-41b5-91c8-f4b139b5cf43" providerId="ADAL" clId="{3F9F90FB-8F06-43B3-9F5A-4DD26FE593E1}" dt="2022-08-15T10:50:52.451" v="1146"/>
          <ac:cxnSpMkLst>
            <pc:docMk/>
            <pc:sldMk cId="933403451" sldId="1014"/>
            <ac:cxnSpMk id="13" creationId="{9EFB6EED-54AE-7FE4-5A52-50A15ECB997F}"/>
          </ac:cxnSpMkLst>
        </pc:cxnChg>
      </pc:sldChg>
      <pc:sldChg chg="addSp delSp modSp add mod">
        <pc:chgData name="Levaux Nayan" userId="798c95b9-abfb-41b5-91c8-f4b139b5cf43" providerId="ADAL" clId="{3F9F90FB-8F06-43B3-9F5A-4DD26FE593E1}" dt="2022-08-30T06:48:25.942" v="1442" actId="478"/>
        <pc:sldMkLst>
          <pc:docMk/>
          <pc:sldMk cId="3271590223" sldId="1015"/>
        </pc:sldMkLst>
        <pc:spChg chg="mod">
          <ac:chgData name="Levaux Nayan" userId="798c95b9-abfb-41b5-91c8-f4b139b5cf43" providerId="ADAL" clId="{3F9F90FB-8F06-43B3-9F5A-4DD26FE593E1}" dt="2022-08-16T07:38:42.754" v="1356" actId="6549"/>
          <ac:spMkLst>
            <pc:docMk/>
            <pc:sldMk cId="3271590223" sldId="1015"/>
            <ac:spMk id="3" creationId="{F179EEF4-8430-EA30-7C4F-BE6AB9745D5F}"/>
          </ac:spMkLst>
        </pc:spChg>
        <pc:spChg chg="add del mod">
          <ac:chgData name="Levaux Nayan" userId="798c95b9-abfb-41b5-91c8-f4b139b5cf43" providerId="ADAL" clId="{3F9F90FB-8F06-43B3-9F5A-4DD26FE593E1}" dt="2022-08-16T07:38:10.971" v="1348"/>
          <ac:spMkLst>
            <pc:docMk/>
            <pc:sldMk cId="3271590223" sldId="1015"/>
            <ac:spMk id="8" creationId="{5FF63527-3843-858C-A8DA-A2D4E38B6955}"/>
          </ac:spMkLst>
        </pc:spChg>
        <pc:spChg chg="mod">
          <ac:chgData name="Levaux Nayan" userId="798c95b9-abfb-41b5-91c8-f4b139b5cf43" providerId="ADAL" clId="{3F9F90FB-8F06-43B3-9F5A-4DD26FE593E1}" dt="2022-08-16T07:39:40.613" v="1408" actId="20577"/>
          <ac:spMkLst>
            <pc:docMk/>
            <pc:sldMk cId="3271590223" sldId="1015"/>
            <ac:spMk id="9" creationId="{3FE9FE55-B717-F703-16E2-11A516507728}"/>
          </ac:spMkLst>
        </pc:spChg>
        <pc:spChg chg="add del mod">
          <ac:chgData name="Levaux Nayan" userId="798c95b9-abfb-41b5-91c8-f4b139b5cf43" providerId="ADAL" clId="{3F9F90FB-8F06-43B3-9F5A-4DD26FE593E1}" dt="2022-08-16T07:38:20.813" v="1350"/>
          <ac:spMkLst>
            <pc:docMk/>
            <pc:sldMk cId="3271590223" sldId="1015"/>
            <ac:spMk id="10" creationId="{AA4CC64D-ABA9-6D89-A12B-B1B760B4F246}"/>
          </ac:spMkLst>
        </pc:spChg>
        <pc:spChg chg="add del mod">
          <ac:chgData name="Levaux Nayan" userId="798c95b9-abfb-41b5-91c8-f4b139b5cf43" providerId="ADAL" clId="{3F9F90FB-8F06-43B3-9F5A-4DD26FE593E1}" dt="2022-08-16T07:38:28.201" v="1352"/>
          <ac:spMkLst>
            <pc:docMk/>
            <pc:sldMk cId="3271590223" sldId="1015"/>
            <ac:spMk id="12" creationId="{3624A92C-9263-6A45-59AB-7EA09F6276C0}"/>
          </ac:spMkLst>
        </pc:spChg>
        <pc:spChg chg="add del mod">
          <ac:chgData name="Levaux Nayan" userId="798c95b9-abfb-41b5-91c8-f4b139b5cf43" providerId="ADAL" clId="{3F9F90FB-8F06-43B3-9F5A-4DD26FE593E1}" dt="2022-08-16T07:38:28.201" v="1352"/>
          <ac:spMkLst>
            <pc:docMk/>
            <pc:sldMk cId="3271590223" sldId="1015"/>
            <ac:spMk id="13" creationId="{3A0B5F98-290E-EE1E-215D-EBA63235048C}"/>
          </ac:spMkLst>
        </pc:spChg>
        <pc:picChg chg="add mod ord">
          <ac:chgData name="Levaux Nayan" userId="798c95b9-abfb-41b5-91c8-f4b139b5cf43" providerId="ADAL" clId="{3F9F90FB-8F06-43B3-9F5A-4DD26FE593E1}" dt="2022-08-16T07:38:34.060" v="1353" actId="167"/>
          <ac:picMkLst>
            <pc:docMk/>
            <pc:sldMk cId="3271590223" sldId="1015"/>
            <ac:picMk id="5" creationId="{84E9E2AC-C574-CF49-1A08-07608B4DFB06}"/>
          </ac:picMkLst>
        </pc:picChg>
        <pc:picChg chg="del">
          <ac:chgData name="Levaux Nayan" userId="798c95b9-abfb-41b5-91c8-f4b139b5cf43" providerId="ADAL" clId="{3F9F90FB-8F06-43B3-9F5A-4DD26FE593E1}" dt="2022-08-30T06:48:25.942" v="1442" actId="478"/>
          <ac:picMkLst>
            <pc:docMk/>
            <pc:sldMk cId="3271590223" sldId="1015"/>
            <ac:picMk id="11" creationId="{793B6510-E9F3-EE4C-A08F-BAF7632B8BE1}"/>
          </ac:picMkLst>
        </pc:picChg>
        <pc:picChg chg="del">
          <ac:chgData name="Levaux Nayan" userId="798c95b9-abfb-41b5-91c8-f4b139b5cf43" providerId="ADAL" clId="{3F9F90FB-8F06-43B3-9F5A-4DD26FE593E1}" dt="2022-08-16T07:38:38.331" v="1354" actId="478"/>
          <ac:picMkLst>
            <pc:docMk/>
            <pc:sldMk cId="3271590223" sldId="1015"/>
            <ac:picMk id="17" creationId="{B1FA9EA7-D00F-2610-832A-EC763C77E8D2}"/>
          </ac:picMkLst>
        </pc:picChg>
      </pc:sldChg>
      <pc:sldChg chg="addSp delSp modSp add mod">
        <pc:chgData name="Levaux Nayan" userId="798c95b9-abfb-41b5-91c8-f4b139b5cf43" providerId="ADAL" clId="{3F9F90FB-8F06-43B3-9F5A-4DD26FE593E1}" dt="2022-08-30T06:46:15.766" v="1432" actId="478"/>
        <pc:sldMkLst>
          <pc:docMk/>
          <pc:sldMk cId="3293204655" sldId="1016"/>
        </pc:sldMkLst>
        <pc:picChg chg="add mod ord">
          <ac:chgData name="Levaux Nayan" userId="798c95b9-abfb-41b5-91c8-f4b139b5cf43" providerId="ADAL" clId="{3F9F90FB-8F06-43B3-9F5A-4DD26FE593E1}" dt="2022-08-30T06:46:12.573" v="1431" actId="167"/>
          <ac:picMkLst>
            <pc:docMk/>
            <pc:sldMk cId="3293204655" sldId="1016"/>
            <ac:picMk id="9" creationId="{AB2F1620-F2DA-D0AF-E7E4-77F4BA473805}"/>
          </ac:picMkLst>
        </pc:picChg>
        <pc:picChg chg="del">
          <ac:chgData name="Levaux Nayan" userId="798c95b9-abfb-41b5-91c8-f4b139b5cf43" providerId="ADAL" clId="{3F9F90FB-8F06-43B3-9F5A-4DD26FE593E1}" dt="2022-08-30T06:46:15.766" v="1432" actId="478"/>
          <ac:picMkLst>
            <pc:docMk/>
            <pc:sldMk cId="3293204655" sldId="1016"/>
            <ac:picMk id="10" creationId="{42C4599A-39DE-8CC8-BA09-952D4A557EED}"/>
          </ac:picMkLst>
        </pc:picChg>
      </pc:sldChg>
      <pc:sldChg chg="addSp delSp modSp add mod">
        <pc:chgData name="Levaux Nayan" userId="798c95b9-abfb-41b5-91c8-f4b139b5cf43" providerId="ADAL" clId="{3F9F90FB-8F06-43B3-9F5A-4DD26FE593E1}" dt="2022-08-30T06:47:43.656" v="1440" actId="478"/>
        <pc:sldMkLst>
          <pc:docMk/>
          <pc:sldMk cId="2623254143" sldId="1017"/>
        </pc:sldMkLst>
        <pc:picChg chg="del">
          <ac:chgData name="Levaux Nayan" userId="798c95b9-abfb-41b5-91c8-f4b139b5cf43" providerId="ADAL" clId="{3F9F90FB-8F06-43B3-9F5A-4DD26FE593E1}" dt="2022-08-30T06:47:43.656" v="1440" actId="478"/>
          <ac:picMkLst>
            <pc:docMk/>
            <pc:sldMk cId="2623254143" sldId="1017"/>
            <ac:picMk id="9" creationId="{AB2F1620-F2DA-D0AF-E7E4-77F4BA473805}"/>
          </ac:picMkLst>
        </pc:picChg>
        <pc:picChg chg="add mod ord">
          <ac:chgData name="Levaux Nayan" userId="798c95b9-abfb-41b5-91c8-f4b139b5cf43" providerId="ADAL" clId="{3F9F90FB-8F06-43B3-9F5A-4DD26FE593E1}" dt="2022-08-30T06:47:38.018" v="1439" actId="167"/>
          <ac:picMkLst>
            <pc:docMk/>
            <pc:sldMk cId="2623254143" sldId="1017"/>
            <ac:picMk id="10" creationId="{238BD60E-583F-05AD-667C-B241A710078C}"/>
          </ac:picMkLst>
        </pc:picChg>
      </pc:sldChg>
    </pc:docChg>
  </pc:docChgLst>
  <pc:docChgLst>
    <pc:chgData name="Levaux Nayan" userId="798c95b9-abfb-41b5-91c8-f4b139b5cf43" providerId="ADAL" clId="{6BE5EE1E-C6CB-494F-B63C-5C31EDB9F4D7}"/>
    <pc:docChg chg="undo redo custSel addSld delSld modSld sldOrd">
      <pc:chgData name="Levaux Nayan" userId="798c95b9-abfb-41b5-91c8-f4b139b5cf43" providerId="ADAL" clId="{6BE5EE1E-C6CB-494F-B63C-5C31EDB9F4D7}" dt="2022-08-12T10:56:47.751" v="4069"/>
      <pc:docMkLst>
        <pc:docMk/>
      </pc:docMkLst>
      <pc:sldChg chg="addSp delSp modSp mod delAnim modAnim">
        <pc:chgData name="Levaux Nayan" userId="798c95b9-abfb-41b5-91c8-f4b139b5cf43" providerId="ADAL" clId="{6BE5EE1E-C6CB-494F-B63C-5C31EDB9F4D7}" dt="2022-08-03T09:43:39.254" v="792"/>
        <pc:sldMkLst>
          <pc:docMk/>
          <pc:sldMk cId="3784089036" sldId="256"/>
        </pc:sldMkLst>
        <pc:spChg chg="del">
          <ac:chgData name="Levaux Nayan" userId="798c95b9-abfb-41b5-91c8-f4b139b5cf43" providerId="ADAL" clId="{6BE5EE1E-C6CB-494F-B63C-5C31EDB9F4D7}" dt="2022-08-03T09:40:16.945" v="757" actId="478"/>
          <ac:spMkLst>
            <pc:docMk/>
            <pc:sldMk cId="3784089036" sldId="256"/>
            <ac:spMk id="14" creationId="{E8735CFE-2B55-7F71-F57F-55514C671BC7}"/>
          </ac:spMkLst>
        </pc:spChg>
        <pc:picChg chg="add mod ord">
          <ac:chgData name="Levaux Nayan" userId="798c95b9-abfb-41b5-91c8-f4b139b5cf43" providerId="ADAL" clId="{6BE5EE1E-C6CB-494F-B63C-5C31EDB9F4D7}" dt="2022-08-03T09:40:58.897" v="790" actId="1035"/>
          <ac:picMkLst>
            <pc:docMk/>
            <pc:sldMk cId="3784089036" sldId="256"/>
            <ac:picMk id="3" creationId="{291F8AB9-8BDB-CFFF-67A7-ECEE09F91835}"/>
          </ac:picMkLst>
        </pc:picChg>
        <pc:picChg chg="del">
          <ac:chgData name="Levaux Nayan" userId="798c95b9-abfb-41b5-91c8-f4b139b5cf43" providerId="ADAL" clId="{6BE5EE1E-C6CB-494F-B63C-5C31EDB9F4D7}" dt="2022-08-03T09:39:48.886" v="732" actId="478"/>
          <ac:picMkLst>
            <pc:docMk/>
            <pc:sldMk cId="3784089036" sldId="256"/>
            <ac:picMk id="13" creationId="{C6E2BF54-90F7-CF8F-8F72-C02502FBCA7F}"/>
          </ac:picMkLst>
        </pc:picChg>
      </pc:sldChg>
      <pc:sldChg chg="addSp delSp modSp mod delAnim modAnim">
        <pc:chgData name="Levaux Nayan" userId="798c95b9-abfb-41b5-91c8-f4b139b5cf43" providerId="ADAL" clId="{6BE5EE1E-C6CB-494F-B63C-5C31EDB9F4D7}" dt="2022-08-10T12:57:07.591" v="1406" actId="20577"/>
        <pc:sldMkLst>
          <pc:docMk/>
          <pc:sldMk cId="2433256869" sldId="269"/>
        </pc:sldMkLst>
        <pc:spChg chg="add mod">
          <ac:chgData name="Levaux Nayan" userId="798c95b9-abfb-41b5-91c8-f4b139b5cf43" providerId="ADAL" clId="{6BE5EE1E-C6CB-494F-B63C-5C31EDB9F4D7}" dt="2022-08-03T09:49:14.824" v="1252" actId="1076"/>
          <ac:spMkLst>
            <pc:docMk/>
            <pc:sldMk cId="2433256869" sldId="269"/>
            <ac:spMk id="4" creationId="{AA24B1CB-5455-3792-7E54-A5235FAEC417}"/>
          </ac:spMkLst>
        </pc:spChg>
        <pc:spChg chg="mod">
          <ac:chgData name="Levaux Nayan" userId="798c95b9-abfb-41b5-91c8-f4b139b5cf43" providerId="ADAL" clId="{6BE5EE1E-C6CB-494F-B63C-5C31EDB9F4D7}" dt="2022-08-10T12:57:07.591" v="1406" actId="20577"/>
          <ac:spMkLst>
            <pc:docMk/>
            <pc:sldMk cId="2433256869" sldId="269"/>
            <ac:spMk id="7" creationId="{5D7E0F3C-34ED-CA4A-8F4A-BF9FE9EA1392}"/>
          </ac:spMkLst>
        </pc:spChg>
        <pc:spChg chg="del">
          <ac:chgData name="Levaux Nayan" userId="798c95b9-abfb-41b5-91c8-f4b139b5cf43" providerId="ADAL" clId="{6BE5EE1E-C6CB-494F-B63C-5C31EDB9F4D7}" dt="2022-08-03T09:48:22.673" v="1240" actId="478"/>
          <ac:spMkLst>
            <pc:docMk/>
            <pc:sldMk cId="2433256869" sldId="269"/>
            <ac:spMk id="11" creationId="{96771975-371E-B2B8-8FBB-0854DF18B535}"/>
          </ac:spMkLst>
        </pc:spChg>
        <pc:picChg chg="del">
          <ac:chgData name="Levaux Nayan" userId="798c95b9-abfb-41b5-91c8-f4b139b5cf43" providerId="ADAL" clId="{6BE5EE1E-C6CB-494F-B63C-5C31EDB9F4D7}" dt="2022-08-03T09:48:23.480" v="1241" actId="478"/>
          <ac:picMkLst>
            <pc:docMk/>
            <pc:sldMk cId="2433256869" sldId="269"/>
            <ac:picMk id="10" creationId="{F45D82BC-5018-966B-B563-D78D46A5B8E0}"/>
          </ac:picMkLst>
        </pc:picChg>
        <pc:picChg chg="add mod modCrop">
          <ac:chgData name="Levaux Nayan" userId="798c95b9-abfb-41b5-91c8-f4b139b5cf43" providerId="ADAL" clId="{6BE5EE1E-C6CB-494F-B63C-5C31EDB9F4D7}" dt="2022-08-03T09:48:33.354" v="1242" actId="1076"/>
          <ac:picMkLst>
            <pc:docMk/>
            <pc:sldMk cId="2433256869" sldId="269"/>
            <ac:picMk id="13" creationId="{23B34857-4FDB-AF38-580E-3894B1C79683}"/>
          </ac:picMkLst>
        </pc:picChg>
      </pc:sldChg>
      <pc:sldChg chg="addSp delSp modSp mod delAnim">
        <pc:chgData name="Levaux Nayan" userId="798c95b9-abfb-41b5-91c8-f4b139b5cf43" providerId="ADAL" clId="{6BE5EE1E-C6CB-494F-B63C-5C31EDB9F4D7}" dt="2022-08-10T15:08:50.336" v="3995" actId="1076"/>
        <pc:sldMkLst>
          <pc:docMk/>
          <pc:sldMk cId="1099238610" sldId="961"/>
        </pc:sldMkLst>
        <pc:spChg chg="del">
          <ac:chgData name="Levaux Nayan" userId="798c95b9-abfb-41b5-91c8-f4b139b5cf43" providerId="ADAL" clId="{6BE5EE1E-C6CB-494F-B63C-5C31EDB9F4D7}" dt="2022-08-03T06:59:43.874" v="74" actId="478"/>
          <ac:spMkLst>
            <pc:docMk/>
            <pc:sldMk cId="1099238610" sldId="961"/>
            <ac:spMk id="3" creationId="{FF8C0081-1505-5326-3033-50C5DE5C1214}"/>
          </ac:spMkLst>
        </pc:spChg>
        <pc:spChg chg="add del mod">
          <ac:chgData name="Levaux Nayan" userId="798c95b9-abfb-41b5-91c8-f4b139b5cf43" providerId="ADAL" clId="{6BE5EE1E-C6CB-494F-B63C-5C31EDB9F4D7}" dt="2022-08-10T14:39:59.379" v="3064" actId="478"/>
          <ac:spMkLst>
            <pc:docMk/>
            <pc:sldMk cId="1099238610" sldId="961"/>
            <ac:spMk id="4" creationId="{A054F048-25B6-38CD-50E7-CED5879033DE}"/>
          </ac:spMkLst>
        </pc:spChg>
        <pc:spChg chg="mod">
          <ac:chgData name="Levaux Nayan" userId="798c95b9-abfb-41b5-91c8-f4b139b5cf43" providerId="ADAL" clId="{6BE5EE1E-C6CB-494F-B63C-5C31EDB9F4D7}" dt="2022-08-10T15:05:09.566" v="3884" actId="1076"/>
          <ac:spMkLst>
            <pc:docMk/>
            <pc:sldMk cId="1099238610" sldId="961"/>
            <ac:spMk id="7" creationId="{5D7E0F3C-34ED-CA4A-8F4A-BF9FE9EA1392}"/>
          </ac:spMkLst>
        </pc:spChg>
        <pc:spChg chg="add mod">
          <ac:chgData name="Levaux Nayan" userId="798c95b9-abfb-41b5-91c8-f4b139b5cf43" providerId="ADAL" clId="{6BE5EE1E-C6CB-494F-B63C-5C31EDB9F4D7}" dt="2022-08-10T15:08:50.336" v="3995" actId="1076"/>
          <ac:spMkLst>
            <pc:docMk/>
            <pc:sldMk cId="1099238610" sldId="961"/>
            <ac:spMk id="11" creationId="{447E5F1D-C91E-D006-76BF-05689FF2181C}"/>
          </ac:spMkLst>
        </pc:spChg>
        <pc:spChg chg="add mod">
          <ac:chgData name="Levaux Nayan" userId="798c95b9-abfb-41b5-91c8-f4b139b5cf43" providerId="ADAL" clId="{6BE5EE1E-C6CB-494F-B63C-5C31EDB9F4D7}" dt="2022-08-10T15:04:16.407" v="3874" actId="1038"/>
          <ac:spMkLst>
            <pc:docMk/>
            <pc:sldMk cId="1099238610" sldId="961"/>
            <ac:spMk id="12" creationId="{405F7C7D-A703-386F-8D02-22B660CF174E}"/>
          </ac:spMkLst>
        </pc:spChg>
        <pc:spChg chg="add del mod">
          <ac:chgData name="Levaux Nayan" userId="798c95b9-abfb-41b5-91c8-f4b139b5cf43" providerId="ADAL" clId="{6BE5EE1E-C6CB-494F-B63C-5C31EDB9F4D7}" dt="2022-08-10T15:02:04.005" v="3588" actId="478"/>
          <ac:spMkLst>
            <pc:docMk/>
            <pc:sldMk cId="1099238610" sldId="961"/>
            <ac:spMk id="13" creationId="{6E9DE766-1B4C-6752-0BEE-E1B1880A479D}"/>
          </ac:spMkLst>
        </pc:spChg>
        <pc:spChg chg="add del mod">
          <ac:chgData name="Levaux Nayan" userId="798c95b9-abfb-41b5-91c8-f4b139b5cf43" providerId="ADAL" clId="{6BE5EE1E-C6CB-494F-B63C-5C31EDB9F4D7}" dt="2022-08-10T15:07:58.776" v="3949" actId="478"/>
          <ac:spMkLst>
            <pc:docMk/>
            <pc:sldMk cId="1099238610" sldId="961"/>
            <ac:spMk id="14" creationId="{CA9BF98F-80F8-7710-4596-EC3B37A09972}"/>
          </ac:spMkLst>
        </pc:spChg>
        <pc:spChg chg="add del mod">
          <ac:chgData name="Levaux Nayan" userId="798c95b9-abfb-41b5-91c8-f4b139b5cf43" providerId="ADAL" clId="{6BE5EE1E-C6CB-494F-B63C-5C31EDB9F4D7}" dt="2022-08-10T15:04:21.645" v="3875" actId="478"/>
          <ac:spMkLst>
            <pc:docMk/>
            <pc:sldMk cId="1099238610" sldId="961"/>
            <ac:spMk id="15" creationId="{5ACA6007-E573-60A7-0402-109C8B50DAAD}"/>
          </ac:spMkLst>
        </pc:spChg>
        <pc:spChg chg="add del mod">
          <ac:chgData name="Levaux Nayan" userId="798c95b9-abfb-41b5-91c8-f4b139b5cf43" providerId="ADAL" clId="{6BE5EE1E-C6CB-494F-B63C-5C31EDB9F4D7}" dt="2022-08-10T15:04:49.963" v="3879" actId="767"/>
          <ac:spMkLst>
            <pc:docMk/>
            <pc:sldMk cId="1099238610" sldId="961"/>
            <ac:spMk id="16" creationId="{45765726-5765-40FA-A61E-9087516928DC}"/>
          </ac:spMkLst>
        </pc:spChg>
        <pc:spChg chg="add del mod">
          <ac:chgData name="Levaux Nayan" userId="798c95b9-abfb-41b5-91c8-f4b139b5cf43" providerId="ADAL" clId="{6BE5EE1E-C6CB-494F-B63C-5C31EDB9F4D7}" dt="2022-08-10T15:05:23.847" v="3930" actId="478"/>
          <ac:spMkLst>
            <pc:docMk/>
            <pc:sldMk cId="1099238610" sldId="961"/>
            <ac:spMk id="17" creationId="{BE56B661-FA49-8B7D-D49D-8867997C62A7}"/>
          </ac:spMkLst>
        </pc:spChg>
        <pc:spChg chg="add del mod">
          <ac:chgData name="Levaux Nayan" userId="798c95b9-abfb-41b5-91c8-f4b139b5cf43" providerId="ADAL" clId="{6BE5EE1E-C6CB-494F-B63C-5C31EDB9F4D7}" dt="2022-08-10T15:08:02.343" v="3951" actId="478"/>
          <ac:spMkLst>
            <pc:docMk/>
            <pc:sldMk cId="1099238610" sldId="961"/>
            <ac:spMk id="18" creationId="{0757E01A-E988-1C33-6D39-9E68D3904042}"/>
          </ac:spMkLst>
        </pc:spChg>
        <pc:spChg chg="mod">
          <ac:chgData name="Levaux Nayan" userId="798c95b9-abfb-41b5-91c8-f4b139b5cf43" providerId="ADAL" clId="{6BE5EE1E-C6CB-494F-B63C-5C31EDB9F4D7}" dt="2022-08-10T14:55:15.012" v="3105" actId="20577"/>
          <ac:spMkLst>
            <pc:docMk/>
            <pc:sldMk cId="1099238610" sldId="961"/>
            <ac:spMk id="24" creationId="{C6C9878D-ECF2-2D83-5EEB-84C067148756}"/>
          </ac:spMkLst>
        </pc:spChg>
        <pc:spChg chg="del">
          <ac:chgData name="Levaux Nayan" userId="798c95b9-abfb-41b5-91c8-f4b139b5cf43" providerId="ADAL" clId="{6BE5EE1E-C6CB-494F-B63C-5C31EDB9F4D7}" dt="2022-08-10T14:42:07.401" v="3065" actId="478"/>
          <ac:spMkLst>
            <pc:docMk/>
            <pc:sldMk cId="1099238610" sldId="961"/>
            <ac:spMk id="27" creationId="{6346A701-0B7E-4C8D-3C2A-1C3DFAC0F4FB}"/>
          </ac:spMkLst>
        </pc:spChg>
        <pc:spChg chg="del">
          <ac:chgData name="Levaux Nayan" userId="798c95b9-abfb-41b5-91c8-f4b139b5cf43" providerId="ADAL" clId="{6BE5EE1E-C6CB-494F-B63C-5C31EDB9F4D7}" dt="2022-08-03T06:59:40.781" v="73" actId="478"/>
          <ac:spMkLst>
            <pc:docMk/>
            <pc:sldMk cId="1099238610" sldId="961"/>
            <ac:spMk id="38" creationId="{36BC2A75-3FDB-CE75-66DA-EB530EE0102D}"/>
          </ac:spMkLst>
        </pc:spChg>
        <pc:spChg chg="del">
          <ac:chgData name="Levaux Nayan" userId="798c95b9-abfb-41b5-91c8-f4b139b5cf43" providerId="ADAL" clId="{6BE5EE1E-C6CB-494F-B63C-5C31EDB9F4D7}" dt="2022-08-03T06:59:45.520" v="75" actId="478"/>
          <ac:spMkLst>
            <pc:docMk/>
            <pc:sldMk cId="1099238610" sldId="961"/>
            <ac:spMk id="39" creationId="{E0AD24B2-349C-DEAF-A2FD-1AC5DC2C0773}"/>
          </ac:spMkLst>
        </pc:spChg>
        <pc:picChg chg="add mod ord">
          <ac:chgData name="Levaux Nayan" userId="798c95b9-abfb-41b5-91c8-f4b139b5cf43" providerId="ADAL" clId="{6BE5EE1E-C6CB-494F-B63C-5C31EDB9F4D7}" dt="2022-08-10T15:08:01.199" v="3950" actId="167"/>
          <ac:picMkLst>
            <pc:docMk/>
            <pc:sldMk cId="1099238610" sldId="961"/>
            <ac:picMk id="5" creationId="{597C940C-2858-A195-DA46-ACE639EF76F2}"/>
          </ac:picMkLst>
        </pc:picChg>
        <pc:picChg chg="add mod">
          <ac:chgData name="Levaux Nayan" userId="798c95b9-abfb-41b5-91c8-f4b139b5cf43" providerId="ADAL" clId="{6BE5EE1E-C6CB-494F-B63C-5C31EDB9F4D7}" dt="2022-08-10T15:04:16.407" v="3874" actId="1038"/>
          <ac:picMkLst>
            <pc:docMk/>
            <pc:sldMk cId="1099238610" sldId="961"/>
            <ac:picMk id="9" creationId="{D83BE9A2-8B16-B5D6-A3BF-5535708BBC7A}"/>
          </ac:picMkLst>
        </pc:picChg>
        <pc:picChg chg="add del mod">
          <ac:chgData name="Levaux Nayan" userId="798c95b9-abfb-41b5-91c8-f4b139b5cf43" providerId="ADAL" clId="{6BE5EE1E-C6CB-494F-B63C-5C31EDB9F4D7}" dt="2022-08-10T14:54:37.848" v="3100" actId="478"/>
          <ac:picMkLst>
            <pc:docMk/>
            <pc:sldMk cId="1099238610" sldId="961"/>
            <ac:picMk id="10" creationId="{AAF016E2-7CDE-9EBB-833D-C954705D0593}"/>
          </ac:picMkLst>
        </pc:picChg>
        <pc:picChg chg="del">
          <ac:chgData name="Levaux Nayan" userId="798c95b9-abfb-41b5-91c8-f4b139b5cf43" providerId="ADAL" clId="{6BE5EE1E-C6CB-494F-B63C-5C31EDB9F4D7}" dt="2022-08-03T06:59:38.064" v="72" actId="478"/>
          <ac:picMkLst>
            <pc:docMk/>
            <pc:sldMk cId="1099238610" sldId="961"/>
            <ac:picMk id="28" creationId="{D66D5C65-39B6-D588-A627-FDE16FE207DF}"/>
          </ac:picMkLst>
        </pc:picChg>
      </pc:sldChg>
      <pc:sldChg chg="addSp delSp modSp mod">
        <pc:chgData name="Levaux Nayan" userId="798c95b9-abfb-41b5-91c8-f4b139b5cf43" providerId="ADAL" clId="{6BE5EE1E-C6CB-494F-B63C-5C31EDB9F4D7}" dt="2022-08-10T15:11:41.191" v="3997" actId="478"/>
        <pc:sldMkLst>
          <pc:docMk/>
          <pc:sldMk cId="197154961" sldId="973"/>
        </pc:sldMkLst>
        <pc:spChg chg="add del mod">
          <ac:chgData name="Levaux Nayan" userId="798c95b9-abfb-41b5-91c8-f4b139b5cf43" providerId="ADAL" clId="{6BE5EE1E-C6CB-494F-B63C-5C31EDB9F4D7}" dt="2022-08-10T15:11:41.191" v="3997" actId="478"/>
          <ac:spMkLst>
            <pc:docMk/>
            <pc:sldMk cId="197154961" sldId="973"/>
            <ac:spMk id="23" creationId="{AA943B51-DF34-D262-6A3D-412F2E32D911}"/>
          </ac:spMkLst>
        </pc:spChg>
      </pc:sldChg>
      <pc:sldChg chg="addSp delSp modSp mod">
        <pc:chgData name="Levaux Nayan" userId="798c95b9-abfb-41b5-91c8-f4b139b5cf43" providerId="ADAL" clId="{6BE5EE1E-C6CB-494F-B63C-5C31EDB9F4D7}" dt="2022-08-10T12:59:15.020" v="1482" actId="20577"/>
        <pc:sldMkLst>
          <pc:docMk/>
          <pc:sldMk cId="4140469390" sldId="978"/>
        </pc:sldMkLst>
        <pc:spChg chg="mod">
          <ac:chgData name="Levaux Nayan" userId="798c95b9-abfb-41b5-91c8-f4b139b5cf43" providerId="ADAL" clId="{6BE5EE1E-C6CB-494F-B63C-5C31EDB9F4D7}" dt="2022-08-10T12:59:15.020" v="1482" actId="20577"/>
          <ac:spMkLst>
            <pc:docMk/>
            <pc:sldMk cId="4140469390" sldId="978"/>
            <ac:spMk id="7" creationId="{5D7E0F3C-34ED-CA4A-8F4A-BF9FE9EA1392}"/>
          </ac:spMkLst>
        </pc:spChg>
        <pc:picChg chg="add mod ord">
          <ac:chgData name="Levaux Nayan" userId="798c95b9-abfb-41b5-91c8-f4b139b5cf43" providerId="ADAL" clId="{6BE5EE1E-C6CB-494F-B63C-5C31EDB9F4D7}" dt="2022-08-04T07:12:17.879" v="1360" actId="167"/>
          <ac:picMkLst>
            <pc:docMk/>
            <pc:sldMk cId="4140469390" sldId="978"/>
            <ac:picMk id="4" creationId="{1F2B9738-F0E4-E5C5-342D-7E6418B4B364}"/>
          </ac:picMkLst>
        </pc:picChg>
        <pc:picChg chg="add mod ord">
          <ac:chgData name="Levaux Nayan" userId="798c95b9-abfb-41b5-91c8-f4b139b5cf43" providerId="ADAL" clId="{6BE5EE1E-C6CB-494F-B63C-5C31EDB9F4D7}" dt="2022-08-04T07:12:53.007" v="1365" actId="167"/>
          <ac:picMkLst>
            <pc:docMk/>
            <pc:sldMk cId="4140469390" sldId="978"/>
            <ac:picMk id="9" creationId="{12F58041-9F26-97B3-85A0-F990F0EF24FE}"/>
          </ac:picMkLst>
        </pc:picChg>
        <pc:picChg chg="del">
          <ac:chgData name="Levaux Nayan" userId="798c95b9-abfb-41b5-91c8-f4b139b5cf43" providerId="ADAL" clId="{6BE5EE1E-C6CB-494F-B63C-5C31EDB9F4D7}" dt="2022-08-04T07:12:20.578" v="1361" actId="478"/>
          <ac:picMkLst>
            <pc:docMk/>
            <pc:sldMk cId="4140469390" sldId="978"/>
            <ac:picMk id="14" creationId="{3432F848-2E16-F9C6-AC82-15264CADDBDE}"/>
          </ac:picMkLst>
        </pc:picChg>
        <pc:picChg chg="del">
          <ac:chgData name="Levaux Nayan" userId="798c95b9-abfb-41b5-91c8-f4b139b5cf43" providerId="ADAL" clId="{6BE5EE1E-C6CB-494F-B63C-5C31EDB9F4D7}" dt="2022-08-04T07:12:55.587" v="1366" actId="478"/>
          <ac:picMkLst>
            <pc:docMk/>
            <pc:sldMk cId="4140469390" sldId="978"/>
            <ac:picMk id="20" creationId="{0D068E64-E5EF-9205-D7D8-91BDA224CA0D}"/>
          </ac:picMkLst>
        </pc:picChg>
      </pc:sldChg>
      <pc:sldChg chg="addSp delSp modSp mod delAnim modAnim">
        <pc:chgData name="Levaux Nayan" userId="798c95b9-abfb-41b5-91c8-f4b139b5cf43" providerId="ADAL" clId="{6BE5EE1E-C6CB-494F-B63C-5C31EDB9F4D7}" dt="2022-08-03T10:05:22.978" v="1354"/>
        <pc:sldMkLst>
          <pc:docMk/>
          <pc:sldMk cId="2097546022" sldId="981"/>
        </pc:sldMkLst>
        <pc:spChg chg="mod">
          <ac:chgData name="Levaux Nayan" userId="798c95b9-abfb-41b5-91c8-f4b139b5cf43" providerId="ADAL" clId="{6BE5EE1E-C6CB-494F-B63C-5C31EDB9F4D7}" dt="2022-08-03T07:27:13.927" v="517" actId="6549"/>
          <ac:spMkLst>
            <pc:docMk/>
            <pc:sldMk cId="2097546022" sldId="981"/>
            <ac:spMk id="9" creationId="{0C14674D-33C3-ADB6-4484-01551E2F7560}"/>
          </ac:spMkLst>
        </pc:spChg>
        <pc:spChg chg="del">
          <ac:chgData name="Levaux Nayan" userId="798c95b9-abfb-41b5-91c8-f4b139b5cf43" providerId="ADAL" clId="{6BE5EE1E-C6CB-494F-B63C-5C31EDB9F4D7}" dt="2022-08-03T09:54:27.088" v="1327" actId="478"/>
          <ac:spMkLst>
            <pc:docMk/>
            <pc:sldMk cId="2097546022" sldId="981"/>
            <ac:spMk id="14" creationId="{F9E96AA9-739D-971B-CB6F-427A5D77E261}"/>
          </ac:spMkLst>
        </pc:spChg>
        <pc:spChg chg="add mod">
          <ac:chgData name="Levaux Nayan" userId="798c95b9-abfb-41b5-91c8-f4b139b5cf43" providerId="ADAL" clId="{6BE5EE1E-C6CB-494F-B63C-5C31EDB9F4D7}" dt="2022-08-03T10:05:22.978" v="1354"/>
          <ac:spMkLst>
            <pc:docMk/>
            <pc:sldMk cId="2097546022" sldId="981"/>
            <ac:spMk id="15" creationId="{707B8ED4-4014-480A-3BE3-FB79EA1BCA54}"/>
          </ac:spMkLst>
        </pc:spChg>
        <pc:spChg chg="del">
          <ac:chgData name="Levaux Nayan" userId="798c95b9-abfb-41b5-91c8-f4b139b5cf43" providerId="ADAL" clId="{6BE5EE1E-C6CB-494F-B63C-5C31EDB9F4D7}" dt="2022-08-03T09:54:29.688" v="1329" actId="478"/>
          <ac:spMkLst>
            <pc:docMk/>
            <pc:sldMk cId="2097546022" sldId="981"/>
            <ac:spMk id="15" creationId="{F661CFD8-212B-2A04-6AC0-2F2BF61DB103}"/>
          </ac:spMkLst>
        </pc:spChg>
        <pc:spChg chg="del">
          <ac:chgData name="Levaux Nayan" userId="798c95b9-abfb-41b5-91c8-f4b139b5cf43" providerId="ADAL" clId="{6BE5EE1E-C6CB-494F-B63C-5C31EDB9F4D7}" dt="2022-08-03T09:54:32.224" v="1331" actId="478"/>
          <ac:spMkLst>
            <pc:docMk/>
            <pc:sldMk cId="2097546022" sldId="981"/>
            <ac:spMk id="17" creationId="{10E87C29-4C33-4B0C-86F3-BE253A033BAE}"/>
          </ac:spMkLst>
        </pc:spChg>
        <pc:spChg chg="add mod">
          <ac:chgData name="Levaux Nayan" userId="798c95b9-abfb-41b5-91c8-f4b139b5cf43" providerId="ADAL" clId="{6BE5EE1E-C6CB-494F-B63C-5C31EDB9F4D7}" dt="2022-08-03T09:54:43.348" v="1332"/>
          <ac:spMkLst>
            <pc:docMk/>
            <pc:sldMk cId="2097546022" sldId="981"/>
            <ac:spMk id="19" creationId="{05852C23-87C5-997A-6161-33AE168977CE}"/>
          </ac:spMkLst>
        </pc:spChg>
        <pc:spChg chg="add mod">
          <ac:chgData name="Levaux Nayan" userId="798c95b9-abfb-41b5-91c8-f4b139b5cf43" providerId="ADAL" clId="{6BE5EE1E-C6CB-494F-B63C-5C31EDB9F4D7}" dt="2022-08-03T09:54:43.348" v="1332"/>
          <ac:spMkLst>
            <pc:docMk/>
            <pc:sldMk cId="2097546022" sldId="981"/>
            <ac:spMk id="20" creationId="{74FD166C-A1D1-31D9-1B25-F0DBA5DC62F7}"/>
          </ac:spMkLst>
        </pc:spChg>
        <pc:spChg chg="add del mod">
          <ac:chgData name="Levaux Nayan" userId="798c95b9-abfb-41b5-91c8-f4b139b5cf43" providerId="ADAL" clId="{6BE5EE1E-C6CB-494F-B63C-5C31EDB9F4D7}" dt="2022-08-03T10:05:22.487" v="1353" actId="478"/>
          <ac:spMkLst>
            <pc:docMk/>
            <pc:sldMk cId="2097546022" sldId="981"/>
            <ac:spMk id="22" creationId="{CE7FC5D7-EADB-23F6-CE27-5DB3EAB12602}"/>
          </ac:spMkLst>
        </pc:spChg>
        <pc:picChg chg="del">
          <ac:chgData name="Levaux Nayan" userId="798c95b9-abfb-41b5-91c8-f4b139b5cf43" providerId="ADAL" clId="{6BE5EE1E-C6CB-494F-B63C-5C31EDB9F4D7}" dt="2022-08-03T09:54:25.181" v="1326" actId="478"/>
          <ac:picMkLst>
            <pc:docMk/>
            <pc:sldMk cId="2097546022" sldId="981"/>
            <ac:picMk id="12" creationId="{6C282DEB-7F18-E40E-4639-D3E34AF3B1C2}"/>
          </ac:picMkLst>
        </pc:picChg>
        <pc:picChg chg="del">
          <ac:chgData name="Levaux Nayan" userId="798c95b9-abfb-41b5-91c8-f4b139b5cf43" providerId="ADAL" clId="{6BE5EE1E-C6CB-494F-B63C-5C31EDB9F4D7}" dt="2022-08-03T09:54:28.057" v="1328" actId="478"/>
          <ac:picMkLst>
            <pc:docMk/>
            <pc:sldMk cId="2097546022" sldId="981"/>
            <ac:picMk id="13" creationId="{64EC9577-926C-4ED3-762D-B2E84372E616}"/>
          </ac:picMkLst>
        </pc:picChg>
        <pc:picChg chg="add mod">
          <ac:chgData name="Levaux Nayan" userId="798c95b9-abfb-41b5-91c8-f4b139b5cf43" providerId="ADAL" clId="{6BE5EE1E-C6CB-494F-B63C-5C31EDB9F4D7}" dt="2022-08-03T10:04:29.222" v="1345"/>
          <ac:picMkLst>
            <pc:docMk/>
            <pc:sldMk cId="2097546022" sldId="981"/>
            <ac:picMk id="14" creationId="{D0E14D73-0132-9063-6DDC-764213E0EF74}"/>
          </ac:picMkLst>
        </pc:picChg>
        <pc:picChg chg="del">
          <ac:chgData name="Levaux Nayan" userId="798c95b9-abfb-41b5-91c8-f4b139b5cf43" providerId="ADAL" clId="{6BE5EE1E-C6CB-494F-B63C-5C31EDB9F4D7}" dt="2022-08-03T09:54:30.413" v="1330" actId="478"/>
          <ac:picMkLst>
            <pc:docMk/>
            <pc:sldMk cId="2097546022" sldId="981"/>
            <ac:picMk id="16" creationId="{A0042C9B-DFC8-4693-357E-0373286EE8F6}"/>
          </ac:picMkLst>
        </pc:picChg>
        <pc:picChg chg="add mod">
          <ac:chgData name="Levaux Nayan" userId="798c95b9-abfb-41b5-91c8-f4b139b5cf43" providerId="ADAL" clId="{6BE5EE1E-C6CB-494F-B63C-5C31EDB9F4D7}" dt="2022-08-03T09:54:43.348" v="1332"/>
          <ac:picMkLst>
            <pc:docMk/>
            <pc:sldMk cId="2097546022" sldId="981"/>
            <ac:picMk id="18" creationId="{5B9834D6-1877-7719-877D-527E50EAEB37}"/>
          </ac:picMkLst>
        </pc:picChg>
        <pc:picChg chg="add del mod">
          <ac:chgData name="Levaux Nayan" userId="798c95b9-abfb-41b5-91c8-f4b139b5cf43" providerId="ADAL" clId="{6BE5EE1E-C6CB-494F-B63C-5C31EDB9F4D7}" dt="2022-08-03T10:04:27.853" v="1344" actId="478"/>
          <ac:picMkLst>
            <pc:docMk/>
            <pc:sldMk cId="2097546022" sldId="981"/>
            <ac:picMk id="21" creationId="{10F7B10F-4546-9CC5-18DA-AC0F60B7BF54}"/>
          </ac:picMkLst>
        </pc:picChg>
        <pc:picChg chg="add mod">
          <ac:chgData name="Levaux Nayan" userId="798c95b9-abfb-41b5-91c8-f4b139b5cf43" providerId="ADAL" clId="{6BE5EE1E-C6CB-494F-B63C-5C31EDB9F4D7}" dt="2022-08-03T09:54:43.348" v="1332"/>
          <ac:picMkLst>
            <pc:docMk/>
            <pc:sldMk cId="2097546022" sldId="981"/>
            <ac:picMk id="23" creationId="{1DD0FB93-7BA2-19AF-6A94-DE7671DA7B8A}"/>
          </ac:picMkLst>
        </pc:picChg>
      </pc:sldChg>
      <pc:sldChg chg="addSp delSp modSp mod delAnim modAnim">
        <pc:chgData name="Levaux Nayan" userId="798c95b9-abfb-41b5-91c8-f4b139b5cf43" providerId="ADAL" clId="{6BE5EE1E-C6CB-494F-B63C-5C31EDB9F4D7}" dt="2022-08-10T14:33:20.635" v="3036" actId="478"/>
        <pc:sldMkLst>
          <pc:docMk/>
          <pc:sldMk cId="1673735199" sldId="984"/>
        </pc:sldMkLst>
        <pc:spChg chg="add mod">
          <ac:chgData name="Levaux Nayan" userId="798c95b9-abfb-41b5-91c8-f4b139b5cf43" providerId="ADAL" clId="{6BE5EE1E-C6CB-494F-B63C-5C31EDB9F4D7}" dt="2022-08-10T14:33:17.843" v="3035" actId="207"/>
          <ac:spMkLst>
            <pc:docMk/>
            <pc:sldMk cId="1673735199" sldId="984"/>
            <ac:spMk id="5" creationId="{95FB16BB-37AD-B4DE-69C6-3E3626435260}"/>
          </ac:spMkLst>
        </pc:spChg>
        <pc:spChg chg="add del mod">
          <ac:chgData name="Levaux Nayan" userId="798c95b9-abfb-41b5-91c8-f4b139b5cf43" providerId="ADAL" clId="{6BE5EE1E-C6CB-494F-B63C-5C31EDB9F4D7}" dt="2022-08-10T14:33:20.635" v="3036" actId="478"/>
          <ac:spMkLst>
            <pc:docMk/>
            <pc:sldMk cId="1673735199" sldId="984"/>
            <ac:spMk id="8" creationId="{492381A9-0F39-6F57-13C5-C8CB4103F8C3}"/>
          </ac:spMkLst>
        </pc:spChg>
        <pc:spChg chg="mod">
          <ac:chgData name="Levaux Nayan" userId="798c95b9-abfb-41b5-91c8-f4b139b5cf43" providerId="ADAL" clId="{6BE5EE1E-C6CB-494F-B63C-5C31EDB9F4D7}" dt="2022-08-10T14:31:35.551" v="3019" actId="1037"/>
          <ac:spMkLst>
            <pc:docMk/>
            <pc:sldMk cId="1673735199" sldId="984"/>
            <ac:spMk id="49" creationId="{B6D5428B-E8A9-7E84-8678-8DA78E3B7E49}"/>
          </ac:spMkLst>
        </pc:spChg>
      </pc:sldChg>
      <pc:sldChg chg="del">
        <pc:chgData name="Levaux Nayan" userId="798c95b9-abfb-41b5-91c8-f4b139b5cf43" providerId="ADAL" clId="{6BE5EE1E-C6CB-494F-B63C-5C31EDB9F4D7}" dt="2022-08-03T09:44:21.820" v="794" actId="47"/>
        <pc:sldMkLst>
          <pc:docMk/>
          <pc:sldMk cId="1224221527" sldId="994"/>
        </pc:sldMkLst>
      </pc:sldChg>
      <pc:sldChg chg="addSp delSp modSp mod ord delAnim modAnim">
        <pc:chgData name="Levaux Nayan" userId="798c95b9-abfb-41b5-91c8-f4b139b5cf43" providerId="ADAL" clId="{6BE5EE1E-C6CB-494F-B63C-5C31EDB9F4D7}" dt="2022-08-03T10:05:16.586" v="1352" actId="1076"/>
        <pc:sldMkLst>
          <pc:docMk/>
          <pc:sldMk cId="2406595878" sldId="995"/>
        </pc:sldMkLst>
        <pc:spChg chg="mod">
          <ac:chgData name="Levaux Nayan" userId="798c95b9-abfb-41b5-91c8-f4b139b5cf43" providerId="ADAL" clId="{6BE5EE1E-C6CB-494F-B63C-5C31EDB9F4D7}" dt="2022-08-03T08:05:23.483" v="641" actId="20577"/>
          <ac:spMkLst>
            <pc:docMk/>
            <pc:sldMk cId="2406595878" sldId="995"/>
            <ac:spMk id="9" creationId="{0C14674D-33C3-ADB6-4484-01551E2F7560}"/>
          </ac:spMkLst>
        </pc:spChg>
        <pc:spChg chg="mod">
          <ac:chgData name="Levaux Nayan" userId="798c95b9-abfb-41b5-91c8-f4b139b5cf43" providerId="ADAL" clId="{6BE5EE1E-C6CB-494F-B63C-5C31EDB9F4D7}" dt="2022-08-03T09:52:20.327" v="1293" actId="1076"/>
          <ac:spMkLst>
            <pc:docMk/>
            <pc:sldMk cId="2406595878" sldId="995"/>
            <ac:spMk id="15" creationId="{1268B4B2-6148-1308-96D8-F20745173833}"/>
          </ac:spMkLst>
        </pc:spChg>
        <pc:spChg chg="mod">
          <ac:chgData name="Levaux Nayan" userId="798c95b9-abfb-41b5-91c8-f4b139b5cf43" providerId="ADAL" clId="{6BE5EE1E-C6CB-494F-B63C-5C31EDB9F4D7}" dt="2022-08-03T08:17:54.055" v="726" actId="1076"/>
          <ac:spMkLst>
            <pc:docMk/>
            <pc:sldMk cId="2406595878" sldId="995"/>
            <ac:spMk id="16" creationId="{3CD6CB5D-E3B4-BBAC-319E-E19A8FCEE018}"/>
          </ac:spMkLst>
        </pc:spChg>
        <pc:spChg chg="mod">
          <ac:chgData name="Levaux Nayan" userId="798c95b9-abfb-41b5-91c8-f4b139b5cf43" providerId="ADAL" clId="{6BE5EE1E-C6CB-494F-B63C-5C31EDB9F4D7}" dt="2022-08-03T10:05:16.586" v="1352" actId="1076"/>
          <ac:spMkLst>
            <pc:docMk/>
            <pc:sldMk cId="2406595878" sldId="995"/>
            <ac:spMk id="18" creationId="{F98B74FC-D7D6-ACA7-8594-6B082B5B36E9}"/>
          </ac:spMkLst>
        </pc:spChg>
        <pc:picChg chg="add mod">
          <ac:chgData name="Levaux Nayan" userId="798c95b9-abfb-41b5-91c8-f4b139b5cf43" providerId="ADAL" clId="{6BE5EE1E-C6CB-494F-B63C-5C31EDB9F4D7}" dt="2022-08-03T08:13:58.043" v="668" actId="1076"/>
          <ac:picMkLst>
            <pc:docMk/>
            <pc:sldMk cId="2406595878" sldId="995"/>
            <ac:picMk id="4" creationId="{1DDD9235-2076-47E4-5891-8A63D8115FB0}"/>
          </ac:picMkLst>
        </pc:picChg>
        <pc:picChg chg="add mod ord modCrop">
          <ac:chgData name="Levaux Nayan" userId="798c95b9-abfb-41b5-91c8-f4b139b5cf43" providerId="ADAL" clId="{6BE5EE1E-C6CB-494F-B63C-5C31EDB9F4D7}" dt="2022-08-03T10:04:20.360" v="1342" actId="167"/>
          <ac:picMkLst>
            <pc:docMk/>
            <pc:sldMk cId="2406595878" sldId="995"/>
            <ac:picMk id="5" creationId="{41D035D8-25C1-7EFA-ED47-43F0CFBEB379}"/>
          </ac:picMkLst>
        </pc:picChg>
        <pc:picChg chg="del">
          <ac:chgData name="Levaux Nayan" userId="798c95b9-abfb-41b5-91c8-f4b139b5cf43" providerId="ADAL" clId="{6BE5EE1E-C6CB-494F-B63C-5C31EDB9F4D7}" dt="2022-08-03T08:15:37.690" v="673" actId="478"/>
          <ac:picMkLst>
            <pc:docMk/>
            <pc:sldMk cId="2406595878" sldId="995"/>
            <ac:picMk id="13" creationId="{6E251964-83B4-73DB-AF90-F29FFD6E0222}"/>
          </ac:picMkLst>
        </pc:picChg>
        <pc:picChg chg="add mod ord">
          <ac:chgData name="Levaux Nayan" userId="798c95b9-abfb-41b5-91c8-f4b139b5cf43" providerId="ADAL" clId="{6BE5EE1E-C6CB-494F-B63C-5C31EDB9F4D7}" dt="2022-08-03T09:52:08.257" v="1291" actId="167"/>
          <ac:picMkLst>
            <pc:docMk/>
            <pc:sldMk cId="2406595878" sldId="995"/>
            <ac:picMk id="14" creationId="{73C8BC2B-9A5F-CB1A-443B-1CC1488ED993}"/>
          </ac:picMkLst>
        </pc:picChg>
        <pc:picChg chg="del">
          <ac:chgData name="Levaux Nayan" userId="798c95b9-abfb-41b5-91c8-f4b139b5cf43" providerId="ADAL" clId="{6BE5EE1E-C6CB-494F-B63C-5C31EDB9F4D7}" dt="2022-08-03T08:14:07.377" v="669" actId="478"/>
          <ac:picMkLst>
            <pc:docMk/>
            <pc:sldMk cId="2406595878" sldId="995"/>
            <ac:picMk id="14" creationId="{F3A9E04B-D400-B9D5-1ED7-207055A64370}"/>
          </ac:picMkLst>
        </pc:picChg>
        <pc:picChg chg="del">
          <ac:chgData name="Levaux Nayan" userId="798c95b9-abfb-41b5-91c8-f4b139b5cf43" providerId="ADAL" clId="{6BE5EE1E-C6CB-494F-B63C-5C31EDB9F4D7}" dt="2022-08-03T10:04:22.691" v="1343" actId="478"/>
          <ac:picMkLst>
            <pc:docMk/>
            <pc:sldMk cId="2406595878" sldId="995"/>
            <ac:picMk id="17" creationId="{44EB0C30-76FD-F042-9F70-1C15FBAEE388}"/>
          </ac:picMkLst>
        </pc:picChg>
        <pc:picChg chg="add del mod">
          <ac:chgData name="Levaux Nayan" userId="798c95b9-abfb-41b5-91c8-f4b139b5cf43" providerId="ADAL" clId="{6BE5EE1E-C6CB-494F-B63C-5C31EDB9F4D7}" dt="2022-08-03T09:52:11.085" v="1292" actId="478"/>
          <ac:picMkLst>
            <pc:docMk/>
            <pc:sldMk cId="2406595878" sldId="995"/>
            <ac:picMk id="19" creationId="{2587DA2F-12D4-F7C1-9A71-6E95453DA0BD}"/>
          </ac:picMkLst>
        </pc:picChg>
      </pc:sldChg>
      <pc:sldChg chg="del">
        <pc:chgData name="Levaux Nayan" userId="798c95b9-abfb-41b5-91c8-f4b139b5cf43" providerId="ADAL" clId="{6BE5EE1E-C6CB-494F-B63C-5C31EDB9F4D7}" dt="2022-08-03T07:09:59.631" v="224" actId="47"/>
        <pc:sldMkLst>
          <pc:docMk/>
          <pc:sldMk cId="3966017271" sldId="996"/>
        </pc:sldMkLst>
      </pc:sldChg>
      <pc:sldChg chg="addSp delSp modSp add mod">
        <pc:chgData name="Levaux Nayan" userId="798c95b9-abfb-41b5-91c8-f4b139b5cf43" providerId="ADAL" clId="{6BE5EE1E-C6CB-494F-B63C-5C31EDB9F4D7}" dt="2022-08-03T07:20:51.332" v="441" actId="21"/>
        <pc:sldMkLst>
          <pc:docMk/>
          <pc:sldMk cId="703126087" sldId="1001"/>
        </pc:sldMkLst>
        <pc:spChg chg="add del mod">
          <ac:chgData name="Levaux Nayan" userId="798c95b9-abfb-41b5-91c8-f4b139b5cf43" providerId="ADAL" clId="{6BE5EE1E-C6CB-494F-B63C-5C31EDB9F4D7}" dt="2022-08-03T07:20:51.332" v="441" actId="21"/>
          <ac:spMkLst>
            <pc:docMk/>
            <pc:sldMk cId="703126087" sldId="1001"/>
            <ac:spMk id="4" creationId="{517DEDF0-6365-5B1B-4E63-5C16ADEE620D}"/>
          </ac:spMkLst>
        </pc:spChg>
        <pc:spChg chg="mod">
          <ac:chgData name="Levaux Nayan" userId="798c95b9-abfb-41b5-91c8-f4b139b5cf43" providerId="ADAL" clId="{6BE5EE1E-C6CB-494F-B63C-5C31EDB9F4D7}" dt="2022-08-03T07:18:25.690" v="317" actId="1035"/>
          <ac:spMkLst>
            <pc:docMk/>
            <pc:sldMk cId="703126087" sldId="1001"/>
            <ac:spMk id="17" creationId="{72D944B0-5960-E134-280A-A3D45D9C176E}"/>
          </ac:spMkLst>
        </pc:spChg>
        <pc:spChg chg="mod">
          <ac:chgData name="Levaux Nayan" userId="798c95b9-abfb-41b5-91c8-f4b139b5cf43" providerId="ADAL" clId="{6BE5EE1E-C6CB-494F-B63C-5C31EDB9F4D7}" dt="2022-08-03T07:19:14.748" v="365" actId="1076"/>
          <ac:spMkLst>
            <pc:docMk/>
            <pc:sldMk cId="703126087" sldId="1001"/>
            <ac:spMk id="18" creationId="{3534379C-86EC-E215-15A8-5B7707D3EC88}"/>
          </ac:spMkLst>
        </pc:spChg>
        <pc:spChg chg="ord">
          <ac:chgData name="Levaux Nayan" userId="798c95b9-abfb-41b5-91c8-f4b139b5cf43" providerId="ADAL" clId="{6BE5EE1E-C6CB-494F-B63C-5C31EDB9F4D7}" dt="2022-08-03T07:18:34.156" v="319" actId="166"/>
          <ac:spMkLst>
            <pc:docMk/>
            <pc:sldMk cId="703126087" sldId="1001"/>
            <ac:spMk id="25" creationId="{23E9A9E5-C572-C839-2DC0-0BCBA28DC78E}"/>
          </ac:spMkLst>
        </pc:spChg>
        <pc:spChg chg="mod">
          <ac:chgData name="Levaux Nayan" userId="798c95b9-abfb-41b5-91c8-f4b139b5cf43" providerId="ADAL" clId="{6BE5EE1E-C6CB-494F-B63C-5C31EDB9F4D7}" dt="2022-08-03T07:18:25.690" v="317" actId="1035"/>
          <ac:spMkLst>
            <pc:docMk/>
            <pc:sldMk cId="703126087" sldId="1001"/>
            <ac:spMk id="81" creationId="{746A8162-FA62-F663-BD7A-271D96FD7CD0}"/>
          </ac:spMkLst>
        </pc:spChg>
      </pc:sldChg>
      <pc:sldChg chg="addSp delSp modSp add mod">
        <pc:chgData name="Levaux Nayan" userId="798c95b9-abfb-41b5-91c8-f4b139b5cf43" providerId="ADAL" clId="{6BE5EE1E-C6CB-494F-B63C-5C31EDB9F4D7}" dt="2022-08-10T14:06:06.309" v="2199"/>
        <pc:sldMkLst>
          <pc:docMk/>
          <pc:sldMk cId="3786256719" sldId="1002"/>
        </pc:sldMkLst>
        <pc:spChg chg="mod">
          <ac:chgData name="Levaux Nayan" userId="798c95b9-abfb-41b5-91c8-f4b139b5cf43" providerId="ADAL" clId="{6BE5EE1E-C6CB-494F-B63C-5C31EDB9F4D7}" dt="2022-08-10T12:59:45.753" v="1508" actId="14100"/>
          <ac:spMkLst>
            <pc:docMk/>
            <pc:sldMk cId="3786256719" sldId="1002"/>
            <ac:spMk id="7" creationId="{5D7E0F3C-34ED-CA4A-8F4A-BF9FE9EA1392}"/>
          </ac:spMkLst>
        </pc:spChg>
        <pc:spChg chg="add del mod">
          <ac:chgData name="Levaux Nayan" userId="798c95b9-abfb-41b5-91c8-f4b139b5cf43" providerId="ADAL" clId="{6BE5EE1E-C6CB-494F-B63C-5C31EDB9F4D7}" dt="2022-08-10T13:06:31.477" v="1538" actId="478"/>
          <ac:spMkLst>
            <pc:docMk/>
            <pc:sldMk cId="3786256719" sldId="1002"/>
            <ac:spMk id="9" creationId="{3C786681-7AD9-D4C7-A852-73506B5C948E}"/>
          </ac:spMkLst>
        </pc:spChg>
        <pc:spChg chg="add del mod">
          <ac:chgData name="Levaux Nayan" userId="798c95b9-abfb-41b5-91c8-f4b139b5cf43" providerId="ADAL" clId="{6BE5EE1E-C6CB-494F-B63C-5C31EDB9F4D7}" dt="2022-08-10T14:06:05.992" v="2198" actId="478"/>
          <ac:spMkLst>
            <pc:docMk/>
            <pc:sldMk cId="3786256719" sldId="1002"/>
            <ac:spMk id="9" creationId="{446D2AB3-3B2B-67D8-B7FD-34097743B97F}"/>
          </ac:spMkLst>
        </pc:spChg>
        <pc:spChg chg="add del mod">
          <ac:chgData name="Levaux Nayan" userId="798c95b9-abfb-41b5-91c8-f4b139b5cf43" providerId="ADAL" clId="{6BE5EE1E-C6CB-494F-B63C-5C31EDB9F4D7}" dt="2022-08-10T13:52:05.082" v="2000" actId="478"/>
          <ac:spMkLst>
            <pc:docMk/>
            <pc:sldMk cId="3786256719" sldId="1002"/>
            <ac:spMk id="14" creationId="{32CB8DF7-6DC7-0227-714E-5BC2680B4338}"/>
          </ac:spMkLst>
        </pc:spChg>
        <pc:spChg chg="add del mod">
          <ac:chgData name="Levaux Nayan" userId="798c95b9-abfb-41b5-91c8-f4b139b5cf43" providerId="ADAL" clId="{6BE5EE1E-C6CB-494F-B63C-5C31EDB9F4D7}" dt="2022-08-10T13:52:08.802" v="2002" actId="478"/>
          <ac:spMkLst>
            <pc:docMk/>
            <pc:sldMk cId="3786256719" sldId="1002"/>
            <ac:spMk id="15" creationId="{E2FF6187-4CD1-C1EE-C228-229D09CB50CE}"/>
          </ac:spMkLst>
        </pc:spChg>
        <pc:spChg chg="add mod">
          <ac:chgData name="Levaux Nayan" userId="798c95b9-abfb-41b5-91c8-f4b139b5cf43" providerId="ADAL" clId="{6BE5EE1E-C6CB-494F-B63C-5C31EDB9F4D7}" dt="2022-08-10T14:06:06.309" v="2199"/>
          <ac:spMkLst>
            <pc:docMk/>
            <pc:sldMk cId="3786256719" sldId="1002"/>
            <ac:spMk id="16" creationId="{FE58C737-F930-B43A-A2E0-A4CC54601D1A}"/>
          </ac:spMkLst>
        </pc:spChg>
        <pc:spChg chg="add del mod">
          <ac:chgData name="Levaux Nayan" userId="798c95b9-abfb-41b5-91c8-f4b139b5cf43" providerId="ADAL" clId="{6BE5EE1E-C6CB-494F-B63C-5C31EDB9F4D7}" dt="2022-08-10T13:52:16.409" v="2005" actId="478"/>
          <ac:spMkLst>
            <pc:docMk/>
            <pc:sldMk cId="3786256719" sldId="1002"/>
            <ac:spMk id="19" creationId="{12CA9EA8-D446-F036-18F0-AE23F14295ED}"/>
          </ac:spMkLst>
        </pc:spChg>
        <pc:spChg chg="add del mod">
          <ac:chgData name="Levaux Nayan" userId="798c95b9-abfb-41b5-91c8-f4b139b5cf43" providerId="ADAL" clId="{6BE5EE1E-C6CB-494F-B63C-5C31EDB9F4D7}" dt="2022-08-10T13:51:43.784" v="1998" actId="478"/>
          <ac:spMkLst>
            <pc:docMk/>
            <pc:sldMk cId="3786256719" sldId="1002"/>
            <ac:spMk id="20" creationId="{03C1F97B-7772-C516-578E-537EAB9307F2}"/>
          </ac:spMkLst>
        </pc:spChg>
        <pc:spChg chg="add del mod">
          <ac:chgData name="Levaux Nayan" userId="798c95b9-abfb-41b5-91c8-f4b139b5cf43" providerId="ADAL" clId="{6BE5EE1E-C6CB-494F-B63C-5C31EDB9F4D7}" dt="2022-08-10T13:57:37.107" v="2057" actId="478"/>
          <ac:spMkLst>
            <pc:docMk/>
            <pc:sldMk cId="3786256719" sldId="1002"/>
            <ac:spMk id="21" creationId="{58FEE97A-69BD-3651-F57B-2B18D5287606}"/>
          </ac:spMkLst>
        </pc:spChg>
        <pc:spChg chg="add del mod">
          <ac:chgData name="Levaux Nayan" userId="798c95b9-abfb-41b5-91c8-f4b139b5cf43" providerId="ADAL" clId="{6BE5EE1E-C6CB-494F-B63C-5C31EDB9F4D7}" dt="2022-08-10T13:57:39.007" v="2058" actId="478"/>
          <ac:spMkLst>
            <pc:docMk/>
            <pc:sldMk cId="3786256719" sldId="1002"/>
            <ac:spMk id="23" creationId="{B02596CB-D629-FEE8-731B-2E25AB81AAE0}"/>
          </ac:spMkLst>
        </pc:spChg>
        <pc:spChg chg="add del mod">
          <ac:chgData name="Levaux Nayan" userId="798c95b9-abfb-41b5-91c8-f4b139b5cf43" providerId="ADAL" clId="{6BE5EE1E-C6CB-494F-B63C-5C31EDB9F4D7}" dt="2022-08-10T13:57:40.488" v="2059" actId="478"/>
          <ac:spMkLst>
            <pc:docMk/>
            <pc:sldMk cId="3786256719" sldId="1002"/>
            <ac:spMk id="24" creationId="{6D64C4A6-7E15-CB6C-76BB-FA2D8BA25342}"/>
          </ac:spMkLst>
        </pc:spChg>
        <pc:spChg chg="add del mod">
          <ac:chgData name="Levaux Nayan" userId="798c95b9-abfb-41b5-91c8-f4b139b5cf43" providerId="ADAL" clId="{6BE5EE1E-C6CB-494F-B63C-5C31EDB9F4D7}" dt="2022-08-10T13:47:48.649" v="1908" actId="478"/>
          <ac:spMkLst>
            <pc:docMk/>
            <pc:sldMk cId="3786256719" sldId="1002"/>
            <ac:spMk id="25" creationId="{EEE08899-A10D-94EA-8602-71D766280D10}"/>
          </ac:spMkLst>
        </pc:spChg>
        <pc:picChg chg="add del mod">
          <ac:chgData name="Levaux Nayan" userId="798c95b9-abfb-41b5-91c8-f4b139b5cf43" providerId="ADAL" clId="{6BE5EE1E-C6CB-494F-B63C-5C31EDB9F4D7}" dt="2022-08-10T13:00:39.199" v="1510" actId="478"/>
          <ac:picMkLst>
            <pc:docMk/>
            <pc:sldMk cId="3786256719" sldId="1002"/>
            <ac:picMk id="4" creationId="{2F40B160-7990-D7C2-F2D8-C03FC0471BCB}"/>
          </ac:picMkLst>
        </pc:picChg>
        <pc:picChg chg="add del mod">
          <ac:chgData name="Levaux Nayan" userId="798c95b9-abfb-41b5-91c8-f4b139b5cf43" providerId="ADAL" clId="{6BE5EE1E-C6CB-494F-B63C-5C31EDB9F4D7}" dt="2022-08-10T13:50:41.288" v="1936" actId="478"/>
          <ac:picMkLst>
            <pc:docMk/>
            <pc:sldMk cId="3786256719" sldId="1002"/>
            <ac:picMk id="4" creationId="{A47FA952-4D9D-58FB-FF2A-034D26F37C6B}"/>
          </ac:picMkLst>
        </pc:picChg>
        <pc:picChg chg="add del mod ord">
          <ac:chgData name="Levaux Nayan" userId="798c95b9-abfb-41b5-91c8-f4b139b5cf43" providerId="ADAL" clId="{6BE5EE1E-C6CB-494F-B63C-5C31EDB9F4D7}" dt="2022-08-10T13:57:42.046" v="2060" actId="478"/>
          <ac:picMkLst>
            <pc:docMk/>
            <pc:sldMk cId="3786256719" sldId="1002"/>
            <ac:picMk id="5" creationId="{4CFE21BD-FB0E-C9D1-DBEF-6948301E3D71}"/>
          </ac:picMkLst>
        </pc:picChg>
        <pc:picChg chg="add del mod">
          <ac:chgData name="Levaux Nayan" userId="798c95b9-abfb-41b5-91c8-f4b139b5cf43" providerId="ADAL" clId="{6BE5EE1E-C6CB-494F-B63C-5C31EDB9F4D7}" dt="2022-08-10T13:57:18.800" v="2049" actId="478"/>
          <ac:picMkLst>
            <pc:docMk/>
            <pc:sldMk cId="3786256719" sldId="1002"/>
            <ac:picMk id="8" creationId="{29D57A52-A986-C5E3-1D5A-9CD400DE065A}"/>
          </ac:picMkLst>
        </pc:picChg>
        <pc:picChg chg="add mod ord">
          <ac:chgData name="Levaux Nayan" userId="798c95b9-abfb-41b5-91c8-f4b139b5cf43" providerId="ADAL" clId="{6BE5EE1E-C6CB-494F-B63C-5C31EDB9F4D7}" dt="2022-08-10T13:57:16.063" v="2048" actId="167"/>
          <ac:picMkLst>
            <pc:docMk/>
            <pc:sldMk cId="3786256719" sldId="1002"/>
            <ac:picMk id="12" creationId="{D41F8D14-6CD9-7D47-4F71-ED1E706CFC95}"/>
          </ac:picMkLst>
        </pc:picChg>
        <pc:cxnChg chg="add del mod">
          <ac:chgData name="Levaux Nayan" userId="798c95b9-abfb-41b5-91c8-f4b139b5cf43" providerId="ADAL" clId="{6BE5EE1E-C6CB-494F-B63C-5C31EDB9F4D7}" dt="2022-08-10T13:52:06.440" v="2001" actId="478"/>
          <ac:cxnSpMkLst>
            <pc:docMk/>
            <pc:sldMk cId="3786256719" sldId="1002"/>
            <ac:cxnSpMk id="11" creationId="{0F7BA5B7-D2C3-DA5A-77C1-2ACCCDC2CB4B}"/>
          </ac:cxnSpMkLst>
        </pc:cxnChg>
        <pc:cxnChg chg="add del mod">
          <ac:chgData name="Levaux Nayan" userId="798c95b9-abfb-41b5-91c8-f4b139b5cf43" providerId="ADAL" clId="{6BE5EE1E-C6CB-494F-B63C-5C31EDB9F4D7}" dt="2022-08-10T13:52:09.839" v="2003" actId="478"/>
          <ac:cxnSpMkLst>
            <pc:docMk/>
            <pc:sldMk cId="3786256719" sldId="1002"/>
            <ac:cxnSpMk id="13" creationId="{A3D3AB9B-8E7D-2C46-C246-BC55AE366008}"/>
          </ac:cxnSpMkLst>
        </pc:cxnChg>
        <pc:cxnChg chg="add del mod">
          <ac:chgData name="Levaux Nayan" userId="798c95b9-abfb-41b5-91c8-f4b139b5cf43" providerId="ADAL" clId="{6BE5EE1E-C6CB-494F-B63C-5C31EDB9F4D7}" dt="2022-08-10T13:52:15.064" v="2004" actId="478"/>
          <ac:cxnSpMkLst>
            <pc:docMk/>
            <pc:sldMk cId="3786256719" sldId="1002"/>
            <ac:cxnSpMk id="17" creationId="{547C50D2-2FCB-731E-4A2C-23BD73EDBD73}"/>
          </ac:cxnSpMkLst>
        </pc:cxnChg>
      </pc:sldChg>
      <pc:sldChg chg="add ord">
        <pc:chgData name="Levaux Nayan" userId="798c95b9-abfb-41b5-91c8-f4b139b5cf43" providerId="ADAL" clId="{6BE5EE1E-C6CB-494F-B63C-5C31EDB9F4D7}" dt="2022-08-03T09:44:34.621" v="796"/>
        <pc:sldMkLst>
          <pc:docMk/>
          <pc:sldMk cId="900557378" sldId="1003"/>
        </pc:sldMkLst>
      </pc:sldChg>
      <pc:sldChg chg="add del">
        <pc:chgData name="Levaux Nayan" userId="798c95b9-abfb-41b5-91c8-f4b139b5cf43" providerId="ADAL" clId="{6BE5EE1E-C6CB-494F-B63C-5C31EDB9F4D7}" dt="2022-08-10T13:47:55.246" v="1909" actId="47"/>
        <pc:sldMkLst>
          <pc:docMk/>
          <pc:sldMk cId="4427054" sldId="1004"/>
        </pc:sldMkLst>
      </pc:sldChg>
      <pc:sldChg chg="add del">
        <pc:chgData name="Levaux Nayan" userId="798c95b9-abfb-41b5-91c8-f4b139b5cf43" providerId="ADAL" clId="{6BE5EE1E-C6CB-494F-B63C-5C31EDB9F4D7}" dt="2022-08-10T14:23:15.964" v="2727" actId="47"/>
        <pc:sldMkLst>
          <pc:docMk/>
          <pc:sldMk cId="1758018398" sldId="1004"/>
        </pc:sldMkLst>
      </pc:sldChg>
      <pc:sldChg chg="add del">
        <pc:chgData name="Levaux Nayan" userId="798c95b9-abfb-41b5-91c8-f4b139b5cf43" providerId="ADAL" clId="{6BE5EE1E-C6CB-494F-B63C-5C31EDB9F4D7}" dt="2022-08-10T14:23:09.853" v="2726" actId="47"/>
        <pc:sldMkLst>
          <pc:docMk/>
          <pc:sldMk cId="2458795310" sldId="1005"/>
        </pc:sldMkLst>
      </pc:sldChg>
      <pc:sldChg chg="addSp delSp modSp add mod">
        <pc:chgData name="Levaux Nayan" userId="798c95b9-abfb-41b5-91c8-f4b139b5cf43" providerId="ADAL" clId="{6BE5EE1E-C6CB-494F-B63C-5C31EDB9F4D7}" dt="2022-08-12T10:56:17.037" v="4068" actId="20577"/>
        <pc:sldMkLst>
          <pc:docMk/>
          <pc:sldMk cId="2260452494" sldId="1006"/>
        </pc:sldMkLst>
        <pc:spChg chg="add mod">
          <ac:chgData name="Levaux Nayan" userId="798c95b9-abfb-41b5-91c8-f4b139b5cf43" providerId="ADAL" clId="{6BE5EE1E-C6CB-494F-B63C-5C31EDB9F4D7}" dt="2022-08-10T14:06:01.884" v="2197"/>
          <ac:spMkLst>
            <pc:docMk/>
            <pc:sldMk cId="2260452494" sldId="1006"/>
            <ac:spMk id="3" creationId="{04B11FFB-F252-6586-3255-3379107143B5}"/>
          </ac:spMkLst>
        </pc:spChg>
        <pc:spChg chg="add mod">
          <ac:chgData name="Levaux Nayan" userId="798c95b9-abfb-41b5-91c8-f4b139b5cf43" providerId="ADAL" clId="{6BE5EE1E-C6CB-494F-B63C-5C31EDB9F4D7}" dt="2022-08-12T10:56:17.037" v="4068" actId="20577"/>
          <ac:spMkLst>
            <pc:docMk/>
            <pc:sldMk cId="2260452494" sldId="1006"/>
            <ac:spMk id="4" creationId="{6B6D5985-EFF9-321B-CA83-494BCAB87556}"/>
          </ac:spMkLst>
        </pc:spChg>
        <pc:spChg chg="del">
          <ac:chgData name="Levaux Nayan" userId="798c95b9-abfb-41b5-91c8-f4b139b5cf43" providerId="ADAL" clId="{6BE5EE1E-C6CB-494F-B63C-5C31EDB9F4D7}" dt="2022-08-10T13:57:50.543" v="2061" actId="478"/>
          <ac:spMkLst>
            <pc:docMk/>
            <pc:sldMk cId="2260452494" sldId="1006"/>
            <ac:spMk id="9" creationId="{446D2AB3-3B2B-67D8-B7FD-34097743B97F}"/>
          </ac:spMkLst>
        </pc:spChg>
        <pc:picChg chg="del">
          <ac:chgData name="Levaux Nayan" userId="798c95b9-abfb-41b5-91c8-f4b139b5cf43" providerId="ADAL" clId="{6BE5EE1E-C6CB-494F-B63C-5C31EDB9F4D7}" dt="2022-08-10T13:57:54.272" v="2062" actId="478"/>
          <ac:picMkLst>
            <pc:docMk/>
            <pc:sldMk cId="2260452494" sldId="1006"/>
            <ac:picMk id="5" creationId="{4CFE21BD-FB0E-C9D1-DBEF-6948301E3D71}"/>
          </ac:picMkLst>
        </pc:picChg>
      </pc:sldChg>
      <pc:sldChg chg="addSp delSp modSp add mod">
        <pc:chgData name="Levaux Nayan" userId="798c95b9-abfb-41b5-91c8-f4b139b5cf43" providerId="ADAL" clId="{6BE5EE1E-C6CB-494F-B63C-5C31EDB9F4D7}" dt="2022-08-12T10:56:47.751" v="4069"/>
        <pc:sldMkLst>
          <pc:docMk/>
          <pc:sldMk cId="1315074668" sldId="1007"/>
        </pc:sldMkLst>
        <pc:spChg chg="add mod">
          <ac:chgData name="Levaux Nayan" userId="798c95b9-abfb-41b5-91c8-f4b139b5cf43" providerId="ADAL" clId="{6BE5EE1E-C6CB-494F-B63C-5C31EDB9F4D7}" dt="2022-08-12T10:56:47.751" v="4069"/>
          <ac:spMkLst>
            <pc:docMk/>
            <pc:sldMk cId="1315074668" sldId="1007"/>
            <ac:spMk id="3" creationId="{0E03000C-5235-1C92-0D6E-0376E83059C9}"/>
          </ac:spMkLst>
        </pc:spChg>
        <pc:spChg chg="add del mod">
          <ac:chgData name="Levaux Nayan" userId="798c95b9-abfb-41b5-91c8-f4b139b5cf43" providerId="ADAL" clId="{6BE5EE1E-C6CB-494F-B63C-5C31EDB9F4D7}" dt="2022-08-10T14:12:09.975" v="2344" actId="478"/>
          <ac:spMkLst>
            <pc:docMk/>
            <pc:sldMk cId="1315074668" sldId="1007"/>
            <ac:spMk id="5" creationId="{AF1A7019-902B-D809-A8BB-45F88E548D6E}"/>
          </ac:spMkLst>
        </pc:spChg>
        <pc:spChg chg="add mod">
          <ac:chgData name="Levaux Nayan" userId="798c95b9-abfb-41b5-91c8-f4b139b5cf43" providerId="ADAL" clId="{6BE5EE1E-C6CB-494F-B63C-5C31EDB9F4D7}" dt="2022-08-10T14:05:59.834" v="2196"/>
          <ac:spMkLst>
            <pc:docMk/>
            <pc:sldMk cId="1315074668" sldId="1007"/>
            <ac:spMk id="9" creationId="{FE5DEA44-3C20-E458-2B60-9E46F6FF31C8}"/>
          </ac:spMkLst>
        </pc:spChg>
        <pc:spChg chg="add mod">
          <ac:chgData name="Levaux Nayan" userId="798c95b9-abfb-41b5-91c8-f4b139b5cf43" providerId="ADAL" clId="{6BE5EE1E-C6CB-494F-B63C-5C31EDB9F4D7}" dt="2022-08-10T14:12:15.909" v="2345"/>
          <ac:spMkLst>
            <pc:docMk/>
            <pc:sldMk cId="1315074668" sldId="1007"/>
            <ac:spMk id="10" creationId="{051098CE-C804-EA9B-CDAB-47936AA51E76}"/>
          </ac:spMkLst>
        </pc:spChg>
        <pc:picChg chg="add mod">
          <ac:chgData name="Levaux Nayan" userId="798c95b9-abfb-41b5-91c8-f4b139b5cf43" providerId="ADAL" clId="{6BE5EE1E-C6CB-494F-B63C-5C31EDB9F4D7}" dt="2022-08-10T14:01:17.289" v="2067" actId="1076"/>
          <ac:picMkLst>
            <pc:docMk/>
            <pc:sldMk cId="1315074668" sldId="1007"/>
            <ac:picMk id="4" creationId="{FF30825F-6C2B-D381-93A6-9D5F830CDA91}"/>
          </ac:picMkLst>
        </pc:picChg>
      </pc:sldChg>
      <pc:sldChg chg="addSp delSp modSp add mod ord">
        <pc:chgData name="Levaux Nayan" userId="798c95b9-abfb-41b5-91c8-f4b139b5cf43" providerId="ADAL" clId="{6BE5EE1E-C6CB-494F-B63C-5C31EDB9F4D7}" dt="2022-08-10T14:12:29.567" v="2372" actId="1035"/>
        <pc:sldMkLst>
          <pc:docMk/>
          <pc:sldMk cId="1769736883" sldId="1008"/>
        </pc:sldMkLst>
        <pc:spChg chg="add mod">
          <ac:chgData name="Levaux Nayan" userId="798c95b9-abfb-41b5-91c8-f4b139b5cf43" providerId="ADAL" clId="{6BE5EE1E-C6CB-494F-B63C-5C31EDB9F4D7}" dt="2022-08-10T14:04:22.458" v="2137"/>
          <ac:spMkLst>
            <pc:docMk/>
            <pc:sldMk cId="1769736883" sldId="1008"/>
            <ac:spMk id="5" creationId="{C8C2E96A-4CF9-916D-7251-8EA1E51BFED0}"/>
          </ac:spMkLst>
        </pc:spChg>
        <pc:spChg chg="add mod">
          <ac:chgData name="Levaux Nayan" userId="798c95b9-abfb-41b5-91c8-f4b139b5cf43" providerId="ADAL" clId="{6BE5EE1E-C6CB-494F-B63C-5C31EDB9F4D7}" dt="2022-08-10T14:04:22.458" v="2137"/>
          <ac:spMkLst>
            <pc:docMk/>
            <pc:sldMk cId="1769736883" sldId="1008"/>
            <ac:spMk id="9" creationId="{B93C77F2-19A8-0C42-8D4B-4D68C016F532}"/>
          </ac:spMkLst>
        </pc:spChg>
        <pc:spChg chg="add mod">
          <ac:chgData name="Levaux Nayan" userId="798c95b9-abfb-41b5-91c8-f4b139b5cf43" providerId="ADAL" clId="{6BE5EE1E-C6CB-494F-B63C-5C31EDB9F4D7}" dt="2022-08-10T14:12:29.567" v="2372" actId="1035"/>
          <ac:spMkLst>
            <pc:docMk/>
            <pc:sldMk cId="1769736883" sldId="1008"/>
            <ac:spMk id="10" creationId="{32E43FE9-F752-0A71-36A2-9C9346504F7B}"/>
          </ac:spMkLst>
        </pc:spChg>
        <pc:spChg chg="add mod">
          <ac:chgData name="Levaux Nayan" userId="798c95b9-abfb-41b5-91c8-f4b139b5cf43" providerId="ADAL" clId="{6BE5EE1E-C6CB-494F-B63C-5C31EDB9F4D7}" dt="2022-08-10T14:05:49.033" v="2195" actId="1035"/>
          <ac:spMkLst>
            <pc:docMk/>
            <pc:sldMk cId="1769736883" sldId="1008"/>
            <ac:spMk id="11" creationId="{D061244D-B87D-0FC3-61EF-97222647E8C3}"/>
          </ac:spMkLst>
        </pc:spChg>
        <pc:spChg chg="add mod ord">
          <ac:chgData name="Levaux Nayan" userId="798c95b9-abfb-41b5-91c8-f4b139b5cf43" providerId="ADAL" clId="{6BE5EE1E-C6CB-494F-B63C-5C31EDB9F4D7}" dt="2022-08-10T14:11:55.911" v="2343" actId="1076"/>
          <ac:spMkLst>
            <pc:docMk/>
            <pc:sldMk cId="1769736883" sldId="1008"/>
            <ac:spMk id="13" creationId="{9C4EEC0C-A0F8-2DB0-356C-828839298DF8}"/>
          </ac:spMkLst>
        </pc:spChg>
        <pc:picChg chg="del">
          <ac:chgData name="Levaux Nayan" userId="798c95b9-abfb-41b5-91c8-f4b139b5cf43" providerId="ADAL" clId="{6BE5EE1E-C6CB-494F-B63C-5C31EDB9F4D7}" dt="2022-08-10T14:06:52.703" v="2200" actId="478"/>
          <ac:picMkLst>
            <pc:docMk/>
            <pc:sldMk cId="1769736883" sldId="1008"/>
            <ac:picMk id="8" creationId="{29D57A52-A986-C5E3-1D5A-9CD400DE065A}"/>
          </ac:picMkLst>
        </pc:picChg>
        <pc:picChg chg="add mod ord">
          <ac:chgData name="Levaux Nayan" userId="798c95b9-abfb-41b5-91c8-f4b139b5cf43" providerId="ADAL" clId="{6BE5EE1E-C6CB-494F-B63C-5C31EDB9F4D7}" dt="2022-08-10T14:06:55.985" v="2202" actId="167"/>
          <ac:picMkLst>
            <pc:docMk/>
            <pc:sldMk cId="1769736883" sldId="1008"/>
            <ac:picMk id="12" creationId="{3801CA5B-9382-8012-422C-964ECDF0F383}"/>
          </ac:picMkLst>
        </pc:picChg>
        <pc:cxnChg chg="add mod">
          <ac:chgData name="Levaux Nayan" userId="798c95b9-abfb-41b5-91c8-f4b139b5cf43" providerId="ADAL" clId="{6BE5EE1E-C6CB-494F-B63C-5C31EDB9F4D7}" dt="2022-08-10T14:04:22.458" v="2137"/>
          <ac:cxnSpMkLst>
            <pc:docMk/>
            <pc:sldMk cId="1769736883" sldId="1008"/>
            <ac:cxnSpMk id="3" creationId="{18FE2A3D-4809-1743-DB5E-91E274488FA9}"/>
          </ac:cxnSpMkLst>
        </pc:cxnChg>
        <pc:cxnChg chg="add mod">
          <ac:chgData name="Levaux Nayan" userId="798c95b9-abfb-41b5-91c8-f4b139b5cf43" providerId="ADAL" clId="{6BE5EE1E-C6CB-494F-B63C-5C31EDB9F4D7}" dt="2022-08-10T14:04:22.458" v="2137"/>
          <ac:cxnSpMkLst>
            <pc:docMk/>
            <pc:sldMk cId="1769736883" sldId="1008"/>
            <ac:cxnSpMk id="4" creationId="{FA89F491-4CB0-1BBB-B080-7F1C63F23603}"/>
          </ac:cxnSpMkLst>
        </pc:cxnChg>
      </pc:sldChg>
      <pc:sldChg chg="addSp delSp modSp add mod">
        <pc:chgData name="Levaux Nayan" userId="798c95b9-abfb-41b5-91c8-f4b139b5cf43" providerId="ADAL" clId="{6BE5EE1E-C6CB-494F-B63C-5C31EDB9F4D7}" dt="2022-08-10T14:27:47.507" v="2897" actId="478"/>
        <pc:sldMkLst>
          <pc:docMk/>
          <pc:sldMk cId="176989368" sldId="1009"/>
        </pc:sldMkLst>
        <pc:spChg chg="del">
          <ac:chgData name="Levaux Nayan" userId="798c95b9-abfb-41b5-91c8-f4b139b5cf43" providerId="ADAL" clId="{6BE5EE1E-C6CB-494F-B63C-5C31EDB9F4D7}" dt="2022-08-10T14:10:59.398" v="2265" actId="478"/>
          <ac:spMkLst>
            <pc:docMk/>
            <pc:sldMk cId="176989368" sldId="1009"/>
            <ac:spMk id="5" creationId="{C8C2E96A-4CF9-916D-7251-8EA1E51BFED0}"/>
          </ac:spMkLst>
        </pc:spChg>
        <pc:spChg chg="del">
          <ac:chgData name="Levaux Nayan" userId="798c95b9-abfb-41b5-91c8-f4b139b5cf43" providerId="ADAL" clId="{6BE5EE1E-C6CB-494F-B63C-5C31EDB9F4D7}" dt="2022-08-10T14:11:01.238" v="2266" actId="478"/>
          <ac:spMkLst>
            <pc:docMk/>
            <pc:sldMk cId="176989368" sldId="1009"/>
            <ac:spMk id="9" creationId="{B93C77F2-19A8-0C42-8D4B-4D68C016F532}"/>
          </ac:spMkLst>
        </pc:spChg>
        <pc:spChg chg="del mod">
          <ac:chgData name="Levaux Nayan" userId="798c95b9-abfb-41b5-91c8-f4b139b5cf43" providerId="ADAL" clId="{6BE5EE1E-C6CB-494F-B63C-5C31EDB9F4D7}" dt="2022-08-10T14:12:42.465" v="2374" actId="478"/>
          <ac:spMkLst>
            <pc:docMk/>
            <pc:sldMk cId="176989368" sldId="1009"/>
            <ac:spMk id="10" creationId="{32E43FE9-F752-0A71-36A2-9C9346504F7B}"/>
          </ac:spMkLst>
        </pc:spChg>
        <pc:spChg chg="del">
          <ac:chgData name="Levaux Nayan" userId="798c95b9-abfb-41b5-91c8-f4b139b5cf43" providerId="ADAL" clId="{6BE5EE1E-C6CB-494F-B63C-5C31EDB9F4D7}" dt="2022-08-10T14:10:54.398" v="2262" actId="478"/>
          <ac:spMkLst>
            <pc:docMk/>
            <pc:sldMk cId="176989368" sldId="1009"/>
            <ac:spMk id="11" creationId="{D061244D-B87D-0FC3-61EF-97222647E8C3}"/>
          </ac:spMkLst>
        </pc:spChg>
        <pc:spChg chg="del">
          <ac:chgData name="Levaux Nayan" userId="798c95b9-abfb-41b5-91c8-f4b139b5cf43" providerId="ADAL" clId="{6BE5EE1E-C6CB-494F-B63C-5C31EDB9F4D7}" dt="2022-08-10T14:11:06.338" v="2269" actId="478"/>
          <ac:spMkLst>
            <pc:docMk/>
            <pc:sldMk cId="176989368" sldId="1009"/>
            <ac:spMk id="13" creationId="{9C4EEC0C-A0F8-2DB0-356C-828839298DF8}"/>
          </ac:spMkLst>
        </pc:spChg>
        <pc:spChg chg="add del mod">
          <ac:chgData name="Levaux Nayan" userId="798c95b9-abfb-41b5-91c8-f4b139b5cf43" providerId="ADAL" clId="{6BE5EE1E-C6CB-494F-B63C-5C31EDB9F4D7}" dt="2022-08-10T14:27:47.507" v="2897" actId="478"/>
          <ac:spMkLst>
            <pc:docMk/>
            <pc:sldMk cId="176989368" sldId="1009"/>
            <ac:spMk id="15" creationId="{80A6037F-44B9-22A7-F947-41F745BC77FD}"/>
          </ac:spMkLst>
        </pc:spChg>
        <pc:spChg chg="add mod">
          <ac:chgData name="Levaux Nayan" userId="798c95b9-abfb-41b5-91c8-f4b139b5cf43" providerId="ADAL" clId="{6BE5EE1E-C6CB-494F-B63C-5C31EDB9F4D7}" dt="2022-08-10T14:13:48.295" v="2508" actId="12788"/>
          <ac:spMkLst>
            <pc:docMk/>
            <pc:sldMk cId="176989368" sldId="1009"/>
            <ac:spMk id="16" creationId="{210CD1D9-F58C-643E-1175-00AE1CFDBAF2}"/>
          </ac:spMkLst>
        </pc:spChg>
        <pc:spChg chg="add mod">
          <ac:chgData name="Levaux Nayan" userId="798c95b9-abfb-41b5-91c8-f4b139b5cf43" providerId="ADAL" clId="{6BE5EE1E-C6CB-494F-B63C-5C31EDB9F4D7}" dt="2022-08-10T14:17:10.496" v="2667" actId="1076"/>
          <ac:spMkLst>
            <pc:docMk/>
            <pc:sldMk cId="176989368" sldId="1009"/>
            <ac:spMk id="19" creationId="{E1F30B89-974E-A27F-4698-BB60D84812DA}"/>
          </ac:spMkLst>
        </pc:spChg>
        <pc:spChg chg="add mod">
          <ac:chgData name="Levaux Nayan" userId="798c95b9-abfb-41b5-91c8-f4b139b5cf43" providerId="ADAL" clId="{6BE5EE1E-C6CB-494F-B63C-5C31EDB9F4D7}" dt="2022-08-10T14:17:24.424" v="2675" actId="1076"/>
          <ac:spMkLst>
            <pc:docMk/>
            <pc:sldMk cId="176989368" sldId="1009"/>
            <ac:spMk id="20" creationId="{4AD9DF2A-D2DA-1AA3-F7ED-864F969F68B0}"/>
          </ac:spMkLst>
        </pc:spChg>
        <pc:spChg chg="del">
          <ac:chgData name="Levaux Nayan" userId="798c95b9-abfb-41b5-91c8-f4b139b5cf43" providerId="ADAL" clId="{6BE5EE1E-C6CB-494F-B63C-5C31EDB9F4D7}" dt="2022-08-10T14:11:09.248" v="2271" actId="478"/>
          <ac:spMkLst>
            <pc:docMk/>
            <pc:sldMk cId="176989368" sldId="1009"/>
            <ac:spMk id="21" creationId="{58FEE97A-69BD-3651-F57B-2B18D5287606}"/>
          </ac:spMkLst>
        </pc:spChg>
        <pc:spChg chg="add del mod">
          <ac:chgData name="Levaux Nayan" userId="798c95b9-abfb-41b5-91c8-f4b139b5cf43" providerId="ADAL" clId="{6BE5EE1E-C6CB-494F-B63C-5C31EDB9F4D7}" dt="2022-08-10T14:26:39.297" v="2841"/>
          <ac:spMkLst>
            <pc:docMk/>
            <pc:sldMk cId="176989368" sldId="1009"/>
            <ac:spMk id="22" creationId="{F06B9276-873D-F31E-86DA-B2E42DC3BC8F}"/>
          </ac:spMkLst>
        </pc:spChg>
        <pc:spChg chg="del">
          <ac:chgData name="Levaux Nayan" userId="798c95b9-abfb-41b5-91c8-f4b139b5cf43" providerId="ADAL" clId="{6BE5EE1E-C6CB-494F-B63C-5C31EDB9F4D7}" dt="2022-08-10T14:11:04.828" v="2268" actId="478"/>
          <ac:spMkLst>
            <pc:docMk/>
            <pc:sldMk cId="176989368" sldId="1009"/>
            <ac:spMk id="23" creationId="{B02596CB-D629-FEE8-731B-2E25AB81AAE0}"/>
          </ac:spMkLst>
        </pc:spChg>
        <pc:spChg chg="del">
          <ac:chgData name="Levaux Nayan" userId="798c95b9-abfb-41b5-91c8-f4b139b5cf43" providerId="ADAL" clId="{6BE5EE1E-C6CB-494F-B63C-5C31EDB9F4D7}" dt="2022-08-10T14:11:07.878" v="2270" actId="478"/>
          <ac:spMkLst>
            <pc:docMk/>
            <pc:sldMk cId="176989368" sldId="1009"/>
            <ac:spMk id="24" creationId="{6D64C4A6-7E15-CB6C-76BB-FA2D8BA25342}"/>
          </ac:spMkLst>
        </pc:spChg>
        <pc:spChg chg="add del mod">
          <ac:chgData name="Levaux Nayan" userId="798c95b9-abfb-41b5-91c8-f4b139b5cf43" providerId="ADAL" clId="{6BE5EE1E-C6CB-494F-B63C-5C31EDB9F4D7}" dt="2022-08-10T14:27:47.260" v="2896"/>
          <ac:spMkLst>
            <pc:docMk/>
            <pc:sldMk cId="176989368" sldId="1009"/>
            <ac:spMk id="25" creationId="{07FB217B-4F95-FFDF-3225-07347EF02B09}"/>
          </ac:spMkLst>
        </pc:spChg>
        <pc:picChg chg="del">
          <ac:chgData name="Levaux Nayan" userId="798c95b9-abfb-41b5-91c8-f4b139b5cf43" providerId="ADAL" clId="{6BE5EE1E-C6CB-494F-B63C-5C31EDB9F4D7}" dt="2022-08-10T14:10:47.818" v="2260" actId="478"/>
          <ac:picMkLst>
            <pc:docMk/>
            <pc:sldMk cId="176989368" sldId="1009"/>
            <ac:picMk id="12" creationId="{3801CA5B-9382-8012-422C-964ECDF0F383}"/>
          </ac:picMkLst>
        </pc:picChg>
        <pc:picChg chg="add del mod ord">
          <ac:chgData name="Levaux Nayan" userId="798c95b9-abfb-41b5-91c8-f4b139b5cf43" providerId="ADAL" clId="{6BE5EE1E-C6CB-494F-B63C-5C31EDB9F4D7}" dt="2022-08-10T14:10:57.578" v="2264" actId="478"/>
          <ac:picMkLst>
            <pc:docMk/>
            <pc:sldMk cId="176989368" sldId="1009"/>
            <ac:picMk id="14" creationId="{07B73CF6-A9AC-2B9B-9D49-1707595C2652}"/>
          </ac:picMkLst>
        </pc:picChg>
        <pc:picChg chg="add mod">
          <ac:chgData name="Levaux Nayan" userId="798c95b9-abfb-41b5-91c8-f4b139b5cf43" providerId="ADAL" clId="{6BE5EE1E-C6CB-494F-B63C-5C31EDB9F4D7}" dt="2022-08-10T14:16:49.628" v="2656" actId="14100"/>
          <ac:picMkLst>
            <pc:docMk/>
            <pc:sldMk cId="176989368" sldId="1009"/>
            <ac:picMk id="18" creationId="{9CB810CC-110F-BB6C-FC90-5B4670D92909}"/>
          </ac:picMkLst>
        </pc:picChg>
        <pc:cxnChg chg="del">
          <ac:chgData name="Levaux Nayan" userId="798c95b9-abfb-41b5-91c8-f4b139b5cf43" providerId="ADAL" clId="{6BE5EE1E-C6CB-494F-B63C-5C31EDB9F4D7}" dt="2022-08-10T14:10:52.198" v="2261" actId="478"/>
          <ac:cxnSpMkLst>
            <pc:docMk/>
            <pc:sldMk cId="176989368" sldId="1009"/>
            <ac:cxnSpMk id="3" creationId="{18FE2A3D-4809-1743-DB5E-91E274488FA9}"/>
          </ac:cxnSpMkLst>
        </pc:cxnChg>
        <pc:cxnChg chg="del">
          <ac:chgData name="Levaux Nayan" userId="798c95b9-abfb-41b5-91c8-f4b139b5cf43" providerId="ADAL" clId="{6BE5EE1E-C6CB-494F-B63C-5C31EDB9F4D7}" dt="2022-08-10T14:11:02.368" v="2267" actId="478"/>
          <ac:cxnSpMkLst>
            <pc:docMk/>
            <pc:sldMk cId="176989368" sldId="1009"/>
            <ac:cxnSpMk id="4" creationId="{FA89F491-4CB0-1BBB-B080-7F1C63F23603}"/>
          </ac:cxnSpMkLst>
        </pc:cxnChg>
      </pc:sldChg>
      <pc:sldChg chg="addSp delSp modSp add mod">
        <pc:chgData name="Levaux Nayan" userId="798c95b9-abfb-41b5-91c8-f4b139b5cf43" providerId="ADAL" clId="{6BE5EE1E-C6CB-494F-B63C-5C31EDB9F4D7}" dt="2022-08-10T14:28:28.792" v="2935" actId="20577"/>
        <pc:sldMkLst>
          <pc:docMk/>
          <pc:sldMk cId="834363509" sldId="1010"/>
        </pc:sldMkLst>
        <pc:spChg chg="add mod">
          <ac:chgData name="Levaux Nayan" userId="798c95b9-abfb-41b5-91c8-f4b139b5cf43" providerId="ADAL" clId="{6BE5EE1E-C6CB-494F-B63C-5C31EDB9F4D7}" dt="2022-08-10T14:28:28.792" v="2935" actId="20577"/>
          <ac:spMkLst>
            <pc:docMk/>
            <pc:sldMk cId="834363509" sldId="1010"/>
            <ac:spMk id="9" creationId="{1FB4C0E7-0548-D2C9-B3A5-94CCEC3CAB64}"/>
          </ac:spMkLst>
        </pc:spChg>
        <pc:spChg chg="del mod">
          <ac:chgData name="Levaux Nayan" userId="798c95b9-abfb-41b5-91c8-f4b139b5cf43" providerId="ADAL" clId="{6BE5EE1E-C6CB-494F-B63C-5C31EDB9F4D7}" dt="2022-08-10T14:28:12.879" v="2898" actId="478"/>
          <ac:spMkLst>
            <pc:docMk/>
            <pc:sldMk cId="834363509" sldId="1010"/>
            <ac:spMk id="15" creationId="{80A6037F-44B9-22A7-F947-41F745BC77FD}"/>
          </ac:spMkLst>
        </pc:spChg>
        <pc:spChg chg="mod">
          <ac:chgData name="Levaux Nayan" userId="798c95b9-abfb-41b5-91c8-f4b139b5cf43" providerId="ADAL" clId="{6BE5EE1E-C6CB-494F-B63C-5C31EDB9F4D7}" dt="2022-08-10T14:22:06.583" v="2706" actId="12788"/>
          <ac:spMkLst>
            <pc:docMk/>
            <pc:sldMk cId="834363509" sldId="1010"/>
            <ac:spMk id="16" creationId="{210CD1D9-F58C-643E-1175-00AE1CFDBAF2}"/>
          </ac:spMkLst>
        </pc:spChg>
        <pc:spChg chg="mod">
          <ac:chgData name="Levaux Nayan" userId="798c95b9-abfb-41b5-91c8-f4b139b5cf43" providerId="ADAL" clId="{6BE5EE1E-C6CB-494F-B63C-5C31EDB9F4D7}" dt="2022-08-10T14:22:35.949" v="2723" actId="1076"/>
          <ac:spMkLst>
            <pc:docMk/>
            <pc:sldMk cId="834363509" sldId="1010"/>
            <ac:spMk id="19" creationId="{E1F30B89-974E-A27F-4698-BB60D84812DA}"/>
          </ac:spMkLst>
        </pc:spChg>
        <pc:spChg chg="mod">
          <ac:chgData name="Levaux Nayan" userId="798c95b9-abfb-41b5-91c8-f4b139b5cf43" providerId="ADAL" clId="{6BE5EE1E-C6CB-494F-B63C-5C31EDB9F4D7}" dt="2022-08-10T14:22:21.776" v="2722" actId="20577"/>
          <ac:spMkLst>
            <pc:docMk/>
            <pc:sldMk cId="834363509" sldId="1010"/>
            <ac:spMk id="20" creationId="{4AD9DF2A-D2DA-1AA3-F7ED-864F969F68B0}"/>
          </ac:spMkLst>
        </pc:spChg>
        <pc:picChg chg="add del mod">
          <ac:chgData name="Levaux Nayan" userId="798c95b9-abfb-41b5-91c8-f4b139b5cf43" providerId="ADAL" clId="{6BE5EE1E-C6CB-494F-B63C-5C31EDB9F4D7}" dt="2022-08-10T14:19:42.585" v="2684" actId="478"/>
          <ac:picMkLst>
            <pc:docMk/>
            <pc:sldMk cId="834363509" sldId="1010"/>
            <ac:picMk id="4" creationId="{236864A6-1D20-78C8-F7D4-A2E7155C6848}"/>
          </ac:picMkLst>
        </pc:picChg>
        <pc:picChg chg="add mod">
          <ac:chgData name="Levaux Nayan" userId="798c95b9-abfb-41b5-91c8-f4b139b5cf43" providerId="ADAL" clId="{6BE5EE1E-C6CB-494F-B63C-5C31EDB9F4D7}" dt="2022-08-10T14:21:44.597" v="2691" actId="1076"/>
          <ac:picMkLst>
            <pc:docMk/>
            <pc:sldMk cId="834363509" sldId="1010"/>
            <ac:picMk id="8" creationId="{F4C20540-1157-B2F5-F6E0-143ABD85FA20}"/>
          </ac:picMkLst>
        </pc:picChg>
      </pc:sldChg>
      <pc:sldChg chg="addSp delSp modSp add mod">
        <pc:chgData name="Levaux Nayan" userId="798c95b9-abfb-41b5-91c8-f4b139b5cf43" providerId="ADAL" clId="{6BE5EE1E-C6CB-494F-B63C-5C31EDB9F4D7}" dt="2022-08-10T14:29:42.280" v="3009" actId="167"/>
        <pc:sldMkLst>
          <pc:docMk/>
          <pc:sldMk cId="3003756997" sldId="1011"/>
        </pc:sldMkLst>
        <pc:spChg chg="add mod">
          <ac:chgData name="Levaux Nayan" userId="798c95b9-abfb-41b5-91c8-f4b139b5cf43" providerId="ADAL" clId="{6BE5EE1E-C6CB-494F-B63C-5C31EDB9F4D7}" dt="2022-08-10T14:23:03.773" v="2725"/>
          <ac:spMkLst>
            <pc:docMk/>
            <pc:sldMk cId="3003756997" sldId="1011"/>
            <ac:spMk id="5" creationId="{7D876031-926D-9215-F5ED-922686F1EDB9}"/>
          </ac:spMkLst>
        </pc:spChg>
        <pc:spChg chg="add mod">
          <ac:chgData name="Levaux Nayan" userId="798c95b9-abfb-41b5-91c8-f4b139b5cf43" providerId="ADAL" clId="{6BE5EE1E-C6CB-494F-B63C-5C31EDB9F4D7}" dt="2022-08-10T14:29:18.536" v="2998" actId="20577"/>
          <ac:spMkLst>
            <pc:docMk/>
            <pc:sldMk cId="3003756997" sldId="1011"/>
            <ac:spMk id="9" creationId="{3FE9FE55-B717-F703-16E2-11A516507728}"/>
          </ac:spMkLst>
        </pc:spChg>
        <pc:spChg chg="del mod">
          <ac:chgData name="Levaux Nayan" userId="798c95b9-abfb-41b5-91c8-f4b139b5cf43" providerId="ADAL" clId="{6BE5EE1E-C6CB-494F-B63C-5C31EDB9F4D7}" dt="2022-08-10T14:29:21.798" v="2999" actId="478"/>
          <ac:spMkLst>
            <pc:docMk/>
            <pc:sldMk cId="3003756997" sldId="1011"/>
            <ac:spMk id="15" creationId="{80A6037F-44B9-22A7-F947-41F745BC77FD}"/>
          </ac:spMkLst>
        </pc:spChg>
        <pc:picChg chg="add mod ord">
          <ac:chgData name="Levaux Nayan" userId="798c95b9-abfb-41b5-91c8-f4b139b5cf43" providerId="ADAL" clId="{6BE5EE1E-C6CB-494F-B63C-5C31EDB9F4D7}" dt="2022-08-10T14:29:42.280" v="3009" actId="167"/>
          <ac:picMkLst>
            <pc:docMk/>
            <pc:sldMk cId="3003756997" sldId="1011"/>
            <ac:picMk id="3" creationId="{654048ED-FC42-AA23-B995-BEF5A8C3CD02}"/>
          </ac:picMkLst>
        </pc:picChg>
        <pc:cxnChg chg="add mod">
          <ac:chgData name="Levaux Nayan" userId="798c95b9-abfb-41b5-91c8-f4b139b5cf43" providerId="ADAL" clId="{6BE5EE1E-C6CB-494F-B63C-5C31EDB9F4D7}" dt="2022-08-10T14:23:03.773" v="2725"/>
          <ac:cxnSpMkLst>
            <pc:docMk/>
            <pc:sldMk cId="3003756997" sldId="1011"/>
            <ac:cxnSpMk id="4" creationId="{CECB13AA-2767-3033-551F-AED19074BFBE}"/>
          </ac:cxnSpMkLst>
        </pc:cxnChg>
      </pc:sldChg>
      <pc:sldChg chg="delSp modSp add del mod ord">
        <pc:chgData name="Levaux Nayan" userId="798c95b9-abfb-41b5-91c8-f4b139b5cf43" providerId="ADAL" clId="{6BE5EE1E-C6CB-494F-B63C-5C31EDB9F4D7}" dt="2022-08-10T15:09:12.195" v="3996" actId="47"/>
        <pc:sldMkLst>
          <pc:docMk/>
          <pc:sldMk cId="3679624486" sldId="1012"/>
        </pc:sldMkLst>
        <pc:spChg chg="mod">
          <ac:chgData name="Levaux Nayan" userId="798c95b9-abfb-41b5-91c8-f4b139b5cf43" providerId="ADAL" clId="{6BE5EE1E-C6CB-494F-B63C-5C31EDB9F4D7}" dt="2022-08-10T14:55:39.985" v="3173" actId="20577"/>
          <ac:spMkLst>
            <pc:docMk/>
            <pc:sldMk cId="3679624486" sldId="1012"/>
            <ac:spMk id="24" creationId="{C6C9878D-ECF2-2D83-5EEB-84C067148756}"/>
          </ac:spMkLst>
        </pc:spChg>
        <pc:picChg chg="del">
          <ac:chgData name="Levaux Nayan" userId="798c95b9-abfb-41b5-91c8-f4b139b5cf43" providerId="ADAL" clId="{6BE5EE1E-C6CB-494F-B63C-5C31EDB9F4D7}" dt="2022-08-10T14:55:43.095" v="3174" actId="478"/>
          <ac:picMkLst>
            <pc:docMk/>
            <pc:sldMk cId="3679624486" sldId="1012"/>
            <ac:picMk id="9" creationId="{D83BE9A2-8B16-B5D6-A3BF-5535708BBC7A}"/>
          </ac:picMkLst>
        </pc:picChg>
      </pc:sldChg>
    </pc:docChg>
  </pc:docChgLst>
  <pc:docChgLst>
    <pc:chgData name="Levaux Nayan" userId="S::nayan.levaux@uliege.be::798c95b9-abfb-41b5-91c8-f4b139b5cf43" providerId="AD" clId="Web-{C403248A-D289-002E-AAEE-24C7031CA1E5}"/>
    <pc:docChg chg="delSld modSld">
      <pc:chgData name="Levaux Nayan" userId="S::nayan.levaux@uliege.be::798c95b9-abfb-41b5-91c8-f4b139b5cf43" providerId="AD" clId="Web-{C403248A-D289-002E-AAEE-24C7031CA1E5}" dt="2022-08-03T09:55:53.346" v="7"/>
      <pc:docMkLst>
        <pc:docMk/>
      </pc:docMkLst>
      <pc:sldChg chg="del">
        <pc:chgData name="Levaux Nayan" userId="S::nayan.levaux@uliege.be::798c95b9-abfb-41b5-91c8-f4b139b5cf43" providerId="AD" clId="Web-{C403248A-D289-002E-AAEE-24C7031CA1E5}" dt="2022-08-03T09:55:53.346" v="7"/>
        <pc:sldMkLst>
          <pc:docMk/>
          <pc:sldMk cId="3349144105" sldId="976"/>
        </pc:sldMkLst>
      </pc:sldChg>
      <pc:sldChg chg="delSp">
        <pc:chgData name="Levaux Nayan" userId="S::nayan.levaux@uliege.be::798c95b9-abfb-41b5-91c8-f4b139b5cf43" providerId="AD" clId="Web-{C403248A-D289-002E-AAEE-24C7031CA1E5}" dt="2022-08-03T09:55:40.798" v="6"/>
        <pc:sldMkLst>
          <pc:docMk/>
          <pc:sldMk cId="3786256719" sldId="1002"/>
        </pc:sldMkLst>
        <pc:spChg chg="del">
          <ac:chgData name="Levaux Nayan" userId="S::nayan.levaux@uliege.be::798c95b9-abfb-41b5-91c8-f4b139b5cf43" providerId="AD" clId="Web-{C403248A-D289-002E-AAEE-24C7031CA1E5}" dt="2022-08-03T09:55:40.798" v="6"/>
          <ac:spMkLst>
            <pc:docMk/>
            <pc:sldMk cId="3786256719" sldId="1002"/>
            <ac:spMk id="8" creationId="{39683AD3-BAD9-F52B-9BBC-7AA0F1F2AE6E}"/>
          </ac:spMkLst>
        </pc:spChg>
        <pc:spChg chg="del">
          <ac:chgData name="Levaux Nayan" userId="S::nayan.levaux@uliege.be::798c95b9-abfb-41b5-91c8-f4b139b5cf43" providerId="AD" clId="Web-{C403248A-D289-002E-AAEE-24C7031CA1E5}" dt="2022-08-03T09:55:38.283" v="4"/>
          <ac:spMkLst>
            <pc:docMk/>
            <pc:sldMk cId="3786256719" sldId="1002"/>
            <ac:spMk id="12" creationId="{7E78402F-170B-51AC-12B1-FAC11581D56E}"/>
          </ac:spMkLst>
        </pc:spChg>
        <pc:spChg chg="del">
          <ac:chgData name="Levaux Nayan" userId="S::nayan.levaux@uliege.be::798c95b9-abfb-41b5-91c8-f4b139b5cf43" providerId="AD" clId="Web-{C403248A-D289-002E-AAEE-24C7031CA1E5}" dt="2022-08-03T09:55:36.501" v="3"/>
          <ac:spMkLst>
            <pc:docMk/>
            <pc:sldMk cId="3786256719" sldId="1002"/>
            <ac:spMk id="13" creationId="{FF88C6E8-6D5F-6CAE-E283-634EDDF0389A}"/>
          </ac:spMkLst>
        </pc:spChg>
        <pc:spChg chg="del">
          <ac:chgData name="Levaux Nayan" userId="S::nayan.levaux@uliege.be::798c95b9-abfb-41b5-91c8-f4b139b5cf43" providerId="AD" clId="Web-{C403248A-D289-002E-AAEE-24C7031CA1E5}" dt="2022-08-03T09:55:39.439" v="5"/>
          <ac:spMkLst>
            <pc:docMk/>
            <pc:sldMk cId="3786256719" sldId="1002"/>
            <ac:spMk id="16" creationId="{E79813F3-08A2-E17F-B7FF-118176FD0DDF}"/>
          </ac:spMkLst>
        </pc:spChg>
        <pc:spChg chg="del">
          <ac:chgData name="Levaux Nayan" userId="S::nayan.levaux@uliege.be::798c95b9-abfb-41b5-91c8-f4b139b5cf43" providerId="AD" clId="Web-{C403248A-D289-002E-AAEE-24C7031CA1E5}" dt="2022-08-03T09:55:34.829" v="2"/>
          <ac:spMkLst>
            <pc:docMk/>
            <pc:sldMk cId="3786256719" sldId="1002"/>
            <ac:spMk id="17" creationId="{85DB9091-5BF9-384C-E706-3C677A251470}"/>
          </ac:spMkLst>
        </pc:spChg>
        <pc:picChg chg="del">
          <ac:chgData name="Levaux Nayan" userId="S::nayan.levaux@uliege.be::798c95b9-abfb-41b5-91c8-f4b139b5cf43" providerId="AD" clId="Web-{C403248A-D289-002E-AAEE-24C7031CA1E5}" dt="2022-08-03T09:55:32.173" v="0"/>
          <ac:picMkLst>
            <pc:docMk/>
            <pc:sldMk cId="3786256719" sldId="1002"/>
            <ac:picMk id="14" creationId="{3432F848-2E16-F9C6-AC82-15264CADDBDE}"/>
          </ac:picMkLst>
        </pc:picChg>
        <pc:picChg chg="del">
          <ac:chgData name="Levaux Nayan" userId="S::nayan.levaux@uliege.be::798c95b9-abfb-41b5-91c8-f4b139b5cf43" providerId="AD" clId="Web-{C403248A-D289-002E-AAEE-24C7031CA1E5}" dt="2022-08-03T09:55:34.783" v="1"/>
          <ac:picMkLst>
            <pc:docMk/>
            <pc:sldMk cId="3786256719" sldId="1002"/>
            <ac:picMk id="20" creationId="{0D068E64-E5EF-9205-D7D8-91BDA224CA0D}"/>
          </ac:picMkLst>
        </pc:picChg>
      </pc:sldChg>
    </pc:docChg>
  </pc:docChgLst>
  <pc:docChgLst>
    <pc:chgData name="Levaux Nayan" userId="798c95b9-abfb-41b5-91c8-f4b139b5cf43" providerId="ADAL" clId="{7BF6788B-5CE6-41EF-801C-136E966357D1}"/>
    <pc:docChg chg="undo redo custSel addSld delSld modSld sldOrd delMainMaster">
      <pc:chgData name="Levaux Nayan" userId="798c95b9-abfb-41b5-91c8-f4b139b5cf43" providerId="ADAL" clId="{7BF6788B-5CE6-41EF-801C-136E966357D1}" dt="2022-06-13T08:13:20.522" v="16961" actId="20577"/>
      <pc:docMkLst>
        <pc:docMk/>
      </pc:docMkLst>
      <pc:sldChg chg="addSp delSp modSp mod modAnim">
        <pc:chgData name="Levaux Nayan" userId="798c95b9-abfb-41b5-91c8-f4b139b5cf43" providerId="ADAL" clId="{7BF6788B-5CE6-41EF-801C-136E966357D1}" dt="2022-05-31T14:48:05.967" v="6" actId="12788"/>
        <pc:sldMkLst>
          <pc:docMk/>
          <pc:sldMk cId="3784089036" sldId="256"/>
        </pc:sldMkLst>
        <pc:spChg chg="del">
          <ac:chgData name="Levaux Nayan" userId="798c95b9-abfb-41b5-91c8-f4b139b5cf43" providerId="ADAL" clId="{7BF6788B-5CE6-41EF-801C-136E966357D1}" dt="2022-05-31T14:47:43.556" v="2" actId="478"/>
          <ac:spMkLst>
            <pc:docMk/>
            <pc:sldMk cId="3784089036" sldId="256"/>
            <ac:spMk id="10" creationId="{19D25916-4541-C748-9CA8-46B66D8A93E7}"/>
          </ac:spMkLst>
        </pc:spChg>
        <pc:spChg chg="add del mod">
          <ac:chgData name="Levaux Nayan" userId="798c95b9-abfb-41b5-91c8-f4b139b5cf43" providerId="ADAL" clId="{7BF6788B-5CE6-41EF-801C-136E966357D1}" dt="2022-05-31T14:47:41.551" v="1"/>
          <ac:spMkLst>
            <pc:docMk/>
            <pc:sldMk cId="3784089036" sldId="256"/>
            <ac:spMk id="12" creationId="{F60DE472-BD0A-520D-47FA-1D10835F60FD}"/>
          </ac:spMkLst>
        </pc:spChg>
        <pc:spChg chg="add mod ord">
          <ac:chgData name="Levaux Nayan" userId="798c95b9-abfb-41b5-91c8-f4b139b5cf43" providerId="ADAL" clId="{7BF6788B-5CE6-41EF-801C-136E966357D1}" dt="2022-05-31T14:48:05.967" v="6" actId="12788"/>
          <ac:spMkLst>
            <pc:docMk/>
            <pc:sldMk cId="3784089036" sldId="256"/>
            <ac:spMk id="14" creationId="{E8735CFE-2B55-7F71-F57F-55514C671BC7}"/>
          </ac:spMkLst>
        </pc:spChg>
        <pc:picChg chg="add del mod">
          <ac:chgData name="Levaux Nayan" userId="798c95b9-abfb-41b5-91c8-f4b139b5cf43" providerId="ADAL" clId="{7BF6788B-5CE6-41EF-801C-136E966357D1}" dt="2022-05-31T14:47:41.551" v="1"/>
          <ac:picMkLst>
            <pc:docMk/>
            <pc:sldMk cId="3784089036" sldId="256"/>
            <ac:picMk id="7" creationId="{852D3F29-6932-23C1-247E-409719AAA9B8}"/>
          </ac:picMkLst>
        </pc:picChg>
        <pc:picChg chg="add mod ord">
          <ac:chgData name="Levaux Nayan" userId="798c95b9-abfb-41b5-91c8-f4b139b5cf43" providerId="ADAL" clId="{7BF6788B-5CE6-41EF-801C-136E966357D1}" dt="2022-05-31T14:48:00.567" v="5" actId="12788"/>
          <ac:picMkLst>
            <pc:docMk/>
            <pc:sldMk cId="3784089036" sldId="256"/>
            <ac:picMk id="13" creationId="{C6E2BF54-90F7-CF8F-8F72-C02502FBCA7F}"/>
          </ac:picMkLst>
        </pc:picChg>
      </pc:sldChg>
      <pc:sldChg chg="modSp del mod">
        <pc:chgData name="Levaux Nayan" userId="798c95b9-abfb-41b5-91c8-f4b139b5cf43" providerId="ADAL" clId="{7BF6788B-5CE6-41EF-801C-136E966357D1}" dt="2022-06-02T15:54:17.278" v="15087" actId="47"/>
        <pc:sldMkLst>
          <pc:docMk/>
          <pc:sldMk cId="4036308249" sldId="257"/>
        </pc:sldMkLst>
        <pc:spChg chg="mod">
          <ac:chgData name="Levaux Nayan" userId="798c95b9-abfb-41b5-91c8-f4b139b5cf43" providerId="ADAL" clId="{7BF6788B-5CE6-41EF-801C-136E966357D1}" dt="2022-05-31T20:30:44.182" v="2374" actId="207"/>
          <ac:spMkLst>
            <pc:docMk/>
            <pc:sldMk cId="4036308249" sldId="257"/>
            <ac:spMk id="3" creationId="{F37DE96E-9481-1F65-42DF-8FB7E28F2743}"/>
          </ac:spMkLst>
        </pc:spChg>
      </pc:sldChg>
      <pc:sldChg chg="delSp modSp mod">
        <pc:chgData name="Levaux Nayan" userId="798c95b9-abfb-41b5-91c8-f4b139b5cf43" providerId="ADAL" clId="{7BF6788B-5CE6-41EF-801C-136E966357D1}" dt="2022-06-02T11:44:56.983" v="12184" actId="478"/>
        <pc:sldMkLst>
          <pc:docMk/>
          <pc:sldMk cId="4046895871" sldId="258"/>
        </pc:sldMkLst>
        <pc:spChg chg="del mod">
          <ac:chgData name="Levaux Nayan" userId="798c95b9-abfb-41b5-91c8-f4b139b5cf43" providerId="ADAL" clId="{7BF6788B-5CE6-41EF-801C-136E966357D1}" dt="2022-06-02T11:44:56.983" v="12184" actId="478"/>
          <ac:spMkLst>
            <pc:docMk/>
            <pc:sldMk cId="4046895871" sldId="258"/>
            <ac:spMk id="2" creationId="{CE660471-3FFD-D357-58FA-8539D8D548FC}"/>
          </ac:spMkLst>
        </pc:spChg>
        <pc:spChg chg="del mod">
          <ac:chgData name="Levaux Nayan" userId="798c95b9-abfb-41b5-91c8-f4b139b5cf43" providerId="ADAL" clId="{7BF6788B-5CE6-41EF-801C-136E966357D1}" dt="2022-06-02T11:44:43.304" v="12183" actId="478"/>
          <ac:spMkLst>
            <pc:docMk/>
            <pc:sldMk cId="4046895871" sldId="258"/>
            <ac:spMk id="4" creationId="{53793C54-266E-1C62-FD8A-D80DE71ED254}"/>
          </ac:spMkLst>
        </pc:spChg>
        <pc:spChg chg="mod">
          <ac:chgData name="Levaux Nayan" userId="798c95b9-abfb-41b5-91c8-f4b139b5cf43" providerId="ADAL" clId="{7BF6788B-5CE6-41EF-801C-136E966357D1}" dt="2022-06-01T11:28:50.207" v="5665" actId="6549"/>
          <ac:spMkLst>
            <pc:docMk/>
            <pc:sldMk cId="4046895871" sldId="258"/>
            <ac:spMk id="28" creationId="{8786538C-5A4A-D0BB-AD34-B52EFC825D24}"/>
          </ac:spMkLst>
        </pc:spChg>
      </pc:sldChg>
      <pc:sldChg chg="del">
        <pc:chgData name="Levaux Nayan" userId="798c95b9-abfb-41b5-91c8-f4b139b5cf43" providerId="ADAL" clId="{7BF6788B-5CE6-41EF-801C-136E966357D1}" dt="2022-06-02T15:54:18.533" v="15088" actId="47"/>
        <pc:sldMkLst>
          <pc:docMk/>
          <pc:sldMk cId="119609229" sldId="259"/>
        </pc:sldMkLst>
      </pc:sldChg>
      <pc:sldChg chg="addSp modSp del modAnim">
        <pc:chgData name="Levaux Nayan" userId="798c95b9-abfb-41b5-91c8-f4b139b5cf43" providerId="ADAL" clId="{7BF6788B-5CE6-41EF-801C-136E966357D1}" dt="2022-06-02T13:24:30.976" v="14694" actId="47"/>
        <pc:sldMkLst>
          <pc:docMk/>
          <pc:sldMk cId="4081169819" sldId="260"/>
        </pc:sldMkLst>
        <pc:spChg chg="add mod">
          <ac:chgData name="Levaux Nayan" userId="798c95b9-abfb-41b5-91c8-f4b139b5cf43" providerId="ADAL" clId="{7BF6788B-5CE6-41EF-801C-136E966357D1}" dt="2022-05-31T18:32:39.706" v="20" actId="20577"/>
          <ac:spMkLst>
            <pc:docMk/>
            <pc:sldMk cId="4081169819" sldId="260"/>
            <ac:spMk id="8" creationId="{814AB948-A05D-FEEC-EC0B-6561E15C479F}"/>
          </ac:spMkLst>
        </pc:spChg>
        <pc:spChg chg="add mod">
          <ac:chgData name="Levaux Nayan" userId="798c95b9-abfb-41b5-91c8-f4b139b5cf43" providerId="ADAL" clId="{7BF6788B-5CE6-41EF-801C-136E966357D1}" dt="2022-06-01T12:23:45.699" v="5765"/>
          <ac:spMkLst>
            <pc:docMk/>
            <pc:sldMk cId="4081169819" sldId="260"/>
            <ac:spMk id="10" creationId="{3E0C16BA-F7B3-6782-C313-D69668D0D847}"/>
          </ac:spMkLst>
        </pc:spChg>
      </pc:sldChg>
      <pc:sldChg chg="del ord">
        <pc:chgData name="Levaux Nayan" userId="798c95b9-abfb-41b5-91c8-f4b139b5cf43" providerId="ADAL" clId="{7BF6788B-5CE6-41EF-801C-136E966357D1}" dt="2022-05-31T19:55:19.944" v="1058" actId="47"/>
        <pc:sldMkLst>
          <pc:docMk/>
          <pc:sldMk cId="1414128041" sldId="262"/>
        </pc:sldMkLst>
      </pc:sldChg>
      <pc:sldChg chg="del">
        <pc:chgData name="Levaux Nayan" userId="798c95b9-abfb-41b5-91c8-f4b139b5cf43" providerId="ADAL" clId="{7BF6788B-5CE6-41EF-801C-136E966357D1}" dt="2022-05-31T19:20:58.268" v="636" actId="47"/>
        <pc:sldMkLst>
          <pc:docMk/>
          <pc:sldMk cId="178565391" sldId="263"/>
        </pc:sldMkLst>
      </pc:sldChg>
      <pc:sldChg chg="addSp delSp modSp mod modAnim">
        <pc:chgData name="Levaux Nayan" userId="798c95b9-abfb-41b5-91c8-f4b139b5cf43" providerId="ADAL" clId="{7BF6788B-5CE6-41EF-801C-136E966357D1}" dt="2022-06-01T22:31:10.651" v="9989"/>
        <pc:sldMkLst>
          <pc:docMk/>
          <pc:sldMk cId="3491000451" sldId="264"/>
        </pc:sldMkLst>
        <pc:spChg chg="add mod">
          <ac:chgData name="Levaux Nayan" userId="798c95b9-abfb-41b5-91c8-f4b139b5cf43" providerId="ADAL" clId="{7BF6788B-5CE6-41EF-801C-136E966357D1}" dt="2022-06-01T13:37:31.953" v="7109" actId="1037"/>
          <ac:spMkLst>
            <pc:docMk/>
            <pc:sldMk cId="3491000451" sldId="264"/>
            <ac:spMk id="2" creationId="{C237780C-A7D4-ACB9-34CC-E4421C6FF9BA}"/>
          </ac:spMkLst>
        </pc:spChg>
        <pc:spChg chg="add mod">
          <ac:chgData name="Levaux Nayan" userId="798c95b9-abfb-41b5-91c8-f4b139b5cf43" providerId="ADAL" clId="{7BF6788B-5CE6-41EF-801C-136E966357D1}" dt="2022-06-01T13:37:37.681" v="7110" actId="1076"/>
          <ac:spMkLst>
            <pc:docMk/>
            <pc:sldMk cId="3491000451" sldId="264"/>
            <ac:spMk id="3" creationId="{91F7B7D5-EB8D-97C9-3AA1-AF7B11C67FA8}"/>
          </ac:spMkLst>
        </pc:spChg>
        <pc:spChg chg="add mod">
          <ac:chgData name="Levaux Nayan" userId="798c95b9-abfb-41b5-91c8-f4b139b5cf43" providerId="ADAL" clId="{7BF6788B-5CE6-41EF-801C-136E966357D1}" dt="2022-06-01T13:38:00.073" v="7114" actId="1076"/>
          <ac:spMkLst>
            <pc:docMk/>
            <pc:sldMk cId="3491000451" sldId="264"/>
            <ac:spMk id="5" creationId="{5B46446C-BACC-4141-ECD1-0596441CAFD4}"/>
          </ac:spMkLst>
        </pc:spChg>
        <pc:spChg chg="add mod">
          <ac:chgData name="Levaux Nayan" userId="798c95b9-abfb-41b5-91c8-f4b139b5cf43" providerId="ADAL" clId="{7BF6788B-5CE6-41EF-801C-136E966357D1}" dt="2022-05-31T20:00:01.408" v="1202" actId="1036"/>
          <ac:spMkLst>
            <pc:docMk/>
            <pc:sldMk cId="3491000451" sldId="264"/>
            <ac:spMk id="11" creationId="{251FA507-B480-056F-C80C-D41223BE9F47}"/>
          </ac:spMkLst>
        </pc:spChg>
        <pc:spChg chg="add mod">
          <ac:chgData name="Levaux Nayan" userId="798c95b9-abfb-41b5-91c8-f4b139b5cf43" providerId="ADAL" clId="{7BF6788B-5CE6-41EF-801C-136E966357D1}" dt="2022-05-31T20:00:42.223" v="1238" actId="20577"/>
          <ac:spMkLst>
            <pc:docMk/>
            <pc:sldMk cId="3491000451" sldId="264"/>
            <ac:spMk id="13" creationId="{CFB74490-748D-2CD7-6A40-432A7FA746A9}"/>
          </ac:spMkLst>
        </pc:spChg>
        <pc:spChg chg="add mod">
          <ac:chgData name="Levaux Nayan" userId="798c95b9-abfb-41b5-91c8-f4b139b5cf43" providerId="ADAL" clId="{7BF6788B-5CE6-41EF-801C-136E966357D1}" dt="2022-05-31T20:00:34.402" v="1235" actId="16959"/>
          <ac:spMkLst>
            <pc:docMk/>
            <pc:sldMk cId="3491000451" sldId="264"/>
            <ac:spMk id="14" creationId="{880A5F8F-C850-5364-4B01-FA8B98A0F10D}"/>
          </ac:spMkLst>
        </pc:spChg>
        <pc:spChg chg="add mod">
          <ac:chgData name="Levaux Nayan" userId="798c95b9-abfb-41b5-91c8-f4b139b5cf43" providerId="ADAL" clId="{7BF6788B-5CE6-41EF-801C-136E966357D1}" dt="2022-05-31T20:02:01.953" v="1297" actId="1076"/>
          <ac:spMkLst>
            <pc:docMk/>
            <pc:sldMk cId="3491000451" sldId="264"/>
            <ac:spMk id="15" creationId="{61F7815E-695C-9B23-9A62-795C9937EC7D}"/>
          </ac:spMkLst>
        </pc:spChg>
        <pc:spChg chg="add mod">
          <ac:chgData name="Levaux Nayan" userId="798c95b9-abfb-41b5-91c8-f4b139b5cf43" providerId="ADAL" clId="{7BF6788B-5CE6-41EF-801C-136E966357D1}" dt="2022-06-01T13:39:03.592" v="7128" actId="113"/>
          <ac:spMkLst>
            <pc:docMk/>
            <pc:sldMk cId="3491000451" sldId="264"/>
            <ac:spMk id="16" creationId="{7740639D-1B44-C865-DBFA-A058C48F9E6E}"/>
          </ac:spMkLst>
        </pc:spChg>
        <pc:spChg chg="add del mod">
          <ac:chgData name="Levaux Nayan" userId="798c95b9-abfb-41b5-91c8-f4b139b5cf43" providerId="ADAL" clId="{7BF6788B-5CE6-41EF-801C-136E966357D1}" dt="2022-06-01T13:36:22.254" v="7098"/>
          <ac:spMkLst>
            <pc:docMk/>
            <pc:sldMk cId="3491000451" sldId="264"/>
            <ac:spMk id="18" creationId="{6C8D43FB-CDC9-35BA-D14C-0AFF725D030E}"/>
          </ac:spMkLst>
        </pc:spChg>
        <pc:spChg chg="add del mod">
          <ac:chgData name="Levaux Nayan" userId="798c95b9-abfb-41b5-91c8-f4b139b5cf43" providerId="ADAL" clId="{7BF6788B-5CE6-41EF-801C-136E966357D1}" dt="2022-06-01T13:36:41.098" v="7101" actId="478"/>
          <ac:spMkLst>
            <pc:docMk/>
            <pc:sldMk cId="3491000451" sldId="264"/>
            <ac:spMk id="19" creationId="{AB9D5DB0-8909-199E-848E-FCE187813FC9}"/>
          </ac:spMkLst>
        </pc:spChg>
        <pc:picChg chg="add mod">
          <ac:chgData name="Levaux Nayan" userId="798c95b9-abfb-41b5-91c8-f4b139b5cf43" providerId="ADAL" clId="{7BF6788B-5CE6-41EF-801C-136E966357D1}" dt="2022-05-31T20:00:01.408" v="1202" actId="1036"/>
          <ac:picMkLst>
            <pc:docMk/>
            <pc:sldMk cId="3491000451" sldId="264"/>
            <ac:picMk id="8" creationId="{12B0D2E6-4F0F-F247-2266-F3807F2D1C8F}"/>
          </ac:picMkLst>
        </pc:picChg>
        <pc:picChg chg="add mod">
          <ac:chgData name="Levaux Nayan" userId="798c95b9-abfb-41b5-91c8-f4b139b5cf43" providerId="ADAL" clId="{7BF6788B-5CE6-41EF-801C-136E966357D1}" dt="2022-05-31T20:00:01.408" v="1202" actId="1036"/>
          <ac:picMkLst>
            <pc:docMk/>
            <pc:sldMk cId="3491000451" sldId="264"/>
            <ac:picMk id="9" creationId="{2911A615-5FCC-52FD-DD7E-4E0BEE42FEC4}"/>
          </ac:picMkLst>
        </pc:picChg>
        <pc:picChg chg="add mod">
          <ac:chgData name="Levaux Nayan" userId="798c95b9-abfb-41b5-91c8-f4b139b5cf43" providerId="ADAL" clId="{7BF6788B-5CE6-41EF-801C-136E966357D1}" dt="2022-05-31T20:00:01.408" v="1202" actId="1036"/>
          <ac:picMkLst>
            <pc:docMk/>
            <pc:sldMk cId="3491000451" sldId="264"/>
            <ac:picMk id="10" creationId="{5AED4EC1-16C0-675F-4AF7-0D5F038C3A55}"/>
          </ac:picMkLst>
        </pc:picChg>
        <pc:picChg chg="add del mod">
          <ac:chgData name="Levaux Nayan" userId="798c95b9-abfb-41b5-91c8-f4b139b5cf43" providerId="ADAL" clId="{7BF6788B-5CE6-41EF-801C-136E966357D1}" dt="2022-06-01T13:37:21.664" v="7105" actId="478"/>
          <ac:picMkLst>
            <pc:docMk/>
            <pc:sldMk cId="3491000451" sldId="264"/>
            <ac:picMk id="20" creationId="{6B0E0043-62D2-7CF3-81AB-EB36478B52B4}"/>
          </ac:picMkLst>
        </pc:picChg>
        <pc:cxnChg chg="add mod">
          <ac:chgData name="Levaux Nayan" userId="798c95b9-abfb-41b5-91c8-f4b139b5cf43" providerId="ADAL" clId="{7BF6788B-5CE6-41EF-801C-136E966357D1}" dt="2022-05-31T20:00:01.408" v="1202" actId="1036"/>
          <ac:cxnSpMkLst>
            <pc:docMk/>
            <pc:sldMk cId="3491000451" sldId="264"/>
            <ac:cxnSpMk id="12" creationId="{679A2540-33EE-068F-FC1C-F7FB657EA7A0}"/>
          </ac:cxnSpMkLst>
        </pc:cxnChg>
      </pc:sldChg>
      <pc:sldChg chg="addSp delSp modSp mod modAnim">
        <pc:chgData name="Levaux Nayan" userId="798c95b9-abfb-41b5-91c8-f4b139b5cf43" providerId="ADAL" clId="{7BF6788B-5CE6-41EF-801C-136E966357D1}" dt="2022-06-06T10:40:07.725" v="16019" actId="1076"/>
        <pc:sldMkLst>
          <pc:docMk/>
          <pc:sldMk cId="2600520374" sldId="265"/>
        </pc:sldMkLst>
        <pc:spChg chg="add mod">
          <ac:chgData name="Levaux Nayan" userId="798c95b9-abfb-41b5-91c8-f4b139b5cf43" providerId="ADAL" clId="{7BF6788B-5CE6-41EF-801C-136E966357D1}" dt="2022-06-01T15:24:10.554" v="8999" actId="1035"/>
          <ac:spMkLst>
            <pc:docMk/>
            <pc:sldMk cId="2600520374" sldId="265"/>
            <ac:spMk id="3" creationId="{103FEDC7-1358-20E3-9C45-AA3D4F7DDBF4}"/>
          </ac:spMkLst>
        </pc:spChg>
        <pc:spChg chg="add del mod">
          <ac:chgData name="Levaux Nayan" userId="798c95b9-abfb-41b5-91c8-f4b139b5cf43" providerId="ADAL" clId="{7BF6788B-5CE6-41EF-801C-136E966357D1}" dt="2022-06-06T10:37:24.973" v="15989" actId="478"/>
          <ac:spMkLst>
            <pc:docMk/>
            <pc:sldMk cId="2600520374" sldId="265"/>
            <ac:spMk id="4" creationId="{E0738180-342C-67FC-BAFB-2B190249808C}"/>
          </ac:spMkLst>
        </pc:spChg>
        <pc:spChg chg="add mod">
          <ac:chgData name="Levaux Nayan" userId="798c95b9-abfb-41b5-91c8-f4b139b5cf43" providerId="ADAL" clId="{7BF6788B-5CE6-41EF-801C-136E966357D1}" dt="2022-06-01T14:52:06.912" v="8420" actId="1076"/>
          <ac:spMkLst>
            <pc:docMk/>
            <pc:sldMk cId="2600520374" sldId="265"/>
            <ac:spMk id="22" creationId="{40D63D3A-6FCB-B1BF-9679-4F06B0F04FD0}"/>
          </ac:spMkLst>
        </pc:spChg>
        <pc:picChg chg="add mod modCrop">
          <ac:chgData name="Levaux Nayan" userId="798c95b9-abfb-41b5-91c8-f4b139b5cf43" providerId="ADAL" clId="{7BF6788B-5CE6-41EF-801C-136E966357D1}" dt="2022-06-06T10:38:11.991" v="15998" actId="1076"/>
          <ac:picMkLst>
            <pc:docMk/>
            <pc:sldMk cId="2600520374" sldId="265"/>
            <ac:picMk id="23" creationId="{6D67D836-0960-55ED-FB70-FEEE2287916B}"/>
          </ac:picMkLst>
        </pc:picChg>
        <pc:picChg chg="add mod">
          <ac:chgData name="Levaux Nayan" userId="798c95b9-abfb-41b5-91c8-f4b139b5cf43" providerId="ADAL" clId="{7BF6788B-5CE6-41EF-801C-136E966357D1}" dt="2022-06-06T10:39:04.817" v="16010" actId="1076"/>
          <ac:picMkLst>
            <pc:docMk/>
            <pc:sldMk cId="2600520374" sldId="265"/>
            <ac:picMk id="24" creationId="{20C07D2D-DF5B-8EDC-6820-D1AA5A200B8E}"/>
          </ac:picMkLst>
        </pc:picChg>
        <pc:picChg chg="add mod">
          <ac:chgData name="Levaux Nayan" userId="798c95b9-abfb-41b5-91c8-f4b139b5cf43" providerId="ADAL" clId="{7BF6788B-5CE6-41EF-801C-136E966357D1}" dt="2022-06-06T10:38:29.091" v="16002" actId="1076"/>
          <ac:picMkLst>
            <pc:docMk/>
            <pc:sldMk cId="2600520374" sldId="265"/>
            <ac:picMk id="25" creationId="{21025F8E-2F27-E693-72D8-E05AF5B2E6C2}"/>
          </ac:picMkLst>
        </pc:picChg>
        <pc:picChg chg="add mod">
          <ac:chgData name="Levaux Nayan" userId="798c95b9-abfb-41b5-91c8-f4b139b5cf43" providerId="ADAL" clId="{7BF6788B-5CE6-41EF-801C-136E966357D1}" dt="2022-06-06T10:38:40.656" v="16004" actId="1076"/>
          <ac:picMkLst>
            <pc:docMk/>
            <pc:sldMk cId="2600520374" sldId="265"/>
            <ac:picMk id="26" creationId="{4C7272F9-FA6C-C213-008C-A241FD40D707}"/>
          </ac:picMkLst>
        </pc:picChg>
        <pc:picChg chg="add mod">
          <ac:chgData name="Levaux Nayan" userId="798c95b9-abfb-41b5-91c8-f4b139b5cf43" providerId="ADAL" clId="{7BF6788B-5CE6-41EF-801C-136E966357D1}" dt="2022-06-06T10:39:01.626" v="16009" actId="1076"/>
          <ac:picMkLst>
            <pc:docMk/>
            <pc:sldMk cId="2600520374" sldId="265"/>
            <ac:picMk id="27" creationId="{26C0A617-FAEB-5A16-FBD6-D952F9637AC9}"/>
          </ac:picMkLst>
        </pc:picChg>
        <pc:picChg chg="add mod">
          <ac:chgData name="Levaux Nayan" userId="798c95b9-abfb-41b5-91c8-f4b139b5cf43" providerId="ADAL" clId="{7BF6788B-5CE6-41EF-801C-136E966357D1}" dt="2022-06-06T10:38:56.751" v="16008" actId="1076"/>
          <ac:picMkLst>
            <pc:docMk/>
            <pc:sldMk cId="2600520374" sldId="265"/>
            <ac:picMk id="28" creationId="{D6BF1A8D-B307-1C11-6E4E-7F7DEAAC1460}"/>
          </ac:picMkLst>
        </pc:picChg>
        <pc:picChg chg="add mod">
          <ac:chgData name="Levaux Nayan" userId="798c95b9-abfb-41b5-91c8-f4b139b5cf43" providerId="ADAL" clId="{7BF6788B-5CE6-41EF-801C-136E966357D1}" dt="2022-06-06T10:40:03.330" v="16018" actId="1076"/>
          <ac:picMkLst>
            <pc:docMk/>
            <pc:sldMk cId="2600520374" sldId="265"/>
            <ac:picMk id="29" creationId="{091D62D5-A0D3-7AC7-C92A-96E2B7AD49F6}"/>
          </ac:picMkLst>
        </pc:picChg>
        <pc:picChg chg="add mod">
          <ac:chgData name="Levaux Nayan" userId="798c95b9-abfb-41b5-91c8-f4b139b5cf43" providerId="ADAL" clId="{7BF6788B-5CE6-41EF-801C-136E966357D1}" dt="2022-06-06T10:39:19.291" v="16014" actId="1076"/>
          <ac:picMkLst>
            <pc:docMk/>
            <pc:sldMk cId="2600520374" sldId="265"/>
            <ac:picMk id="30" creationId="{BC7F67A7-5EE8-5254-6112-FCBDFBA15112}"/>
          </ac:picMkLst>
        </pc:picChg>
        <pc:picChg chg="add mod">
          <ac:chgData name="Levaux Nayan" userId="798c95b9-abfb-41b5-91c8-f4b139b5cf43" providerId="ADAL" clId="{7BF6788B-5CE6-41EF-801C-136E966357D1}" dt="2022-06-06T10:40:07.725" v="16019" actId="1076"/>
          <ac:picMkLst>
            <pc:docMk/>
            <pc:sldMk cId="2600520374" sldId="265"/>
            <ac:picMk id="31" creationId="{1029EFE8-E605-35E1-8CCA-DE14BA4A6C67}"/>
          </ac:picMkLst>
        </pc:picChg>
      </pc:sldChg>
      <pc:sldChg chg="addSp delSp modSp del mod ord modAnim">
        <pc:chgData name="Levaux Nayan" userId="798c95b9-abfb-41b5-91c8-f4b139b5cf43" providerId="ADAL" clId="{7BF6788B-5CE6-41EF-801C-136E966357D1}" dt="2022-06-01T14:27:52.005" v="7987" actId="47"/>
        <pc:sldMkLst>
          <pc:docMk/>
          <pc:sldMk cId="3663697755" sldId="266"/>
        </pc:sldMkLst>
        <pc:spChg chg="add del mod">
          <ac:chgData name="Levaux Nayan" userId="798c95b9-abfb-41b5-91c8-f4b139b5cf43" providerId="ADAL" clId="{7BF6788B-5CE6-41EF-801C-136E966357D1}" dt="2022-06-01T14:00:23.046" v="7545" actId="478"/>
          <ac:spMkLst>
            <pc:docMk/>
            <pc:sldMk cId="3663697755" sldId="266"/>
            <ac:spMk id="3" creationId="{FF0A0D9B-2566-686D-82B0-71707A552B0A}"/>
          </ac:spMkLst>
        </pc:spChg>
        <pc:spChg chg="add mod ord">
          <ac:chgData name="Levaux Nayan" userId="798c95b9-abfb-41b5-91c8-f4b139b5cf43" providerId="ADAL" clId="{7BF6788B-5CE6-41EF-801C-136E966357D1}" dt="2022-06-01T13:40:25.248" v="7137" actId="1076"/>
          <ac:spMkLst>
            <pc:docMk/>
            <pc:sldMk cId="3663697755" sldId="266"/>
            <ac:spMk id="8" creationId="{A5D9A3FA-A112-FA45-271C-BAAEABDF9763}"/>
          </ac:spMkLst>
        </pc:spChg>
        <pc:spChg chg="add mod">
          <ac:chgData name="Levaux Nayan" userId="798c95b9-abfb-41b5-91c8-f4b139b5cf43" providerId="ADAL" clId="{7BF6788B-5CE6-41EF-801C-136E966357D1}" dt="2022-06-01T14:00:49.202" v="7547" actId="6549"/>
          <ac:spMkLst>
            <pc:docMk/>
            <pc:sldMk cId="3663697755" sldId="266"/>
            <ac:spMk id="12" creationId="{066A4486-15BF-EAE0-620E-74D9E0B4178B}"/>
          </ac:spMkLst>
        </pc:spChg>
        <pc:picChg chg="add mod">
          <ac:chgData name="Levaux Nayan" userId="798c95b9-abfb-41b5-91c8-f4b139b5cf43" providerId="ADAL" clId="{7BF6788B-5CE6-41EF-801C-136E966357D1}" dt="2022-06-01T13:40:03.120" v="7133" actId="1076"/>
          <ac:picMkLst>
            <pc:docMk/>
            <pc:sldMk cId="3663697755" sldId="266"/>
            <ac:picMk id="9" creationId="{CCB406B3-5890-93D8-9C8B-0033569D6600}"/>
          </ac:picMkLst>
        </pc:picChg>
        <pc:picChg chg="add del mod">
          <ac:chgData name="Levaux Nayan" userId="798c95b9-abfb-41b5-91c8-f4b139b5cf43" providerId="ADAL" clId="{7BF6788B-5CE6-41EF-801C-136E966357D1}" dt="2022-06-01T13:40:04.993" v="7134" actId="478"/>
          <ac:picMkLst>
            <pc:docMk/>
            <pc:sldMk cId="3663697755" sldId="266"/>
            <ac:picMk id="10" creationId="{82B127A3-B4DC-CA41-662B-C403EC76BB71}"/>
          </ac:picMkLst>
        </pc:picChg>
        <pc:picChg chg="add del mod">
          <ac:chgData name="Levaux Nayan" userId="798c95b9-abfb-41b5-91c8-f4b139b5cf43" providerId="ADAL" clId="{7BF6788B-5CE6-41EF-801C-136E966357D1}" dt="2022-06-01T13:40:54.810" v="7139" actId="478"/>
          <ac:picMkLst>
            <pc:docMk/>
            <pc:sldMk cId="3663697755" sldId="266"/>
            <ac:picMk id="11" creationId="{2B1C6E29-4FFE-AC55-EBB2-52CBAC1D4457}"/>
          </ac:picMkLst>
        </pc:picChg>
      </pc:sldChg>
      <pc:sldChg chg="addSp delSp modSp del mod">
        <pc:chgData name="Levaux Nayan" userId="798c95b9-abfb-41b5-91c8-f4b139b5cf43" providerId="ADAL" clId="{7BF6788B-5CE6-41EF-801C-136E966357D1}" dt="2022-06-03T17:02:42.084" v="15430" actId="47"/>
        <pc:sldMkLst>
          <pc:docMk/>
          <pc:sldMk cId="938591703" sldId="267"/>
        </pc:sldMkLst>
        <pc:spChg chg="mod">
          <ac:chgData name="Levaux Nayan" userId="798c95b9-abfb-41b5-91c8-f4b139b5cf43" providerId="ADAL" clId="{7BF6788B-5CE6-41EF-801C-136E966357D1}" dt="2022-06-01T22:53:45.375" v="10578" actId="20577"/>
          <ac:spMkLst>
            <pc:docMk/>
            <pc:sldMk cId="938591703" sldId="267"/>
            <ac:spMk id="7" creationId="{5D7E0F3C-34ED-CA4A-8F4A-BF9FE9EA1392}"/>
          </ac:spMkLst>
        </pc:spChg>
        <pc:spChg chg="add mod ord">
          <ac:chgData name="Levaux Nayan" userId="798c95b9-abfb-41b5-91c8-f4b139b5cf43" providerId="ADAL" clId="{7BF6788B-5CE6-41EF-801C-136E966357D1}" dt="2022-06-01T23:17:11.742" v="10801" actId="167"/>
          <ac:spMkLst>
            <pc:docMk/>
            <pc:sldMk cId="938591703" sldId="267"/>
            <ac:spMk id="8" creationId="{83C86C0C-C6B9-E2BE-948B-8B0B40B54F93}"/>
          </ac:spMkLst>
        </pc:spChg>
        <pc:spChg chg="add mod ord">
          <ac:chgData name="Levaux Nayan" userId="798c95b9-abfb-41b5-91c8-f4b139b5cf43" providerId="ADAL" clId="{7BF6788B-5CE6-41EF-801C-136E966357D1}" dt="2022-06-01T23:17:06.433" v="10800" actId="167"/>
          <ac:spMkLst>
            <pc:docMk/>
            <pc:sldMk cId="938591703" sldId="267"/>
            <ac:spMk id="9" creationId="{65A1C97F-5B7C-A11C-6FB0-DB3E83648E20}"/>
          </ac:spMkLst>
        </pc:spChg>
        <pc:spChg chg="add del mod">
          <ac:chgData name="Levaux Nayan" userId="798c95b9-abfb-41b5-91c8-f4b139b5cf43" providerId="ADAL" clId="{7BF6788B-5CE6-41EF-801C-136E966357D1}" dt="2022-06-01T22:52:29.034" v="10456" actId="478"/>
          <ac:spMkLst>
            <pc:docMk/>
            <pc:sldMk cId="938591703" sldId="267"/>
            <ac:spMk id="10" creationId="{16BBD4C5-0CF5-71E3-86BA-BA45755A655D}"/>
          </ac:spMkLst>
        </pc:spChg>
        <pc:spChg chg="add del mod">
          <ac:chgData name="Levaux Nayan" userId="798c95b9-abfb-41b5-91c8-f4b139b5cf43" providerId="ADAL" clId="{7BF6788B-5CE6-41EF-801C-136E966357D1}" dt="2022-06-01T22:52:13.248" v="10455" actId="478"/>
          <ac:spMkLst>
            <pc:docMk/>
            <pc:sldMk cId="938591703" sldId="267"/>
            <ac:spMk id="11" creationId="{425D45E6-1D3B-7226-77A3-0059F530C4D7}"/>
          </ac:spMkLst>
        </pc:spChg>
        <pc:spChg chg="add mod">
          <ac:chgData name="Levaux Nayan" userId="798c95b9-abfb-41b5-91c8-f4b139b5cf43" providerId="ADAL" clId="{7BF6788B-5CE6-41EF-801C-136E966357D1}" dt="2022-06-01T22:52:44.767" v="10457" actId="1076"/>
          <ac:spMkLst>
            <pc:docMk/>
            <pc:sldMk cId="938591703" sldId="267"/>
            <ac:spMk id="12" creationId="{D1C2CD84-6784-097F-9136-95AF73F3E9D8}"/>
          </ac:spMkLst>
        </pc:spChg>
        <pc:spChg chg="add mod">
          <ac:chgData name="Levaux Nayan" userId="798c95b9-abfb-41b5-91c8-f4b139b5cf43" providerId="ADAL" clId="{7BF6788B-5CE6-41EF-801C-136E966357D1}" dt="2022-06-03T17:02:38.092" v="15429" actId="20577"/>
          <ac:spMkLst>
            <pc:docMk/>
            <pc:sldMk cId="938591703" sldId="267"/>
            <ac:spMk id="13" creationId="{88734118-62DB-8FD9-B3F7-1A9CB8B8FB24}"/>
          </ac:spMkLst>
        </pc:spChg>
      </pc:sldChg>
      <pc:sldChg chg="del">
        <pc:chgData name="Levaux Nayan" userId="798c95b9-abfb-41b5-91c8-f4b139b5cf43" providerId="ADAL" clId="{7BF6788B-5CE6-41EF-801C-136E966357D1}" dt="2022-06-01T23:21:35.749" v="10937" actId="47"/>
        <pc:sldMkLst>
          <pc:docMk/>
          <pc:sldMk cId="1764580574" sldId="268"/>
        </pc:sldMkLst>
      </pc:sldChg>
      <pc:sldChg chg="addSp delSp modSp mod modAnim">
        <pc:chgData name="Levaux Nayan" userId="798c95b9-abfb-41b5-91c8-f4b139b5cf43" providerId="ADAL" clId="{7BF6788B-5CE6-41EF-801C-136E966357D1}" dt="2022-06-03T17:19:56.332" v="15506" actId="1076"/>
        <pc:sldMkLst>
          <pc:docMk/>
          <pc:sldMk cId="2433256869" sldId="269"/>
        </pc:sldMkLst>
        <pc:spChg chg="add mod">
          <ac:chgData name="Levaux Nayan" userId="798c95b9-abfb-41b5-91c8-f4b139b5cf43" providerId="ADAL" clId="{7BF6788B-5CE6-41EF-801C-136E966357D1}" dt="2022-06-01T23:29:55.094" v="11377" actId="20577"/>
          <ac:spMkLst>
            <pc:docMk/>
            <pc:sldMk cId="2433256869" sldId="269"/>
            <ac:spMk id="3" creationId="{928D0550-49A1-69ED-0215-FB1653022626}"/>
          </ac:spMkLst>
        </pc:spChg>
        <pc:spChg chg="add mod">
          <ac:chgData name="Levaux Nayan" userId="798c95b9-abfb-41b5-91c8-f4b139b5cf43" providerId="ADAL" clId="{7BF6788B-5CE6-41EF-801C-136E966357D1}" dt="2022-06-01T23:28:38.082" v="11351" actId="1076"/>
          <ac:spMkLst>
            <pc:docMk/>
            <pc:sldMk cId="2433256869" sldId="269"/>
            <ac:spMk id="5" creationId="{B545D768-89B7-DBCA-7B03-E81F342F044D}"/>
          </ac:spMkLst>
        </pc:spChg>
        <pc:spChg chg="add mod">
          <ac:chgData name="Levaux Nayan" userId="798c95b9-abfb-41b5-91c8-f4b139b5cf43" providerId="ADAL" clId="{7BF6788B-5CE6-41EF-801C-136E966357D1}" dt="2022-06-03T12:30:01.305" v="15184" actId="20577"/>
          <ac:spMkLst>
            <pc:docMk/>
            <pc:sldMk cId="2433256869" sldId="269"/>
            <ac:spMk id="8" creationId="{39683AD3-BAD9-F52B-9BBC-7AA0F1F2AE6E}"/>
          </ac:spMkLst>
        </pc:spChg>
        <pc:spChg chg="add mod">
          <ac:chgData name="Levaux Nayan" userId="798c95b9-abfb-41b5-91c8-f4b139b5cf43" providerId="ADAL" clId="{7BF6788B-5CE6-41EF-801C-136E966357D1}" dt="2022-06-03T17:19:56.332" v="15506" actId="1076"/>
          <ac:spMkLst>
            <pc:docMk/>
            <pc:sldMk cId="2433256869" sldId="269"/>
            <ac:spMk id="11" creationId="{96771975-371E-B2B8-8FBB-0854DF18B535}"/>
          </ac:spMkLst>
        </pc:spChg>
        <pc:spChg chg="add mod">
          <ac:chgData name="Levaux Nayan" userId="798c95b9-abfb-41b5-91c8-f4b139b5cf43" providerId="ADAL" clId="{7BF6788B-5CE6-41EF-801C-136E966357D1}" dt="2022-06-02T13:16:43.467" v="14477" actId="207"/>
          <ac:spMkLst>
            <pc:docMk/>
            <pc:sldMk cId="2433256869" sldId="269"/>
            <ac:spMk id="12" creationId="{D26B4BE6-DFF3-69C4-A0EC-249840D7528D}"/>
          </ac:spMkLst>
        </pc:spChg>
        <pc:picChg chg="add del mod">
          <ac:chgData name="Levaux Nayan" userId="798c95b9-abfb-41b5-91c8-f4b139b5cf43" providerId="ADAL" clId="{7BF6788B-5CE6-41EF-801C-136E966357D1}" dt="2022-06-02T12:07:28.918" v="13202" actId="478"/>
          <ac:picMkLst>
            <pc:docMk/>
            <pc:sldMk cId="2433256869" sldId="269"/>
            <ac:picMk id="9" creationId="{DBBD027A-0D87-2C7A-B954-0ED102BDD15A}"/>
          </ac:picMkLst>
        </pc:picChg>
        <pc:picChg chg="add mod modCrop">
          <ac:chgData name="Levaux Nayan" userId="798c95b9-abfb-41b5-91c8-f4b139b5cf43" providerId="ADAL" clId="{7BF6788B-5CE6-41EF-801C-136E966357D1}" dt="2022-06-02T12:07:24.926" v="13201" actId="1038"/>
          <ac:picMkLst>
            <pc:docMk/>
            <pc:sldMk cId="2433256869" sldId="269"/>
            <ac:picMk id="10" creationId="{F45D82BC-5018-966B-B563-D78D46A5B8E0}"/>
          </ac:picMkLst>
        </pc:picChg>
      </pc:sldChg>
      <pc:sldChg chg="addSp delSp modSp del mod setBg modNotesTx">
        <pc:chgData name="Levaux Nayan" userId="798c95b9-abfb-41b5-91c8-f4b139b5cf43" providerId="ADAL" clId="{7BF6788B-5CE6-41EF-801C-136E966357D1}" dt="2022-06-02T11:58:01.881" v="12598" actId="47"/>
        <pc:sldMkLst>
          <pc:docMk/>
          <pc:sldMk cId="492784017" sldId="270"/>
        </pc:sldMkLst>
        <pc:spChg chg="mod ord">
          <ac:chgData name="Levaux Nayan" userId="798c95b9-abfb-41b5-91c8-f4b139b5cf43" providerId="ADAL" clId="{7BF6788B-5CE6-41EF-801C-136E966357D1}" dt="2022-06-01T23:42:19.663" v="11567" actId="26606"/>
          <ac:spMkLst>
            <pc:docMk/>
            <pc:sldMk cId="492784017" sldId="270"/>
            <ac:spMk id="2" creationId="{275BE056-4C42-73C5-005D-4A9E475CFA75}"/>
          </ac:spMkLst>
        </pc:spChg>
        <pc:spChg chg="add del mod">
          <ac:chgData name="Levaux Nayan" userId="798c95b9-abfb-41b5-91c8-f4b139b5cf43" providerId="ADAL" clId="{7BF6788B-5CE6-41EF-801C-136E966357D1}" dt="2022-05-31T20:32:02.756" v="2381" actId="767"/>
          <ac:spMkLst>
            <pc:docMk/>
            <pc:sldMk cId="492784017" sldId="270"/>
            <ac:spMk id="2" creationId="{FA73BAC7-0F59-5206-8B56-6DD5E8E738FE}"/>
          </ac:spMkLst>
        </pc:spChg>
        <pc:spChg chg="add del mod">
          <ac:chgData name="Levaux Nayan" userId="798c95b9-abfb-41b5-91c8-f4b139b5cf43" providerId="ADAL" clId="{7BF6788B-5CE6-41EF-801C-136E966357D1}" dt="2022-06-01T23:41:10.151" v="11564" actId="478"/>
          <ac:spMkLst>
            <pc:docMk/>
            <pc:sldMk cId="492784017" sldId="270"/>
            <ac:spMk id="3" creationId="{754E3349-BB01-D502-CDE4-B340DEE7BFCF}"/>
          </ac:spMkLst>
        </pc:spChg>
        <pc:spChg chg="mod ord">
          <ac:chgData name="Levaux Nayan" userId="798c95b9-abfb-41b5-91c8-f4b139b5cf43" providerId="ADAL" clId="{7BF6788B-5CE6-41EF-801C-136E966357D1}" dt="2022-06-01T23:42:19.663" v="11567" actId="26606"/>
          <ac:spMkLst>
            <pc:docMk/>
            <pc:sldMk cId="492784017" sldId="270"/>
            <ac:spMk id="4" creationId="{53793C54-266E-1C62-FD8A-D80DE71ED254}"/>
          </ac:spMkLst>
        </pc:spChg>
        <pc:spChg chg="add mod">
          <ac:chgData name="Levaux Nayan" userId="798c95b9-abfb-41b5-91c8-f4b139b5cf43" providerId="ADAL" clId="{7BF6788B-5CE6-41EF-801C-136E966357D1}" dt="2022-06-01T23:49:10.300" v="11961" actId="20577"/>
          <ac:spMkLst>
            <pc:docMk/>
            <pc:sldMk cId="492784017" sldId="270"/>
            <ac:spMk id="5" creationId="{E4002834-180B-2D80-5898-9F758DB9A0B8}"/>
          </ac:spMkLst>
        </pc:spChg>
        <pc:spChg chg="mod">
          <ac:chgData name="Levaux Nayan" userId="798c95b9-abfb-41b5-91c8-f4b139b5cf43" providerId="ADAL" clId="{7BF6788B-5CE6-41EF-801C-136E966357D1}" dt="2022-06-01T23:42:19.663" v="11567" actId="26606"/>
          <ac:spMkLst>
            <pc:docMk/>
            <pc:sldMk cId="492784017" sldId="270"/>
            <ac:spMk id="7" creationId="{5D7E0F3C-34ED-CA4A-8F4A-BF9FE9EA1392}"/>
          </ac:spMkLst>
        </pc:spChg>
        <pc:spChg chg="add mod">
          <ac:chgData name="Levaux Nayan" userId="798c95b9-abfb-41b5-91c8-f4b139b5cf43" providerId="ADAL" clId="{7BF6788B-5CE6-41EF-801C-136E966357D1}" dt="2022-06-01T23:45:51.207" v="11725" actId="20577"/>
          <ac:spMkLst>
            <pc:docMk/>
            <pc:sldMk cId="492784017" sldId="270"/>
            <ac:spMk id="9" creationId="{0C14674D-33C3-ADB6-4484-01551E2F7560}"/>
          </ac:spMkLst>
        </pc:spChg>
        <pc:spChg chg="add mod">
          <ac:chgData name="Levaux Nayan" userId="798c95b9-abfb-41b5-91c8-f4b139b5cf43" providerId="ADAL" clId="{7BF6788B-5CE6-41EF-801C-136E966357D1}" dt="2022-06-02T07:55:24.415" v="12090" actId="5793"/>
          <ac:spMkLst>
            <pc:docMk/>
            <pc:sldMk cId="492784017" sldId="270"/>
            <ac:spMk id="10" creationId="{D391F92E-00F1-1B12-B4DD-4153382EFB77}"/>
          </ac:spMkLst>
        </pc:spChg>
        <pc:spChg chg="add del">
          <ac:chgData name="Levaux Nayan" userId="798c95b9-abfb-41b5-91c8-f4b139b5cf43" providerId="ADAL" clId="{7BF6788B-5CE6-41EF-801C-136E966357D1}" dt="2022-06-01T23:42:19.663" v="11567" actId="26606"/>
          <ac:spMkLst>
            <pc:docMk/>
            <pc:sldMk cId="492784017" sldId="270"/>
            <ac:spMk id="14" creationId="{79BB35BC-D5C2-4C8B-A22A-A71E6191913B}"/>
          </ac:spMkLst>
        </pc:spChg>
        <pc:picChg chg="ord">
          <ac:chgData name="Levaux Nayan" userId="798c95b9-abfb-41b5-91c8-f4b139b5cf43" providerId="ADAL" clId="{7BF6788B-5CE6-41EF-801C-136E966357D1}" dt="2022-06-01T23:42:19.663" v="11567" actId="26606"/>
          <ac:picMkLst>
            <pc:docMk/>
            <pc:sldMk cId="492784017" sldId="270"/>
            <ac:picMk id="6" creationId="{C19DF302-C8FF-E041-8A7E-544AD91BECD3}"/>
          </ac:picMkLst>
        </pc:picChg>
        <pc:picChg chg="add mod">
          <ac:chgData name="Levaux Nayan" userId="798c95b9-abfb-41b5-91c8-f4b139b5cf43" providerId="ADAL" clId="{7BF6788B-5CE6-41EF-801C-136E966357D1}" dt="2022-06-01T23:46:03.733" v="11726" actId="1076"/>
          <ac:picMkLst>
            <pc:docMk/>
            <pc:sldMk cId="492784017" sldId="270"/>
            <ac:picMk id="8" creationId="{8943130C-E969-BA9B-1190-1C231568A292}"/>
          </ac:picMkLst>
        </pc:picChg>
      </pc:sldChg>
      <pc:sldChg chg="del">
        <pc:chgData name="Levaux Nayan" userId="798c95b9-abfb-41b5-91c8-f4b139b5cf43" providerId="ADAL" clId="{7BF6788B-5CE6-41EF-801C-136E966357D1}" dt="2022-06-01T07:14:06.766" v="3136" actId="47"/>
        <pc:sldMkLst>
          <pc:docMk/>
          <pc:sldMk cId="1217253115" sldId="271"/>
        </pc:sldMkLst>
      </pc:sldChg>
      <pc:sldChg chg="delSp modSp add del mod">
        <pc:chgData name="Levaux Nayan" userId="798c95b9-abfb-41b5-91c8-f4b139b5cf43" providerId="ADAL" clId="{7BF6788B-5CE6-41EF-801C-136E966357D1}" dt="2022-05-31T20:28:29.390" v="2269" actId="47"/>
        <pc:sldMkLst>
          <pc:docMk/>
          <pc:sldMk cId="1682158727" sldId="365"/>
        </pc:sldMkLst>
        <pc:spChg chg="mod">
          <ac:chgData name="Levaux Nayan" userId="798c95b9-abfb-41b5-91c8-f4b139b5cf43" providerId="ADAL" clId="{7BF6788B-5CE6-41EF-801C-136E966357D1}" dt="2022-05-31T20:28:03.585" v="2266" actId="6549"/>
          <ac:spMkLst>
            <pc:docMk/>
            <pc:sldMk cId="1682158727" sldId="365"/>
            <ac:spMk id="3" creationId="{79373CE6-5BE8-4E4A-825E-57A3DDEBC9CE}"/>
          </ac:spMkLst>
        </pc:spChg>
        <pc:spChg chg="del">
          <ac:chgData name="Levaux Nayan" userId="798c95b9-abfb-41b5-91c8-f4b139b5cf43" providerId="ADAL" clId="{7BF6788B-5CE6-41EF-801C-136E966357D1}" dt="2022-05-31T20:27:19.095" v="2208" actId="478"/>
          <ac:spMkLst>
            <pc:docMk/>
            <pc:sldMk cId="1682158727" sldId="365"/>
            <ac:spMk id="5" creationId="{1AE44DF6-A627-22DA-6D45-0D28B97428BA}"/>
          </ac:spMkLst>
        </pc:spChg>
      </pc:sldChg>
      <pc:sldChg chg="add del">
        <pc:chgData name="Levaux Nayan" userId="798c95b9-abfb-41b5-91c8-f4b139b5cf43" providerId="ADAL" clId="{7BF6788B-5CE6-41EF-801C-136E966357D1}" dt="2022-06-01T23:36:34.814" v="11534" actId="47"/>
        <pc:sldMkLst>
          <pc:docMk/>
          <pc:sldMk cId="461711400" sldId="370"/>
        </pc:sldMkLst>
      </pc:sldChg>
      <pc:sldChg chg="addSp modSp add del mod">
        <pc:chgData name="Levaux Nayan" userId="798c95b9-abfb-41b5-91c8-f4b139b5cf43" providerId="ADAL" clId="{7BF6788B-5CE6-41EF-801C-136E966357D1}" dt="2022-06-01T23:01:11.619" v="10688" actId="47"/>
        <pc:sldMkLst>
          <pc:docMk/>
          <pc:sldMk cId="639910744" sldId="375"/>
        </pc:sldMkLst>
        <pc:spChg chg="mod">
          <ac:chgData name="Levaux Nayan" userId="798c95b9-abfb-41b5-91c8-f4b139b5cf43" providerId="ADAL" clId="{7BF6788B-5CE6-41EF-801C-136E966357D1}" dt="2022-06-01T22:54:53.547" v="10599" actId="1076"/>
          <ac:spMkLst>
            <pc:docMk/>
            <pc:sldMk cId="639910744" sldId="375"/>
            <ac:spMk id="7" creationId="{2AEAEC21-AD0A-2DE2-185B-12127D5FE98B}"/>
          </ac:spMkLst>
        </pc:spChg>
        <pc:spChg chg="mod">
          <ac:chgData name="Levaux Nayan" userId="798c95b9-abfb-41b5-91c8-f4b139b5cf43" providerId="ADAL" clId="{7BF6788B-5CE6-41EF-801C-136E966357D1}" dt="2022-06-01T22:56:41.148" v="10654" actId="1076"/>
          <ac:spMkLst>
            <pc:docMk/>
            <pc:sldMk cId="639910744" sldId="375"/>
            <ac:spMk id="12" creationId="{A710252C-A555-4845-7B23-D51F9394DED1}"/>
          </ac:spMkLst>
        </pc:spChg>
        <pc:spChg chg="mod">
          <ac:chgData name="Levaux Nayan" userId="798c95b9-abfb-41b5-91c8-f4b139b5cf43" providerId="ADAL" clId="{7BF6788B-5CE6-41EF-801C-136E966357D1}" dt="2022-06-01T23:00:20.531" v="10681" actId="1076"/>
          <ac:spMkLst>
            <pc:docMk/>
            <pc:sldMk cId="639910744" sldId="375"/>
            <ac:spMk id="13" creationId="{65186C47-90E7-F931-F5BC-33633544A3C3}"/>
          </ac:spMkLst>
        </pc:spChg>
        <pc:spChg chg="mod">
          <ac:chgData name="Levaux Nayan" userId="798c95b9-abfb-41b5-91c8-f4b139b5cf43" providerId="ADAL" clId="{7BF6788B-5CE6-41EF-801C-136E966357D1}" dt="2022-06-01T22:54:53.547" v="10599" actId="1076"/>
          <ac:spMkLst>
            <pc:docMk/>
            <pc:sldMk cId="639910744" sldId="375"/>
            <ac:spMk id="14" creationId="{1A9E2D38-31C9-9272-2F07-F81D540BC944}"/>
          </ac:spMkLst>
        </pc:spChg>
        <pc:spChg chg="mod">
          <ac:chgData name="Levaux Nayan" userId="798c95b9-abfb-41b5-91c8-f4b139b5cf43" providerId="ADAL" clId="{7BF6788B-5CE6-41EF-801C-136E966357D1}" dt="2022-06-01T22:54:53.547" v="10599" actId="1076"/>
          <ac:spMkLst>
            <pc:docMk/>
            <pc:sldMk cId="639910744" sldId="375"/>
            <ac:spMk id="15" creationId="{D7CB4DBC-F943-4D73-9B1E-ECAC7A873802}"/>
          </ac:spMkLst>
        </pc:spChg>
        <pc:spChg chg="add mod">
          <ac:chgData name="Levaux Nayan" userId="798c95b9-abfb-41b5-91c8-f4b139b5cf43" providerId="ADAL" clId="{7BF6788B-5CE6-41EF-801C-136E966357D1}" dt="2022-06-01T23:00:23.780" v="10682" actId="1076"/>
          <ac:spMkLst>
            <pc:docMk/>
            <pc:sldMk cId="639910744" sldId="375"/>
            <ac:spMk id="16" creationId="{1CD0A91C-24EA-9C83-8389-A06F39D36178}"/>
          </ac:spMkLst>
        </pc:spChg>
        <pc:picChg chg="mod">
          <ac:chgData name="Levaux Nayan" userId="798c95b9-abfb-41b5-91c8-f4b139b5cf43" providerId="ADAL" clId="{7BF6788B-5CE6-41EF-801C-136E966357D1}" dt="2022-06-01T22:54:53.547" v="10599" actId="1076"/>
          <ac:picMkLst>
            <pc:docMk/>
            <pc:sldMk cId="639910744" sldId="375"/>
            <ac:picMk id="8" creationId="{DAC054F6-033F-9261-884D-6E056D35E1AF}"/>
          </ac:picMkLst>
        </pc:picChg>
      </pc:sldChg>
      <pc:sldChg chg="add del">
        <pc:chgData name="Levaux Nayan" userId="798c95b9-abfb-41b5-91c8-f4b139b5cf43" providerId="ADAL" clId="{7BF6788B-5CE6-41EF-801C-136E966357D1}" dt="2022-06-01T23:30:02.938" v="11378" actId="47"/>
        <pc:sldMkLst>
          <pc:docMk/>
          <pc:sldMk cId="3576421511" sldId="377"/>
        </pc:sldMkLst>
      </pc:sldChg>
      <pc:sldChg chg="add del">
        <pc:chgData name="Levaux Nayan" userId="798c95b9-abfb-41b5-91c8-f4b139b5cf43" providerId="ADAL" clId="{7BF6788B-5CE6-41EF-801C-136E966357D1}" dt="2022-06-01T23:40:57.568" v="11563" actId="47"/>
        <pc:sldMkLst>
          <pc:docMk/>
          <pc:sldMk cId="3780889369" sldId="380"/>
        </pc:sldMkLst>
      </pc:sldChg>
      <pc:sldChg chg="addSp modSp del modAnim">
        <pc:chgData name="Levaux Nayan" userId="798c95b9-abfb-41b5-91c8-f4b139b5cf43" providerId="ADAL" clId="{7BF6788B-5CE6-41EF-801C-136E966357D1}" dt="2022-06-02T13:24:05.418" v="14692" actId="47"/>
        <pc:sldMkLst>
          <pc:docMk/>
          <pc:sldMk cId="703763751" sldId="886"/>
        </pc:sldMkLst>
        <pc:spChg chg="mod">
          <ac:chgData name="Levaux Nayan" userId="798c95b9-abfb-41b5-91c8-f4b139b5cf43" providerId="ADAL" clId="{7BF6788B-5CE6-41EF-801C-136E966357D1}" dt="2022-05-31T18:32:48.297" v="22" actId="20577"/>
          <ac:spMkLst>
            <pc:docMk/>
            <pc:sldMk cId="703763751" sldId="886"/>
            <ac:spMk id="12" creationId="{1544F01F-45AA-8C18-3DF2-B0A919644655}"/>
          </ac:spMkLst>
        </pc:spChg>
        <pc:spChg chg="add mod">
          <ac:chgData name="Levaux Nayan" userId="798c95b9-abfb-41b5-91c8-f4b139b5cf43" providerId="ADAL" clId="{7BF6788B-5CE6-41EF-801C-136E966357D1}" dt="2022-05-31T18:32:50.850" v="24" actId="20577"/>
          <ac:spMkLst>
            <pc:docMk/>
            <pc:sldMk cId="703763751" sldId="886"/>
            <ac:spMk id="13" creationId="{015A5E30-75CC-2925-02F4-5D4BFAB57575}"/>
          </ac:spMkLst>
        </pc:spChg>
        <pc:spChg chg="add mod">
          <ac:chgData name="Levaux Nayan" userId="798c95b9-abfb-41b5-91c8-f4b139b5cf43" providerId="ADAL" clId="{7BF6788B-5CE6-41EF-801C-136E966357D1}" dt="2022-06-01T12:23:44.382" v="5764"/>
          <ac:spMkLst>
            <pc:docMk/>
            <pc:sldMk cId="703763751" sldId="886"/>
            <ac:spMk id="14" creationId="{6320A151-E9BE-287E-83B6-1A94DD04BF72}"/>
          </ac:spMkLst>
        </pc:spChg>
      </pc:sldChg>
      <pc:sldChg chg="addSp delSp modSp del modAnim">
        <pc:chgData name="Levaux Nayan" userId="798c95b9-abfb-41b5-91c8-f4b139b5cf43" providerId="ADAL" clId="{7BF6788B-5CE6-41EF-801C-136E966357D1}" dt="2022-06-02T13:24:06.794" v="14693" actId="47"/>
        <pc:sldMkLst>
          <pc:docMk/>
          <pc:sldMk cId="922078165" sldId="887"/>
        </pc:sldMkLst>
        <pc:spChg chg="mod">
          <ac:chgData name="Levaux Nayan" userId="798c95b9-abfb-41b5-91c8-f4b139b5cf43" providerId="ADAL" clId="{7BF6788B-5CE6-41EF-801C-136E966357D1}" dt="2022-05-31T18:32:55.177" v="26" actId="20577"/>
          <ac:spMkLst>
            <pc:docMk/>
            <pc:sldMk cId="922078165" sldId="887"/>
            <ac:spMk id="12" creationId="{0C21876E-F181-33A5-599B-E8030CE801FB}"/>
          </ac:spMkLst>
        </pc:spChg>
        <pc:spChg chg="mod">
          <ac:chgData name="Levaux Nayan" userId="798c95b9-abfb-41b5-91c8-f4b139b5cf43" providerId="ADAL" clId="{7BF6788B-5CE6-41EF-801C-136E966357D1}" dt="2022-05-31T18:32:57.335" v="28" actId="20577"/>
          <ac:spMkLst>
            <pc:docMk/>
            <pc:sldMk cId="922078165" sldId="887"/>
            <ac:spMk id="13" creationId="{A04C61CB-2C8D-AABF-85E3-3A123A1AF310}"/>
          </ac:spMkLst>
        </pc:spChg>
        <pc:spChg chg="add mod">
          <ac:chgData name="Levaux Nayan" userId="798c95b9-abfb-41b5-91c8-f4b139b5cf43" providerId="ADAL" clId="{7BF6788B-5CE6-41EF-801C-136E966357D1}" dt="2022-05-31T18:32:59.709" v="30" actId="20577"/>
          <ac:spMkLst>
            <pc:docMk/>
            <pc:sldMk cId="922078165" sldId="887"/>
            <ac:spMk id="14" creationId="{D718D81D-5FC3-2BE5-A46A-73A92461537E}"/>
          </ac:spMkLst>
        </pc:spChg>
        <pc:spChg chg="add mod">
          <ac:chgData name="Levaux Nayan" userId="798c95b9-abfb-41b5-91c8-f4b139b5cf43" providerId="ADAL" clId="{7BF6788B-5CE6-41EF-801C-136E966357D1}" dt="2022-06-01T12:23:38.130" v="5761"/>
          <ac:spMkLst>
            <pc:docMk/>
            <pc:sldMk cId="922078165" sldId="887"/>
            <ac:spMk id="15" creationId="{66CF290D-0893-1417-56A3-43AC47747824}"/>
          </ac:spMkLst>
        </pc:spChg>
        <pc:spChg chg="add del mod">
          <ac:chgData name="Levaux Nayan" userId="798c95b9-abfb-41b5-91c8-f4b139b5cf43" providerId="ADAL" clId="{7BF6788B-5CE6-41EF-801C-136E966357D1}" dt="2022-06-01T12:23:41.193" v="5763"/>
          <ac:spMkLst>
            <pc:docMk/>
            <pc:sldMk cId="922078165" sldId="887"/>
            <ac:spMk id="16" creationId="{877C3E6E-43B0-C051-84B5-4B683B71B4EC}"/>
          </ac:spMkLst>
        </pc:spChg>
      </pc:sldChg>
      <pc:sldChg chg="addSp modSp modAnim">
        <pc:chgData name="Levaux Nayan" userId="798c95b9-abfb-41b5-91c8-f4b139b5cf43" providerId="ADAL" clId="{7BF6788B-5CE6-41EF-801C-136E966357D1}" dt="2022-06-01T12:23:36.578" v="5760"/>
        <pc:sldMkLst>
          <pc:docMk/>
          <pc:sldMk cId="1354048989" sldId="888"/>
        </pc:sldMkLst>
        <pc:spChg chg="mod">
          <ac:chgData name="Levaux Nayan" userId="798c95b9-abfb-41b5-91c8-f4b139b5cf43" providerId="ADAL" clId="{7BF6788B-5CE6-41EF-801C-136E966357D1}" dt="2022-05-31T18:33:03.925" v="32" actId="20577"/>
          <ac:spMkLst>
            <pc:docMk/>
            <pc:sldMk cId="1354048989" sldId="888"/>
            <ac:spMk id="12" creationId="{1C53EC38-5CF4-4305-014E-CD47B7122576}"/>
          </ac:spMkLst>
        </pc:spChg>
        <pc:spChg chg="mod">
          <ac:chgData name="Levaux Nayan" userId="798c95b9-abfb-41b5-91c8-f4b139b5cf43" providerId="ADAL" clId="{7BF6788B-5CE6-41EF-801C-136E966357D1}" dt="2022-05-31T18:33:06.242" v="34" actId="20577"/>
          <ac:spMkLst>
            <pc:docMk/>
            <pc:sldMk cId="1354048989" sldId="888"/>
            <ac:spMk id="13" creationId="{39D8A0B8-B281-06D2-8267-ED326FAEC411}"/>
          </ac:spMkLst>
        </pc:spChg>
        <pc:spChg chg="mod">
          <ac:chgData name="Levaux Nayan" userId="798c95b9-abfb-41b5-91c8-f4b139b5cf43" providerId="ADAL" clId="{7BF6788B-5CE6-41EF-801C-136E966357D1}" dt="2022-05-31T18:33:13.622" v="36" actId="20577"/>
          <ac:spMkLst>
            <pc:docMk/>
            <pc:sldMk cId="1354048989" sldId="888"/>
            <ac:spMk id="15" creationId="{58AAFCB3-4440-6B9F-5278-7FA7796FF819}"/>
          </ac:spMkLst>
        </pc:spChg>
        <pc:spChg chg="add mod">
          <ac:chgData name="Levaux Nayan" userId="798c95b9-abfb-41b5-91c8-f4b139b5cf43" providerId="ADAL" clId="{7BF6788B-5CE6-41EF-801C-136E966357D1}" dt="2022-05-31T18:33:17.530" v="38" actId="20577"/>
          <ac:spMkLst>
            <pc:docMk/>
            <pc:sldMk cId="1354048989" sldId="888"/>
            <ac:spMk id="16" creationId="{1292E0B5-5450-7A8E-46C3-BA372932D986}"/>
          </ac:spMkLst>
        </pc:spChg>
        <pc:spChg chg="add mod">
          <ac:chgData name="Levaux Nayan" userId="798c95b9-abfb-41b5-91c8-f4b139b5cf43" providerId="ADAL" clId="{7BF6788B-5CE6-41EF-801C-136E966357D1}" dt="2022-06-01T12:23:36.578" v="5760"/>
          <ac:spMkLst>
            <pc:docMk/>
            <pc:sldMk cId="1354048989" sldId="888"/>
            <ac:spMk id="17" creationId="{A59EE409-F1A5-8CE9-A781-6009DCE42BA1}"/>
          </ac:spMkLst>
        </pc:spChg>
      </pc:sldChg>
      <pc:sldChg chg="addSp modSp mod modAnim">
        <pc:chgData name="Levaux Nayan" userId="798c95b9-abfb-41b5-91c8-f4b139b5cf43" providerId="ADAL" clId="{7BF6788B-5CE6-41EF-801C-136E966357D1}" dt="2022-06-01T12:23:32.564" v="5759"/>
        <pc:sldMkLst>
          <pc:docMk/>
          <pc:sldMk cId="2106308357" sldId="890"/>
        </pc:sldMkLst>
        <pc:spChg chg="mod">
          <ac:chgData name="Levaux Nayan" userId="798c95b9-abfb-41b5-91c8-f4b139b5cf43" providerId="ADAL" clId="{7BF6788B-5CE6-41EF-801C-136E966357D1}" dt="2022-05-31T18:33:50.198" v="42" actId="20577"/>
          <ac:spMkLst>
            <pc:docMk/>
            <pc:sldMk cId="2106308357" sldId="890"/>
            <ac:spMk id="12" creationId="{1C53EC38-5CF4-4305-014E-CD47B7122576}"/>
          </ac:spMkLst>
        </pc:spChg>
        <pc:spChg chg="mod">
          <ac:chgData name="Levaux Nayan" userId="798c95b9-abfb-41b5-91c8-f4b139b5cf43" providerId="ADAL" clId="{7BF6788B-5CE6-41EF-801C-136E966357D1}" dt="2022-05-31T18:33:52.858" v="44" actId="20577"/>
          <ac:spMkLst>
            <pc:docMk/>
            <pc:sldMk cId="2106308357" sldId="890"/>
            <ac:spMk id="13" creationId="{39D8A0B8-B281-06D2-8267-ED326FAEC411}"/>
          </ac:spMkLst>
        </pc:spChg>
        <pc:spChg chg="add mod">
          <ac:chgData name="Levaux Nayan" userId="798c95b9-abfb-41b5-91c8-f4b139b5cf43" providerId="ADAL" clId="{7BF6788B-5CE6-41EF-801C-136E966357D1}" dt="2022-05-31T18:34:00.253" v="48" actId="20577"/>
          <ac:spMkLst>
            <pc:docMk/>
            <pc:sldMk cId="2106308357" sldId="890"/>
            <ac:spMk id="14" creationId="{5935A59E-C45A-4BCD-D4FC-0D130066EA26}"/>
          </ac:spMkLst>
        </pc:spChg>
        <pc:spChg chg="mod">
          <ac:chgData name="Levaux Nayan" userId="798c95b9-abfb-41b5-91c8-f4b139b5cf43" providerId="ADAL" clId="{7BF6788B-5CE6-41EF-801C-136E966357D1}" dt="2022-05-31T18:33:55.680" v="46" actId="20577"/>
          <ac:spMkLst>
            <pc:docMk/>
            <pc:sldMk cId="2106308357" sldId="890"/>
            <ac:spMk id="15" creationId="{58AAFCB3-4440-6B9F-5278-7FA7796FF819}"/>
          </ac:spMkLst>
        </pc:spChg>
        <pc:spChg chg="add mod">
          <ac:chgData name="Levaux Nayan" userId="798c95b9-abfb-41b5-91c8-f4b139b5cf43" providerId="ADAL" clId="{7BF6788B-5CE6-41EF-801C-136E966357D1}" dt="2022-05-31T18:37:05.804" v="258" actId="20577"/>
          <ac:spMkLst>
            <pc:docMk/>
            <pc:sldMk cId="2106308357" sldId="890"/>
            <ac:spMk id="17" creationId="{CE3E59DF-FDF4-3DAD-8382-6F45D676B40C}"/>
          </ac:spMkLst>
        </pc:spChg>
        <pc:spChg chg="add mod">
          <ac:chgData name="Levaux Nayan" userId="798c95b9-abfb-41b5-91c8-f4b139b5cf43" providerId="ADAL" clId="{7BF6788B-5CE6-41EF-801C-136E966357D1}" dt="2022-05-31T18:37:11.101" v="260" actId="20577"/>
          <ac:spMkLst>
            <pc:docMk/>
            <pc:sldMk cId="2106308357" sldId="890"/>
            <ac:spMk id="18" creationId="{1D7F7916-249E-1F2C-57A3-C8294375D07C}"/>
          </ac:spMkLst>
        </pc:spChg>
        <pc:spChg chg="add mod">
          <ac:chgData name="Levaux Nayan" userId="798c95b9-abfb-41b5-91c8-f4b139b5cf43" providerId="ADAL" clId="{7BF6788B-5CE6-41EF-801C-136E966357D1}" dt="2022-05-31T18:37:15.127" v="262" actId="20577"/>
          <ac:spMkLst>
            <pc:docMk/>
            <pc:sldMk cId="2106308357" sldId="890"/>
            <ac:spMk id="19" creationId="{1B3E0676-981F-386E-00E7-42BB42A9C283}"/>
          </ac:spMkLst>
        </pc:spChg>
        <pc:spChg chg="add mod">
          <ac:chgData name="Levaux Nayan" userId="798c95b9-abfb-41b5-91c8-f4b139b5cf43" providerId="ADAL" clId="{7BF6788B-5CE6-41EF-801C-136E966357D1}" dt="2022-06-01T12:23:32.564" v="5759"/>
          <ac:spMkLst>
            <pc:docMk/>
            <pc:sldMk cId="2106308357" sldId="890"/>
            <ac:spMk id="20" creationId="{F518077E-D064-38D4-1127-C17F5D06393C}"/>
          </ac:spMkLst>
        </pc:spChg>
        <pc:picChg chg="mod">
          <ac:chgData name="Levaux Nayan" userId="798c95b9-abfb-41b5-91c8-f4b139b5cf43" providerId="ADAL" clId="{7BF6788B-5CE6-41EF-801C-136E966357D1}" dt="2022-05-31T18:33:46.057" v="40" actId="1076"/>
          <ac:picMkLst>
            <pc:docMk/>
            <pc:sldMk cId="2106308357" sldId="890"/>
            <ac:picMk id="16" creationId="{20574417-D08C-8A48-E12E-8415EC4FF6A4}"/>
          </ac:picMkLst>
        </pc:picChg>
      </pc:sldChg>
      <pc:sldChg chg="addSp modSp modAnim">
        <pc:chgData name="Levaux Nayan" userId="798c95b9-abfb-41b5-91c8-f4b139b5cf43" providerId="ADAL" clId="{7BF6788B-5CE6-41EF-801C-136E966357D1}" dt="2022-06-01T12:23:31.115" v="5758"/>
        <pc:sldMkLst>
          <pc:docMk/>
          <pc:sldMk cId="1348894411" sldId="891"/>
        </pc:sldMkLst>
        <pc:spChg chg="mod">
          <ac:chgData name="Levaux Nayan" userId="798c95b9-abfb-41b5-91c8-f4b139b5cf43" providerId="ADAL" clId="{7BF6788B-5CE6-41EF-801C-136E966357D1}" dt="2022-05-31T18:34:06.722" v="50" actId="20577"/>
          <ac:spMkLst>
            <pc:docMk/>
            <pc:sldMk cId="1348894411" sldId="891"/>
            <ac:spMk id="12" creationId="{1C53EC38-5CF4-4305-014E-CD47B7122576}"/>
          </ac:spMkLst>
        </pc:spChg>
        <pc:spChg chg="mod">
          <ac:chgData name="Levaux Nayan" userId="798c95b9-abfb-41b5-91c8-f4b139b5cf43" providerId="ADAL" clId="{7BF6788B-5CE6-41EF-801C-136E966357D1}" dt="2022-05-31T18:34:09.296" v="52" actId="20577"/>
          <ac:spMkLst>
            <pc:docMk/>
            <pc:sldMk cId="1348894411" sldId="891"/>
            <ac:spMk id="13" creationId="{39D8A0B8-B281-06D2-8267-ED326FAEC411}"/>
          </ac:spMkLst>
        </pc:spChg>
        <pc:spChg chg="mod">
          <ac:chgData name="Levaux Nayan" userId="798c95b9-abfb-41b5-91c8-f4b139b5cf43" providerId="ADAL" clId="{7BF6788B-5CE6-41EF-801C-136E966357D1}" dt="2022-05-31T18:34:12.667" v="54" actId="20577"/>
          <ac:spMkLst>
            <pc:docMk/>
            <pc:sldMk cId="1348894411" sldId="891"/>
            <ac:spMk id="15" creationId="{58AAFCB3-4440-6B9F-5278-7FA7796FF819}"/>
          </ac:spMkLst>
        </pc:spChg>
        <pc:spChg chg="add mod">
          <ac:chgData name="Levaux Nayan" userId="798c95b9-abfb-41b5-91c8-f4b139b5cf43" providerId="ADAL" clId="{7BF6788B-5CE6-41EF-801C-136E966357D1}" dt="2022-05-31T18:34:15.258" v="56" actId="20577"/>
          <ac:spMkLst>
            <pc:docMk/>
            <pc:sldMk cId="1348894411" sldId="891"/>
            <ac:spMk id="16" creationId="{F2297085-B248-5A47-2369-D241FB04F6B0}"/>
          </ac:spMkLst>
        </pc:spChg>
        <pc:spChg chg="add mod">
          <ac:chgData name="Levaux Nayan" userId="798c95b9-abfb-41b5-91c8-f4b139b5cf43" providerId="ADAL" clId="{7BF6788B-5CE6-41EF-801C-136E966357D1}" dt="2022-05-31T20:38:16.330" v="2500" actId="20577"/>
          <ac:spMkLst>
            <pc:docMk/>
            <pc:sldMk cId="1348894411" sldId="891"/>
            <ac:spMk id="17" creationId="{0AB2D4F6-1486-C9EB-2A51-DA3D50739C83}"/>
          </ac:spMkLst>
        </pc:spChg>
        <pc:spChg chg="add mod">
          <ac:chgData name="Levaux Nayan" userId="798c95b9-abfb-41b5-91c8-f4b139b5cf43" providerId="ADAL" clId="{7BF6788B-5CE6-41EF-801C-136E966357D1}" dt="2022-06-01T12:23:31.115" v="5758"/>
          <ac:spMkLst>
            <pc:docMk/>
            <pc:sldMk cId="1348894411" sldId="891"/>
            <ac:spMk id="18" creationId="{33658021-0FA1-D2FB-E3A4-D2D25E841748}"/>
          </ac:spMkLst>
        </pc:spChg>
      </pc:sldChg>
      <pc:sldChg chg="addSp modSp mod modAnim">
        <pc:chgData name="Levaux Nayan" userId="798c95b9-abfb-41b5-91c8-f4b139b5cf43" providerId="ADAL" clId="{7BF6788B-5CE6-41EF-801C-136E966357D1}" dt="2022-06-02T11:59:45.897" v="12627" actId="1076"/>
        <pc:sldMkLst>
          <pc:docMk/>
          <pc:sldMk cId="3923703972" sldId="892"/>
        </pc:sldMkLst>
        <pc:spChg chg="add mod">
          <ac:chgData name="Levaux Nayan" userId="798c95b9-abfb-41b5-91c8-f4b139b5cf43" providerId="ADAL" clId="{7BF6788B-5CE6-41EF-801C-136E966357D1}" dt="2022-06-01T07:23:48.439" v="3382" actId="1076"/>
          <ac:spMkLst>
            <pc:docMk/>
            <pc:sldMk cId="3923703972" sldId="892"/>
            <ac:spMk id="2" creationId="{7A4BB52E-BCAE-AE96-A025-1DB51AE0C642}"/>
          </ac:spMkLst>
        </pc:spChg>
        <pc:spChg chg="add mod">
          <ac:chgData name="Levaux Nayan" userId="798c95b9-abfb-41b5-91c8-f4b139b5cf43" providerId="ADAL" clId="{7BF6788B-5CE6-41EF-801C-136E966357D1}" dt="2022-06-02T11:59:45.897" v="12627" actId="1076"/>
          <ac:spMkLst>
            <pc:docMk/>
            <pc:sldMk cId="3923703972" sldId="892"/>
            <ac:spMk id="5" creationId="{1F9428FF-4B28-9AFC-8A52-BA090E5A192C}"/>
          </ac:spMkLst>
        </pc:spChg>
        <pc:spChg chg="add mod">
          <ac:chgData name="Levaux Nayan" userId="798c95b9-abfb-41b5-91c8-f4b139b5cf43" providerId="ADAL" clId="{7BF6788B-5CE6-41EF-801C-136E966357D1}" dt="2022-06-02T11:59:09.228" v="12623" actId="14100"/>
          <ac:spMkLst>
            <pc:docMk/>
            <pc:sldMk cId="3923703972" sldId="892"/>
            <ac:spMk id="8" creationId="{7692A57C-8D83-9A02-B663-806A87E3DD92}"/>
          </ac:spMkLst>
        </pc:spChg>
        <pc:spChg chg="mod">
          <ac:chgData name="Levaux Nayan" userId="798c95b9-abfb-41b5-91c8-f4b139b5cf43" providerId="ADAL" clId="{7BF6788B-5CE6-41EF-801C-136E966357D1}" dt="2022-05-31T18:34:25.480" v="58" actId="20577"/>
          <ac:spMkLst>
            <pc:docMk/>
            <pc:sldMk cId="3923703972" sldId="892"/>
            <ac:spMk id="12" creationId="{1C53EC38-5CF4-4305-014E-CD47B7122576}"/>
          </ac:spMkLst>
        </pc:spChg>
        <pc:spChg chg="mod">
          <ac:chgData name="Levaux Nayan" userId="798c95b9-abfb-41b5-91c8-f4b139b5cf43" providerId="ADAL" clId="{7BF6788B-5CE6-41EF-801C-136E966357D1}" dt="2022-05-31T18:34:29.558" v="60" actId="20577"/>
          <ac:spMkLst>
            <pc:docMk/>
            <pc:sldMk cId="3923703972" sldId="892"/>
            <ac:spMk id="13" creationId="{39D8A0B8-B281-06D2-8267-ED326FAEC411}"/>
          </ac:spMkLst>
        </pc:spChg>
        <pc:spChg chg="add mod">
          <ac:chgData name="Levaux Nayan" userId="798c95b9-abfb-41b5-91c8-f4b139b5cf43" providerId="ADAL" clId="{7BF6788B-5CE6-41EF-801C-136E966357D1}" dt="2022-06-01T07:23:10.815" v="3358" actId="1038"/>
          <ac:spMkLst>
            <pc:docMk/>
            <pc:sldMk cId="3923703972" sldId="892"/>
            <ac:spMk id="14" creationId="{3CF83021-7EDE-B56D-B147-BA537D1E0426}"/>
          </ac:spMkLst>
        </pc:spChg>
        <pc:spChg chg="mod">
          <ac:chgData name="Levaux Nayan" userId="798c95b9-abfb-41b5-91c8-f4b139b5cf43" providerId="ADAL" clId="{7BF6788B-5CE6-41EF-801C-136E966357D1}" dt="2022-05-31T18:34:31.995" v="62" actId="20577"/>
          <ac:spMkLst>
            <pc:docMk/>
            <pc:sldMk cId="3923703972" sldId="892"/>
            <ac:spMk id="15" creationId="{58AAFCB3-4440-6B9F-5278-7FA7796FF819}"/>
          </ac:spMkLst>
        </pc:spChg>
        <pc:spChg chg="mod">
          <ac:chgData name="Levaux Nayan" userId="798c95b9-abfb-41b5-91c8-f4b139b5cf43" providerId="ADAL" clId="{7BF6788B-5CE6-41EF-801C-136E966357D1}" dt="2022-06-01T12:27:05.769" v="5799" actId="20577"/>
          <ac:spMkLst>
            <pc:docMk/>
            <pc:sldMk cId="3923703972" sldId="892"/>
            <ac:spMk id="17" creationId="{910C343F-C154-F9E3-530F-890CE7865F73}"/>
          </ac:spMkLst>
        </pc:spChg>
        <pc:spChg chg="mod">
          <ac:chgData name="Levaux Nayan" userId="798c95b9-abfb-41b5-91c8-f4b139b5cf43" providerId="ADAL" clId="{7BF6788B-5CE6-41EF-801C-136E966357D1}" dt="2022-05-31T18:34:35.434" v="64" actId="20577"/>
          <ac:spMkLst>
            <pc:docMk/>
            <pc:sldMk cId="3923703972" sldId="892"/>
            <ac:spMk id="18" creationId="{AF6A6BF8-D9BB-EA43-9221-B31C6E83E023}"/>
          </ac:spMkLst>
        </pc:spChg>
      </pc:sldChg>
      <pc:sldChg chg="addSp delSp modSp mod delAnim modAnim modNotesTx">
        <pc:chgData name="Levaux Nayan" userId="798c95b9-abfb-41b5-91c8-f4b139b5cf43" providerId="ADAL" clId="{7BF6788B-5CE6-41EF-801C-136E966357D1}" dt="2022-06-02T11:59:52.290" v="12629" actId="478"/>
        <pc:sldMkLst>
          <pc:docMk/>
          <pc:sldMk cId="3053981675" sldId="893"/>
        </pc:sldMkLst>
        <pc:spChg chg="del">
          <ac:chgData name="Levaux Nayan" userId="798c95b9-abfb-41b5-91c8-f4b139b5cf43" providerId="ADAL" clId="{7BF6788B-5CE6-41EF-801C-136E966357D1}" dt="2022-05-31T18:24:21.568" v="14" actId="478"/>
          <ac:spMkLst>
            <pc:docMk/>
            <pc:sldMk cId="3053981675" sldId="893"/>
            <ac:spMk id="3" creationId="{D5D9087E-E60B-D6A9-B3F4-E02754043D9B}"/>
          </ac:spMkLst>
        </pc:spChg>
        <pc:spChg chg="add mod">
          <ac:chgData name="Levaux Nayan" userId="798c95b9-abfb-41b5-91c8-f4b139b5cf43" providerId="ADAL" clId="{7BF6788B-5CE6-41EF-801C-136E966357D1}" dt="2022-05-31T18:42:28.911" v="303"/>
          <ac:spMkLst>
            <pc:docMk/>
            <pc:sldMk cId="3053981675" sldId="893"/>
            <ac:spMk id="5" creationId="{CB3A60C4-7059-A91A-4635-A43FA974D3FC}"/>
          </ac:spMkLst>
        </pc:spChg>
        <pc:spChg chg="add mod">
          <ac:chgData name="Levaux Nayan" userId="798c95b9-abfb-41b5-91c8-f4b139b5cf43" providerId="ADAL" clId="{7BF6788B-5CE6-41EF-801C-136E966357D1}" dt="2022-06-01T07:28:09.047" v="3387" actId="1076"/>
          <ac:spMkLst>
            <pc:docMk/>
            <pc:sldMk cId="3053981675" sldId="893"/>
            <ac:spMk id="8" creationId="{D0E0AEE6-3007-35DF-4E65-3BEC28A399BD}"/>
          </ac:spMkLst>
        </pc:spChg>
        <pc:spChg chg="add del mod">
          <ac:chgData name="Levaux Nayan" userId="798c95b9-abfb-41b5-91c8-f4b139b5cf43" providerId="ADAL" clId="{7BF6788B-5CE6-41EF-801C-136E966357D1}" dt="2022-05-31T19:14:26.322" v="353" actId="478"/>
          <ac:spMkLst>
            <pc:docMk/>
            <pc:sldMk cId="3053981675" sldId="893"/>
            <ac:spMk id="9" creationId="{F62DA97F-B229-5D77-ACAA-5FF5BAB7607B}"/>
          </ac:spMkLst>
        </pc:spChg>
        <pc:spChg chg="mod">
          <ac:chgData name="Levaux Nayan" userId="798c95b9-abfb-41b5-91c8-f4b139b5cf43" providerId="ADAL" clId="{7BF6788B-5CE6-41EF-801C-136E966357D1}" dt="2022-05-31T18:34:47.669" v="66" actId="20577"/>
          <ac:spMkLst>
            <pc:docMk/>
            <pc:sldMk cId="3053981675" sldId="893"/>
            <ac:spMk id="12" creationId="{1C53EC38-5CF4-4305-014E-CD47B7122576}"/>
          </ac:spMkLst>
        </pc:spChg>
        <pc:spChg chg="mod">
          <ac:chgData name="Levaux Nayan" userId="798c95b9-abfb-41b5-91c8-f4b139b5cf43" providerId="ADAL" clId="{7BF6788B-5CE6-41EF-801C-136E966357D1}" dt="2022-05-31T18:34:50.707" v="68" actId="20577"/>
          <ac:spMkLst>
            <pc:docMk/>
            <pc:sldMk cId="3053981675" sldId="893"/>
            <ac:spMk id="13" creationId="{39D8A0B8-B281-06D2-8267-ED326FAEC411}"/>
          </ac:spMkLst>
        </pc:spChg>
        <pc:spChg chg="add del mod">
          <ac:chgData name="Levaux Nayan" userId="798c95b9-abfb-41b5-91c8-f4b139b5cf43" providerId="ADAL" clId="{7BF6788B-5CE6-41EF-801C-136E966357D1}" dt="2022-06-01T07:33:14.501" v="3449" actId="478"/>
          <ac:spMkLst>
            <pc:docMk/>
            <pc:sldMk cId="3053981675" sldId="893"/>
            <ac:spMk id="14" creationId="{A08F0ECE-D215-C5C3-FC5A-86B24ECFA0A0}"/>
          </ac:spMkLst>
        </pc:spChg>
        <pc:spChg chg="mod">
          <ac:chgData name="Levaux Nayan" userId="798c95b9-abfb-41b5-91c8-f4b139b5cf43" providerId="ADAL" clId="{7BF6788B-5CE6-41EF-801C-136E966357D1}" dt="2022-05-31T18:34:53.151" v="70" actId="20577"/>
          <ac:spMkLst>
            <pc:docMk/>
            <pc:sldMk cId="3053981675" sldId="893"/>
            <ac:spMk id="15" creationId="{58AAFCB3-4440-6B9F-5278-7FA7796FF819}"/>
          </ac:spMkLst>
        </pc:spChg>
        <pc:spChg chg="mod">
          <ac:chgData name="Levaux Nayan" userId="798c95b9-abfb-41b5-91c8-f4b139b5cf43" providerId="ADAL" clId="{7BF6788B-5CE6-41EF-801C-136E966357D1}" dt="2022-06-01T12:26:57.961" v="5789" actId="20577"/>
          <ac:spMkLst>
            <pc:docMk/>
            <pc:sldMk cId="3053981675" sldId="893"/>
            <ac:spMk id="17" creationId="{910C343F-C154-F9E3-530F-890CE7865F73}"/>
          </ac:spMkLst>
        </pc:spChg>
        <pc:spChg chg="mod">
          <ac:chgData name="Levaux Nayan" userId="798c95b9-abfb-41b5-91c8-f4b139b5cf43" providerId="ADAL" clId="{7BF6788B-5CE6-41EF-801C-136E966357D1}" dt="2022-05-31T18:35:42.184" v="74" actId="20577"/>
          <ac:spMkLst>
            <pc:docMk/>
            <pc:sldMk cId="3053981675" sldId="893"/>
            <ac:spMk id="18" creationId="{AF6A6BF8-D9BB-EA43-9221-B31C6E83E023}"/>
          </ac:spMkLst>
        </pc:spChg>
        <pc:spChg chg="add mod">
          <ac:chgData name="Levaux Nayan" userId="798c95b9-abfb-41b5-91c8-f4b139b5cf43" providerId="ADAL" clId="{7BF6788B-5CE6-41EF-801C-136E966357D1}" dt="2022-05-31T19:13:10.414" v="333" actId="14100"/>
          <ac:spMkLst>
            <pc:docMk/>
            <pc:sldMk cId="3053981675" sldId="893"/>
            <ac:spMk id="20" creationId="{99846748-132E-D7C1-EC92-212D2CA28078}"/>
          </ac:spMkLst>
        </pc:spChg>
        <pc:spChg chg="add del mod">
          <ac:chgData name="Levaux Nayan" userId="798c95b9-abfb-41b5-91c8-f4b139b5cf43" providerId="ADAL" clId="{7BF6788B-5CE6-41EF-801C-136E966357D1}" dt="2022-06-01T07:28:36.802" v="3389" actId="478"/>
          <ac:spMkLst>
            <pc:docMk/>
            <pc:sldMk cId="3053981675" sldId="893"/>
            <ac:spMk id="21" creationId="{2D219962-3BCC-6C7C-B3CC-850869C4A35D}"/>
          </ac:spMkLst>
        </pc:spChg>
        <pc:spChg chg="add del mod">
          <ac:chgData name="Levaux Nayan" userId="798c95b9-abfb-41b5-91c8-f4b139b5cf43" providerId="ADAL" clId="{7BF6788B-5CE6-41EF-801C-136E966357D1}" dt="2022-06-02T11:59:52.290" v="12629" actId="478"/>
          <ac:spMkLst>
            <pc:docMk/>
            <pc:sldMk cId="3053981675" sldId="893"/>
            <ac:spMk id="21" creationId="{CAF4C4EA-1CAC-50BD-57F6-D8CBA175EEFF}"/>
          </ac:spMkLst>
        </pc:spChg>
        <pc:spChg chg="add del mod">
          <ac:chgData name="Levaux Nayan" userId="798c95b9-abfb-41b5-91c8-f4b139b5cf43" providerId="ADAL" clId="{7BF6788B-5CE6-41EF-801C-136E966357D1}" dt="2022-06-01T07:28:38.295" v="3390" actId="478"/>
          <ac:spMkLst>
            <pc:docMk/>
            <pc:sldMk cId="3053981675" sldId="893"/>
            <ac:spMk id="22" creationId="{0CD4B83C-8E16-EBF9-CFF2-3A0189AA323C}"/>
          </ac:spMkLst>
        </pc:spChg>
        <pc:spChg chg="add mod">
          <ac:chgData name="Levaux Nayan" userId="798c95b9-abfb-41b5-91c8-f4b139b5cf43" providerId="ADAL" clId="{7BF6788B-5CE6-41EF-801C-136E966357D1}" dt="2022-06-02T11:59:24.116" v="12624"/>
          <ac:spMkLst>
            <pc:docMk/>
            <pc:sldMk cId="3053981675" sldId="893"/>
            <ac:spMk id="22" creationId="{7155B696-FBA4-3B89-3173-A544C04BAA24}"/>
          </ac:spMkLst>
        </pc:spChg>
        <pc:spChg chg="add mod">
          <ac:chgData name="Levaux Nayan" userId="798c95b9-abfb-41b5-91c8-f4b139b5cf43" providerId="ADAL" clId="{7BF6788B-5CE6-41EF-801C-136E966357D1}" dt="2022-06-02T11:59:49.052" v="12628"/>
          <ac:spMkLst>
            <pc:docMk/>
            <pc:sldMk cId="3053981675" sldId="893"/>
            <ac:spMk id="23" creationId="{AAC88DB1-99B3-1E0A-F331-05300F5EEAEC}"/>
          </ac:spMkLst>
        </pc:spChg>
        <pc:picChg chg="del">
          <ac:chgData name="Levaux Nayan" userId="798c95b9-abfb-41b5-91c8-f4b139b5cf43" providerId="ADAL" clId="{7BF6788B-5CE6-41EF-801C-136E966357D1}" dt="2022-05-31T18:24:19.675" v="13" actId="478"/>
          <ac:picMkLst>
            <pc:docMk/>
            <pc:sldMk cId="3053981675" sldId="893"/>
            <ac:picMk id="2" creationId="{A706B8B2-9235-AB88-FBB0-C169907F7BB0}"/>
          </ac:picMkLst>
        </pc:picChg>
      </pc:sldChg>
      <pc:sldChg chg="del">
        <pc:chgData name="Levaux Nayan" userId="798c95b9-abfb-41b5-91c8-f4b139b5cf43" providerId="ADAL" clId="{7BF6788B-5CE6-41EF-801C-136E966357D1}" dt="2022-05-31T19:20:45.025" v="635" actId="47"/>
        <pc:sldMkLst>
          <pc:docMk/>
          <pc:sldMk cId="2472430079" sldId="894"/>
        </pc:sldMkLst>
      </pc:sldChg>
      <pc:sldChg chg="addSp delSp modSp mod modAnim">
        <pc:chgData name="Levaux Nayan" userId="798c95b9-abfb-41b5-91c8-f4b139b5cf43" providerId="ADAL" clId="{7BF6788B-5CE6-41EF-801C-136E966357D1}" dt="2022-06-06T10:41:36.732" v="16031" actId="29295"/>
        <pc:sldMkLst>
          <pc:docMk/>
          <pc:sldMk cId="1120598352" sldId="895"/>
        </pc:sldMkLst>
        <pc:spChg chg="del">
          <ac:chgData name="Levaux Nayan" userId="798c95b9-abfb-41b5-91c8-f4b139b5cf43" providerId="ADAL" clId="{7BF6788B-5CE6-41EF-801C-136E966357D1}" dt="2022-06-01T14:53:48.643" v="8429" actId="478"/>
          <ac:spMkLst>
            <pc:docMk/>
            <pc:sldMk cId="1120598352" sldId="895"/>
            <ac:spMk id="2" creationId="{0B7C02C4-050F-8115-6E95-D77D104CA833}"/>
          </ac:spMkLst>
        </pc:spChg>
        <pc:spChg chg="mod">
          <ac:chgData name="Levaux Nayan" userId="798c95b9-abfb-41b5-91c8-f4b139b5cf43" providerId="ADAL" clId="{7BF6788B-5CE6-41EF-801C-136E966357D1}" dt="2022-06-01T14:54:19.432" v="8436" actId="1076"/>
          <ac:spMkLst>
            <pc:docMk/>
            <pc:sldMk cId="1120598352" sldId="895"/>
            <ac:spMk id="3" creationId="{AB424C12-6019-4948-3976-200857E9B195}"/>
          </ac:spMkLst>
        </pc:spChg>
        <pc:spChg chg="add mod">
          <ac:chgData name="Levaux Nayan" userId="798c95b9-abfb-41b5-91c8-f4b139b5cf43" providerId="ADAL" clId="{7BF6788B-5CE6-41EF-801C-136E966357D1}" dt="2022-06-01T14:52:27.439" v="8423"/>
          <ac:spMkLst>
            <pc:docMk/>
            <pc:sldMk cId="1120598352" sldId="895"/>
            <ac:spMk id="23" creationId="{3E99C6F8-FA84-2100-C02A-EC09CC135212}"/>
          </ac:spMkLst>
        </pc:spChg>
        <pc:spChg chg="add mod">
          <ac:chgData name="Levaux Nayan" userId="798c95b9-abfb-41b5-91c8-f4b139b5cf43" providerId="ADAL" clId="{7BF6788B-5CE6-41EF-801C-136E966357D1}" dt="2022-06-01T14:54:06.768" v="8432" actId="1076"/>
          <ac:spMkLst>
            <pc:docMk/>
            <pc:sldMk cId="1120598352" sldId="895"/>
            <ac:spMk id="24" creationId="{AB78FFB1-B2C2-8B8F-3CFC-72D77CF3BC18}"/>
          </ac:spMkLst>
        </pc:spChg>
        <pc:spChg chg="add mod">
          <ac:chgData name="Levaux Nayan" userId="798c95b9-abfb-41b5-91c8-f4b139b5cf43" providerId="ADAL" clId="{7BF6788B-5CE6-41EF-801C-136E966357D1}" dt="2022-06-01T15:24:27.465" v="9000"/>
          <ac:spMkLst>
            <pc:docMk/>
            <pc:sldMk cId="1120598352" sldId="895"/>
            <ac:spMk id="25" creationId="{D829A007-C368-2549-478D-ECEBC075A02C}"/>
          </ac:spMkLst>
        </pc:spChg>
        <pc:picChg chg="mod modCrop">
          <ac:chgData name="Levaux Nayan" userId="798c95b9-abfb-41b5-91c8-f4b139b5cf43" providerId="ADAL" clId="{7BF6788B-5CE6-41EF-801C-136E966357D1}" dt="2022-06-02T12:21:24.177" v="13407" actId="732"/>
          <ac:picMkLst>
            <pc:docMk/>
            <pc:sldMk cId="1120598352" sldId="895"/>
            <ac:picMk id="21" creationId="{E082D0AB-C5FA-417D-10A2-AD7D86F918CB}"/>
          </ac:picMkLst>
        </pc:picChg>
        <pc:picChg chg="add mod modCrop">
          <ac:chgData name="Levaux Nayan" userId="798c95b9-abfb-41b5-91c8-f4b139b5cf43" providerId="ADAL" clId="{7BF6788B-5CE6-41EF-801C-136E966357D1}" dt="2022-06-02T12:21:14.812" v="13406" actId="29295"/>
          <ac:picMkLst>
            <pc:docMk/>
            <pc:sldMk cId="1120598352" sldId="895"/>
            <ac:picMk id="26" creationId="{39A243FC-6ECE-4CE8-646E-D8CF177CEB44}"/>
          </ac:picMkLst>
        </pc:picChg>
        <pc:picChg chg="add mod">
          <ac:chgData name="Levaux Nayan" userId="798c95b9-abfb-41b5-91c8-f4b139b5cf43" providerId="ADAL" clId="{7BF6788B-5CE6-41EF-801C-136E966357D1}" dt="2022-06-06T10:41:30.595" v="16029" actId="29295"/>
          <ac:picMkLst>
            <pc:docMk/>
            <pc:sldMk cId="1120598352" sldId="895"/>
            <ac:picMk id="27" creationId="{D3A8C1F5-96AB-9037-C656-C76C068DA949}"/>
          </ac:picMkLst>
        </pc:picChg>
        <pc:picChg chg="add mod">
          <ac:chgData name="Levaux Nayan" userId="798c95b9-abfb-41b5-91c8-f4b139b5cf43" providerId="ADAL" clId="{7BF6788B-5CE6-41EF-801C-136E966357D1}" dt="2022-06-06T10:41:33.715" v="16030" actId="29295"/>
          <ac:picMkLst>
            <pc:docMk/>
            <pc:sldMk cId="1120598352" sldId="895"/>
            <ac:picMk id="28" creationId="{8CE84B87-1E39-E987-C83E-3AB88E0147A1}"/>
          </ac:picMkLst>
        </pc:picChg>
        <pc:picChg chg="add mod">
          <ac:chgData name="Levaux Nayan" userId="798c95b9-abfb-41b5-91c8-f4b139b5cf43" providerId="ADAL" clId="{7BF6788B-5CE6-41EF-801C-136E966357D1}" dt="2022-06-06T10:41:36.732" v="16031" actId="29295"/>
          <ac:picMkLst>
            <pc:docMk/>
            <pc:sldMk cId="1120598352" sldId="895"/>
            <ac:picMk id="29" creationId="{81F9C677-4BBD-8881-4B06-D4699DA5EBCD}"/>
          </ac:picMkLst>
        </pc:picChg>
        <pc:picChg chg="add mod">
          <ac:chgData name="Levaux Nayan" userId="798c95b9-abfb-41b5-91c8-f4b139b5cf43" providerId="ADAL" clId="{7BF6788B-5CE6-41EF-801C-136E966357D1}" dt="2022-06-06T10:41:10.713" v="16023" actId="29295"/>
          <ac:picMkLst>
            <pc:docMk/>
            <pc:sldMk cId="1120598352" sldId="895"/>
            <ac:picMk id="30" creationId="{312C35A2-8B54-BF9F-F27E-294532B8C0CC}"/>
          </ac:picMkLst>
        </pc:picChg>
        <pc:picChg chg="add mod">
          <ac:chgData name="Levaux Nayan" userId="798c95b9-abfb-41b5-91c8-f4b139b5cf43" providerId="ADAL" clId="{7BF6788B-5CE6-41EF-801C-136E966357D1}" dt="2022-06-06T10:41:14.824" v="16024" actId="29295"/>
          <ac:picMkLst>
            <pc:docMk/>
            <pc:sldMk cId="1120598352" sldId="895"/>
            <ac:picMk id="31" creationId="{B6FDBFED-9B19-B66F-EC09-D2E2CA67D934}"/>
          </ac:picMkLst>
        </pc:picChg>
        <pc:picChg chg="add mod">
          <ac:chgData name="Levaux Nayan" userId="798c95b9-abfb-41b5-91c8-f4b139b5cf43" providerId="ADAL" clId="{7BF6788B-5CE6-41EF-801C-136E966357D1}" dt="2022-06-06T10:41:18.017" v="16025" actId="29295"/>
          <ac:picMkLst>
            <pc:docMk/>
            <pc:sldMk cId="1120598352" sldId="895"/>
            <ac:picMk id="32" creationId="{1D429539-2443-C971-0AF0-1038F259CB5E}"/>
          </ac:picMkLst>
        </pc:picChg>
        <pc:picChg chg="add mod">
          <ac:chgData name="Levaux Nayan" userId="798c95b9-abfb-41b5-91c8-f4b139b5cf43" providerId="ADAL" clId="{7BF6788B-5CE6-41EF-801C-136E966357D1}" dt="2022-06-06T10:41:24.565" v="16027" actId="29295"/>
          <ac:picMkLst>
            <pc:docMk/>
            <pc:sldMk cId="1120598352" sldId="895"/>
            <ac:picMk id="33" creationId="{C1E101DF-307C-5535-9466-2C09E78808DA}"/>
          </ac:picMkLst>
        </pc:picChg>
        <pc:picChg chg="add mod">
          <ac:chgData name="Levaux Nayan" userId="798c95b9-abfb-41b5-91c8-f4b139b5cf43" providerId="ADAL" clId="{7BF6788B-5CE6-41EF-801C-136E966357D1}" dt="2022-06-06T10:41:21.844" v="16026" actId="29295"/>
          <ac:picMkLst>
            <pc:docMk/>
            <pc:sldMk cId="1120598352" sldId="895"/>
            <ac:picMk id="34" creationId="{1D3A5634-7B8A-E6AE-DCC1-9F88FE367410}"/>
          </ac:picMkLst>
        </pc:picChg>
        <pc:picChg chg="add mod">
          <ac:chgData name="Levaux Nayan" userId="798c95b9-abfb-41b5-91c8-f4b139b5cf43" providerId="ADAL" clId="{7BF6788B-5CE6-41EF-801C-136E966357D1}" dt="2022-06-06T10:41:27.511" v="16028" actId="29295"/>
          <ac:picMkLst>
            <pc:docMk/>
            <pc:sldMk cId="1120598352" sldId="895"/>
            <ac:picMk id="35" creationId="{186C8758-A442-2F82-1B36-9DFB7816AD02}"/>
          </ac:picMkLst>
        </pc:picChg>
      </pc:sldChg>
      <pc:sldChg chg="addSp delSp modSp mod modAnim">
        <pc:chgData name="Levaux Nayan" userId="798c95b9-abfb-41b5-91c8-f4b139b5cf43" providerId="ADAL" clId="{7BF6788B-5CE6-41EF-801C-136E966357D1}" dt="2022-06-06T10:40:31.315" v="16021"/>
        <pc:sldMkLst>
          <pc:docMk/>
          <pc:sldMk cId="2968180844" sldId="896"/>
        </pc:sldMkLst>
        <pc:spChg chg="add mod">
          <ac:chgData name="Levaux Nayan" userId="798c95b9-abfb-41b5-91c8-f4b139b5cf43" providerId="ADAL" clId="{7BF6788B-5CE6-41EF-801C-136E966357D1}" dt="2022-06-01T14:55:05.081" v="8439" actId="6549"/>
          <ac:spMkLst>
            <pc:docMk/>
            <pc:sldMk cId="2968180844" sldId="896"/>
            <ac:spMk id="22" creationId="{F030A785-556E-CF7D-F3F4-5A50B1E388AA}"/>
          </ac:spMkLst>
        </pc:spChg>
        <pc:spChg chg="add mod">
          <ac:chgData name="Levaux Nayan" userId="798c95b9-abfb-41b5-91c8-f4b139b5cf43" providerId="ADAL" clId="{7BF6788B-5CE6-41EF-801C-136E966357D1}" dt="2022-06-01T14:52:31.791" v="8424"/>
          <ac:spMkLst>
            <pc:docMk/>
            <pc:sldMk cId="2968180844" sldId="896"/>
            <ac:spMk id="23" creationId="{B9132581-8C84-D865-1A3F-2C1802B6A2BC}"/>
          </ac:spMkLst>
        </pc:spChg>
        <pc:spChg chg="add del mod">
          <ac:chgData name="Levaux Nayan" userId="798c95b9-abfb-41b5-91c8-f4b139b5cf43" providerId="ADAL" clId="{7BF6788B-5CE6-41EF-801C-136E966357D1}" dt="2022-06-01T14:55:34.752" v="8443" actId="21"/>
          <ac:spMkLst>
            <pc:docMk/>
            <pc:sldMk cId="2968180844" sldId="896"/>
            <ac:spMk id="24" creationId="{5AEC201E-6D8E-D058-FE36-CA7A0BAFABC8}"/>
          </ac:spMkLst>
        </pc:spChg>
        <pc:spChg chg="add mod">
          <ac:chgData name="Levaux Nayan" userId="798c95b9-abfb-41b5-91c8-f4b139b5cf43" providerId="ADAL" clId="{7BF6788B-5CE6-41EF-801C-136E966357D1}" dt="2022-06-01T15:24:32.098" v="9001"/>
          <ac:spMkLst>
            <pc:docMk/>
            <pc:sldMk cId="2968180844" sldId="896"/>
            <ac:spMk id="25" creationId="{845595C0-0E3D-B048-3BC2-4466E33D1769}"/>
          </ac:spMkLst>
        </pc:spChg>
        <pc:picChg chg="mod modCrop">
          <ac:chgData name="Levaux Nayan" userId="798c95b9-abfb-41b5-91c8-f4b139b5cf43" providerId="ADAL" clId="{7BF6788B-5CE6-41EF-801C-136E966357D1}" dt="2022-06-02T12:22:32.017" v="13417" actId="29295"/>
          <ac:picMkLst>
            <pc:docMk/>
            <pc:sldMk cId="2968180844" sldId="896"/>
            <ac:picMk id="21" creationId="{E082D0AB-C5FA-417D-10A2-AD7D86F918CB}"/>
          </ac:picMkLst>
        </pc:picChg>
        <pc:picChg chg="add mod modCrop">
          <ac:chgData name="Levaux Nayan" userId="798c95b9-abfb-41b5-91c8-f4b139b5cf43" providerId="ADAL" clId="{7BF6788B-5CE6-41EF-801C-136E966357D1}" dt="2022-06-02T12:23:25.329" v="13422" actId="732"/>
          <ac:picMkLst>
            <pc:docMk/>
            <pc:sldMk cId="2968180844" sldId="896"/>
            <ac:picMk id="24" creationId="{0AC42EE4-57E6-A6A7-4900-9E732A35A018}"/>
          </ac:picMkLst>
        </pc:picChg>
        <pc:picChg chg="add mod modCrop">
          <ac:chgData name="Levaux Nayan" userId="798c95b9-abfb-41b5-91c8-f4b139b5cf43" providerId="ADAL" clId="{7BF6788B-5CE6-41EF-801C-136E966357D1}" dt="2022-06-02T12:23:09.361" v="13421" actId="29295"/>
          <ac:picMkLst>
            <pc:docMk/>
            <pc:sldMk cId="2968180844" sldId="896"/>
            <ac:picMk id="26" creationId="{5B1EA650-2629-2795-6FFF-086277BF4AF0}"/>
          </ac:picMkLst>
        </pc:picChg>
        <pc:picChg chg="add mod">
          <ac:chgData name="Levaux Nayan" userId="798c95b9-abfb-41b5-91c8-f4b139b5cf43" providerId="ADAL" clId="{7BF6788B-5CE6-41EF-801C-136E966357D1}" dt="2022-06-06T10:40:31.315" v="16021"/>
          <ac:picMkLst>
            <pc:docMk/>
            <pc:sldMk cId="2968180844" sldId="896"/>
            <ac:picMk id="27" creationId="{C303C8C9-6ECB-6564-BBB6-685D16FC9964}"/>
          </ac:picMkLst>
        </pc:picChg>
        <pc:picChg chg="add mod">
          <ac:chgData name="Levaux Nayan" userId="798c95b9-abfb-41b5-91c8-f4b139b5cf43" providerId="ADAL" clId="{7BF6788B-5CE6-41EF-801C-136E966357D1}" dt="2022-06-06T10:40:31.315" v="16021"/>
          <ac:picMkLst>
            <pc:docMk/>
            <pc:sldMk cId="2968180844" sldId="896"/>
            <ac:picMk id="28" creationId="{2B00A4B5-E596-F3C6-529B-314FAB217E2D}"/>
          </ac:picMkLst>
        </pc:picChg>
        <pc:picChg chg="add mod">
          <ac:chgData name="Levaux Nayan" userId="798c95b9-abfb-41b5-91c8-f4b139b5cf43" providerId="ADAL" clId="{7BF6788B-5CE6-41EF-801C-136E966357D1}" dt="2022-06-06T10:40:31.315" v="16021"/>
          <ac:picMkLst>
            <pc:docMk/>
            <pc:sldMk cId="2968180844" sldId="896"/>
            <ac:picMk id="29" creationId="{84A9D5C2-0144-CD19-63FB-5A86FE97D0FE}"/>
          </ac:picMkLst>
        </pc:picChg>
        <pc:picChg chg="add mod">
          <ac:chgData name="Levaux Nayan" userId="798c95b9-abfb-41b5-91c8-f4b139b5cf43" providerId="ADAL" clId="{7BF6788B-5CE6-41EF-801C-136E966357D1}" dt="2022-06-06T10:40:31.315" v="16021"/>
          <ac:picMkLst>
            <pc:docMk/>
            <pc:sldMk cId="2968180844" sldId="896"/>
            <ac:picMk id="30" creationId="{85AFC939-0E8A-3A96-9CCE-5E90631BFB3A}"/>
          </ac:picMkLst>
        </pc:picChg>
        <pc:picChg chg="add mod">
          <ac:chgData name="Levaux Nayan" userId="798c95b9-abfb-41b5-91c8-f4b139b5cf43" providerId="ADAL" clId="{7BF6788B-5CE6-41EF-801C-136E966357D1}" dt="2022-06-06T10:40:31.315" v="16021"/>
          <ac:picMkLst>
            <pc:docMk/>
            <pc:sldMk cId="2968180844" sldId="896"/>
            <ac:picMk id="31" creationId="{3451AB46-2836-5C90-D5F6-E64B5A8B7901}"/>
          </ac:picMkLst>
        </pc:picChg>
        <pc:picChg chg="add mod">
          <ac:chgData name="Levaux Nayan" userId="798c95b9-abfb-41b5-91c8-f4b139b5cf43" providerId="ADAL" clId="{7BF6788B-5CE6-41EF-801C-136E966357D1}" dt="2022-06-06T10:40:31.315" v="16021"/>
          <ac:picMkLst>
            <pc:docMk/>
            <pc:sldMk cId="2968180844" sldId="896"/>
            <ac:picMk id="32" creationId="{CC793BDE-5BA5-F0A2-6934-5DE7A136A140}"/>
          </ac:picMkLst>
        </pc:picChg>
        <pc:picChg chg="add mod">
          <ac:chgData name="Levaux Nayan" userId="798c95b9-abfb-41b5-91c8-f4b139b5cf43" providerId="ADAL" clId="{7BF6788B-5CE6-41EF-801C-136E966357D1}" dt="2022-06-06T10:40:31.315" v="16021"/>
          <ac:picMkLst>
            <pc:docMk/>
            <pc:sldMk cId="2968180844" sldId="896"/>
            <ac:picMk id="33" creationId="{567E4DEB-45E9-C00F-779B-40CDF3D7C6F8}"/>
          </ac:picMkLst>
        </pc:picChg>
        <pc:picChg chg="add mod">
          <ac:chgData name="Levaux Nayan" userId="798c95b9-abfb-41b5-91c8-f4b139b5cf43" providerId="ADAL" clId="{7BF6788B-5CE6-41EF-801C-136E966357D1}" dt="2022-06-06T10:40:31.315" v="16021"/>
          <ac:picMkLst>
            <pc:docMk/>
            <pc:sldMk cId="2968180844" sldId="896"/>
            <ac:picMk id="34" creationId="{F4DFCFEA-1956-13DE-13F7-DFDE92CF3FE7}"/>
          </ac:picMkLst>
        </pc:picChg>
        <pc:picChg chg="add mod">
          <ac:chgData name="Levaux Nayan" userId="798c95b9-abfb-41b5-91c8-f4b139b5cf43" providerId="ADAL" clId="{7BF6788B-5CE6-41EF-801C-136E966357D1}" dt="2022-06-06T10:40:31.315" v="16021"/>
          <ac:picMkLst>
            <pc:docMk/>
            <pc:sldMk cId="2968180844" sldId="896"/>
            <ac:picMk id="35" creationId="{1122094B-8695-74FD-8ACB-42933F6A46E5}"/>
          </ac:picMkLst>
        </pc:picChg>
      </pc:sldChg>
      <pc:sldChg chg="addSp modSp mod modAnim">
        <pc:chgData name="Levaux Nayan" userId="798c95b9-abfb-41b5-91c8-f4b139b5cf43" providerId="ADAL" clId="{7BF6788B-5CE6-41EF-801C-136E966357D1}" dt="2022-06-06T10:42:24.211" v="16040" actId="29295"/>
        <pc:sldMkLst>
          <pc:docMk/>
          <pc:sldMk cId="806652932" sldId="897"/>
        </pc:sldMkLst>
        <pc:spChg chg="add mod">
          <ac:chgData name="Levaux Nayan" userId="798c95b9-abfb-41b5-91c8-f4b139b5cf43" providerId="ADAL" clId="{7BF6788B-5CE6-41EF-801C-136E966357D1}" dt="2022-06-01T14:52:33.247" v="8425"/>
          <ac:spMkLst>
            <pc:docMk/>
            <pc:sldMk cId="806652932" sldId="897"/>
            <ac:spMk id="22" creationId="{513AD20D-73CB-E77B-5E60-7DD917ED92E3}"/>
          </ac:spMkLst>
        </pc:spChg>
        <pc:spChg chg="add mod">
          <ac:chgData name="Levaux Nayan" userId="798c95b9-abfb-41b5-91c8-f4b139b5cf43" providerId="ADAL" clId="{7BF6788B-5CE6-41EF-801C-136E966357D1}" dt="2022-06-01T14:55:55.241" v="8456" actId="20577"/>
          <ac:spMkLst>
            <pc:docMk/>
            <pc:sldMk cId="806652932" sldId="897"/>
            <ac:spMk id="23" creationId="{E78DCDC8-F641-55C4-871C-2837CE407739}"/>
          </ac:spMkLst>
        </pc:spChg>
        <pc:spChg chg="add mod">
          <ac:chgData name="Levaux Nayan" userId="798c95b9-abfb-41b5-91c8-f4b139b5cf43" providerId="ADAL" clId="{7BF6788B-5CE6-41EF-801C-136E966357D1}" dt="2022-06-01T15:24:34.603" v="9002"/>
          <ac:spMkLst>
            <pc:docMk/>
            <pc:sldMk cId="806652932" sldId="897"/>
            <ac:spMk id="24" creationId="{4EFA6661-06D7-700B-7660-3F9AD832214D}"/>
          </ac:spMkLst>
        </pc:spChg>
        <pc:spChg chg="add mod">
          <ac:chgData name="Levaux Nayan" userId="798c95b9-abfb-41b5-91c8-f4b139b5cf43" providerId="ADAL" clId="{7BF6788B-5CE6-41EF-801C-136E966357D1}" dt="2022-06-01T22:36:26.849" v="10057" actId="14100"/>
          <ac:spMkLst>
            <pc:docMk/>
            <pc:sldMk cId="806652932" sldId="897"/>
            <ac:spMk id="25" creationId="{2A411386-441B-03EE-8E8F-AD90AE1D65C0}"/>
          </ac:spMkLst>
        </pc:spChg>
        <pc:picChg chg="mod modCrop">
          <ac:chgData name="Levaux Nayan" userId="798c95b9-abfb-41b5-91c8-f4b139b5cf43" providerId="ADAL" clId="{7BF6788B-5CE6-41EF-801C-136E966357D1}" dt="2022-06-02T12:24:30.385" v="13430" actId="732"/>
          <ac:picMkLst>
            <pc:docMk/>
            <pc:sldMk cId="806652932" sldId="897"/>
            <ac:picMk id="21" creationId="{E082D0AB-C5FA-417D-10A2-AD7D86F918CB}"/>
          </ac:picMkLst>
        </pc:picChg>
        <pc:picChg chg="add mod modCrop">
          <ac:chgData name="Levaux Nayan" userId="798c95b9-abfb-41b5-91c8-f4b139b5cf43" providerId="ADAL" clId="{7BF6788B-5CE6-41EF-801C-136E966357D1}" dt="2022-06-02T12:24:22.545" v="13429" actId="29295"/>
          <ac:picMkLst>
            <pc:docMk/>
            <pc:sldMk cId="806652932" sldId="897"/>
            <ac:picMk id="26" creationId="{7721C953-5D56-8E99-92B6-33C4FEC07690}"/>
          </ac:picMkLst>
        </pc:picChg>
        <pc:picChg chg="add mod">
          <ac:chgData name="Levaux Nayan" userId="798c95b9-abfb-41b5-91c8-f4b139b5cf43" providerId="ADAL" clId="{7BF6788B-5CE6-41EF-801C-136E966357D1}" dt="2022-06-06T10:42:18.272" v="16038" actId="29295"/>
          <ac:picMkLst>
            <pc:docMk/>
            <pc:sldMk cId="806652932" sldId="897"/>
            <ac:picMk id="27" creationId="{EE0B6192-FDDE-BE15-9A6C-CD55B7A470FF}"/>
          </ac:picMkLst>
        </pc:picChg>
        <pc:picChg chg="add mod">
          <ac:chgData name="Levaux Nayan" userId="798c95b9-abfb-41b5-91c8-f4b139b5cf43" providerId="ADAL" clId="{7BF6788B-5CE6-41EF-801C-136E966357D1}" dt="2022-06-06T10:42:20.892" v="16039" actId="29295"/>
          <ac:picMkLst>
            <pc:docMk/>
            <pc:sldMk cId="806652932" sldId="897"/>
            <ac:picMk id="28" creationId="{DC9B20FA-769D-BC1B-EC0D-8A02EB020620}"/>
          </ac:picMkLst>
        </pc:picChg>
        <pc:picChg chg="add mod">
          <ac:chgData name="Levaux Nayan" userId="798c95b9-abfb-41b5-91c8-f4b139b5cf43" providerId="ADAL" clId="{7BF6788B-5CE6-41EF-801C-136E966357D1}" dt="2022-06-06T10:42:24.211" v="16040" actId="29295"/>
          <ac:picMkLst>
            <pc:docMk/>
            <pc:sldMk cId="806652932" sldId="897"/>
            <ac:picMk id="29" creationId="{62FC6698-4E28-4AAF-A23D-AACFD54A5E5A}"/>
          </ac:picMkLst>
        </pc:picChg>
        <pc:picChg chg="add mod">
          <ac:chgData name="Levaux Nayan" userId="798c95b9-abfb-41b5-91c8-f4b139b5cf43" providerId="ADAL" clId="{7BF6788B-5CE6-41EF-801C-136E966357D1}" dt="2022-06-06T10:41:58.100" v="16032" actId="29295"/>
          <ac:picMkLst>
            <pc:docMk/>
            <pc:sldMk cId="806652932" sldId="897"/>
            <ac:picMk id="30" creationId="{26ECF6EC-F7F5-E676-1AF9-572F67BC71CA}"/>
          </ac:picMkLst>
        </pc:picChg>
        <pc:picChg chg="add mod">
          <ac:chgData name="Levaux Nayan" userId="798c95b9-abfb-41b5-91c8-f4b139b5cf43" providerId="ADAL" clId="{7BF6788B-5CE6-41EF-801C-136E966357D1}" dt="2022-06-06T10:42:01.761" v="16033" actId="29295"/>
          <ac:picMkLst>
            <pc:docMk/>
            <pc:sldMk cId="806652932" sldId="897"/>
            <ac:picMk id="31" creationId="{B0CC7366-AAE7-75EA-266A-3A0E89E6E556}"/>
          </ac:picMkLst>
        </pc:picChg>
        <pc:picChg chg="add mod">
          <ac:chgData name="Levaux Nayan" userId="798c95b9-abfb-41b5-91c8-f4b139b5cf43" providerId="ADAL" clId="{7BF6788B-5CE6-41EF-801C-136E966357D1}" dt="2022-06-06T10:42:05.318" v="16034" actId="29295"/>
          <ac:picMkLst>
            <pc:docMk/>
            <pc:sldMk cId="806652932" sldId="897"/>
            <ac:picMk id="32" creationId="{323A86E0-4EA5-5E7B-34AF-F5BF111D11D5}"/>
          </ac:picMkLst>
        </pc:picChg>
        <pc:picChg chg="add mod">
          <ac:chgData name="Levaux Nayan" userId="798c95b9-abfb-41b5-91c8-f4b139b5cf43" providerId="ADAL" clId="{7BF6788B-5CE6-41EF-801C-136E966357D1}" dt="2022-06-06T10:42:11.975" v="16036" actId="29295"/>
          <ac:picMkLst>
            <pc:docMk/>
            <pc:sldMk cId="806652932" sldId="897"/>
            <ac:picMk id="33" creationId="{AB961BD3-543F-1E43-4ABD-F8FF6CCBA7DD}"/>
          </ac:picMkLst>
        </pc:picChg>
        <pc:picChg chg="add mod">
          <ac:chgData name="Levaux Nayan" userId="798c95b9-abfb-41b5-91c8-f4b139b5cf43" providerId="ADAL" clId="{7BF6788B-5CE6-41EF-801C-136E966357D1}" dt="2022-06-06T10:42:08.597" v="16035" actId="29295"/>
          <ac:picMkLst>
            <pc:docMk/>
            <pc:sldMk cId="806652932" sldId="897"/>
            <ac:picMk id="34" creationId="{BC3BC857-CADC-1F05-AD0A-C224368AF898}"/>
          </ac:picMkLst>
        </pc:picChg>
        <pc:picChg chg="add mod">
          <ac:chgData name="Levaux Nayan" userId="798c95b9-abfb-41b5-91c8-f4b139b5cf43" providerId="ADAL" clId="{7BF6788B-5CE6-41EF-801C-136E966357D1}" dt="2022-06-06T10:42:14.861" v="16037" actId="29295"/>
          <ac:picMkLst>
            <pc:docMk/>
            <pc:sldMk cId="806652932" sldId="897"/>
            <ac:picMk id="35" creationId="{93BD1CF3-65C3-1C6E-3598-4D548ED6A90C}"/>
          </ac:picMkLst>
        </pc:picChg>
      </pc:sldChg>
      <pc:sldChg chg="delSp del mod">
        <pc:chgData name="Levaux Nayan" userId="798c95b9-abfb-41b5-91c8-f4b139b5cf43" providerId="ADAL" clId="{7BF6788B-5CE6-41EF-801C-136E966357D1}" dt="2022-05-31T19:21:09.718" v="638" actId="47"/>
        <pc:sldMkLst>
          <pc:docMk/>
          <pc:sldMk cId="3506323278" sldId="898"/>
        </pc:sldMkLst>
        <pc:spChg chg="del">
          <ac:chgData name="Levaux Nayan" userId="798c95b9-abfb-41b5-91c8-f4b139b5cf43" providerId="ADAL" clId="{7BF6788B-5CE6-41EF-801C-136E966357D1}" dt="2022-05-31T19:21:01.204" v="637" actId="478"/>
          <ac:spMkLst>
            <pc:docMk/>
            <pc:sldMk cId="3506323278" sldId="898"/>
            <ac:spMk id="2" creationId="{7F4652FD-BB01-AD15-C3CB-AE58A8763BA5}"/>
          </ac:spMkLst>
        </pc:spChg>
      </pc:sldChg>
      <pc:sldChg chg="addSp delSp modSp del mod">
        <pc:chgData name="Levaux Nayan" userId="798c95b9-abfb-41b5-91c8-f4b139b5cf43" providerId="ADAL" clId="{7BF6788B-5CE6-41EF-801C-136E966357D1}" dt="2022-05-31T20:41:08.507" v="2632" actId="47"/>
        <pc:sldMkLst>
          <pc:docMk/>
          <pc:sldMk cId="288157416" sldId="899"/>
        </pc:sldMkLst>
        <pc:spChg chg="del">
          <ac:chgData name="Levaux Nayan" userId="798c95b9-abfb-41b5-91c8-f4b139b5cf43" providerId="ADAL" clId="{7BF6788B-5CE6-41EF-801C-136E966357D1}" dt="2022-05-31T19:23:30.920" v="649" actId="478"/>
          <ac:spMkLst>
            <pc:docMk/>
            <pc:sldMk cId="288157416" sldId="899"/>
            <ac:spMk id="2" creationId="{7F4652FD-BB01-AD15-C3CB-AE58A8763BA5}"/>
          </ac:spMkLst>
        </pc:spChg>
        <pc:spChg chg="del">
          <ac:chgData name="Levaux Nayan" userId="798c95b9-abfb-41b5-91c8-f4b139b5cf43" providerId="ADAL" clId="{7BF6788B-5CE6-41EF-801C-136E966357D1}" dt="2022-05-31T19:21:52.643" v="646" actId="478"/>
          <ac:spMkLst>
            <pc:docMk/>
            <pc:sldMk cId="288157416" sldId="899"/>
            <ac:spMk id="3" creationId="{3B69D26B-C5B7-C3AB-725B-D2D0785A181B}"/>
          </ac:spMkLst>
        </pc:spChg>
        <pc:spChg chg="del">
          <ac:chgData name="Levaux Nayan" userId="798c95b9-abfb-41b5-91c8-f4b139b5cf43" providerId="ADAL" clId="{7BF6788B-5CE6-41EF-801C-136E966357D1}" dt="2022-05-31T19:21:51.373" v="645" actId="478"/>
          <ac:spMkLst>
            <pc:docMk/>
            <pc:sldMk cId="288157416" sldId="899"/>
            <ac:spMk id="5" creationId="{A663A76C-7046-8929-EA8A-E3FFC3FCB212}"/>
          </ac:spMkLst>
        </pc:spChg>
        <pc:spChg chg="del">
          <ac:chgData name="Levaux Nayan" userId="798c95b9-abfb-41b5-91c8-f4b139b5cf43" providerId="ADAL" clId="{7BF6788B-5CE6-41EF-801C-136E966357D1}" dt="2022-05-31T19:21:48.913" v="642" actId="478"/>
          <ac:spMkLst>
            <pc:docMk/>
            <pc:sldMk cId="288157416" sldId="899"/>
            <ac:spMk id="8" creationId="{1AFCFDDF-1821-3088-29FD-CCDBC5E11EC5}"/>
          </ac:spMkLst>
        </pc:spChg>
        <pc:spChg chg="del">
          <ac:chgData name="Levaux Nayan" userId="798c95b9-abfb-41b5-91c8-f4b139b5cf43" providerId="ADAL" clId="{7BF6788B-5CE6-41EF-801C-136E966357D1}" dt="2022-05-31T19:21:49.805" v="643" actId="478"/>
          <ac:spMkLst>
            <pc:docMk/>
            <pc:sldMk cId="288157416" sldId="899"/>
            <ac:spMk id="9" creationId="{77086FB7-0052-95B3-77B5-891DA920D724}"/>
          </ac:spMkLst>
        </pc:spChg>
        <pc:spChg chg="del">
          <ac:chgData name="Levaux Nayan" userId="798c95b9-abfb-41b5-91c8-f4b139b5cf43" providerId="ADAL" clId="{7BF6788B-5CE6-41EF-801C-136E966357D1}" dt="2022-05-31T19:21:46.645" v="640" actId="478"/>
          <ac:spMkLst>
            <pc:docMk/>
            <pc:sldMk cId="288157416" sldId="899"/>
            <ac:spMk id="14" creationId="{BEBD7118-B864-3BD0-3758-58743BFCFD5A}"/>
          </ac:spMkLst>
        </pc:spChg>
        <pc:spChg chg="del">
          <ac:chgData name="Levaux Nayan" userId="798c95b9-abfb-41b5-91c8-f4b139b5cf43" providerId="ADAL" clId="{7BF6788B-5CE6-41EF-801C-136E966357D1}" dt="2022-05-31T19:23:43.151" v="651" actId="478"/>
          <ac:spMkLst>
            <pc:docMk/>
            <pc:sldMk cId="288157416" sldId="899"/>
            <ac:spMk id="16" creationId="{94A88D63-72D1-EEC9-F88B-71E99373EF23}"/>
          </ac:spMkLst>
        </pc:spChg>
        <pc:spChg chg="add mod">
          <ac:chgData name="Levaux Nayan" userId="798c95b9-abfb-41b5-91c8-f4b139b5cf43" providerId="ADAL" clId="{7BF6788B-5CE6-41EF-801C-136E966357D1}" dt="2022-05-31T19:29:30.081" v="653" actId="1076"/>
          <ac:spMkLst>
            <pc:docMk/>
            <pc:sldMk cId="288157416" sldId="899"/>
            <ac:spMk id="17" creationId="{34BA3775-C247-84B4-D63C-316284D60AC6}"/>
          </ac:spMkLst>
        </pc:spChg>
        <pc:spChg chg="add mod">
          <ac:chgData name="Levaux Nayan" userId="798c95b9-abfb-41b5-91c8-f4b139b5cf43" providerId="ADAL" clId="{7BF6788B-5CE6-41EF-801C-136E966357D1}" dt="2022-05-31T19:29:30.081" v="653" actId="1076"/>
          <ac:spMkLst>
            <pc:docMk/>
            <pc:sldMk cId="288157416" sldId="899"/>
            <ac:spMk id="18" creationId="{9B5D28FA-3E25-2806-6C1B-4818B2763665}"/>
          </ac:spMkLst>
        </pc:spChg>
        <pc:spChg chg="add mod">
          <ac:chgData name="Levaux Nayan" userId="798c95b9-abfb-41b5-91c8-f4b139b5cf43" providerId="ADAL" clId="{7BF6788B-5CE6-41EF-801C-136E966357D1}" dt="2022-05-31T19:29:30.081" v="653" actId="1076"/>
          <ac:spMkLst>
            <pc:docMk/>
            <pc:sldMk cId="288157416" sldId="899"/>
            <ac:spMk id="19" creationId="{0F00952D-C00D-7F00-8F3A-354118618F14}"/>
          </ac:spMkLst>
        </pc:spChg>
        <pc:spChg chg="add mod">
          <ac:chgData name="Levaux Nayan" userId="798c95b9-abfb-41b5-91c8-f4b139b5cf43" providerId="ADAL" clId="{7BF6788B-5CE6-41EF-801C-136E966357D1}" dt="2022-05-31T19:29:30.081" v="653" actId="1076"/>
          <ac:spMkLst>
            <pc:docMk/>
            <pc:sldMk cId="288157416" sldId="899"/>
            <ac:spMk id="20" creationId="{1828D29C-7BE8-2712-2DDB-D7EE428DDD0D}"/>
          </ac:spMkLst>
        </pc:spChg>
        <pc:spChg chg="add mod">
          <ac:chgData name="Levaux Nayan" userId="798c95b9-abfb-41b5-91c8-f4b139b5cf43" providerId="ADAL" clId="{7BF6788B-5CE6-41EF-801C-136E966357D1}" dt="2022-05-31T19:29:30.081" v="653" actId="1076"/>
          <ac:spMkLst>
            <pc:docMk/>
            <pc:sldMk cId="288157416" sldId="899"/>
            <ac:spMk id="21" creationId="{C9D4624D-91CE-5EEC-F7FA-8897E0F9F0EF}"/>
          </ac:spMkLst>
        </pc:spChg>
        <pc:spChg chg="add mod">
          <ac:chgData name="Levaux Nayan" userId="798c95b9-abfb-41b5-91c8-f4b139b5cf43" providerId="ADAL" clId="{7BF6788B-5CE6-41EF-801C-136E966357D1}" dt="2022-05-31T19:29:30.081" v="653" actId="1076"/>
          <ac:spMkLst>
            <pc:docMk/>
            <pc:sldMk cId="288157416" sldId="899"/>
            <ac:spMk id="24" creationId="{B12F7A86-8810-EAD5-CFC6-EA6C78483FED}"/>
          </ac:spMkLst>
        </pc:spChg>
        <pc:spChg chg="add mod">
          <ac:chgData name="Levaux Nayan" userId="798c95b9-abfb-41b5-91c8-f4b139b5cf43" providerId="ADAL" clId="{7BF6788B-5CE6-41EF-801C-136E966357D1}" dt="2022-05-31T19:29:30.081" v="653" actId="1076"/>
          <ac:spMkLst>
            <pc:docMk/>
            <pc:sldMk cId="288157416" sldId="899"/>
            <ac:spMk id="25" creationId="{55435349-4CA7-AC93-375D-58F5BC034E18}"/>
          </ac:spMkLst>
        </pc:spChg>
        <pc:spChg chg="add mod">
          <ac:chgData name="Levaux Nayan" userId="798c95b9-abfb-41b5-91c8-f4b139b5cf43" providerId="ADAL" clId="{7BF6788B-5CE6-41EF-801C-136E966357D1}" dt="2022-05-31T19:29:30.081" v="653" actId="1076"/>
          <ac:spMkLst>
            <pc:docMk/>
            <pc:sldMk cId="288157416" sldId="899"/>
            <ac:spMk id="27" creationId="{A2DE2485-EF37-0EA2-6A71-7080479A53E8}"/>
          </ac:spMkLst>
        </pc:spChg>
        <pc:spChg chg="add mod">
          <ac:chgData name="Levaux Nayan" userId="798c95b9-abfb-41b5-91c8-f4b139b5cf43" providerId="ADAL" clId="{7BF6788B-5CE6-41EF-801C-136E966357D1}" dt="2022-05-31T19:29:30.081" v="653" actId="1076"/>
          <ac:spMkLst>
            <pc:docMk/>
            <pc:sldMk cId="288157416" sldId="899"/>
            <ac:spMk id="28" creationId="{A73602B2-5E7B-3177-EA56-A97E3B8D73CD}"/>
          </ac:spMkLst>
        </pc:spChg>
        <pc:spChg chg="add mod">
          <ac:chgData name="Levaux Nayan" userId="798c95b9-abfb-41b5-91c8-f4b139b5cf43" providerId="ADAL" clId="{7BF6788B-5CE6-41EF-801C-136E966357D1}" dt="2022-05-31T19:29:30.081" v="653" actId="1076"/>
          <ac:spMkLst>
            <pc:docMk/>
            <pc:sldMk cId="288157416" sldId="899"/>
            <ac:spMk id="29" creationId="{98E0677E-D982-E6BB-2092-1E4704F8788C}"/>
          </ac:spMkLst>
        </pc:spChg>
        <pc:spChg chg="add mod">
          <ac:chgData name="Levaux Nayan" userId="798c95b9-abfb-41b5-91c8-f4b139b5cf43" providerId="ADAL" clId="{7BF6788B-5CE6-41EF-801C-136E966357D1}" dt="2022-05-31T19:29:30.081" v="653" actId="1076"/>
          <ac:spMkLst>
            <pc:docMk/>
            <pc:sldMk cId="288157416" sldId="899"/>
            <ac:spMk id="31" creationId="{5387ADFE-FFE9-CEBA-8D66-0365CBEC9AA6}"/>
          </ac:spMkLst>
        </pc:spChg>
        <pc:spChg chg="add mod">
          <ac:chgData name="Levaux Nayan" userId="798c95b9-abfb-41b5-91c8-f4b139b5cf43" providerId="ADAL" clId="{7BF6788B-5CE6-41EF-801C-136E966357D1}" dt="2022-05-31T19:29:30.081" v="653" actId="1076"/>
          <ac:spMkLst>
            <pc:docMk/>
            <pc:sldMk cId="288157416" sldId="899"/>
            <ac:spMk id="32" creationId="{6A068C7C-AF54-3FB1-1058-8BA3BAE41A89}"/>
          </ac:spMkLst>
        </pc:spChg>
        <pc:spChg chg="add mod">
          <ac:chgData name="Levaux Nayan" userId="798c95b9-abfb-41b5-91c8-f4b139b5cf43" providerId="ADAL" clId="{7BF6788B-5CE6-41EF-801C-136E966357D1}" dt="2022-05-31T19:29:30.081" v="653" actId="1076"/>
          <ac:spMkLst>
            <pc:docMk/>
            <pc:sldMk cId="288157416" sldId="899"/>
            <ac:spMk id="33" creationId="{B7B4B198-FDF1-9280-5C07-F01DA83BF45B}"/>
          </ac:spMkLst>
        </pc:spChg>
        <pc:spChg chg="add mod">
          <ac:chgData name="Levaux Nayan" userId="798c95b9-abfb-41b5-91c8-f4b139b5cf43" providerId="ADAL" clId="{7BF6788B-5CE6-41EF-801C-136E966357D1}" dt="2022-05-31T19:29:30.081" v="653" actId="1076"/>
          <ac:spMkLst>
            <pc:docMk/>
            <pc:sldMk cId="288157416" sldId="899"/>
            <ac:spMk id="34" creationId="{7418F4CB-1EBE-3345-4B4C-0A1FA7ACEE44}"/>
          </ac:spMkLst>
        </pc:spChg>
        <pc:spChg chg="add mod">
          <ac:chgData name="Levaux Nayan" userId="798c95b9-abfb-41b5-91c8-f4b139b5cf43" providerId="ADAL" clId="{7BF6788B-5CE6-41EF-801C-136E966357D1}" dt="2022-05-31T19:29:30.081" v="653" actId="1076"/>
          <ac:spMkLst>
            <pc:docMk/>
            <pc:sldMk cId="288157416" sldId="899"/>
            <ac:spMk id="35" creationId="{580F06FD-F7BE-10DA-22C2-27F3C5BC295F}"/>
          </ac:spMkLst>
        </pc:spChg>
        <pc:spChg chg="add mod">
          <ac:chgData name="Levaux Nayan" userId="798c95b9-abfb-41b5-91c8-f4b139b5cf43" providerId="ADAL" clId="{7BF6788B-5CE6-41EF-801C-136E966357D1}" dt="2022-05-31T19:29:30.081" v="653" actId="1076"/>
          <ac:spMkLst>
            <pc:docMk/>
            <pc:sldMk cId="288157416" sldId="899"/>
            <ac:spMk id="36" creationId="{EA34A4B6-3B5B-2D6C-A5E7-AEA4DE86EDC5}"/>
          </ac:spMkLst>
        </pc:spChg>
        <pc:spChg chg="add mod">
          <ac:chgData name="Levaux Nayan" userId="798c95b9-abfb-41b5-91c8-f4b139b5cf43" providerId="ADAL" clId="{7BF6788B-5CE6-41EF-801C-136E966357D1}" dt="2022-05-31T19:29:42.661" v="666" actId="1076"/>
          <ac:spMkLst>
            <pc:docMk/>
            <pc:sldMk cId="288157416" sldId="899"/>
            <ac:spMk id="37" creationId="{68DED78A-6CBE-BA43-0271-456364F78547}"/>
          </ac:spMkLst>
        </pc:spChg>
        <pc:picChg chg="del">
          <ac:chgData name="Levaux Nayan" userId="798c95b9-abfb-41b5-91c8-f4b139b5cf43" providerId="ADAL" clId="{7BF6788B-5CE6-41EF-801C-136E966357D1}" dt="2022-05-31T19:23:38.871" v="650" actId="478"/>
          <ac:picMkLst>
            <pc:docMk/>
            <pc:sldMk cId="288157416" sldId="899"/>
            <ac:picMk id="15" creationId="{2837D4BA-BA1F-186C-3C47-8B72A51A5B2E}"/>
          </ac:picMkLst>
        </pc:picChg>
        <pc:cxnChg chg="del">
          <ac:chgData name="Levaux Nayan" userId="798c95b9-abfb-41b5-91c8-f4b139b5cf43" providerId="ADAL" clId="{7BF6788B-5CE6-41EF-801C-136E966357D1}" dt="2022-05-31T19:21:53.708" v="647" actId="478"/>
          <ac:cxnSpMkLst>
            <pc:docMk/>
            <pc:sldMk cId="288157416" sldId="899"/>
            <ac:cxnSpMk id="10" creationId="{C6E01F3D-0BED-72F4-0471-19C82AD09CC3}"/>
          </ac:cxnSpMkLst>
        </pc:cxnChg>
        <pc:cxnChg chg="del">
          <ac:chgData name="Levaux Nayan" userId="798c95b9-abfb-41b5-91c8-f4b139b5cf43" providerId="ADAL" clId="{7BF6788B-5CE6-41EF-801C-136E966357D1}" dt="2022-05-31T19:21:54.510" v="648" actId="478"/>
          <ac:cxnSpMkLst>
            <pc:docMk/>
            <pc:sldMk cId="288157416" sldId="899"/>
            <ac:cxnSpMk id="11" creationId="{018BF67D-34E0-19F8-75BB-FB726395DB1D}"/>
          </ac:cxnSpMkLst>
        </pc:cxnChg>
        <pc:cxnChg chg="del">
          <ac:chgData name="Levaux Nayan" userId="798c95b9-abfb-41b5-91c8-f4b139b5cf43" providerId="ADAL" clId="{7BF6788B-5CE6-41EF-801C-136E966357D1}" dt="2022-05-31T19:21:48.334" v="641" actId="478"/>
          <ac:cxnSpMkLst>
            <pc:docMk/>
            <pc:sldMk cId="288157416" sldId="899"/>
            <ac:cxnSpMk id="12" creationId="{2F6AADC8-E6E3-231D-F931-1653C71707B6}"/>
          </ac:cxnSpMkLst>
        </pc:cxnChg>
        <pc:cxnChg chg="del">
          <ac:chgData name="Levaux Nayan" userId="798c95b9-abfb-41b5-91c8-f4b139b5cf43" providerId="ADAL" clId="{7BF6788B-5CE6-41EF-801C-136E966357D1}" dt="2022-05-31T19:21:50.801" v="644" actId="478"/>
          <ac:cxnSpMkLst>
            <pc:docMk/>
            <pc:sldMk cId="288157416" sldId="899"/>
            <ac:cxnSpMk id="13" creationId="{134DDCEA-8A6D-D0D2-7473-647771CD3578}"/>
          </ac:cxnSpMkLst>
        </pc:cxnChg>
        <pc:cxnChg chg="add mod">
          <ac:chgData name="Levaux Nayan" userId="798c95b9-abfb-41b5-91c8-f4b139b5cf43" providerId="ADAL" clId="{7BF6788B-5CE6-41EF-801C-136E966357D1}" dt="2022-05-31T19:29:30.081" v="653" actId="1076"/>
          <ac:cxnSpMkLst>
            <pc:docMk/>
            <pc:sldMk cId="288157416" sldId="899"/>
            <ac:cxnSpMk id="22" creationId="{0B702CA4-1D9B-A347-AE31-6495D3EB02FD}"/>
          </ac:cxnSpMkLst>
        </pc:cxnChg>
        <pc:cxnChg chg="add mod">
          <ac:chgData name="Levaux Nayan" userId="798c95b9-abfb-41b5-91c8-f4b139b5cf43" providerId="ADAL" clId="{7BF6788B-5CE6-41EF-801C-136E966357D1}" dt="2022-05-31T19:29:30.081" v="653" actId="1076"/>
          <ac:cxnSpMkLst>
            <pc:docMk/>
            <pc:sldMk cId="288157416" sldId="899"/>
            <ac:cxnSpMk id="23" creationId="{03DDEE91-4633-B2F8-8114-9248D1AA6912}"/>
          </ac:cxnSpMkLst>
        </pc:cxnChg>
        <pc:cxnChg chg="add mod">
          <ac:chgData name="Levaux Nayan" userId="798c95b9-abfb-41b5-91c8-f4b139b5cf43" providerId="ADAL" clId="{7BF6788B-5CE6-41EF-801C-136E966357D1}" dt="2022-05-31T19:29:30.081" v="653" actId="1076"/>
          <ac:cxnSpMkLst>
            <pc:docMk/>
            <pc:sldMk cId="288157416" sldId="899"/>
            <ac:cxnSpMk id="26" creationId="{9F497051-01D4-2DC3-D416-428AD1DBC5AA}"/>
          </ac:cxnSpMkLst>
        </pc:cxnChg>
        <pc:cxnChg chg="add mod">
          <ac:chgData name="Levaux Nayan" userId="798c95b9-abfb-41b5-91c8-f4b139b5cf43" providerId="ADAL" clId="{7BF6788B-5CE6-41EF-801C-136E966357D1}" dt="2022-05-31T19:29:30.081" v="653" actId="1076"/>
          <ac:cxnSpMkLst>
            <pc:docMk/>
            <pc:sldMk cId="288157416" sldId="899"/>
            <ac:cxnSpMk id="30" creationId="{38846C14-BD61-E801-9C97-C44B2F47E20B}"/>
          </ac:cxnSpMkLst>
        </pc:cxnChg>
      </pc:sldChg>
      <pc:sldChg chg="del">
        <pc:chgData name="Levaux Nayan" userId="798c95b9-abfb-41b5-91c8-f4b139b5cf43" providerId="ADAL" clId="{7BF6788B-5CE6-41EF-801C-136E966357D1}" dt="2022-06-01T07:17:18.729" v="3155" actId="47"/>
        <pc:sldMkLst>
          <pc:docMk/>
          <pc:sldMk cId="2744224178" sldId="900"/>
        </pc:sldMkLst>
      </pc:sldChg>
      <pc:sldChg chg="addSp delSp modSp del mod modAnim">
        <pc:chgData name="Levaux Nayan" userId="798c95b9-abfb-41b5-91c8-f4b139b5cf43" providerId="ADAL" clId="{7BF6788B-5CE6-41EF-801C-136E966357D1}" dt="2022-06-02T11:58:12.440" v="12599" actId="47"/>
        <pc:sldMkLst>
          <pc:docMk/>
          <pc:sldMk cId="2243489766" sldId="901"/>
        </pc:sldMkLst>
        <pc:spChg chg="add mod">
          <ac:chgData name="Levaux Nayan" userId="798c95b9-abfb-41b5-91c8-f4b139b5cf43" providerId="ADAL" clId="{7BF6788B-5CE6-41EF-801C-136E966357D1}" dt="2022-06-01T07:13:02.301" v="3093" actId="790"/>
          <ac:spMkLst>
            <pc:docMk/>
            <pc:sldMk cId="2243489766" sldId="901"/>
            <ac:spMk id="2" creationId="{7412C313-BD29-FE75-C3E6-5DF9004A1A72}"/>
          </ac:spMkLst>
        </pc:spChg>
        <pc:spChg chg="add mod">
          <ac:chgData name="Levaux Nayan" userId="798c95b9-abfb-41b5-91c8-f4b139b5cf43" providerId="ADAL" clId="{7BF6788B-5CE6-41EF-801C-136E966357D1}" dt="2022-06-01T07:18:31.638" v="3165" actId="208"/>
          <ac:spMkLst>
            <pc:docMk/>
            <pc:sldMk cId="2243489766" sldId="901"/>
            <ac:spMk id="5" creationId="{A08B0359-CD00-FFB6-7880-7903E761EC99}"/>
          </ac:spMkLst>
        </pc:spChg>
        <pc:spChg chg="del">
          <ac:chgData name="Levaux Nayan" userId="798c95b9-abfb-41b5-91c8-f4b139b5cf43" providerId="ADAL" clId="{7BF6788B-5CE6-41EF-801C-136E966357D1}" dt="2022-06-01T07:08:43.749" v="2883" actId="478"/>
          <ac:spMkLst>
            <pc:docMk/>
            <pc:sldMk cId="2243489766" sldId="901"/>
            <ac:spMk id="8" creationId="{4ED29857-FA19-2C16-1088-B00D7217D0DC}"/>
          </ac:spMkLst>
        </pc:spChg>
        <pc:spChg chg="mod">
          <ac:chgData name="Levaux Nayan" userId="798c95b9-abfb-41b5-91c8-f4b139b5cf43" providerId="ADAL" clId="{7BF6788B-5CE6-41EF-801C-136E966357D1}" dt="2022-06-01T07:08:58.405" v="2886" actId="1076"/>
          <ac:spMkLst>
            <pc:docMk/>
            <pc:sldMk cId="2243489766" sldId="901"/>
            <ac:spMk id="9" creationId="{D13880B3-9C53-5F0C-01C6-3BADDC85EECE}"/>
          </ac:spMkLst>
        </pc:spChg>
        <pc:spChg chg="del">
          <ac:chgData name="Levaux Nayan" userId="798c95b9-abfb-41b5-91c8-f4b139b5cf43" providerId="ADAL" clId="{7BF6788B-5CE6-41EF-801C-136E966357D1}" dt="2022-06-02T11:44:59.843" v="12185" actId="478"/>
          <ac:spMkLst>
            <pc:docMk/>
            <pc:sldMk cId="2243489766" sldId="901"/>
            <ac:spMk id="10" creationId="{6C748DFE-C10B-0B05-A3C7-651AF1DEC1C6}"/>
          </ac:spMkLst>
        </pc:spChg>
        <pc:spChg chg="del">
          <ac:chgData name="Levaux Nayan" userId="798c95b9-abfb-41b5-91c8-f4b139b5cf43" providerId="ADAL" clId="{7BF6788B-5CE6-41EF-801C-136E966357D1}" dt="2022-06-01T07:08:45.466" v="2884" actId="478"/>
          <ac:spMkLst>
            <pc:docMk/>
            <pc:sldMk cId="2243489766" sldId="901"/>
            <ac:spMk id="23" creationId="{069A5B1E-E0E1-1189-3328-9F4BDAA610DB}"/>
          </ac:spMkLst>
        </pc:spChg>
        <pc:spChg chg="mod">
          <ac:chgData name="Levaux Nayan" userId="798c95b9-abfb-41b5-91c8-f4b139b5cf43" providerId="ADAL" clId="{7BF6788B-5CE6-41EF-801C-136E966357D1}" dt="2022-06-01T07:14:41.876" v="3138" actId="1076"/>
          <ac:spMkLst>
            <pc:docMk/>
            <pc:sldMk cId="2243489766" sldId="901"/>
            <ac:spMk id="25" creationId="{0BB49B44-C6A7-F1D0-66BA-A288AF960CE4}"/>
          </ac:spMkLst>
        </pc:spChg>
        <pc:spChg chg="add mod">
          <ac:chgData name="Levaux Nayan" userId="798c95b9-abfb-41b5-91c8-f4b139b5cf43" providerId="ADAL" clId="{7BF6788B-5CE6-41EF-801C-136E966357D1}" dt="2022-06-01T07:16:28.030" v="3154" actId="20577"/>
          <ac:spMkLst>
            <pc:docMk/>
            <pc:sldMk cId="2243489766" sldId="901"/>
            <ac:spMk id="32" creationId="{5A1C49D4-3663-1509-86A3-2ED6779AA21A}"/>
          </ac:spMkLst>
        </pc:spChg>
        <pc:picChg chg="add mod">
          <ac:chgData name="Levaux Nayan" userId="798c95b9-abfb-41b5-91c8-f4b139b5cf43" providerId="ADAL" clId="{7BF6788B-5CE6-41EF-801C-136E966357D1}" dt="2022-06-01T07:10:17.999" v="2944" actId="1076"/>
          <ac:picMkLst>
            <pc:docMk/>
            <pc:sldMk cId="2243489766" sldId="901"/>
            <ac:picMk id="30" creationId="{6DDEBD5C-D920-CC76-B285-CEA4232A8579}"/>
          </ac:picMkLst>
        </pc:picChg>
        <pc:picChg chg="add mod">
          <ac:chgData name="Levaux Nayan" userId="798c95b9-abfb-41b5-91c8-f4b139b5cf43" providerId="ADAL" clId="{7BF6788B-5CE6-41EF-801C-136E966357D1}" dt="2022-06-01T07:10:31.534" v="2945" actId="1076"/>
          <ac:picMkLst>
            <pc:docMk/>
            <pc:sldMk cId="2243489766" sldId="901"/>
            <ac:picMk id="31" creationId="{E656AB49-B326-04F3-485A-CE7072726AC2}"/>
          </ac:picMkLst>
        </pc:picChg>
        <pc:picChg chg="add mod">
          <ac:chgData name="Levaux Nayan" userId="798c95b9-abfb-41b5-91c8-f4b139b5cf43" providerId="ADAL" clId="{7BF6788B-5CE6-41EF-801C-136E966357D1}" dt="2022-06-02T11:49:17.812" v="12192" actId="1076"/>
          <ac:picMkLst>
            <pc:docMk/>
            <pc:sldMk cId="2243489766" sldId="901"/>
            <ac:picMk id="33" creationId="{087C52E7-16D0-DD97-CE19-A0A9EB54B764}"/>
          </ac:picMkLst>
        </pc:picChg>
      </pc:sldChg>
      <pc:sldChg chg="del">
        <pc:chgData name="Levaux Nayan" userId="798c95b9-abfb-41b5-91c8-f4b139b5cf43" providerId="ADAL" clId="{7BF6788B-5CE6-41EF-801C-136E966357D1}" dt="2022-05-31T20:02:36.750" v="1338" actId="47"/>
        <pc:sldMkLst>
          <pc:docMk/>
          <pc:sldMk cId="682493608" sldId="902"/>
        </pc:sldMkLst>
      </pc:sldChg>
      <pc:sldChg chg="addSp modSp del mod">
        <pc:chgData name="Levaux Nayan" userId="798c95b9-abfb-41b5-91c8-f4b139b5cf43" providerId="ADAL" clId="{7BF6788B-5CE6-41EF-801C-136E966357D1}" dt="2022-06-01T13:46:39.037" v="7228" actId="47"/>
        <pc:sldMkLst>
          <pc:docMk/>
          <pc:sldMk cId="861620031" sldId="903"/>
        </pc:sldMkLst>
        <pc:spChg chg="mod">
          <ac:chgData name="Levaux Nayan" userId="798c95b9-abfb-41b5-91c8-f4b139b5cf43" providerId="ADAL" clId="{7BF6788B-5CE6-41EF-801C-136E966357D1}" dt="2022-05-31T20:03:37.192" v="1438" actId="20577"/>
          <ac:spMkLst>
            <pc:docMk/>
            <pc:sldMk cId="861620031" sldId="903"/>
            <ac:spMk id="3" creationId="{1290EC53-19D0-43A1-A0E0-F3D62A40EA4F}"/>
          </ac:spMkLst>
        </pc:spChg>
        <pc:spChg chg="add mod">
          <ac:chgData name="Levaux Nayan" userId="798c95b9-abfb-41b5-91c8-f4b139b5cf43" providerId="ADAL" clId="{7BF6788B-5CE6-41EF-801C-136E966357D1}" dt="2022-05-31T20:05:10.432" v="1600" actId="1076"/>
          <ac:spMkLst>
            <pc:docMk/>
            <pc:sldMk cId="861620031" sldId="903"/>
            <ac:spMk id="4" creationId="{EDC7AE2D-8C00-B6A3-BECB-17D1888C4508}"/>
          </ac:spMkLst>
        </pc:spChg>
        <pc:spChg chg="mod">
          <ac:chgData name="Levaux Nayan" userId="798c95b9-abfb-41b5-91c8-f4b139b5cf43" providerId="ADAL" clId="{7BF6788B-5CE6-41EF-801C-136E966357D1}" dt="2022-05-31T20:04:11.007" v="1441" actId="6549"/>
          <ac:spMkLst>
            <pc:docMk/>
            <pc:sldMk cId="861620031" sldId="903"/>
            <ac:spMk id="16" creationId="{871088CF-725B-4939-96AC-04B233F402EF}"/>
          </ac:spMkLst>
        </pc:spChg>
      </pc:sldChg>
      <pc:sldChg chg="modSp del mod">
        <pc:chgData name="Levaux Nayan" userId="798c95b9-abfb-41b5-91c8-f4b139b5cf43" providerId="ADAL" clId="{7BF6788B-5CE6-41EF-801C-136E966357D1}" dt="2022-06-01T13:46:39.037" v="7228" actId="47"/>
        <pc:sldMkLst>
          <pc:docMk/>
          <pc:sldMk cId="1851845619" sldId="904"/>
        </pc:sldMkLst>
        <pc:spChg chg="mod">
          <ac:chgData name="Levaux Nayan" userId="798c95b9-abfb-41b5-91c8-f4b139b5cf43" providerId="ADAL" clId="{7BF6788B-5CE6-41EF-801C-136E966357D1}" dt="2022-05-31T20:03:31.661" v="1418" actId="20577"/>
          <ac:spMkLst>
            <pc:docMk/>
            <pc:sldMk cId="1851845619" sldId="904"/>
            <ac:spMk id="3" creationId="{1290EC53-19D0-43A1-A0E0-F3D62A40EA4F}"/>
          </ac:spMkLst>
        </pc:spChg>
      </pc:sldChg>
      <pc:sldChg chg="modSp del mod">
        <pc:chgData name="Levaux Nayan" userId="798c95b9-abfb-41b5-91c8-f4b139b5cf43" providerId="ADAL" clId="{7BF6788B-5CE6-41EF-801C-136E966357D1}" dt="2022-06-01T13:46:39.037" v="7228" actId="47"/>
        <pc:sldMkLst>
          <pc:docMk/>
          <pc:sldMk cId="3112498364" sldId="905"/>
        </pc:sldMkLst>
        <pc:spChg chg="mod">
          <ac:chgData name="Levaux Nayan" userId="798c95b9-abfb-41b5-91c8-f4b139b5cf43" providerId="ADAL" clId="{7BF6788B-5CE6-41EF-801C-136E966357D1}" dt="2022-05-31T20:03:27.382" v="1398" actId="20577"/>
          <ac:spMkLst>
            <pc:docMk/>
            <pc:sldMk cId="3112498364" sldId="905"/>
            <ac:spMk id="3" creationId="{1290EC53-19D0-43A1-A0E0-F3D62A40EA4F}"/>
          </ac:spMkLst>
        </pc:spChg>
      </pc:sldChg>
      <pc:sldChg chg="modSp del mod">
        <pc:chgData name="Levaux Nayan" userId="798c95b9-abfb-41b5-91c8-f4b139b5cf43" providerId="ADAL" clId="{7BF6788B-5CE6-41EF-801C-136E966357D1}" dt="2022-06-01T13:41:08.575" v="7143" actId="47"/>
        <pc:sldMkLst>
          <pc:docMk/>
          <pc:sldMk cId="2467614803" sldId="906"/>
        </pc:sldMkLst>
        <pc:spChg chg="mod">
          <ac:chgData name="Levaux Nayan" userId="798c95b9-abfb-41b5-91c8-f4b139b5cf43" providerId="ADAL" clId="{7BF6788B-5CE6-41EF-801C-136E966357D1}" dt="2022-05-31T20:03:20.922" v="1378" actId="20577"/>
          <ac:spMkLst>
            <pc:docMk/>
            <pc:sldMk cId="2467614803" sldId="906"/>
            <ac:spMk id="3" creationId="{1290EC53-19D0-43A1-A0E0-F3D62A40EA4F}"/>
          </ac:spMkLst>
        </pc:spChg>
      </pc:sldChg>
      <pc:sldChg chg="modSp del mod">
        <pc:chgData name="Levaux Nayan" userId="798c95b9-abfb-41b5-91c8-f4b139b5cf43" providerId="ADAL" clId="{7BF6788B-5CE6-41EF-801C-136E966357D1}" dt="2022-06-01T13:41:05.511" v="7142" actId="47"/>
        <pc:sldMkLst>
          <pc:docMk/>
          <pc:sldMk cId="2344547899" sldId="907"/>
        </pc:sldMkLst>
        <pc:spChg chg="mod">
          <ac:chgData name="Levaux Nayan" userId="798c95b9-abfb-41b5-91c8-f4b139b5cf43" providerId="ADAL" clId="{7BF6788B-5CE6-41EF-801C-136E966357D1}" dt="2022-05-31T20:03:09.937" v="1358" actId="20577"/>
          <ac:spMkLst>
            <pc:docMk/>
            <pc:sldMk cId="2344547899" sldId="907"/>
            <ac:spMk id="3" creationId="{1290EC53-19D0-43A1-A0E0-F3D62A40EA4F}"/>
          </ac:spMkLst>
        </pc:spChg>
      </pc:sldChg>
      <pc:sldChg chg="del">
        <pc:chgData name="Levaux Nayan" userId="798c95b9-abfb-41b5-91c8-f4b139b5cf43" providerId="ADAL" clId="{7BF6788B-5CE6-41EF-801C-136E966357D1}" dt="2022-06-01T13:41:03.349" v="7141" actId="47"/>
        <pc:sldMkLst>
          <pc:docMk/>
          <pc:sldMk cId="1766044065" sldId="908"/>
        </pc:sldMkLst>
      </pc:sldChg>
      <pc:sldChg chg="del">
        <pc:chgData name="Levaux Nayan" userId="798c95b9-abfb-41b5-91c8-f4b139b5cf43" providerId="ADAL" clId="{7BF6788B-5CE6-41EF-801C-136E966357D1}" dt="2022-06-01T13:41:01.547" v="7140" actId="47"/>
        <pc:sldMkLst>
          <pc:docMk/>
          <pc:sldMk cId="1078578399" sldId="909"/>
        </pc:sldMkLst>
      </pc:sldChg>
      <pc:sldChg chg="del">
        <pc:chgData name="Levaux Nayan" userId="798c95b9-abfb-41b5-91c8-f4b139b5cf43" providerId="ADAL" clId="{7BF6788B-5CE6-41EF-801C-136E966357D1}" dt="2022-06-01T15:10:12.584" v="8734" actId="47"/>
        <pc:sldMkLst>
          <pc:docMk/>
          <pc:sldMk cId="1509879552" sldId="910"/>
        </pc:sldMkLst>
      </pc:sldChg>
      <pc:sldChg chg="modSp del modNotesTx">
        <pc:chgData name="Levaux Nayan" userId="798c95b9-abfb-41b5-91c8-f4b139b5cf43" providerId="ADAL" clId="{7BF6788B-5CE6-41EF-801C-136E966357D1}" dt="2022-06-01T15:08:30.108" v="8723" actId="47"/>
        <pc:sldMkLst>
          <pc:docMk/>
          <pc:sldMk cId="2888767619" sldId="911"/>
        </pc:sldMkLst>
        <pc:spChg chg="mod">
          <ac:chgData name="Levaux Nayan" userId="798c95b9-abfb-41b5-91c8-f4b139b5cf43" providerId="ADAL" clId="{7BF6788B-5CE6-41EF-801C-136E966357D1}" dt="2022-05-31T20:06:43.026" v="1608" actId="20577"/>
          <ac:spMkLst>
            <pc:docMk/>
            <pc:sldMk cId="2888767619" sldId="911"/>
            <ac:spMk id="16" creationId="{BFC42C52-D748-A154-0C5B-A182CE86DE8E}"/>
          </ac:spMkLst>
        </pc:spChg>
        <pc:spChg chg="mod">
          <ac:chgData name="Levaux Nayan" userId="798c95b9-abfb-41b5-91c8-f4b139b5cf43" providerId="ADAL" clId="{7BF6788B-5CE6-41EF-801C-136E966357D1}" dt="2022-05-31T20:06:52.601" v="1610" actId="20577"/>
          <ac:spMkLst>
            <pc:docMk/>
            <pc:sldMk cId="2888767619" sldId="911"/>
            <ac:spMk id="17" creationId="{E57A311F-EB5B-F2DB-6BD1-45908B2378B6}"/>
          </ac:spMkLst>
        </pc:spChg>
        <pc:spChg chg="mod">
          <ac:chgData name="Levaux Nayan" userId="798c95b9-abfb-41b5-91c8-f4b139b5cf43" providerId="ADAL" clId="{7BF6788B-5CE6-41EF-801C-136E966357D1}" dt="2022-05-31T20:06:24.500" v="1603" actId="6549"/>
          <ac:spMkLst>
            <pc:docMk/>
            <pc:sldMk cId="2888767619" sldId="911"/>
            <ac:spMk id="19" creationId="{AC63E2C2-8289-6B8A-32CB-5ACF0FE5B524}"/>
          </ac:spMkLst>
        </pc:spChg>
      </pc:sldChg>
      <pc:sldChg chg="addSp delSp modSp del mod delAnim modAnim">
        <pc:chgData name="Levaux Nayan" userId="798c95b9-abfb-41b5-91c8-f4b139b5cf43" providerId="ADAL" clId="{7BF6788B-5CE6-41EF-801C-136E966357D1}" dt="2022-06-01T22:49:33.044" v="10417" actId="47"/>
        <pc:sldMkLst>
          <pc:docMk/>
          <pc:sldMk cId="3691383711" sldId="912"/>
        </pc:sldMkLst>
        <pc:spChg chg="del">
          <ac:chgData name="Levaux Nayan" userId="798c95b9-abfb-41b5-91c8-f4b139b5cf43" providerId="ADAL" clId="{7BF6788B-5CE6-41EF-801C-136E966357D1}" dt="2022-05-31T20:11:05.887" v="1656" actId="478"/>
          <ac:spMkLst>
            <pc:docMk/>
            <pc:sldMk cId="3691383711" sldId="912"/>
            <ac:spMk id="5" creationId="{00000000-0000-0000-0000-000000000000}"/>
          </ac:spMkLst>
        </pc:spChg>
        <pc:spChg chg="del">
          <ac:chgData name="Levaux Nayan" userId="798c95b9-abfb-41b5-91c8-f4b139b5cf43" providerId="ADAL" clId="{7BF6788B-5CE6-41EF-801C-136E966357D1}" dt="2022-05-31T20:11:08.856" v="1657" actId="478"/>
          <ac:spMkLst>
            <pc:docMk/>
            <pc:sldMk cId="3691383711" sldId="912"/>
            <ac:spMk id="6" creationId="{4A59309B-B13B-AD17-E411-506E9E28D6F9}"/>
          </ac:spMkLst>
        </pc:spChg>
        <pc:spChg chg="mod">
          <ac:chgData name="Levaux Nayan" userId="798c95b9-abfb-41b5-91c8-f4b139b5cf43" providerId="ADAL" clId="{7BF6788B-5CE6-41EF-801C-136E966357D1}" dt="2022-05-31T20:18:52.387" v="1864" actId="20577"/>
          <ac:spMkLst>
            <pc:docMk/>
            <pc:sldMk cId="3691383711" sldId="912"/>
            <ac:spMk id="7" creationId="{6A8A783B-B1A1-5406-B460-A2BAFCD5EDB2}"/>
          </ac:spMkLst>
        </pc:spChg>
        <pc:spChg chg="del">
          <ac:chgData name="Levaux Nayan" userId="798c95b9-abfb-41b5-91c8-f4b139b5cf43" providerId="ADAL" clId="{7BF6788B-5CE6-41EF-801C-136E966357D1}" dt="2022-05-31T20:11:02.278" v="1655" actId="478"/>
          <ac:spMkLst>
            <pc:docMk/>
            <pc:sldMk cId="3691383711" sldId="912"/>
            <ac:spMk id="8" creationId="{1F664852-97B6-BC35-40AD-BCD8CFEDDD09}"/>
          </ac:spMkLst>
        </pc:spChg>
        <pc:spChg chg="add mod">
          <ac:chgData name="Levaux Nayan" userId="798c95b9-abfb-41b5-91c8-f4b139b5cf43" providerId="ADAL" clId="{7BF6788B-5CE6-41EF-801C-136E966357D1}" dt="2022-05-31T20:18:58.929" v="1866" actId="1076"/>
          <ac:spMkLst>
            <pc:docMk/>
            <pc:sldMk cId="3691383711" sldId="912"/>
            <ac:spMk id="9" creationId="{10095C67-0BAC-443F-64E8-30C34BE1EDC4}"/>
          </ac:spMkLst>
        </pc:spChg>
        <pc:spChg chg="add mod">
          <ac:chgData name="Levaux Nayan" userId="798c95b9-abfb-41b5-91c8-f4b139b5cf43" providerId="ADAL" clId="{7BF6788B-5CE6-41EF-801C-136E966357D1}" dt="2022-05-31T20:18:58.929" v="1866" actId="1076"/>
          <ac:spMkLst>
            <pc:docMk/>
            <pc:sldMk cId="3691383711" sldId="912"/>
            <ac:spMk id="12" creationId="{CE0740AC-D4F3-15D4-2D61-2BD56E6D4EE3}"/>
          </ac:spMkLst>
        </pc:spChg>
        <pc:spChg chg="add mod">
          <ac:chgData name="Levaux Nayan" userId="798c95b9-abfb-41b5-91c8-f4b139b5cf43" providerId="ADAL" clId="{7BF6788B-5CE6-41EF-801C-136E966357D1}" dt="2022-05-31T20:18:58.929" v="1866" actId="1076"/>
          <ac:spMkLst>
            <pc:docMk/>
            <pc:sldMk cId="3691383711" sldId="912"/>
            <ac:spMk id="13" creationId="{500B32BC-9341-ABEA-AD75-8E9406E8987C}"/>
          </ac:spMkLst>
        </pc:spChg>
        <pc:spChg chg="add mod">
          <ac:chgData name="Levaux Nayan" userId="798c95b9-abfb-41b5-91c8-f4b139b5cf43" providerId="ADAL" clId="{7BF6788B-5CE6-41EF-801C-136E966357D1}" dt="2022-05-31T20:18:58.929" v="1866" actId="1076"/>
          <ac:spMkLst>
            <pc:docMk/>
            <pc:sldMk cId="3691383711" sldId="912"/>
            <ac:spMk id="14" creationId="{07AA5FC5-89DD-6975-2310-87F9A1E6BD40}"/>
          </ac:spMkLst>
        </pc:spChg>
        <pc:spChg chg="add mod">
          <ac:chgData name="Levaux Nayan" userId="798c95b9-abfb-41b5-91c8-f4b139b5cf43" providerId="ADAL" clId="{7BF6788B-5CE6-41EF-801C-136E966357D1}" dt="2022-05-31T20:18:58.929" v="1866" actId="1076"/>
          <ac:spMkLst>
            <pc:docMk/>
            <pc:sldMk cId="3691383711" sldId="912"/>
            <ac:spMk id="17" creationId="{91728E52-7992-29EF-AB7B-91109DFDE417}"/>
          </ac:spMkLst>
        </pc:spChg>
        <pc:spChg chg="add mod">
          <ac:chgData name="Levaux Nayan" userId="798c95b9-abfb-41b5-91c8-f4b139b5cf43" providerId="ADAL" clId="{7BF6788B-5CE6-41EF-801C-136E966357D1}" dt="2022-05-31T20:18:58.929" v="1866" actId="1076"/>
          <ac:spMkLst>
            <pc:docMk/>
            <pc:sldMk cId="3691383711" sldId="912"/>
            <ac:spMk id="18" creationId="{9E116ACE-69DB-DA5F-F47B-68168620317E}"/>
          </ac:spMkLst>
        </pc:spChg>
        <pc:spChg chg="add mod">
          <ac:chgData name="Levaux Nayan" userId="798c95b9-abfb-41b5-91c8-f4b139b5cf43" providerId="ADAL" clId="{7BF6788B-5CE6-41EF-801C-136E966357D1}" dt="2022-05-31T20:18:58.929" v="1866" actId="1076"/>
          <ac:spMkLst>
            <pc:docMk/>
            <pc:sldMk cId="3691383711" sldId="912"/>
            <ac:spMk id="19" creationId="{9AD7DEF0-49B4-5173-A92F-8C4AC4EE5E2E}"/>
          </ac:spMkLst>
        </pc:spChg>
        <pc:spChg chg="add mod">
          <ac:chgData name="Levaux Nayan" userId="798c95b9-abfb-41b5-91c8-f4b139b5cf43" providerId="ADAL" clId="{7BF6788B-5CE6-41EF-801C-136E966357D1}" dt="2022-05-31T20:18:58.929" v="1866" actId="1076"/>
          <ac:spMkLst>
            <pc:docMk/>
            <pc:sldMk cId="3691383711" sldId="912"/>
            <ac:spMk id="20" creationId="{1651DBEB-26D4-AAD1-E8CE-129C67B9DF0A}"/>
          </ac:spMkLst>
        </pc:spChg>
        <pc:spChg chg="add mod">
          <ac:chgData name="Levaux Nayan" userId="798c95b9-abfb-41b5-91c8-f4b139b5cf43" providerId="ADAL" clId="{7BF6788B-5CE6-41EF-801C-136E966357D1}" dt="2022-05-31T20:18:58.929" v="1866" actId="1076"/>
          <ac:spMkLst>
            <pc:docMk/>
            <pc:sldMk cId="3691383711" sldId="912"/>
            <ac:spMk id="21" creationId="{B51EBEB5-3D94-8091-83E7-BDA30CD06555}"/>
          </ac:spMkLst>
        </pc:spChg>
        <pc:spChg chg="add mod">
          <ac:chgData name="Levaux Nayan" userId="798c95b9-abfb-41b5-91c8-f4b139b5cf43" providerId="ADAL" clId="{7BF6788B-5CE6-41EF-801C-136E966357D1}" dt="2022-05-31T20:18:58.929" v="1866" actId="1076"/>
          <ac:spMkLst>
            <pc:docMk/>
            <pc:sldMk cId="3691383711" sldId="912"/>
            <ac:spMk id="22" creationId="{418EE24A-94D1-63F4-6D81-EE46DEBF4D4E}"/>
          </ac:spMkLst>
        </pc:spChg>
        <pc:spChg chg="add mod">
          <ac:chgData name="Levaux Nayan" userId="798c95b9-abfb-41b5-91c8-f4b139b5cf43" providerId="ADAL" clId="{7BF6788B-5CE6-41EF-801C-136E966357D1}" dt="2022-05-31T20:18:58.929" v="1866" actId="1076"/>
          <ac:spMkLst>
            <pc:docMk/>
            <pc:sldMk cId="3691383711" sldId="912"/>
            <ac:spMk id="23" creationId="{7BD910C9-9C54-D1F3-EEAE-5F1CD95BC201}"/>
          </ac:spMkLst>
        </pc:spChg>
        <pc:spChg chg="add mod">
          <ac:chgData name="Levaux Nayan" userId="798c95b9-abfb-41b5-91c8-f4b139b5cf43" providerId="ADAL" clId="{7BF6788B-5CE6-41EF-801C-136E966357D1}" dt="2022-05-31T20:18:58.929" v="1866" actId="1076"/>
          <ac:spMkLst>
            <pc:docMk/>
            <pc:sldMk cId="3691383711" sldId="912"/>
            <ac:spMk id="24" creationId="{A00E059C-822C-9C47-E872-2612B0E9B423}"/>
          </ac:spMkLst>
        </pc:spChg>
        <pc:spChg chg="add mod">
          <ac:chgData name="Levaux Nayan" userId="798c95b9-abfb-41b5-91c8-f4b139b5cf43" providerId="ADAL" clId="{7BF6788B-5CE6-41EF-801C-136E966357D1}" dt="2022-05-31T20:19:43.850" v="1868" actId="1076"/>
          <ac:spMkLst>
            <pc:docMk/>
            <pc:sldMk cId="3691383711" sldId="912"/>
            <ac:spMk id="25" creationId="{7327B9D9-F707-230D-2090-E20DF048B6FE}"/>
          </ac:spMkLst>
        </pc:spChg>
        <pc:spChg chg="add mod">
          <ac:chgData name="Levaux Nayan" userId="798c95b9-abfb-41b5-91c8-f4b139b5cf43" providerId="ADAL" clId="{7BF6788B-5CE6-41EF-801C-136E966357D1}" dt="2022-05-31T20:19:43.850" v="1868" actId="1076"/>
          <ac:spMkLst>
            <pc:docMk/>
            <pc:sldMk cId="3691383711" sldId="912"/>
            <ac:spMk id="26" creationId="{4E889865-54BB-94CE-AE35-47B5903A163D}"/>
          </ac:spMkLst>
        </pc:spChg>
        <pc:spChg chg="add mod">
          <ac:chgData name="Levaux Nayan" userId="798c95b9-abfb-41b5-91c8-f4b139b5cf43" providerId="ADAL" clId="{7BF6788B-5CE6-41EF-801C-136E966357D1}" dt="2022-05-31T20:19:43.850" v="1868" actId="1076"/>
          <ac:spMkLst>
            <pc:docMk/>
            <pc:sldMk cId="3691383711" sldId="912"/>
            <ac:spMk id="27" creationId="{A4E408B2-8F42-24C4-0806-8F92762063A6}"/>
          </ac:spMkLst>
        </pc:spChg>
        <pc:spChg chg="add mod">
          <ac:chgData name="Levaux Nayan" userId="798c95b9-abfb-41b5-91c8-f4b139b5cf43" providerId="ADAL" clId="{7BF6788B-5CE6-41EF-801C-136E966357D1}" dt="2022-05-31T20:19:43.850" v="1868" actId="1076"/>
          <ac:spMkLst>
            <pc:docMk/>
            <pc:sldMk cId="3691383711" sldId="912"/>
            <ac:spMk id="30" creationId="{66F6D8BD-686F-9B4F-F17C-1AD600F593D4}"/>
          </ac:spMkLst>
        </pc:spChg>
        <pc:spChg chg="add mod">
          <ac:chgData name="Levaux Nayan" userId="798c95b9-abfb-41b5-91c8-f4b139b5cf43" providerId="ADAL" clId="{7BF6788B-5CE6-41EF-801C-136E966357D1}" dt="2022-05-31T20:19:43.850" v="1868" actId="1076"/>
          <ac:spMkLst>
            <pc:docMk/>
            <pc:sldMk cId="3691383711" sldId="912"/>
            <ac:spMk id="31" creationId="{3B16F89E-039B-BB4D-AAE6-C68340BA35A1}"/>
          </ac:spMkLst>
        </pc:spChg>
        <pc:spChg chg="add mod">
          <ac:chgData name="Levaux Nayan" userId="798c95b9-abfb-41b5-91c8-f4b139b5cf43" providerId="ADAL" clId="{7BF6788B-5CE6-41EF-801C-136E966357D1}" dt="2022-05-31T20:19:43.850" v="1868" actId="1076"/>
          <ac:spMkLst>
            <pc:docMk/>
            <pc:sldMk cId="3691383711" sldId="912"/>
            <ac:spMk id="32" creationId="{E1E405AC-DD1E-23EF-A667-5BE97D88E454}"/>
          </ac:spMkLst>
        </pc:spChg>
        <pc:spChg chg="add mod">
          <ac:chgData name="Levaux Nayan" userId="798c95b9-abfb-41b5-91c8-f4b139b5cf43" providerId="ADAL" clId="{7BF6788B-5CE6-41EF-801C-136E966357D1}" dt="2022-05-31T20:19:43.850" v="1868" actId="1076"/>
          <ac:spMkLst>
            <pc:docMk/>
            <pc:sldMk cId="3691383711" sldId="912"/>
            <ac:spMk id="33" creationId="{F77E30E2-E590-1075-82F6-3E28688F9439}"/>
          </ac:spMkLst>
        </pc:spChg>
        <pc:cxnChg chg="add mod">
          <ac:chgData name="Levaux Nayan" userId="798c95b9-abfb-41b5-91c8-f4b139b5cf43" providerId="ADAL" clId="{7BF6788B-5CE6-41EF-801C-136E966357D1}" dt="2022-05-31T20:18:58.929" v="1866" actId="1076"/>
          <ac:cxnSpMkLst>
            <pc:docMk/>
            <pc:sldMk cId="3691383711" sldId="912"/>
            <ac:cxnSpMk id="10" creationId="{86372971-C666-613A-0A63-8F356205C2EE}"/>
          </ac:cxnSpMkLst>
        </pc:cxnChg>
        <pc:cxnChg chg="add mod">
          <ac:chgData name="Levaux Nayan" userId="798c95b9-abfb-41b5-91c8-f4b139b5cf43" providerId="ADAL" clId="{7BF6788B-5CE6-41EF-801C-136E966357D1}" dt="2022-05-31T20:18:58.929" v="1866" actId="1076"/>
          <ac:cxnSpMkLst>
            <pc:docMk/>
            <pc:sldMk cId="3691383711" sldId="912"/>
            <ac:cxnSpMk id="11" creationId="{14A2F65D-D6C7-3D6B-D19D-50990BB1DD36}"/>
          </ac:cxnSpMkLst>
        </pc:cxnChg>
        <pc:cxnChg chg="add mod">
          <ac:chgData name="Levaux Nayan" userId="798c95b9-abfb-41b5-91c8-f4b139b5cf43" providerId="ADAL" clId="{7BF6788B-5CE6-41EF-801C-136E966357D1}" dt="2022-05-31T20:18:58.929" v="1866" actId="1076"/>
          <ac:cxnSpMkLst>
            <pc:docMk/>
            <pc:sldMk cId="3691383711" sldId="912"/>
            <ac:cxnSpMk id="15" creationId="{A2F5BB0A-932D-A417-BD66-CF9A7CFB4BB1}"/>
          </ac:cxnSpMkLst>
        </pc:cxnChg>
        <pc:cxnChg chg="add mod">
          <ac:chgData name="Levaux Nayan" userId="798c95b9-abfb-41b5-91c8-f4b139b5cf43" providerId="ADAL" clId="{7BF6788B-5CE6-41EF-801C-136E966357D1}" dt="2022-05-31T20:18:58.929" v="1866" actId="1076"/>
          <ac:cxnSpMkLst>
            <pc:docMk/>
            <pc:sldMk cId="3691383711" sldId="912"/>
            <ac:cxnSpMk id="16" creationId="{262C3301-48F9-EB97-8406-A21663C772DA}"/>
          </ac:cxnSpMkLst>
        </pc:cxnChg>
        <pc:cxnChg chg="add mod">
          <ac:chgData name="Levaux Nayan" userId="798c95b9-abfb-41b5-91c8-f4b139b5cf43" providerId="ADAL" clId="{7BF6788B-5CE6-41EF-801C-136E966357D1}" dt="2022-05-31T20:19:43.850" v="1868" actId="1076"/>
          <ac:cxnSpMkLst>
            <pc:docMk/>
            <pc:sldMk cId="3691383711" sldId="912"/>
            <ac:cxnSpMk id="28" creationId="{8BD49BE8-34B3-F0E9-4E47-908A13E04FE2}"/>
          </ac:cxnSpMkLst>
        </pc:cxnChg>
        <pc:cxnChg chg="add mod">
          <ac:chgData name="Levaux Nayan" userId="798c95b9-abfb-41b5-91c8-f4b139b5cf43" providerId="ADAL" clId="{7BF6788B-5CE6-41EF-801C-136E966357D1}" dt="2022-05-31T20:19:43.850" v="1868" actId="1076"/>
          <ac:cxnSpMkLst>
            <pc:docMk/>
            <pc:sldMk cId="3691383711" sldId="912"/>
            <ac:cxnSpMk id="29" creationId="{EBF7131A-66F3-06EC-6F71-6E4D208C2366}"/>
          </ac:cxnSpMkLst>
        </pc:cxnChg>
      </pc:sldChg>
      <pc:sldChg chg="add del">
        <pc:chgData name="Levaux Nayan" userId="798c95b9-abfb-41b5-91c8-f4b139b5cf43" providerId="ADAL" clId="{7BF6788B-5CE6-41EF-801C-136E966357D1}" dt="2022-05-31T19:47:01.343" v="1055" actId="47"/>
        <pc:sldMkLst>
          <pc:docMk/>
          <pc:sldMk cId="1977199017" sldId="913"/>
        </pc:sldMkLst>
      </pc:sldChg>
      <pc:sldChg chg="add del">
        <pc:chgData name="Levaux Nayan" userId="798c95b9-abfb-41b5-91c8-f4b139b5cf43" providerId="ADAL" clId="{7BF6788B-5CE6-41EF-801C-136E966357D1}" dt="2022-05-31T19:13:54.499" v="350" actId="47"/>
        <pc:sldMkLst>
          <pc:docMk/>
          <pc:sldMk cId="2068393669" sldId="913"/>
        </pc:sldMkLst>
      </pc:sldChg>
      <pc:sldChg chg="addSp modSp add del mod">
        <pc:chgData name="Levaux Nayan" userId="798c95b9-abfb-41b5-91c8-f4b139b5cf43" providerId="ADAL" clId="{7BF6788B-5CE6-41EF-801C-136E966357D1}" dt="2022-05-31T20:45:54.427" v="2827" actId="47"/>
        <pc:sldMkLst>
          <pc:docMk/>
          <pc:sldMk cId="2672308329" sldId="914"/>
        </pc:sldMkLst>
        <pc:spChg chg="add mod">
          <ac:chgData name="Levaux Nayan" userId="798c95b9-abfb-41b5-91c8-f4b139b5cf43" providerId="ADAL" clId="{7BF6788B-5CE6-41EF-801C-136E966357D1}" dt="2022-05-31T19:37:40.938" v="785" actId="1076"/>
          <ac:spMkLst>
            <pc:docMk/>
            <pc:sldMk cId="2672308329" sldId="914"/>
            <ac:spMk id="2" creationId="{2E713246-C436-6F43-F4EB-544A94E8AD08}"/>
          </ac:spMkLst>
        </pc:spChg>
        <pc:spChg chg="mod">
          <ac:chgData name="Levaux Nayan" userId="798c95b9-abfb-41b5-91c8-f4b139b5cf43" providerId="ADAL" clId="{7BF6788B-5CE6-41EF-801C-136E966357D1}" dt="2022-05-31T19:31:06.218" v="705" actId="14100"/>
          <ac:spMkLst>
            <pc:docMk/>
            <pc:sldMk cId="2672308329" sldId="914"/>
            <ac:spMk id="17" creationId="{34BA3775-C247-84B4-D63C-316284D60AC6}"/>
          </ac:spMkLst>
        </pc:spChg>
        <pc:spChg chg="mod">
          <ac:chgData name="Levaux Nayan" userId="798c95b9-abfb-41b5-91c8-f4b139b5cf43" providerId="ADAL" clId="{7BF6788B-5CE6-41EF-801C-136E966357D1}" dt="2022-05-31T19:31:02.020" v="704" actId="14100"/>
          <ac:spMkLst>
            <pc:docMk/>
            <pc:sldMk cId="2672308329" sldId="914"/>
            <ac:spMk id="19" creationId="{0F00952D-C00D-7F00-8F3A-354118618F14}"/>
          </ac:spMkLst>
        </pc:spChg>
        <pc:spChg chg="mod">
          <ac:chgData name="Levaux Nayan" userId="798c95b9-abfb-41b5-91c8-f4b139b5cf43" providerId="ADAL" clId="{7BF6788B-5CE6-41EF-801C-136E966357D1}" dt="2022-05-31T19:31:38.259" v="707" actId="6549"/>
          <ac:spMkLst>
            <pc:docMk/>
            <pc:sldMk cId="2672308329" sldId="914"/>
            <ac:spMk id="29" creationId="{98E0677E-D982-E6BB-2092-1E4704F8788C}"/>
          </ac:spMkLst>
        </pc:spChg>
        <pc:spChg chg="add mod">
          <ac:chgData name="Levaux Nayan" userId="798c95b9-abfb-41b5-91c8-f4b139b5cf43" providerId="ADAL" clId="{7BF6788B-5CE6-41EF-801C-136E966357D1}" dt="2022-05-31T19:32:27.420" v="710" actId="20577"/>
          <ac:spMkLst>
            <pc:docMk/>
            <pc:sldMk cId="2672308329" sldId="914"/>
            <ac:spMk id="39" creationId="{F83D3F1D-D5BD-FA6B-A249-870BEC2F00CD}"/>
          </ac:spMkLst>
        </pc:spChg>
        <pc:spChg chg="add mod">
          <ac:chgData name="Levaux Nayan" userId="798c95b9-abfb-41b5-91c8-f4b139b5cf43" providerId="ADAL" clId="{7BF6788B-5CE6-41EF-801C-136E966357D1}" dt="2022-05-31T19:46:56.439" v="1054" actId="1076"/>
          <ac:spMkLst>
            <pc:docMk/>
            <pc:sldMk cId="2672308329" sldId="914"/>
            <ac:spMk id="40" creationId="{F32A0478-F6E2-423A-C488-64ABA70EC41D}"/>
          </ac:spMkLst>
        </pc:spChg>
        <pc:cxnChg chg="add mod">
          <ac:chgData name="Levaux Nayan" userId="798c95b9-abfb-41b5-91c8-f4b139b5cf43" providerId="ADAL" clId="{7BF6788B-5CE6-41EF-801C-136E966357D1}" dt="2022-05-31T19:32:25.145" v="709" actId="1076"/>
          <ac:cxnSpMkLst>
            <pc:docMk/>
            <pc:sldMk cId="2672308329" sldId="914"/>
            <ac:cxnSpMk id="38" creationId="{F86A361B-FDD7-DEFD-F2CA-BDE3658DCC5E}"/>
          </ac:cxnSpMkLst>
        </pc:cxnChg>
      </pc:sldChg>
      <pc:sldChg chg="addSp modSp add del mod">
        <pc:chgData name="Levaux Nayan" userId="798c95b9-abfb-41b5-91c8-f4b139b5cf43" providerId="ADAL" clId="{7BF6788B-5CE6-41EF-801C-136E966357D1}" dt="2022-05-31T20:45:56.069" v="2828" actId="47"/>
        <pc:sldMkLst>
          <pc:docMk/>
          <pc:sldMk cId="2823243846" sldId="915"/>
        </pc:sldMkLst>
        <pc:spChg chg="mod">
          <ac:chgData name="Levaux Nayan" userId="798c95b9-abfb-41b5-91c8-f4b139b5cf43" providerId="ADAL" clId="{7BF6788B-5CE6-41EF-801C-136E966357D1}" dt="2022-05-31T19:44:42.666" v="800" actId="1076"/>
          <ac:spMkLst>
            <pc:docMk/>
            <pc:sldMk cId="2823243846" sldId="915"/>
            <ac:spMk id="2" creationId="{2E713246-C436-6F43-F4EB-544A94E8AD08}"/>
          </ac:spMkLst>
        </pc:spChg>
        <pc:spChg chg="add mod">
          <ac:chgData name="Levaux Nayan" userId="798c95b9-abfb-41b5-91c8-f4b139b5cf43" providerId="ADAL" clId="{7BF6788B-5CE6-41EF-801C-136E966357D1}" dt="2022-05-31T19:44:42.666" v="800" actId="1076"/>
          <ac:spMkLst>
            <pc:docMk/>
            <pc:sldMk cId="2823243846" sldId="915"/>
            <ac:spMk id="3" creationId="{91BDA665-27D6-9275-726A-83A27FC247B9}"/>
          </ac:spMkLst>
        </pc:spChg>
        <pc:spChg chg="add mod">
          <ac:chgData name="Levaux Nayan" userId="798c95b9-abfb-41b5-91c8-f4b139b5cf43" providerId="ADAL" clId="{7BF6788B-5CE6-41EF-801C-136E966357D1}" dt="2022-05-31T19:44:42.666" v="800" actId="1076"/>
          <ac:spMkLst>
            <pc:docMk/>
            <pc:sldMk cId="2823243846" sldId="915"/>
            <ac:spMk id="40" creationId="{52FD980B-F2BD-825F-E8BD-7D6E37691D5D}"/>
          </ac:spMkLst>
        </pc:spChg>
      </pc:sldChg>
      <pc:sldChg chg="addSp delSp modSp add del mod">
        <pc:chgData name="Levaux Nayan" userId="798c95b9-abfb-41b5-91c8-f4b139b5cf43" providerId="ADAL" clId="{7BF6788B-5CE6-41EF-801C-136E966357D1}" dt="2022-05-31T19:44:33.964" v="798"/>
        <pc:sldMkLst>
          <pc:docMk/>
          <pc:sldMk cId="2257056659" sldId="916"/>
        </pc:sldMkLst>
        <pc:spChg chg="add del mod">
          <ac:chgData name="Levaux Nayan" userId="798c95b9-abfb-41b5-91c8-f4b139b5cf43" providerId="ADAL" clId="{7BF6788B-5CE6-41EF-801C-136E966357D1}" dt="2022-05-31T19:44:33.040" v="797"/>
          <ac:spMkLst>
            <pc:docMk/>
            <pc:sldMk cId="2257056659" sldId="916"/>
            <ac:spMk id="41" creationId="{B5047DAC-5CF8-C9D8-3321-DFD7EA0B3117}"/>
          </ac:spMkLst>
        </pc:spChg>
        <pc:spChg chg="add del mod">
          <ac:chgData name="Levaux Nayan" userId="798c95b9-abfb-41b5-91c8-f4b139b5cf43" providerId="ADAL" clId="{7BF6788B-5CE6-41EF-801C-136E966357D1}" dt="2022-05-31T19:44:33.040" v="797"/>
          <ac:spMkLst>
            <pc:docMk/>
            <pc:sldMk cId="2257056659" sldId="916"/>
            <ac:spMk id="42" creationId="{158A444C-1420-F9C3-890E-7C483EDFD38E}"/>
          </ac:spMkLst>
        </pc:spChg>
        <pc:spChg chg="add del mod">
          <ac:chgData name="Levaux Nayan" userId="798c95b9-abfb-41b5-91c8-f4b139b5cf43" providerId="ADAL" clId="{7BF6788B-5CE6-41EF-801C-136E966357D1}" dt="2022-05-31T19:44:33.040" v="797"/>
          <ac:spMkLst>
            <pc:docMk/>
            <pc:sldMk cId="2257056659" sldId="916"/>
            <ac:spMk id="43" creationId="{95703AA8-FED9-F8F5-A011-846D867149B9}"/>
          </ac:spMkLst>
        </pc:spChg>
        <pc:spChg chg="add del mod">
          <ac:chgData name="Levaux Nayan" userId="798c95b9-abfb-41b5-91c8-f4b139b5cf43" providerId="ADAL" clId="{7BF6788B-5CE6-41EF-801C-136E966357D1}" dt="2022-05-31T19:44:33.040" v="797"/>
          <ac:spMkLst>
            <pc:docMk/>
            <pc:sldMk cId="2257056659" sldId="916"/>
            <ac:spMk id="44" creationId="{E6A0D235-31C6-E033-8DC1-DC0766237767}"/>
          </ac:spMkLst>
        </pc:spChg>
        <pc:spChg chg="add del mod">
          <ac:chgData name="Levaux Nayan" userId="798c95b9-abfb-41b5-91c8-f4b139b5cf43" providerId="ADAL" clId="{7BF6788B-5CE6-41EF-801C-136E966357D1}" dt="2022-05-31T19:44:33.040" v="797"/>
          <ac:spMkLst>
            <pc:docMk/>
            <pc:sldMk cId="2257056659" sldId="916"/>
            <ac:spMk id="45" creationId="{57EB4A3C-123D-C588-987B-623710DFD32F}"/>
          </ac:spMkLst>
        </pc:spChg>
        <pc:spChg chg="add del mod">
          <ac:chgData name="Levaux Nayan" userId="798c95b9-abfb-41b5-91c8-f4b139b5cf43" providerId="ADAL" clId="{7BF6788B-5CE6-41EF-801C-136E966357D1}" dt="2022-05-31T19:44:33.040" v="797"/>
          <ac:spMkLst>
            <pc:docMk/>
            <pc:sldMk cId="2257056659" sldId="916"/>
            <ac:spMk id="48" creationId="{636F2EB0-2F01-EC9D-29D2-3A82FED64311}"/>
          </ac:spMkLst>
        </pc:spChg>
        <pc:spChg chg="add del mod">
          <ac:chgData name="Levaux Nayan" userId="798c95b9-abfb-41b5-91c8-f4b139b5cf43" providerId="ADAL" clId="{7BF6788B-5CE6-41EF-801C-136E966357D1}" dt="2022-05-31T19:44:33.040" v="797"/>
          <ac:spMkLst>
            <pc:docMk/>
            <pc:sldMk cId="2257056659" sldId="916"/>
            <ac:spMk id="49" creationId="{294326BC-360B-FEE4-EBED-D179E6A47086}"/>
          </ac:spMkLst>
        </pc:spChg>
        <pc:spChg chg="add del mod">
          <ac:chgData name="Levaux Nayan" userId="798c95b9-abfb-41b5-91c8-f4b139b5cf43" providerId="ADAL" clId="{7BF6788B-5CE6-41EF-801C-136E966357D1}" dt="2022-05-31T19:44:33.040" v="797"/>
          <ac:spMkLst>
            <pc:docMk/>
            <pc:sldMk cId="2257056659" sldId="916"/>
            <ac:spMk id="51" creationId="{1503CF0D-886A-27AE-4F0D-1018DE81F196}"/>
          </ac:spMkLst>
        </pc:spChg>
        <pc:spChg chg="add del mod">
          <ac:chgData name="Levaux Nayan" userId="798c95b9-abfb-41b5-91c8-f4b139b5cf43" providerId="ADAL" clId="{7BF6788B-5CE6-41EF-801C-136E966357D1}" dt="2022-05-31T19:44:33.040" v="797"/>
          <ac:spMkLst>
            <pc:docMk/>
            <pc:sldMk cId="2257056659" sldId="916"/>
            <ac:spMk id="52" creationId="{0FCA5F06-2E82-41B5-6CD5-ACDCDD07CEF3}"/>
          </ac:spMkLst>
        </pc:spChg>
        <pc:spChg chg="add del mod">
          <ac:chgData name="Levaux Nayan" userId="798c95b9-abfb-41b5-91c8-f4b139b5cf43" providerId="ADAL" clId="{7BF6788B-5CE6-41EF-801C-136E966357D1}" dt="2022-05-31T19:44:33.040" v="797"/>
          <ac:spMkLst>
            <pc:docMk/>
            <pc:sldMk cId="2257056659" sldId="916"/>
            <ac:spMk id="53" creationId="{61A9A24D-A074-687D-86E9-9768D3696844}"/>
          </ac:spMkLst>
        </pc:spChg>
        <pc:spChg chg="add del mod">
          <ac:chgData name="Levaux Nayan" userId="798c95b9-abfb-41b5-91c8-f4b139b5cf43" providerId="ADAL" clId="{7BF6788B-5CE6-41EF-801C-136E966357D1}" dt="2022-05-31T19:44:33.040" v="797"/>
          <ac:spMkLst>
            <pc:docMk/>
            <pc:sldMk cId="2257056659" sldId="916"/>
            <ac:spMk id="55" creationId="{C580558F-49D4-816C-9C66-4B81B5612204}"/>
          </ac:spMkLst>
        </pc:spChg>
        <pc:spChg chg="add del mod">
          <ac:chgData name="Levaux Nayan" userId="798c95b9-abfb-41b5-91c8-f4b139b5cf43" providerId="ADAL" clId="{7BF6788B-5CE6-41EF-801C-136E966357D1}" dt="2022-05-31T19:44:33.040" v="797"/>
          <ac:spMkLst>
            <pc:docMk/>
            <pc:sldMk cId="2257056659" sldId="916"/>
            <ac:spMk id="56" creationId="{C74C6A24-3B52-20D5-8357-7F42B5EAC065}"/>
          </ac:spMkLst>
        </pc:spChg>
        <pc:spChg chg="add del mod">
          <ac:chgData name="Levaux Nayan" userId="798c95b9-abfb-41b5-91c8-f4b139b5cf43" providerId="ADAL" clId="{7BF6788B-5CE6-41EF-801C-136E966357D1}" dt="2022-05-31T19:44:33.040" v="797"/>
          <ac:spMkLst>
            <pc:docMk/>
            <pc:sldMk cId="2257056659" sldId="916"/>
            <ac:spMk id="57" creationId="{D6A10A7B-45A1-B494-0418-65F4A0959471}"/>
          </ac:spMkLst>
        </pc:spChg>
        <pc:spChg chg="add del mod">
          <ac:chgData name="Levaux Nayan" userId="798c95b9-abfb-41b5-91c8-f4b139b5cf43" providerId="ADAL" clId="{7BF6788B-5CE6-41EF-801C-136E966357D1}" dt="2022-05-31T19:44:33.040" v="797"/>
          <ac:spMkLst>
            <pc:docMk/>
            <pc:sldMk cId="2257056659" sldId="916"/>
            <ac:spMk id="58" creationId="{D5D82F54-4A6F-C57D-9269-EC4991C8062E}"/>
          </ac:spMkLst>
        </pc:spChg>
        <pc:spChg chg="add del mod">
          <ac:chgData name="Levaux Nayan" userId="798c95b9-abfb-41b5-91c8-f4b139b5cf43" providerId="ADAL" clId="{7BF6788B-5CE6-41EF-801C-136E966357D1}" dt="2022-05-31T19:44:33.040" v="797"/>
          <ac:spMkLst>
            <pc:docMk/>
            <pc:sldMk cId="2257056659" sldId="916"/>
            <ac:spMk id="59" creationId="{7DB9BDF6-A4E2-FC90-1B1D-24C7D06DFA4E}"/>
          </ac:spMkLst>
        </pc:spChg>
        <pc:spChg chg="add del mod">
          <ac:chgData name="Levaux Nayan" userId="798c95b9-abfb-41b5-91c8-f4b139b5cf43" providerId="ADAL" clId="{7BF6788B-5CE6-41EF-801C-136E966357D1}" dt="2022-05-31T19:44:33.040" v="797"/>
          <ac:spMkLst>
            <pc:docMk/>
            <pc:sldMk cId="2257056659" sldId="916"/>
            <ac:spMk id="60" creationId="{1B237089-6E79-E6E1-9C26-64EB851F76E4}"/>
          </ac:spMkLst>
        </pc:spChg>
        <pc:spChg chg="add del mod">
          <ac:chgData name="Levaux Nayan" userId="798c95b9-abfb-41b5-91c8-f4b139b5cf43" providerId="ADAL" clId="{7BF6788B-5CE6-41EF-801C-136E966357D1}" dt="2022-05-31T19:44:33.040" v="797"/>
          <ac:spMkLst>
            <pc:docMk/>
            <pc:sldMk cId="2257056659" sldId="916"/>
            <ac:spMk id="61" creationId="{21E4959A-D549-FF43-9B83-AA26915BE5BF}"/>
          </ac:spMkLst>
        </pc:spChg>
        <pc:spChg chg="add del mod">
          <ac:chgData name="Levaux Nayan" userId="798c95b9-abfb-41b5-91c8-f4b139b5cf43" providerId="ADAL" clId="{7BF6788B-5CE6-41EF-801C-136E966357D1}" dt="2022-05-31T19:44:33.040" v="797"/>
          <ac:spMkLst>
            <pc:docMk/>
            <pc:sldMk cId="2257056659" sldId="916"/>
            <ac:spMk id="63" creationId="{5B14DD40-97AC-9681-326E-B685BCF78677}"/>
          </ac:spMkLst>
        </pc:spChg>
        <pc:cxnChg chg="add del mod">
          <ac:chgData name="Levaux Nayan" userId="798c95b9-abfb-41b5-91c8-f4b139b5cf43" providerId="ADAL" clId="{7BF6788B-5CE6-41EF-801C-136E966357D1}" dt="2022-05-31T19:44:33.040" v="797"/>
          <ac:cxnSpMkLst>
            <pc:docMk/>
            <pc:sldMk cId="2257056659" sldId="916"/>
            <ac:cxnSpMk id="46" creationId="{1155AFE7-EBE8-67C2-43BB-33807327EEDF}"/>
          </ac:cxnSpMkLst>
        </pc:cxnChg>
        <pc:cxnChg chg="add del mod">
          <ac:chgData name="Levaux Nayan" userId="798c95b9-abfb-41b5-91c8-f4b139b5cf43" providerId="ADAL" clId="{7BF6788B-5CE6-41EF-801C-136E966357D1}" dt="2022-05-31T19:44:33.040" v="797"/>
          <ac:cxnSpMkLst>
            <pc:docMk/>
            <pc:sldMk cId="2257056659" sldId="916"/>
            <ac:cxnSpMk id="47" creationId="{15743205-F323-CF20-DD6E-A0F56D3C163B}"/>
          </ac:cxnSpMkLst>
        </pc:cxnChg>
        <pc:cxnChg chg="add del mod">
          <ac:chgData name="Levaux Nayan" userId="798c95b9-abfb-41b5-91c8-f4b139b5cf43" providerId="ADAL" clId="{7BF6788B-5CE6-41EF-801C-136E966357D1}" dt="2022-05-31T19:44:33.040" v="797"/>
          <ac:cxnSpMkLst>
            <pc:docMk/>
            <pc:sldMk cId="2257056659" sldId="916"/>
            <ac:cxnSpMk id="50" creationId="{FD7661F0-BE7F-9A65-6239-2BAFEE1F71CC}"/>
          </ac:cxnSpMkLst>
        </pc:cxnChg>
        <pc:cxnChg chg="add del mod">
          <ac:chgData name="Levaux Nayan" userId="798c95b9-abfb-41b5-91c8-f4b139b5cf43" providerId="ADAL" clId="{7BF6788B-5CE6-41EF-801C-136E966357D1}" dt="2022-05-31T19:44:33.040" v="797"/>
          <ac:cxnSpMkLst>
            <pc:docMk/>
            <pc:sldMk cId="2257056659" sldId="916"/>
            <ac:cxnSpMk id="54" creationId="{CB163B4E-DF6F-2576-AF93-1175B33DC29A}"/>
          </ac:cxnSpMkLst>
        </pc:cxnChg>
        <pc:cxnChg chg="add del mod">
          <ac:chgData name="Levaux Nayan" userId="798c95b9-abfb-41b5-91c8-f4b139b5cf43" providerId="ADAL" clId="{7BF6788B-5CE6-41EF-801C-136E966357D1}" dt="2022-05-31T19:44:33.040" v="797"/>
          <ac:cxnSpMkLst>
            <pc:docMk/>
            <pc:sldMk cId="2257056659" sldId="916"/>
            <ac:cxnSpMk id="62" creationId="{67AB2BA6-AB56-BC7B-F63D-210C4E08DDAE}"/>
          </ac:cxnSpMkLst>
        </pc:cxnChg>
      </pc:sldChg>
      <pc:sldChg chg="addSp delSp modSp add del mod">
        <pc:chgData name="Levaux Nayan" userId="798c95b9-abfb-41b5-91c8-f4b139b5cf43" providerId="ADAL" clId="{7BF6788B-5CE6-41EF-801C-136E966357D1}" dt="2022-05-31T20:45:58.591" v="2829" actId="47"/>
        <pc:sldMkLst>
          <pc:docMk/>
          <pc:sldMk cId="3779398712" sldId="916"/>
        </pc:sldMkLst>
        <pc:spChg chg="mod">
          <ac:chgData name="Levaux Nayan" userId="798c95b9-abfb-41b5-91c8-f4b139b5cf43" providerId="ADAL" clId="{7BF6788B-5CE6-41EF-801C-136E966357D1}" dt="2022-05-31T20:20:35.765" v="1927" actId="1076"/>
          <ac:spMkLst>
            <pc:docMk/>
            <pc:sldMk cId="3779398712" sldId="916"/>
            <ac:spMk id="2" creationId="{2E713246-C436-6F43-F4EB-544A94E8AD08}"/>
          </ac:spMkLst>
        </pc:spChg>
        <pc:spChg chg="del">
          <ac:chgData name="Levaux Nayan" userId="798c95b9-abfb-41b5-91c8-f4b139b5cf43" providerId="ADAL" clId="{7BF6788B-5CE6-41EF-801C-136E966357D1}" dt="2022-05-31T19:45:48.207" v="1018" actId="478"/>
          <ac:spMkLst>
            <pc:docMk/>
            <pc:sldMk cId="3779398712" sldId="916"/>
            <ac:spMk id="32" creationId="{6A068C7C-AF54-3FB1-1058-8BA3BAE41A89}"/>
          </ac:spMkLst>
        </pc:spChg>
        <pc:spChg chg="del">
          <ac:chgData name="Levaux Nayan" userId="798c95b9-abfb-41b5-91c8-f4b139b5cf43" providerId="ADAL" clId="{7BF6788B-5CE6-41EF-801C-136E966357D1}" dt="2022-05-31T19:45:47.068" v="1017" actId="478"/>
          <ac:spMkLst>
            <pc:docMk/>
            <pc:sldMk cId="3779398712" sldId="916"/>
            <ac:spMk id="33" creationId="{B7B4B198-FDF1-9280-5C07-F01DA83BF45B}"/>
          </ac:spMkLst>
        </pc:spChg>
        <pc:spChg chg="del">
          <ac:chgData name="Levaux Nayan" userId="798c95b9-abfb-41b5-91c8-f4b139b5cf43" providerId="ADAL" clId="{7BF6788B-5CE6-41EF-801C-136E966357D1}" dt="2022-05-31T19:45:49.283" v="1019" actId="478"/>
          <ac:spMkLst>
            <pc:docMk/>
            <pc:sldMk cId="3779398712" sldId="916"/>
            <ac:spMk id="34" creationId="{7418F4CB-1EBE-3345-4B4C-0A1FA7ACEE44}"/>
          </ac:spMkLst>
        </pc:spChg>
        <pc:spChg chg="del mod">
          <ac:chgData name="Levaux Nayan" userId="798c95b9-abfb-41b5-91c8-f4b139b5cf43" providerId="ADAL" clId="{7BF6788B-5CE6-41EF-801C-136E966357D1}" dt="2022-05-31T19:45:51.915" v="1021" actId="478"/>
          <ac:spMkLst>
            <pc:docMk/>
            <pc:sldMk cId="3779398712" sldId="916"/>
            <ac:spMk id="35" creationId="{580F06FD-F7BE-10DA-22C2-27F3C5BC295F}"/>
          </ac:spMkLst>
        </pc:spChg>
        <pc:spChg chg="del">
          <ac:chgData name="Levaux Nayan" userId="798c95b9-abfb-41b5-91c8-f4b139b5cf43" providerId="ADAL" clId="{7BF6788B-5CE6-41EF-801C-136E966357D1}" dt="2022-05-31T19:45:45.704" v="1016" actId="478"/>
          <ac:spMkLst>
            <pc:docMk/>
            <pc:sldMk cId="3779398712" sldId="916"/>
            <ac:spMk id="36" creationId="{EA34A4B6-3B5B-2D6C-A5E7-AEA4DE86EDC5}"/>
          </ac:spMkLst>
        </pc:spChg>
        <pc:spChg chg="add mod">
          <ac:chgData name="Levaux Nayan" userId="798c95b9-abfb-41b5-91c8-f4b139b5cf43" providerId="ADAL" clId="{7BF6788B-5CE6-41EF-801C-136E966357D1}" dt="2022-05-31T19:45:26.194" v="1009" actId="1036"/>
          <ac:spMkLst>
            <pc:docMk/>
            <pc:sldMk cId="3779398712" sldId="916"/>
            <ac:spMk id="41" creationId="{D083891F-073D-9FC4-C0CE-C9479BD27139}"/>
          </ac:spMkLst>
        </pc:spChg>
        <pc:spChg chg="add mod">
          <ac:chgData name="Levaux Nayan" userId="798c95b9-abfb-41b5-91c8-f4b139b5cf43" providerId="ADAL" clId="{7BF6788B-5CE6-41EF-801C-136E966357D1}" dt="2022-05-31T19:45:26.194" v="1009" actId="1036"/>
          <ac:spMkLst>
            <pc:docMk/>
            <pc:sldMk cId="3779398712" sldId="916"/>
            <ac:spMk id="42" creationId="{1387CD65-72E8-9049-680E-26973DE4B37C}"/>
          </ac:spMkLst>
        </pc:spChg>
        <pc:spChg chg="add mod">
          <ac:chgData name="Levaux Nayan" userId="798c95b9-abfb-41b5-91c8-f4b139b5cf43" providerId="ADAL" clId="{7BF6788B-5CE6-41EF-801C-136E966357D1}" dt="2022-05-31T19:45:26.194" v="1009" actId="1036"/>
          <ac:spMkLst>
            <pc:docMk/>
            <pc:sldMk cId="3779398712" sldId="916"/>
            <ac:spMk id="43" creationId="{BB6AAC79-1536-A432-9214-15A2E9C4FC25}"/>
          </ac:spMkLst>
        </pc:spChg>
        <pc:spChg chg="add mod">
          <ac:chgData name="Levaux Nayan" userId="798c95b9-abfb-41b5-91c8-f4b139b5cf43" providerId="ADAL" clId="{7BF6788B-5CE6-41EF-801C-136E966357D1}" dt="2022-05-31T19:45:26.194" v="1009" actId="1036"/>
          <ac:spMkLst>
            <pc:docMk/>
            <pc:sldMk cId="3779398712" sldId="916"/>
            <ac:spMk id="44" creationId="{1E5AE777-B2E1-610E-148B-1CEC15E53050}"/>
          </ac:spMkLst>
        </pc:spChg>
        <pc:spChg chg="add mod">
          <ac:chgData name="Levaux Nayan" userId="798c95b9-abfb-41b5-91c8-f4b139b5cf43" providerId="ADAL" clId="{7BF6788B-5CE6-41EF-801C-136E966357D1}" dt="2022-05-31T19:45:26.194" v="1009" actId="1036"/>
          <ac:spMkLst>
            <pc:docMk/>
            <pc:sldMk cId="3779398712" sldId="916"/>
            <ac:spMk id="45" creationId="{F74C40C0-8641-E681-497B-40D4AE270643}"/>
          </ac:spMkLst>
        </pc:spChg>
        <pc:spChg chg="add mod">
          <ac:chgData name="Levaux Nayan" userId="798c95b9-abfb-41b5-91c8-f4b139b5cf43" providerId="ADAL" clId="{7BF6788B-5CE6-41EF-801C-136E966357D1}" dt="2022-05-31T19:45:26.194" v="1009" actId="1036"/>
          <ac:spMkLst>
            <pc:docMk/>
            <pc:sldMk cId="3779398712" sldId="916"/>
            <ac:spMk id="48" creationId="{A32DCB6A-8AEB-8C98-5478-AD49B0356964}"/>
          </ac:spMkLst>
        </pc:spChg>
        <pc:spChg chg="add mod">
          <ac:chgData name="Levaux Nayan" userId="798c95b9-abfb-41b5-91c8-f4b139b5cf43" providerId="ADAL" clId="{7BF6788B-5CE6-41EF-801C-136E966357D1}" dt="2022-05-31T19:45:26.194" v="1009" actId="1036"/>
          <ac:spMkLst>
            <pc:docMk/>
            <pc:sldMk cId="3779398712" sldId="916"/>
            <ac:spMk id="49" creationId="{118AEECE-8DF8-612E-DA76-4551F6D0A00B}"/>
          </ac:spMkLst>
        </pc:spChg>
        <pc:spChg chg="add mod">
          <ac:chgData name="Levaux Nayan" userId="798c95b9-abfb-41b5-91c8-f4b139b5cf43" providerId="ADAL" clId="{7BF6788B-5CE6-41EF-801C-136E966357D1}" dt="2022-05-31T19:45:26.194" v="1009" actId="1036"/>
          <ac:spMkLst>
            <pc:docMk/>
            <pc:sldMk cId="3779398712" sldId="916"/>
            <ac:spMk id="51" creationId="{334E76C2-9415-C575-4809-6AFC864548CC}"/>
          </ac:spMkLst>
        </pc:spChg>
        <pc:spChg chg="add mod">
          <ac:chgData name="Levaux Nayan" userId="798c95b9-abfb-41b5-91c8-f4b139b5cf43" providerId="ADAL" clId="{7BF6788B-5CE6-41EF-801C-136E966357D1}" dt="2022-05-31T19:46:07.942" v="1027" actId="6549"/>
          <ac:spMkLst>
            <pc:docMk/>
            <pc:sldMk cId="3779398712" sldId="916"/>
            <ac:spMk id="52" creationId="{49B26185-21D3-C40E-A0D9-8C552C95782D}"/>
          </ac:spMkLst>
        </pc:spChg>
        <pc:spChg chg="add mod">
          <ac:chgData name="Levaux Nayan" userId="798c95b9-abfb-41b5-91c8-f4b139b5cf43" providerId="ADAL" clId="{7BF6788B-5CE6-41EF-801C-136E966357D1}" dt="2022-05-31T19:46:02.352" v="1025" actId="20577"/>
          <ac:spMkLst>
            <pc:docMk/>
            <pc:sldMk cId="3779398712" sldId="916"/>
            <ac:spMk id="53" creationId="{2A8748C0-C48E-FA2D-CDCE-2D1662E341A6}"/>
          </ac:spMkLst>
        </pc:spChg>
        <pc:spChg chg="add mod">
          <ac:chgData name="Levaux Nayan" userId="798c95b9-abfb-41b5-91c8-f4b139b5cf43" providerId="ADAL" clId="{7BF6788B-5CE6-41EF-801C-136E966357D1}" dt="2022-05-31T19:45:26.194" v="1009" actId="1036"/>
          <ac:spMkLst>
            <pc:docMk/>
            <pc:sldMk cId="3779398712" sldId="916"/>
            <ac:spMk id="55" creationId="{64E2F44F-21EC-0BD0-D95B-9571B14E6E6C}"/>
          </ac:spMkLst>
        </pc:spChg>
        <pc:spChg chg="add del mod">
          <ac:chgData name="Levaux Nayan" userId="798c95b9-abfb-41b5-91c8-f4b139b5cf43" providerId="ADAL" clId="{7BF6788B-5CE6-41EF-801C-136E966357D1}" dt="2022-05-31T19:45:37.450" v="1012" actId="478"/>
          <ac:spMkLst>
            <pc:docMk/>
            <pc:sldMk cId="3779398712" sldId="916"/>
            <ac:spMk id="56" creationId="{E872C79B-5404-802F-7491-8763CF4FE232}"/>
          </ac:spMkLst>
        </pc:spChg>
        <pc:spChg chg="add del mod">
          <ac:chgData name="Levaux Nayan" userId="798c95b9-abfb-41b5-91c8-f4b139b5cf43" providerId="ADAL" clId="{7BF6788B-5CE6-41EF-801C-136E966357D1}" dt="2022-05-31T19:45:33.914" v="1011" actId="478"/>
          <ac:spMkLst>
            <pc:docMk/>
            <pc:sldMk cId="3779398712" sldId="916"/>
            <ac:spMk id="57" creationId="{CDE87766-801D-0B50-659D-FC7ED75FDEF1}"/>
          </ac:spMkLst>
        </pc:spChg>
        <pc:spChg chg="add del mod">
          <ac:chgData name="Levaux Nayan" userId="798c95b9-abfb-41b5-91c8-f4b139b5cf43" providerId="ADAL" clId="{7BF6788B-5CE6-41EF-801C-136E966357D1}" dt="2022-05-31T19:45:41.232" v="1015" actId="478"/>
          <ac:spMkLst>
            <pc:docMk/>
            <pc:sldMk cId="3779398712" sldId="916"/>
            <ac:spMk id="58" creationId="{00469BD7-C37B-B397-4A32-17EBD0FD899E}"/>
          </ac:spMkLst>
        </pc:spChg>
        <pc:spChg chg="add del mod">
          <ac:chgData name="Levaux Nayan" userId="798c95b9-abfb-41b5-91c8-f4b139b5cf43" providerId="ADAL" clId="{7BF6788B-5CE6-41EF-801C-136E966357D1}" dt="2022-05-31T19:45:38.775" v="1014" actId="478"/>
          <ac:spMkLst>
            <pc:docMk/>
            <pc:sldMk cId="3779398712" sldId="916"/>
            <ac:spMk id="59" creationId="{F2BFC350-EBA7-A121-522C-BD79B888CC23}"/>
          </ac:spMkLst>
        </pc:spChg>
        <pc:spChg chg="add del mod">
          <ac:chgData name="Levaux Nayan" userId="798c95b9-abfb-41b5-91c8-f4b139b5cf43" providerId="ADAL" clId="{7BF6788B-5CE6-41EF-801C-136E966357D1}" dt="2022-05-31T19:45:32.117" v="1010" actId="478"/>
          <ac:spMkLst>
            <pc:docMk/>
            <pc:sldMk cId="3779398712" sldId="916"/>
            <ac:spMk id="60" creationId="{9FBC310F-42EE-7D01-DD33-1F9D8FD23147}"/>
          </ac:spMkLst>
        </pc:spChg>
        <pc:spChg chg="add mod">
          <ac:chgData name="Levaux Nayan" userId="798c95b9-abfb-41b5-91c8-f4b139b5cf43" providerId="ADAL" clId="{7BF6788B-5CE6-41EF-801C-136E966357D1}" dt="2022-05-31T19:57:36.868" v="1113" actId="20577"/>
          <ac:spMkLst>
            <pc:docMk/>
            <pc:sldMk cId="3779398712" sldId="916"/>
            <ac:spMk id="61" creationId="{CFC1DB43-331B-D202-14EE-8784E681755E}"/>
          </ac:spMkLst>
        </pc:spChg>
        <pc:spChg chg="add mod">
          <ac:chgData name="Levaux Nayan" userId="798c95b9-abfb-41b5-91c8-f4b139b5cf43" providerId="ADAL" clId="{7BF6788B-5CE6-41EF-801C-136E966357D1}" dt="2022-05-31T19:45:26.194" v="1009" actId="1036"/>
          <ac:spMkLst>
            <pc:docMk/>
            <pc:sldMk cId="3779398712" sldId="916"/>
            <ac:spMk id="63" creationId="{EF1FFCDF-F0D7-DA32-4E96-C9C5D6F780F4}"/>
          </ac:spMkLst>
        </pc:spChg>
        <pc:cxnChg chg="add mod">
          <ac:chgData name="Levaux Nayan" userId="798c95b9-abfb-41b5-91c8-f4b139b5cf43" providerId="ADAL" clId="{7BF6788B-5CE6-41EF-801C-136E966357D1}" dt="2022-05-31T19:45:26.194" v="1009" actId="1036"/>
          <ac:cxnSpMkLst>
            <pc:docMk/>
            <pc:sldMk cId="3779398712" sldId="916"/>
            <ac:cxnSpMk id="46" creationId="{B2BE6415-A40F-7446-0E44-449D320EE447}"/>
          </ac:cxnSpMkLst>
        </pc:cxnChg>
        <pc:cxnChg chg="add mod">
          <ac:chgData name="Levaux Nayan" userId="798c95b9-abfb-41b5-91c8-f4b139b5cf43" providerId="ADAL" clId="{7BF6788B-5CE6-41EF-801C-136E966357D1}" dt="2022-05-31T19:45:26.194" v="1009" actId="1036"/>
          <ac:cxnSpMkLst>
            <pc:docMk/>
            <pc:sldMk cId="3779398712" sldId="916"/>
            <ac:cxnSpMk id="47" creationId="{33310255-A240-6CE9-917B-DA32A3F7A439}"/>
          </ac:cxnSpMkLst>
        </pc:cxnChg>
        <pc:cxnChg chg="add mod">
          <ac:chgData name="Levaux Nayan" userId="798c95b9-abfb-41b5-91c8-f4b139b5cf43" providerId="ADAL" clId="{7BF6788B-5CE6-41EF-801C-136E966357D1}" dt="2022-05-31T19:45:26.194" v="1009" actId="1036"/>
          <ac:cxnSpMkLst>
            <pc:docMk/>
            <pc:sldMk cId="3779398712" sldId="916"/>
            <ac:cxnSpMk id="50" creationId="{DF4630B9-9C87-00CD-3829-83D8D2784D74}"/>
          </ac:cxnSpMkLst>
        </pc:cxnChg>
        <pc:cxnChg chg="add mod">
          <ac:chgData name="Levaux Nayan" userId="798c95b9-abfb-41b5-91c8-f4b139b5cf43" providerId="ADAL" clId="{7BF6788B-5CE6-41EF-801C-136E966357D1}" dt="2022-05-31T19:45:26.194" v="1009" actId="1036"/>
          <ac:cxnSpMkLst>
            <pc:docMk/>
            <pc:sldMk cId="3779398712" sldId="916"/>
            <ac:cxnSpMk id="54" creationId="{5959499D-7D6A-8126-E93B-4089B05647C2}"/>
          </ac:cxnSpMkLst>
        </pc:cxnChg>
        <pc:cxnChg chg="add mod">
          <ac:chgData name="Levaux Nayan" userId="798c95b9-abfb-41b5-91c8-f4b139b5cf43" providerId="ADAL" clId="{7BF6788B-5CE6-41EF-801C-136E966357D1}" dt="2022-05-31T19:45:26.194" v="1009" actId="1036"/>
          <ac:cxnSpMkLst>
            <pc:docMk/>
            <pc:sldMk cId="3779398712" sldId="916"/>
            <ac:cxnSpMk id="62" creationId="{74FC807E-109E-AD95-9907-3E45440CE5EF}"/>
          </ac:cxnSpMkLst>
        </pc:cxnChg>
      </pc:sldChg>
      <pc:sldChg chg="addSp delSp modSp add del mod">
        <pc:chgData name="Levaux Nayan" userId="798c95b9-abfb-41b5-91c8-f4b139b5cf43" providerId="ADAL" clId="{7BF6788B-5CE6-41EF-801C-136E966357D1}" dt="2022-06-01T23:20:56.479" v="10936" actId="47"/>
        <pc:sldMkLst>
          <pc:docMk/>
          <pc:sldMk cId="4055615700" sldId="917"/>
        </pc:sldMkLst>
        <pc:spChg chg="del mod">
          <ac:chgData name="Levaux Nayan" userId="798c95b9-abfb-41b5-91c8-f4b139b5cf43" providerId="ADAL" clId="{7BF6788B-5CE6-41EF-801C-136E966357D1}" dt="2022-05-31T20:23:57.969" v="2022"/>
          <ac:spMkLst>
            <pc:docMk/>
            <pc:sldMk cId="4055615700" sldId="917"/>
            <ac:spMk id="3" creationId="{79373CE6-5BE8-4E4A-825E-57A3DDEBC9CE}"/>
          </ac:spMkLst>
        </pc:spChg>
        <pc:spChg chg="del">
          <ac:chgData name="Levaux Nayan" userId="798c95b9-abfb-41b5-91c8-f4b139b5cf43" providerId="ADAL" clId="{7BF6788B-5CE6-41EF-801C-136E966357D1}" dt="2022-05-31T20:23:57.969" v="2020" actId="478"/>
          <ac:spMkLst>
            <pc:docMk/>
            <pc:sldMk cId="4055615700" sldId="917"/>
            <ac:spMk id="5" creationId="{1AE44DF6-A627-22DA-6D45-0D28B97428BA}"/>
          </ac:spMkLst>
        </pc:spChg>
        <pc:spChg chg="add mod">
          <ac:chgData name="Levaux Nayan" userId="798c95b9-abfb-41b5-91c8-f4b139b5cf43" providerId="ADAL" clId="{7BF6788B-5CE6-41EF-801C-136E966357D1}" dt="2022-05-31T20:27:10.025" v="2207" actId="1076"/>
          <ac:spMkLst>
            <pc:docMk/>
            <pc:sldMk cId="4055615700" sldId="917"/>
            <ac:spMk id="6" creationId="{C7DDC382-FEE3-B7DB-E552-FB511DE1A9B4}"/>
          </ac:spMkLst>
        </pc:spChg>
      </pc:sldChg>
      <pc:sldChg chg="addSp delSp modSp add del mod delAnim modAnim">
        <pc:chgData name="Levaux Nayan" userId="798c95b9-abfb-41b5-91c8-f4b139b5cf43" providerId="ADAL" clId="{7BF6788B-5CE6-41EF-801C-136E966357D1}" dt="2022-06-01T12:37:06.076" v="6031" actId="47"/>
        <pc:sldMkLst>
          <pc:docMk/>
          <pc:sldMk cId="2900057980" sldId="918"/>
        </pc:sldMkLst>
        <pc:spChg chg="add del mod">
          <ac:chgData name="Levaux Nayan" userId="798c95b9-abfb-41b5-91c8-f4b139b5cf43" providerId="ADAL" clId="{7BF6788B-5CE6-41EF-801C-136E966357D1}" dt="2022-06-01T08:14:30.167" v="3808" actId="478"/>
          <ac:spMkLst>
            <pc:docMk/>
            <pc:sldMk cId="2900057980" sldId="918"/>
            <ac:spMk id="2" creationId="{0357D025-FA75-7114-51C0-D19DD1367B0F}"/>
          </ac:spMkLst>
        </pc:spChg>
        <pc:spChg chg="mod">
          <ac:chgData name="Levaux Nayan" userId="798c95b9-abfb-41b5-91c8-f4b139b5cf43" providerId="ADAL" clId="{7BF6788B-5CE6-41EF-801C-136E966357D1}" dt="2022-06-01T12:33:03.952" v="5957" actId="20577"/>
          <ac:spMkLst>
            <pc:docMk/>
            <pc:sldMk cId="2900057980" sldId="918"/>
            <ac:spMk id="7" creationId="{5D7E0F3C-34ED-CA4A-8F4A-BF9FE9EA1392}"/>
          </ac:spMkLst>
        </pc:spChg>
        <pc:spChg chg="del mod">
          <ac:chgData name="Levaux Nayan" userId="798c95b9-abfb-41b5-91c8-f4b139b5cf43" providerId="ADAL" clId="{7BF6788B-5CE6-41EF-801C-136E966357D1}" dt="2022-06-01T07:47:41.271" v="3576" actId="478"/>
          <ac:spMkLst>
            <pc:docMk/>
            <pc:sldMk cId="2900057980" sldId="918"/>
            <ac:spMk id="17" creationId="{34BA3775-C247-84B4-D63C-316284D60AC6}"/>
          </ac:spMkLst>
        </pc:spChg>
        <pc:spChg chg="del mod">
          <ac:chgData name="Levaux Nayan" userId="798c95b9-abfb-41b5-91c8-f4b139b5cf43" providerId="ADAL" clId="{7BF6788B-5CE6-41EF-801C-136E966357D1}" dt="2022-06-01T07:47:41.271" v="3576" actId="478"/>
          <ac:spMkLst>
            <pc:docMk/>
            <pc:sldMk cId="2900057980" sldId="918"/>
            <ac:spMk id="18" creationId="{9B5D28FA-3E25-2806-6C1B-4818B2763665}"/>
          </ac:spMkLst>
        </pc:spChg>
        <pc:spChg chg="del mod">
          <ac:chgData name="Levaux Nayan" userId="798c95b9-abfb-41b5-91c8-f4b139b5cf43" providerId="ADAL" clId="{7BF6788B-5CE6-41EF-801C-136E966357D1}" dt="2022-06-01T07:47:41.271" v="3576" actId="478"/>
          <ac:spMkLst>
            <pc:docMk/>
            <pc:sldMk cId="2900057980" sldId="918"/>
            <ac:spMk id="19" creationId="{0F00952D-C00D-7F00-8F3A-354118618F14}"/>
          </ac:spMkLst>
        </pc:spChg>
        <pc:spChg chg="del mod">
          <ac:chgData name="Levaux Nayan" userId="798c95b9-abfb-41b5-91c8-f4b139b5cf43" providerId="ADAL" clId="{7BF6788B-5CE6-41EF-801C-136E966357D1}" dt="2022-06-01T07:47:41.271" v="3576" actId="478"/>
          <ac:spMkLst>
            <pc:docMk/>
            <pc:sldMk cId="2900057980" sldId="918"/>
            <ac:spMk id="20" creationId="{1828D29C-7BE8-2712-2DDB-D7EE428DDD0D}"/>
          </ac:spMkLst>
        </pc:spChg>
        <pc:spChg chg="del mod">
          <ac:chgData name="Levaux Nayan" userId="798c95b9-abfb-41b5-91c8-f4b139b5cf43" providerId="ADAL" clId="{7BF6788B-5CE6-41EF-801C-136E966357D1}" dt="2022-06-01T07:47:41.271" v="3576" actId="478"/>
          <ac:spMkLst>
            <pc:docMk/>
            <pc:sldMk cId="2900057980" sldId="918"/>
            <ac:spMk id="21" creationId="{C9D4624D-91CE-5EEC-F7FA-8897E0F9F0EF}"/>
          </ac:spMkLst>
        </pc:spChg>
        <pc:spChg chg="del mod">
          <ac:chgData name="Levaux Nayan" userId="798c95b9-abfb-41b5-91c8-f4b139b5cf43" providerId="ADAL" clId="{7BF6788B-5CE6-41EF-801C-136E966357D1}" dt="2022-06-01T07:47:41.271" v="3576" actId="478"/>
          <ac:spMkLst>
            <pc:docMk/>
            <pc:sldMk cId="2900057980" sldId="918"/>
            <ac:spMk id="24" creationId="{B12F7A86-8810-EAD5-CFC6-EA6C78483FED}"/>
          </ac:spMkLst>
        </pc:spChg>
        <pc:spChg chg="del mod">
          <ac:chgData name="Levaux Nayan" userId="798c95b9-abfb-41b5-91c8-f4b139b5cf43" providerId="ADAL" clId="{7BF6788B-5CE6-41EF-801C-136E966357D1}" dt="2022-06-01T07:47:41.271" v="3576" actId="478"/>
          <ac:spMkLst>
            <pc:docMk/>
            <pc:sldMk cId="2900057980" sldId="918"/>
            <ac:spMk id="25" creationId="{55435349-4CA7-AC93-375D-58F5BC034E18}"/>
          </ac:spMkLst>
        </pc:spChg>
        <pc:spChg chg="del mod">
          <ac:chgData name="Levaux Nayan" userId="798c95b9-abfb-41b5-91c8-f4b139b5cf43" providerId="ADAL" clId="{7BF6788B-5CE6-41EF-801C-136E966357D1}" dt="2022-06-01T07:47:41.271" v="3576" actId="478"/>
          <ac:spMkLst>
            <pc:docMk/>
            <pc:sldMk cId="2900057980" sldId="918"/>
            <ac:spMk id="27" creationId="{A2DE2485-EF37-0EA2-6A71-7080479A53E8}"/>
          </ac:spMkLst>
        </pc:spChg>
        <pc:spChg chg="del mod">
          <ac:chgData name="Levaux Nayan" userId="798c95b9-abfb-41b5-91c8-f4b139b5cf43" providerId="ADAL" clId="{7BF6788B-5CE6-41EF-801C-136E966357D1}" dt="2022-06-01T07:47:41.271" v="3576" actId="478"/>
          <ac:spMkLst>
            <pc:docMk/>
            <pc:sldMk cId="2900057980" sldId="918"/>
            <ac:spMk id="28" creationId="{A73602B2-5E7B-3177-EA56-A97E3B8D73CD}"/>
          </ac:spMkLst>
        </pc:spChg>
        <pc:spChg chg="del mod">
          <ac:chgData name="Levaux Nayan" userId="798c95b9-abfb-41b5-91c8-f4b139b5cf43" providerId="ADAL" clId="{7BF6788B-5CE6-41EF-801C-136E966357D1}" dt="2022-06-01T07:47:41.271" v="3576" actId="478"/>
          <ac:spMkLst>
            <pc:docMk/>
            <pc:sldMk cId="2900057980" sldId="918"/>
            <ac:spMk id="29" creationId="{98E0677E-D982-E6BB-2092-1E4704F8788C}"/>
          </ac:spMkLst>
        </pc:spChg>
        <pc:spChg chg="del mod">
          <ac:chgData name="Levaux Nayan" userId="798c95b9-abfb-41b5-91c8-f4b139b5cf43" providerId="ADAL" clId="{7BF6788B-5CE6-41EF-801C-136E966357D1}" dt="2022-06-01T07:47:41.271" v="3576" actId="478"/>
          <ac:spMkLst>
            <pc:docMk/>
            <pc:sldMk cId="2900057980" sldId="918"/>
            <ac:spMk id="31" creationId="{5387ADFE-FFE9-CEBA-8D66-0365CBEC9AA6}"/>
          </ac:spMkLst>
        </pc:spChg>
        <pc:spChg chg="del mod">
          <ac:chgData name="Levaux Nayan" userId="798c95b9-abfb-41b5-91c8-f4b139b5cf43" providerId="ADAL" clId="{7BF6788B-5CE6-41EF-801C-136E966357D1}" dt="2022-06-01T07:47:41.271" v="3576" actId="478"/>
          <ac:spMkLst>
            <pc:docMk/>
            <pc:sldMk cId="2900057980" sldId="918"/>
            <ac:spMk id="32" creationId="{6A068C7C-AF54-3FB1-1058-8BA3BAE41A89}"/>
          </ac:spMkLst>
        </pc:spChg>
        <pc:spChg chg="del mod">
          <ac:chgData name="Levaux Nayan" userId="798c95b9-abfb-41b5-91c8-f4b139b5cf43" providerId="ADAL" clId="{7BF6788B-5CE6-41EF-801C-136E966357D1}" dt="2022-06-01T07:47:41.271" v="3576" actId="478"/>
          <ac:spMkLst>
            <pc:docMk/>
            <pc:sldMk cId="2900057980" sldId="918"/>
            <ac:spMk id="33" creationId="{B7B4B198-FDF1-9280-5C07-F01DA83BF45B}"/>
          </ac:spMkLst>
        </pc:spChg>
        <pc:spChg chg="del mod">
          <ac:chgData name="Levaux Nayan" userId="798c95b9-abfb-41b5-91c8-f4b139b5cf43" providerId="ADAL" clId="{7BF6788B-5CE6-41EF-801C-136E966357D1}" dt="2022-06-01T07:47:41.271" v="3576" actId="478"/>
          <ac:spMkLst>
            <pc:docMk/>
            <pc:sldMk cId="2900057980" sldId="918"/>
            <ac:spMk id="34" creationId="{7418F4CB-1EBE-3345-4B4C-0A1FA7ACEE44}"/>
          </ac:spMkLst>
        </pc:spChg>
        <pc:spChg chg="del mod">
          <ac:chgData name="Levaux Nayan" userId="798c95b9-abfb-41b5-91c8-f4b139b5cf43" providerId="ADAL" clId="{7BF6788B-5CE6-41EF-801C-136E966357D1}" dt="2022-06-01T07:47:41.271" v="3576" actId="478"/>
          <ac:spMkLst>
            <pc:docMk/>
            <pc:sldMk cId="2900057980" sldId="918"/>
            <ac:spMk id="35" creationId="{580F06FD-F7BE-10DA-22C2-27F3C5BC295F}"/>
          </ac:spMkLst>
        </pc:spChg>
        <pc:spChg chg="del mod">
          <ac:chgData name="Levaux Nayan" userId="798c95b9-abfb-41b5-91c8-f4b139b5cf43" providerId="ADAL" clId="{7BF6788B-5CE6-41EF-801C-136E966357D1}" dt="2022-06-01T07:47:41.271" v="3576" actId="478"/>
          <ac:spMkLst>
            <pc:docMk/>
            <pc:sldMk cId="2900057980" sldId="918"/>
            <ac:spMk id="36" creationId="{EA34A4B6-3B5B-2D6C-A5E7-AEA4DE86EDC5}"/>
          </ac:spMkLst>
        </pc:spChg>
        <pc:spChg chg="del mod">
          <ac:chgData name="Levaux Nayan" userId="798c95b9-abfb-41b5-91c8-f4b139b5cf43" providerId="ADAL" clId="{7BF6788B-5CE6-41EF-801C-136E966357D1}" dt="2022-06-01T07:47:35.999" v="3572" actId="478"/>
          <ac:spMkLst>
            <pc:docMk/>
            <pc:sldMk cId="2900057980" sldId="918"/>
            <ac:spMk id="37" creationId="{68DED78A-6CBE-BA43-0271-456364F78547}"/>
          </ac:spMkLst>
        </pc:spChg>
        <pc:spChg chg="add mod">
          <ac:chgData name="Levaux Nayan" userId="798c95b9-abfb-41b5-91c8-f4b139b5cf43" providerId="ADAL" clId="{7BF6788B-5CE6-41EF-801C-136E966357D1}" dt="2022-06-01T09:19:15.727" v="5408" actId="6549"/>
          <ac:spMkLst>
            <pc:docMk/>
            <pc:sldMk cId="2900057980" sldId="918"/>
            <ac:spMk id="38" creationId="{3782C022-6E80-D3A8-0494-3989BF6A175A}"/>
          </ac:spMkLst>
        </pc:spChg>
        <pc:spChg chg="add del">
          <ac:chgData name="Levaux Nayan" userId="798c95b9-abfb-41b5-91c8-f4b139b5cf43" providerId="ADAL" clId="{7BF6788B-5CE6-41EF-801C-136E966357D1}" dt="2022-06-01T07:47:30.529" v="3570" actId="22"/>
          <ac:spMkLst>
            <pc:docMk/>
            <pc:sldMk cId="2900057980" sldId="918"/>
            <ac:spMk id="39" creationId="{F68C9490-ED39-3BDC-5837-B2F842AE4BE6}"/>
          </ac:spMkLst>
        </pc:spChg>
        <pc:spChg chg="add del mod">
          <ac:chgData name="Levaux Nayan" userId="798c95b9-abfb-41b5-91c8-f4b139b5cf43" providerId="ADAL" clId="{7BF6788B-5CE6-41EF-801C-136E966357D1}" dt="2022-06-01T12:34:50.321" v="6000" actId="478"/>
          <ac:spMkLst>
            <pc:docMk/>
            <pc:sldMk cId="2900057980" sldId="918"/>
            <ac:spMk id="40" creationId="{87B16131-27F5-5356-F38B-4F9334370753}"/>
          </ac:spMkLst>
        </pc:spChg>
        <pc:spChg chg="add mod">
          <ac:chgData name="Levaux Nayan" userId="798c95b9-abfb-41b5-91c8-f4b139b5cf43" providerId="ADAL" clId="{7BF6788B-5CE6-41EF-801C-136E966357D1}" dt="2022-06-01T12:34:42.023" v="5998" actId="207"/>
          <ac:spMkLst>
            <pc:docMk/>
            <pc:sldMk cId="2900057980" sldId="918"/>
            <ac:spMk id="42" creationId="{F891A668-377D-34FB-9821-CA6B838FAB86}"/>
          </ac:spMkLst>
        </pc:spChg>
        <pc:spChg chg="add del mod">
          <ac:chgData name="Levaux Nayan" userId="798c95b9-abfb-41b5-91c8-f4b139b5cf43" providerId="ADAL" clId="{7BF6788B-5CE6-41EF-801C-136E966357D1}" dt="2022-06-01T12:33:18.817" v="5958" actId="478"/>
          <ac:spMkLst>
            <pc:docMk/>
            <pc:sldMk cId="2900057980" sldId="918"/>
            <ac:spMk id="50" creationId="{B870C5EE-65E8-4BCA-A528-E342560B5C47}"/>
          </ac:spMkLst>
        </pc:spChg>
        <pc:spChg chg="add del mod">
          <ac:chgData name="Levaux Nayan" userId="798c95b9-abfb-41b5-91c8-f4b139b5cf43" providerId="ADAL" clId="{7BF6788B-5CE6-41EF-801C-136E966357D1}" dt="2022-06-01T08:20:30.838" v="3867" actId="478"/>
          <ac:spMkLst>
            <pc:docMk/>
            <pc:sldMk cId="2900057980" sldId="918"/>
            <ac:spMk id="51" creationId="{BC46C5AD-2FF9-5550-5B0F-E2508E66B62E}"/>
          </ac:spMkLst>
        </pc:spChg>
        <pc:spChg chg="add del mod">
          <ac:chgData name="Levaux Nayan" userId="798c95b9-abfb-41b5-91c8-f4b139b5cf43" providerId="ADAL" clId="{7BF6788B-5CE6-41EF-801C-136E966357D1}" dt="2022-06-01T12:33:49.698" v="5963"/>
          <ac:spMkLst>
            <pc:docMk/>
            <pc:sldMk cId="2900057980" sldId="918"/>
            <ac:spMk id="53" creationId="{DD302896-DD9A-B227-0ABF-4E27337E12D1}"/>
          </ac:spMkLst>
        </pc:spChg>
        <pc:spChg chg="add mod ord">
          <ac:chgData name="Levaux Nayan" userId="798c95b9-abfb-41b5-91c8-f4b139b5cf43" providerId="ADAL" clId="{7BF6788B-5CE6-41EF-801C-136E966357D1}" dt="2022-06-01T12:34:45.687" v="5999" actId="167"/>
          <ac:spMkLst>
            <pc:docMk/>
            <pc:sldMk cId="2900057980" sldId="918"/>
            <ac:spMk id="54" creationId="{70E3F09D-5DF6-EB4D-9925-57087871E808}"/>
          </ac:spMkLst>
        </pc:spChg>
        <pc:picChg chg="add del mod">
          <ac:chgData name="Levaux Nayan" userId="798c95b9-abfb-41b5-91c8-f4b139b5cf43" providerId="ADAL" clId="{7BF6788B-5CE6-41EF-801C-136E966357D1}" dt="2022-06-01T07:48:27.993" v="3583" actId="478"/>
          <ac:picMkLst>
            <pc:docMk/>
            <pc:sldMk cId="2900057980" sldId="918"/>
            <ac:picMk id="41" creationId="{1FDF5EB5-7711-3726-16E5-792EFB8A5F95}"/>
          </ac:picMkLst>
        </pc:picChg>
        <pc:cxnChg chg="add del mod">
          <ac:chgData name="Levaux Nayan" userId="798c95b9-abfb-41b5-91c8-f4b139b5cf43" providerId="ADAL" clId="{7BF6788B-5CE6-41EF-801C-136E966357D1}" dt="2022-05-31T20:40:24.089" v="2624" actId="478"/>
          <ac:cxnSpMkLst>
            <pc:docMk/>
            <pc:sldMk cId="2900057980" sldId="918"/>
            <ac:cxnSpMk id="3" creationId="{22ABEC7C-6552-3C0B-A4B6-8053C693CF8C}"/>
          </ac:cxnSpMkLst>
        </pc:cxnChg>
        <pc:cxnChg chg="add del mod">
          <ac:chgData name="Levaux Nayan" userId="798c95b9-abfb-41b5-91c8-f4b139b5cf43" providerId="ADAL" clId="{7BF6788B-5CE6-41EF-801C-136E966357D1}" dt="2022-06-01T08:16:03.838" v="3830" actId="478"/>
          <ac:cxnSpMkLst>
            <pc:docMk/>
            <pc:sldMk cId="2900057980" sldId="918"/>
            <ac:cxnSpMk id="8" creationId="{FAAEFF93-7097-CDA8-6A0B-5C83B4F16BA3}"/>
          </ac:cxnSpMkLst>
        </pc:cxnChg>
        <pc:cxnChg chg="add del mod">
          <ac:chgData name="Levaux Nayan" userId="798c95b9-abfb-41b5-91c8-f4b139b5cf43" providerId="ADAL" clId="{7BF6788B-5CE6-41EF-801C-136E966357D1}" dt="2022-06-01T07:47:38.726" v="3575" actId="478"/>
          <ac:cxnSpMkLst>
            <pc:docMk/>
            <pc:sldMk cId="2900057980" sldId="918"/>
            <ac:cxnSpMk id="9" creationId="{CE3AD63D-BE67-85F9-66FF-26DEBEDD0D99}"/>
          </ac:cxnSpMkLst>
        </pc:cxnChg>
        <pc:cxnChg chg="add del mod">
          <ac:chgData name="Levaux Nayan" userId="798c95b9-abfb-41b5-91c8-f4b139b5cf43" providerId="ADAL" clId="{7BF6788B-5CE6-41EF-801C-136E966357D1}" dt="2022-06-01T07:47:37.479" v="3574" actId="478"/>
          <ac:cxnSpMkLst>
            <pc:docMk/>
            <pc:sldMk cId="2900057980" sldId="918"/>
            <ac:cxnSpMk id="12" creationId="{29FFACE1-FD18-F40A-2627-A222E8F83E3B}"/>
          </ac:cxnSpMkLst>
        </pc:cxnChg>
        <pc:cxnChg chg="add del mod">
          <ac:chgData name="Levaux Nayan" userId="798c95b9-abfb-41b5-91c8-f4b139b5cf43" providerId="ADAL" clId="{7BF6788B-5CE6-41EF-801C-136E966357D1}" dt="2022-06-01T07:47:36.934" v="3573" actId="478"/>
          <ac:cxnSpMkLst>
            <pc:docMk/>
            <pc:sldMk cId="2900057980" sldId="918"/>
            <ac:cxnSpMk id="15" creationId="{8A8F817F-51AC-891D-5C66-5ED6BB05C4F9}"/>
          </ac:cxnSpMkLst>
        </pc:cxnChg>
        <pc:cxnChg chg="del mod">
          <ac:chgData name="Levaux Nayan" userId="798c95b9-abfb-41b5-91c8-f4b139b5cf43" providerId="ADAL" clId="{7BF6788B-5CE6-41EF-801C-136E966357D1}" dt="2022-06-01T07:47:41.271" v="3576" actId="478"/>
          <ac:cxnSpMkLst>
            <pc:docMk/>
            <pc:sldMk cId="2900057980" sldId="918"/>
            <ac:cxnSpMk id="22" creationId="{0B702CA4-1D9B-A347-AE31-6495D3EB02FD}"/>
          </ac:cxnSpMkLst>
        </pc:cxnChg>
        <pc:cxnChg chg="del mod">
          <ac:chgData name="Levaux Nayan" userId="798c95b9-abfb-41b5-91c8-f4b139b5cf43" providerId="ADAL" clId="{7BF6788B-5CE6-41EF-801C-136E966357D1}" dt="2022-06-01T07:47:41.271" v="3576" actId="478"/>
          <ac:cxnSpMkLst>
            <pc:docMk/>
            <pc:sldMk cId="2900057980" sldId="918"/>
            <ac:cxnSpMk id="23" creationId="{03DDEE91-4633-B2F8-8114-9248D1AA6912}"/>
          </ac:cxnSpMkLst>
        </pc:cxnChg>
        <pc:cxnChg chg="del mod">
          <ac:chgData name="Levaux Nayan" userId="798c95b9-abfb-41b5-91c8-f4b139b5cf43" providerId="ADAL" clId="{7BF6788B-5CE6-41EF-801C-136E966357D1}" dt="2022-06-01T07:47:41.271" v="3576" actId="478"/>
          <ac:cxnSpMkLst>
            <pc:docMk/>
            <pc:sldMk cId="2900057980" sldId="918"/>
            <ac:cxnSpMk id="26" creationId="{9F497051-01D4-2DC3-D416-428AD1DBC5AA}"/>
          </ac:cxnSpMkLst>
        </pc:cxnChg>
        <pc:cxnChg chg="del mod">
          <ac:chgData name="Levaux Nayan" userId="798c95b9-abfb-41b5-91c8-f4b139b5cf43" providerId="ADAL" clId="{7BF6788B-5CE6-41EF-801C-136E966357D1}" dt="2022-06-01T07:47:41.271" v="3576" actId="478"/>
          <ac:cxnSpMkLst>
            <pc:docMk/>
            <pc:sldMk cId="2900057980" sldId="918"/>
            <ac:cxnSpMk id="30" creationId="{38846C14-BD61-E801-9C97-C44B2F47E20B}"/>
          </ac:cxnSpMkLst>
        </pc:cxnChg>
      </pc:sldChg>
      <pc:sldChg chg="addSp delSp modSp add del mod">
        <pc:chgData name="Levaux Nayan" userId="798c95b9-abfb-41b5-91c8-f4b139b5cf43" providerId="ADAL" clId="{7BF6788B-5CE6-41EF-801C-136E966357D1}" dt="2022-06-01T08:53:56.011" v="4926" actId="47"/>
        <pc:sldMkLst>
          <pc:docMk/>
          <pc:sldMk cId="956974829" sldId="919"/>
        </pc:sldMkLst>
        <pc:spChg chg="del">
          <ac:chgData name="Levaux Nayan" userId="798c95b9-abfb-41b5-91c8-f4b139b5cf43" providerId="ADAL" clId="{7BF6788B-5CE6-41EF-801C-136E966357D1}" dt="2022-05-31T20:41:41.806" v="2634" actId="478"/>
          <ac:spMkLst>
            <pc:docMk/>
            <pc:sldMk cId="956974829" sldId="919"/>
            <ac:spMk id="17" creationId="{34BA3775-C247-84B4-D63C-316284D60AC6}"/>
          </ac:spMkLst>
        </pc:spChg>
        <pc:spChg chg="del">
          <ac:chgData name="Levaux Nayan" userId="798c95b9-abfb-41b5-91c8-f4b139b5cf43" providerId="ADAL" clId="{7BF6788B-5CE6-41EF-801C-136E966357D1}" dt="2022-05-31T20:41:41.806" v="2634" actId="478"/>
          <ac:spMkLst>
            <pc:docMk/>
            <pc:sldMk cId="956974829" sldId="919"/>
            <ac:spMk id="18" creationId="{9B5D28FA-3E25-2806-6C1B-4818B2763665}"/>
          </ac:spMkLst>
        </pc:spChg>
        <pc:spChg chg="del">
          <ac:chgData name="Levaux Nayan" userId="798c95b9-abfb-41b5-91c8-f4b139b5cf43" providerId="ADAL" clId="{7BF6788B-5CE6-41EF-801C-136E966357D1}" dt="2022-05-31T20:41:41.806" v="2634" actId="478"/>
          <ac:spMkLst>
            <pc:docMk/>
            <pc:sldMk cId="956974829" sldId="919"/>
            <ac:spMk id="19" creationId="{0F00952D-C00D-7F00-8F3A-354118618F14}"/>
          </ac:spMkLst>
        </pc:spChg>
        <pc:spChg chg="del">
          <ac:chgData name="Levaux Nayan" userId="798c95b9-abfb-41b5-91c8-f4b139b5cf43" providerId="ADAL" clId="{7BF6788B-5CE6-41EF-801C-136E966357D1}" dt="2022-05-31T20:41:41.806" v="2634" actId="478"/>
          <ac:spMkLst>
            <pc:docMk/>
            <pc:sldMk cId="956974829" sldId="919"/>
            <ac:spMk id="20" creationId="{1828D29C-7BE8-2712-2DDB-D7EE428DDD0D}"/>
          </ac:spMkLst>
        </pc:spChg>
        <pc:spChg chg="del">
          <ac:chgData name="Levaux Nayan" userId="798c95b9-abfb-41b5-91c8-f4b139b5cf43" providerId="ADAL" clId="{7BF6788B-5CE6-41EF-801C-136E966357D1}" dt="2022-05-31T20:41:41.806" v="2634" actId="478"/>
          <ac:spMkLst>
            <pc:docMk/>
            <pc:sldMk cId="956974829" sldId="919"/>
            <ac:spMk id="21" creationId="{C9D4624D-91CE-5EEC-F7FA-8897E0F9F0EF}"/>
          </ac:spMkLst>
        </pc:spChg>
        <pc:spChg chg="del">
          <ac:chgData name="Levaux Nayan" userId="798c95b9-abfb-41b5-91c8-f4b139b5cf43" providerId="ADAL" clId="{7BF6788B-5CE6-41EF-801C-136E966357D1}" dt="2022-05-31T20:41:41.806" v="2634" actId="478"/>
          <ac:spMkLst>
            <pc:docMk/>
            <pc:sldMk cId="956974829" sldId="919"/>
            <ac:spMk id="24" creationId="{B12F7A86-8810-EAD5-CFC6-EA6C78483FED}"/>
          </ac:spMkLst>
        </pc:spChg>
        <pc:spChg chg="del">
          <ac:chgData name="Levaux Nayan" userId="798c95b9-abfb-41b5-91c8-f4b139b5cf43" providerId="ADAL" clId="{7BF6788B-5CE6-41EF-801C-136E966357D1}" dt="2022-05-31T20:41:41.806" v="2634" actId="478"/>
          <ac:spMkLst>
            <pc:docMk/>
            <pc:sldMk cId="956974829" sldId="919"/>
            <ac:spMk id="25" creationId="{55435349-4CA7-AC93-375D-58F5BC034E18}"/>
          </ac:spMkLst>
        </pc:spChg>
        <pc:spChg chg="del">
          <ac:chgData name="Levaux Nayan" userId="798c95b9-abfb-41b5-91c8-f4b139b5cf43" providerId="ADAL" clId="{7BF6788B-5CE6-41EF-801C-136E966357D1}" dt="2022-05-31T20:41:41.806" v="2634" actId="478"/>
          <ac:spMkLst>
            <pc:docMk/>
            <pc:sldMk cId="956974829" sldId="919"/>
            <ac:spMk id="27" creationId="{A2DE2485-EF37-0EA2-6A71-7080479A53E8}"/>
          </ac:spMkLst>
        </pc:spChg>
        <pc:spChg chg="del">
          <ac:chgData name="Levaux Nayan" userId="798c95b9-abfb-41b5-91c8-f4b139b5cf43" providerId="ADAL" clId="{7BF6788B-5CE6-41EF-801C-136E966357D1}" dt="2022-05-31T20:41:41.806" v="2634" actId="478"/>
          <ac:spMkLst>
            <pc:docMk/>
            <pc:sldMk cId="956974829" sldId="919"/>
            <ac:spMk id="28" creationId="{A73602B2-5E7B-3177-EA56-A97E3B8D73CD}"/>
          </ac:spMkLst>
        </pc:spChg>
        <pc:spChg chg="del">
          <ac:chgData name="Levaux Nayan" userId="798c95b9-abfb-41b5-91c8-f4b139b5cf43" providerId="ADAL" clId="{7BF6788B-5CE6-41EF-801C-136E966357D1}" dt="2022-05-31T20:41:41.806" v="2634" actId="478"/>
          <ac:spMkLst>
            <pc:docMk/>
            <pc:sldMk cId="956974829" sldId="919"/>
            <ac:spMk id="29" creationId="{98E0677E-D982-E6BB-2092-1E4704F8788C}"/>
          </ac:spMkLst>
        </pc:spChg>
        <pc:spChg chg="del">
          <ac:chgData name="Levaux Nayan" userId="798c95b9-abfb-41b5-91c8-f4b139b5cf43" providerId="ADAL" clId="{7BF6788B-5CE6-41EF-801C-136E966357D1}" dt="2022-05-31T20:41:41.806" v="2634" actId="478"/>
          <ac:spMkLst>
            <pc:docMk/>
            <pc:sldMk cId="956974829" sldId="919"/>
            <ac:spMk id="31" creationId="{5387ADFE-FFE9-CEBA-8D66-0365CBEC9AA6}"/>
          </ac:spMkLst>
        </pc:spChg>
        <pc:spChg chg="del">
          <ac:chgData name="Levaux Nayan" userId="798c95b9-abfb-41b5-91c8-f4b139b5cf43" providerId="ADAL" clId="{7BF6788B-5CE6-41EF-801C-136E966357D1}" dt="2022-05-31T20:41:41.806" v="2634" actId="478"/>
          <ac:spMkLst>
            <pc:docMk/>
            <pc:sldMk cId="956974829" sldId="919"/>
            <ac:spMk id="32" creationId="{6A068C7C-AF54-3FB1-1058-8BA3BAE41A89}"/>
          </ac:spMkLst>
        </pc:spChg>
        <pc:spChg chg="del">
          <ac:chgData name="Levaux Nayan" userId="798c95b9-abfb-41b5-91c8-f4b139b5cf43" providerId="ADAL" clId="{7BF6788B-5CE6-41EF-801C-136E966357D1}" dt="2022-05-31T20:41:41.806" v="2634" actId="478"/>
          <ac:spMkLst>
            <pc:docMk/>
            <pc:sldMk cId="956974829" sldId="919"/>
            <ac:spMk id="33" creationId="{B7B4B198-FDF1-9280-5C07-F01DA83BF45B}"/>
          </ac:spMkLst>
        </pc:spChg>
        <pc:spChg chg="del">
          <ac:chgData name="Levaux Nayan" userId="798c95b9-abfb-41b5-91c8-f4b139b5cf43" providerId="ADAL" clId="{7BF6788B-5CE6-41EF-801C-136E966357D1}" dt="2022-05-31T20:41:41.806" v="2634" actId="478"/>
          <ac:spMkLst>
            <pc:docMk/>
            <pc:sldMk cId="956974829" sldId="919"/>
            <ac:spMk id="34" creationId="{7418F4CB-1EBE-3345-4B4C-0A1FA7ACEE44}"/>
          </ac:spMkLst>
        </pc:spChg>
        <pc:spChg chg="del">
          <ac:chgData name="Levaux Nayan" userId="798c95b9-abfb-41b5-91c8-f4b139b5cf43" providerId="ADAL" clId="{7BF6788B-5CE6-41EF-801C-136E966357D1}" dt="2022-05-31T20:41:41.806" v="2634" actId="478"/>
          <ac:spMkLst>
            <pc:docMk/>
            <pc:sldMk cId="956974829" sldId="919"/>
            <ac:spMk id="35" creationId="{580F06FD-F7BE-10DA-22C2-27F3C5BC295F}"/>
          </ac:spMkLst>
        </pc:spChg>
        <pc:spChg chg="del">
          <ac:chgData name="Levaux Nayan" userId="798c95b9-abfb-41b5-91c8-f4b139b5cf43" providerId="ADAL" clId="{7BF6788B-5CE6-41EF-801C-136E966357D1}" dt="2022-05-31T20:41:41.806" v="2634" actId="478"/>
          <ac:spMkLst>
            <pc:docMk/>
            <pc:sldMk cId="956974829" sldId="919"/>
            <ac:spMk id="36" creationId="{EA34A4B6-3B5B-2D6C-A5E7-AEA4DE86EDC5}"/>
          </ac:spMkLst>
        </pc:spChg>
        <pc:spChg chg="mod">
          <ac:chgData name="Levaux Nayan" userId="798c95b9-abfb-41b5-91c8-f4b139b5cf43" providerId="ADAL" clId="{7BF6788B-5CE6-41EF-801C-136E966357D1}" dt="2022-05-31T20:42:20.471" v="2717" actId="113"/>
          <ac:spMkLst>
            <pc:docMk/>
            <pc:sldMk cId="956974829" sldId="919"/>
            <ac:spMk id="37" creationId="{68DED78A-6CBE-BA43-0271-456364F78547}"/>
          </ac:spMkLst>
        </pc:spChg>
        <pc:spChg chg="add mod">
          <ac:chgData name="Levaux Nayan" userId="798c95b9-abfb-41b5-91c8-f4b139b5cf43" providerId="ADAL" clId="{7BF6788B-5CE6-41EF-801C-136E966357D1}" dt="2022-05-31T20:41:46.557" v="2710" actId="1038"/>
          <ac:spMkLst>
            <pc:docMk/>
            <pc:sldMk cId="956974829" sldId="919"/>
            <ac:spMk id="38" creationId="{776F81AE-76B1-368D-A488-564D01F48429}"/>
          </ac:spMkLst>
        </pc:spChg>
        <pc:spChg chg="add mod">
          <ac:chgData name="Levaux Nayan" userId="798c95b9-abfb-41b5-91c8-f4b139b5cf43" providerId="ADAL" clId="{7BF6788B-5CE6-41EF-801C-136E966357D1}" dt="2022-05-31T20:41:46.557" v="2710" actId="1038"/>
          <ac:spMkLst>
            <pc:docMk/>
            <pc:sldMk cId="956974829" sldId="919"/>
            <ac:spMk id="39" creationId="{5A7354FF-C52E-EF4A-C10F-2CF78FFEC5D2}"/>
          </ac:spMkLst>
        </pc:spChg>
        <pc:spChg chg="add mod">
          <ac:chgData name="Levaux Nayan" userId="798c95b9-abfb-41b5-91c8-f4b139b5cf43" providerId="ADAL" clId="{7BF6788B-5CE6-41EF-801C-136E966357D1}" dt="2022-05-31T20:41:46.557" v="2710" actId="1038"/>
          <ac:spMkLst>
            <pc:docMk/>
            <pc:sldMk cId="956974829" sldId="919"/>
            <ac:spMk id="40" creationId="{C3260034-4245-11DB-11C5-54C9A47E8BFD}"/>
          </ac:spMkLst>
        </pc:spChg>
        <pc:spChg chg="add mod">
          <ac:chgData name="Levaux Nayan" userId="798c95b9-abfb-41b5-91c8-f4b139b5cf43" providerId="ADAL" clId="{7BF6788B-5CE6-41EF-801C-136E966357D1}" dt="2022-05-31T20:41:46.557" v="2710" actId="1038"/>
          <ac:spMkLst>
            <pc:docMk/>
            <pc:sldMk cId="956974829" sldId="919"/>
            <ac:spMk id="41" creationId="{E54D109D-10E3-12AB-BF93-D222C6BFA192}"/>
          </ac:spMkLst>
        </pc:spChg>
        <pc:spChg chg="add mod">
          <ac:chgData name="Levaux Nayan" userId="798c95b9-abfb-41b5-91c8-f4b139b5cf43" providerId="ADAL" clId="{7BF6788B-5CE6-41EF-801C-136E966357D1}" dt="2022-05-31T20:41:46.557" v="2710" actId="1038"/>
          <ac:spMkLst>
            <pc:docMk/>
            <pc:sldMk cId="956974829" sldId="919"/>
            <ac:spMk id="42" creationId="{D53F0A39-5462-3A79-4DB8-3EFEC181523E}"/>
          </ac:spMkLst>
        </pc:spChg>
        <pc:spChg chg="add mod">
          <ac:chgData name="Levaux Nayan" userId="798c95b9-abfb-41b5-91c8-f4b139b5cf43" providerId="ADAL" clId="{7BF6788B-5CE6-41EF-801C-136E966357D1}" dt="2022-05-31T20:41:46.557" v="2710" actId="1038"/>
          <ac:spMkLst>
            <pc:docMk/>
            <pc:sldMk cId="956974829" sldId="919"/>
            <ac:spMk id="45" creationId="{3A30E427-8C91-2774-D1FF-12D8445959EB}"/>
          </ac:spMkLst>
        </pc:spChg>
        <pc:spChg chg="add mod">
          <ac:chgData name="Levaux Nayan" userId="798c95b9-abfb-41b5-91c8-f4b139b5cf43" providerId="ADAL" clId="{7BF6788B-5CE6-41EF-801C-136E966357D1}" dt="2022-05-31T20:41:46.557" v="2710" actId="1038"/>
          <ac:spMkLst>
            <pc:docMk/>
            <pc:sldMk cId="956974829" sldId="919"/>
            <ac:spMk id="46" creationId="{7FD54CF7-3ABB-6BA7-D92D-E34FAB1E7B60}"/>
          </ac:spMkLst>
        </pc:spChg>
        <pc:spChg chg="add mod">
          <ac:chgData name="Levaux Nayan" userId="798c95b9-abfb-41b5-91c8-f4b139b5cf43" providerId="ADAL" clId="{7BF6788B-5CE6-41EF-801C-136E966357D1}" dt="2022-05-31T20:41:46.557" v="2710" actId="1038"/>
          <ac:spMkLst>
            <pc:docMk/>
            <pc:sldMk cId="956974829" sldId="919"/>
            <ac:spMk id="48" creationId="{F3E3CF58-CB35-8624-0F05-5EBD15A783C0}"/>
          </ac:spMkLst>
        </pc:spChg>
        <pc:spChg chg="add mod">
          <ac:chgData name="Levaux Nayan" userId="798c95b9-abfb-41b5-91c8-f4b139b5cf43" providerId="ADAL" clId="{7BF6788B-5CE6-41EF-801C-136E966357D1}" dt="2022-05-31T20:41:46.557" v="2710" actId="1038"/>
          <ac:spMkLst>
            <pc:docMk/>
            <pc:sldMk cId="956974829" sldId="919"/>
            <ac:spMk id="49" creationId="{B15A16CA-5E2C-D2B6-91F9-A5EED5B84365}"/>
          </ac:spMkLst>
        </pc:spChg>
        <pc:spChg chg="add mod">
          <ac:chgData name="Levaux Nayan" userId="798c95b9-abfb-41b5-91c8-f4b139b5cf43" providerId="ADAL" clId="{7BF6788B-5CE6-41EF-801C-136E966357D1}" dt="2022-05-31T20:41:46.557" v="2710" actId="1038"/>
          <ac:spMkLst>
            <pc:docMk/>
            <pc:sldMk cId="956974829" sldId="919"/>
            <ac:spMk id="50" creationId="{F4BCE761-0C30-C632-604F-C2905B7AEA21}"/>
          </ac:spMkLst>
        </pc:spChg>
        <pc:spChg chg="add mod">
          <ac:chgData name="Levaux Nayan" userId="798c95b9-abfb-41b5-91c8-f4b139b5cf43" providerId="ADAL" clId="{7BF6788B-5CE6-41EF-801C-136E966357D1}" dt="2022-05-31T20:41:46.557" v="2710" actId="1038"/>
          <ac:spMkLst>
            <pc:docMk/>
            <pc:sldMk cId="956974829" sldId="919"/>
            <ac:spMk id="52" creationId="{88EC89BA-1513-0580-349A-248E9A508B64}"/>
          </ac:spMkLst>
        </pc:spChg>
        <pc:spChg chg="add mod">
          <ac:chgData name="Levaux Nayan" userId="798c95b9-abfb-41b5-91c8-f4b139b5cf43" providerId="ADAL" clId="{7BF6788B-5CE6-41EF-801C-136E966357D1}" dt="2022-05-31T20:41:46.557" v="2710" actId="1038"/>
          <ac:spMkLst>
            <pc:docMk/>
            <pc:sldMk cId="956974829" sldId="919"/>
            <ac:spMk id="53" creationId="{E6F00CCB-1706-829B-E5C3-B7C7EB460BDD}"/>
          </ac:spMkLst>
        </pc:spChg>
        <pc:spChg chg="add mod">
          <ac:chgData name="Levaux Nayan" userId="798c95b9-abfb-41b5-91c8-f4b139b5cf43" providerId="ADAL" clId="{7BF6788B-5CE6-41EF-801C-136E966357D1}" dt="2022-05-31T20:41:46.557" v="2710" actId="1038"/>
          <ac:spMkLst>
            <pc:docMk/>
            <pc:sldMk cId="956974829" sldId="919"/>
            <ac:spMk id="54" creationId="{56FA58D2-D6BC-E041-E888-5A5DB708D50F}"/>
          </ac:spMkLst>
        </pc:spChg>
        <pc:spChg chg="add mod">
          <ac:chgData name="Levaux Nayan" userId="798c95b9-abfb-41b5-91c8-f4b139b5cf43" providerId="ADAL" clId="{7BF6788B-5CE6-41EF-801C-136E966357D1}" dt="2022-05-31T20:41:46.557" v="2710" actId="1038"/>
          <ac:spMkLst>
            <pc:docMk/>
            <pc:sldMk cId="956974829" sldId="919"/>
            <ac:spMk id="55" creationId="{5E7D063B-83B1-1473-8F8C-52DE7820832E}"/>
          </ac:spMkLst>
        </pc:spChg>
        <pc:spChg chg="add mod">
          <ac:chgData name="Levaux Nayan" userId="798c95b9-abfb-41b5-91c8-f4b139b5cf43" providerId="ADAL" clId="{7BF6788B-5CE6-41EF-801C-136E966357D1}" dt="2022-05-31T20:41:46.557" v="2710" actId="1038"/>
          <ac:spMkLst>
            <pc:docMk/>
            <pc:sldMk cId="956974829" sldId="919"/>
            <ac:spMk id="56" creationId="{0B6993A9-0D55-452A-7E8C-D05DE4F80292}"/>
          </ac:spMkLst>
        </pc:spChg>
        <pc:spChg chg="add mod">
          <ac:chgData name="Levaux Nayan" userId="798c95b9-abfb-41b5-91c8-f4b139b5cf43" providerId="ADAL" clId="{7BF6788B-5CE6-41EF-801C-136E966357D1}" dt="2022-05-31T20:41:46.557" v="2710" actId="1038"/>
          <ac:spMkLst>
            <pc:docMk/>
            <pc:sldMk cId="956974829" sldId="919"/>
            <ac:spMk id="57" creationId="{DA491A14-856D-38A2-0F68-7D86293C1FE1}"/>
          </ac:spMkLst>
        </pc:spChg>
        <pc:spChg chg="add mod">
          <ac:chgData name="Levaux Nayan" userId="798c95b9-abfb-41b5-91c8-f4b139b5cf43" providerId="ADAL" clId="{7BF6788B-5CE6-41EF-801C-136E966357D1}" dt="2022-05-31T20:41:46.557" v="2710" actId="1038"/>
          <ac:spMkLst>
            <pc:docMk/>
            <pc:sldMk cId="956974829" sldId="919"/>
            <ac:spMk id="59" creationId="{DEC09386-5F5A-79B7-D5E6-E6C5D113798C}"/>
          </ac:spMkLst>
        </pc:spChg>
        <pc:spChg chg="add mod">
          <ac:chgData name="Levaux Nayan" userId="798c95b9-abfb-41b5-91c8-f4b139b5cf43" providerId="ADAL" clId="{7BF6788B-5CE6-41EF-801C-136E966357D1}" dt="2022-05-31T20:41:59.138" v="2712" actId="1076"/>
          <ac:spMkLst>
            <pc:docMk/>
            <pc:sldMk cId="956974829" sldId="919"/>
            <ac:spMk id="60" creationId="{9F930F6F-97A7-22DC-F95E-A0532B55C137}"/>
          </ac:spMkLst>
        </pc:spChg>
        <pc:cxnChg chg="del">
          <ac:chgData name="Levaux Nayan" userId="798c95b9-abfb-41b5-91c8-f4b139b5cf43" providerId="ADAL" clId="{7BF6788B-5CE6-41EF-801C-136E966357D1}" dt="2022-05-31T20:41:41.806" v="2634" actId="478"/>
          <ac:cxnSpMkLst>
            <pc:docMk/>
            <pc:sldMk cId="956974829" sldId="919"/>
            <ac:cxnSpMk id="22" creationId="{0B702CA4-1D9B-A347-AE31-6495D3EB02FD}"/>
          </ac:cxnSpMkLst>
        </pc:cxnChg>
        <pc:cxnChg chg="del">
          <ac:chgData name="Levaux Nayan" userId="798c95b9-abfb-41b5-91c8-f4b139b5cf43" providerId="ADAL" clId="{7BF6788B-5CE6-41EF-801C-136E966357D1}" dt="2022-05-31T20:41:41.806" v="2634" actId="478"/>
          <ac:cxnSpMkLst>
            <pc:docMk/>
            <pc:sldMk cId="956974829" sldId="919"/>
            <ac:cxnSpMk id="23" creationId="{03DDEE91-4633-B2F8-8114-9248D1AA6912}"/>
          </ac:cxnSpMkLst>
        </pc:cxnChg>
        <pc:cxnChg chg="del">
          <ac:chgData name="Levaux Nayan" userId="798c95b9-abfb-41b5-91c8-f4b139b5cf43" providerId="ADAL" clId="{7BF6788B-5CE6-41EF-801C-136E966357D1}" dt="2022-05-31T20:41:41.806" v="2634" actId="478"/>
          <ac:cxnSpMkLst>
            <pc:docMk/>
            <pc:sldMk cId="956974829" sldId="919"/>
            <ac:cxnSpMk id="26" creationId="{9F497051-01D4-2DC3-D416-428AD1DBC5AA}"/>
          </ac:cxnSpMkLst>
        </pc:cxnChg>
        <pc:cxnChg chg="del">
          <ac:chgData name="Levaux Nayan" userId="798c95b9-abfb-41b5-91c8-f4b139b5cf43" providerId="ADAL" clId="{7BF6788B-5CE6-41EF-801C-136E966357D1}" dt="2022-05-31T20:41:41.806" v="2634" actId="478"/>
          <ac:cxnSpMkLst>
            <pc:docMk/>
            <pc:sldMk cId="956974829" sldId="919"/>
            <ac:cxnSpMk id="30" creationId="{38846C14-BD61-E801-9C97-C44B2F47E20B}"/>
          </ac:cxnSpMkLst>
        </pc:cxnChg>
        <pc:cxnChg chg="add mod">
          <ac:chgData name="Levaux Nayan" userId="798c95b9-abfb-41b5-91c8-f4b139b5cf43" providerId="ADAL" clId="{7BF6788B-5CE6-41EF-801C-136E966357D1}" dt="2022-05-31T20:41:46.557" v="2710" actId="1038"/>
          <ac:cxnSpMkLst>
            <pc:docMk/>
            <pc:sldMk cId="956974829" sldId="919"/>
            <ac:cxnSpMk id="43" creationId="{77498094-57E9-005C-D3D0-21D87A2D6E45}"/>
          </ac:cxnSpMkLst>
        </pc:cxnChg>
        <pc:cxnChg chg="add mod">
          <ac:chgData name="Levaux Nayan" userId="798c95b9-abfb-41b5-91c8-f4b139b5cf43" providerId="ADAL" clId="{7BF6788B-5CE6-41EF-801C-136E966357D1}" dt="2022-05-31T20:41:46.557" v="2710" actId="1038"/>
          <ac:cxnSpMkLst>
            <pc:docMk/>
            <pc:sldMk cId="956974829" sldId="919"/>
            <ac:cxnSpMk id="44" creationId="{8ACCD395-FAA1-6F21-810F-82022919D07C}"/>
          </ac:cxnSpMkLst>
        </pc:cxnChg>
        <pc:cxnChg chg="add mod">
          <ac:chgData name="Levaux Nayan" userId="798c95b9-abfb-41b5-91c8-f4b139b5cf43" providerId="ADAL" clId="{7BF6788B-5CE6-41EF-801C-136E966357D1}" dt="2022-05-31T20:41:46.557" v="2710" actId="1038"/>
          <ac:cxnSpMkLst>
            <pc:docMk/>
            <pc:sldMk cId="956974829" sldId="919"/>
            <ac:cxnSpMk id="47" creationId="{23EF89D7-6BD0-EC8B-41F8-5D8767FC221A}"/>
          </ac:cxnSpMkLst>
        </pc:cxnChg>
        <pc:cxnChg chg="add mod">
          <ac:chgData name="Levaux Nayan" userId="798c95b9-abfb-41b5-91c8-f4b139b5cf43" providerId="ADAL" clId="{7BF6788B-5CE6-41EF-801C-136E966357D1}" dt="2022-05-31T20:41:46.557" v="2710" actId="1038"/>
          <ac:cxnSpMkLst>
            <pc:docMk/>
            <pc:sldMk cId="956974829" sldId="919"/>
            <ac:cxnSpMk id="51" creationId="{AD891F76-6CF8-5315-666D-39529C2562E1}"/>
          </ac:cxnSpMkLst>
        </pc:cxnChg>
        <pc:cxnChg chg="add mod">
          <ac:chgData name="Levaux Nayan" userId="798c95b9-abfb-41b5-91c8-f4b139b5cf43" providerId="ADAL" clId="{7BF6788B-5CE6-41EF-801C-136E966357D1}" dt="2022-05-31T20:41:46.557" v="2710" actId="1038"/>
          <ac:cxnSpMkLst>
            <pc:docMk/>
            <pc:sldMk cId="956974829" sldId="919"/>
            <ac:cxnSpMk id="58" creationId="{5768A7F9-AD9C-AF4F-1D3E-9ABC9B8F32F8}"/>
          </ac:cxnSpMkLst>
        </pc:cxnChg>
      </pc:sldChg>
      <pc:sldChg chg="addSp delSp modSp add del mod ord">
        <pc:chgData name="Levaux Nayan" userId="798c95b9-abfb-41b5-91c8-f4b139b5cf43" providerId="ADAL" clId="{7BF6788B-5CE6-41EF-801C-136E966357D1}" dt="2022-06-01T09:15:19.867" v="5383" actId="47"/>
        <pc:sldMkLst>
          <pc:docMk/>
          <pc:sldMk cId="2053956281" sldId="920"/>
        </pc:sldMkLst>
        <pc:spChg chg="add mod ord">
          <ac:chgData name="Levaux Nayan" userId="798c95b9-abfb-41b5-91c8-f4b139b5cf43" providerId="ADAL" clId="{7BF6788B-5CE6-41EF-801C-136E966357D1}" dt="2022-05-31T20:43:27.246" v="2749" actId="166"/>
          <ac:spMkLst>
            <pc:docMk/>
            <pc:sldMk cId="2053956281" sldId="920"/>
            <ac:spMk id="2" creationId="{97B2C4A4-93D7-04AD-9408-0B3BA561D67F}"/>
          </ac:spMkLst>
        </pc:spChg>
        <pc:spChg chg="add mod">
          <ac:chgData name="Levaux Nayan" userId="798c95b9-abfb-41b5-91c8-f4b139b5cf43" providerId="ADAL" clId="{7BF6788B-5CE6-41EF-801C-136E966357D1}" dt="2022-05-31T20:43:05.254" v="2724" actId="1076"/>
          <ac:spMkLst>
            <pc:docMk/>
            <pc:sldMk cId="2053956281" sldId="920"/>
            <ac:spMk id="3" creationId="{7C1C7990-E099-FAA8-8C26-01D0A369CD99}"/>
          </ac:spMkLst>
        </pc:spChg>
        <pc:spChg chg="del">
          <ac:chgData name="Levaux Nayan" userId="798c95b9-abfb-41b5-91c8-f4b139b5cf43" providerId="ADAL" clId="{7BF6788B-5CE6-41EF-801C-136E966357D1}" dt="2022-05-31T20:42:37.028" v="2719" actId="478"/>
          <ac:spMkLst>
            <pc:docMk/>
            <pc:sldMk cId="2053956281" sldId="920"/>
            <ac:spMk id="17" creationId="{34BA3775-C247-84B4-D63C-316284D60AC6}"/>
          </ac:spMkLst>
        </pc:spChg>
        <pc:spChg chg="del">
          <ac:chgData name="Levaux Nayan" userId="798c95b9-abfb-41b5-91c8-f4b139b5cf43" providerId="ADAL" clId="{7BF6788B-5CE6-41EF-801C-136E966357D1}" dt="2022-05-31T20:42:37.028" v="2719" actId="478"/>
          <ac:spMkLst>
            <pc:docMk/>
            <pc:sldMk cId="2053956281" sldId="920"/>
            <ac:spMk id="18" creationId="{9B5D28FA-3E25-2806-6C1B-4818B2763665}"/>
          </ac:spMkLst>
        </pc:spChg>
        <pc:spChg chg="del">
          <ac:chgData name="Levaux Nayan" userId="798c95b9-abfb-41b5-91c8-f4b139b5cf43" providerId="ADAL" clId="{7BF6788B-5CE6-41EF-801C-136E966357D1}" dt="2022-05-31T20:42:37.028" v="2719" actId="478"/>
          <ac:spMkLst>
            <pc:docMk/>
            <pc:sldMk cId="2053956281" sldId="920"/>
            <ac:spMk id="19" creationId="{0F00952D-C00D-7F00-8F3A-354118618F14}"/>
          </ac:spMkLst>
        </pc:spChg>
        <pc:spChg chg="del">
          <ac:chgData name="Levaux Nayan" userId="798c95b9-abfb-41b5-91c8-f4b139b5cf43" providerId="ADAL" clId="{7BF6788B-5CE6-41EF-801C-136E966357D1}" dt="2022-05-31T20:42:37.028" v="2719" actId="478"/>
          <ac:spMkLst>
            <pc:docMk/>
            <pc:sldMk cId="2053956281" sldId="920"/>
            <ac:spMk id="20" creationId="{1828D29C-7BE8-2712-2DDB-D7EE428DDD0D}"/>
          </ac:spMkLst>
        </pc:spChg>
        <pc:spChg chg="del">
          <ac:chgData name="Levaux Nayan" userId="798c95b9-abfb-41b5-91c8-f4b139b5cf43" providerId="ADAL" clId="{7BF6788B-5CE6-41EF-801C-136E966357D1}" dt="2022-05-31T20:42:37.028" v="2719" actId="478"/>
          <ac:spMkLst>
            <pc:docMk/>
            <pc:sldMk cId="2053956281" sldId="920"/>
            <ac:spMk id="21" creationId="{C9D4624D-91CE-5EEC-F7FA-8897E0F9F0EF}"/>
          </ac:spMkLst>
        </pc:spChg>
        <pc:spChg chg="del">
          <ac:chgData name="Levaux Nayan" userId="798c95b9-abfb-41b5-91c8-f4b139b5cf43" providerId="ADAL" clId="{7BF6788B-5CE6-41EF-801C-136E966357D1}" dt="2022-05-31T20:42:37.028" v="2719" actId="478"/>
          <ac:spMkLst>
            <pc:docMk/>
            <pc:sldMk cId="2053956281" sldId="920"/>
            <ac:spMk id="24" creationId="{B12F7A86-8810-EAD5-CFC6-EA6C78483FED}"/>
          </ac:spMkLst>
        </pc:spChg>
        <pc:spChg chg="del">
          <ac:chgData name="Levaux Nayan" userId="798c95b9-abfb-41b5-91c8-f4b139b5cf43" providerId="ADAL" clId="{7BF6788B-5CE6-41EF-801C-136E966357D1}" dt="2022-05-31T20:42:37.028" v="2719" actId="478"/>
          <ac:spMkLst>
            <pc:docMk/>
            <pc:sldMk cId="2053956281" sldId="920"/>
            <ac:spMk id="25" creationId="{55435349-4CA7-AC93-375D-58F5BC034E18}"/>
          </ac:spMkLst>
        </pc:spChg>
        <pc:spChg chg="del">
          <ac:chgData name="Levaux Nayan" userId="798c95b9-abfb-41b5-91c8-f4b139b5cf43" providerId="ADAL" clId="{7BF6788B-5CE6-41EF-801C-136E966357D1}" dt="2022-05-31T20:42:37.028" v="2719" actId="478"/>
          <ac:spMkLst>
            <pc:docMk/>
            <pc:sldMk cId="2053956281" sldId="920"/>
            <ac:spMk id="27" creationId="{A2DE2485-EF37-0EA2-6A71-7080479A53E8}"/>
          </ac:spMkLst>
        </pc:spChg>
        <pc:spChg chg="del">
          <ac:chgData name="Levaux Nayan" userId="798c95b9-abfb-41b5-91c8-f4b139b5cf43" providerId="ADAL" clId="{7BF6788B-5CE6-41EF-801C-136E966357D1}" dt="2022-05-31T20:42:37.028" v="2719" actId="478"/>
          <ac:spMkLst>
            <pc:docMk/>
            <pc:sldMk cId="2053956281" sldId="920"/>
            <ac:spMk id="28" creationId="{A73602B2-5E7B-3177-EA56-A97E3B8D73CD}"/>
          </ac:spMkLst>
        </pc:spChg>
        <pc:spChg chg="del">
          <ac:chgData name="Levaux Nayan" userId="798c95b9-abfb-41b5-91c8-f4b139b5cf43" providerId="ADAL" clId="{7BF6788B-5CE6-41EF-801C-136E966357D1}" dt="2022-05-31T20:42:37.028" v="2719" actId="478"/>
          <ac:spMkLst>
            <pc:docMk/>
            <pc:sldMk cId="2053956281" sldId="920"/>
            <ac:spMk id="29" creationId="{98E0677E-D982-E6BB-2092-1E4704F8788C}"/>
          </ac:spMkLst>
        </pc:spChg>
        <pc:spChg chg="del">
          <ac:chgData name="Levaux Nayan" userId="798c95b9-abfb-41b5-91c8-f4b139b5cf43" providerId="ADAL" clId="{7BF6788B-5CE6-41EF-801C-136E966357D1}" dt="2022-05-31T20:42:37.028" v="2719" actId="478"/>
          <ac:spMkLst>
            <pc:docMk/>
            <pc:sldMk cId="2053956281" sldId="920"/>
            <ac:spMk id="31" creationId="{5387ADFE-FFE9-CEBA-8D66-0365CBEC9AA6}"/>
          </ac:spMkLst>
        </pc:spChg>
        <pc:spChg chg="del">
          <ac:chgData name="Levaux Nayan" userId="798c95b9-abfb-41b5-91c8-f4b139b5cf43" providerId="ADAL" clId="{7BF6788B-5CE6-41EF-801C-136E966357D1}" dt="2022-05-31T20:42:37.028" v="2719" actId="478"/>
          <ac:spMkLst>
            <pc:docMk/>
            <pc:sldMk cId="2053956281" sldId="920"/>
            <ac:spMk id="32" creationId="{6A068C7C-AF54-3FB1-1058-8BA3BAE41A89}"/>
          </ac:spMkLst>
        </pc:spChg>
        <pc:spChg chg="del">
          <ac:chgData name="Levaux Nayan" userId="798c95b9-abfb-41b5-91c8-f4b139b5cf43" providerId="ADAL" clId="{7BF6788B-5CE6-41EF-801C-136E966357D1}" dt="2022-05-31T20:42:37.028" v="2719" actId="478"/>
          <ac:spMkLst>
            <pc:docMk/>
            <pc:sldMk cId="2053956281" sldId="920"/>
            <ac:spMk id="33" creationId="{B7B4B198-FDF1-9280-5C07-F01DA83BF45B}"/>
          </ac:spMkLst>
        </pc:spChg>
        <pc:spChg chg="del">
          <ac:chgData name="Levaux Nayan" userId="798c95b9-abfb-41b5-91c8-f4b139b5cf43" providerId="ADAL" clId="{7BF6788B-5CE6-41EF-801C-136E966357D1}" dt="2022-05-31T20:42:37.028" v="2719" actId="478"/>
          <ac:spMkLst>
            <pc:docMk/>
            <pc:sldMk cId="2053956281" sldId="920"/>
            <ac:spMk id="34" creationId="{7418F4CB-1EBE-3345-4B4C-0A1FA7ACEE44}"/>
          </ac:spMkLst>
        </pc:spChg>
        <pc:spChg chg="del">
          <ac:chgData name="Levaux Nayan" userId="798c95b9-abfb-41b5-91c8-f4b139b5cf43" providerId="ADAL" clId="{7BF6788B-5CE6-41EF-801C-136E966357D1}" dt="2022-05-31T20:42:37.028" v="2719" actId="478"/>
          <ac:spMkLst>
            <pc:docMk/>
            <pc:sldMk cId="2053956281" sldId="920"/>
            <ac:spMk id="35" creationId="{580F06FD-F7BE-10DA-22C2-27F3C5BC295F}"/>
          </ac:spMkLst>
        </pc:spChg>
        <pc:spChg chg="del">
          <ac:chgData name="Levaux Nayan" userId="798c95b9-abfb-41b5-91c8-f4b139b5cf43" providerId="ADAL" clId="{7BF6788B-5CE6-41EF-801C-136E966357D1}" dt="2022-05-31T20:42:37.028" v="2719" actId="478"/>
          <ac:spMkLst>
            <pc:docMk/>
            <pc:sldMk cId="2053956281" sldId="920"/>
            <ac:spMk id="36" creationId="{EA34A4B6-3B5B-2D6C-A5E7-AEA4DE86EDC5}"/>
          </ac:spMkLst>
        </pc:spChg>
        <pc:spChg chg="mod">
          <ac:chgData name="Levaux Nayan" userId="798c95b9-abfb-41b5-91c8-f4b139b5cf43" providerId="ADAL" clId="{7BF6788B-5CE6-41EF-801C-136E966357D1}" dt="2022-05-31T20:42:23.580" v="2718" actId="113"/>
          <ac:spMkLst>
            <pc:docMk/>
            <pc:sldMk cId="2053956281" sldId="920"/>
            <ac:spMk id="37" creationId="{68DED78A-6CBE-BA43-0271-456364F78547}"/>
          </ac:spMkLst>
        </pc:spChg>
        <pc:spChg chg="add mod ord">
          <ac:chgData name="Levaux Nayan" userId="798c95b9-abfb-41b5-91c8-f4b139b5cf43" providerId="ADAL" clId="{7BF6788B-5CE6-41EF-801C-136E966357D1}" dt="2022-05-31T20:43:42.349" v="2777" actId="166"/>
          <ac:spMkLst>
            <pc:docMk/>
            <pc:sldMk cId="2053956281" sldId="920"/>
            <ac:spMk id="38" creationId="{68DF5159-8C47-75FE-A2A6-275D35C3CB01}"/>
          </ac:spMkLst>
        </pc:spChg>
        <pc:spChg chg="add mod">
          <ac:chgData name="Levaux Nayan" userId="798c95b9-abfb-41b5-91c8-f4b139b5cf43" providerId="ADAL" clId="{7BF6788B-5CE6-41EF-801C-136E966357D1}" dt="2022-05-31T20:43:11.118" v="2725" actId="1076"/>
          <ac:spMkLst>
            <pc:docMk/>
            <pc:sldMk cId="2053956281" sldId="920"/>
            <ac:spMk id="39" creationId="{4FE7D337-464C-CD01-0889-467993B41FD8}"/>
          </ac:spMkLst>
        </pc:spChg>
        <pc:cxnChg chg="del">
          <ac:chgData name="Levaux Nayan" userId="798c95b9-abfb-41b5-91c8-f4b139b5cf43" providerId="ADAL" clId="{7BF6788B-5CE6-41EF-801C-136E966357D1}" dt="2022-05-31T20:42:37.028" v="2719" actId="478"/>
          <ac:cxnSpMkLst>
            <pc:docMk/>
            <pc:sldMk cId="2053956281" sldId="920"/>
            <ac:cxnSpMk id="22" creationId="{0B702CA4-1D9B-A347-AE31-6495D3EB02FD}"/>
          </ac:cxnSpMkLst>
        </pc:cxnChg>
        <pc:cxnChg chg="del">
          <ac:chgData name="Levaux Nayan" userId="798c95b9-abfb-41b5-91c8-f4b139b5cf43" providerId="ADAL" clId="{7BF6788B-5CE6-41EF-801C-136E966357D1}" dt="2022-05-31T20:42:37.028" v="2719" actId="478"/>
          <ac:cxnSpMkLst>
            <pc:docMk/>
            <pc:sldMk cId="2053956281" sldId="920"/>
            <ac:cxnSpMk id="23" creationId="{03DDEE91-4633-B2F8-8114-9248D1AA6912}"/>
          </ac:cxnSpMkLst>
        </pc:cxnChg>
        <pc:cxnChg chg="del">
          <ac:chgData name="Levaux Nayan" userId="798c95b9-abfb-41b5-91c8-f4b139b5cf43" providerId="ADAL" clId="{7BF6788B-5CE6-41EF-801C-136E966357D1}" dt="2022-05-31T20:42:37.028" v="2719" actId="478"/>
          <ac:cxnSpMkLst>
            <pc:docMk/>
            <pc:sldMk cId="2053956281" sldId="920"/>
            <ac:cxnSpMk id="26" creationId="{9F497051-01D4-2DC3-D416-428AD1DBC5AA}"/>
          </ac:cxnSpMkLst>
        </pc:cxnChg>
        <pc:cxnChg chg="del">
          <ac:chgData name="Levaux Nayan" userId="798c95b9-abfb-41b5-91c8-f4b139b5cf43" providerId="ADAL" clId="{7BF6788B-5CE6-41EF-801C-136E966357D1}" dt="2022-05-31T20:42:37.028" v="2719" actId="478"/>
          <ac:cxnSpMkLst>
            <pc:docMk/>
            <pc:sldMk cId="2053956281" sldId="920"/>
            <ac:cxnSpMk id="30" creationId="{38846C14-BD61-E801-9C97-C44B2F47E20B}"/>
          </ac:cxnSpMkLst>
        </pc:cxnChg>
      </pc:sldChg>
      <pc:sldChg chg="addSp delSp modSp add del mod ord">
        <pc:chgData name="Levaux Nayan" userId="798c95b9-abfb-41b5-91c8-f4b139b5cf43" providerId="ADAL" clId="{7BF6788B-5CE6-41EF-801C-136E966357D1}" dt="2022-06-01T09:28:24.072" v="5619" actId="47"/>
        <pc:sldMkLst>
          <pc:docMk/>
          <pc:sldMk cId="542546456" sldId="921"/>
        </pc:sldMkLst>
        <pc:spChg chg="add mod">
          <ac:chgData name="Levaux Nayan" userId="798c95b9-abfb-41b5-91c8-f4b139b5cf43" providerId="ADAL" clId="{7BF6788B-5CE6-41EF-801C-136E966357D1}" dt="2022-05-31T20:44:44.644" v="2820" actId="20577"/>
          <ac:spMkLst>
            <pc:docMk/>
            <pc:sldMk cId="542546456" sldId="921"/>
            <ac:spMk id="2" creationId="{80795902-F949-0D44-441A-1E7E9ED95A75}"/>
          </ac:spMkLst>
        </pc:spChg>
        <pc:spChg chg="mod">
          <ac:chgData name="Levaux Nayan" userId="798c95b9-abfb-41b5-91c8-f4b139b5cf43" providerId="ADAL" clId="{7BF6788B-5CE6-41EF-801C-136E966357D1}" dt="2022-05-31T20:44:21.891" v="2784" actId="113"/>
          <ac:spMkLst>
            <pc:docMk/>
            <pc:sldMk cId="542546456" sldId="921"/>
            <ac:spMk id="37" creationId="{68DED78A-6CBE-BA43-0271-456364F78547}"/>
          </ac:spMkLst>
        </pc:spChg>
        <pc:spChg chg="del">
          <ac:chgData name="Levaux Nayan" userId="798c95b9-abfb-41b5-91c8-f4b139b5cf43" providerId="ADAL" clId="{7BF6788B-5CE6-41EF-801C-136E966357D1}" dt="2022-05-31T20:45:06.717" v="2821" actId="478"/>
          <ac:spMkLst>
            <pc:docMk/>
            <pc:sldMk cId="542546456" sldId="921"/>
            <ac:spMk id="60" creationId="{9F930F6F-97A7-22DC-F95E-A0532B55C137}"/>
          </ac:spMkLst>
        </pc:spChg>
      </pc:sldChg>
      <pc:sldChg chg="modSp add del mod">
        <pc:chgData name="Levaux Nayan" userId="798c95b9-abfb-41b5-91c8-f4b139b5cf43" providerId="ADAL" clId="{7BF6788B-5CE6-41EF-801C-136E966357D1}" dt="2022-06-01T09:28:27.277" v="5620" actId="47"/>
        <pc:sldMkLst>
          <pc:docMk/>
          <pc:sldMk cId="4091538817" sldId="922"/>
        </pc:sldMkLst>
        <pc:spChg chg="mod">
          <ac:chgData name="Levaux Nayan" userId="798c95b9-abfb-41b5-91c8-f4b139b5cf43" providerId="ADAL" clId="{7BF6788B-5CE6-41EF-801C-136E966357D1}" dt="2022-05-31T20:45:37.957" v="2826" actId="113"/>
          <ac:spMkLst>
            <pc:docMk/>
            <pc:sldMk cId="4091538817" sldId="922"/>
            <ac:spMk id="37" creationId="{68DED78A-6CBE-BA43-0271-456364F78547}"/>
          </ac:spMkLst>
        </pc:spChg>
      </pc:sldChg>
      <pc:sldChg chg="addSp modSp add del mod modAnim">
        <pc:chgData name="Levaux Nayan" userId="798c95b9-abfb-41b5-91c8-f4b139b5cf43" providerId="ADAL" clId="{7BF6788B-5CE6-41EF-801C-136E966357D1}" dt="2022-06-02T12:52:44.683" v="14108" actId="47"/>
        <pc:sldMkLst>
          <pc:docMk/>
          <pc:sldMk cId="4175102447" sldId="923"/>
        </pc:sldMkLst>
        <pc:spChg chg="add mod">
          <ac:chgData name="Levaux Nayan" userId="798c95b9-abfb-41b5-91c8-f4b139b5cf43" providerId="ADAL" clId="{7BF6788B-5CE6-41EF-801C-136E966357D1}" dt="2022-06-01T07:19:07.943" v="3236" actId="1076"/>
          <ac:spMkLst>
            <pc:docMk/>
            <pc:sldMk cId="4175102447" sldId="923"/>
            <ac:spMk id="23" creationId="{74FF2D70-5E52-8D03-68B1-DE5952C5E2D1}"/>
          </ac:spMkLst>
        </pc:spChg>
      </pc:sldChg>
      <pc:sldChg chg="add del">
        <pc:chgData name="Levaux Nayan" userId="798c95b9-abfb-41b5-91c8-f4b139b5cf43" providerId="ADAL" clId="{7BF6788B-5CE6-41EF-801C-136E966357D1}" dt="2022-06-01T07:33:25.276" v="3450" actId="47"/>
        <pc:sldMkLst>
          <pc:docMk/>
          <pc:sldMk cId="870292622" sldId="924"/>
        </pc:sldMkLst>
      </pc:sldChg>
      <pc:sldChg chg="addSp delSp modSp add mod delAnim modAnim">
        <pc:chgData name="Levaux Nayan" userId="798c95b9-abfb-41b5-91c8-f4b139b5cf43" providerId="ADAL" clId="{7BF6788B-5CE6-41EF-801C-136E966357D1}" dt="2022-06-02T13:24:47.264" v="14697" actId="1036"/>
        <pc:sldMkLst>
          <pc:docMk/>
          <pc:sldMk cId="2083101986" sldId="925"/>
        </pc:sldMkLst>
        <pc:spChg chg="add mod">
          <ac:chgData name="Levaux Nayan" userId="798c95b9-abfb-41b5-91c8-f4b139b5cf43" providerId="ADAL" clId="{7BF6788B-5CE6-41EF-801C-136E966357D1}" dt="2022-06-01T12:29:17.745" v="5855" actId="1076"/>
          <ac:spMkLst>
            <pc:docMk/>
            <pc:sldMk cId="2083101986" sldId="925"/>
            <ac:spMk id="3" creationId="{A7A33F25-9EF9-C06D-4FC4-B326046933C3}"/>
          </ac:spMkLst>
        </pc:spChg>
        <pc:spChg chg="del">
          <ac:chgData name="Levaux Nayan" userId="798c95b9-abfb-41b5-91c8-f4b139b5cf43" providerId="ADAL" clId="{7BF6788B-5CE6-41EF-801C-136E966357D1}" dt="2022-06-01T07:29:05.614" v="3391" actId="478"/>
          <ac:spMkLst>
            <pc:docMk/>
            <pc:sldMk cId="2083101986" sldId="925"/>
            <ac:spMk id="8" creationId="{D0E0AEE6-3007-35DF-4E65-3BEC28A399BD}"/>
          </ac:spMkLst>
        </pc:spChg>
        <pc:spChg chg="add mod">
          <ac:chgData name="Levaux Nayan" userId="798c95b9-abfb-41b5-91c8-f4b139b5cf43" providerId="ADAL" clId="{7BF6788B-5CE6-41EF-801C-136E966357D1}" dt="2022-06-01T12:30:57.665" v="5922" actId="1076"/>
          <ac:spMkLst>
            <pc:docMk/>
            <pc:sldMk cId="2083101986" sldId="925"/>
            <ac:spMk id="9" creationId="{23DEEC0F-E11F-C238-E538-1537F3935FB0}"/>
          </ac:spMkLst>
        </pc:spChg>
        <pc:spChg chg="del">
          <ac:chgData name="Levaux Nayan" userId="798c95b9-abfb-41b5-91c8-f4b139b5cf43" providerId="ADAL" clId="{7BF6788B-5CE6-41EF-801C-136E966357D1}" dt="2022-06-01T07:33:30.776" v="3452" actId="478"/>
          <ac:spMkLst>
            <pc:docMk/>
            <pc:sldMk cId="2083101986" sldId="925"/>
            <ac:spMk id="14" creationId="{A08F0ECE-D215-C5C3-FC5A-86B24ECFA0A0}"/>
          </ac:spMkLst>
        </pc:spChg>
        <pc:spChg chg="mod">
          <ac:chgData name="Levaux Nayan" userId="798c95b9-abfb-41b5-91c8-f4b139b5cf43" providerId="ADAL" clId="{7BF6788B-5CE6-41EF-801C-136E966357D1}" dt="2022-06-01T12:26:48.906" v="5777" actId="20577"/>
          <ac:spMkLst>
            <pc:docMk/>
            <pc:sldMk cId="2083101986" sldId="925"/>
            <ac:spMk id="17" creationId="{910C343F-C154-F9E3-530F-890CE7865F73}"/>
          </ac:spMkLst>
        </pc:spChg>
        <pc:spChg chg="del">
          <ac:chgData name="Levaux Nayan" userId="798c95b9-abfb-41b5-91c8-f4b139b5cf43" providerId="ADAL" clId="{7BF6788B-5CE6-41EF-801C-136E966357D1}" dt="2022-06-01T07:29:06.427" v="3392" actId="478"/>
          <ac:spMkLst>
            <pc:docMk/>
            <pc:sldMk cId="2083101986" sldId="925"/>
            <ac:spMk id="20" creationId="{99846748-132E-D7C1-EC92-212D2CA28078}"/>
          </ac:spMkLst>
        </pc:spChg>
        <pc:spChg chg="mod">
          <ac:chgData name="Levaux Nayan" userId="798c95b9-abfb-41b5-91c8-f4b139b5cf43" providerId="ADAL" clId="{7BF6788B-5CE6-41EF-801C-136E966357D1}" dt="2022-06-01T12:28:19.672" v="5831" actId="6549"/>
          <ac:spMkLst>
            <pc:docMk/>
            <pc:sldMk cId="2083101986" sldId="925"/>
            <ac:spMk id="22" creationId="{0CD4B83C-8E16-EBF9-CFF2-3A0189AA323C}"/>
          </ac:spMkLst>
        </pc:spChg>
        <pc:spChg chg="add del mod">
          <ac:chgData name="Levaux Nayan" userId="798c95b9-abfb-41b5-91c8-f4b139b5cf43" providerId="ADAL" clId="{7BF6788B-5CE6-41EF-801C-136E966357D1}" dt="2022-06-01T07:29:45.751" v="3396" actId="478"/>
          <ac:spMkLst>
            <pc:docMk/>
            <pc:sldMk cId="2083101986" sldId="925"/>
            <ac:spMk id="23" creationId="{8B26C449-91EE-BC5B-EB8C-F94D4232A635}"/>
          </ac:spMkLst>
        </pc:spChg>
        <pc:spChg chg="add del mod">
          <ac:chgData name="Levaux Nayan" userId="798c95b9-abfb-41b5-91c8-f4b139b5cf43" providerId="ADAL" clId="{7BF6788B-5CE6-41EF-801C-136E966357D1}" dt="2022-06-02T11:59:38.928" v="12626"/>
          <ac:spMkLst>
            <pc:docMk/>
            <pc:sldMk cId="2083101986" sldId="925"/>
            <ac:spMk id="23" creationId="{A663974D-BB9A-554E-4FEE-BB95CF0B3A76}"/>
          </ac:spMkLst>
        </pc:spChg>
        <pc:spChg chg="add del mod">
          <ac:chgData name="Levaux Nayan" userId="798c95b9-abfb-41b5-91c8-f4b139b5cf43" providerId="ADAL" clId="{7BF6788B-5CE6-41EF-801C-136E966357D1}" dt="2022-06-01T07:30:23.351" v="3405" actId="478"/>
          <ac:spMkLst>
            <pc:docMk/>
            <pc:sldMk cId="2083101986" sldId="925"/>
            <ac:spMk id="24" creationId="{005ABA34-9364-682F-5D40-9426BA851DBA}"/>
          </ac:spMkLst>
        </pc:spChg>
        <pc:spChg chg="add del mod">
          <ac:chgData name="Levaux Nayan" userId="798c95b9-abfb-41b5-91c8-f4b139b5cf43" providerId="ADAL" clId="{7BF6788B-5CE6-41EF-801C-136E966357D1}" dt="2022-06-02T11:59:38.928" v="12626"/>
          <ac:spMkLst>
            <pc:docMk/>
            <pc:sldMk cId="2083101986" sldId="925"/>
            <ac:spMk id="24" creationId="{A0689E41-7EF6-E9DD-9EC8-8941FCAF92B4}"/>
          </ac:spMkLst>
        </pc:spChg>
        <pc:spChg chg="add mod">
          <ac:chgData name="Levaux Nayan" userId="798c95b9-abfb-41b5-91c8-f4b139b5cf43" providerId="ADAL" clId="{7BF6788B-5CE6-41EF-801C-136E966357D1}" dt="2022-06-02T11:59:54.919" v="12630"/>
          <ac:spMkLst>
            <pc:docMk/>
            <pc:sldMk cId="2083101986" sldId="925"/>
            <ac:spMk id="25" creationId="{D2B66C11-BB6C-1B7A-0F7A-EBD228C441E1}"/>
          </ac:spMkLst>
        </pc:spChg>
        <pc:spChg chg="add del mod">
          <ac:chgData name="Levaux Nayan" userId="798c95b9-abfb-41b5-91c8-f4b139b5cf43" providerId="ADAL" clId="{7BF6788B-5CE6-41EF-801C-136E966357D1}" dt="2022-06-01T12:28:12.987" v="5830" actId="478"/>
          <ac:spMkLst>
            <pc:docMk/>
            <pc:sldMk cId="2083101986" sldId="925"/>
            <ac:spMk id="25" creationId="{DE0CABFD-6C73-287A-2F33-602B7DEF67A9}"/>
          </ac:spMkLst>
        </pc:spChg>
        <pc:spChg chg="add mod">
          <ac:chgData name="Levaux Nayan" userId="798c95b9-abfb-41b5-91c8-f4b139b5cf43" providerId="ADAL" clId="{7BF6788B-5CE6-41EF-801C-136E966357D1}" dt="2022-06-01T12:31:17.688" v="5926" actId="1076"/>
          <ac:spMkLst>
            <pc:docMk/>
            <pc:sldMk cId="2083101986" sldId="925"/>
            <ac:spMk id="26" creationId="{2AB0471F-3A10-6119-1BCB-28379BEE6AE1}"/>
          </ac:spMkLst>
        </pc:spChg>
        <pc:spChg chg="add mod">
          <ac:chgData name="Levaux Nayan" userId="798c95b9-abfb-41b5-91c8-f4b139b5cf43" providerId="ADAL" clId="{7BF6788B-5CE6-41EF-801C-136E966357D1}" dt="2022-06-02T13:24:47.264" v="14697" actId="1036"/>
          <ac:spMkLst>
            <pc:docMk/>
            <pc:sldMk cId="2083101986" sldId="925"/>
            <ac:spMk id="27" creationId="{01E648C5-C296-59CE-B375-B6C78425C16C}"/>
          </ac:spMkLst>
        </pc:spChg>
      </pc:sldChg>
      <pc:sldChg chg="addSp delSp modSp add mod delAnim modAnim">
        <pc:chgData name="Levaux Nayan" userId="798c95b9-abfb-41b5-91c8-f4b139b5cf43" providerId="ADAL" clId="{7BF6788B-5CE6-41EF-801C-136E966357D1}" dt="2022-06-02T13:24:49.418" v="14698"/>
        <pc:sldMkLst>
          <pc:docMk/>
          <pc:sldMk cId="45930469" sldId="926"/>
        </pc:sldMkLst>
        <pc:spChg chg="add mod">
          <ac:chgData name="Levaux Nayan" userId="798c95b9-abfb-41b5-91c8-f4b139b5cf43" providerId="ADAL" clId="{7BF6788B-5CE6-41EF-801C-136E966357D1}" dt="2022-06-01T12:59:23.928" v="6316" actId="1076"/>
          <ac:spMkLst>
            <pc:docMk/>
            <pc:sldMk cId="45930469" sldId="926"/>
            <ac:spMk id="2" creationId="{7B210155-37DA-D135-0C7F-AB7BD5FE8E3B}"/>
          </ac:spMkLst>
        </pc:spChg>
        <pc:spChg chg="del mod">
          <ac:chgData name="Levaux Nayan" userId="798c95b9-abfb-41b5-91c8-f4b139b5cf43" providerId="ADAL" clId="{7BF6788B-5CE6-41EF-801C-136E966357D1}" dt="2022-06-01T07:40:18.855" v="3502" actId="478"/>
          <ac:spMkLst>
            <pc:docMk/>
            <pc:sldMk cId="45930469" sldId="926"/>
            <ac:spMk id="14" creationId="{A08F0ECE-D215-C5C3-FC5A-86B24ECFA0A0}"/>
          </ac:spMkLst>
        </pc:spChg>
        <pc:spChg chg="mod">
          <ac:chgData name="Levaux Nayan" userId="798c95b9-abfb-41b5-91c8-f4b139b5cf43" providerId="ADAL" clId="{7BF6788B-5CE6-41EF-801C-136E966357D1}" dt="2022-06-01T12:19:31.369" v="5753" actId="20577"/>
          <ac:spMkLst>
            <pc:docMk/>
            <pc:sldMk cId="45930469" sldId="926"/>
            <ac:spMk id="17" creationId="{910C343F-C154-F9E3-530F-890CE7865F73}"/>
          </ac:spMkLst>
        </pc:spChg>
        <pc:spChg chg="add del mod">
          <ac:chgData name="Levaux Nayan" userId="798c95b9-abfb-41b5-91c8-f4b139b5cf43" providerId="ADAL" clId="{7BF6788B-5CE6-41EF-801C-136E966357D1}" dt="2022-06-01T12:59:56.315" v="6318" actId="478"/>
          <ac:spMkLst>
            <pc:docMk/>
            <pc:sldMk cId="45930469" sldId="926"/>
            <ac:spMk id="20" creationId="{CBEA1F96-7571-A750-D3E7-130B8CD18AC0}"/>
          </ac:spMkLst>
        </pc:spChg>
        <pc:spChg chg="add mod">
          <ac:chgData name="Levaux Nayan" userId="798c95b9-abfb-41b5-91c8-f4b139b5cf43" providerId="ADAL" clId="{7BF6788B-5CE6-41EF-801C-136E966357D1}" dt="2022-06-02T11:59:59.995" v="12631"/>
          <ac:spMkLst>
            <pc:docMk/>
            <pc:sldMk cId="45930469" sldId="926"/>
            <ac:spMk id="20" creationId="{F0071509-C36B-C32F-1E87-052441559006}"/>
          </ac:spMkLst>
        </pc:spChg>
        <pc:spChg chg="del">
          <ac:chgData name="Levaux Nayan" userId="798c95b9-abfb-41b5-91c8-f4b139b5cf43" providerId="ADAL" clId="{7BF6788B-5CE6-41EF-801C-136E966357D1}" dt="2022-06-01T07:54:04.903" v="3651" actId="478"/>
          <ac:spMkLst>
            <pc:docMk/>
            <pc:sldMk cId="45930469" sldId="926"/>
            <ac:spMk id="21" creationId="{2D219962-3BCC-6C7C-B3CC-850869C4A35D}"/>
          </ac:spMkLst>
        </pc:spChg>
        <pc:spChg chg="add mod">
          <ac:chgData name="Levaux Nayan" userId="798c95b9-abfb-41b5-91c8-f4b139b5cf43" providerId="ADAL" clId="{7BF6788B-5CE6-41EF-801C-136E966357D1}" dt="2022-06-02T13:24:49.418" v="14698"/>
          <ac:spMkLst>
            <pc:docMk/>
            <pc:sldMk cId="45930469" sldId="926"/>
            <ac:spMk id="21" creationId="{414F1919-9BF1-0BAE-E7D1-04B7227C055C}"/>
          </ac:spMkLst>
        </pc:spChg>
        <pc:spChg chg="del">
          <ac:chgData name="Levaux Nayan" userId="798c95b9-abfb-41b5-91c8-f4b139b5cf43" providerId="ADAL" clId="{7BF6788B-5CE6-41EF-801C-136E966357D1}" dt="2022-06-01T07:54:04.127" v="3650" actId="478"/>
          <ac:spMkLst>
            <pc:docMk/>
            <pc:sldMk cId="45930469" sldId="926"/>
            <ac:spMk id="22" creationId="{0CD4B83C-8E16-EBF9-CFF2-3A0189AA323C}"/>
          </ac:spMkLst>
        </pc:spChg>
        <pc:spChg chg="add mod">
          <ac:chgData name="Levaux Nayan" userId="798c95b9-abfb-41b5-91c8-f4b139b5cf43" providerId="ADAL" clId="{7BF6788B-5CE6-41EF-801C-136E966357D1}" dt="2022-06-01T12:59:40.160" v="6317" actId="1076"/>
          <ac:spMkLst>
            <pc:docMk/>
            <pc:sldMk cId="45930469" sldId="926"/>
            <ac:spMk id="23" creationId="{D6FBF1B4-133D-A091-9E13-C9CE30725D49}"/>
          </ac:spMkLst>
        </pc:spChg>
        <pc:spChg chg="add mod">
          <ac:chgData name="Levaux Nayan" userId="798c95b9-abfb-41b5-91c8-f4b139b5cf43" providerId="ADAL" clId="{7BF6788B-5CE6-41EF-801C-136E966357D1}" dt="2022-06-01T13:00:24.489" v="6323" actId="1076"/>
          <ac:spMkLst>
            <pc:docMk/>
            <pc:sldMk cId="45930469" sldId="926"/>
            <ac:spMk id="24" creationId="{CA43D221-608F-71AD-FD53-63DDD9BB3A39}"/>
          </ac:spMkLst>
        </pc:spChg>
        <pc:spChg chg="del">
          <ac:chgData name="Levaux Nayan" userId="798c95b9-abfb-41b5-91c8-f4b139b5cf43" providerId="ADAL" clId="{7BF6788B-5CE6-41EF-801C-136E966357D1}" dt="2022-06-01T07:54:05.663" v="3652" actId="478"/>
          <ac:spMkLst>
            <pc:docMk/>
            <pc:sldMk cId="45930469" sldId="926"/>
            <ac:spMk id="25" creationId="{DE0CABFD-6C73-287A-2F33-602B7DEF67A9}"/>
          </ac:spMkLst>
        </pc:spChg>
        <pc:spChg chg="add mod">
          <ac:chgData name="Levaux Nayan" userId="798c95b9-abfb-41b5-91c8-f4b139b5cf43" providerId="ADAL" clId="{7BF6788B-5CE6-41EF-801C-136E966357D1}" dt="2022-06-01T13:00:13.432" v="6321" actId="1076"/>
          <ac:spMkLst>
            <pc:docMk/>
            <pc:sldMk cId="45930469" sldId="926"/>
            <ac:spMk id="26" creationId="{42FDD1DE-FDE5-6838-0D46-F502B1E81EEA}"/>
          </ac:spMkLst>
        </pc:spChg>
      </pc:sldChg>
      <pc:sldChg chg="add del">
        <pc:chgData name="Levaux Nayan" userId="798c95b9-abfb-41b5-91c8-f4b139b5cf43" providerId="ADAL" clId="{7BF6788B-5CE6-41EF-801C-136E966357D1}" dt="2022-06-01T08:53:53.921" v="4925" actId="47"/>
        <pc:sldMkLst>
          <pc:docMk/>
          <pc:sldMk cId="495597465" sldId="927"/>
        </pc:sldMkLst>
      </pc:sldChg>
      <pc:sldChg chg="addSp modSp add del mod">
        <pc:chgData name="Levaux Nayan" userId="798c95b9-abfb-41b5-91c8-f4b139b5cf43" providerId="ADAL" clId="{7BF6788B-5CE6-41EF-801C-136E966357D1}" dt="2022-06-01T08:53:50.834" v="4924" actId="47"/>
        <pc:sldMkLst>
          <pc:docMk/>
          <pc:sldMk cId="2509649158" sldId="928"/>
        </pc:sldMkLst>
        <pc:spChg chg="add mod">
          <ac:chgData name="Levaux Nayan" userId="798c95b9-abfb-41b5-91c8-f4b139b5cf43" providerId="ADAL" clId="{7BF6788B-5CE6-41EF-801C-136E966357D1}" dt="2022-06-01T07:51:06.214" v="3647" actId="1076"/>
          <ac:spMkLst>
            <pc:docMk/>
            <pc:sldMk cId="2509649158" sldId="928"/>
            <ac:spMk id="8" creationId="{97398D40-63FF-E86A-F33B-4A2AC2CFF81A}"/>
          </ac:spMkLst>
        </pc:spChg>
      </pc:sldChg>
      <pc:sldChg chg="addSp delSp modSp add del mod">
        <pc:chgData name="Levaux Nayan" userId="798c95b9-abfb-41b5-91c8-f4b139b5cf43" providerId="ADAL" clId="{7BF6788B-5CE6-41EF-801C-136E966357D1}" dt="2022-06-01T08:43:56.255" v="4716" actId="47"/>
        <pc:sldMkLst>
          <pc:docMk/>
          <pc:sldMk cId="1650988023" sldId="929"/>
        </pc:sldMkLst>
        <pc:spChg chg="add del mod">
          <ac:chgData name="Levaux Nayan" userId="798c95b9-abfb-41b5-91c8-f4b139b5cf43" providerId="ADAL" clId="{7BF6788B-5CE6-41EF-801C-136E966357D1}" dt="2022-06-01T08:23:19.231" v="3911" actId="478"/>
          <ac:spMkLst>
            <pc:docMk/>
            <pc:sldMk cId="1650988023" sldId="929"/>
            <ac:spMk id="9" creationId="{55403D71-8F2A-BE98-BB52-83EBAA578172}"/>
          </ac:spMkLst>
        </pc:spChg>
        <pc:spChg chg="add del mod">
          <ac:chgData name="Levaux Nayan" userId="798c95b9-abfb-41b5-91c8-f4b139b5cf43" providerId="ADAL" clId="{7BF6788B-5CE6-41EF-801C-136E966357D1}" dt="2022-06-01T08:23:19.231" v="3911" actId="478"/>
          <ac:spMkLst>
            <pc:docMk/>
            <pc:sldMk cId="1650988023" sldId="929"/>
            <ac:spMk id="10" creationId="{9277BBC9-13A0-8093-60F8-62215B5662BD}"/>
          </ac:spMkLst>
        </pc:spChg>
        <pc:spChg chg="add del mod">
          <ac:chgData name="Levaux Nayan" userId="798c95b9-abfb-41b5-91c8-f4b139b5cf43" providerId="ADAL" clId="{7BF6788B-5CE6-41EF-801C-136E966357D1}" dt="2022-06-01T08:23:19.231" v="3911" actId="478"/>
          <ac:spMkLst>
            <pc:docMk/>
            <pc:sldMk cId="1650988023" sldId="929"/>
            <ac:spMk id="11" creationId="{5169CE87-C2C3-A8AD-B9D7-B884B2BF915E}"/>
          </ac:spMkLst>
        </pc:spChg>
        <pc:spChg chg="add del mod">
          <ac:chgData name="Levaux Nayan" userId="798c95b9-abfb-41b5-91c8-f4b139b5cf43" providerId="ADAL" clId="{7BF6788B-5CE6-41EF-801C-136E966357D1}" dt="2022-06-01T08:23:19.231" v="3911" actId="478"/>
          <ac:spMkLst>
            <pc:docMk/>
            <pc:sldMk cId="1650988023" sldId="929"/>
            <ac:spMk id="12" creationId="{5DF201B8-D187-1113-7D64-9F76D400A6D8}"/>
          </ac:spMkLst>
        </pc:spChg>
        <pc:spChg chg="add del mod">
          <ac:chgData name="Levaux Nayan" userId="798c95b9-abfb-41b5-91c8-f4b139b5cf43" providerId="ADAL" clId="{7BF6788B-5CE6-41EF-801C-136E966357D1}" dt="2022-06-01T08:23:19.231" v="3911" actId="478"/>
          <ac:spMkLst>
            <pc:docMk/>
            <pc:sldMk cId="1650988023" sldId="929"/>
            <ac:spMk id="13" creationId="{8BBA123C-A44F-C392-C60B-75C8EF7A46F4}"/>
          </ac:spMkLst>
        </pc:spChg>
        <pc:spChg chg="add del mod">
          <ac:chgData name="Levaux Nayan" userId="798c95b9-abfb-41b5-91c8-f4b139b5cf43" providerId="ADAL" clId="{7BF6788B-5CE6-41EF-801C-136E966357D1}" dt="2022-06-01T08:23:19.231" v="3911" actId="478"/>
          <ac:spMkLst>
            <pc:docMk/>
            <pc:sldMk cId="1650988023" sldId="929"/>
            <ac:spMk id="16" creationId="{ECF15F7F-F37D-4AC6-A9ED-D198DDF06E55}"/>
          </ac:spMkLst>
        </pc:spChg>
        <pc:spChg chg="add del mod">
          <ac:chgData name="Levaux Nayan" userId="798c95b9-abfb-41b5-91c8-f4b139b5cf43" providerId="ADAL" clId="{7BF6788B-5CE6-41EF-801C-136E966357D1}" dt="2022-06-01T08:23:19.231" v="3911" actId="478"/>
          <ac:spMkLst>
            <pc:docMk/>
            <pc:sldMk cId="1650988023" sldId="929"/>
            <ac:spMk id="18" creationId="{2F96779B-AE8F-433B-A1AD-70B4A1956E80}"/>
          </ac:spMkLst>
        </pc:spChg>
        <pc:spChg chg="add del mod">
          <ac:chgData name="Levaux Nayan" userId="798c95b9-abfb-41b5-91c8-f4b139b5cf43" providerId="ADAL" clId="{7BF6788B-5CE6-41EF-801C-136E966357D1}" dt="2022-06-01T08:23:19.231" v="3911" actId="478"/>
          <ac:spMkLst>
            <pc:docMk/>
            <pc:sldMk cId="1650988023" sldId="929"/>
            <ac:spMk id="19" creationId="{A72CF8A5-1CA9-76F4-B579-CFD0C75D7F09}"/>
          </ac:spMkLst>
        </pc:spChg>
        <pc:spChg chg="add del mod">
          <ac:chgData name="Levaux Nayan" userId="798c95b9-abfb-41b5-91c8-f4b139b5cf43" providerId="ADAL" clId="{7BF6788B-5CE6-41EF-801C-136E966357D1}" dt="2022-06-01T08:23:19.231" v="3911" actId="478"/>
          <ac:spMkLst>
            <pc:docMk/>
            <pc:sldMk cId="1650988023" sldId="929"/>
            <ac:spMk id="20" creationId="{7FA72087-01B9-7647-FB57-AA79F2C29F6E}"/>
          </ac:spMkLst>
        </pc:spChg>
        <pc:spChg chg="add del mod">
          <ac:chgData name="Levaux Nayan" userId="798c95b9-abfb-41b5-91c8-f4b139b5cf43" providerId="ADAL" clId="{7BF6788B-5CE6-41EF-801C-136E966357D1}" dt="2022-06-01T08:23:19.231" v="3911" actId="478"/>
          <ac:spMkLst>
            <pc:docMk/>
            <pc:sldMk cId="1650988023" sldId="929"/>
            <ac:spMk id="22" creationId="{A735127A-0292-421D-3C87-AEB50E8395E9}"/>
          </ac:spMkLst>
        </pc:spChg>
        <pc:spChg chg="add mod">
          <ac:chgData name="Levaux Nayan" userId="798c95b9-abfb-41b5-91c8-f4b139b5cf43" providerId="ADAL" clId="{7BF6788B-5CE6-41EF-801C-136E966357D1}" dt="2022-06-01T08:23:25.623" v="3912" actId="1076"/>
          <ac:spMkLst>
            <pc:docMk/>
            <pc:sldMk cId="1650988023" sldId="929"/>
            <ac:spMk id="23" creationId="{8E3ED5AE-74A4-6AF7-B491-487107FFEF3F}"/>
          </ac:spMkLst>
        </pc:spChg>
        <pc:spChg chg="add mod">
          <ac:chgData name="Levaux Nayan" userId="798c95b9-abfb-41b5-91c8-f4b139b5cf43" providerId="ADAL" clId="{7BF6788B-5CE6-41EF-801C-136E966357D1}" dt="2022-06-01T08:23:35.912" v="3914" actId="1076"/>
          <ac:spMkLst>
            <pc:docMk/>
            <pc:sldMk cId="1650988023" sldId="929"/>
            <ac:spMk id="24" creationId="{EB36F0D4-2A0A-9C94-8634-DF1C9E20D0B8}"/>
          </ac:spMkLst>
        </pc:spChg>
        <pc:spChg chg="add mod">
          <ac:chgData name="Levaux Nayan" userId="798c95b9-abfb-41b5-91c8-f4b139b5cf43" providerId="ADAL" clId="{7BF6788B-5CE6-41EF-801C-136E966357D1}" dt="2022-06-01T08:23:35.912" v="3914" actId="1076"/>
          <ac:spMkLst>
            <pc:docMk/>
            <pc:sldMk cId="1650988023" sldId="929"/>
            <ac:spMk id="25" creationId="{9419A245-B96A-96BE-183F-F96245D59F15}"/>
          </ac:spMkLst>
        </pc:spChg>
        <pc:spChg chg="add mod">
          <ac:chgData name="Levaux Nayan" userId="798c95b9-abfb-41b5-91c8-f4b139b5cf43" providerId="ADAL" clId="{7BF6788B-5CE6-41EF-801C-136E966357D1}" dt="2022-06-01T08:23:35.912" v="3914" actId="1076"/>
          <ac:spMkLst>
            <pc:docMk/>
            <pc:sldMk cId="1650988023" sldId="929"/>
            <ac:spMk id="26" creationId="{6A25E3F9-AECD-4BE5-4A75-EF7778B84E41}"/>
          </ac:spMkLst>
        </pc:spChg>
        <pc:spChg chg="add mod">
          <ac:chgData name="Levaux Nayan" userId="798c95b9-abfb-41b5-91c8-f4b139b5cf43" providerId="ADAL" clId="{7BF6788B-5CE6-41EF-801C-136E966357D1}" dt="2022-06-01T08:23:35.912" v="3914" actId="1076"/>
          <ac:spMkLst>
            <pc:docMk/>
            <pc:sldMk cId="1650988023" sldId="929"/>
            <ac:spMk id="27" creationId="{EB00A940-1020-2BB6-7A9F-5B12EF745173}"/>
          </ac:spMkLst>
        </pc:spChg>
        <pc:spChg chg="add mod">
          <ac:chgData name="Levaux Nayan" userId="798c95b9-abfb-41b5-91c8-f4b139b5cf43" providerId="ADAL" clId="{7BF6788B-5CE6-41EF-801C-136E966357D1}" dt="2022-06-01T08:23:35.912" v="3914" actId="1076"/>
          <ac:spMkLst>
            <pc:docMk/>
            <pc:sldMk cId="1650988023" sldId="929"/>
            <ac:spMk id="28" creationId="{9272D947-D54F-926A-55CF-AB7A876335D6}"/>
          </ac:spMkLst>
        </pc:spChg>
        <pc:spChg chg="add mod">
          <ac:chgData name="Levaux Nayan" userId="798c95b9-abfb-41b5-91c8-f4b139b5cf43" providerId="ADAL" clId="{7BF6788B-5CE6-41EF-801C-136E966357D1}" dt="2022-06-01T08:23:35.912" v="3914" actId="1076"/>
          <ac:spMkLst>
            <pc:docMk/>
            <pc:sldMk cId="1650988023" sldId="929"/>
            <ac:spMk id="31" creationId="{77B26108-0A74-518A-6762-A800E7B600E5}"/>
          </ac:spMkLst>
        </pc:spChg>
        <pc:spChg chg="add mod">
          <ac:chgData name="Levaux Nayan" userId="798c95b9-abfb-41b5-91c8-f4b139b5cf43" providerId="ADAL" clId="{7BF6788B-5CE6-41EF-801C-136E966357D1}" dt="2022-06-01T08:23:35.912" v="3914" actId="1076"/>
          <ac:spMkLst>
            <pc:docMk/>
            <pc:sldMk cId="1650988023" sldId="929"/>
            <ac:spMk id="32" creationId="{B1759D5B-BD9D-8F64-D7D0-30D5365D3B7F}"/>
          </ac:spMkLst>
        </pc:spChg>
        <pc:spChg chg="add mod">
          <ac:chgData name="Levaux Nayan" userId="798c95b9-abfb-41b5-91c8-f4b139b5cf43" providerId="ADAL" clId="{7BF6788B-5CE6-41EF-801C-136E966357D1}" dt="2022-06-01T08:23:35.912" v="3914" actId="1076"/>
          <ac:spMkLst>
            <pc:docMk/>
            <pc:sldMk cId="1650988023" sldId="929"/>
            <ac:spMk id="34" creationId="{B577A8A4-5D4E-A132-0834-A7B21A63C7BF}"/>
          </ac:spMkLst>
        </pc:spChg>
        <pc:spChg chg="add mod">
          <ac:chgData name="Levaux Nayan" userId="798c95b9-abfb-41b5-91c8-f4b139b5cf43" providerId="ADAL" clId="{7BF6788B-5CE6-41EF-801C-136E966357D1}" dt="2022-06-01T08:23:35.912" v="3914" actId="1076"/>
          <ac:spMkLst>
            <pc:docMk/>
            <pc:sldMk cId="1650988023" sldId="929"/>
            <ac:spMk id="35" creationId="{DAF0BA45-A931-6516-5A72-B9A4F38C245A}"/>
          </ac:spMkLst>
        </pc:spChg>
        <pc:spChg chg="add mod">
          <ac:chgData name="Levaux Nayan" userId="798c95b9-abfb-41b5-91c8-f4b139b5cf43" providerId="ADAL" clId="{7BF6788B-5CE6-41EF-801C-136E966357D1}" dt="2022-06-01T08:23:47.146" v="3921" actId="6549"/>
          <ac:spMkLst>
            <pc:docMk/>
            <pc:sldMk cId="1650988023" sldId="929"/>
            <ac:spMk id="36" creationId="{5A885A96-72FF-7609-CF28-CE06A11CDAEA}"/>
          </ac:spMkLst>
        </pc:spChg>
        <pc:spChg chg="mod">
          <ac:chgData name="Levaux Nayan" userId="798c95b9-abfb-41b5-91c8-f4b139b5cf43" providerId="ADAL" clId="{7BF6788B-5CE6-41EF-801C-136E966357D1}" dt="2022-06-01T08:22:13.512" v="3907" actId="207"/>
          <ac:spMkLst>
            <pc:docMk/>
            <pc:sldMk cId="1650988023" sldId="929"/>
            <ac:spMk id="38" creationId="{3782C022-6E80-D3A8-0494-3989BF6A175A}"/>
          </ac:spMkLst>
        </pc:spChg>
        <pc:spChg chg="add mod">
          <ac:chgData name="Levaux Nayan" userId="798c95b9-abfb-41b5-91c8-f4b139b5cf43" providerId="ADAL" clId="{7BF6788B-5CE6-41EF-801C-136E966357D1}" dt="2022-06-01T08:23:35.912" v="3914" actId="1076"/>
          <ac:spMkLst>
            <pc:docMk/>
            <pc:sldMk cId="1650988023" sldId="929"/>
            <ac:spMk id="39" creationId="{ECDAC8F9-6AEC-0F11-6814-F4F6E64E323B}"/>
          </ac:spMkLst>
        </pc:spChg>
        <pc:spChg chg="add del mod">
          <ac:chgData name="Levaux Nayan" userId="798c95b9-abfb-41b5-91c8-f4b139b5cf43" providerId="ADAL" clId="{7BF6788B-5CE6-41EF-801C-136E966357D1}" dt="2022-06-01T08:23:41.239" v="3917" actId="478"/>
          <ac:spMkLst>
            <pc:docMk/>
            <pc:sldMk cId="1650988023" sldId="929"/>
            <ac:spMk id="41" creationId="{CCB74DF7-1D96-773A-0200-EF2F4EF78F30}"/>
          </ac:spMkLst>
        </pc:spChg>
        <pc:spChg chg="mod">
          <ac:chgData name="Levaux Nayan" userId="798c95b9-abfb-41b5-91c8-f4b139b5cf43" providerId="ADAL" clId="{7BF6788B-5CE6-41EF-801C-136E966357D1}" dt="2022-06-01T08:21:08.283" v="3901" actId="113"/>
          <ac:spMkLst>
            <pc:docMk/>
            <pc:sldMk cId="1650988023" sldId="929"/>
            <ac:spMk id="42" creationId="{F891A668-377D-34FB-9821-CA6B838FAB86}"/>
          </ac:spMkLst>
        </pc:spChg>
        <pc:spChg chg="add del mod">
          <ac:chgData name="Levaux Nayan" userId="798c95b9-abfb-41b5-91c8-f4b139b5cf43" providerId="ADAL" clId="{7BF6788B-5CE6-41EF-801C-136E966357D1}" dt="2022-06-01T08:23:40.463" v="3916" actId="478"/>
          <ac:spMkLst>
            <pc:docMk/>
            <pc:sldMk cId="1650988023" sldId="929"/>
            <ac:spMk id="43" creationId="{FAAE2FCC-0BAA-8467-2583-30E3D4FB0F08}"/>
          </ac:spMkLst>
        </pc:spChg>
        <pc:spChg chg="add del mod">
          <ac:chgData name="Levaux Nayan" userId="798c95b9-abfb-41b5-91c8-f4b139b5cf43" providerId="ADAL" clId="{7BF6788B-5CE6-41EF-801C-136E966357D1}" dt="2022-06-01T08:23:43.007" v="3918" actId="478"/>
          <ac:spMkLst>
            <pc:docMk/>
            <pc:sldMk cId="1650988023" sldId="929"/>
            <ac:spMk id="44" creationId="{8225DF82-40E7-3927-2A09-E61520680C13}"/>
          </ac:spMkLst>
        </pc:spChg>
        <pc:spChg chg="add del mod">
          <ac:chgData name="Levaux Nayan" userId="798c95b9-abfb-41b5-91c8-f4b139b5cf43" providerId="ADAL" clId="{7BF6788B-5CE6-41EF-801C-136E966357D1}" dt="2022-06-01T08:23:44.303" v="3919" actId="478"/>
          <ac:spMkLst>
            <pc:docMk/>
            <pc:sldMk cId="1650988023" sldId="929"/>
            <ac:spMk id="45" creationId="{834E5144-5167-4858-B780-EE78F2D8BE8C}"/>
          </ac:spMkLst>
        </pc:spChg>
        <pc:spChg chg="add del mod">
          <ac:chgData name="Levaux Nayan" userId="798c95b9-abfb-41b5-91c8-f4b139b5cf43" providerId="ADAL" clId="{7BF6788B-5CE6-41EF-801C-136E966357D1}" dt="2022-06-01T08:23:38.975" v="3915" actId="478"/>
          <ac:spMkLst>
            <pc:docMk/>
            <pc:sldMk cId="1650988023" sldId="929"/>
            <ac:spMk id="46" creationId="{48ACAA57-C563-D929-3BAE-CEC825B920EF}"/>
          </ac:spMkLst>
        </pc:spChg>
        <pc:cxnChg chg="add del mod">
          <ac:chgData name="Levaux Nayan" userId="798c95b9-abfb-41b5-91c8-f4b139b5cf43" providerId="ADAL" clId="{7BF6788B-5CE6-41EF-801C-136E966357D1}" dt="2022-06-01T08:23:19.231" v="3911" actId="478"/>
          <ac:cxnSpMkLst>
            <pc:docMk/>
            <pc:sldMk cId="1650988023" sldId="929"/>
            <ac:cxnSpMk id="14" creationId="{672BD1F8-90FC-756A-2543-6EDB61F7B87D}"/>
          </ac:cxnSpMkLst>
        </pc:cxnChg>
        <pc:cxnChg chg="add del mod">
          <ac:chgData name="Levaux Nayan" userId="798c95b9-abfb-41b5-91c8-f4b139b5cf43" providerId="ADAL" clId="{7BF6788B-5CE6-41EF-801C-136E966357D1}" dt="2022-06-01T08:23:19.231" v="3911" actId="478"/>
          <ac:cxnSpMkLst>
            <pc:docMk/>
            <pc:sldMk cId="1650988023" sldId="929"/>
            <ac:cxnSpMk id="15" creationId="{486946D6-A39F-10EF-42B2-F24CF1DB05DA}"/>
          </ac:cxnSpMkLst>
        </pc:cxnChg>
        <pc:cxnChg chg="add del mod">
          <ac:chgData name="Levaux Nayan" userId="798c95b9-abfb-41b5-91c8-f4b139b5cf43" providerId="ADAL" clId="{7BF6788B-5CE6-41EF-801C-136E966357D1}" dt="2022-06-01T08:23:19.231" v="3911" actId="478"/>
          <ac:cxnSpMkLst>
            <pc:docMk/>
            <pc:sldMk cId="1650988023" sldId="929"/>
            <ac:cxnSpMk id="17" creationId="{DD998760-22C1-4309-A0FA-85536D482F83}"/>
          </ac:cxnSpMkLst>
        </pc:cxnChg>
        <pc:cxnChg chg="add del mod">
          <ac:chgData name="Levaux Nayan" userId="798c95b9-abfb-41b5-91c8-f4b139b5cf43" providerId="ADAL" clId="{7BF6788B-5CE6-41EF-801C-136E966357D1}" dt="2022-06-01T08:23:19.231" v="3911" actId="478"/>
          <ac:cxnSpMkLst>
            <pc:docMk/>
            <pc:sldMk cId="1650988023" sldId="929"/>
            <ac:cxnSpMk id="21" creationId="{22818B52-61B9-A5EB-DA3E-34DF0747C2FF}"/>
          </ac:cxnSpMkLst>
        </pc:cxnChg>
        <pc:cxnChg chg="add mod">
          <ac:chgData name="Levaux Nayan" userId="798c95b9-abfb-41b5-91c8-f4b139b5cf43" providerId="ADAL" clId="{7BF6788B-5CE6-41EF-801C-136E966357D1}" dt="2022-06-01T08:23:35.912" v="3914" actId="1076"/>
          <ac:cxnSpMkLst>
            <pc:docMk/>
            <pc:sldMk cId="1650988023" sldId="929"/>
            <ac:cxnSpMk id="29" creationId="{1CE845AD-BF97-C503-EDCA-4BDD9281A161}"/>
          </ac:cxnSpMkLst>
        </pc:cxnChg>
        <pc:cxnChg chg="add mod">
          <ac:chgData name="Levaux Nayan" userId="798c95b9-abfb-41b5-91c8-f4b139b5cf43" providerId="ADAL" clId="{7BF6788B-5CE6-41EF-801C-136E966357D1}" dt="2022-06-01T08:23:35.912" v="3914" actId="1076"/>
          <ac:cxnSpMkLst>
            <pc:docMk/>
            <pc:sldMk cId="1650988023" sldId="929"/>
            <ac:cxnSpMk id="30" creationId="{F634DA9C-AC71-9391-08DE-D85A0E809272}"/>
          </ac:cxnSpMkLst>
        </pc:cxnChg>
        <pc:cxnChg chg="add mod">
          <ac:chgData name="Levaux Nayan" userId="798c95b9-abfb-41b5-91c8-f4b139b5cf43" providerId="ADAL" clId="{7BF6788B-5CE6-41EF-801C-136E966357D1}" dt="2022-06-01T08:23:35.912" v="3914" actId="1076"/>
          <ac:cxnSpMkLst>
            <pc:docMk/>
            <pc:sldMk cId="1650988023" sldId="929"/>
            <ac:cxnSpMk id="33" creationId="{1DE040C1-32D9-4E85-304C-1F7112AFDD85}"/>
          </ac:cxnSpMkLst>
        </pc:cxnChg>
        <pc:cxnChg chg="add mod">
          <ac:chgData name="Levaux Nayan" userId="798c95b9-abfb-41b5-91c8-f4b139b5cf43" providerId="ADAL" clId="{7BF6788B-5CE6-41EF-801C-136E966357D1}" dt="2022-06-01T08:23:35.912" v="3914" actId="1076"/>
          <ac:cxnSpMkLst>
            <pc:docMk/>
            <pc:sldMk cId="1650988023" sldId="929"/>
            <ac:cxnSpMk id="37" creationId="{A86A9B0F-AA8E-EC49-7DC4-92D6019B8D78}"/>
          </ac:cxnSpMkLst>
        </pc:cxnChg>
      </pc:sldChg>
      <pc:sldChg chg="addSp delSp modSp add del mod">
        <pc:chgData name="Levaux Nayan" userId="798c95b9-abfb-41b5-91c8-f4b139b5cf43" providerId="ADAL" clId="{7BF6788B-5CE6-41EF-801C-136E966357D1}" dt="2022-06-01T13:19:33.636" v="6957" actId="47"/>
        <pc:sldMkLst>
          <pc:docMk/>
          <pc:sldMk cId="1186000952" sldId="930"/>
        </pc:sldMkLst>
        <pc:spChg chg="add mod">
          <ac:chgData name="Levaux Nayan" userId="798c95b9-abfb-41b5-91c8-f4b139b5cf43" providerId="ADAL" clId="{7BF6788B-5CE6-41EF-801C-136E966357D1}" dt="2022-06-01T08:50:47.231" v="4803" actId="1076"/>
          <ac:spMkLst>
            <pc:docMk/>
            <pc:sldMk cId="1186000952" sldId="930"/>
            <ac:spMk id="2" creationId="{685DFF87-0170-4570-6BEF-67CF2CFE32DD}"/>
          </ac:spMkLst>
        </pc:spChg>
        <pc:spChg chg="add mod">
          <ac:chgData name="Levaux Nayan" userId="798c95b9-abfb-41b5-91c8-f4b139b5cf43" providerId="ADAL" clId="{7BF6788B-5CE6-41EF-801C-136E966357D1}" dt="2022-06-01T08:51:14.479" v="4838" actId="1076"/>
          <ac:spMkLst>
            <pc:docMk/>
            <pc:sldMk cId="1186000952" sldId="930"/>
            <ac:spMk id="3" creationId="{38D65077-9501-6222-45B7-443626FE84D9}"/>
          </ac:spMkLst>
        </pc:spChg>
        <pc:spChg chg="add mod">
          <ac:chgData name="Levaux Nayan" userId="798c95b9-abfb-41b5-91c8-f4b139b5cf43" providerId="ADAL" clId="{7BF6788B-5CE6-41EF-801C-136E966357D1}" dt="2022-06-01T08:52:36.262" v="4922" actId="1076"/>
          <ac:spMkLst>
            <pc:docMk/>
            <pc:sldMk cId="1186000952" sldId="930"/>
            <ac:spMk id="5" creationId="{A4EDE3A6-D82F-B27C-8375-80871BDBED7A}"/>
          </ac:spMkLst>
        </pc:spChg>
        <pc:spChg chg="mod">
          <ac:chgData name="Levaux Nayan" userId="798c95b9-abfb-41b5-91c8-f4b139b5cf43" providerId="ADAL" clId="{7BF6788B-5CE6-41EF-801C-136E966357D1}" dt="2022-06-01T08:32:23.703" v="4231" actId="1076"/>
          <ac:spMkLst>
            <pc:docMk/>
            <pc:sldMk cId="1186000952" sldId="930"/>
            <ac:spMk id="23" creationId="{8E3ED5AE-74A4-6AF7-B491-487107FFEF3F}"/>
          </ac:spMkLst>
        </pc:spChg>
        <pc:spChg chg="mod">
          <ac:chgData name="Levaux Nayan" userId="798c95b9-abfb-41b5-91c8-f4b139b5cf43" providerId="ADAL" clId="{7BF6788B-5CE6-41EF-801C-136E966357D1}" dt="2022-06-01T08:37:23.131" v="4556" actId="14100"/>
          <ac:spMkLst>
            <pc:docMk/>
            <pc:sldMk cId="1186000952" sldId="930"/>
            <ac:spMk id="24" creationId="{EB36F0D4-2A0A-9C94-8634-DF1C9E20D0B8}"/>
          </ac:spMkLst>
        </pc:spChg>
        <pc:spChg chg="mod">
          <ac:chgData name="Levaux Nayan" userId="798c95b9-abfb-41b5-91c8-f4b139b5cf43" providerId="ADAL" clId="{7BF6788B-5CE6-41EF-801C-136E966357D1}" dt="2022-06-01T08:29:22.992" v="4125" actId="1037"/>
          <ac:spMkLst>
            <pc:docMk/>
            <pc:sldMk cId="1186000952" sldId="930"/>
            <ac:spMk id="25" creationId="{9419A245-B96A-96BE-183F-F96245D59F15}"/>
          </ac:spMkLst>
        </pc:spChg>
        <pc:spChg chg="mod">
          <ac:chgData name="Levaux Nayan" userId="798c95b9-abfb-41b5-91c8-f4b139b5cf43" providerId="ADAL" clId="{7BF6788B-5CE6-41EF-801C-136E966357D1}" dt="2022-06-01T08:37:05.007" v="4525" actId="14100"/>
          <ac:spMkLst>
            <pc:docMk/>
            <pc:sldMk cId="1186000952" sldId="930"/>
            <ac:spMk id="26" creationId="{6A25E3F9-AECD-4BE5-4A75-EF7778B84E41}"/>
          </ac:spMkLst>
        </pc:spChg>
        <pc:spChg chg="del">
          <ac:chgData name="Levaux Nayan" userId="798c95b9-abfb-41b5-91c8-f4b139b5cf43" providerId="ADAL" clId="{7BF6788B-5CE6-41EF-801C-136E966357D1}" dt="2022-06-01T08:29:38.502" v="4149" actId="478"/>
          <ac:spMkLst>
            <pc:docMk/>
            <pc:sldMk cId="1186000952" sldId="930"/>
            <ac:spMk id="28" creationId="{9272D947-D54F-926A-55CF-AB7A876335D6}"/>
          </ac:spMkLst>
        </pc:spChg>
        <pc:spChg chg="mod">
          <ac:chgData name="Levaux Nayan" userId="798c95b9-abfb-41b5-91c8-f4b139b5cf43" providerId="ADAL" clId="{7BF6788B-5CE6-41EF-801C-136E966357D1}" dt="2022-06-01T08:29:22.992" v="4125" actId="1037"/>
          <ac:spMkLst>
            <pc:docMk/>
            <pc:sldMk cId="1186000952" sldId="930"/>
            <ac:spMk id="31" creationId="{77B26108-0A74-518A-6762-A800E7B600E5}"/>
          </ac:spMkLst>
        </pc:spChg>
        <pc:spChg chg="del mod">
          <ac:chgData name="Levaux Nayan" userId="798c95b9-abfb-41b5-91c8-f4b139b5cf43" providerId="ADAL" clId="{7BF6788B-5CE6-41EF-801C-136E966357D1}" dt="2022-06-01T08:38:39.846" v="4563" actId="478"/>
          <ac:spMkLst>
            <pc:docMk/>
            <pc:sldMk cId="1186000952" sldId="930"/>
            <ac:spMk id="32" creationId="{B1759D5B-BD9D-8F64-D7D0-30D5365D3B7F}"/>
          </ac:spMkLst>
        </pc:spChg>
        <pc:spChg chg="mod">
          <ac:chgData name="Levaux Nayan" userId="798c95b9-abfb-41b5-91c8-f4b139b5cf43" providerId="ADAL" clId="{7BF6788B-5CE6-41EF-801C-136E966357D1}" dt="2022-06-01T08:37:14.039" v="4555" actId="1037"/>
          <ac:spMkLst>
            <pc:docMk/>
            <pc:sldMk cId="1186000952" sldId="930"/>
            <ac:spMk id="34" creationId="{B577A8A4-5D4E-A132-0834-A7B21A63C7BF}"/>
          </ac:spMkLst>
        </pc:spChg>
        <pc:spChg chg="mod">
          <ac:chgData name="Levaux Nayan" userId="798c95b9-abfb-41b5-91c8-f4b139b5cf43" providerId="ADAL" clId="{7BF6788B-5CE6-41EF-801C-136E966357D1}" dt="2022-06-01T08:42:26.134" v="4699" actId="1076"/>
          <ac:spMkLst>
            <pc:docMk/>
            <pc:sldMk cId="1186000952" sldId="930"/>
            <ac:spMk id="35" creationId="{DAF0BA45-A931-6516-5A72-B9A4F38C245A}"/>
          </ac:spMkLst>
        </pc:spChg>
        <pc:spChg chg="mod">
          <ac:chgData name="Levaux Nayan" userId="798c95b9-abfb-41b5-91c8-f4b139b5cf43" providerId="ADAL" clId="{7BF6788B-5CE6-41EF-801C-136E966357D1}" dt="2022-06-01T08:29:22.992" v="4125" actId="1037"/>
          <ac:spMkLst>
            <pc:docMk/>
            <pc:sldMk cId="1186000952" sldId="930"/>
            <ac:spMk id="36" creationId="{5A885A96-72FF-7609-CF28-CE06A11CDAEA}"/>
          </ac:spMkLst>
        </pc:spChg>
        <pc:spChg chg="mod">
          <ac:chgData name="Levaux Nayan" userId="798c95b9-abfb-41b5-91c8-f4b139b5cf43" providerId="ADAL" clId="{7BF6788B-5CE6-41EF-801C-136E966357D1}" dt="2022-06-01T09:19:34.942" v="5415" actId="6549"/>
          <ac:spMkLst>
            <pc:docMk/>
            <pc:sldMk cId="1186000952" sldId="930"/>
            <ac:spMk id="38" creationId="{3782C022-6E80-D3A8-0494-3989BF6A175A}"/>
          </ac:spMkLst>
        </pc:spChg>
        <pc:spChg chg="del mod">
          <ac:chgData name="Levaux Nayan" userId="798c95b9-abfb-41b5-91c8-f4b139b5cf43" providerId="ADAL" clId="{7BF6788B-5CE6-41EF-801C-136E966357D1}" dt="2022-06-01T08:38:18.935" v="4561" actId="478"/>
          <ac:spMkLst>
            <pc:docMk/>
            <pc:sldMk cId="1186000952" sldId="930"/>
            <ac:spMk id="39" creationId="{ECDAC8F9-6AEC-0F11-6814-F4F6E64E323B}"/>
          </ac:spMkLst>
        </pc:spChg>
        <pc:spChg chg="add del mod">
          <ac:chgData name="Levaux Nayan" userId="798c95b9-abfb-41b5-91c8-f4b139b5cf43" providerId="ADAL" clId="{7BF6788B-5CE6-41EF-801C-136E966357D1}" dt="2022-06-01T08:52:40.166" v="4923" actId="478"/>
          <ac:spMkLst>
            <pc:docMk/>
            <pc:sldMk cId="1186000952" sldId="930"/>
            <ac:spMk id="41" creationId="{1D6755B4-2586-7E42-4E65-FD5791A574E1}"/>
          </ac:spMkLst>
        </pc:spChg>
        <pc:spChg chg="add del mod">
          <ac:chgData name="Levaux Nayan" userId="798c95b9-abfb-41b5-91c8-f4b139b5cf43" providerId="ADAL" clId="{7BF6788B-5CE6-41EF-801C-136E966357D1}" dt="2022-06-01T08:25:55.702" v="4002" actId="478"/>
          <ac:spMkLst>
            <pc:docMk/>
            <pc:sldMk cId="1186000952" sldId="930"/>
            <ac:spMk id="43" creationId="{AAAF60DE-2ABB-A5B5-5F78-7648D595B45E}"/>
          </ac:spMkLst>
        </pc:spChg>
        <pc:spChg chg="add mod">
          <ac:chgData name="Levaux Nayan" userId="798c95b9-abfb-41b5-91c8-f4b139b5cf43" providerId="ADAL" clId="{7BF6788B-5CE6-41EF-801C-136E966357D1}" dt="2022-06-01T08:42:39.263" v="4700" actId="1076"/>
          <ac:spMkLst>
            <pc:docMk/>
            <pc:sldMk cId="1186000952" sldId="930"/>
            <ac:spMk id="45" creationId="{D87CDBDF-21E5-2B38-3C52-F9C3B9F9CBBB}"/>
          </ac:spMkLst>
        </pc:spChg>
        <pc:spChg chg="add mod">
          <ac:chgData name="Levaux Nayan" userId="798c95b9-abfb-41b5-91c8-f4b139b5cf43" providerId="ADAL" clId="{7BF6788B-5CE6-41EF-801C-136E966357D1}" dt="2022-06-01T08:37:55.678" v="4557" actId="1076"/>
          <ac:spMkLst>
            <pc:docMk/>
            <pc:sldMk cId="1186000952" sldId="930"/>
            <ac:spMk id="47" creationId="{770E6206-EA33-7482-E9AB-127FEDEA21D2}"/>
          </ac:spMkLst>
        </pc:spChg>
        <pc:spChg chg="add mod">
          <ac:chgData name="Levaux Nayan" userId="798c95b9-abfb-41b5-91c8-f4b139b5cf43" providerId="ADAL" clId="{7BF6788B-5CE6-41EF-801C-136E966357D1}" dt="2022-06-01T08:30:37.256" v="4177" actId="1038"/>
          <ac:spMkLst>
            <pc:docMk/>
            <pc:sldMk cId="1186000952" sldId="930"/>
            <ac:spMk id="48" creationId="{6E49ECA6-76BC-B535-F4C9-FEF605E37DC2}"/>
          </ac:spMkLst>
        </pc:spChg>
        <pc:spChg chg="add mod">
          <ac:chgData name="Levaux Nayan" userId="798c95b9-abfb-41b5-91c8-f4b139b5cf43" providerId="ADAL" clId="{7BF6788B-5CE6-41EF-801C-136E966357D1}" dt="2022-06-01T08:38:10.495" v="4559" actId="1076"/>
          <ac:spMkLst>
            <pc:docMk/>
            <pc:sldMk cId="1186000952" sldId="930"/>
            <ac:spMk id="51" creationId="{60CE9BA8-661F-0D6F-BD35-A4F930FEBC6D}"/>
          </ac:spMkLst>
        </pc:spChg>
        <pc:spChg chg="add mod">
          <ac:chgData name="Levaux Nayan" userId="798c95b9-abfb-41b5-91c8-f4b139b5cf43" providerId="ADAL" clId="{7BF6788B-5CE6-41EF-801C-136E966357D1}" dt="2022-06-01T08:39:20.640" v="4568" actId="6549"/>
          <ac:spMkLst>
            <pc:docMk/>
            <pc:sldMk cId="1186000952" sldId="930"/>
            <ac:spMk id="53" creationId="{E2F1EEA5-B4D7-EFE4-0F8E-9431FE1F9650}"/>
          </ac:spMkLst>
        </pc:spChg>
        <pc:spChg chg="add mod">
          <ac:chgData name="Levaux Nayan" userId="798c95b9-abfb-41b5-91c8-f4b139b5cf43" providerId="ADAL" clId="{7BF6788B-5CE6-41EF-801C-136E966357D1}" dt="2022-06-01T08:42:15.335" v="4698" actId="1076"/>
          <ac:spMkLst>
            <pc:docMk/>
            <pc:sldMk cId="1186000952" sldId="930"/>
            <ac:spMk id="54" creationId="{8A0CA026-F929-BA0F-3430-552A5E43008C}"/>
          </ac:spMkLst>
        </pc:spChg>
        <pc:spChg chg="add mod">
          <ac:chgData name="Levaux Nayan" userId="798c95b9-abfb-41b5-91c8-f4b139b5cf43" providerId="ADAL" clId="{7BF6788B-5CE6-41EF-801C-136E966357D1}" dt="2022-06-01T08:51:44.967" v="4843" actId="1076"/>
          <ac:spMkLst>
            <pc:docMk/>
            <pc:sldMk cId="1186000952" sldId="930"/>
            <ac:spMk id="55" creationId="{397FD7B4-BCF2-27A8-BB0D-F2C9E37529DF}"/>
          </ac:spMkLst>
        </pc:spChg>
        <pc:cxnChg chg="del mod">
          <ac:chgData name="Levaux Nayan" userId="798c95b9-abfb-41b5-91c8-f4b139b5cf43" providerId="ADAL" clId="{7BF6788B-5CE6-41EF-801C-136E966357D1}" dt="2022-06-01T08:38:40.703" v="4564" actId="478"/>
          <ac:cxnSpMkLst>
            <pc:docMk/>
            <pc:sldMk cId="1186000952" sldId="930"/>
            <ac:cxnSpMk id="29" creationId="{1CE845AD-BF97-C503-EDCA-4BDD9281A161}"/>
          </ac:cxnSpMkLst>
        </pc:cxnChg>
        <pc:cxnChg chg="mod">
          <ac:chgData name="Levaux Nayan" userId="798c95b9-abfb-41b5-91c8-f4b139b5cf43" providerId="ADAL" clId="{7BF6788B-5CE6-41EF-801C-136E966357D1}" dt="2022-06-01T08:29:22.992" v="4125" actId="1037"/>
          <ac:cxnSpMkLst>
            <pc:docMk/>
            <pc:sldMk cId="1186000952" sldId="930"/>
            <ac:cxnSpMk id="30" creationId="{F634DA9C-AC71-9391-08DE-D85A0E809272}"/>
          </ac:cxnSpMkLst>
        </pc:cxnChg>
        <pc:cxnChg chg="mod">
          <ac:chgData name="Levaux Nayan" userId="798c95b9-abfb-41b5-91c8-f4b139b5cf43" providerId="ADAL" clId="{7BF6788B-5CE6-41EF-801C-136E966357D1}" dt="2022-06-01T08:37:14.039" v="4555" actId="1037"/>
          <ac:cxnSpMkLst>
            <pc:docMk/>
            <pc:sldMk cId="1186000952" sldId="930"/>
            <ac:cxnSpMk id="33" creationId="{1DE040C1-32D9-4E85-304C-1F7112AFDD85}"/>
          </ac:cxnSpMkLst>
        </pc:cxnChg>
        <pc:cxnChg chg="del mod">
          <ac:chgData name="Levaux Nayan" userId="798c95b9-abfb-41b5-91c8-f4b139b5cf43" providerId="ADAL" clId="{7BF6788B-5CE6-41EF-801C-136E966357D1}" dt="2022-06-01T08:38:15.367" v="4560" actId="478"/>
          <ac:cxnSpMkLst>
            <pc:docMk/>
            <pc:sldMk cId="1186000952" sldId="930"/>
            <ac:cxnSpMk id="37" creationId="{A86A9B0F-AA8E-EC49-7DC4-92D6019B8D78}"/>
          </ac:cxnSpMkLst>
        </pc:cxnChg>
        <pc:cxnChg chg="add mod">
          <ac:chgData name="Levaux Nayan" userId="798c95b9-abfb-41b5-91c8-f4b139b5cf43" providerId="ADAL" clId="{7BF6788B-5CE6-41EF-801C-136E966357D1}" dt="2022-06-01T08:42:39.263" v="4700" actId="1076"/>
          <ac:cxnSpMkLst>
            <pc:docMk/>
            <pc:sldMk cId="1186000952" sldId="930"/>
            <ac:cxnSpMk id="44" creationId="{C862BF58-E7D8-C882-5454-CF0EE4326592}"/>
          </ac:cxnSpMkLst>
        </pc:cxnChg>
        <pc:cxnChg chg="add mod">
          <ac:chgData name="Levaux Nayan" userId="798c95b9-abfb-41b5-91c8-f4b139b5cf43" providerId="ADAL" clId="{7BF6788B-5CE6-41EF-801C-136E966357D1}" dt="2022-06-01T08:37:55.678" v="4557" actId="1076"/>
          <ac:cxnSpMkLst>
            <pc:docMk/>
            <pc:sldMk cId="1186000952" sldId="930"/>
            <ac:cxnSpMk id="46" creationId="{47B3D557-E3B1-0716-73FC-5590DCEE81EE}"/>
          </ac:cxnSpMkLst>
        </pc:cxnChg>
        <pc:cxnChg chg="add mod">
          <ac:chgData name="Levaux Nayan" userId="798c95b9-abfb-41b5-91c8-f4b139b5cf43" providerId="ADAL" clId="{7BF6788B-5CE6-41EF-801C-136E966357D1}" dt="2022-06-01T08:38:10.495" v="4559" actId="1076"/>
          <ac:cxnSpMkLst>
            <pc:docMk/>
            <pc:sldMk cId="1186000952" sldId="930"/>
            <ac:cxnSpMk id="49" creationId="{78111457-EDDD-1BA6-EEFC-85844C66019F}"/>
          </ac:cxnSpMkLst>
        </pc:cxnChg>
        <pc:cxnChg chg="add mod">
          <ac:chgData name="Levaux Nayan" userId="798c95b9-abfb-41b5-91c8-f4b139b5cf43" providerId="ADAL" clId="{7BF6788B-5CE6-41EF-801C-136E966357D1}" dt="2022-06-01T08:39:17.159" v="4566" actId="1076"/>
          <ac:cxnSpMkLst>
            <pc:docMk/>
            <pc:sldMk cId="1186000952" sldId="930"/>
            <ac:cxnSpMk id="52" creationId="{DEE1451D-AB9E-AD32-9FB5-15DB8FC3B432}"/>
          </ac:cxnSpMkLst>
        </pc:cxnChg>
      </pc:sldChg>
      <pc:sldChg chg="addSp delSp modSp add del mod ord">
        <pc:chgData name="Levaux Nayan" userId="798c95b9-abfb-41b5-91c8-f4b139b5cf43" providerId="ADAL" clId="{7BF6788B-5CE6-41EF-801C-136E966357D1}" dt="2022-06-01T13:19:31.168" v="6956" actId="47"/>
        <pc:sldMkLst>
          <pc:docMk/>
          <pc:sldMk cId="1457016534" sldId="931"/>
        </pc:sldMkLst>
        <pc:spChg chg="add del mod">
          <ac:chgData name="Levaux Nayan" userId="798c95b9-abfb-41b5-91c8-f4b139b5cf43" providerId="ADAL" clId="{7BF6788B-5CE6-41EF-801C-136E966357D1}" dt="2022-06-01T08:42:04.115" v="4696" actId="21"/>
          <ac:spMkLst>
            <pc:docMk/>
            <pc:sldMk cId="1457016534" sldId="931"/>
            <ac:spMk id="3" creationId="{0A6EBD9B-57DA-074E-6B83-F0A73E570EFF}"/>
          </ac:spMkLst>
        </pc:spChg>
        <pc:spChg chg="mod">
          <ac:chgData name="Levaux Nayan" userId="798c95b9-abfb-41b5-91c8-f4b139b5cf43" providerId="ADAL" clId="{7BF6788B-5CE6-41EF-801C-136E966357D1}" dt="2022-06-01T08:39:42.611" v="4571" actId="14100"/>
          <ac:spMkLst>
            <pc:docMk/>
            <pc:sldMk cId="1457016534" sldId="931"/>
            <ac:spMk id="24" creationId="{EB36F0D4-2A0A-9C94-8634-DF1C9E20D0B8}"/>
          </ac:spMkLst>
        </pc:spChg>
        <pc:spChg chg="mod">
          <ac:chgData name="Levaux Nayan" userId="798c95b9-abfb-41b5-91c8-f4b139b5cf43" providerId="ADAL" clId="{7BF6788B-5CE6-41EF-801C-136E966357D1}" dt="2022-06-01T08:40:05.086" v="4622" actId="1038"/>
          <ac:spMkLst>
            <pc:docMk/>
            <pc:sldMk cId="1457016534" sldId="931"/>
            <ac:spMk id="26" creationId="{6A25E3F9-AECD-4BE5-4A75-EF7778B84E41}"/>
          </ac:spMkLst>
        </pc:spChg>
        <pc:spChg chg="add del mod">
          <ac:chgData name="Levaux Nayan" userId="798c95b9-abfb-41b5-91c8-f4b139b5cf43" providerId="ADAL" clId="{7BF6788B-5CE6-41EF-801C-136E966357D1}" dt="2022-06-01T08:40:09.049" v="4623" actId="478"/>
          <ac:spMkLst>
            <pc:docMk/>
            <pc:sldMk cId="1457016534" sldId="931"/>
            <ac:spMk id="32" creationId="{04330F47-C058-1F44-7698-00E53C2EBF11}"/>
          </ac:spMkLst>
        </pc:spChg>
        <pc:spChg chg="del mod">
          <ac:chgData name="Levaux Nayan" userId="798c95b9-abfb-41b5-91c8-f4b139b5cf43" providerId="ADAL" clId="{7BF6788B-5CE6-41EF-801C-136E966357D1}" dt="2022-06-01T08:43:05.142" v="4705" actId="478"/>
          <ac:spMkLst>
            <pc:docMk/>
            <pc:sldMk cId="1457016534" sldId="931"/>
            <ac:spMk id="34" creationId="{B577A8A4-5D4E-A132-0834-A7B21A63C7BF}"/>
          </ac:spMkLst>
        </pc:spChg>
        <pc:spChg chg="mod">
          <ac:chgData name="Levaux Nayan" userId="798c95b9-abfb-41b5-91c8-f4b139b5cf43" providerId="ADAL" clId="{7BF6788B-5CE6-41EF-801C-136E966357D1}" dt="2022-06-01T08:42:58.759" v="4704" actId="1076"/>
          <ac:spMkLst>
            <pc:docMk/>
            <pc:sldMk cId="1457016534" sldId="931"/>
            <ac:spMk id="35" creationId="{DAF0BA45-A931-6516-5A72-B9A4F38C245A}"/>
          </ac:spMkLst>
        </pc:spChg>
        <pc:spChg chg="add del">
          <ac:chgData name="Levaux Nayan" userId="798c95b9-abfb-41b5-91c8-f4b139b5cf43" providerId="ADAL" clId="{7BF6788B-5CE6-41EF-801C-136E966357D1}" dt="2022-06-01T08:41:02.923" v="4677" actId="22"/>
          <ac:spMkLst>
            <pc:docMk/>
            <pc:sldMk cId="1457016534" sldId="931"/>
            <ac:spMk id="37" creationId="{C4E060F2-A124-5810-74DE-DFA70F134863}"/>
          </ac:spMkLst>
        </pc:spChg>
        <pc:spChg chg="mod">
          <ac:chgData name="Levaux Nayan" userId="798c95b9-abfb-41b5-91c8-f4b139b5cf43" providerId="ADAL" clId="{7BF6788B-5CE6-41EF-801C-136E966357D1}" dt="2022-06-01T09:19:27.817" v="5413" actId="6549"/>
          <ac:spMkLst>
            <pc:docMk/>
            <pc:sldMk cId="1457016534" sldId="931"/>
            <ac:spMk id="38" creationId="{3782C022-6E80-D3A8-0494-3989BF6A175A}"/>
          </ac:spMkLst>
        </pc:spChg>
        <pc:spChg chg="add mod">
          <ac:chgData name="Levaux Nayan" userId="798c95b9-abfb-41b5-91c8-f4b139b5cf43" providerId="ADAL" clId="{7BF6788B-5CE6-41EF-801C-136E966357D1}" dt="2022-06-01T08:43:31.975" v="4714" actId="1076"/>
          <ac:spMkLst>
            <pc:docMk/>
            <pc:sldMk cId="1457016534" sldId="931"/>
            <ac:spMk id="39" creationId="{0CB3B70C-B1E6-1A03-129B-0662D9A7A780}"/>
          </ac:spMkLst>
        </pc:spChg>
        <pc:spChg chg="del">
          <ac:chgData name="Levaux Nayan" userId="798c95b9-abfb-41b5-91c8-f4b139b5cf43" providerId="ADAL" clId="{7BF6788B-5CE6-41EF-801C-136E966357D1}" dt="2022-06-01T08:43:46.791" v="4715" actId="478"/>
          <ac:spMkLst>
            <pc:docMk/>
            <pc:sldMk cId="1457016534" sldId="931"/>
            <ac:spMk id="41" creationId="{1D6755B4-2586-7E42-4E65-FD5791A574E1}"/>
          </ac:spMkLst>
        </pc:spChg>
        <pc:spChg chg="del mod">
          <ac:chgData name="Levaux Nayan" userId="798c95b9-abfb-41b5-91c8-f4b139b5cf43" providerId="ADAL" clId="{7BF6788B-5CE6-41EF-801C-136E966357D1}" dt="2022-06-01T08:42:51.159" v="4703" actId="478"/>
          <ac:spMkLst>
            <pc:docMk/>
            <pc:sldMk cId="1457016534" sldId="931"/>
            <ac:spMk id="45" creationId="{D87CDBDF-21E5-2B38-3C52-F9C3B9F9CBBB}"/>
          </ac:spMkLst>
        </pc:spChg>
        <pc:spChg chg="del">
          <ac:chgData name="Levaux Nayan" userId="798c95b9-abfb-41b5-91c8-f4b139b5cf43" providerId="ADAL" clId="{7BF6788B-5CE6-41EF-801C-136E966357D1}" dt="2022-06-01T08:40:15.127" v="4625" actId="478"/>
          <ac:spMkLst>
            <pc:docMk/>
            <pc:sldMk cId="1457016534" sldId="931"/>
            <ac:spMk id="47" creationId="{770E6206-EA33-7482-E9AB-127FEDEA21D2}"/>
          </ac:spMkLst>
        </pc:spChg>
        <pc:cxnChg chg="del mod">
          <ac:chgData name="Levaux Nayan" userId="798c95b9-abfb-41b5-91c8-f4b139b5cf43" providerId="ADAL" clId="{7BF6788B-5CE6-41EF-801C-136E966357D1}" dt="2022-06-01T08:43:06.070" v="4706" actId="478"/>
          <ac:cxnSpMkLst>
            <pc:docMk/>
            <pc:sldMk cId="1457016534" sldId="931"/>
            <ac:cxnSpMk id="33" creationId="{1DE040C1-32D9-4E85-304C-1F7112AFDD85}"/>
          </ac:cxnSpMkLst>
        </pc:cxnChg>
        <pc:cxnChg chg="del">
          <ac:chgData name="Levaux Nayan" userId="798c95b9-abfb-41b5-91c8-f4b139b5cf43" providerId="ADAL" clId="{7BF6788B-5CE6-41EF-801C-136E966357D1}" dt="2022-06-01T08:42:49.709" v="4701" actId="478"/>
          <ac:cxnSpMkLst>
            <pc:docMk/>
            <pc:sldMk cId="1457016534" sldId="931"/>
            <ac:cxnSpMk id="44" creationId="{C862BF58-E7D8-C882-5454-CF0EE4326592}"/>
          </ac:cxnSpMkLst>
        </pc:cxnChg>
        <pc:cxnChg chg="del">
          <ac:chgData name="Levaux Nayan" userId="798c95b9-abfb-41b5-91c8-f4b139b5cf43" providerId="ADAL" clId="{7BF6788B-5CE6-41EF-801C-136E966357D1}" dt="2022-06-01T08:40:13.560" v="4624" actId="478"/>
          <ac:cxnSpMkLst>
            <pc:docMk/>
            <pc:sldMk cId="1457016534" sldId="931"/>
            <ac:cxnSpMk id="46" creationId="{47B3D557-E3B1-0716-73FC-5590DCEE81EE}"/>
          </ac:cxnSpMkLst>
        </pc:cxnChg>
      </pc:sldChg>
      <pc:sldChg chg="addSp delSp modSp add del mod">
        <pc:chgData name="Levaux Nayan" userId="798c95b9-abfb-41b5-91c8-f4b139b5cf43" providerId="ADAL" clId="{7BF6788B-5CE6-41EF-801C-136E966357D1}" dt="2022-06-01T13:29:24.955" v="7074" actId="47"/>
        <pc:sldMkLst>
          <pc:docMk/>
          <pc:sldMk cId="2726671959" sldId="932"/>
        </pc:sldMkLst>
        <pc:spChg chg="del">
          <ac:chgData name="Levaux Nayan" userId="798c95b9-abfb-41b5-91c8-f4b139b5cf43" providerId="ADAL" clId="{7BF6788B-5CE6-41EF-801C-136E966357D1}" dt="2022-06-01T09:00:00.695" v="5056" actId="478"/>
          <ac:spMkLst>
            <pc:docMk/>
            <pc:sldMk cId="2726671959" sldId="932"/>
            <ac:spMk id="2" creationId="{685DFF87-0170-4570-6BEF-67CF2CFE32DD}"/>
          </ac:spMkLst>
        </pc:spChg>
        <pc:spChg chg="del">
          <ac:chgData name="Levaux Nayan" userId="798c95b9-abfb-41b5-91c8-f4b139b5cf43" providerId="ADAL" clId="{7BF6788B-5CE6-41EF-801C-136E966357D1}" dt="2022-06-01T09:00:02.343" v="5057" actId="478"/>
          <ac:spMkLst>
            <pc:docMk/>
            <pc:sldMk cId="2726671959" sldId="932"/>
            <ac:spMk id="3" creationId="{38D65077-9501-6222-45B7-443626FE84D9}"/>
          </ac:spMkLst>
        </pc:spChg>
        <pc:spChg chg="mod">
          <ac:chgData name="Levaux Nayan" userId="798c95b9-abfb-41b5-91c8-f4b139b5cf43" providerId="ADAL" clId="{7BF6788B-5CE6-41EF-801C-136E966357D1}" dt="2022-06-01T09:14:57.704" v="5382" actId="20577"/>
          <ac:spMkLst>
            <pc:docMk/>
            <pc:sldMk cId="2726671959" sldId="932"/>
            <ac:spMk id="5" creationId="{A4EDE3A6-D82F-B27C-8375-80871BDBED7A}"/>
          </ac:spMkLst>
        </pc:spChg>
        <pc:spChg chg="add del mod">
          <ac:chgData name="Levaux Nayan" userId="798c95b9-abfb-41b5-91c8-f4b139b5cf43" providerId="ADAL" clId="{7BF6788B-5CE6-41EF-801C-136E966357D1}" dt="2022-06-01T09:06:42.558" v="5189" actId="478"/>
          <ac:spMkLst>
            <pc:docMk/>
            <pc:sldMk cId="2726671959" sldId="932"/>
            <ac:spMk id="8" creationId="{19A34787-A6CD-F43C-C512-BAA921838548}"/>
          </ac:spMkLst>
        </pc:spChg>
        <pc:spChg chg="add mod">
          <ac:chgData name="Levaux Nayan" userId="798c95b9-abfb-41b5-91c8-f4b139b5cf43" providerId="ADAL" clId="{7BF6788B-5CE6-41EF-801C-136E966357D1}" dt="2022-06-01T09:27:33.639" v="5579" actId="1038"/>
          <ac:spMkLst>
            <pc:docMk/>
            <pc:sldMk cId="2726671959" sldId="932"/>
            <ac:spMk id="9" creationId="{3D947333-033D-320F-109B-796773FFB3BF}"/>
          </ac:spMkLst>
        </pc:spChg>
        <pc:spChg chg="del">
          <ac:chgData name="Levaux Nayan" userId="798c95b9-abfb-41b5-91c8-f4b139b5cf43" providerId="ADAL" clId="{7BF6788B-5CE6-41EF-801C-136E966357D1}" dt="2022-06-01T08:54:26.191" v="4930" actId="478"/>
          <ac:spMkLst>
            <pc:docMk/>
            <pc:sldMk cId="2726671959" sldId="932"/>
            <ac:spMk id="23" creationId="{8E3ED5AE-74A4-6AF7-B491-487107FFEF3F}"/>
          </ac:spMkLst>
        </pc:spChg>
        <pc:spChg chg="del">
          <ac:chgData name="Levaux Nayan" userId="798c95b9-abfb-41b5-91c8-f4b139b5cf43" providerId="ADAL" clId="{7BF6788B-5CE6-41EF-801C-136E966357D1}" dt="2022-06-01T08:54:59.142" v="4941" actId="478"/>
          <ac:spMkLst>
            <pc:docMk/>
            <pc:sldMk cId="2726671959" sldId="932"/>
            <ac:spMk id="24" creationId="{EB36F0D4-2A0A-9C94-8634-DF1C9E20D0B8}"/>
          </ac:spMkLst>
        </pc:spChg>
        <pc:spChg chg="del">
          <ac:chgData name="Levaux Nayan" userId="798c95b9-abfb-41b5-91c8-f4b139b5cf43" providerId="ADAL" clId="{7BF6788B-5CE6-41EF-801C-136E966357D1}" dt="2022-06-01T08:54:51.647" v="4934" actId="478"/>
          <ac:spMkLst>
            <pc:docMk/>
            <pc:sldMk cId="2726671959" sldId="932"/>
            <ac:spMk id="25" creationId="{9419A245-B96A-96BE-183F-F96245D59F15}"/>
          </ac:spMkLst>
        </pc:spChg>
        <pc:spChg chg="mod">
          <ac:chgData name="Levaux Nayan" userId="798c95b9-abfb-41b5-91c8-f4b139b5cf43" providerId="ADAL" clId="{7BF6788B-5CE6-41EF-801C-136E966357D1}" dt="2022-06-01T09:27:33.639" v="5579" actId="1038"/>
          <ac:spMkLst>
            <pc:docMk/>
            <pc:sldMk cId="2726671959" sldId="932"/>
            <ac:spMk id="26" creationId="{6A25E3F9-AECD-4BE5-4A75-EF7778B84E41}"/>
          </ac:spMkLst>
        </pc:spChg>
        <pc:spChg chg="del">
          <ac:chgData name="Levaux Nayan" userId="798c95b9-abfb-41b5-91c8-f4b139b5cf43" providerId="ADAL" clId="{7BF6788B-5CE6-41EF-801C-136E966357D1}" dt="2022-06-01T08:55:05.127" v="4945" actId="478"/>
          <ac:spMkLst>
            <pc:docMk/>
            <pc:sldMk cId="2726671959" sldId="932"/>
            <ac:spMk id="27" creationId="{EB00A940-1020-2BB6-7A9F-5B12EF745173}"/>
          </ac:spMkLst>
        </pc:spChg>
        <pc:spChg chg="del">
          <ac:chgData name="Levaux Nayan" userId="798c95b9-abfb-41b5-91c8-f4b139b5cf43" providerId="ADAL" clId="{7BF6788B-5CE6-41EF-801C-136E966357D1}" dt="2022-06-01T08:54:54.774" v="4937" actId="478"/>
          <ac:spMkLst>
            <pc:docMk/>
            <pc:sldMk cId="2726671959" sldId="932"/>
            <ac:spMk id="31" creationId="{77B26108-0A74-518A-6762-A800E7B600E5}"/>
          </ac:spMkLst>
        </pc:spChg>
        <pc:spChg chg="del mod">
          <ac:chgData name="Levaux Nayan" userId="798c95b9-abfb-41b5-91c8-f4b139b5cf43" providerId="ADAL" clId="{7BF6788B-5CE6-41EF-801C-136E966357D1}" dt="2022-06-01T09:01:39.935" v="5106" actId="478"/>
          <ac:spMkLst>
            <pc:docMk/>
            <pc:sldMk cId="2726671959" sldId="932"/>
            <ac:spMk id="34" creationId="{B577A8A4-5D4E-A132-0834-A7B21A63C7BF}"/>
          </ac:spMkLst>
        </pc:spChg>
        <pc:spChg chg="del">
          <ac:chgData name="Levaux Nayan" userId="798c95b9-abfb-41b5-91c8-f4b139b5cf43" providerId="ADAL" clId="{7BF6788B-5CE6-41EF-801C-136E966357D1}" dt="2022-06-01T08:55:00.622" v="4942" actId="478"/>
          <ac:spMkLst>
            <pc:docMk/>
            <pc:sldMk cId="2726671959" sldId="932"/>
            <ac:spMk id="35" creationId="{DAF0BA45-A931-6516-5A72-B9A4F38C245A}"/>
          </ac:spMkLst>
        </pc:spChg>
        <pc:spChg chg="del">
          <ac:chgData name="Levaux Nayan" userId="798c95b9-abfb-41b5-91c8-f4b139b5cf43" providerId="ADAL" clId="{7BF6788B-5CE6-41EF-801C-136E966357D1}" dt="2022-06-01T08:54:52.759" v="4935" actId="478"/>
          <ac:spMkLst>
            <pc:docMk/>
            <pc:sldMk cId="2726671959" sldId="932"/>
            <ac:spMk id="36" creationId="{5A885A96-72FF-7609-CF28-CE06A11CDAEA}"/>
          </ac:spMkLst>
        </pc:spChg>
        <pc:spChg chg="add mod">
          <ac:chgData name="Levaux Nayan" userId="798c95b9-abfb-41b5-91c8-f4b139b5cf43" providerId="ADAL" clId="{7BF6788B-5CE6-41EF-801C-136E966357D1}" dt="2022-06-01T09:27:33.639" v="5579" actId="1038"/>
          <ac:spMkLst>
            <pc:docMk/>
            <pc:sldMk cId="2726671959" sldId="932"/>
            <ac:spMk id="37" creationId="{CA81E3DC-DED8-4381-1261-EAA69F3D58C9}"/>
          </ac:spMkLst>
        </pc:spChg>
        <pc:spChg chg="mod">
          <ac:chgData name="Levaux Nayan" userId="798c95b9-abfb-41b5-91c8-f4b139b5cf43" providerId="ADAL" clId="{7BF6788B-5CE6-41EF-801C-136E966357D1}" dt="2022-06-01T09:19:39.856" v="5417" actId="6549"/>
          <ac:spMkLst>
            <pc:docMk/>
            <pc:sldMk cId="2726671959" sldId="932"/>
            <ac:spMk id="38" creationId="{3782C022-6E80-D3A8-0494-3989BF6A175A}"/>
          </ac:spMkLst>
        </pc:spChg>
        <pc:spChg chg="mod">
          <ac:chgData name="Levaux Nayan" userId="798c95b9-abfb-41b5-91c8-f4b139b5cf43" providerId="ADAL" clId="{7BF6788B-5CE6-41EF-801C-136E966357D1}" dt="2022-06-01T08:54:19.963" v="4929" actId="113"/>
          <ac:spMkLst>
            <pc:docMk/>
            <pc:sldMk cId="2726671959" sldId="932"/>
            <ac:spMk id="42" creationId="{F891A668-377D-34FB-9821-CA6B838FAB86}"/>
          </ac:spMkLst>
        </pc:spChg>
        <pc:spChg chg="add mod">
          <ac:chgData name="Levaux Nayan" userId="798c95b9-abfb-41b5-91c8-f4b139b5cf43" providerId="ADAL" clId="{7BF6788B-5CE6-41EF-801C-136E966357D1}" dt="2022-06-01T09:27:33.639" v="5579" actId="1038"/>
          <ac:spMkLst>
            <pc:docMk/>
            <pc:sldMk cId="2726671959" sldId="932"/>
            <ac:spMk id="43" creationId="{A870106A-85BA-9508-3684-C22B2CF14A9E}"/>
          </ac:spMkLst>
        </pc:spChg>
        <pc:spChg chg="del">
          <ac:chgData name="Levaux Nayan" userId="798c95b9-abfb-41b5-91c8-f4b139b5cf43" providerId="ADAL" clId="{7BF6788B-5CE6-41EF-801C-136E966357D1}" dt="2022-06-01T08:55:02.207" v="4943" actId="478"/>
          <ac:spMkLst>
            <pc:docMk/>
            <pc:sldMk cId="2726671959" sldId="932"/>
            <ac:spMk id="45" creationId="{D87CDBDF-21E5-2B38-3C52-F9C3B9F9CBBB}"/>
          </ac:spMkLst>
        </pc:spChg>
        <pc:spChg chg="del mod">
          <ac:chgData name="Levaux Nayan" userId="798c95b9-abfb-41b5-91c8-f4b139b5cf43" providerId="ADAL" clId="{7BF6788B-5CE6-41EF-801C-136E966357D1}" dt="2022-06-01T09:01:42.199" v="5108" actId="478"/>
          <ac:spMkLst>
            <pc:docMk/>
            <pc:sldMk cId="2726671959" sldId="932"/>
            <ac:spMk id="47" creationId="{770E6206-EA33-7482-E9AB-127FEDEA21D2}"/>
          </ac:spMkLst>
        </pc:spChg>
        <pc:spChg chg="del">
          <ac:chgData name="Levaux Nayan" userId="798c95b9-abfb-41b5-91c8-f4b139b5cf43" providerId="ADAL" clId="{7BF6788B-5CE6-41EF-801C-136E966357D1}" dt="2022-06-01T08:54:56.551" v="4938" actId="478"/>
          <ac:spMkLst>
            <pc:docMk/>
            <pc:sldMk cId="2726671959" sldId="932"/>
            <ac:spMk id="48" creationId="{6E49ECA6-76BC-B535-F4C9-FEF605E37DC2}"/>
          </ac:spMkLst>
        </pc:spChg>
        <pc:spChg chg="del">
          <ac:chgData name="Levaux Nayan" userId="798c95b9-abfb-41b5-91c8-f4b139b5cf43" providerId="ADAL" clId="{7BF6788B-5CE6-41EF-801C-136E966357D1}" dt="2022-06-01T08:54:50.367" v="4932" actId="478"/>
          <ac:spMkLst>
            <pc:docMk/>
            <pc:sldMk cId="2726671959" sldId="932"/>
            <ac:spMk id="51" creationId="{60CE9BA8-661F-0D6F-BD35-A4F930FEBC6D}"/>
          </ac:spMkLst>
        </pc:spChg>
        <pc:spChg chg="del">
          <ac:chgData name="Levaux Nayan" userId="798c95b9-abfb-41b5-91c8-f4b139b5cf43" providerId="ADAL" clId="{7BF6788B-5CE6-41EF-801C-136E966357D1}" dt="2022-06-01T08:54:57.365" v="4939" actId="478"/>
          <ac:spMkLst>
            <pc:docMk/>
            <pc:sldMk cId="2726671959" sldId="932"/>
            <ac:spMk id="53" creationId="{E2F1EEA5-B4D7-EFE4-0F8E-9431FE1F9650}"/>
          </ac:spMkLst>
        </pc:spChg>
        <pc:spChg chg="mod">
          <ac:chgData name="Levaux Nayan" userId="798c95b9-abfb-41b5-91c8-f4b139b5cf43" providerId="ADAL" clId="{7BF6788B-5CE6-41EF-801C-136E966357D1}" dt="2022-06-01T09:27:33.639" v="5579" actId="1038"/>
          <ac:spMkLst>
            <pc:docMk/>
            <pc:sldMk cId="2726671959" sldId="932"/>
            <ac:spMk id="54" creationId="{8A0CA026-F929-BA0F-3430-552A5E43008C}"/>
          </ac:spMkLst>
        </pc:spChg>
        <pc:spChg chg="mod">
          <ac:chgData name="Levaux Nayan" userId="798c95b9-abfb-41b5-91c8-f4b139b5cf43" providerId="ADAL" clId="{7BF6788B-5CE6-41EF-801C-136E966357D1}" dt="2022-06-01T09:27:33.639" v="5579" actId="1038"/>
          <ac:spMkLst>
            <pc:docMk/>
            <pc:sldMk cId="2726671959" sldId="932"/>
            <ac:spMk id="55" creationId="{397FD7B4-BCF2-27A8-BB0D-F2C9E37529DF}"/>
          </ac:spMkLst>
        </pc:spChg>
        <pc:spChg chg="add del mod">
          <ac:chgData name="Levaux Nayan" userId="798c95b9-abfb-41b5-91c8-f4b139b5cf43" providerId="ADAL" clId="{7BF6788B-5CE6-41EF-801C-136E966357D1}" dt="2022-06-01T09:04:01.287" v="5149" actId="478"/>
          <ac:spMkLst>
            <pc:docMk/>
            <pc:sldMk cId="2726671959" sldId="932"/>
            <ac:spMk id="56" creationId="{47EB26BE-B82F-13B4-E3DC-BE5251FF8164}"/>
          </ac:spMkLst>
        </pc:spChg>
        <pc:spChg chg="add mod">
          <ac:chgData name="Levaux Nayan" userId="798c95b9-abfb-41b5-91c8-f4b139b5cf43" providerId="ADAL" clId="{7BF6788B-5CE6-41EF-801C-136E966357D1}" dt="2022-06-01T09:27:33.639" v="5579" actId="1038"/>
          <ac:spMkLst>
            <pc:docMk/>
            <pc:sldMk cId="2726671959" sldId="932"/>
            <ac:spMk id="59" creationId="{4CD24561-84E5-C122-6E55-E7584BB11B81}"/>
          </ac:spMkLst>
        </pc:spChg>
        <pc:spChg chg="add del mod">
          <ac:chgData name="Levaux Nayan" userId="798c95b9-abfb-41b5-91c8-f4b139b5cf43" providerId="ADAL" clId="{7BF6788B-5CE6-41EF-801C-136E966357D1}" dt="2022-06-01T09:03:45.271" v="5145" actId="478"/>
          <ac:spMkLst>
            <pc:docMk/>
            <pc:sldMk cId="2726671959" sldId="932"/>
            <ac:spMk id="61" creationId="{6A87E912-218C-1D1A-686C-4F1F276D7A87}"/>
          </ac:spMkLst>
        </pc:spChg>
        <pc:spChg chg="add mod">
          <ac:chgData name="Levaux Nayan" userId="798c95b9-abfb-41b5-91c8-f4b139b5cf43" providerId="ADAL" clId="{7BF6788B-5CE6-41EF-801C-136E966357D1}" dt="2022-06-01T09:27:33.639" v="5579" actId="1038"/>
          <ac:spMkLst>
            <pc:docMk/>
            <pc:sldMk cId="2726671959" sldId="932"/>
            <ac:spMk id="62" creationId="{E9A36559-B0C1-78DE-9C93-818817A10116}"/>
          </ac:spMkLst>
        </pc:spChg>
        <pc:spChg chg="add del mod">
          <ac:chgData name="Levaux Nayan" userId="798c95b9-abfb-41b5-91c8-f4b139b5cf43" providerId="ADAL" clId="{7BF6788B-5CE6-41EF-801C-136E966357D1}" dt="2022-06-01T13:25:18.442" v="6973" actId="478"/>
          <ac:spMkLst>
            <pc:docMk/>
            <pc:sldMk cId="2726671959" sldId="932"/>
            <ac:spMk id="64" creationId="{28AF28C1-9A28-5539-A03F-AA957B651593}"/>
          </ac:spMkLst>
        </pc:spChg>
        <pc:spChg chg="add mod">
          <ac:chgData name="Levaux Nayan" userId="798c95b9-abfb-41b5-91c8-f4b139b5cf43" providerId="ADAL" clId="{7BF6788B-5CE6-41EF-801C-136E966357D1}" dt="2022-06-01T09:27:33.639" v="5579" actId="1038"/>
          <ac:spMkLst>
            <pc:docMk/>
            <pc:sldMk cId="2726671959" sldId="932"/>
            <ac:spMk id="66" creationId="{6D5D14D4-7C02-E82D-8EA1-6DF6F0AC0FF8}"/>
          </ac:spMkLst>
        </pc:spChg>
        <pc:spChg chg="add mod">
          <ac:chgData name="Levaux Nayan" userId="798c95b9-abfb-41b5-91c8-f4b139b5cf43" providerId="ADAL" clId="{7BF6788B-5CE6-41EF-801C-136E966357D1}" dt="2022-06-01T09:27:33.639" v="5579" actId="1038"/>
          <ac:spMkLst>
            <pc:docMk/>
            <pc:sldMk cId="2726671959" sldId="932"/>
            <ac:spMk id="68" creationId="{93535836-9193-F8D3-6498-260BA5CCF1C0}"/>
          </ac:spMkLst>
        </pc:spChg>
        <pc:spChg chg="add del mod">
          <ac:chgData name="Levaux Nayan" userId="798c95b9-abfb-41b5-91c8-f4b139b5cf43" providerId="ADAL" clId="{7BF6788B-5CE6-41EF-801C-136E966357D1}" dt="2022-06-01T09:25:26.951" v="5529"/>
          <ac:spMkLst>
            <pc:docMk/>
            <pc:sldMk cId="2726671959" sldId="932"/>
            <ac:spMk id="69" creationId="{DD1321B3-998D-E49D-A239-140CEC1739FA}"/>
          </ac:spMkLst>
        </pc:spChg>
        <pc:spChg chg="add del mod">
          <ac:chgData name="Levaux Nayan" userId="798c95b9-abfb-41b5-91c8-f4b139b5cf43" providerId="ADAL" clId="{7BF6788B-5CE6-41EF-801C-136E966357D1}" dt="2022-06-01T09:25:42.130" v="5531"/>
          <ac:spMkLst>
            <pc:docMk/>
            <pc:sldMk cId="2726671959" sldId="932"/>
            <ac:spMk id="70" creationId="{24396FD1-8522-8590-9198-832B3E781DCF}"/>
          </ac:spMkLst>
        </pc:spChg>
        <pc:spChg chg="add del mod">
          <ac:chgData name="Levaux Nayan" userId="798c95b9-abfb-41b5-91c8-f4b139b5cf43" providerId="ADAL" clId="{7BF6788B-5CE6-41EF-801C-136E966357D1}" dt="2022-06-01T09:26:10.140" v="5544"/>
          <ac:spMkLst>
            <pc:docMk/>
            <pc:sldMk cId="2726671959" sldId="932"/>
            <ac:spMk id="71" creationId="{A3A9BEA5-195C-8896-1D75-3E68A9D66789}"/>
          </ac:spMkLst>
        </pc:spChg>
        <pc:spChg chg="add mod">
          <ac:chgData name="Levaux Nayan" userId="798c95b9-abfb-41b5-91c8-f4b139b5cf43" providerId="ADAL" clId="{7BF6788B-5CE6-41EF-801C-136E966357D1}" dt="2022-06-01T09:26:26.472" v="5548"/>
          <ac:spMkLst>
            <pc:docMk/>
            <pc:sldMk cId="2726671959" sldId="932"/>
            <ac:spMk id="72" creationId="{0128ED7E-A233-3A60-02A7-5576CB368914}"/>
          </ac:spMkLst>
        </pc:spChg>
        <pc:cxnChg chg="add mod">
          <ac:chgData name="Levaux Nayan" userId="798c95b9-abfb-41b5-91c8-f4b139b5cf43" providerId="ADAL" clId="{7BF6788B-5CE6-41EF-801C-136E966357D1}" dt="2022-06-01T09:27:33.639" v="5579" actId="1038"/>
          <ac:cxnSpMkLst>
            <pc:docMk/>
            <pc:sldMk cId="2726671959" sldId="932"/>
            <ac:cxnSpMk id="11" creationId="{DFC4A617-3B88-CD4D-51B1-5E2F4DE25A60}"/>
          </ac:cxnSpMkLst>
        </pc:cxnChg>
        <pc:cxnChg chg="del">
          <ac:chgData name="Levaux Nayan" userId="798c95b9-abfb-41b5-91c8-f4b139b5cf43" providerId="ADAL" clId="{7BF6788B-5CE6-41EF-801C-136E966357D1}" dt="2022-06-01T08:54:53.695" v="4936" actId="478"/>
          <ac:cxnSpMkLst>
            <pc:docMk/>
            <pc:sldMk cId="2726671959" sldId="932"/>
            <ac:cxnSpMk id="30" creationId="{F634DA9C-AC71-9391-08DE-D85A0E809272}"/>
          </ac:cxnSpMkLst>
        </pc:cxnChg>
        <pc:cxnChg chg="del mod">
          <ac:chgData name="Levaux Nayan" userId="798c95b9-abfb-41b5-91c8-f4b139b5cf43" providerId="ADAL" clId="{7BF6788B-5CE6-41EF-801C-136E966357D1}" dt="2022-06-01T09:01:40.615" v="5107" actId="478"/>
          <ac:cxnSpMkLst>
            <pc:docMk/>
            <pc:sldMk cId="2726671959" sldId="932"/>
            <ac:cxnSpMk id="33" creationId="{1DE040C1-32D9-4E85-304C-1F7112AFDD85}"/>
          </ac:cxnSpMkLst>
        </pc:cxnChg>
        <pc:cxnChg chg="add del mod">
          <ac:chgData name="Levaux Nayan" userId="798c95b9-abfb-41b5-91c8-f4b139b5cf43" providerId="ADAL" clId="{7BF6788B-5CE6-41EF-801C-136E966357D1}" dt="2022-06-01T08:58:38.902" v="5051" actId="478"/>
          <ac:cxnSpMkLst>
            <pc:docMk/>
            <pc:sldMk cId="2726671959" sldId="932"/>
            <ac:cxnSpMk id="39" creationId="{78C94765-D20D-DCF5-EEFD-B70DB79079DD}"/>
          </ac:cxnSpMkLst>
        </pc:cxnChg>
        <pc:cxnChg chg="add del mod">
          <ac:chgData name="Levaux Nayan" userId="798c95b9-abfb-41b5-91c8-f4b139b5cf43" providerId="ADAL" clId="{7BF6788B-5CE6-41EF-801C-136E966357D1}" dt="2022-06-01T09:04:02.277" v="5150" actId="478"/>
          <ac:cxnSpMkLst>
            <pc:docMk/>
            <pc:sldMk cId="2726671959" sldId="932"/>
            <ac:cxnSpMk id="41" creationId="{0D0BB5EE-302C-4B0C-E0A7-2A4A66B8799E}"/>
          </ac:cxnSpMkLst>
        </pc:cxnChg>
        <pc:cxnChg chg="del">
          <ac:chgData name="Levaux Nayan" userId="798c95b9-abfb-41b5-91c8-f4b139b5cf43" providerId="ADAL" clId="{7BF6788B-5CE6-41EF-801C-136E966357D1}" dt="2022-06-01T08:55:02.727" v="4944" actId="478"/>
          <ac:cxnSpMkLst>
            <pc:docMk/>
            <pc:sldMk cId="2726671959" sldId="932"/>
            <ac:cxnSpMk id="44" creationId="{C862BF58-E7D8-C882-5454-CF0EE4326592}"/>
          </ac:cxnSpMkLst>
        </pc:cxnChg>
        <pc:cxnChg chg="del mod">
          <ac:chgData name="Levaux Nayan" userId="798c95b9-abfb-41b5-91c8-f4b139b5cf43" providerId="ADAL" clId="{7BF6788B-5CE6-41EF-801C-136E966357D1}" dt="2022-06-01T09:01:43.212" v="5109" actId="478"/>
          <ac:cxnSpMkLst>
            <pc:docMk/>
            <pc:sldMk cId="2726671959" sldId="932"/>
            <ac:cxnSpMk id="46" creationId="{47B3D557-E3B1-0716-73FC-5590DCEE81EE}"/>
          </ac:cxnSpMkLst>
        </pc:cxnChg>
        <pc:cxnChg chg="del">
          <ac:chgData name="Levaux Nayan" userId="798c95b9-abfb-41b5-91c8-f4b139b5cf43" providerId="ADAL" clId="{7BF6788B-5CE6-41EF-801C-136E966357D1}" dt="2022-06-01T08:54:51.103" v="4933" actId="478"/>
          <ac:cxnSpMkLst>
            <pc:docMk/>
            <pc:sldMk cId="2726671959" sldId="932"/>
            <ac:cxnSpMk id="49" creationId="{78111457-EDDD-1BA6-EEFC-85844C66019F}"/>
          </ac:cxnSpMkLst>
        </pc:cxnChg>
        <pc:cxnChg chg="del">
          <ac:chgData name="Levaux Nayan" userId="798c95b9-abfb-41b5-91c8-f4b139b5cf43" providerId="ADAL" clId="{7BF6788B-5CE6-41EF-801C-136E966357D1}" dt="2022-06-01T08:54:58.462" v="4940" actId="478"/>
          <ac:cxnSpMkLst>
            <pc:docMk/>
            <pc:sldMk cId="2726671959" sldId="932"/>
            <ac:cxnSpMk id="52" creationId="{DEE1451D-AB9E-AD32-9FB5-15DB8FC3B432}"/>
          </ac:cxnSpMkLst>
        </pc:cxnChg>
        <pc:cxnChg chg="add del mod">
          <ac:chgData name="Levaux Nayan" userId="798c95b9-abfb-41b5-91c8-f4b139b5cf43" providerId="ADAL" clId="{7BF6788B-5CE6-41EF-801C-136E966357D1}" dt="2022-06-01T09:06:43.343" v="5190" actId="478"/>
          <ac:cxnSpMkLst>
            <pc:docMk/>
            <pc:sldMk cId="2726671959" sldId="932"/>
            <ac:cxnSpMk id="57" creationId="{49A7ABF0-DBA8-6412-9344-7869596D4737}"/>
          </ac:cxnSpMkLst>
        </pc:cxnChg>
        <pc:cxnChg chg="add del mod">
          <ac:chgData name="Levaux Nayan" userId="798c95b9-abfb-41b5-91c8-f4b139b5cf43" providerId="ADAL" clId="{7BF6788B-5CE6-41EF-801C-136E966357D1}" dt="2022-06-01T09:06:42.038" v="5188" actId="478"/>
          <ac:cxnSpMkLst>
            <pc:docMk/>
            <pc:sldMk cId="2726671959" sldId="932"/>
            <ac:cxnSpMk id="58" creationId="{EFD6F6FC-F55C-BA0C-04A4-C0EA4983C5C9}"/>
          </ac:cxnSpMkLst>
        </pc:cxnChg>
        <pc:cxnChg chg="add del mod">
          <ac:chgData name="Levaux Nayan" userId="798c95b9-abfb-41b5-91c8-f4b139b5cf43" providerId="ADAL" clId="{7BF6788B-5CE6-41EF-801C-136E966357D1}" dt="2022-06-01T09:03:46.087" v="5146" actId="478"/>
          <ac:cxnSpMkLst>
            <pc:docMk/>
            <pc:sldMk cId="2726671959" sldId="932"/>
            <ac:cxnSpMk id="60" creationId="{482CE205-4168-0C90-99EA-A3C24B20E72A}"/>
          </ac:cxnSpMkLst>
        </pc:cxnChg>
        <pc:cxnChg chg="add mod">
          <ac:chgData name="Levaux Nayan" userId="798c95b9-abfb-41b5-91c8-f4b139b5cf43" providerId="ADAL" clId="{7BF6788B-5CE6-41EF-801C-136E966357D1}" dt="2022-06-01T09:27:59.302" v="5618" actId="1076"/>
          <ac:cxnSpMkLst>
            <pc:docMk/>
            <pc:sldMk cId="2726671959" sldId="932"/>
            <ac:cxnSpMk id="63" creationId="{AEDCC5A7-9942-D5D2-C705-610244D661E3}"/>
          </ac:cxnSpMkLst>
        </pc:cxnChg>
        <pc:cxnChg chg="add mod">
          <ac:chgData name="Levaux Nayan" userId="798c95b9-abfb-41b5-91c8-f4b139b5cf43" providerId="ADAL" clId="{7BF6788B-5CE6-41EF-801C-136E966357D1}" dt="2022-06-01T09:27:33.639" v="5579" actId="1038"/>
          <ac:cxnSpMkLst>
            <pc:docMk/>
            <pc:sldMk cId="2726671959" sldId="932"/>
            <ac:cxnSpMk id="65" creationId="{F0E6AA4A-347A-8CC9-E954-70F3FF4C51CE}"/>
          </ac:cxnSpMkLst>
        </pc:cxnChg>
        <pc:cxnChg chg="add mod">
          <ac:chgData name="Levaux Nayan" userId="798c95b9-abfb-41b5-91c8-f4b139b5cf43" providerId="ADAL" clId="{7BF6788B-5CE6-41EF-801C-136E966357D1}" dt="2022-06-01T09:27:33.639" v="5579" actId="1038"/>
          <ac:cxnSpMkLst>
            <pc:docMk/>
            <pc:sldMk cId="2726671959" sldId="932"/>
            <ac:cxnSpMk id="67" creationId="{47E4651C-53C9-7F47-5D6B-D2CB7341380F}"/>
          </ac:cxnSpMkLst>
        </pc:cxnChg>
      </pc:sldChg>
      <pc:sldChg chg="addSp delSp modSp add del mod ord">
        <pc:chgData name="Levaux Nayan" userId="798c95b9-abfb-41b5-91c8-f4b139b5cf43" providerId="ADAL" clId="{7BF6788B-5CE6-41EF-801C-136E966357D1}" dt="2022-06-01T13:33:45.411" v="7087" actId="47"/>
        <pc:sldMkLst>
          <pc:docMk/>
          <pc:sldMk cId="1461385383" sldId="933"/>
        </pc:sldMkLst>
        <pc:spChg chg="del">
          <ac:chgData name="Levaux Nayan" userId="798c95b9-abfb-41b5-91c8-f4b139b5cf43" providerId="ADAL" clId="{7BF6788B-5CE6-41EF-801C-136E966357D1}" dt="2022-06-01T09:21:17.351" v="5444" actId="478"/>
          <ac:spMkLst>
            <pc:docMk/>
            <pc:sldMk cId="1461385383" sldId="933"/>
            <ac:spMk id="2" creationId="{685DFF87-0170-4570-6BEF-67CF2CFE32DD}"/>
          </ac:spMkLst>
        </pc:spChg>
        <pc:spChg chg="del">
          <ac:chgData name="Levaux Nayan" userId="798c95b9-abfb-41b5-91c8-f4b139b5cf43" providerId="ADAL" clId="{7BF6788B-5CE6-41EF-801C-136E966357D1}" dt="2022-06-01T09:21:18.517" v="5445" actId="478"/>
          <ac:spMkLst>
            <pc:docMk/>
            <pc:sldMk cId="1461385383" sldId="933"/>
            <ac:spMk id="3" creationId="{38D65077-9501-6222-45B7-443626FE84D9}"/>
          </ac:spMkLst>
        </pc:spChg>
        <pc:spChg chg="del">
          <ac:chgData name="Levaux Nayan" userId="798c95b9-abfb-41b5-91c8-f4b139b5cf43" providerId="ADAL" clId="{7BF6788B-5CE6-41EF-801C-136E966357D1}" dt="2022-06-01T09:21:19.436" v="5446" actId="478"/>
          <ac:spMkLst>
            <pc:docMk/>
            <pc:sldMk cId="1461385383" sldId="933"/>
            <ac:spMk id="5" creationId="{A4EDE3A6-D82F-B27C-8375-80871BDBED7A}"/>
          </ac:spMkLst>
        </pc:spChg>
        <pc:spChg chg="del">
          <ac:chgData name="Levaux Nayan" userId="798c95b9-abfb-41b5-91c8-f4b139b5cf43" providerId="ADAL" clId="{7BF6788B-5CE6-41EF-801C-136E966357D1}" dt="2022-06-01T09:16:15.527" v="5392" actId="478"/>
          <ac:spMkLst>
            <pc:docMk/>
            <pc:sldMk cId="1461385383" sldId="933"/>
            <ac:spMk id="23" creationId="{8E3ED5AE-74A4-6AF7-B491-487107FFEF3F}"/>
          </ac:spMkLst>
        </pc:spChg>
        <pc:spChg chg="del">
          <ac:chgData name="Levaux Nayan" userId="798c95b9-abfb-41b5-91c8-f4b139b5cf43" providerId="ADAL" clId="{7BF6788B-5CE6-41EF-801C-136E966357D1}" dt="2022-06-01T09:16:13.526" v="5391" actId="478"/>
          <ac:spMkLst>
            <pc:docMk/>
            <pc:sldMk cId="1461385383" sldId="933"/>
            <ac:spMk id="24" creationId="{EB36F0D4-2A0A-9C94-8634-DF1C9E20D0B8}"/>
          </ac:spMkLst>
        </pc:spChg>
        <pc:spChg chg="mod">
          <ac:chgData name="Levaux Nayan" userId="798c95b9-abfb-41b5-91c8-f4b139b5cf43" providerId="ADAL" clId="{7BF6788B-5CE6-41EF-801C-136E966357D1}" dt="2022-06-01T09:26:21.050" v="5547" actId="1038"/>
          <ac:spMkLst>
            <pc:docMk/>
            <pc:sldMk cId="1461385383" sldId="933"/>
            <ac:spMk id="25" creationId="{9419A245-B96A-96BE-183F-F96245D59F15}"/>
          </ac:spMkLst>
        </pc:spChg>
        <pc:spChg chg="mod">
          <ac:chgData name="Levaux Nayan" userId="798c95b9-abfb-41b5-91c8-f4b139b5cf43" providerId="ADAL" clId="{7BF6788B-5CE6-41EF-801C-136E966357D1}" dt="2022-06-01T09:26:21.050" v="5547" actId="1038"/>
          <ac:spMkLst>
            <pc:docMk/>
            <pc:sldMk cId="1461385383" sldId="933"/>
            <ac:spMk id="26" creationId="{6A25E3F9-AECD-4BE5-4A75-EF7778B84E41}"/>
          </ac:spMkLst>
        </pc:spChg>
        <pc:spChg chg="mod">
          <ac:chgData name="Levaux Nayan" userId="798c95b9-abfb-41b5-91c8-f4b139b5cf43" providerId="ADAL" clId="{7BF6788B-5CE6-41EF-801C-136E966357D1}" dt="2022-06-01T09:26:21.050" v="5547" actId="1038"/>
          <ac:spMkLst>
            <pc:docMk/>
            <pc:sldMk cId="1461385383" sldId="933"/>
            <ac:spMk id="27" creationId="{EB00A940-1020-2BB6-7A9F-5B12EF745173}"/>
          </ac:spMkLst>
        </pc:spChg>
        <pc:spChg chg="del mod">
          <ac:chgData name="Levaux Nayan" userId="798c95b9-abfb-41b5-91c8-f4b139b5cf43" providerId="ADAL" clId="{7BF6788B-5CE6-41EF-801C-136E966357D1}" dt="2022-06-01T09:22:48.870" v="5483" actId="478"/>
          <ac:spMkLst>
            <pc:docMk/>
            <pc:sldMk cId="1461385383" sldId="933"/>
            <ac:spMk id="31" creationId="{77B26108-0A74-518A-6762-A800E7B600E5}"/>
          </ac:spMkLst>
        </pc:spChg>
        <pc:spChg chg="mod">
          <ac:chgData name="Levaux Nayan" userId="798c95b9-abfb-41b5-91c8-f4b139b5cf43" providerId="ADAL" clId="{7BF6788B-5CE6-41EF-801C-136E966357D1}" dt="2022-06-01T09:26:21.050" v="5547" actId="1038"/>
          <ac:spMkLst>
            <pc:docMk/>
            <pc:sldMk cId="1461385383" sldId="933"/>
            <ac:spMk id="34" creationId="{B577A8A4-5D4E-A132-0834-A7B21A63C7BF}"/>
          </ac:spMkLst>
        </pc:spChg>
        <pc:spChg chg="del">
          <ac:chgData name="Levaux Nayan" userId="798c95b9-abfb-41b5-91c8-f4b139b5cf43" providerId="ADAL" clId="{7BF6788B-5CE6-41EF-801C-136E966357D1}" dt="2022-06-01T09:16:19.895" v="5393" actId="478"/>
          <ac:spMkLst>
            <pc:docMk/>
            <pc:sldMk cId="1461385383" sldId="933"/>
            <ac:spMk id="35" creationId="{DAF0BA45-A931-6516-5A72-B9A4F38C245A}"/>
          </ac:spMkLst>
        </pc:spChg>
        <pc:spChg chg="mod">
          <ac:chgData name="Levaux Nayan" userId="798c95b9-abfb-41b5-91c8-f4b139b5cf43" providerId="ADAL" clId="{7BF6788B-5CE6-41EF-801C-136E966357D1}" dt="2022-06-01T09:26:21.050" v="5547" actId="1038"/>
          <ac:spMkLst>
            <pc:docMk/>
            <pc:sldMk cId="1461385383" sldId="933"/>
            <ac:spMk id="36" creationId="{5A885A96-72FF-7609-CF28-CE06A11CDAEA}"/>
          </ac:spMkLst>
        </pc:spChg>
        <pc:spChg chg="add del mod">
          <ac:chgData name="Levaux Nayan" userId="798c95b9-abfb-41b5-91c8-f4b139b5cf43" providerId="ADAL" clId="{7BF6788B-5CE6-41EF-801C-136E966357D1}" dt="2022-06-01T09:21:59.311" v="5450" actId="478"/>
          <ac:spMkLst>
            <pc:docMk/>
            <pc:sldMk cId="1461385383" sldId="933"/>
            <ac:spMk id="37" creationId="{ECE133E6-A42E-1238-22CC-915EC12ADC2E}"/>
          </ac:spMkLst>
        </pc:spChg>
        <pc:spChg chg="mod">
          <ac:chgData name="Levaux Nayan" userId="798c95b9-abfb-41b5-91c8-f4b139b5cf43" providerId="ADAL" clId="{7BF6788B-5CE6-41EF-801C-136E966357D1}" dt="2022-06-01T09:21:36.090" v="5448" actId="207"/>
          <ac:spMkLst>
            <pc:docMk/>
            <pc:sldMk cId="1461385383" sldId="933"/>
            <ac:spMk id="38" creationId="{3782C022-6E80-D3A8-0494-3989BF6A175A}"/>
          </ac:spMkLst>
        </pc:spChg>
        <pc:spChg chg="add mod">
          <ac:chgData name="Levaux Nayan" userId="798c95b9-abfb-41b5-91c8-f4b139b5cf43" providerId="ADAL" clId="{7BF6788B-5CE6-41EF-801C-136E966357D1}" dt="2022-06-01T09:26:21.050" v="5547" actId="1038"/>
          <ac:spMkLst>
            <pc:docMk/>
            <pc:sldMk cId="1461385383" sldId="933"/>
            <ac:spMk id="39" creationId="{1702E696-D69D-CE4C-9313-4B54A4454C6F}"/>
          </ac:spMkLst>
        </pc:spChg>
        <pc:spChg chg="add mod">
          <ac:chgData name="Levaux Nayan" userId="798c95b9-abfb-41b5-91c8-f4b139b5cf43" providerId="ADAL" clId="{7BF6788B-5CE6-41EF-801C-136E966357D1}" dt="2022-06-01T09:26:21.050" v="5547" actId="1038"/>
          <ac:spMkLst>
            <pc:docMk/>
            <pc:sldMk cId="1461385383" sldId="933"/>
            <ac:spMk id="41" creationId="{1D5DA89E-2C8D-40C6-04F3-F426062DDAFB}"/>
          </ac:spMkLst>
        </pc:spChg>
        <pc:spChg chg="mod">
          <ac:chgData name="Levaux Nayan" userId="798c95b9-abfb-41b5-91c8-f4b139b5cf43" providerId="ADAL" clId="{7BF6788B-5CE6-41EF-801C-136E966357D1}" dt="2022-06-01T09:15:38.645" v="5388" actId="113"/>
          <ac:spMkLst>
            <pc:docMk/>
            <pc:sldMk cId="1461385383" sldId="933"/>
            <ac:spMk id="42" creationId="{F891A668-377D-34FB-9821-CA6B838FAB86}"/>
          </ac:spMkLst>
        </pc:spChg>
        <pc:spChg chg="del">
          <ac:chgData name="Levaux Nayan" userId="798c95b9-abfb-41b5-91c8-f4b139b5cf43" providerId="ADAL" clId="{7BF6788B-5CE6-41EF-801C-136E966357D1}" dt="2022-06-01T09:22:15.639" v="5453" actId="478"/>
          <ac:spMkLst>
            <pc:docMk/>
            <pc:sldMk cId="1461385383" sldId="933"/>
            <ac:spMk id="45" creationId="{D87CDBDF-21E5-2B38-3C52-F9C3B9F9CBBB}"/>
          </ac:spMkLst>
        </pc:spChg>
        <pc:spChg chg="mod">
          <ac:chgData name="Levaux Nayan" userId="798c95b9-abfb-41b5-91c8-f4b139b5cf43" providerId="ADAL" clId="{7BF6788B-5CE6-41EF-801C-136E966357D1}" dt="2022-06-01T09:26:21.050" v="5547" actId="1038"/>
          <ac:spMkLst>
            <pc:docMk/>
            <pc:sldMk cId="1461385383" sldId="933"/>
            <ac:spMk id="47" creationId="{770E6206-EA33-7482-E9AB-127FEDEA21D2}"/>
          </ac:spMkLst>
        </pc:spChg>
        <pc:spChg chg="mod">
          <ac:chgData name="Levaux Nayan" userId="798c95b9-abfb-41b5-91c8-f4b139b5cf43" providerId="ADAL" clId="{7BF6788B-5CE6-41EF-801C-136E966357D1}" dt="2022-06-01T09:26:21.050" v="5547" actId="1038"/>
          <ac:spMkLst>
            <pc:docMk/>
            <pc:sldMk cId="1461385383" sldId="933"/>
            <ac:spMk id="48" creationId="{6E49ECA6-76BC-B535-F4C9-FEF605E37DC2}"/>
          </ac:spMkLst>
        </pc:spChg>
        <pc:spChg chg="del mod">
          <ac:chgData name="Levaux Nayan" userId="798c95b9-abfb-41b5-91c8-f4b139b5cf43" providerId="ADAL" clId="{7BF6788B-5CE6-41EF-801C-136E966357D1}" dt="2022-06-01T09:22:57.118" v="5487" actId="478"/>
          <ac:spMkLst>
            <pc:docMk/>
            <pc:sldMk cId="1461385383" sldId="933"/>
            <ac:spMk id="51" creationId="{60CE9BA8-661F-0D6F-BD35-A4F930FEBC6D}"/>
          </ac:spMkLst>
        </pc:spChg>
        <pc:spChg chg="del mod">
          <ac:chgData name="Levaux Nayan" userId="798c95b9-abfb-41b5-91c8-f4b139b5cf43" providerId="ADAL" clId="{7BF6788B-5CE6-41EF-801C-136E966357D1}" dt="2022-06-01T09:22:30.807" v="5479" actId="478"/>
          <ac:spMkLst>
            <pc:docMk/>
            <pc:sldMk cId="1461385383" sldId="933"/>
            <ac:spMk id="53" creationId="{E2F1EEA5-B4D7-EFE4-0F8E-9431FE1F9650}"/>
          </ac:spMkLst>
        </pc:spChg>
        <pc:spChg chg="mod">
          <ac:chgData name="Levaux Nayan" userId="798c95b9-abfb-41b5-91c8-f4b139b5cf43" providerId="ADAL" clId="{7BF6788B-5CE6-41EF-801C-136E966357D1}" dt="2022-06-01T09:26:21.050" v="5547" actId="1038"/>
          <ac:spMkLst>
            <pc:docMk/>
            <pc:sldMk cId="1461385383" sldId="933"/>
            <ac:spMk id="54" creationId="{8A0CA026-F929-BA0F-3430-552A5E43008C}"/>
          </ac:spMkLst>
        </pc:spChg>
        <pc:spChg chg="del">
          <ac:chgData name="Levaux Nayan" userId="798c95b9-abfb-41b5-91c8-f4b139b5cf43" providerId="ADAL" clId="{7BF6788B-5CE6-41EF-801C-136E966357D1}" dt="2022-06-01T09:21:20.015" v="5447" actId="478"/>
          <ac:spMkLst>
            <pc:docMk/>
            <pc:sldMk cId="1461385383" sldId="933"/>
            <ac:spMk id="55" creationId="{397FD7B4-BCF2-27A8-BB0D-F2C9E37529DF}"/>
          </ac:spMkLst>
        </pc:spChg>
        <pc:cxnChg chg="del">
          <ac:chgData name="Levaux Nayan" userId="798c95b9-abfb-41b5-91c8-f4b139b5cf43" providerId="ADAL" clId="{7BF6788B-5CE6-41EF-801C-136E966357D1}" dt="2022-06-01T09:22:49.590" v="5484" actId="478"/>
          <ac:cxnSpMkLst>
            <pc:docMk/>
            <pc:sldMk cId="1461385383" sldId="933"/>
            <ac:cxnSpMk id="30" creationId="{F634DA9C-AC71-9391-08DE-D85A0E809272}"/>
          </ac:cxnSpMkLst>
        </pc:cxnChg>
        <pc:cxnChg chg="mod">
          <ac:chgData name="Levaux Nayan" userId="798c95b9-abfb-41b5-91c8-f4b139b5cf43" providerId="ADAL" clId="{7BF6788B-5CE6-41EF-801C-136E966357D1}" dt="2022-06-01T09:26:21.050" v="5547" actId="1038"/>
          <ac:cxnSpMkLst>
            <pc:docMk/>
            <pc:sldMk cId="1461385383" sldId="933"/>
            <ac:cxnSpMk id="33" creationId="{1DE040C1-32D9-4E85-304C-1F7112AFDD85}"/>
          </ac:cxnSpMkLst>
        </pc:cxnChg>
        <pc:cxnChg chg="del">
          <ac:chgData name="Levaux Nayan" userId="798c95b9-abfb-41b5-91c8-f4b139b5cf43" providerId="ADAL" clId="{7BF6788B-5CE6-41EF-801C-136E966357D1}" dt="2022-06-01T09:22:15.639" v="5453" actId="478"/>
          <ac:cxnSpMkLst>
            <pc:docMk/>
            <pc:sldMk cId="1461385383" sldId="933"/>
            <ac:cxnSpMk id="44" creationId="{C862BF58-E7D8-C882-5454-CF0EE4326592}"/>
          </ac:cxnSpMkLst>
        </pc:cxnChg>
        <pc:cxnChg chg="mod">
          <ac:chgData name="Levaux Nayan" userId="798c95b9-abfb-41b5-91c8-f4b139b5cf43" providerId="ADAL" clId="{7BF6788B-5CE6-41EF-801C-136E966357D1}" dt="2022-06-01T09:26:21.050" v="5547" actId="1038"/>
          <ac:cxnSpMkLst>
            <pc:docMk/>
            <pc:sldMk cId="1461385383" sldId="933"/>
            <ac:cxnSpMk id="46" creationId="{47B3D557-E3B1-0716-73FC-5590DCEE81EE}"/>
          </ac:cxnSpMkLst>
        </pc:cxnChg>
        <pc:cxnChg chg="del">
          <ac:chgData name="Levaux Nayan" userId="798c95b9-abfb-41b5-91c8-f4b139b5cf43" providerId="ADAL" clId="{7BF6788B-5CE6-41EF-801C-136E966357D1}" dt="2022-06-01T09:22:55.382" v="5486" actId="478"/>
          <ac:cxnSpMkLst>
            <pc:docMk/>
            <pc:sldMk cId="1461385383" sldId="933"/>
            <ac:cxnSpMk id="49" creationId="{78111457-EDDD-1BA6-EEFC-85844C66019F}"/>
          </ac:cxnSpMkLst>
        </pc:cxnChg>
        <pc:cxnChg chg="del">
          <ac:chgData name="Levaux Nayan" userId="798c95b9-abfb-41b5-91c8-f4b139b5cf43" providerId="ADAL" clId="{7BF6788B-5CE6-41EF-801C-136E966357D1}" dt="2022-06-01T09:22:33.086" v="5480" actId="478"/>
          <ac:cxnSpMkLst>
            <pc:docMk/>
            <pc:sldMk cId="1461385383" sldId="933"/>
            <ac:cxnSpMk id="52" creationId="{DEE1451D-AB9E-AD32-9FB5-15DB8FC3B432}"/>
          </ac:cxnSpMkLst>
        </pc:cxnChg>
      </pc:sldChg>
      <pc:sldChg chg="modSp add del mod">
        <pc:chgData name="Levaux Nayan" userId="798c95b9-abfb-41b5-91c8-f4b139b5cf43" providerId="ADAL" clId="{7BF6788B-5CE6-41EF-801C-136E966357D1}" dt="2022-06-01T13:34:15.897" v="7088" actId="47"/>
        <pc:sldMkLst>
          <pc:docMk/>
          <pc:sldMk cId="2369689805" sldId="934"/>
        </pc:sldMkLst>
        <pc:spChg chg="mod">
          <ac:chgData name="Levaux Nayan" userId="798c95b9-abfb-41b5-91c8-f4b139b5cf43" providerId="ADAL" clId="{7BF6788B-5CE6-41EF-801C-136E966357D1}" dt="2022-06-01T09:29:49.045" v="5623" actId="113"/>
          <ac:spMkLst>
            <pc:docMk/>
            <pc:sldMk cId="2369689805" sldId="934"/>
            <ac:spMk id="42" creationId="{F891A668-377D-34FB-9821-CA6B838FAB86}"/>
          </ac:spMkLst>
        </pc:spChg>
      </pc:sldChg>
      <pc:sldChg chg="modSp add del mod">
        <pc:chgData name="Levaux Nayan" userId="798c95b9-abfb-41b5-91c8-f4b139b5cf43" providerId="ADAL" clId="{7BF6788B-5CE6-41EF-801C-136E966357D1}" dt="2022-06-01T13:34:17.635" v="7089" actId="47"/>
        <pc:sldMkLst>
          <pc:docMk/>
          <pc:sldMk cId="2499849989" sldId="935"/>
        </pc:sldMkLst>
        <pc:spChg chg="mod">
          <ac:chgData name="Levaux Nayan" userId="798c95b9-abfb-41b5-91c8-f4b139b5cf43" providerId="ADAL" clId="{7BF6788B-5CE6-41EF-801C-136E966357D1}" dt="2022-06-01T09:29:59.860" v="5626" actId="113"/>
          <ac:spMkLst>
            <pc:docMk/>
            <pc:sldMk cId="2499849989" sldId="935"/>
            <ac:spMk id="42" creationId="{F891A668-377D-34FB-9821-CA6B838FAB86}"/>
          </ac:spMkLst>
        </pc:spChg>
      </pc:sldChg>
      <pc:sldChg chg="addSp modSp add del mod modAnim">
        <pc:chgData name="Levaux Nayan" userId="798c95b9-abfb-41b5-91c8-f4b139b5cf43" providerId="ADAL" clId="{7BF6788B-5CE6-41EF-801C-136E966357D1}" dt="2022-06-01T13:12:05.398" v="6569" actId="47"/>
        <pc:sldMkLst>
          <pc:docMk/>
          <pc:sldMk cId="867562547" sldId="936"/>
        </pc:sldMkLst>
        <pc:spChg chg="add mod">
          <ac:chgData name="Levaux Nayan" userId="798c95b9-abfb-41b5-91c8-f4b139b5cf43" providerId="ADAL" clId="{7BF6788B-5CE6-41EF-801C-136E966357D1}" dt="2022-06-01T12:44:37.911" v="6072"/>
          <ac:spMkLst>
            <pc:docMk/>
            <pc:sldMk cId="867562547" sldId="936"/>
            <ac:spMk id="10" creationId="{326E8B53-6128-5CAF-8A91-F55C8185B926}"/>
          </ac:spMkLst>
        </pc:spChg>
        <pc:spChg chg="add mod">
          <ac:chgData name="Levaux Nayan" userId="798c95b9-abfb-41b5-91c8-f4b139b5cf43" providerId="ADAL" clId="{7BF6788B-5CE6-41EF-801C-136E966357D1}" dt="2022-06-01T12:44:37.911" v="6072"/>
          <ac:spMkLst>
            <pc:docMk/>
            <pc:sldMk cId="867562547" sldId="936"/>
            <ac:spMk id="11" creationId="{510BCC52-DB35-B456-ADA5-3DE099873BD8}"/>
          </ac:spMkLst>
        </pc:spChg>
        <pc:spChg chg="mod">
          <ac:chgData name="Levaux Nayan" userId="798c95b9-abfb-41b5-91c8-f4b139b5cf43" providerId="ADAL" clId="{7BF6788B-5CE6-41EF-801C-136E966357D1}" dt="2022-06-01T12:46:37.734" v="6099" actId="20577"/>
          <ac:spMkLst>
            <pc:docMk/>
            <pc:sldMk cId="867562547" sldId="936"/>
            <ac:spMk id="38" creationId="{3782C022-6E80-D3A8-0494-3989BF6A175A}"/>
          </ac:spMkLst>
        </pc:spChg>
      </pc:sldChg>
      <pc:sldChg chg="add del">
        <pc:chgData name="Levaux Nayan" userId="798c95b9-abfb-41b5-91c8-f4b139b5cf43" providerId="ADAL" clId="{7BF6788B-5CE6-41EF-801C-136E966357D1}" dt="2022-06-01T10:23:22.668" v="5628"/>
        <pc:sldMkLst>
          <pc:docMk/>
          <pc:sldMk cId="1032214644" sldId="936"/>
        </pc:sldMkLst>
      </pc:sldChg>
      <pc:sldChg chg="add del">
        <pc:chgData name="Levaux Nayan" userId="798c95b9-abfb-41b5-91c8-f4b139b5cf43" providerId="ADAL" clId="{7BF6788B-5CE6-41EF-801C-136E966357D1}" dt="2022-06-01T12:31:24.859" v="5927" actId="47"/>
        <pc:sldMkLst>
          <pc:docMk/>
          <pc:sldMk cId="676811595" sldId="937"/>
        </pc:sldMkLst>
      </pc:sldChg>
      <pc:sldChg chg="addSp delSp modSp add mod delAnim modAnim">
        <pc:chgData name="Levaux Nayan" userId="798c95b9-abfb-41b5-91c8-f4b139b5cf43" providerId="ADAL" clId="{7BF6788B-5CE6-41EF-801C-136E966357D1}" dt="2022-06-02T13:31:40.832" v="14713" actId="207"/>
        <pc:sldMkLst>
          <pc:docMk/>
          <pc:sldMk cId="3766225957" sldId="937"/>
        </pc:sldMkLst>
        <pc:spChg chg="add del mod">
          <ac:chgData name="Levaux Nayan" userId="798c95b9-abfb-41b5-91c8-f4b139b5cf43" providerId="ADAL" clId="{7BF6788B-5CE6-41EF-801C-136E966357D1}" dt="2022-06-02T13:31:32.682" v="14710"/>
          <ac:spMkLst>
            <pc:docMk/>
            <pc:sldMk cId="3766225957" sldId="937"/>
            <ac:spMk id="8" creationId="{6826F8E4-FF85-2986-5110-926A20CEFB33}"/>
          </ac:spMkLst>
        </pc:spChg>
        <pc:spChg chg="add mod">
          <ac:chgData name="Levaux Nayan" userId="798c95b9-abfb-41b5-91c8-f4b139b5cf43" providerId="ADAL" clId="{7BF6788B-5CE6-41EF-801C-136E966357D1}" dt="2022-06-02T13:31:40.832" v="14713" actId="207"/>
          <ac:spMkLst>
            <pc:docMk/>
            <pc:sldMk cId="3766225957" sldId="937"/>
            <ac:spMk id="9" creationId="{88AC1034-31D6-7CAF-6F9D-A8952B308C63}"/>
          </ac:spMkLst>
        </pc:spChg>
        <pc:spChg chg="add del mod">
          <ac:chgData name="Levaux Nayan" userId="798c95b9-abfb-41b5-91c8-f4b139b5cf43" providerId="ADAL" clId="{7BF6788B-5CE6-41EF-801C-136E966357D1}" dt="2022-06-01T12:37:16.369" v="6035" actId="478"/>
          <ac:spMkLst>
            <pc:docMk/>
            <pc:sldMk cId="3766225957" sldId="937"/>
            <ac:spMk id="9" creationId="{8DA5CAC6-04D4-4891-C609-3D58BFDB7568}"/>
          </ac:spMkLst>
        </pc:spChg>
        <pc:spChg chg="add del mod">
          <ac:chgData name="Levaux Nayan" userId="798c95b9-abfb-41b5-91c8-f4b139b5cf43" providerId="ADAL" clId="{7BF6788B-5CE6-41EF-801C-136E966357D1}" dt="2022-06-01T12:37:13.481" v="6033" actId="478"/>
          <ac:spMkLst>
            <pc:docMk/>
            <pc:sldMk cId="3766225957" sldId="937"/>
            <ac:spMk id="10" creationId="{5F613F8E-8C85-6D5A-6478-11DC598F8784}"/>
          </ac:spMkLst>
        </pc:spChg>
        <pc:spChg chg="add del mod">
          <ac:chgData name="Levaux Nayan" userId="798c95b9-abfb-41b5-91c8-f4b139b5cf43" providerId="ADAL" clId="{7BF6788B-5CE6-41EF-801C-136E966357D1}" dt="2022-06-01T12:37:14.769" v="6034" actId="478"/>
          <ac:spMkLst>
            <pc:docMk/>
            <pc:sldMk cId="3766225957" sldId="937"/>
            <ac:spMk id="11" creationId="{0CC37A45-5CF9-5F67-5F0D-7E645462D6CF}"/>
          </ac:spMkLst>
        </pc:spChg>
        <pc:spChg chg="add del mod">
          <ac:chgData name="Levaux Nayan" userId="798c95b9-abfb-41b5-91c8-f4b139b5cf43" providerId="ADAL" clId="{7BF6788B-5CE6-41EF-801C-136E966357D1}" dt="2022-06-01T12:37:11.145" v="6032" actId="478"/>
          <ac:spMkLst>
            <pc:docMk/>
            <pc:sldMk cId="3766225957" sldId="937"/>
            <ac:spMk id="12" creationId="{CCA17FFD-2F12-9626-90C5-7648F99FB22B}"/>
          </ac:spMkLst>
        </pc:spChg>
        <pc:spChg chg="add del mod">
          <ac:chgData name="Levaux Nayan" userId="798c95b9-abfb-41b5-91c8-f4b139b5cf43" providerId="ADAL" clId="{7BF6788B-5CE6-41EF-801C-136E966357D1}" dt="2022-06-02T13:31:36.085" v="14711" actId="478"/>
          <ac:spMkLst>
            <pc:docMk/>
            <pc:sldMk cId="3766225957" sldId="937"/>
            <ac:spMk id="13" creationId="{FDE18D62-3234-89A1-54B7-2C4188795D85}"/>
          </ac:spMkLst>
        </pc:spChg>
        <pc:spChg chg="add del mod">
          <ac:chgData name="Levaux Nayan" userId="798c95b9-abfb-41b5-91c8-f4b139b5cf43" providerId="ADAL" clId="{7BF6788B-5CE6-41EF-801C-136E966357D1}" dt="2022-06-01T12:49:06.218" v="6102" actId="478"/>
          <ac:spMkLst>
            <pc:docMk/>
            <pc:sldMk cId="3766225957" sldId="937"/>
            <ac:spMk id="14" creationId="{6484E2DF-830F-8E8E-1968-8C1430D5E248}"/>
          </ac:spMkLst>
        </pc:spChg>
        <pc:spChg chg="add del mod">
          <ac:chgData name="Levaux Nayan" userId="798c95b9-abfb-41b5-91c8-f4b139b5cf43" providerId="ADAL" clId="{7BF6788B-5CE6-41EF-801C-136E966357D1}" dt="2022-06-01T12:49:07.596" v="6103" actId="478"/>
          <ac:spMkLst>
            <pc:docMk/>
            <pc:sldMk cId="3766225957" sldId="937"/>
            <ac:spMk id="15" creationId="{48BEA65C-DBAE-9CB9-8C11-5EC427DC43A8}"/>
          </ac:spMkLst>
        </pc:spChg>
        <pc:spChg chg="del">
          <ac:chgData name="Levaux Nayan" userId="798c95b9-abfb-41b5-91c8-f4b139b5cf43" providerId="ADAL" clId="{7BF6788B-5CE6-41EF-801C-136E966357D1}" dt="2022-06-01T12:43:14.377" v="6066" actId="478"/>
          <ac:spMkLst>
            <pc:docMk/>
            <pc:sldMk cId="3766225957" sldId="937"/>
            <ac:spMk id="38" creationId="{3782C022-6E80-D3A8-0494-3989BF6A175A}"/>
          </ac:spMkLst>
        </pc:spChg>
        <pc:spChg chg="mod ord">
          <ac:chgData name="Levaux Nayan" userId="798c95b9-abfb-41b5-91c8-f4b139b5cf43" providerId="ADAL" clId="{7BF6788B-5CE6-41EF-801C-136E966357D1}" dt="2022-06-01T12:49:21.295" v="6106" actId="167"/>
          <ac:spMkLst>
            <pc:docMk/>
            <pc:sldMk cId="3766225957" sldId="937"/>
            <ac:spMk id="42" creationId="{F891A668-377D-34FB-9821-CA6B838FAB86}"/>
          </ac:spMkLst>
        </pc:spChg>
        <pc:spChg chg="del mod ord">
          <ac:chgData name="Levaux Nayan" userId="798c95b9-abfb-41b5-91c8-f4b139b5cf43" providerId="ADAL" clId="{7BF6788B-5CE6-41EF-801C-136E966357D1}" dt="2022-06-01T12:49:24.314" v="6107" actId="478"/>
          <ac:spMkLst>
            <pc:docMk/>
            <pc:sldMk cId="3766225957" sldId="937"/>
            <ac:spMk id="54" creationId="{70E3F09D-5DF6-EB4D-9925-57087871E808}"/>
          </ac:spMkLst>
        </pc:spChg>
      </pc:sldChg>
      <pc:sldChg chg="addSp delSp modSp add mod">
        <pc:chgData name="Levaux Nayan" userId="798c95b9-abfb-41b5-91c8-f4b139b5cf43" providerId="ADAL" clId="{7BF6788B-5CE6-41EF-801C-136E966357D1}" dt="2022-06-02T13:30:57.027" v="14707" actId="207"/>
        <pc:sldMkLst>
          <pc:docMk/>
          <pc:sldMk cId="887741415" sldId="938"/>
        </pc:sldMkLst>
        <pc:spChg chg="del">
          <ac:chgData name="Levaux Nayan" userId="798c95b9-abfb-41b5-91c8-f4b139b5cf43" providerId="ADAL" clId="{7BF6788B-5CE6-41EF-801C-136E966357D1}" dt="2022-06-01T12:37:39.849" v="6041" actId="478"/>
          <ac:spMkLst>
            <pc:docMk/>
            <pc:sldMk cId="887741415" sldId="938"/>
            <ac:spMk id="9" creationId="{8DA5CAC6-04D4-4891-C609-3D58BFDB7568}"/>
          </ac:spMkLst>
        </pc:spChg>
        <pc:spChg chg="add mod">
          <ac:chgData name="Levaux Nayan" userId="798c95b9-abfb-41b5-91c8-f4b139b5cf43" providerId="ADAL" clId="{7BF6788B-5CE6-41EF-801C-136E966357D1}" dt="2022-06-02T13:30:57.027" v="14707" actId="207"/>
          <ac:spMkLst>
            <pc:docMk/>
            <pc:sldMk cId="887741415" sldId="938"/>
            <ac:spMk id="9" creationId="{E1F3B63F-CB34-3D1B-0968-9BF62CF8BD35}"/>
          </ac:spMkLst>
        </pc:spChg>
        <pc:spChg chg="del">
          <ac:chgData name="Levaux Nayan" userId="798c95b9-abfb-41b5-91c8-f4b139b5cf43" providerId="ADAL" clId="{7BF6788B-5CE6-41EF-801C-136E966357D1}" dt="2022-06-01T12:37:35.785" v="6039" actId="478"/>
          <ac:spMkLst>
            <pc:docMk/>
            <pc:sldMk cId="887741415" sldId="938"/>
            <ac:spMk id="10" creationId="{5F613F8E-8C85-6D5A-6478-11DC598F8784}"/>
          </ac:spMkLst>
        </pc:spChg>
        <pc:spChg chg="del">
          <ac:chgData name="Levaux Nayan" userId="798c95b9-abfb-41b5-91c8-f4b139b5cf43" providerId="ADAL" clId="{7BF6788B-5CE6-41EF-801C-136E966357D1}" dt="2022-06-01T12:37:38.336" v="6040" actId="478"/>
          <ac:spMkLst>
            <pc:docMk/>
            <pc:sldMk cId="887741415" sldId="938"/>
            <ac:spMk id="11" creationId="{0CC37A45-5CF9-5F67-5F0D-7E645462D6CF}"/>
          </ac:spMkLst>
        </pc:spChg>
        <pc:spChg chg="ord">
          <ac:chgData name="Levaux Nayan" userId="798c95b9-abfb-41b5-91c8-f4b139b5cf43" providerId="ADAL" clId="{7BF6788B-5CE6-41EF-801C-136E966357D1}" dt="2022-06-01T12:37:49.247" v="6043" actId="167"/>
          <ac:spMkLst>
            <pc:docMk/>
            <pc:sldMk cId="887741415" sldId="938"/>
            <ac:spMk id="12" creationId="{CCA17FFD-2F12-9626-90C5-7648F99FB22B}"/>
          </ac:spMkLst>
        </pc:spChg>
        <pc:spChg chg="add del mod">
          <ac:chgData name="Levaux Nayan" userId="798c95b9-abfb-41b5-91c8-f4b139b5cf43" providerId="ADAL" clId="{7BF6788B-5CE6-41EF-801C-136E966357D1}" dt="2022-06-02T12:54:23.264" v="14201" actId="478"/>
          <ac:spMkLst>
            <pc:docMk/>
            <pc:sldMk cId="887741415" sldId="938"/>
            <ac:spMk id="13" creationId="{E253354A-46C5-2AF9-916A-E5F514456634}"/>
          </ac:spMkLst>
        </pc:spChg>
        <pc:spChg chg="del">
          <ac:chgData name="Levaux Nayan" userId="798c95b9-abfb-41b5-91c8-f4b139b5cf43" providerId="ADAL" clId="{7BF6788B-5CE6-41EF-801C-136E966357D1}" dt="2022-06-01T12:43:18.889" v="6067" actId="478"/>
          <ac:spMkLst>
            <pc:docMk/>
            <pc:sldMk cId="887741415" sldId="938"/>
            <ac:spMk id="38" creationId="{3782C022-6E80-D3A8-0494-3989BF6A175A}"/>
          </ac:spMkLst>
        </pc:spChg>
        <pc:spChg chg="mod">
          <ac:chgData name="Levaux Nayan" userId="798c95b9-abfb-41b5-91c8-f4b139b5cf43" providerId="ADAL" clId="{7BF6788B-5CE6-41EF-801C-136E966357D1}" dt="2022-06-01T12:37:44.467" v="6042" actId="2085"/>
          <ac:spMkLst>
            <pc:docMk/>
            <pc:sldMk cId="887741415" sldId="938"/>
            <ac:spMk id="42" creationId="{F891A668-377D-34FB-9821-CA6B838FAB86}"/>
          </ac:spMkLst>
        </pc:spChg>
        <pc:spChg chg="del">
          <ac:chgData name="Levaux Nayan" userId="798c95b9-abfb-41b5-91c8-f4b139b5cf43" providerId="ADAL" clId="{7BF6788B-5CE6-41EF-801C-136E966357D1}" dt="2022-06-01T12:37:34.169" v="6038" actId="478"/>
          <ac:spMkLst>
            <pc:docMk/>
            <pc:sldMk cId="887741415" sldId="938"/>
            <ac:spMk id="54" creationId="{70E3F09D-5DF6-EB4D-9925-57087871E808}"/>
          </ac:spMkLst>
        </pc:spChg>
      </pc:sldChg>
      <pc:sldChg chg="addSp delSp modSp add mod">
        <pc:chgData name="Levaux Nayan" userId="798c95b9-abfb-41b5-91c8-f4b139b5cf43" providerId="ADAL" clId="{7BF6788B-5CE6-41EF-801C-136E966357D1}" dt="2022-06-02T13:30:40.673" v="14706"/>
        <pc:sldMkLst>
          <pc:docMk/>
          <pc:sldMk cId="809832904" sldId="939"/>
        </pc:sldMkLst>
        <pc:spChg chg="del">
          <ac:chgData name="Levaux Nayan" userId="798c95b9-abfb-41b5-91c8-f4b139b5cf43" providerId="ADAL" clId="{7BF6788B-5CE6-41EF-801C-136E966357D1}" dt="2022-06-01T12:38:02.193" v="6047" actId="478"/>
          <ac:spMkLst>
            <pc:docMk/>
            <pc:sldMk cId="809832904" sldId="939"/>
            <ac:spMk id="9" creationId="{8DA5CAC6-04D4-4891-C609-3D58BFDB7568}"/>
          </ac:spMkLst>
        </pc:spChg>
        <pc:spChg chg="add mod">
          <ac:chgData name="Levaux Nayan" userId="798c95b9-abfb-41b5-91c8-f4b139b5cf43" providerId="ADAL" clId="{7BF6788B-5CE6-41EF-801C-136E966357D1}" dt="2022-06-02T13:30:40.673" v="14706"/>
          <ac:spMkLst>
            <pc:docMk/>
            <pc:sldMk cId="809832904" sldId="939"/>
            <ac:spMk id="9" creationId="{F6A34F8D-5362-6F88-219F-2217336C6412}"/>
          </ac:spMkLst>
        </pc:spChg>
        <pc:spChg chg="ord">
          <ac:chgData name="Levaux Nayan" userId="798c95b9-abfb-41b5-91c8-f4b139b5cf43" providerId="ADAL" clId="{7BF6788B-5CE6-41EF-801C-136E966357D1}" dt="2022-06-01T22:47:11.822" v="10247" actId="167"/>
          <ac:spMkLst>
            <pc:docMk/>
            <pc:sldMk cId="809832904" sldId="939"/>
            <ac:spMk id="10" creationId="{5F613F8E-8C85-6D5A-6478-11DC598F8784}"/>
          </ac:spMkLst>
        </pc:spChg>
        <pc:spChg chg="del">
          <ac:chgData name="Levaux Nayan" userId="798c95b9-abfb-41b5-91c8-f4b139b5cf43" providerId="ADAL" clId="{7BF6788B-5CE6-41EF-801C-136E966357D1}" dt="2022-06-01T12:38:00.249" v="6046" actId="478"/>
          <ac:spMkLst>
            <pc:docMk/>
            <pc:sldMk cId="809832904" sldId="939"/>
            <ac:spMk id="11" creationId="{0CC37A45-5CF9-5F67-5F0D-7E645462D6CF}"/>
          </ac:spMkLst>
        </pc:spChg>
        <pc:spChg chg="del">
          <ac:chgData name="Levaux Nayan" userId="798c95b9-abfb-41b5-91c8-f4b139b5cf43" providerId="ADAL" clId="{7BF6788B-5CE6-41EF-801C-136E966357D1}" dt="2022-06-01T12:37:57.529" v="6045" actId="478"/>
          <ac:spMkLst>
            <pc:docMk/>
            <pc:sldMk cId="809832904" sldId="939"/>
            <ac:spMk id="12" creationId="{CCA17FFD-2F12-9626-90C5-7648F99FB22B}"/>
          </ac:spMkLst>
        </pc:spChg>
        <pc:spChg chg="add del mod">
          <ac:chgData name="Levaux Nayan" userId="798c95b9-abfb-41b5-91c8-f4b139b5cf43" providerId="ADAL" clId="{7BF6788B-5CE6-41EF-801C-136E966357D1}" dt="2022-06-02T12:54:37.824" v="14204" actId="478"/>
          <ac:spMkLst>
            <pc:docMk/>
            <pc:sldMk cId="809832904" sldId="939"/>
            <ac:spMk id="13" creationId="{AD955BCE-5873-3D11-97F0-13F48679AFC8}"/>
          </ac:spMkLst>
        </pc:spChg>
        <pc:spChg chg="del">
          <ac:chgData name="Levaux Nayan" userId="798c95b9-abfb-41b5-91c8-f4b139b5cf43" providerId="ADAL" clId="{7BF6788B-5CE6-41EF-801C-136E966357D1}" dt="2022-06-01T12:43:21.281" v="6068" actId="478"/>
          <ac:spMkLst>
            <pc:docMk/>
            <pc:sldMk cId="809832904" sldId="939"/>
            <ac:spMk id="38" creationId="{3782C022-6E80-D3A8-0494-3989BF6A175A}"/>
          </ac:spMkLst>
        </pc:spChg>
        <pc:spChg chg="mod ord">
          <ac:chgData name="Levaux Nayan" userId="798c95b9-abfb-41b5-91c8-f4b139b5cf43" providerId="ADAL" clId="{7BF6788B-5CE6-41EF-801C-136E966357D1}" dt="2022-06-01T22:47:06.245" v="10246" actId="167"/>
          <ac:spMkLst>
            <pc:docMk/>
            <pc:sldMk cId="809832904" sldId="939"/>
            <ac:spMk id="42" creationId="{F891A668-377D-34FB-9821-CA6B838FAB86}"/>
          </ac:spMkLst>
        </pc:spChg>
        <pc:spChg chg="del">
          <ac:chgData name="Levaux Nayan" userId="798c95b9-abfb-41b5-91c8-f4b139b5cf43" providerId="ADAL" clId="{7BF6788B-5CE6-41EF-801C-136E966357D1}" dt="2022-06-01T12:37:55.640" v="6044" actId="478"/>
          <ac:spMkLst>
            <pc:docMk/>
            <pc:sldMk cId="809832904" sldId="939"/>
            <ac:spMk id="54" creationId="{70E3F09D-5DF6-EB4D-9925-57087871E808}"/>
          </ac:spMkLst>
        </pc:spChg>
      </pc:sldChg>
      <pc:sldChg chg="addSp delSp modSp add mod modAnim">
        <pc:chgData name="Levaux Nayan" userId="798c95b9-abfb-41b5-91c8-f4b139b5cf43" providerId="ADAL" clId="{7BF6788B-5CE6-41EF-801C-136E966357D1}" dt="2022-06-01T13:11:27.402" v="6564" actId="207"/>
        <pc:sldMkLst>
          <pc:docMk/>
          <pc:sldMk cId="2854700728" sldId="940"/>
        </pc:sldMkLst>
        <pc:spChg chg="add mod">
          <ac:chgData name="Levaux Nayan" userId="798c95b9-abfb-41b5-91c8-f4b139b5cf43" providerId="ADAL" clId="{7BF6788B-5CE6-41EF-801C-136E966357D1}" dt="2022-06-01T12:52:12.976" v="6173" actId="1076"/>
          <ac:spMkLst>
            <pc:docMk/>
            <pc:sldMk cId="2854700728" sldId="940"/>
            <ac:spMk id="2" creationId="{D3B7F2FE-4F6E-44C4-7D12-7C374492D26E}"/>
          </ac:spMkLst>
        </pc:spChg>
        <pc:spChg chg="add mod">
          <ac:chgData name="Levaux Nayan" userId="798c95b9-abfb-41b5-91c8-f4b139b5cf43" providerId="ADAL" clId="{7BF6788B-5CE6-41EF-801C-136E966357D1}" dt="2022-06-01T12:58:17.416" v="6292" actId="1076"/>
          <ac:spMkLst>
            <pc:docMk/>
            <pc:sldMk cId="2854700728" sldId="940"/>
            <ac:spMk id="3" creationId="{F7BAD325-685F-4F23-743F-030148751006}"/>
          </ac:spMkLst>
        </pc:spChg>
        <pc:spChg chg="del">
          <ac:chgData name="Levaux Nayan" userId="798c95b9-abfb-41b5-91c8-f4b139b5cf43" providerId="ADAL" clId="{7BF6788B-5CE6-41EF-801C-136E966357D1}" dt="2022-06-01T12:38:27.360" v="6053" actId="478"/>
          <ac:spMkLst>
            <pc:docMk/>
            <pc:sldMk cId="2854700728" sldId="940"/>
            <ac:spMk id="9" creationId="{8DA5CAC6-04D4-4891-C609-3D58BFDB7568}"/>
          </ac:spMkLst>
        </pc:spChg>
        <pc:spChg chg="del">
          <ac:chgData name="Levaux Nayan" userId="798c95b9-abfb-41b5-91c8-f4b139b5cf43" providerId="ADAL" clId="{7BF6788B-5CE6-41EF-801C-136E966357D1}" dt="2022-06-01T12:38:25.512" v="6052" actId="478"/>
          <ac:spMkLst>
            <pc:docMk/>
            <pc:sldMk cId="2854700728" sldId="940"/>
            <ac:spMk id="10" creationId="{5F613F8E-8C85-6D5A-6478-11DC598F8784}"/>
          </ac:spMkLst>
        </pc:spChg>
        <pc:spChg chg="del ord">
          <ac:chgData name="Levaux Nayan" userId="798c95b9-abfb-41b5-91c8-f4b139b5cf43" providerId="ADAL" clId="{7BF6788B-5CE6-41EF-801C-136E966357D1}" dt="2022-06-01T12:52:56.417" v="6176" actId="478"/>
          <ac:spMkLst>
            <pc:docMk/>
            <pc:sldMk cId="2854700728" sldId="940"/>
            <ac:spMk id="11" creationId="{0CC37A45-5CF9-5F67-5F0D-7E645462D6CF}"/>
          </ac:spMkLst>
        </pc:spChg>
        <pc:spChg chg="del">
          <ac:chgData name="Levaux Nayan" userId="798c95b9-abfb-41b5-91c8-f4b139b5cf43" providerId="ADAL" clId="{7BF6788B-5CE6-41EF-801C-136E966357D1}" dt="2022-06-01T12:38:18.994" v="6051" actId="478"/>
          <ac:spMkLst>
            <pc:docMk/>
            <pc:sldMk cId="2854700728" sldId="940"/>
            <ac:spMk id="12" creationId="{CCA17FFD-2F12-9626-90C5-7648F99FB22B}"/>
          </ac:spMkLst>
        </pc:spChg>
        <pc:spChg chg="add mod">
          <ac:chgData name="Levaux Nayan" userId="798c95b9-abfb-41b5-91c8-f4b139b5cf43" providerId="ADAL" clId="{7BF6788B-5CE6-41EF-801C-136E966357D1}" dt="2022-06-01T12:51:51.720" v="6144" actId="14100"/>
          <ac:spMkLst>
            <pc:docMk/>
            <pc:sldMk cId="2854700728" sldId="940"/>
            <ac:spMk id="13" creationId="{FD14E7FE-1B27-66CD-AFE3-410CA9A7B290}"/>
          </ac:spMkLst>
        </pc:spChg>
        <pc:spChg chg="add del mod">
          <ac:chgData name="Levaux Nayan" userId="798c95b9-abfb-41b5-91c8-f4b139b5cf43" providerId="ADAL" clId="{7BF6788B-5CE6-41EF-801C-136E966357D1}" dt="2022-06-01T12:53:41.146" v="6183" actId="478"/>
          <ac:spMkLst>
            <pc:docMk/>
            <pc:sldMk cId="2854700728" sldId="940"/>
            <ac:spMk id="15" creationId="{222A33AD-9CA1-715A-CE81-02E7F4AAD561}"/>
          </ac:spMkLst>
        </pc:spChg>
        <pc:spChg chg="add del mod ord">
          <ac:chgData name="Levaux Nayan" userId="798c95b9-abfb-41b5-91c8-f4b139b5cf43" providerId="ADAL" clId="{7BF6788B-5CE6-41EF-801C-136E966357D1}" dt="2022-06-01T12:57:08.801" v="6257" actId="478"/>
          <ac:spMkLst>
            <pc:docMk/>
            <pc:sldMk cId="2854700728" sldId="940"/>
            <ac:spMk id="16" creationId="{99912051-69D2-2721-8268-088A9F63A28F}"/>
          </ac:spMkLst>
        </pc:spChg>
        <pc:spChg chg="add del mod">
          <ac:chgData name="Levaux Nayan" userId="798c95b9-abfb-41b5-91c8-f4b139b5cf43" providerId="ADAL" clId="{7BF6788B-5CE6-41EF-801C-136E966357D1}" dt="2022-06-01T12:57:09.970" v="6258" actId="478"/>
          <ac:spMkLst>
            <pc:docMk/>
            <pc:sldMk cId="2854700728" sldId="940"/>
            <ac:spMk id="17" creationId="{CD4036D0-40C3-EB99-216C-9C6827C87D65}"/>
          </ac:spMkLst>
        </pc:spChg>
        <pc:spChg chg="add mod">
          <ac:chgData name="Levaux Nayan" userId="798c95b9-abfb-41b5-91c8-f4b139b5cf43" providerId="ADAL" clId="{7BF6788B-5CE6-41EF-801C-136E966357D1}" dt="2022-06-01T13:11:27.402" v="6564" actId="207"/>
          <ac:spMkLst>
            <pc:docMk/>
            <pc:sldMk cId="2854700728" sldId="940"/>
            <ac:spMk id="18" creationId="{EAF87272-2898-F937-CE10-839A00060B07}"/>
          </ac:spMkLst>
        </pc:spChg>
        <pc:spChg chg="del">
          <ac:chgData name="Levaux Nayan" userId="798c95b9-abfb-41b5-91c8-f4b139b5cf43" providerId="ADAL" clId="{7BF6788B-5CE6-41EF-801C-136E966357D1}" dt="2022-06-01T12:43:24.345" v="6069" actId="478"/>
          <ac:spMkLst>
            <pc:docMk/>
            <pc:sldMk cId="2854700728" sldId="940"/>
            <ac:spMk id="38" creationId="{3782C022-6E80-D3A8-0494-3989BF6A175A}"/>
          </ac:spMkLst>
        </pc:spChg>
        <pc:spChg chg="mod ord">
          <ac:chgData name="Levaux Nayan" userId="798c95b9-abfb-41b5-91c8-f4b139b5cf43" providerId="ADAL" clId="{7BF6788B-5CE6-41EF-801C-136E966357D1}" dt="2022-06-01T12:52:53.671" v="6175" actId="167"/>
          <ac:spMkLst>
            <pc:docMk/>
            <pc:sldMk cId="2854700728" sldId="940"/>
            <ac:spMk id="42" creationId="{F891A668-377D-34FB-9821-CA6B838FAB86}"/>
          </ac:spMkLst>
        </pc:spChg>
        <pc:spChg chg="del">
          <ac:chgData name="Levaux Nayan" userId="798c95b9-abfb-41b5-91c8-f4b139b5cf43" providerId="ADAL" clId="{7BF6788B-5CE6-41EF-801C-136E966357D1}" dt="2022-06-01T12:38:17.002" v="6050" actId="478"/>
          <ac:spMkLst>
            <pc:docMk/>
            <pc:sldMk cId="2854700728" sldId="940"/>
            <ac:spMk id="54" creationId="{70E3F09D-5DF6-EB4D-9925-57087871E808}"/>
          </ac:spMkLst>
        </pc:spChg>
      </pc:sldChg>
      <pc:sldChg chg="addSp delSp modSp add mod">
        <pc:chgData name="Levaux Nayan" userId="798c95b9-abfb-41b5-91c8-f4b139b5cf43" providerId="ADAL" clId="{7BF6788B-5CE6-41EF-801C-136E966357D1}" dt="2022-06-02T09:37:11.707" v="12139" actId="6549"/>
        <pc:sldMkLst>
          <pc:docMk/>
          <pc:sldMk cId="4157385214" sldId="941"/>
        </pc:sldMkLst>
        <pc:spChg chg="add del mod">
          <ac:chgData name="Levaux Nayan" userId="798c95b9-abfb-41b5-91c8-f4b139b5cf43" providerId="ADAL" clId="{7BF6788B-5CE6-41EF-801C-136E966357D1}" dt="2022-06-01T13:09:55.289" v="6515" actId="478"/>
          <ac:spMkLst>
            <pc:docMk/>
            <pc:sldMk cId="4157385214" sldId="941"/>
            <ac:spMk id="2" creationId="{B6B9DFEC-83C8-0575-82BE-EF77C911B6D5}"/>
          </ac:spMkLst>
        </pc:spChg>
        <pc:spChg chg="add del mod">
          <ac:chgData name="Levaux Nayan" userId="798c95b9-abfb-41b5-91c8-f4b139b5cf43" providerId="ADAL" clId="{7BF6788B-5CE6-41EF-801C-136E966357D1}" dt="2022-06-01T13:11:43.633" v="6567" actId="478"/>
          <ac:spMkLst>
            <pc:docMk/>
            <pc:sldMk cId="4157385214" sldId="941"/>
            <ac:spMk id="3" creationId="{AD293DB5-5462-048E-D65C-EC6574C75002}"/>
          </ac:spMkLst>
        </pc:spChg>
        <pc:spChg chg="ord">
          <ac:chgData name="Levaux Nayan" userId="798c95b9-abfb-41b5-91c8-f4b139b5cf43" providerId="ADAL" clId="{7BF6788B-5CE6-41EF-801C-136E966357D1}" dt="2022-06-01T12:39:08.959" v="6061" actId="167"/>
          <ac:spMkLst>
            <pc:docMk/>
            <pc:sldMk cId="4157385214" sldId="941"/>
            <ac:spMk id="9" creationId="{8DA5CAC6-04D4-4891-C609-3D58BFDB7568}"/>
          </ac:spMkLst>
        </pc:spChg>
        <pc:spChg chg="del">
          <ac:chgData name="Levaux Nayan" userId="798c95b9-abfb-41b5-91c8-f4b139b5cf43" providerId="ADAL" clId="{7BF6788B-5CE6-41EF-801C-136E966357D1}" dt="2022-06-01T12:38:52.562" v="6058" actId="478"/>
          <ac:spMkLst>
            <pc:docMk/>
            <pc:sldMk cId="4157385214" sldId="941"/>
            <ac:spMk id="10" creationId="{5F613F8E-8C85-6D5A-6478-11DC598F8784}"/>
          </ac:spMkLst>
        </pc:spChg>
        <pc:spChg chg="del">
          <ac:chgData name="Levaux Nayan" userId="798c95b9-abfb-41b5-91c8-f4b139b5cf43" providerId="ADAL" clId="{7BF6788B-5CE6-41EF-801C-136E966357D1}" dt="2022-06-01T12:38:54.760" v="6059" actId="478"/>
          <ac:spMkLst>
            <pc:docMk/>
            <pc:sldMk cId="4157385214" sldId="941"/>
            <ac:spMk id="11" creationId="{0CC37A45-5CF9-5F67-5F0D-7E645462D6CF}"/>
          </ac:spMkLst>
        </pc:spChg>
        <pc:spChg chg="del">
          <ac:chgData name="Levaux Nayan" userId="798c95b9-abfb-41b5-91c8-f4b139b5cf43" providerId="ADAL" clId="{7BF6788B-5CE6-41EF-801C-136E966357D1}" dt="2022-06-01T12:38:51.121" v="6057" actId="478"/>
          <ac:spMkLst>
            <pc:docMk/>
            <pc:sldMk cId="4157385214" sldId="941"/>
            <ac:spMk id="12" creationId="{CCA17FFD-2F12-9626-90C5-7648F99FB22B}"/>
          </ac:spMkLst>
        </pc:spChg>
        <pc:spChg chg="add mod">
          <ac:chgData name="Levaux Nayan" userId="798c95b9-abfb-41b5-91c8-f4b139b5cf43" providerId="ADAL" clId="{7BF6788B-5CE6-41EF-801C-136E966357D1}" dt="2022-06-01T13:11:52.081" v="6568" actId="207"/>
          <ac:spMkLst>
            <pc:docMk/>
            <pc:sldMk cId="4157385214" sldId="941"/>
            <ac:spMk id="13" creationId="{0A5D8BC2-F3F8-A536-8E5B-40C227CDF949}"/>
          </ac:spMkLst>
        </pc:spChg>
        <pc:spChg chg="add mod">
          <ac:chgData name="Levaux Nayan" userId="798c95b9-abfb-41b5-91c8-f4b139b5cf43" providerId="ADAL" clId="{7BF6788B-5CE6-41EF-801C-136E966357D1}" dt="2022-06-01T13:04:46.399" v="6387"/>
          <ac:spMkLst>
            <pc:docMk/>
            <pc:sldMk cId="4157385214" sldId="941"/>
            <ac:spMk id="14" creationId="{BA523DAE-07C8-BA21-7AD7-490174929045}"/>
          </ac:spMkLst>
        </pc:spChg>
        <pc:spChg chg="add mod">
          <ac:chgData name="Levaux Nayan" userId="798c95b9-abfb-41b5-91c8-f4b139b5cf43" providerId="ADAL" clId="{7BF6788B-5CE6-41EF-801C-136E966357D1}" dt="2022-06-01T13:06:35.703" v="6388"/>
          <ac:spMkLst>
            <pc:docMk/>
            <pc:sldMk cId="4157385214" sldId="941"/>
            <ac:spMk id="15" creationId="{FDD8BD63-8029-899E-4864-604CABF0B242}"/>
          </ac:spMkLst>
        </pc:spChg>
        <pc:spChg chg="add del mod">
          <ac:chgData name="Levaux Nayan" userId="798c95b9-abfb-41b5-91c8-f4b139b5cf43" providerId="ADAL" clId="{7BF6788B-5CE6-41EF-801C-136E966357D1}" dt="2022-06-01T13:08:59.952" v="6510" actId="478"/>
          <ac:spMkLst>
            <pc:docMk/>
            <pc:sldMk cId="4157385214" sldId="941"/>
            <ac:spMk id="16" creationId="{4B2EFB3C-D6D2-1352-55C6-A788BF79B7A9}"/>
          </ac:spMkLst>
        </pc:spChg>
        <pc:spChg chg="add del mod">
          <ac:chgData name="Levaux Nayan" userId="798c95b9-abfb-41b5-91c8-f4b139b5cf43" providerId="ADAL" clId="{7BF6788B-5CE6-41EF-801C-136E966357D1}" dt="2022-06-01T13:08:58.305" v="6509" actId="478"/>
          <ac:spMkLst>
            <pc:docMk/>
            <pc:sldMk cId="4157385214" sldId="941"/>
            <ac:spMk id="17" creationId="{ECCC4411-CA88-EED5-AFFB-BFBEBAFDF568}"/>
          </ac:spMkLst>
        </pc:spChg>
        <pc:spChg chg="add del mod">
          <ac:chgData name="Levaux Nayan" userId="798c95b9-abfb-41b5-91c8-f4b139b5cf43" providerId="ADAL" clId="{7BF6788B-5CE6-41EF-801C-136E966357D1}" dt="2022-06-01T13:08:03.577" v="6395"/>
          <ac:spMkLst>
            <pc:docMk/>
            <pc:sldMk cId="4157385214" sldId="941"/>
            <ac:spMk id="18" creationId="{A541BC6A-A9E8-4CCE-D183-0126C8E15707}"/>
          </ac:spMkLst>
        </pc:spChg>
        <pc:spChg chg="add del mod">
          <ac:chgData name="Levaux Nayan" userId="798c95b9-abfb-41b5-91c8-f4b139b5cf43" providerId="ADAL" clId="{7BF6788B-5CE6-41EF-801C-136E966357D1}" dt="2022-06-01T13:08:03.577" v="6395"/>
          <ac:spMkLst>
            <pc:docMk/>
            <pc:sldMk cId="4157385214" sldId="941"/>
            <ac:spMk id="19" creationId="{00F2886F-1DEE-C44A-169C-5663BB5D7935}"/>
          </ac:spMkLst>
        </pc:spChg>
        <pc:spChg chg="add mod">
          <ac:chgData name="Levaux Nayan" userId="798c95b9-abfb-41b5-91c8-f4b139b5cf43" providerId="ADAL" clId="{7BF6788B-5CE6-41EF-801C-136E966357D1}" dt="2022-06-01T13:08:12.513" v="6397" actId="1076"/>
          <ac:spMkLst>
            <pc:docMk/>
            <pc:sldMk cId="4157385214" sldId="941"/>
            <ac:spMk id="20" creationId="{B46CE39C-75EE-64C2-DF53-54BB4889A40B}"/>
          </ac:spMkLst>
        </pc:spChg>
        <pc:spChg chg="add mod">
          <ac:chgData name="Levaux Nayan" userId="798c95b9-abfb-41b5-91c8-f4b139b5cf43" providerId="ADAL" clId="{7BF6788B-5CE6-41EF-801C-136E966357D1}" dt="2022-06-02T09:37:11.707" v="12139" actId="6549"/>
          <ac:spMkLst>
            <pc:docMk/>
            <pc:sldMk cId="4157385214" sldId="941"/>
            <ac:spMk id="21" creationId="{43F29195-756B-DD87-DCA4-1D5C78E2E8E3}"/>
          </ac:spMkLst>
        </pc:spChg>
        <pc:spChg chg="del">
          <ac:chgData name="Levaux Nayan" userId="798c95b9-abfb-41b5-91c8-f4b139b5cf43" providerId="ADAL" clId="{7BF6788B-5CE6-41EF-801C-136E966357D1}" dt="2022-06-01T12:43:27.473" v="6070" actId="478"/>
          <ac:spMkLst>
            <pc:docMk/>
            <pc:sldMk cId="4157385214" sldId="941"/>
            <ac:spMk id="38" creationId="{3782C022-6E80-D3A8-0494-3989BF6A175A}"/>
          </ac:spMkLst>
        </pc:spChg>
        <pc:spChg chg="mod">
          <ac:chgData name="Levaux Nayan" userId="798c95b9-abfb-41b5-91c8-f4b139b5cf43" providerId="ADAL" clId="{7BF6788B-5CE6-41EF-801C-136E966357D1}" dt="2022-06-01T12:38:59.594" v="6060" actId="2085"/>
          <ac:spMkLst>
            <pc:docMk/>
            <pc:sldMk cId="4157385214" sldId="941"/>
            <ac:spMk id="42" creationId="{F891A668-377D-34FB-9821-CA6B838FAB86}"/>
          </ac:spMkLst>
        </pc:spChg>
        <pc:spChg chg="del">
          <ac:chgData name="Levaux Nayan" userId="798c95b9-abfb-41b5-91c8-f4b139b5cf43" providerId="ADAL" clId="{7BF6788B-5CE6-41EF-801C-136E966357D1}" dt="2022-06-01T12:38:49.489" v="6056" actId="478"/>
          <ac:spMkLst>
            <pc:docMk/>
            <pc:sldMk cId="4157385214" sldId="941"/>
            <ac:spMk id="54" creationId="{70E3F09D-5DF6-EB4D-9925-57087871E808}"/>
          </ac:spMkLst>
        </pc:spChg>
      </pc:sldChg>
      <pc:sldChg chg="add del">
        <pc:chgData name="Levaux Nayan" userId="798c95b9-abfb-41b5-91c8-f4b139b5cf43" providerId="ADAL" clId="{7BF6788B-5CE6-41EF-801C-136E966357D1}" dt="2022-06-01T12:40:16.482" v="6062" actId="47"/>
        <pc:sldMkLst>
          <pc:docMk/>
          <pc:sldMk cId="1471778041" sldId="942"/>
        </pc:sldMkLst>
      </pc:sldChg>
      <pc:sldChg chg="addSp delSp modSp add del mod">
        <pc:chgData name="Levaux Nayan" userId="798c95b9-abfb-41b5-91c8-f4b139b5cf43" providerId="ADAL" clId="{7BF6788B-5CE6-41EF-801C-136E966357D1}" dt="2022-06-01T13:09:12.366" v="6511" actId="47"/>
        <pc:sldMkLst>
          <pc:docMk/>
          <pc:sldMk cId="2179454167" sldId="942"/>
        </pc:sldMkLst>
        <pc:spChg chg="add mod">
          <ac:chgData name="Levaux Nayan" userId="798c95b9-abfb-41b5-91c8-f4b139b5cf43" providerId="ADAL" clId="{7BF6788B-5CE6-41EF-801C-136E966357D1}" dt="2022-06-01T12:40:34.342" v="6065"/>
          <ac:spMkLst>
            <pc:docMk/>
            <pc:sldMk cId="2179454167" sldId="942"/>
            <ac:spMk id="10" creationId="{96B09310-FFD7-18F9-6896-9F5CC53D1294}"/>
          </ac:spMkLst>
        </pc:spChg>
        <pc:spChg chg="del">
          <ac:chgData name="Levaux Nayan" userId="798c95b9-abfb-41b5-91c8-f4b139b5cf43" providerId="ADAL" clId="{7BF6788B-5CE6-41EF-801C-136E966357D1}" dt="2022-06-01T12:43:30.281" v="6071" actId="478"/>
          <ac:spMkLst>
            <pc:docMk/>
            <pc:sldMk cId="2179454167" sldId="942"/>
            <ac:spMk id="38" creationId="{3782C022-6E80-D3A8-0494-3989BF6A175A}"/>
          </ac:spMkLst>
        </pc:spChg>
      </pc:sldChg>
      <pc:sldChg chg="add del">
        <pc:chgData name="Levaux Nayan" userId="798c95b9-abfb-41b5-91c8-f4b139b5cf43" providerId="ADAL" clId="{7BF6788B-5CE6-41EF-801C-136E966357D1}" dt="2022-06-01T12:40:17.856" v="6063" actId="47"/>
        <pc:sldMkLst>
          <pc:docMk/>
          <pc:sldMk cId="1577611180" sldId="943"/>
        </pc:sldMkLst>
      </pc:sldChg>
      <pc:sldChg chg="modSp add mod">
        <pc:chgData name="Levaux Nayan" userId="798c95b9-abfb-41b5-91c8-f4b139b5cf43" providerId="ADAL" clId="{7BF6788B-5CE6-41EF-801C-136E966357D1}" dt="2022-06-02T13:31:02.282" v="14708" actId="207"/>
        <pc:sldMkLst>
          <pc:docMk/>
          <pc:sldMk cId="3943890886" sldId="943"/>
        </pc:sldMkLst>
        <pc:spChg chg="mod">
          <ac:chgData name="Levaux Nayan" userId="798c95b9-abfb-41b5-91c8-f4b139b5cf43" providerId="ADAL" clId="{7BF6788B-5CE6-41EF-801C-136E966357D1}" dt="2022-06-02T13:31:02.282" v="14708" actId="207"/>
          <ac:spMkLst>
            <pc:docMk/>
            <pc:sldMk cId="3943890886" sldId="943"/>
            <ac:spMk id="13" creationId="{FDE18D62-3234-89A1-54B7-2C4188795D85}"/>
          </ac:spMkLst>
        </pc:spChg>
      </pc:sldChg>
      <pc:sldChg chg="addSp delSp modSp add mod">
        <pc:chgData name="Levaux Nayan" userId="798c95b9-abfb-41b5-91c8-f4b139b5cf43" providerId="ADAL" clId="{7BF6788B-5CE6-41EF-801C-136E966357D1}" dt="2022-06-01T22:50:41.635" v="10419" actId="167"/>
        <pc:sldMkLst>
          <pc:docMk/>
          <pc:sldMk cId="614074365" sldId="944"/>
        </pc:sldMkLst>
        <pc:spChg chg="del">
          <ac:chgData name="Levaux Nayan" userId="798c95b9-abfb-41b5-91c8-f4b139b5cf43" providerId="ADAL" clId="{7BF6788B-5CE6-41EF-801C-136E966357D1}" dt="2022-06-01T12:54:24.761" v="6186" actId="478"/>
          <ac:spMkLst>
            <pc:docMk/>
            <pc:sldMk cId="614074365" sldId="944"/>
            <ac:spMk id="2" creationId="{D3B7F2FE-4F6E-44C4-7D12-7C374492D26E}"/>
          </ac:spMkLst>
        </pc:spChg>
        <pc:spChg chg="add mod">
          <ac:chgData name="Levaux Nayan" userId="798c95b9-abfb-41b5-91c8-f4b139b5cf43" providerId="ADAL" clId="{7BF6788B-5CE6-41EF-801C-136E966357D1}" dt="2022-06-01T13:02:51.096" v="6382" actId="1076"/>
          <ac:spMkLst>
            <pc:docMk/>
            <pc:sldMk cId="614074365" sldId="944"/>
            <ac:spMk id="3" creationId="{6AB4131C-192D-BFEB-F141-710E2368C501}"/>
          </ac:spMkLst>
        </pc:spChg>
        <pc:spChg chg="add mod">
          <ac:chgData name="Levaux Nayan" userId="798c95b9-abfb-41b5-91c8-f4b139b5cf43" providerId="ADAL" clId="{7BF6788B-5CE6-41EF-801C-136E966357D1}" dt="2022-06-01T13:11:38.366" v="6566" actId="207"/>
          <ac:spMkLst>
            <pc:docMk/>
            <pc:sldMk cId="614074365" sldId="944"/>
            <ac:spMk id="10" creationId="{351AE68F-1AD2-EC66-9F5D-8A5CB9BAF809}"/>
          </ac:spMkLst>
        </pc:spChg>
        <pc:spChg chg="ord">
          <ac:chgData name="Levaux Nayan" userId="798c95b9-abfb-41b5-91c8-f4b139b5cf43" providerId="ADAL" clId="{7BF6788B-5CE6-41EF-801C-136E966357D1}" dt="2022-06-01T22:50:41.635" v="10419" actId="167"/>
          <ac:spMkLst>
            <pc:docMk/>
            <pc:sldMk cId="614074365" sldId="944"/>
            <ac:spMk id="11" creationId="{0CC37A45-5CF9-5F67-5F0D-7E645462D6CF}"/>
          </ac:spMkLst>
        </pc:spChg>
        <pc:spChg chg="add mod">
          <ac:chgData name="Levaux Nayan" userId="798c95b9-abfb-41b5-91c8-f4b139b5cf43" providerId="ADAL" clId="{7BF6788B-5CE6-41EF-801C-136E966357D1}" dt="2022-06-01T13:01:49.318" v="6330"/>
          <ac:spMkLst>
            <pc:docMk/>
            <pc:sldMk cId="614074365" sldId="944"/>
            <ac:spMk id="12" creationId="{39B44608-BC83-0227-4593-692F277FBDC9}"/>
          </ac:spMkLst>
        </pc:spChg>
        <pc:spChg chg="del">
          <ac:chgData name="Levaux Nayan" userId="798c95b9-abfb-41b5-91c8-f4b139b5cf43" providerId="ADAL" clId="{7BF6788B-5CE6-41EF-801C-136E966357D1}" dt="2022-06-01T12:54:27.025" v="6187" actId="478"/>
          <ac:spMkLst>
            <pc:docMk/>
            <pc:sldMk cId="614074365" sldId="944"/>
            <ac:spMk id="13" creationId="{FD14E7FE-1B27-66CD-AFE3-410CA9A7B290}"/>
          </ac:spMkLst>
        </pc:spChg>
        <pc:spChg chg="add mod">
          <ac:chgData name="Levaux Nayan" userId="798c95b9-abfb-41b5-91c8-f4b139b5cf43" providerId="ADAL" clId="{7BF6788B-5CE6-41EF-801C-136E966357D1}" dt="2022-06-01T13:03:14.464" v="6385" actId="1076"/>
          <ac:spMkLst>
            <pc:docMk/>
            <pc:sldMk cId="614074365" sldId="944"/>
            <ac:spMk id="14" creationId="{74DC6A3E-E419-765F-0D85-223A4CB8DDA5}"/>
          </ac:spMkLst>
        </pc:spChg>
        <pc:spChg chg="add del mod">
          <ac:chgData name="Levaux Nayan" userId="798c95b9-abfb-41b5-91c8-f4b139b5cf43" providerId="ADAL" clId="{7BF6788B-5CE6-41EF-801C-136E966357D1}" dt="2022-06-01T13:11:11.817" v="6562" actId="478"/>
          <ac:spMkLst>
            <pc:docMk/>
            <pc:sldMk cId="614074365" sldId="944"/>
            <ac:spMk id="15" creationId="{1BD10A04-C1AB-C1DE-E115-9DB32B03EB29}"/>
          </ac:spMkLst>
        </pc:spChg>
        <pc:spChg chg="ord">
          <ac:chgData name="Levaux Nayan" userId="798c95b9-abfb-41b5-91c8-f4b139b5cf43" providerId="ADAL" clId="{7BF6788B-5CE6-41EF-801C-136E966357D1}" dt="2022-06-01T22:50:34.732" v="10418" actId="167"/>
          <ac:spMkLst>
            <pc:docMk/>
            <pc:sldMk cId="614074365" sldId="944"/>
            <ac:spMk id="42" creationId="{F891A668-377D-34FB-9821-CA6B838FAB86}"/>
          </ac:spMkLst>
        </pc:spChg>
      </pc:sldChg>
      <pc:sldChg chg="addSp delSp modSp add del mod ord">
        <pc:chgData name="Levaux Nayan" userId="798c95b9-abfb-41b5-91c8-f4b139b5cf43" providerId="ADAL" clId="{7BF6788B-5CE6-41EF-801C-136E966357D1}" dt="2022-06-02T12:52:20.544" v="14103" actId="47"/>
        <pc:sldMkLst>
          <pc:docMk/>
          <pc:sldMk cId="1371714947" sldId="945"/>
        </pc:sldMkLst>
        <pc:spChg chg="add del mod">
          <ac:chgData name="Levaux Nayan" userId="798c95b9-abfb-41b5-91c8-f4b139b5cf43" providerId="ADAL" clId="{7BF6788B-5CE6-41EF-801C-136E966357D1}" dt="2022-06-02T12:37:04.232" v="13532" actId="478"/>
          <ac:spMkLst>
            <pc:docMk/>
            <pc:sldMk cId="1371714947" sldId="945"/>
            <ac:spMk id="2" creationId="{85F128B7-C66B-A4A6-311D-66FF819204DB}"/>
          </ac:spMkLst>
        </pc:spChg>
        <pc:spChg chg="mod">
          <ac:chgData name="Levaux Nayan" userId="798c95b9-abfb-41b5-91c8-f4b139b5cf43" providerId="ADAL" clId="{7BF6788B-5CE6-41EF-801C-136E966357D1}" dt="2022-06-01T13:12:29.819" v="6617" actId="6549"/>
          <ac:spMkLst>
            <pc:docMk/>
            <pc:sldMk cId="1371714947" sldId="945"/>
            <ac:spMk id="7" creationId="{5D7E0F3C-34ED-CA4A-8F4A-BF9FE9EA1392}"/>
          </ac:spMkLst>
        </pc:spChg>
        <pc:spChg chg="add del mod">
          <ac:chgData name="Levaux Nayan" userId="798c95b9-abfb-41b5-91c8-f4b139b5cf43" providerId="ADAL" clId="{7BF6788B-5CE6-41EF-801C-136E966357D1}" dt="2022-06-01T13:13:44.995" v="6673"/>
          <ac:spMkLst>
            <pc:docMk/>
            <pc:sldMk cId="1371714947" sldId="945"/>
            <ac:spMk id="9" creationId="{7B4C97BF-3FAE-F1AB-6584-7DD851C49471}"/>
          </ac:spMkLst>
        </pc:spChg>
        <pc:spChg chg="add del mod">
          <ac:chgData name="Levaux Nayan" userId="798c95b9-abfb-41b5-91c8-f4b139b5cf43" providerId="ADAL" clId="{7BF6788B-5CE6-41EF-801C-136E966357D1}" dt="2022-06-01T13:13:44.995" v="6673"/>
          <ac:spMkLst>
            <pc:docMk/>
            <pc:sldMk cId="1371714947" sldId="945"/>
            <ac:spMk id="10" creationId="{A90CDD71-B4FC-66A1-6369-1BD5285807AF}"/>
          </ac:spMkLst>
        </pc:spChg>
        <pc:spChg chg="add del mod">
          <ac:chgData name="Levaux Nayan" userId="798c95b9-abfb-41b5-91c8-f4b139b5cf43" providerId="ADAL" clId="{7BF6788B-5CE6-41EF-801C-136E966357D1}" dt="2022-06-01T13:13:44.995" v="6673"/>
          <ac:spMkLst>
            <pc:docMk/>
            <pc:sldMk cId="1371714947" sldId="945"/>
            <ac:spMk id="11" creationId="{57168313-DA30-8424-7E9C-BAD7E9910A96}"/>
          </ac:spMkLst>
        </pc:spChg>
        <pc:spChg chg="add del mod">
          <ac:chgData name="Levaux Nayan" userId="798c95b9-abfb-41b5-91c8-f4b139b5cf43" providerId="ADAL" clId="{7BF6788B-5CE6-41EF-801C-136E966357D1}" dt="2022-06-01T13:13:44.995" v="6673"/>
          <ac:spMkLst>
            <pc:docMk/>
            <pc:sldMk cId="1371714947" sldId="945"/>
            <ac:spMk id="12" creationId="{07511274-7D3A-E3D5-1B4D-0AFE158176D9}"/>
          </ac:spMkLst>
        </pc:spChg>
        <pc:spChg chg="del">
          <ac:chgData name="Levaux Nayan" userId="798c95b9-abfb-41b5-91c8-f4b139b5cf43" providerId="ADAL" clId="{7BF6788B-5CE6-41EF-801C-136E966357D1}" dt="2022-06-01T13:15:57.667" v="6674" actId="478"/>
          <ac:spMkLst>
            <pc:docMk/>
            <pc:sldMk cId="1371714947" sldId="945"/>
            <ac:spMk id="13" creationId="{FDE18D62-3234-89A1-54B7-2C4188795D85}"/>
          </ac:spMkLst>
        </pc:spChg>
        <pc:spChg chg="add del mod">
          <ac:chgData name="Levaux Nayan" userId="798c95b9-abfb-41b5-91c8-f4b139b5cf43" providerId="ADAL" clId="{7BF6788B-5CE6-41EF-801C-136E966357D1}" dt="2022-06-01T13:13:44.995" v="6673"/>
          <ac:spMkLst>
            <pc:docMk/>
            <pc:sldMk cId="1371714947" sldId="945"/>
            <ac:spMk id="14" creationId="{9A43F74D-D6FE-3F64-09C9-851630BC2D95}"/>
          </ac:spMkLst>
        </pc:spChg>
        <pc:spChg chg="add del mod">
          <ac:chgData name="Levaux Nayan" userId="798c95b9-abfb-41b5-91c8-f4b139b5cf43" providerId="ADAL" clId="{7BF6788B-5CE6-41EF-801C-136E966357D1}" dt="2022-06-01T13:13:44.995" v="6673"/>
          <ac:spMkLst>
            <pc:docMk/>
            <pc:sldMk cId="1371714947" sldId="945"/>
            <ac:spMk id="16" creationId="{B10178B0-A116-55B4-ABB6-4F5F297E8438}"/>
          </ac:spMkLst>
        </pc:spChg>
        <pc:spChg chg="add del mod">
          <ac:chgData name="Levaux Nayan" userId="798c95b9-abfb-41b5-91c8-f4b139b5cf43" providerId="ADAL" clId="{7BF6788B-5CE6-41EF-801C-136E966357D1}" dt="2022-06-01T13:13:44.995" v="6673"/>
          <ac:spMkLst>
            <pc:docMk/>
            <pc:sldMk cId="1371714947" sldId="945"/>
            <ac:spMk id="17" creationId="{AD7EA851-CB7E-BF3C-DC6E-87356AD9069C}"/>
          </ac:spMkLst>
        </pc:spChg>
        <pc:spChg chg="add del mod">
          <ac:chgData name="Levaux Nayan" userId="798c95b9-abfb-41b5-91c8-f4b139b5cf43" providerId="ADAL" clId="{7BF6788B-5CE6-41EF-801C-136E966357D1}" dt="2022-06-01T13:13:44.995" v="6673"/>
          <ac:spMkLst>
            <pc:docMk/>
            <pc:sldMk cId="1371714947" sldId="945"/>
            <ac:spMk id="18" creationId="{463570A8-4E32-A318-4294-4417D20E7A84}"/>
          </ac:spMkLst>
        </pc:spChg>
        <pc:spChg chg="add del mod">
          <ac:chgData name="Levaux Nayan" userId="798c95b9-abfb-41b5-91c8-f4b139b5cf43" providerId="ADAL" clId="{7BF6788B-5CE6-41EF-801C-136E966357D1}" dt="2022-06-01T13:13:44.995" v="6673"/>
          <ac:spMkLst>
            <pc:docMk/>
            <pc:sldMk cId="1371714947" sldId="945"/>
            <ac:spMk id="19" creationId="{D7528F02-4B67-E419-249E-DBCEFECB2961}"/>
          </ac:spMkLst>
        </pc:spChg>
        <pc:spChg chg="add del mod">
          <ac:chgData name="Levaux Nayan" userId="798c95b9-abfb-41b5-91c8-f4b139b5cf43" providerId="ADAL" clId="{7BF6788B-5CE6-41EF-801C-136E966357D1}" dt="2022-06-01T13:13:44.995" v="6673"/>
          <ac:spMkLst>
            <pc:docMk/>
            <pc:sldMk cId="1371714947" sldId="945"/>
            <ac:spMk id="21" creationId="{4D1F1F24-8162-3782-CE74-74D69DA93797}"/>
          </ac:spMkLst>
        </pc:spChg>
        <pc:spChg chg="add del mod">
          <ac:chgData name="Levaux Nayan" userId="798c95b9-abfb-41b5-91c8-f4b139b5cf43" providerId="ADAL" clId="{7BF6788B-5CE6-41EF-801C-136E966357D1}" dt="2022-06-01T13:13:44.995" v="6673"/>
          <ac:spMkLst>
            <pc:docMk/>
            <pc:sldMk cId="1371714947" sldId="945"/>
            <ac:spMk id="23" creationId="{2B53A3B4-27E1-F2DF-6094-634129BB4AF5}"/>
          </ac:spMkLst>
        </pc:spChg>
        <pc:spChg chg="add del mod">
          <ac:chgData name="Levaux Nayan" userId="798c95b9-abfb-41b5-91c8-f4b139b5cf43" providerId="ADAL" clId="{7BF6788B-5CE6-41EF-801C-136E966357D1}" dt="2022-06-01T13:13:44.995" v="6673"/>
          <ac:spMkLst>
            <pc:docMk/>
            <pc:sldMk cId="1371714947" sldId="945"/>
            <ac:spMk id="24" creationId="{7CBAC39D-04F7-5F11-1E54-3B6146F5AC8E}"/>
          </ac:spMkLst>
        </pc:spChg>
        <pc:spChg chg="add del mod">
          <ac:chgData name="Levaux Nayan" userId="798c95b9-abfb-41b5-91c8-f4b139b5cf43" providerId="ADAL" clId="{7BF6788B-5CE6-41EF-801C-136E966357D1}" dt="2022-06-01T13:17:00.496" v="6749"/>
          <ac:spMkLst>
            <pc:docMk/>
            <pc:sldMk cId="1371714947" sldId="945"/>
            <ac:spMk id="25" creationId="{FBD3F7FC-2DDA-A84E-81F0-DA165B479876}"/>
          </ac:spMkLst>
        </pc:spChg>
        <pc:spChg chg="add del mod">
          <ac:chgData name="Levaux Nayan" userId="798c95b9-abfb-41b5-91c8-f4b139b5cf43" providerId="ADAL" clId="{7BF6788B-5CE6-41EF-801C-136E966357D1}" dt="2022-06-01T13:17:00.496" v="6749"/>
          <ac:spMkLst>
            <pc:docMk/>
            <pc:sldMk cId="1371714947" sldId="945"/>
            <ac:spMk id="26" creationId="{FF48E9D2-6FAD-002F-A181-E6B44DD8D883}"/>
          </ac:spMkLst>
        </pc:spChg>
        <pc:spChg chg="add del mod">
          <ac:chgData name="Levaux Nayan" userId="798c95b9-abfb-41b5-91c8-f4b139b5cf43" providerId="ADAL" clId="{7BF6788B-5CE6-41EF-801C-136E966357D1}" dt="2022-06-01T13:17:00.496" v="6749"/>
          <ac:spMkLst>
            <pc:docMk/>
            <pc:sldMk cId="1371714947" sldId="945"/>
            <ac:spMk id="27" creationId="{0F8C13A3-519F-A4AA-CDE1-1E031C90D02C}"/>
          </ac:spMkLst>
        </pc:spChg>
        <pc:spChg chg="add del mod">
          <ac:chgData name="Levaux Nayan" userId="798c95b9-abfb-41b5-91c8-f4b139b5cf43" providerId="ADAL" clId="{7BF6788B-5CE6-41EF-801C-136E966357D1}" dt="2022-06-01T13:17:00.496" v="6749"/>
          <ac:spMkLst>
            <pc:docMk/>
            <pc:sldMk cId="1371714947" sldId="945"/>
            <ac:spMk id="28" creationId="{F3171CA4-8FFB-C2B1-F636-885F850ABB3F}"/>
          </ac:spMkLst>
        </pc:spChg>
        <pc:spChg chg="add del mod">
          <ac:chgData name="Levaux Nayan" userId="798c95b9-abfb-41b5-91c8-f4b139b5cf43" providerId="ADAL" clId="{7BF6788B-5CE6-41EF-801C-136E966357D1}" dt="2022-06-01T13:17:00.496" v="6749"/>
          <ac:spMkLst>
            <pc:docMk/>
            <pc:sldMk cId="1371714947" sldId="945"/>
            <ac:spMk id="30" creationId="{A39F4441-7DC6-A210-307E-9B8FA5B3C88A}"/>
          </ac:spMkLst>
        </pc:spChg>
        <pc:spChg chg="add del mod">
          <ac:chgData name="Levaux Nayan" userId="798c95b9-abfb-41b5-91c8-f4b139b5cf43" providerId="ADAL" clId="{7BF6788B-5CE6-41EF-801C-136E966357D1}" dt="2022-06-01T13:17:00.496" v="6749"/>
          <ac:spMkLst>
            <pc:docMk/>
            <pc:sldMk cId="1371714947" sldId="945"/>
            <ac:spMk id="32" creationId="{19323206-1A89-A92A-F6AD-3A13002B6EF4}"/>
          </ac:spMkLst>
        </pc:spChg>
        <pc:spChg chg="add del mod">
          <ac:chgData name="Levaux Nayan" userId="798c95b9-abfb-41b5-91c8-f4b139b5cf43" providerId="ADAL" clId="{7BF6788B-5CE6-41EF-801C-136E966357D1}" dt="2022-06-01T13:17:00.496" v="6749"/>
          <ac:spMkLst>
            <pc:docMk/>
            <pc:sldMk cId="1371714947" sldId="945"/>
            <ac:spMk id="33" creationId="{9552C046-A8F4-8925-59F1-1E9ED29B9277}"/>
          </ac:spMkLst>
        </pc:spChg>
        <pc:spChg chg="add del mod">
          <ac:chgData name="Levaux Nayan" userId="798c95b9-abfb-41b5-91c8-f4b139b5cf43" providerId="ADAL" clId="{7BF6788B-5CE6-41EF-801C-136E966357D1}" dt="2022-06-01T13:17:00.496" v="6749"/>
          <ac:spMkLst>
            <pc:docMk/>
            <pc:sldMk cId="1371714947" sldId="945"/>
            <ac:spMk id="34" creationId="{EC1C6446-0376-D93A-6FE3-C4EAD7C3FBE0}"/>
          </ac:spMkLst>
        </pc:spChg>
        <pc:spChg chg="add del mod">
          <ac:chgData name="Levaux Nayan" userId="798c95b9-abfb-41b5-91c8-f4b139b5cf43" providerId="ADAL" clId="{7BF6788B-5CE6-41EF-801C-136E966357D1}" dt="2022-06-01T13:17:00.496" v="6749"/>
          <ac:spMkLst>
            <pc:docMk/>
            <pc:sldMk cId="1371714947" sldId="945"/>
            <ac:spMk id="36" creationId="{763236C4-6228-24F3-3EC6-F95F20375ECC}"/>
          </ac:spMkLst>
        </pc:spChg>
        <pc:spChg chg="add del mod">
          <ac:chgData name="Levaux Nayan" userId="798c95b9-abfb-41b5-91c8-f4b139b5cf43" providerId="ADAL" clId="{7BF6788B-5CE6-41EF-801C-136E966357D1}" dt="2022-06-01T13:17:00.496" v="6749"/>
          <ac:spMkLst>
            <pc:docMk/>
            <pc:sldMk cId="1371714947" sldId="945"/>
            <ac:spMk id="38" creationId="{E804A1EB-85CB-32A7-9DEF-64E83B6A9DBC}"/>
          </ac:spMkLst>
        </pc:spChg>
        <pc:spChg chg="add del mod">
          <ac:chgData name="Levaux Nayan" userId="798c95b9-abfb-41b5-91c8-f4b139b5cf43" providerId="ADAL" clId="{7BF6788B-5CE6-41EF-801C-136E966357D1}" dt="2022-06-01T13:17:00.496" v="6749"/>
          <ac:spMkLst>
            <pc:docMk/>
            <pc:sldMk cId="1371714947" sldId="945"/>
            <ac:spMk id="39" creationId="{185DB18D-F24F-B9B0-297A-4ADAC9D0DAF6}"/>
          </ac:spMkLst>
        </pc:spChg>
        <pc:spChg chg="add del mod">
          <ac:chgData name="Levaux Nayan" userId="798c95b9-abfb-41b5-91c8-f4b139b5cf43" providerId="ADAL" clId="{7BF6788B-5CE6-41EF-801C-136E966357D1}" dt="2022-06-01T13:17:00.496" v="6749"/>
          <ac:spMkLst>
            <pc:docMk/>
            <pc:sldMk cId="1371714947" sldId="945"/>
            <ac:spMk id="41" creationId="{2A6C4B56-C1DD-EF3D-B679-B2949D978B3A}"/>
          </ac:spMkLst>
        </pc:spChg>
        <pc:spChg chg="add del mod">
          <ac:chgData name="Levaux Nayan" userId="798c95b9-abfb-41b5-91c8-f4b139b5cf43" providerId="ADAL" clId="{7BF6788B-5CE6-41EF-801C-136E966357D1}" dt="2022-06-01T13:17:00.496" v="6749"/>
          <ac:spMkLst>
            <pc:docMk/>
            <pc:sldMk cId="1371714947" sldId="945"/>
            <ac:spMk id="44" creationId="{C4324DA5-5626-F2D2-D00C-C6FE7669650C}"/>
          </ac:spMkLst>
        </pc:spChg>
        <pc:spChg chg="add del mod">
          <ac:chgData name="Levaux Nayan" userId="798c95b9-abfb-41b5-91c8-f4b139b5cf43" providerId="ADAL" clId="{7BF6788B-5CE6-41EF-801C-136E966357D1}" dt="2022-06-01T13:17:00.496" v="6749"/>
          <ac:spMkLst>
            <pc:docMk/>
            <pc:sldMk cId="1371714947" sldId="945"/>
            <ac:spMk id="45" creationId="{0D68223D-0380-3B8C-02D1-975103F1D354}"/>
          </ac:spMkLst>
        </pc:spChg>
        <pc:spChg chg="add del mod">
          <ac:chgData name="Levaux Nayan" userId="798c95b9-abfb-41b5-91c8-f4b139b5cf43" providerId="ADAL" clId="{7BF6788B-5CE6-41EF-801C-136E966357D1}" dt="2022-06-01T13:17:00.496" v="6749"/>
          <ac:spMkLst>
            <pc:docMk/>
            <pc:sldMk cId="1371714947" sldId="945"/>
            <ac:spMk id="46" creationId="{232AD74A-A6D2-49DC-0BED-3977353FB3D0}"/>
          </ac:spMkLst>
        </pc:spChg>
        <pc:spChg chg="add del mod">
          <ac:chgData name="Levaux Nayan" userId="798c95b9-abfb-41b5-91c8-f4b139b5cf43" providerId="ADAL" clId="{7BF6788B-5CE6-41EF-801C-136E966357D1}" dt="2022-06-01T13:17:00.496" v="6749"/>
          <ac:spMkLst>
            <pc:docMk/>
            <pc:sldMk cId="1371714947" sldId="945"/>
            <ac:spMk id="47" creationId="{DAFC74DD-F046-4642-81DE-B6F97BABF4D1}"/>
          </ac:spMkLst>
        </pc:spChg>
        <pc:spChg chg="add del mod">
          <ac:chgData name="Levaux Nayan" userId="798c95b9-abfb-41b5-91c8-f4b139b5cf43" providerId="ADAL" clId="{7BF6788B-5CE6-41EF-801C-136E966357D1}" dt="2022-06-01T13:17:00.496" v="6749"/>
          <ac:spMkLst>
            <pc:docMk/>
            <pc:sldMk cId="1371714947" sldId="945"/>
            <ac:spMk id="48" creationId="{DAA4CBBB-BC7D-6FEC-65A0-7D8467E5843D}"/>
          </ac:spMkLst>
        </pc:spChg>
        <pc:spChg chg="add del mod">
          <ac:chgData name="Levaux Nayan" userId="798c95b9-abfb-41b5-91c8-f4b139b5cf43" providerId="ADAL" clId="{7BF6788B-5CE6-41EF-801C-136E966357D1}" dt="2022-06-01T13:17:00.496" v="6749"/>
          <ac:spMkLst>
            <pc:docMk/>
            <pc:sldMk cId="1371714947" sldId="945"/>
            <ac:spMk id="49" creationId="{2C583AA8-8F4A-48E7-7C5C-524C1734A5F3}"/>
          </ac:spMkLst>
        </pc:spChg>
        <pc:spChg chg="add mod">
          <ac:chgData name="Levaux Nayan" userId="798c95b9-abfb-41b5-91c8-f4b139b5cf43" providerId="ADAL" clId="{7BF6788B-5CE6-41EF-801C-136E966357D1}" dt="2022-06-01T13:17:38.377" v="6843" actId="1036"/>
          <ac:spMkLst>
            <pc:docMk/>
            <pc:sldMk cId="1371714947" sldId="945"/>
            <ac:spMk id="50" creationId="{DC19020D-3D94-7CC9-3321-5A947C17859E}"/>
          </ac:spMkLst>
        </pc:spChg>
        <pc:spChg chg="add mod">
          <ac:chgData name="Levaux Nayan" userId="798c95b9-abfb-41b5-91c8-f4b139b5cf43" providerId="ADAL" clId="{7BF6788B-5CE6-41EF-801C-136E966357D1}" dt="2022-06-01T13:19:10.894" v="6925" actId="14100"/>
          <ac:spMkLst>
            <pc:docMk/>
            <pc:sldMk cId="1371714947" sldId="945"/>
            <ac:spMk id="51" creationId="{256B140E-93F4-A597-3C92-C9008A9DC0E8}"/>
          </ac:spMkLst>
        </pc:spChg>
        <pc:spChg chg="add mod">
          <ac:chgData name="Levaux Nayan" userId="798c95b9-abfb-41b5-91c8-f4b139b5cf43" providerId="ADAL" clId="{7BF6788B-5CE6-41EF-801C-136E966357D1}" dt="2022-06-01T13:17:38.377" v="6843" actId="1036"/>
          <ac:spMkLst>
            <pc:docMk/>
            <pc:sldMk cId="1371714947" sldId="945"/>
            <ac:spMk id="53" creationId="{F1254553-0803-A20B-7F69-2832B665838D}"/>
          </ac:spMkLst>
        </pc:spChg>
        <pc:spChg chg="add del mod">
          <ac:chgData name="Levaux Nayan" userId="798c95b9-abfb-41b5-91c8-f4b139b5cf43" providerId="ADAL" clId="{7BF6788B-5CE6-41EF-801C-136E966357D1}" dt="2022-06-01T13:18:40.900" v="6856" actId="478"/>
          <ac:spMkLst>
            <pc:docMk/>
            <pc:sldMk cId="1371714947" sldId="945"/>
            <ac:spMk id="55" creationId="{4C67A5D4-771D-A62F-FD7D-0BD650364094}"/>
          </ac:spMkLst>
        </pc:spChg>
        <pc:spChg chg="add mod">
          <ac:chgData name="Levaux Nayan" userId="798c95b9-abfb-41b5-91c8-f4b139b5cf43" providerId="ADAL" clId="{7BF6788B-5CE6-41EF-801C-136E966357D1}" dt="2022-06-01T13:17:38.377" v="6843" actId="1036"/>
          <ac:spMkLst>
            <pc:docMk/>
            <pc:sldMk cId="1371714947" sldId="945"/>
            <ac:spMk id="56" creationId="{CABC9267-A42E-8B0F-1E7F-EED6ABDF9759}"/>
          </ac:spMkLst>
        </pc:spChg>
        <pc:spChg chg="add mod">
          <ac:chgData name="Levaux Nayan" userId="798c95b9-abfb-41b5-91c8-f4b139b5cf43" providerId="ADAL" clId="{7BF6788B-5CE6-41EF-801C-136E966357D1}" dt="2022-06-01T13:17:38.377" v="6843" actId="1036"/>
          <ac:spMkLst>
            <pc:docMk/>
            <pc:sldMk cId="1371714947" sldId="945"/>
            <ac:spMk id="58" creationId="{81EDAD59-BEDB-9C4A-1679-124D4F14EB30}"/>
          </ac:spMkLst>
        </pc:spChg>
        <pc:spChg chg="add mod">
          <ac:chgData name="Levaux Nayan" userId="798c95b9-abfb-41b5-91c8-f4b139b5cf43" providerId="ADAL" clId="{7BF6788B-5CE6-41EF-801C-136E966357D1}" dt="2022-06-01T13:18:57.596" v="6924" actId="1038"/>
          <ac:spMkLst>
            <pc:docMk/>
            <pc:sldMk cId="1371714947" sldId="945"/>
            <ac:spMk id="60" creationId="{7D8E0088-8AED-8C9E-E244-9C7BD2F5CACB}"/>
          </ac:spMkLst>
        </pc:spChg>
        <pc:spChg chg="add mod">
          <ac:chgData name="Levaux Nayan" userId="798c95b9-abfb-41b5-91c8-f4b139b5cf43" providerId="ADAL" clId="{7BF6788B-5CE6-41EF-801C-136E966357D1}" dt="2022-06-01T13:19:18.547" v="6953" actId="1037"/>
          <ac:spMkLst>
            <pc:docMk/>
            <pc:sldMk cId="1371714947" sldId="945"/>
            <ac:spMk id="61" creationId="{FF3E78E2-C371-4E75-8636-AC3031E176A3}"/>
          </ac:spMkLst>
        </pc:spChg>
        <pc:spChg chg="add mod">
          <ac:chgData name="Levaux Nayan" userId="798c95b9-abfb-41b5-91c8-f4b139b5cf43" providerId="ADAL" clId="{7BF6788B-5CE6-41EF-801C-136E966357D1}" dt="2022-06-01T13:17:38.377" v="6843" actId="1036"/>
          <ac:spMkLst>
            <pc:docMk/>
            <pc:sldMk cId="1371714947" sldId="945"/>
            <ac:spMk id="62" creationId="{C39D7F1C-DE1F-B261-F270-7AF20904E3E4}"/>
          </ac:spMkLst>
        </pc:spChg>
        <pc:spChg chg="add del mod">
          <ac:chgData name="Levaux Nayan" userId="798c95b9-abfb-41b5-91c8-f4b139b5cf43" providerId="ADAL" clId="{7BF6788B-5CE6-41EF-801C-136E966357D1}" dt="2022-06-01T13:19:21.427" v="6954" actId="478"/>
          <ac:spMkLst>
            <pc:docMk/>
            <pc:sldMk cId="1371714947" sldId="945"/>
            <ac:spMk id="64" creationId="{81D7AD3A-BC9B-B455-20EC-5D63C0E6A22D}"/>
          </ac:spMkLst>
        </pc:spChg>
        <pc:spChg chg="add del mod">
          <ac:chgData name="Levaux Nayan" userId="798c95b9-abfb-41b5-91c8-f4b139b5cf43" providerId="ADAL" clId="{7BF6788B-5CE6-41EF-801C-136E966357D1}" dt="2022-06-01T13:18:42.349" v="6857" actId="478"/>
          <ac:spMkLst>
            <pc:docMk/>
            <pc:sldMk cId="1371714947" sldId="945"/>
            <ac:spMk id="66" creationId="{9D6D98D5-671C-7DA6-F11E-359EB859226D}"/>
          </ac:spMkLst>
        </pc:spChg>
        <pc:spChg chg="add mod">
          <ac:chgData name="Levaux Nayan" userId="798c95b9-abfb-41b5-91c8-f4b139b5cf43" providerId="ADAL" clId="{7BF6788B-5CE6-41EF-801C-136E966357D1}" dt="2022-06-01T13:17:38.377" v="6843" actId="1036"/>
          <ac:spMkLst>
            <pc:docMk/>
            <pc:sldMk cId="1371714947" sldId="945"/>
            <ac:spMk id="67" creationId="{5EA77100-C7D9-AB08-6AED-8F348D0ABD38}"/>
          </ac:spMkLst>
        </pc:spChg>
        <pc:spChg chg="add mod">
          <ac:chgData name="Levaux Nayan" userId="798c95b9-abfb-41b5-91c8-f4b139b5cf43" providerId="ADAL" clId="{7BF6788B-5CE6-41EF-801C-136E966357D1}" dt="2022-06-01T13:17:38.377" v="6843" actId="1036"/>
          <ac:spMkLst>
            <pc:docMk/>
            <pc:sldMk cId="1371714947" sldId="945"/>
            <ac:spMk id="69" creationId="{8A0C6ACC-D9EE-6394-B5CC-CF42E348D4CB}"/>
          </ac:spMkLst>
        </pc:spChg>
        <pc:spChg chg="add mod">
          <ac:chgData name="Levaux Nayan" userId="798c95b9-abfb-41b5-91c8-f4b139b5cf43" providerId="ADAL" clId="{7BF6788B-5CE6-41EF-801C-136E966357D1}" dt="2022-06-01T13:17:38.377" v="6843" actId="1036"/>
          <ac:spMkLst>
            <pc:docMk/>
            <pc:sldMk cId="1371714947" sldId="945"/>
            <ac:spMk id="71" creationId="{8914260B-2EB3-E11D-EF30-BE9BCED43DF1}"/>
          </ac:spMkLst>
        </pc:spChg>
        <pc:spChg chg="add mod">
          <ac:chgData name="Levaux Nayan" userId="798c95b9-abfb-41b5-91c8-f4b139b5cf43" providerId="ADAL" clId="{7BF6788B-5CE6-41EF-801C-136E966357D1}" dt="2022-06-01T13:17:38.377" v="6843" actId="1036"/>
          <ac:spMkLst>
            <pc:docMk/>
            <pc:sldMk cId="1371714947" sldId="945"/>
            <ac:spMk id="72" creationId="{9F2E4838-83B9-E4E3-AC89-53F98F3F3EC9}"/>
          </ac:spMkLst>
        </pc:spChg>
        <pc:spChg chg="add del mod">
          <ac:chgData name="Levaux Nayan" userId="798c95b9-abfb-41b5-91c8-f4b139b5cf43" providerId="ADAL" clId="{7BF6788B-5CE6-41EF-801C-136E966357D1}" dt="2022-06-01T13:17:56.155" v="6847" actId="478"/>
          <ac:spMkLst>
            <pc:docMk/>
            <pc:sldMk cId="1371714947" sldId="945"/>
            <ac:spMk id="73" creationId="{BA635A6D-46D4-DA4B-BB58-8AE4FA635F2E}"/>
          </ac:spMkLst>
        </pc:spChg>
        <pc:spChg chg="add del mod">
          <ac:chgData name="Levaux Nayan" userId="798c95b9-abfb-41b5-91c8-f4b139b5cf43" providerId="ADAL" clId="{7BF6788B-5CE6-41EF-801C-136E966357D1}" dt="2022-06-01T13:17:57.534" v="6848" actId="478"/>
          <ac:spMkLst>
            <pc:docMk/>
            <pc:sldMk cId="1371714947" sldId="945"/>
            <ac:spMk id="74" creationId="{E0184F46-73CE-FA13-158A-A7E8F4BDA07D}"/>
          </ac:spMkLst>
        </pc:spChg>
        <pc:spChg chg="add del mod">
          <ac:chgData name="Levaux Nayan" userId="798c95b9-abfb-41b5-91c8-f4b139b5cf43" providerId="ADAL" clId="{7BF6788B-5CE6-41EF-801C-136E966357D1}" dt="2022-06-01T13:17:54.398" v="6845" actId="478"/>
          <ac:spMkLst>
            <pc:docMk/>
            <pc:sldMk cId="1371714947" sldId="945"/>
            <ac:spMk id="75" creationId="{4069C57F-6586-C138-3DDF-B8B583D60A4F}"/>
          </ac:spMkLst>
        </pc:spChg>
        <pc:spChg chg="add del mod">
          <ac:chgData name="Levaux Nayan" userId="798c95b9-abfb-41b5-91c8-f4b139b5cf43" providerId="ADAL" clId="{7BF6788B-5CE6-41EF-801C-136E966357D1}" dt="2022-06-01T13:17:55.309" v="6846" actId="478"/>
          <ac:spMkLst>
            <pc:docMk/>
            <pc:sldMk cId="1371714947" sldId="945"/>
            <ac:spMk id="76" creationId="{3F74AAD4-4683-A468-2269-E990A644DBE5}"/>
          </ac:spMkLst>
        </pc:spChg>
        <pc:spChg chg="add mod">
          <ac:chgData name="Levaux Nayan" userId="798c95b9-abfb-41b5-91c8-f4b139b5cf43" providerId="ADAL" clId="{7BF6788B-5CE6-41EF-801C-136E966357D1}" dt="2022-06-01T13:18:37.286" v="6855" actId="1076"/>
          <ac:spMkLst>
            <pc:docMk/>
            <pc:sldMk cId="1371714947" sldId="945"/>
            <ac:spMk id="77" creationId="{7C3C7FBF-CC42-7D76-5DC2-55EB47EDFBE3}"/>
          </ac:spMkLst>
        </pc:spChg>
        <pc:cxnChg chg="add del mod">
          <ac:chgData name="Levaux Nayan" userId="798c95b9-abfb-41b5-91c8-f4b139b5cf43" providerId="ADAL" clId="{7BF6788B-5CE6-41EF-801C-136E966357D1}" dt="2022-06-01T13:13:44.995" v="6673"/>
          <ac:cxnSpMkLst>
            <pc:docMk/>
            <pc:sldMk cId="1371714947" sldId="945"/>
            <ac:cxnSpMk id="15" creationId="{09118257-1556-B490-3A6F-BA7C4236157C}"/>
          </ac:cxnSpMkLst>
        </pc:cxnChg>
        <pc:cxnChg chg="add del mod">
          <ac:chgData name="Levaux Nayan" userId="798c95b9-abfb-41b5-91c8-f4b139b5cf43" providerId="ADAL" clId="{7BF6788B-5CE6-41EF-801C-136E966357D1}" dt="2022-06-01T13:13:44.995" v="6673"/>
          <ac:cxnSpMkLst>
            <pc:docMk/>
            <pc:sldMk cId="1371714947" sldId="945"/>
            <ac:cxnSpMk id="20" creationId="{552F84D6-12FA-FE7F-CEE1-095B327D2BD4}"/>
          </ac:cxnSpMkLst>
        </pc:cxnChg>
        <pc:cxnChg chg="add del mod">
          <ac:chgData name="Levaux Nayan" userId="798c95b9-abfb-41b5-91c8-f4b139b5cf43" providerId="ADAL" clId="{7BF6788B-5CE6-41EF-801C-136E966357D1}" dt="2022-06-01T13:13:44.995" v="6673"/>
          <ac:cxnSpMkLst>
            <pc:docMk/>
            <pc:sldMk cId="1371714947" sldId="945"/>
            <ac:cxnSpMk id="22" creationId="{EFD02476-D4D7-A9BF-DC9E-B399BDEA1FB8}"/>
          </ac:cxnSpMkLst>
        </pc:cxnChg>
        <pc:cxnChg chg="add del mod">
          <ac:chgData name="Levaux Nayan" userId="798c95b9-abfb-41b5-91c8-f4b139b5cf43" providerId="ADAL" clId="{7BF6788B-5CE6-41EF-801C-136E966357D1}" dt="2022-06-01T13:17:00.496" v="6749"/>
          <ac:cxnSpMkLst>
            <pc:docMk/>
            <pc:sldMk cId="1371714947" sldId="945"/>
            <ac:cxnSpMk id="29" creationId="{793D8311-6B2D-9F7E-C9B4-0E22B4D27834}"/>
          </ac:cxnSpMkLst>
        </pc:cxnChg>
        <pc:cxnChg chg="add del mod">
          <ac:chgData name="Levaux Nayan" userId="798c95b9-abfb-41b5-91c8-f4b139b5cf43" providerId="ADAL" clId="{7BF6788B-5CE6-41EF-801C-136E966357D1}" dt="2022-06-01T13:17:00.496" v="6749"/>
          <ac:cxnSpMkLst>
            <pc:docMk/>
            <pc:sldMk cId="1371714947" sldId="945"/>
            <ac:cxnSpMk id="31" creationId="{2400D608-C54A-4D68-9D0E-62D58BD8C0EF}"/>
          </ac:cxnSpMkLst>
        </pc:cxnChg>
        <pc:cxnChg chg="add del mod">
          <ac:chgData name="Levaux Nayan" userId="798c95b9-abfb-41b5-91c8-f4b139b5cf43" providerId="ADAL" clId="{7BF6788B-5CE6-41EF-801C-136E966357D1}" dt="2022-06-01T13:17:00.496" v="6749"/>
          <ac:cxnSpMkLst>
            <pc:docMk/>
            <pc:sldMk cId="1371714947" sldId="945"/>
            <ac:cxnSpMk id="35" creationId="{FC5DFE6B-A11D-7066-7DC8-2C421AE87E27}"/>
          </ac:cxnSpMkLst>
        </pc:cxnChg>
        <pc:cxnChg chg="add del mod">
          <ac:chgData name="Levaux Nayan" userId="798c95b9-abfb-41b5-91c8-f4b139b5cf43" providerId="ADAL" clId="{7BF6788B-5CE6-41EF-801C-136E966357D1}" dt="2022-06-01T13:17:00.496" v="6749"/>
          <ac:cxnSpMkLst>
            <pc:docMk/>
            <pc:sldMk cId="1371714947" sldId="945"/>
            <ac:cxnSpMk id="37" creationId="{7C178E2C-5854-FA1A-AC73-A5EA1A9597B7}"/>
          </ac:cxnSpMkLst>
        </pc:cxnChg>
        <pc:cxnChg chg="add del mod">
          <ac:chgData name="Levaux Nayan" userId="798c95b9-abfb-41b5-91c8-f4b139b5cf43" providerId="ADAL" clId="{7BF6788B-5CE6-41EF-801C-136E966357D1}" dt="2022-06-01T13:17:00.496" v="6749"/>
          <ac:cxnSpMkLst>
            <pc:docMk/>
            <pc:sldMk cId="1371714947" sldId="945"/>
            <ac:cxnSpMk id="40" creationId="{BFCD1365-020E-6363-ACA7-91F33B666C45}"/>
          </ac:cxnSpMkLst>
        </pc:cxnChg>
        <pc:cxnChg chg="add del mod">
          <ac:chgData name="Levaux Nayan" userId="798c95b9-abfb-41b5-91c8-f4b139b5cf43" providerId="ADAL" clId="{7BF6788B-5CE6-41EF-801C-136E966357D1}" dt="2022-06-01T13:17:00.496" v="6749"/>
          <ac:cxnSpMkLst>
            <pc:docMk/>
            <pc:sldMk cId="1371714947" sldId="945"/>
            <ac:cxnSpMk id="43" creationId="{96177834-64FD-68EF-D2C9-80BFED4DF38C}"/>
          </ac:cxnSpMkLst>
        </pc:cxnChg>
        <pc:cxnChg chg="add mod">
          <ac:chgData name="Levaux Nayan" userId="798c95b9-abfb-41b5-91c8-f4b139b5cf43" providerId="ADAL" clId="{7BF6788B-5CE6-41EF-801C-136E966357D1}" dt="2022-06-01T13:17:38.377" v="6843" actId="1036"/>
          <ac:cxnSpMkLst>
            <pc:docMk/>
            <pc:sldMk cId="1371714947" sldId="945"/>
            <ac:cxnSpMk id="57" creationId="{286328C8-2EFE-BFBB-2C20-1D1FA8606669}"/>
          </ac:cxnSpMkLst>
        </pc:cxnChg>
        <pc:cxnChg chg="add mod">
          <ac:chgData name="Levaux Nayan" userId="798c95b9-abfb-41b5-91c8-f4b139b5cf43" providerId="ADAL" clId="{7BF6788B-5CE6-41EF-801C-136E966357D1}" dt="2022-06-01T13:18:57.596" v="6924" actId="1038"/>
          <ac:cxnSpMkLst>
            <pc:docMk/>
            <pc:sldMk cId="1371714947" sldId="945"/>
            <ac:cxnSpMk id="59" creationId="{D10B5794-5DF0-644E-065B-E394D329DC5B}"/>
          </ac:cxnSpMkLst>
        </pc:cxnChg>
        <pc:cxnChg chg="add del mod">
          <ac:chgData name="Levaux Nayan" userId="798c95b9-abfb-41b5-91c8-f4b139b5cf43" providerId="ADAL" clId="{7BF6788B-5CE6-41EF-801C-136E966357D1}" dt="2022-06-01T13:19:22.353" v="6955" actId="478"/>
          <ac:cxnSpMkLst>
            <pc:docMk/>
            <pc:sldMk cId="1371714947" sldId="945"/>
            <ac:cxnSpMk id="63" creationId="{576608B0-F811-9826-CA21-7F9B0A65C601}"/>
          </ac:cxnSpMkLst>
        </pc:cxnChg>
        <pc:cxnChg chg="add del mod">
          <ac:chgData name="Levaux Nayan" userId="798c95b9-abfb-41b5-91c8-f4b139b5cf43" providerId="ADAL" clId="{7BF6788B-5CE6-41EF-801C-136E966357D1}" dt="2022-06-01T13:18:43.198" v="6858" actId="478"/>
          <ac:cxnSpMkLst>
            <pc:docMk/>
            <pc:sldMk cId="1371714947" sldId="945"/>
            <ac:cxnSpMk id="65" creationId="{462CCD42-FA81-3B72-1B34-20EBDAD450AF}"/>
          </ac:cxnSpMkLst>
        </pc:cxnChg>
        <pc:cxnChg chg="add mod">
          <ac:chgData name="Levaux Nayan" userId="798c95b9-abfb-41b5-91c8-f4b139b5cf43" providerId="ADAL" clId="{7BF6788B-5CE6-41EF-801C-136E966357D1}" dt="2022-06-01T13:17:38.377" v="6843" actId="1036"/>
          <ac:cxnSpMkLst>
            <pc:docMk/>
            <pc:sldMk cId="1371714947" sldId="945"/>
            <ac:cxnSpMk id="68" creationId="{FC5F34B7-C66E-E915-8CF1-012A51C6B65D}"/>
          </ac:cxnSpMkLst>
        </pc:cxnChg>
        <pc:cxnChg chg="add mod">
          <ac:chgData name="Levaux Nayan" userId="798c95b9-abfb-41b5-91c8-f4b139b5cf43" providerId="ADAL" clId="{7BF6788B-5CE6-41EF-801C-136E966357D1}" dt="2022-06-01T13:17:38.377" v="6843" actId="1036"/>
          <ac:cxnSpMkLst>
            <pc:docMk/>
            <pc:sldMk cId="1371714947" sldId="945"/>
            <ac:cxnSpMk id="70" creationId="{B80F2A63-61A0-52DD-0F84-A98836AC19B3}"/>
          </ac:cxnSpMkLst>
        </pc:cxnChg>
      </pc:sldChg>
      <pc:sldChg chg="delSp add del mod modAnim">
        <pc:chgData name="Levaux Nayan" userId="798c95b9-abfb-41b5-91c8-f4b139b5cf43" providerId="ADAL" clId="{7BF6788B-5CE6-41EF-801C-136E966357D1}" dt="2022-06-01T13:03:36.338" v="6386" actId="47"/>
        <pc:sldMkLst>
          <pc:docMk/>
          <pc:sldMk cId="3395575454" sldId="945"/>
        </pc:sldMkLst>
        <pc:spChg chg="del">
          <ac:chgData name="Levaux Nayan" userId="798c95b9-abfb-41b5-91c8-f4b139b5cf43" providerId="ADAL" clId="{7BF6788B-5CE6-41EF-801C-136E966357D1}" dt="2022-06-01T13:01:36.857" v="6329" actId="478"/>
          <ac:spMkLst>
            <pc:docMk/>
            <pc:sldMk cId="3395575454" sldId="945"/>
            <ac:spMk id="2" creationId="{D3B7F2FE-4F6E-44C4-7D12-7C374492D26E}"/>
          </ac:spMkLst>
        </pc:spChg>
        <pc:spChg chg="del">
          <ac:chgData name="Levaux Nayan" userId="798c95b9-abfb-41b5-91c8-f4b139b5cf43" providerId="ADAL" clId="{7BF6788B-5CE6-41EF-801C-136E966357D1}" dt="2022-06-01T13:01:33.408" v="6328" actId="478"/>
          <ac:spMkLst>
            <pc:docMk/>
            <pc:sldMk cId="3395575454" sldId="945"/>
            <ac:spMk id="13" creationId="{FD14E7FE-1B27-66CD-AFE3-410CA9A7B290}"/>
          </ac:spMkLst>
        </pc:spChg>
      </pc:sldChg>
      <pc:sldChg chg="add del">
        <pc:chgData name="Levaux Nayan" userId="798c95b9-abfb-41b5-91c8-f4b139b5cf43" providerId="ADAL" clId="{7BF6788B-5CE6-41EF-801C-136E966357D1}" dt="2022-06-01T13:01:02.518" v="6325" actId="47"/>
        <pc:sldMkLst>
          <pc:docMk/>
          <pc:sldMk cId="1028860532" sldId="946"/>
        </pc:sldMkLst>
      </pc:sldChg>
      <pc:sldChg chg="add del">
        <pc:chgData name="Levaux Nayan" userId="798c95b9-abfb-41b5-91c8-f4b139b5cf43" providerId="ADAL" clId="{7BF6788B-5CE6-41EF-801C-136E966357D1}" dt="2022-06-02T12:52:07.360" v="14102" actId="47"/>
        <pc:sldMkLst>
          <pc:docMk/>
          <pc:sldMk cId="1161948404" sldId="946"/>
        </pc:sldMkLst>
      </pc:sldChg>
      <pc:sldChg chg="addSp delSp modSp add del mod ord">
        <pc:chgData name="Levaux Nayan" userId="798c95b9-abfb-41b5-91c8-f4b139b5cf43" providerId="ADAL" clId="{7BF6788B-5CE6-41EF-801C-136E966357D1}" dt="2022-06-02T12:52:25.611" v="14105" actId="47"/>
        <pc:sldMkLst>
          <pc:docMk/>
          <pc:sldMk cId="1880235779" sldId="947"/>
        </pc:sldMkLst>
        <pc:spChg chg="mod">
          <ac:chgData name="Levaux Nayan" userId="798c95b9-abfb-41b5-91c8-f4b139b5cf43" providerId="ADAL" clId="{7BF6788B-5CE6-41EF-801C-136E966357D1}" dt="2022-06-01T13:33:35.235" v="7083" actId="20577"/>
          <ac:spMkLst>
            <pc:docMk/>
            <pc:sldMk cId="1880235779" sldId="947"/>
            <ac:spMk id="7" creationId="{5D7E0F3C-34ED-CA4A-8F4A-BF9FE9EA1392}"/>
          </ac:spMkLst>
        </pc:spChg>
        <pc:spChg chg="add mod">
          <ac:chgData name="Levaux Nayan" userId="798c95b9-abfb-41b5-91c8-f4b139b5cf43" providerId="ADAL" clId="{7BF6788B-5CE6-41EF-801C-136E966357D1}" dt="2022-06-01T22:32:35.144" v="10006" actId="1038"/>
          <ac:spMkLst>
            <pc:docMk/>
            <pc:sldMk cId="1880235779" sldId="947"/>
            <ac:spMk id="9" creationId="{21C393F3-D306-D69C-9944-8EFC3F298B96}"/>
          </ac:spMkLst>
        </pc:spChg>
        <pc:spChg chg="add mod">
          <ac:chgData name="Levaux Nayan" userId="798c95b9-abfb-41b5-91c8-f4b139b5cf43" providerId="ADAL" clId="{7BF6788B-5CE6-41EF-801C-136E966357D1}" dt="2022-06-01T22:32:35.144" v="10006" actId="1038"/>
          <ac:spMkLst>
            <pc:docMk/>
            <pc:sldMk cId="1880235779" sldId="947"/>
            <ac:spMk id="10" creationId="{9C59CDB1-DB50-56AF-B7B8-33D265AD90AE}"/>
          </ac:spMkLst>
        </pc:spChg>
        <pc:spChg chg="add mod">
          <ac:chgData name="Levaux Nayan" userId="798c95b9-abfb-41b5-91c8-f4b139b5cf43" providerId="ADAL" clId="{7BF6788B-5CE6-41EF-801C-136E966357D1}" dt="2022-06-01T22:32:35.144" v="10006" actId="1038"/>
          <ac:spMkLst>
            <pc:docMk/>
            <pc:sldMk cId="1880235779" sldId="947"/>
            <ac:spMk id="11" creationId="{9EC5C29E-F128-3932-39A2-B7BE03B5496C}"/>
          </ac:spMkLst>
        </pc:spChg>
        <pc:spChg chg="del mod">
          <ac:chgData name="Levaux Nayan" userId="798c95b9-abfb-41b5-91c8-f4b139b5cf43" providerId="ADAL" clId="{7BF6788B-5CE6-41EF-801C-136E966357D1}" dt="2022-06-01T13:24:48.393" v="6963" actId="478"/>
          <ac:spMkLst>
            <pc:docMk/>
            <pc:sldMk cId="1880235779" sldId="947"/>
            <ac:spMk id="13" creationId="{E253354A-46C5-2AF9-916A-E5F514456634}"/>
          </ac:spMkLst>
        </pc:spChg>
        <pc:spChg chg="add mod">
          <ac:chgData name="Levaux Nayan" userId="798c95b9-abfb-41b5-91c8-f4b139b5cf43" providerId="ADAL" clId="{7BF6788B-5CE6-41EF-801C-136E966357D1}" dt="2022-06-01T22:32:35.144" v="10006" actId="1038"/>
          <ac:spMkLst>
            <pc:docMk/>
            <pc:sldMk cId="1880235779" sldId="947"/>
            <ac:spMk id="14" creationId="{7BC02AA1-2DDA-A784-2BB0-816BC3F423A3}"/>
          </ac:spMkLst>
        </pc:spChg>
        <pc:spChg chg="add mod">
          <ac:chgData name="Levaux Nayan" userId="798c95b9-abfb-41b5-91c8-f4b139b5cf43" providerId="ADAL" clId="{7BF6788B-5CE6-41EF-801C-136E966357D1}" dt="2022-06-01T22:32:35.144" v="10006" actId="1038"/>
          <ac:spMkLst>
            <pc:docMk/>
            <pc:sldMk cId="1880235779" sldId="947"/>
            <ac:spMk id="15" creationId="{19BCE750-CA1E-2CA2-79AD-8CDEE1EC52D2}"/>
          </ac:spMkLst>
        </pc:spChg>
        <pc:spChg chg="add mod">
          <ac:chgData name="Levaux Nayan" userId="798c95b9-abfb-41b5-91c8-f4b139b5cf43" providerId="ADAL" clId="{7BF6788B-5CE6-41EF-801C-136E966357D1}" dt="2022-06-01T22:33:22.777" v="10047" actId="1076"/>
          <ac:spMkLst>
            <pc:docMk/>
            <pc:sldMk cId="1880235779" sldId="947"/>
            <ac:spMk id="16" creationId="{448F2BCA-0594-A9A6-5749-2AA3E382C242}"/>
          </ac:spMkLst>
        </pc:spChg>
        <pc:spChg chg="add mod">
          <ac:chgData name="Levaux Nayan" userId="798c95b9-abfb-41b5-91c8-f4b139b5cf43" providerId="ADAL" clId="{7BF6788B-5CE6-41EF-801C-136E966357D1}" dt="2022-06-01T22:32:35.144" v="10006" actId="1038"/>
          <ac:spMkLst>
            <pc:docMk/>
            <pc:sldMk cId="1880235779" sldId="947"/>
            <ac:spMk id="17" creationId="{02D2F311-34D2-1FF0-A530-F53B66AF9FAF}"/>
          </ac:spMkLst>
        </pc:spChg>
        <pc:spChg chg="add mod">
          <ac:chgData name="Levaux Nayan" userId="798c95b9-abfb-41b5-91c8-f4b139b5cf43" providerId="ADAL" clId="{7BF6788B-5CE6-41EF-801C-136E966357D1}" dt="2022-06-01T22:32:35.144" v="10006" actId="1038"/>
          <ac:spMkLst>
            <pc:docMk/>
            <pc:sldMk cId="1880235779" sldId="947"/>
            <ac:spMk id="18" creationId="{1955779F-516F-4793-EA17-6D094C0D8AAB}"/>
          </ac:spMkLst>
        </pc:spChg>
        <pc:spChg chg="add mod">
          <ac:chgData name="Levaux Nayan" userId="798c95b9-abfb-41b5-91c8-f4b139b5cf43" providerId="ADAL" clId="{7BF6788B-5CE6-41EF-801C-136E966357D1}" dt="2022-06-01T22:32:35.144" v="10006" actId="1038"/>
          <ac:spMkLst>
            <pc:docMk/>
            <pc:sldMk cId="1880235779" sldId="947"/>
            <ac:spMk id="20" creationId="{2BFDA0A8-33D7-8A82-C77A-5CD69CD19A2B}"/>
          </ac:spMkLst>
        </pc:spChg>
        <pc:spChg chg="add mod">
          <ac:chgData name="Levaux Nayan" userId="798c95b9-abfb-41b5-91c8-f4b139b5cf43" providerId="ADAL" clId="{7BF6788B-5CE6-41EF-801C-136E966357D1}" dt="2022-06-01T22:32:35.144" v="10006" actId="1038"/>
          <ac:spMkLst>
            <pc:docMk/>
            <pc:sldMk cId="1880235779" sldId="947"/>
            <ac:spMk id="22" creationId="{E8294313-B02D-5F4E-7CA9-EE087987DCD0}"/>
          </ac:spMkLst>
        </pc:spChg>
        <pc:spChg chg="add mod">
          <ac:chgData name="Levaux Nayan" userId="798c95b9-abfb-41b5-91c8-f4b139b5cf43" providerId="ADAL" clId="{7BF6788B-5CE6-41EF-801C-136E966357D1}" dt="2022-06-01T22:32:35.144" v="10006" actId="1038"/>
          <ac:spMkLst>
            <pc:docMk/>
            <pc:sldMk cId="1880235779" sldId="947"/>
            <ac:spMk id="23" creationId="{AEC8A8DD-B245-706A-93E7-E6E354267B04}"/>
          </ac:spMkLst>
        </pc:spChg>
        <pc:spChg chg="add mod">
          <ac:chgData name="Levaux Nayan" userId="798c95b9-abfb-41b5-91c8-f4b139b5cf43" providerId="ADAL" clId="{7BF6788B-5CE6-41EF-801C-136E966357D1}" dt="2022-06-01T13:29:19.056" v="7073" actId="1076"/>
          <ac:spMkLst>
            <pc:docMk/>
            <pc:sldMk cId="1880235779" sldId="947"/>
            <ac:spMk id="26" creationId="{7ABFD792-BE9F-9CD1-8F64-FEDCCE2306D2}"/>
          </ac:spMkLst>
        </pc:spChg>
        <pc:spChg chg="add del mod">
          <ac:chgData name="Levaux Nayan" userId="798c95b9-abfb-41b5-91c8-f4b139b5cf43" providerId="ADAL" clId="{7BF6788B-5CE6-41EF-801C-136E966357D1}" dt="2022-06-01T22:32:43.289" v="10007" actId="478"/>
          <ac:spMkLst>
            <pc:docMk/>
            <pc:sldMk cId="1880235779" sldId="947"/>
            <ac:spMk id="27" creationId="{80CC2E1C-F706-5FD8-2B92-C0A533FBA1EC}"/>
          </ac:spMkLst>
        </pc:spChg>
        <pc:cxnChg chg="add mod">
          <ac:chgData name="Levaux Nayan" userId="798c95b9-abfb-41b5-91c8-f4b139b5cf43" providerId="ADAL" clId="{7BF6788B-5CE6-41EF-801C-136E966357D1}" dt="2022-06-01T22:32:35.144" v="10006" actId="1038"/>
          <ac:cxnSpMkLst>
            <pc:docMk/>
            <pc:sldMk cId="1880235779" sldId="947"/>
            <ac:cxnSpMk id="19" creationId="{97A3A343-D71A-7401-9636-FC926EA37701}"/>
          </ac:cxnSpMkLst>
        </pc:cxnChg>
        <pc:cxnChg chg="add mod">
          <ac:chgData name="Levaux Nayan" userId="798c95b9-abfb-41b5-91c8-f4b139b5cf43" providerId="ADAL" clId="{7BF6788B-5CE6-41EF-801C-136E966357D1}" dt="2022-06-01T22:32:35.144" v="10006" actId="1038"/>
          <ac:cxnSpMkLst>
            <pc:docMk/>
            <pc:sldMk cId="1880235779" sldId="947"/>
            <ac:cxnSpMk id="21" creationId="{8FB9C166-C6E2-BDEB-2A56-E9D7D9168656}"/>
          </ac:cxnSpMkLst>
        </pc:cxnChg>
        <pc:cxnChg chg="add mod">
          <ac:chgData name="Levaux Nayan" userId="798c95b9-abfb-41b5-91c8-f4b139b5cf43" providerId="ADAL" clId="{7BF6788B-5CE6-41EF-801C-136E966357D1}" dt="2022-06-01T22:33:00.665" v="10035" actId="1037"/>
          <ac:cxnSpMkLst>
            <pc:docMk/>
            <pc:sldMk cId="1880235779" sldId="947"/>
            <ac:cxnSpMk id="24" creationId="{68B9EFC5-6AAA-E706-A8CC-A6D51146F0C4}"/>
          </ac:cxnSpMkLst>
        </pc:cxnChg>
        <pc:cxnChg chg="add mod">
          <ac:chgData name="Levaux Nayan" userId="798c95b9-abfb-41b5-91c8-f4b139b5cf43" providerId="ADAL" clId="{7BF6788B-5CE6-41EF-801C-136E966357D1}" dt="2022-06-01T22:32:35.144" v="10006" actId="1038"/>
          <ac:cxnSpMkLst>
            <pc:docMk/>
            <pc:sldMk cId="1880235779" sldId="947"/>
            <ac:cxnSpMk id="25" creationId="{F5036565-98FA-8E68-9F2E-EB4F6A13B77B}"/>
          </ac:cxnSpMkLst>
        </pc:cxnChg>
      </pc:sldChg>
      <pc:sldChg chg="addSp delSp modSp add del mod">
        <pc:chgData name="Levaux Nayan" userId="798c95b9-abfb-41b5-91c8-f4b139b5cf43" providerId="ADAL" clId="{7BF6788B-5CE6-41EF-801C-136E966357D1}" dt="2022-06-02T12:52:28.011" v="14106" actId="47"/>
        <pc:sldMkLst>
          <pc:docMk/>
          <pc:sldMk cId="1219670216" sldId="948"/>
        </pc:sldMkLst>
        <pc:spChg chg="mod">
          <ac:chgData name="Levaux Nayan" userId="798c95b9-abfb-41b5-91c8-f4b139b5cf43" providerId="ADAL" clId="{7BF6788B-5CE6-41EF-801C-136E966357D1}" dt="2022-06-01T13:33:40.115" v="7086" actId="20577"/>
          <ac:spMkLst>
            <pc:docMk/>
            <pc:sldMk cId="1219670216" sldId="948"/>
            <ac:spMk id="7" creationId="{5D7E0F3C-34ED-CA4A-8F4A-BF9FE9EA1392}"/>
          </ac:spMkLst>
        </pc:spChg>
        <pc:spChg chg="add mod">
          <ac:chgData name="Levaux Nayan" userId="798c95b9-abfb-41b5-91c8-f4b139b5cf43" providerId="ADAL" clId="{7BF6788B-5CE6-41EF-801C-136E966357D1}" dt="2022-06-01T13:30:41.513" v="7076"/>
          <ac:spMkLst>
            <pc:docMk/>
            <pc:sldMk cId="1219670216" sldId="948"/>
            <ac:spMk id="9" creationId="{DCA859D6-5981-9962-B401-3B7588126929}"/>
          </ac:spMkLst>
        </pc:spChg>
        <pc:spChg chg="add mod">
          <ac:chgData name="Levaux Nayan" userId="798c95b9-abfb-41b5-91c8-f4b139b5cf43" providerId="ADAL" clId="{7BF6788B-5CE6-41EF-801C-136E966357D1}" dt="2022-06-01T13:30:41.513" v="7076"/>
          <ac:spMkLst>
            <pc:docMk/>
            <pc:sldMk cId="1219670216" sldId="948"/>
            <ac:spMk id="11" creationId="{CDCB13AD-0520-A14E-5853-94D652C96920}"/>
          </ac:spMkLst>
        </pc:spChg>
        <pc:spChg chg="add mod">
          <ac:chgData name="Levaux Nayan" userId="798c95b9-abfb-41b5-91c8-f4b139b5cf43" providerId="ADAL" clId="{7BF6788B-5CE6-41EF-801C-136E966357D1}" dt="2022-06-01T13:30:41.513" v="7076"/>
          <ac:spMkLst>
            <pc:docMk/>
            <pc:sldMk cId="1219670216" sldId="948"/>
            <ac:spMk id="12" creationId="{1A8422F4-5B39-2F8D-61BB-B4ACD76409F5}"/>
          </ac:spMkLst>
        </pc:spChg>
        <pc:spChg chg="del">
          <ac:chgData name="Levaux Nayan" userId="798c95b9-abfb-41b5-91c8-f4b139b5cf43" providerId="ADAL" clId="{7BF6788B-5CE6-41EF-801C-136E966357D1}" dt="2022-06-01T13:30:47.170" v="7077" actId="478"/>
          <ac:spMkLst>
            <pc:docMk/>
            <pc:sldMk cId="1219670216" sldId="948"/>
            <ac:spMk id="13" creationId="{AD955BCE-5873-3D11-97F0-13F48679AFC8}"/>
          </ac:spMkLst>
        </pc:spChg>
        <pc:spChg chg="add mod">
          <ac:chgData name="Levaux Nayan" userId="798c95b9-abfb-41b5-91c8-f4b139b5cf43" providerId="ADAL" clId="{7BF6788B-5CE6-41EF-801C-136E966357D1}" dt="2022-06-01T13:30:41.513" v="7076"/>
          <ac:spMkLst>
            <pc:docMk/>
            <pc:sldMk cId="1219670216" sldId="948"/>
            <ac:spMk id="15" creationId="{65F82F7E-83F6-3377-FE2D-6338083F8D3B}"/>
          </ac:spMkLst>
        </pc:spChg>
        <pc:spChg chg="add mod">
          <ac:chgData name="Levaux Nayan" userId="798c95b9-abfb-41b5-91c8-f4b139b5cf43" providerId="ADAL" clId="{7BF6788B-5CE6-41EF-801C-136E966357D1}" dt="2022-06-01T13:30:41.513" v="7076"/>
          <ac:spMkLst>
            <pc:docMk/>
            <pc:sldMk cId="1219670216" sldId="948"/>
            <ac:spMk id="16" creationId="{04027FC1-6CB0-DDFA-219D-217C08BFBD56}"/>
          </ac:spMkLst>
        </pc:spChg>
        <pc:spChg chg="add mod">
          <ac:chgData name="Levaux Nayan" userId="798c95b9-abfb-41b5-91c8-f4b139b5cf43" providerId="ADAL" clId="{7BF6788B-5CE6-41EF-801C-136E966357D1}" dt="2022-06-01T13:30:41.513" v="7076"/>
          <ac:spMkLst>
            <pc:docMk/>
            <pc:sldMk cId="1219670216" sldId="948"/>
            <ac:spMk id="18" creationId="{1B8F99C9-F69F-0448-B670-7F6D9A7686B1}"/>
          </ac:spMkLst>
        </pc:spChg>
        <pc:spChg chg="add mod">
          <ac:chgData name="Levaux Nayan" userId="798c95b9-abfb-41b5-91c8-f4b139b5cf43" providerId="ADAL" clId="{7BF6788B-5CE6-41EF-801C-136E966357D1}" dt="2022-06-01T13:30:41.513" v="7076"/>
          <ac:spMkLst>
            <pc:docMk/>
            <pc:sldMk cId="1219670216" sldId="948"/>
            <ac:spMk id="19" creationId="{44E3DFA4-8A84-F331-8900-386A9DAC3584}"/>
          </ac:spMkLst>
        </pc:spChg>
        <pc:spChg chg="add del mod">
          <ac:chgData name="Levaux Nayan" userId="798c95b9-abfb-41b5-91c8-f4b139b5cf43" providerId="ADAL" clId="{7BF6788B-5CE6-41EF-801C-136E966357D1}" dt="2022-06-01T13:31:17.577" v="7079" actId="478"/>
          <ac:spMkLst>
            <pc:docMk/>
            <pc:sldMk cId="1219670216" sldId="948"/>
            <ac:spMk id="20" creationId="{A29AC142-4DCB-0689-F1D3-3453E261202B}"/>
          </ac:spMkLst>
        </pc:spChg>
        <pc:spChg chg="add mod">
          <ac:chgData name="Levaux Nayan" userId="798c95b9-abfb-41b5-91c8-f4b139b5cf43" providerId="ADAL" clId="{7BF6788B-5CE6-41EF-801C-136E966357D1}" dt="2022-06-01T13:30:41.513" v="7076"/>
          <ac:spMkLst>
            <pc:docMk/>
            <pc:sldMk cId="1219670216" sldId="948"/>
            <ac:spMk id="21" creationId="{7CAC0059-350E-CFFF-6E81-FF3CB8126D09}"/>
          </ac:spMkLst>
        </pc:spChg>
        <pc:spChg chg="add mod">
          <ac:chgData name="Levaux Nayan" userId="798c95b9-abfb-41b5-91c8-f4b139b5cf43" providerId="ADAL" clId="{7BF6788B-5CE6-41EF-801C-136E966357D1}" dt="2022-06-01T13:30:53.971" v="7078"/>
          <ac:spMkLst>
            <pc:docMk/>
            <pc:sldMk cId="1219670216" sldId="948"/>
            <ac:spMk id="22" creationId="{CF2E56AB-1437-6177-10C6-BFF2D7F88E99}"/>
          </ac:spMkLst>
        </pc:spChg>
        <pc:spChg chg="add mod">
          <ac:chgData name="Levaux Nayan" userId="798c95b9-abfb-41b5-91c8-f4b139b5cf43" providerId="ADAL" clId="{7BF6788B-5CE6-41EF-801C-136E966357D1}" dt="2022-06-01T13:31:18.207" v="7080"/>
          <ac:spMkLst>
            <pc:docMk/>
            <pc:sldMk cId="1219670216" sldId="948"/>
            <ac:spMk id="23" creationId="{ED676B7D-C801-FBE9-3883-87AB9040E3B8}"/>
          </ac:spMkLst>
        </pc:spChg>
        <pc:cxnChg chg="add mod">
          <ac:chgData name="Levaux Nayan" userId="798c95b9-abfb-41b5-91c8-f4b139b5cf43" providerId="ADAL" clId="{7BF6788B-5CE6-41EF-801C-136E966357D1}" dt="2022-06-01T13:30:41.513" v="7076"/>
          <ac:cxnSpMkLst>
            <pc:docMk/>
            <pc:sldMk cId="1219670216" sldId="948"/>
            <ac:cxnSpMk id="14" creationId="{F343D633-DD1F-44F1-0749-AB5EFB3A3C80}"/>
          </ac:cxnSpMkLst>
        </pc:cxnChg>
        <pc:cxnChg chg="add mod">
          <ac:chgData name="Levaux Nayan" userId="798c95b9-abfb-41b5-91c8-f4b139b5cf43" providerId="ADAL" clId="{7BF6788B-5CE6-41EF-801C-136E966357D1}" dt="2022-06-01T13:30:41.513" v="7076"/>
          <ac:cxnSpMkLst>
            <pc:docMk/>
            <pc:sldMk cId="1219670216" sldId="948"/>
            <ac:cxnSpMk id="17" creationId="{84B5BA60-E4AB-917B-6699-17ADC65A4478}"/>
          </ac:cxnSpMkLst>
        </pc:cxnChg>
      </pc:sldChg>
      <pc:sldChg chg="addSp delSp modSp add del mod modAnim">
        <pc:chgData name="Levaux Nayan" userId="798c95b9-abfb-41b5-91c8-f4b139b5cf43" providerId="ADAL" clId="{7BF6788B-5CE6-41EF-801C-136E966357D1}" dt="2022-06-01T14:29:58.966" v="8026" actId="47"/>
        <pc:sldMkLst>
          <pc:docMk/>
          <pc:sldMk cId="2771742041" sldId="949"/>
        </pc:sldMkLst>
        <pc:spChg chg="add mod">
          <ac:chgData name="Levaux Nayan" userId="798c95b9-abfb-41b5-91c8-f4b139b5cf43" providerId="ADAL" clId="{7BF6788B-5CE6-41EF-801C-136E966357D1}" dt="2022-06-01T14:14:40.848" v="7641" actId="1076"/>
          <ac:spMkLst>
            <pc:docMk/>
            <pc:sldMk cId="2771742041" sldId="949"/>
            <ac:spMk id="3" creationId="{8CC90949-8715-526D-3D02-0471F73D1E7B}"/>
          </ac:spMkLst>
        </pc:spChg>
        <pc:spChg chg="add mod">
          <ac:chgData name="Levaux Nayan" userId="798c95b9-abfb-41b5-91c8-f4b139b5cf43" providerId="ADAL" clId="{7BF6788B-5CE6-41EF-801C-136E966357D1}" dt="2022-06-01T13:42:35.258" v="7171" actId="20577"/>
          <ac:spMkLst>
            <pc:docMk/>
            <pc:sldMk cId="2771742041" sldId="949"/>
            <ac:spMk id="11" creationId="{79E3FEC1-2632-DBD0-8555-4FB30AF5EEE2}"/>
          </ac:spMkLst>
        </pc:spChg>
        <pc:spChg chg="add del mod">
          <ac:chgData name="Levaux Nayan" userId="798c95b9-abfb-41b5-91c8-f4b139b5cf43" providerId="ADAL" clId="{7BF6788B-5CE6-41EF-801C-136E966357D1}" dt="2022-06-01T13:59:57.706" v="7518"/>
          <ac:spMkLst>
            <pc:docMk/>
            <pc:sldMk cId="2771742041" sldId="949"/>
            <ac:spMk id="12" creationId="{BAE1C432-CDAB-F738-46FD-26E820F46E58}"/>
          </ac:spMkLst>
        </pc:spChg>
        <pc:spChg chg="add mod">
          <ac:chgData name="Levaux Nayan" userId="798c95b9-abfb-41b5-91c8-f4b139b5cf43" providerId="ADAL" clId="{7BF6788B-5CE6-41EF-801C-136E966357D1}" dt="2022-06-01T14:00:53.052" v="7549" actId="6549"/>
          <ac:spMkLst>
            <pc:docMk/>
            <pc:sldMk cId="2771742041" sldId="949"/>
            <ac:spMk id="13" creationId="{CF4A8E09-6931-CD11-041E-A1F4FE706489}"/>
          </ac:spMkLst>
        </pc:spChg>
        <pc:picChg chg="del">
          <ac:chgData name="Levaux Nayan" userId="798c95b9-abfb-41b5-91c8-f4b139b5cf43" providerId="ADAL" clId="{7BF6788B-5CE6-41EF-801C-136E966357D1}" dt="2022-06-01T13:41:33.552" v="7149" actId="478"/>
          <ac:picMkLst>
            <pc:docMk/>
            <pc:sldMk cId="2771742041" sldId="949"/>
            <ac:picMk id="9" creationId="{CCB406B3-5890-93D8-9C8B-0033569D6600}"/>
          </ac:picMkLst>
        </pc:picChg>
        <pc:picChg chg="add mod ord">
          <ac:chgData name="Levaux Nayan" userId="798c95b9-abfb-41b5-91c8-f4b139b5cf43" providerId="ADAL" clId="{7BF6788B-5CE6-41EF-801C-136E966357D1}" dt="2022-06-01T13:45:10.785" v="7216" actId="167"/>
          <ac:picMkLst>
            <pc:docMk/>
            <pc:sldMk cId="2771742041" sldId="949"/>
            <ac:picMk id="10" creationId="{DDBFE076-74E2-89CA-98CF-9B833122D637}"/>
          </ac:picMkLst>
        </pc:picChg>
      </pc:sldChg>
      <pc:sldChg chg="addSp delSp modSp add del mod modAnim">
        <pc:chgData name="Levaux Nayan" userId="798c95b9-abfb-41b5-91c8-f4b139b5cf43" providerId="ADAL" clId="{7BF6788B-5CE6-41EF-801C-136E966357D1}" dt="2022-06-01T14:49:47.713" v="8379" actId="47"/>
        <pc:sldMkLst>
          <pc:docMk/>
          <pc:sldMk cId="356971020" sldId="950"/>
        </pc:sldMkLst>
        <pc:spChg chg="mod">
          <ac:chgData name="Levaux Nayan" userId="798c95b9-abfb-41b5-91c8-f4b139b5cf43" providerId="ADAL" clId="{7BF6788B-5CE6-41EF-801C-136E966357D1}" dt="2022-06-01T13:56:48.271" v="7430" actId="6549"/>
          <ac:spMkLst>
            <pc:docMk/>
            <pc:sldMk cId="356971020" sldId="950"/>
            <ac:spMk id="11" creationId="{79E3FEC1-2632-DBD0-8555-4FB30AF5EEE2}"/>
          </ac:spMkLst>
        </pc:spChg>
        <pc:spChg chg="add mod">
          <ac:chgData name="Levaux Nayan" userId="798c95b9-abfb-41b5-91c8-f4b139b5cf43" providerId="ADAL" clId="{7BF6788B-5CE6-41EF-801C-136E966357D1}" dt="2022-06-01T14:00:56.834" v="7551" actId="6549"/>
          <ac:spMkLst>
            <pc:docMk/>
            <pc:sldMk cId="356971020" sldId="950"/>
            <ac:spMk id="12" creationId="{3260D7A7-794C-96DC-EA6F-2697D3C8F989}"/>
          </ac:spMkLst>
        </pc:spChg>
        <pc:picChg chg="add mod ord">
          <ac:chgData name="Levaux Nayan" userId="798c95b9-abfb-41b5-91c8-f4b139b5cf43" providerId="ADAL" clId="{7BF6788B-5CE6-41EF-801C-136E966357D1}" dt="2022-06-01T13:45:18.279" v="7217" actId="167"/>
          <ac:picMkLst>
            <pc:docMk/>
            <pc:sldMk cId="356971020" sldId="950"/>
            <ac:picMk id="9" creationId="{2785F8DA-DFD2-6134-6922-8B6B9462C563}"/>
          </ac:picMkLst>
        </pc:picChg>
        <pc:picChg chg="del">
          <ac:chgData name="Levaux Nayan" userId="798c95b9-abfb-41b5-91c8-f4b139b5cf43" providerId="ADAL" clId="{7BF6788B-5CE6-41EF-801C-136E966357D1}" dt="2022-06-01T13:45:19.881" v="7218" actId="478"/>
          <ac:picMkLst>
            <pc:docMk/>
            <pc:sldMk cId="356971020" sldId="950"/>
            <ac:picMk id="10" creationId="{DDBFE076-74E2-89CA-98CF-9B833122D637}"/>
          </ac:picMkLst>
        </pc:picChg>
      </pc:sldChg>
      <pc:sldChg chg="addSp delSp modSp add del mod modAnim">
        <pc:chgData name="Levaux Nayan" userId="798c95b9-abfb-41b5-91c8-f4b139b5cf43" providerId="ADAL" clId="{7BF6788B-5CE6-41EF-801C-136E966357D1}" dt="2022-06-01T14:49:46.384" v="8378" actId="47"/>
        <pc:sldMkLst>
          <pc:docMk/>
          <pc:sldMk cId="158646086" sldId="951"/>
        </pc:sldMkLst>
        <pc:spChg chg="add mod">
          <ac:chgData name="Levaux Nayan" userId="798c95b9-abfb-41b5-91c8-f4b139b5cf43" providerId="ADAL" clId="{7BF6788B-5CE6-41EF-801C-136E966357D1}" dt="2022-06-01T13:58:41.657" v="7483" actId="1076"/>
          <ac:spMkLst>
            <pc:docMk/>
            <pc:sldMk cId="158646086" sldId="951"/>
            <ac:spMk id="3" creationId="{CF2455D6-8555-F488-CE1C-9D196C037507}"/>
          </ac:spMkLst>
        </pc:spChg>
        <pc:spChg chg="add del">
          <ac:chgData name="Levaux Nayan" userId="798c95b9-abfb-41b5-91c8-f4b139b5cf43" providerId="ADAL" clId="{7BF6788B-5CE6-41EF-801C-136E966357D1}" dt="2022-06-01T13:57:24.220" v="7434" actId="11529"/>
          <ac:spMkLst>
            <pc:docMk/>
            <pc:sldMk cId="158646086" sldId="951"/>
            <ac:spMk id="5" creationId="{719050B1-1623-D43F-716E-03E1F65E63DA}"/>
          </ac:spMkLst>
        </pc:spChg>
        <pc:spChg chg="mod">
          <ac:chgData name="Levaux Nayan" userId="798c95b9-abfb-41b5-91c8-f4b139b5cf43" providerId="ADAL" clId="{7BF6788B-5CE6-41EF-801C-136E966357D1}" dt="2022-06-01T14:15:22.801" v="7672" actId="1035"/>
          <ac:spMkLst>
            <pc:docMk/>
            <pc:sldMk cId="158646086" sldId="951"/>
            <ac:spMk id="8" creationId="{A5D9A3FA-A112-FA45-271C-BAAEABDF9763}"/>
          </ac:spMkLst>
        </pc:spChg>
        <pc:spChg chg="mod">
          <ac:chgData name="Levaux Nayan" userId="798c95b9-abfb-41b5-91c8-f4b139b5cf43" providerId="ADAL" clId="{7BF6788B-5CE6-41EF-801C-136E966357D1}" dt="2022-06-01T14:15:22.801" v="7672" actId="1035"/>
          <ac:spMkLst>
            <pc:docMk/>
            <pc:sldMk cId="158646086" sldId="951"/>
            <ac:spMk id="11" creationId="{79E3FEC1-2632-DBD0-8555-4FB30AF5EEE2}"/>
          </ac:spMkLst>
        </pc:spChg>
        <pc:spChg chg="add mod">
          <ac:chgData name="Levaux Nayan" userId="798c95b9-abfb-41b5-91c8-f4b139b5cf43" providerId="ADAL" clId="{7BF6788B-5CE6-41EF-801C-136E966357D1}" dt="2022-06-01T14:17:56.762" v="7715" actId="1076"/>
          <ac:spMkLst>
            <pc:docMk/>
            <pc:sldMk cId="158646086" sldId="951"/>
            <ac:spMk id="12" creationId="{52580D01-DB08-C780-764A-275301A7E91F}"/>
          </ac:spMkLst>
        </pc:spChg>
        <pc:spChg chg="add mod">
          <ac:chgData name="Levaux Nayan" userId="798c95b9-abfb-41b5-91c8-f4b139b5cf43" providerId="ADAL" clId="{7BF6788B-5CE6-41EF-801C-136E966357D1}" dt="2022-06-01T14:15:22.801" v="7672" actId="1035"/>
          <ac:spMkLst>
            <pc:docMk/>
            <pc:sldMk cId="158646086" sldId="951"/>
            <ac:spMk id="13" creationId="{A0128C2A-F263-000B-0427-656AED09C602}"/>
          </ac:spMkLst>
        </pc:spChg>
        <pc:spChg chg="add mod">
          <ac:chgData name="Levaux Nayan" userId="798c95b9-abfb-41b5-91c8-f4b139b5cf43" providerId="ADAL" clId="{7BF6788B-5CE6-41EF-801C-136E966357D1}" dt="2022-06-01T14:18:03.128" v="7716" actId="1076"/>
          <ac:spMkLst>
            <pc:docMk/>
            <pc:sldMk cId="158646086" sldId="951"/>
            <ac:spMk id="14" creationId="{BC53E03A-1C99-D922-E22E-C199E2E5D3B0}"/>
          </ac:spMkLst>
        </pc:spChg>
        <pc:spChg chg="add del mod">
          <ac:chgData name="Levaux Nayan" userId="798c95b9-abfb-41b5-91c8-f4b139b5cf43" providerId="ADAL" clId="{7BF6788B-5CE6-41EF-801C-136E966357D1}" dt="2022-06-01T14:18:10.098" v="7717" actId="478"/>
          <ac:spMkLst>
            <pc:docMk/>
            <pc:sldMk cId="158646086" sldId="951"/>
            <ac:spMk id="15" creationId="{CAF49B32-9185-6AC8-DF23-0D964CAB6419}"/>
          </ac:spMkLst>
        </pc:spChg>
        <pc:picChg chg="del">
          <ac:chgData name="Levaux Nayan" userId="798c95b9-abfb-41b5-91c8-f4b139b5cf43" providerId="ADAL" clId="{7BF6788B-5CE6-41EF-801C-136E966357D1}" dt="2022-06-01T13:46:23.457" v="7227" actId="478"/>
          <ac:picMkLst>
            <pc:docMk/>
            <pc:sldMk cId="158646086" sldId="951"/>
            <ac:picMk id="9" creationId="{2785F8DA-DFD2-6134-6922-8B6B9462C563}"/>
          </ac:picMkLst>
        </pc:picChg>
        <pc:picChg chg="add mod ord">
          <ac:chgData name="Levaux Nayan" userId="798c95b9-abfb-41b5-91c8-f4b139b5cf43" providerId="ADAL" clId="{7BF6788B-5CE6-41EF-801C-136E966357D1}" dt="2022-06-01T14:15:22.801" v="7672" actId="1035"/>
          <ac:picMkLst>
            <pc:docMk/>
            <pc:sldMk cId="158646086" sldId="951"/>
            <ac:picMk id="10" creationId="{AE232459-9DAE-214C-BD8B-77F0AD2337FD}"/>
          </ac:picMkLst>
        </pc:picChg>
      </pc:sldChg>
      <pc:sldChg chg="add del">
        <pc:chgData name="Levaux Nayan" userId="798c95b9-abfb-41b5-91c8-f4b139b5cf43" providerId="ADAL" clId="{7BF6788B-5CE6-41EF-801C-136E966357D1}" dt="2022-06-02T15:34:46.689" v="14715" actId="47"/>
        <pc:sldMkLst>
          <pc:docMk/>
          <pc:sldMk cId="181845989" sldId="952"/>
        </pc:sldMkLst>
      </pc:sldChg>
      <pc:sldChg chg="addSp delSp modSp add del mod">
        <pc:chgData name="Levaux Nayan" userId="798c95b9-abfb-41b5-91c8-f4b139b5cf43" providerId="ADAL" clId="{7BF6788B-5CE6-41EF-801C-136E966357D1}" dt="2022-06-01T14:49:45.176" v="8377" actId="47"/>
        <pc:sldMkLst>
          <pc:docMk/>
          <pc:sldMk cId="2766415372" sldId="953"/>
        </pc:sldMkLst>
        <pc:spChg chg="add mod">
          <ac:chgData name="Levaux Nayan" userId="798c95b9-abfb-41b5-91c8-f4b139b5cf43" providerId="ADAL" clId="{7BF6788B-5CE6-41EF-801C-136E966357D1}" dt="2022-06-01T14:25:39.912" v="7954" actId="1076"/>
          <ac:spMkLst>
            <pc:docMk/>
            <pc:sldMk cId="2766415372" sldId="953"/>
            <ac:spMk id="5" creationId="{BA1B3788-2269-9F6D-FDDD-E6BCCEF3D790}"/>
          </ac:spMkLst>
        </pc:spChg>
        <pc:spChg chg="mod">
          <ac:chgData name="Levaux Nayan" userId="798c95b9-abfb-41b5-91c8-f4b139b5cf43" providerId="ADAL" clId="{7BF6788B-5CE6-41EF-801C-136E966357D1}" dt="2022-06-01T14:19:05.464" v="7748" actId="1076"/>
          <ac:spMkLst>
            <pc:docMk/>
            <pc:sldMk cId="2766415372" sldId="953"/>
            <ac:spMk id="12" creationId="{52580D01-DB08-C780-764A-275301A7E91F}"/>
          </ac:spMkLst>
        </pc:spChg>
        <pc:spChg chg="add del mod">
          <ac:chgData name="Levaux Nayan" userId="798c95b9-abfb-41b5-91c8-f4b139b5cf43" providerId="ADAL" clId="{7BF6788B-5CE6-41EF-801C-136E966357D1}" dt="2022-06-01T14:17:33.727" v="7713"/>
          <ac:spMkLst>
            <pc:docMk/>
            <pc:sldMk cId="2766415372" sldId="953"/>
            <ac:spMk id="15" creationId="{77DE6CA5-D35B-DB14-4AEA-0515CE09FE81}"/>
          </ac:spMkLst>
        </pc:spChg>
        <pc:spChg chg="add mod">
          <ac:chgData name="Levaux Nayan" userId="798c95b9-abfb-41b5-91c8-f4b139b5cf43" providerId="ADAL" clId="{7BF6788B-5CE6-41EF-801C-136E966357D1}" dt="2022-06-01T14:26:05.384" v="7956" actId="1076"/>
          <ac:spMkLst>
            <pc:docMk/>
            <pc:sldMk cId="2766415372" sldId="953"/>
            <ac:spMk id="16" creationId="{34ABBF89-7A6A-9A66-DAD5-0FAC20497FCF}"/>
          </ac:spMkLst>
        </pc:spChg>
      </pc:sldChg>
      <pc:sldChg chg="addSp delSp modSp add del mod modAnim">
        <pc:chgData name="Levaux Nayan" userId="798c95b9-abfb-41b5-91c8-f4b139b5cf43" providerId="ADAL" clId="{7BF6788B-5CE6-41EF-801C-136E966357D1}" dt="2022-06-02T13:07:23.850" v="14397" actId="47"/>
        <pc:sldMkLst>
          <pc:docMk/>
          <pc:sldMk cId="3321680038" sldId="954"/>
        </pc:sldMkLst>
        <pc:spChg chg="del">
          <ac:chgData name="Levaux Nayan" userId="798c95b9-abfb-41b5-91c8-f4b139b5cf43" providerId="ADAL" clId="{7BF6788B-5CE6-41EF-801C-136E966357D1}" dt="2022-06-01T14:27:42.914" v="7986" actId="478"/>
          <ac:spMkLst>
            <pc:docMk/>
            <pc:sldMk cId="3321680038" sldId="954"/>
            <ac:spMk id="3" creationId="{CF2455D6-8555-F488-CE1C-9D196C037507}"/>
          </ac:spMkLst>
        </pc:spChg>
        <pc:spChg chg="mod">
          <ac:chgData name="Levaux Nayan" userId="798c95b9-abfb-41b5-91c8-f4b139b5cf43" providerId="ADAL" clId="{7BF6788B-5CE6-41EF-801C-136E966357D1}" dt="2022-06-01T14:42:57.160" v="8273" actId="113"/>
          <ac:spMkLst>
            <pc:docMk/>
            <pc:sldMk cId="3321680038" sldId="954"/>
            <ac:spMk id="5" creationId="{BA1B3788-2269-9F6D-FDDD-E6BCCEF3D790}"/>
          </ac:spMkLst>
        </pc:spChg>
        <pc:spChg chg="del mod">
          <ac:chgData name="Levaux Nayan" userId="798c95b9-abfb-41b5-91c8-f4b139b5cf43" providerId="ADAL" clId="{7BF6788B-5CE6-41EF-801C-136E966357D1}" dt="2022-06-01T14:42:52.473" v="8272" actId="478"/>
          <ac:spMkLst>
            <pc:docMk/>
            <pc:sldMk cId="3321680038" sldId="954"/>
            <ac:spMk id="8" creationId="{A5D9A3FA-A112-FA45-271C-BAAEABDF9763}"/>
          </ac:spMkLst>
        </pc:spChg>
        <pc:spChg chg="del">
          <ac:chgData name="Levaux Nayan" userId="798c95b9-abfb-41b5-91c8-f4b139b5cf43" providerId="ADAL" clId="{7BF6788B-5CE6-41EF-801C-136E966357D1}" dt="2022-06-01T14:27:39.690" v="7984" actId="478"/>
          <ac:spMkLst>
            <pc:docMk/>
            <pc:sldMk cId="3321680038" sldId="954"/>
            <ac:spMk id="11" creationId="{79E3FEC1-2632-DBD0-8555-4FB30AF5EEE2}"/>
          </ac:spMkLst>
        </pc:spChg>
        <pc:spChg chg="del">
          <ac:chgData name="Levaux Nayan" userId="798c95b9-abfb-41b5-91c8-f4b139b5cf43" providerId="ADAL" clId="{7BF6788B-5CE6-41EF-801C-136E966357D1}" dt="2022-06-01T14:27:41.258" v="7985" actId="478"/>
          <ac:spMkLst>
            <pc:docMk/>
            <pc:sldMk cId="3321680038" sldId="954"/>
            <ac:spMk id="12" creationId="{52580D01-DB08-C780-764A-275301A7E91F}"/>
          </ac:spMkLst>
        </pc:spChg>
        <pc:spChg chg="mod">
          <ac:chgData name="Levaux Nayan" userId="798c95b9-abfb-41b5-91c8-f4b139b5cf43" providerId="ADAL" clId="{7BF6788B-5CE6-41EF-801C-136E966357D1}" dt="2022-06-01T14:26:43.313" v="7976" actId="1036"/>
          <ac:spMkLst>
            <pc:docMk/>
            <pc:sldMk cId="3321680038" sldId="954"/>
            <ac:spMk id="13" creationId="{A0128C2A-F263-000B-0427-656AED09C602}"/>
          </ac:spMkLst>
        </pc:spChg>
        <pc:picChg chg="del mod">
          <ac:chgData name="Levaux Nayan" userId="798c95b9-abfb-41b5-91c8-f4b139b5cf43" providerId="ADAL" clId="{7BF6788B-5CE6-41EF-801C-136E966357D1}" dt="2022-06-01T14:27:28.977" v="7983" actId="478"/>
          <ac:picMkLst>
            <pc:docMk/>
            <pc:sldMk cId="3321680038" sldId="954"/>
            <ac:picMk id="10" creationId="{AE232459-9DAE-214C-BD8B-77F0AD2337FD}"/>
          </ac:picMkLst>
        </pc:picChg>
        <pc:picChg chg="add del mod ord">
          <ac:chgData name="Levaux Nayan" userId="798c95b9-abfb-41b5-91c8-f4b139b5cf43" providerId="ADAL" clId="{7BF6788B-5CE6-41EF-801C-136E966357D1}" dt="2022-06-01T14:42:50.207" v="8271" actId="478"/>
          <ac:picMkLst>
            <pc:docMk/>
            <pc:sldMk cId="3321680038" sldId="954"/>
            <ac:picMk id="15" creationId="{822EAAAB-4D19-602E-EB62-031263980067}"/>
          </ac:picMkLst>
        </pc:picChg>
      </pc:sldChg>
      <pc:sldChg chg="addSp delSp modSp add del mod modAnim">
        <pc:chgData name="Levaux Nayan" userId="798c95b9-abfb-41b5-91c8-f4b139b5cf43" providerId="ADAL" clId="{7BF6788B-5CE6-41EF-801C-136E966357D1}" dt="2022-06-01T14:42:45.227" v="8269" actId="47"/>
        <pc:sldMkLst>
          <pc:docMk/>
          <pc:sldMk cId="3752395115" sldId="955"/>
        </pc:sldMkLst>
        <pc:spChg chg="del">
          <ac:chgData name="Levaux Nayan" userId="798c95b9-abfb-41b5-91c8-f4b139b5cf43" providerId="ADAL" clId="{7BF6788B-5CE6-41EF-801C-136E966357D1}" dt="2022-06-01T14:29:37.349" v="8024" actId="478"/>
          <ac:spMkLst>
            <pc:docMk/>
            <pc:sldMk cId="3752395115" sldId="955"/>
            <ac:spMk id="3" creationId="{CF2455D6-8555-F488-CE1C-9D196C037507}"/>
          </ac:spMkLst>
        </pc:spChg>
        <pc:spChg chg="add mod">
          <ac:chgData name="Levaux Nayan" userId="798c95b9-abfb-41b5-91c8-f4b139b5cf43" providerId="ADAL" clId="{7BF6788B-5CE6-41EF-801C-136E966357D1}" dt="2022-06-01T14:37:48.583" v="8162" actId="1035"/>
          <ac:spMkLst>
            <pc:docMk/>
            <pc:sldMk cId="3752395115" sldId="955"/>
            <ac:spMk id="9" creationId="{9B60245E-25D8-8D64-F39D-E624760AE0B2}"/>
          </ac:spMkLst>
        </pc:spChg>
        <pc:spChg chg="mod">
          <ac:chgData name="Levaux Nayan" userId="798c95b9-abfb-41b5-91c8-f4b139b5cf43" providerId="ADAL" clId="{7BF6788B-5CE6-41EF-801C-136E966357D1}" dt="2022-06-01T14:37:48.583" v="8162" actId="1035"/>
          <ac:spMkLst>
            <pc:docMk/>
            <pc:sldMk cId="3752395115" sldId="955"/>
            <ac:spMk id="11" creationId="{79E3FEC1-2632-DBD0-8555-4FB30AF5EEE2}"/>
          </ac:spMkLst>
        </pc:spChg>
        <pc:spChg chg="del">
          <ac:chgData name="Levaux Nayan" userId="798c95b9-abfb-41b5-91c8-f4b139b5cf43" providerId="ADAL" clId="{7BF6788B-5CE6-41EF-801C-136E966357D1}" dt="2022-06-01T14:29:38.372" v="8025" actId="478"/>
          <ac:spMkLst>
            <pc:docMk/>
            <pc:sldMk cId="3752395115" sldId="955"/>
            <ac:spMk id="12" creationId="{52580D01-DB08-C780-764A-275301A7E91F}"/>
          </ac:spMkLst>
        </pc:spChg>
        <pc:spChg chg="add mod">
          <ac:chgData name="Levaux Nayan" userId="798c95b9-abfb-41b5-91c8-f4b139b5cf43" providerId="ADAL" clId="{7BF6788B-5CE6-41EF-801C-136E966357D1}" dt="2022-06-01T14:37:48.583" v="8162" actId="1035"/>
          <ac:spMkLst>
            <pc:docMk/>
            <pc:sldMk cId="3752395115" sldId="955"/>
            <ac:spMk id="17" creationId="{8F4063F2-BC2D-C474-CCD8-246506C4A805}"/>
          </ac:spMkLst>
        </pc:spChg>
        <pc:picChg chg="del">
          <ac:chgData name="Levaux Nayan" userId="798c95b9-abfb-41b5-91c8-f4b139b5cf43" providerId="ADAL" clId="{7BF6788B-5CE6-41EF-801C-136E966357D1}" dt="2022-06-01T14:29:17.809" v="7995" actId="478"/>
          <ac:picMkLst>
            <pc:docMk/>
            <pc:sldMk cId="3752395115" sldId="955"/>
            <ac:picMk id="10" creationId="{AE232459-9DAE-214C-BD8B-77F0AD2337FD}"/>
          </ac:picMkLst>
        </pc:picChg>
        <pc:picChg chg="add mod ord">
          <ac:chgData name="Levaux Nayan" userId="798c95b9-abfb-41b5-91c8-f4b139b5cf43" providerId="ADAL" clId="{7BF6788B-5CE6-41EF-801C-136E966357D1}" dt="2022-06-01T14:29:15.313" v="7994" actId="167"/>
          <ac:picMkLst>
            <pc:docMk/>
            <pc:sldMk cId="3752395115" sldId="955"/>
            <ac:picMk id="15" creationId="{BC7C1966-1E76-8DD3-AE7B-18F99BFF54EB}"/>
          </ac:picMkLst>
        </pc:picChg>
      </pc:sldChg>
      <pc:sldChg chg="add del ord">
        <pc:chgData name="Levaux Nayan" userId="798c95b9-abfb-41b5-91c8-f4b139b5cf43" providerId="ADAL" clId="{7BF6788B-5CE6-41EF-801C-136E966357D1}" dt="2022-06-01T14:49:48.630" v="8380" actId="47"/>
        <pc:sldMkLst>
          <pc:docMk/>
          <pc:sldMk cId="2669794297" sldId="956"/>
        </pc:sldMkLst>
      </pc:sldChg>
      <pc:sldChg chg="add del">
        <pc:chgData name="Levaux Nayan" userId="798c95b9-abfb-41b5-91c8-f4b139b5cf43" providerId="ADAL" clId="{7BF6788B-5CE6-41EF-801C-136E966357D1}" dt="2022-06-01T14:43:16.046" v="8274" actId="47"/>
        <pc:sldMkLst>
          <pc:docMk/>
          <pc:sldMk cId="122910777" sldId="957"/>
        </pc:sldMkLst>
      </pc:sldChg>
      <pc:sldChg chg="addSp delSp modSp add del mod delAnim modAnim">
        <pc:chgData name="Levaux Nayan" userId="798c95b9-abfb-41b5-91c8-f4b139b5cf43" providerId="ADAL" clId="{7BF6788B-5CE6-41EF-801C-136E966357D1}" dt="2022-06-02T13:07:23.850" v="14397" actId="47"/>
        <pc:sldMkLst>
          <pc:docMk/>
          <pc:sldMk cId="704407185" sldId="958"/>
        </pc:sldMkLst>
        <pc:spChg chg="mod">
          <ac:chgData name="Levaux Nayan" userId="798c95b9-abfb-41b5-91c8-f4b139b5cf43" providerId="ADAL" clId="{7BF6788B-5CE6-41EF-801C-136E966357D1}" dt="2022-06-01T14:41:49.016" v="8265" actId="113"/>
          <ac:spMkLst>
            <pc:docMk/>
            <pc:sldMk cId="704407185" sldId="958"/>
            <ac:spMk id="5" creationId="{BA1B3788-2269-9F6D-FDDD-E6BCCEF3D790}"/>
          </ac:spMkLst>
        </pc:spChg>
        <pc:spChg chg="del">
          <ac:chgData name="Levaux Nayan" userId="798c95b9-abfb-41b5-91c8-f4b139b5cf43" providerId="ADAL" clId="{7BF6788B-5CE6-41EF-801C-136E966357D1}" dt="2022-06-01T14:41:44.762" v="8264" actId="478"/>
          <ac:spMkLst>
            <pc:docMk/>
            <pc:sldMk cId="704407185" sldId="958"/>
            <ac:spMk id="8" creationId="{A5D9A3FA-A112-FA45-271C-BAAEABDF9763}"/>
          </ac:spMkLst>
        </pc:spChg>
        <pc:spChg chg="mod">
          <ac:chgData name="Levaux Nayan" userId="798c95b9-abfb-41b5-91c8-f4b139b5cf43" providerId="ADAL" clId="{7BF6788B-5CE6-41EF-801C-136E966357D1}" dt="2022-06-01T22:34:21.804" v="10051" actId="20577"/>
          <ac:spMkLst>
            <pc:docMk/>
            <pc:sldMk cId="704407185" sldId="958"/>
            <ac:spMk id="9" creationId="{9B60245E-25D8-8D64-F39D-E624760AE0B2}"/>
          </ac:spMkLst>
        </pc:spChg>
        <pc:spChg chg="del mod">
          <ac:chgData name="Levaux Nayan" userId="798c95b9-abfb-41b5-91c8-f4b139b5cf43" providerId="ADAL" clId="{7BF6788B-5CE6-41EF-801C-136E966357D1}" dt="2022-06-01T14:40:20.954" v="8254" actId="478"/>
          <ac:spMkLst>
            <pc:docMk/>
            <pc:sldMk cId="704407185" sldId="958"/>
            <ac:spMk id="11" creationId="{79E3FEC1-2632-DBD0-8555-4FB30AF5EEE2}"/>
          </ac:spMkLst>
        </pc:spChg>
        <pc:spChg chg="del mod">
          <ac:chgData name="Levaux Nayan" userId="798c95b9-abfb-41b5-91c8-f4b139b5cf43" providerId="ADAL" clId="{7BF6788B-5CE6-41EF-801C-136E966357D1}" dt="2022-06-01T14:40:55.083" v="8259" actId="478"/>
          <ac:spMkLst>
            <pc:docMk/>
            <pc:sldMk cId="704407185" sldId="958"/>
            <ac:spMk id="17" creationId="{8F4063F2-BC2D-C474-CCD8-246506C4A805}"/>
          </ac:spMkLst>
        </pc:spChg>
        <pc:spChg chg="add mod">
          <ac:chgData name="Levaux Nayan" userId="798c95b9-abfb-41b5-91c8-f4b139b5cf43" providerId="ADAL" clId="{7BF6788B-5CE6-41EF-801C-136E966357D1}" dt="2022-06-01T14:41:19.601" v="8263" actId="1076"/>
          <ac:spMkLst>
            <pc:docMk/>
            <pc:sldMk cId="704407185" sldId="958"/>
            <ac:spMk id="18" creationId="{FB61C163-FCA7-80E2-C535-CD6E1E97B57A}"/>
          </ac:spMkLst>
        </pc:spChg>
        <pc:spChg chg="add del mod">
          <ac:chgData name="Levaux Nayan" userId="798c95b9-abfb-41b5-91c8-f4b139b5cf43" providerId="ADAL" clId="{7BF6788B-5CE6-41EF-801C-136E966357D1}" dt="2022-06-01T14:42:10.522" v="8266" actId="478"/>
          <ac:spMkLst>
            <pc:docMk/>
            <pc:sldMk cId="704407185" sldId="958"/>
            <ac:spMk id="19" creationId="{3CC6C550-78C1-C6FD-A3DB-F1B50A1B2D03}"/>
          </ac:spMkLst>
        </pc:spChg>
      </pc:sldChg>
      <pc:sldChg chg="addSp delSp modSp add del mod modAnim">
        <pc:chgData name="Levaux Nayan" userId="798c95b9-abfb-41b5-91c8-f4b139b5cf43" providerId="ADAL" clId="{7BF6788B-5CE6-41EF-801C-136E966357D1}" dt="2022-06-02T13:07:23.850" v="14397" actId="47"/>
        <pc:sldMkLst>
          <pc:docMk/>
          <pc:sldMk cId="1790792307" sldId="959"/>
        </pc:sldMkLst>
        <pc:spChg chg="add mod">
          <ac:chgData name="Levaux Nayan" userId="798c95b9-abfb-41b5-91c8-f4b139b5cf43" providerId="ADAL" clId="{7BF6788B-5CE6-41EF-801C-136E966357D1}" dt="2022-06-01T14:47:42.920" v="8357" actId="1076"/>
          <ac:spMkLst>
            <pc:docMk/>
            <pc:sldMk cId="1790792307" sldId="959"/>
            <ac:spMk id="12" creationId="{98B59241-2C56-38E5-8E0B-C8BD1BEBA00D}"/>
          </ac:spMkLst>
        </pc:spChg>
        <pc:picChg chg="add del mod">
          <ac:chgData name="Levaux Nayan" userId="798c95b9-abfb-41b5-91c8-f4b139b5cf43" providerId="ADAL" clId="{7BF6788B-5CE6-41EF-801C-136E966357D1}" dt="2022-06-01T14:45:14.849" v="8284" actId="478"/>
          <ac:picMkLst>
            <pc:docMk/>
            <pc:sldMk cId="1790792307" sldId="959"/>
            <ac:picMk id="8" creationId="{C0B0F0A6-3EA2-B693-1DD5-CC3C62C59B48}"/>
          </ac:picMkLst>
        </pc:picChg>
        <pc:picChg chg="add mod">
          <ac:chgData name="Levaux Nayan" userId="798c95b9-abfb-41b5-91c8-f4b139b5cf43" providerId="ADAL" clId="{7BF6788B-5CE6-41EF-801C-136E966357D1}" dt="2022-06-01T14:47:35.296" v="8356" actId="1076"/>
          <ac:picMkLst>
            <pc:docMk/>
            <pc:sldMk cId="1790792307" sldId="959"/>
            <ac:picMk id="11" creationId="{8118F924-96F8-9140-9369-833FDF887AF4}"/>
          </ac:picMkLst>
        </pc:picChg>
        <pc:picChg chg="del">
          <ac:chgData name="Levaux Nayan" userId="798c95b9-abfb-41b5-91c8-f4b139b5cf43" providerId="ADAL" clId="{7BF6788B-5CE6-41EF-801C-136E966357D1}" dt="2022-06-01T14:44:24.560" v="8281" actId="478"/>
          <ac:picMkLst>
            <pc:docMk/>
            <pc:sldMk cId="1790792307" sldId="959"/>
            <ac:picMk id="15" creationId="{BC7C1966-1E76-8DD3-AE7B-18F99BFF54EB}"/>
          </ac:picMkLst>
        </pc:picChg>
        <pc:picChg chg="add del mod">
          <ac:chgData name="Levaux Nayan" userId="798c95b9-abfb-41b5-91c8-f4b139b5cf43" providerId="ADAL" clId="{7BF6788B-5CE6-41EF-801C-136E966357D1}" dt="2022-06-01T14:43:47.607" v="8277"/>
          <ac:picMkLst>
            <pc:docMk/>
            <pc:sldMk cId="1790792307" sldId="959"/>
            <ac:picMk id="17" creationId="{F001C846-ED21-A29D-6252-B68FC7528FF9}"/>
          </ac:picMkLst>
        </pc:picChg>
        <pc:picChg chg="add mod ord">
          <ac:chgData name="Levaux Nayan" userId="798c95b9-abfb-41b5-91c8-f4b139b5cf43" providerId="ADAL" clId="{7BF6788B-5CE6-41EF-801C-136E966357D1}" dt="2022-06-01T14:44:22.486" v="8280" actId="167"/>
          <ac:picMkLst>
            <pc:docMk/>
            <pc:sldMk cId="1790792307" sldId="959"/>
            <ac:picMk id="19" creationId="{908B61F8-8DFC-1B08-87A0-A2F86244F756}"/>
          </ac:picMkLst>
        </pc:picChg>
      </pc:sldChg>
      <pc:sldChg chg="addSp delSp modSp add del mod modAnim">
        <pc:chgData name="Levaux Nayan" userId="798c95b9-abfb-41b5-91c8-f4b139b5cf43" providerId="ADAL" clId="{7BF6788B-5CE6-41EF-801C-136E966357D1}" dt="2022-06-02T13:07:23.850" v="14397" actId="47"/>
        <pc:sldMkLst>
          <pc:docMk/>
          <pc:sldMk cId="3965354198" sldId="960"/>
        </pc:sldMkLst>
        <pc:spChg chg="mod">
          <ac:chgData name="Levaux Nayan" userId="798c95b9-abfb-41b5-91c8-f4b139b5cf43" providerId="ADAL" clId="{7BF6788B-5CE6-41EF-801C-136E966357D1}" dt="2022-06-01T14:48:06.451" v="8370" actId="20577"/>
          <ac:spMkLst>
            <pc:docMk/>
            <pc:sldMk cId="3965354198" sldId="960"/>
            <ac:spMk id="12" creationId="{98B59241-2C56-38E5-8E0B-C8BD1BEBA00D}"/>
          </ac:spMkLst>
        </pc:spChg>
        <pc:picChg chg="add mod ord">
          <ac:chgData name="Levaux Nayan" userId="798c95b9-abfb-41b5-91c8-f4b139b5cf43" providerId="ADAL" clId="{7BF6788B-5CE6-41EF-801C-136E966357D1}" dt="2022-06-01T14:49:01.550" v="8375" actId="167"/>
          <ac:picMkLst>
            <pc:docMk/>
            <pc:sldMk cId="3965354198" sldId="960"/>
            <ac:picMk id="15" creationId="{04A51A51-8E23-AFE0-C9CF-7794CA7144D7}"/>
          </ac:picMkLst>
        </pc:picChg>
        <pc:picChg chg="del">
          <ac:chgData name="Levaux Nayan" userId="798c95b9-abfb-41b5-91c8-f4b139b5cf43" providerId="ADAL" clId="{7BF6788B-5CE6-41EF-801C-136E966357D1}" dt="2022-06-01T14:49:03.753" v="8376" actId="478"/>
          <ac:picMkLst>
            <pc:docMk/>
            <pc:sldMk cId="3965354198" sldId="960"/>
            <ac:picMk id="19" creationId="{908B61F8-8DFC-1B08-87A0-A2F86244F756}"/>
          </ac:picMkLst>
        </pc:picChg>
      </pc:sldChg>
      <pc:sldChg chg="addSp delSp modSp add mod delAnim modAnim">
        <pc:chgData name="Levaux Nayan" userId="798c95b9-abfb-41b5-91c8-f4b139b5cf43" providerId="ADAL" clId="{7BF6788B-5CE6-41EF-801C-136E966357D1}" dt="2022-06-06T11:04:31.023" v="16348" actId="1076"/>
        <pc:sldMkLst>
          <pc:docMk/>
          <pc:sldMk cId="1099238610" sldId="961"/>
        </pc:sldMkLst>
        <pc:spChg chg="mod">
          <ac:chgData name="Levaux Nayan" userId="798c95b9-abfb-41b5-91c8-f4b139b5cf43" providerId="ADAL" clId="{7BF6788B-5CE6-41EF-801C-136E966357D1}" dt="2022-06-02T09:25:22.426" v="12115" actId="20577"/>
          <ac:spMkLst>
            <pc:docMk/>
            <pc:sldMk cId="1099238610" sldId="961"/>
            <ac:spMk id="7" creationId="{5D7E0F3C-34ED-CA4A-8F4A-BF9FE9EA1392}"/>
          </ac:spMkLst>
        </pc:spChg>
        <pc:spChg chg="del">
          <ac:chgData name="Levaux Nayan" userId="798c95b9-abfb-41b5-91c8-f4b139b5cf43" providerId="ADAL" clId="{7BF6788B-5CE6-41EF-801C-136E966357D1}" dt="2022-06-01T15:02:19.304" v="8499" actId="478"/>
          <ac:spMkLst>
            <pc:docMk/>
            <pc:sldMk cId="1099238610" sldId="961"/>
            <ac:spMk id="9" creationId="{692DB39A-CF35-A8EC-AFC7-E9975C0B5318}"/>
          </ac:spMkLst>
        </pc:spChg>
        <pc:spChg chg="del">
          <ac:chgData name="Levaux Nayan" userId="798c95b9-abfb-41b5-91c8-f4b139b5cf43" providerId="ADAL" clId="{7BF6788B-5CE6-41EF-801C-136E966357D1}" dt="2022-06-01T15:02:17.025" v="8497" actId="478"/>
          <ac:spMkLst>
            <pc:docMk/>
            <pc:sldMk cId="1099238610" sldId="961"/>
            <ac:spMk id="10" creationId="{5A9299EC-F282-1918-CC80-CE576772D8CD}"/>
          </ac:spMkLst>
        </pc:spChg>
        <pc:spChg chg="del">
          <ac:chgData name="Levaux Nayan" userId="798c95b9-abfb-41b5-91c8-f4b139b5cf43" providerId="ADAL" clId="{7BF6788B-5CE6-41EF-801C-136E966357D1}" dt="2022-06-01T15:02:15.905" v="8496" actId="478"/>
          <ac:spMkLst>
            <pc:docMk/>
            <pc:sldMk cId="1099238610" sldId="961"/>
            <ac:spMk id="11" creationId="{E7A68F9A-2930-F370-2AE6-0363CCE2B69E}"/>
          </ac:spMkLst>
        </pc:spChg>
        <pc:spChg chg="del">
          <ac:chgData name="Levaux Nayan" userId="798c95b9-abfb-41b5-91c8-f4b139b5cf43" providerId="ADAL" clId="{7BF6788B-5CE6-41EF-801C-136E966357D1}" dt="2022-06-01T15:02:20.713" v="8500" actId="478"/>
          <ac:spMkLst>
            <pc:docMk/>
            <pc:sldMk cId="1099238610" sldId="961"/>
            <ac:spMk id="15" creationId="{EFFE2C81-3C57-80AC-7CF3-E5DD07DF6BE2}"/>
          </ac:spMkLst>
        </pc:spChg>
        <pc:spChg chg="del">
          <ac:chgData name="Levaux Nayan" userId="798c95b9-abfb-41b5-91c8-f4b139b5cf43" providerId="ADAL" clId="{7BF6788B-5CE6-41EF-801C-136E966357D1}" dt="2022-06-01T15:02:25.352" v="8504" actId="478"/>
          <ac:spMkLst>
            <pc:docMk/>
            <pc:sldMk cId="1099238610" sldId="961"/>
            <ac:spMk id="16" creationId="{B1251FA2-429B-F0A1-E734-98D958A7CF41}"/>
          </ac:spMkLst>
        </pc:spChg>
        <pc:spChg chg="del">
          <ac:chgData name="Levaux Nayan" userId="798c95b9-abfb-41b5-91c8-f4b139b5cf43" providerId="ADAL" clId="{7BF6788B-5CE6-41EF-801C-136E966357D1}" dt="2022-06-01T15:02:26.338" v="8505" actId="478"/>
          <ac:spMkLst>
            <pc:docMk/>
            <pc:sldMk cId="1099238610" sldId="961"/>
            <ac:spMk id="17" creationId="{A8E33617-B666-41A2-AFC7-148C3D52F263}"/>
          </ac:spMkLst>
        </pc:spChg>
        <pc:spChg chg="del">
          <ac:chgData name="Levaux Nayan" userId="798c95b9-abfb-41b5-91c8-f4b139b5cf43" providerId="ADAL" clId="{7BF6788B-5CE6-41EF-801C-136E966357D1}" dt="2022-06-01T15:02:27.369" v="8506" actId="478"/>
          <ac:spMkLst>
            <pc:docMk/>
            <pc:sldMk cId="1099238610" sldId="961"/>
            <ac:spMk id="18" creationId="{AB2D6211-F192-832A-45F8-C1A383070153}"/>
          </ac:spMkLst>
        </pc:spChg>
        <pc:spChg chg="del">
          <ac:chgData name="Levaux Nayan" userId="798c95b9-abfb-41b5-91c8-f4b139b5cf43" providerId="ADAL" clId="{7BF6788B-5CE6-41EF-801C-136E966357D1}" dt="2022-06-01T15:02:29.050" v="8507" actId="478"/>
          <ac:spMkLst>
            <pc:docMk/>
            <pc:sldMk cId="1099238610" sldId="961"/>
            <ac:spMk id="19" creationId="{B6881F20-F287-BF25-945A-825F6AA9686B}"/>
          </ac:spMkLst>
        </pc:spChg>
        <pc:spChg chg="del">
          <ac:chgData name="Levaux Nayan" userId="798c95b9-abfb-41b5-91c8-f4b139b5cf43" providerId="ADAL" clId="{7BF6788B-5CE6-41EF-801C-136E966357D1}" dt="2022-06-01T15:02:31.385" v="8509" actId="478"/>
          <ac:spMkLst>
            <pc:docMk/>
            <pc:sldMk cId="1099238610" sldId="961"/>
            <ac:spMk id="20" creationId="{CD787017-A389-A8E2-927F-68D658AE1C12}"/>
          </ac:spMkLst>
        </pc:spChg>
        <pc:spChg chg="del">
          <ac:chgData name="Levaux Nayan" userId="798c95b9-abfb-41b5-91c8-f4b139b5cf43" providerId="ADAL" clId="{7BF6788B-5CE6-41EF-801C-136E966357D1}" dt="2022-06-01T15:02:24.016" v="8503" actId="478"/>
          <ac:spMkLst>
            <pc:docMk/>
            <pc:sldMk cId="1099238610" sldId="961"/>
            <ac:spMk id="22" creationId="{513AD20D-73CB-E77B-5E60-7DD917ED92E3}"/>
          </ac:spMkLst>
        </pc:spChg>
        <pc:spChg chg="del">
          <ac:chgData name="Levaux Nayan" userId="798c95b9-abfb-41b5-91c8-f4b139b5cf43" providerId="ADAL" clId="{7BF6788B-5CE6-41EF-801C-136E966357D1}" dt="2022-06-01T15:02:30.353" v="8508" actId="478"/>
          <ac:spMkLst>
            <pc:docMk/>
            <pc:sldMk cId="1099238610" sldId="961"/>
            <ac:spMk id="23" creationId="{E78DCDC8-F641-55C4-871C-2837CE407739}"/>
          </ac:spMkLst>
        </pc:spChg>
        <pc:spChg chg="add mod">
          <ac:chgData name="Levaux Nayan" userId="798c95b9-abfb-41b5-91c8-f4b139b5cf43" providerId="ADAL" clId="{7BF6788B-5CE6-41EF-801C-136E966357D1}" dt="2022-06-03T16:45:54.343" v="15202" actId="20577"/>
          <ac:spMkLst>
            <pc:docMk/>
            <pc:sldMk cId="1099238610" sldId="961"/>
            <ac:spMk id="24" creationId="{C6C9878D-ECF2-2D83-5EEB-84C067148756}"/>
          </ac:spMkLst>
        </pc:spChg>
        <pc:spChg chg="add mod">
          <ac:chgData name="Levaux Nayan" userId="798c95b9-abfb-41b5-91c8-f4b139b5cf43" providerId="ADAL" clId="{7BF6788B-5CE6-41EF-801C-136E966357D1}" dt="2022-06-01T15:02:55.002" v="8570" actId="1035"/>
          <ac:spMkLst>
            <pc:docMk/>
            <pc:sldMk cId="1099238610" sldId="961"/>
            <ac:spMk id="26" creationId="{E73FB71C-32F0-C3B1-CAE6-F27480323B15}"/>
          </ac:spMkLst>
        </pc:spChg>
        <pc:spChg chg="add mod">
          <ac:chgData name="Levaux Nayan" userId="798c95b9-abfb-41b5-91c8-f4b139b5cf43" providerId="ADAL" clId="{7BF6788B-5CE6-41EF-801C-136E966357D1}" dt="2022-06-06T10:44:42.508" v="16041" actId="208"/>
          <ac:spMkLst>
            <pc:docMk/>
            <pc:sldMk cId="1099238610" sldId="961"/>
            <ac:spMk id="27" creationId="{6346A701-0B7E-4C8D-3C2A-1C3DFAC0F4FB}"/>
          </ac:spMkLst>
        </pc:spChg>
        <pc:spChg chg="add del mod">
          <ac:chgData name="Levaux Nayan" userId="798c95b9-abfb-41b5-91c8-f4b139b5cf43" providerId="ADAL" clId="{7BF6788B-5CE6-41EF-801C-136E966357D1}" dt="2022-06-06T10:56:42.603" v="16051" actId="478"/>
          <ac:spMkLst>
            <pc:docMk/>
            <pc:sldMk cId="1099238610" sldId="961"/>
            <ac:spMk id="29" creationId="{7E8BD583-926D-232D-2BC2-06DA4861A94C}"/>
          </ac:spMkLst>
        </pc:spChg>
        <pc:spChg chg="add del mod">
          <ac:chgData name="Levaux Nayan" userId="798c95b9-abfb-41b5-91c8-f4b139b5cf43" providerId="ADAL" clId="{7BF6788B-5CE6-41EF-801C-136E966357D1}" dt="2022-06-06T10:56:33.674" v="16047" actId="478"/>
          <ac:spMkLst>
            <pc:docMk/>
            <pc:sldMk cId="1099238610" sldId="961"/>
            <ac:spMk id="30" creationId="{DEE5B9C9-31AC-6905-E0ED-2388B530D5AE}"/>
          </ac:spMkLst>
        </pc:spChg>
        <pc:spChg chg="add del mod">
          <ac:chgData name="Levaux Nayan" userId="798c95b9-abfb-41b5-91c8-f4b139b5cf43" providerId="ADAL" clId="{7BF6788B-5CE6-41EF-801C-136E966357D1}" dt="2022-06-06T10:56:32.224" v="16046" actId="478"/>
          <ac:spMkLst>
            <pc:docMk/>
            <pc:sldMk cId="1099238610" sldId="961"/>
            <ac:spMk id="31" creationId="{5A34C5D6-D48A-3569-3171-DA0EAEC0758F}"/>
          </ac:spMkLst>
        </pc:spChg>
        <pc:spChg chg="add del mod">
          <ac:chgData name="Levaux Nayan" userId="798c95b9-abfb-41b5-91c8-f4b139b5cf43" providerId="ADAL" clId="{7BF6788B-5CE6-41EF-801C-136E966357D1}" dt="2022-06-06T10:56:38.633" v="16049" actId="478"/>
          <ac:spMkLst>
            <pc:docMk/>
            <pc:sldMk cId="1099238610" sldId="961"/>
            <ac:spMk id="32" creationId="{EA5FC2C4-25FA-795C-185C-C8065E5FB715}"/>
          </ac:spMkLst>
        </pc:spChg>
        <pc:spChg chg="add del mod">
          <ac:chgData name="Levaux Nayan" userId="798c95b9-abfb-41b5-91c8-f4b139b5cf43" providerId="ADAL" clId="{7BF6788B-5CE6-41EF-801C-136E966357D1}" dt="2022-06-06T10:56:41.139" v="16050" actId="478"/>
          <ac:spMkLst>
            <pc:docMk/>
            <pc:sldMk cId="1099238610" sldId="961"/>
            <ac:spMk id="33" creationId="{AE4055C9-0A23-EAB0-41EA-36095EB3A5EC}"/>
          </ac:spMkLst>
        </pc:spChg>
        <pc:spChg chg="add del mod">
          <ac:chgData name="Levaux Nayan" userId="798c95b9-abfb-41b5-91c8-f4b139b5cf43" providerId="ADAL" clId="{7BF6788B-5CE6-41EF-801C-136E966357D1}" dt="2022-06-06T10:56:36.033" v="16048" actId="478"/>
          <ac:spMkLst>
            <pc:docMk/>
            <pc:sldMk cId="1099238610" sldId="961"/>
            <ac:spMk id="34" creationId="{12505D58-4992-E32D-970C-7AE40D9FE2FA}"/>
          </ac:spMkLst>
        </pc:spChg>
        <pc:spChg chg="add del mod">
          <ac:chgData name="Levaux Nayan" userId="798c95b9-abfb-41b5-91c8-f4b139b5cf43" providerId="ADAL" clId="{7BF6788B-5CE6-41EF-801C-136E966357D1}" dt="2022-06-06T10:56:29.617" v="16044" actId="478"/>
          <ac:spMkLst>
            <pc:docMk/>
            <pc:sldMk cId="1099238610" sldId="961"/>
            <ac:spMk id="35" creationId="{A8DF950D-29F5-1580-54AD-08CF7E1599F7}"/>
          </ac:spMkLst>
        </pc:spChg>
        <pc:spChg chg="add del mod">
          <ac:chgData name="Levaux Nayan" userId="798c95b9-abfb-41b5-91c8-f4b139b5cf43" providerId="ADAL" clId="{7BF6788B-5CE6-41EF-801C-136E966357D1}" dt="2022-06-06T10:56:27.984" v="16043" actId="478"/>
          <ac:spMkLst>
            <pc:docMk/>
            <pc:sldMk cId="1099238610" sldId="961"/>
            <ac:spMk id="36" creationId="{B88043E8-960E-BF73-6800-AF7BD7D64983}"/>
          </ac:spMkLst>
        </pc:spChg>
        <pc:spChg chg="add del mod">
          <ac:chgData name="Levaux Nayan" userId="798c95b9-abfb-41b5-91c8-f4b139b5cf43" providerId="ADAL" clId="{7BF6788B-5CE6-41EF-801C-136E966357D1}" dt="2022-06-01T15:06:17.672" v="8628" actId="478"/>
          <ac:spMkLst>
            <pc:docMk/>
            <pc:sldMk cId="1099238610" sldId="961"/>
            <ac:spMk id="37" creationId="{E6BD9A7E-4FE6-9E17-F103-9066403ACDAF}"/>
          </ac:spMkLst>
        </pc:spChg>
        <pc:spChg chg="add mod">
          <ac:chgData name="Levaux Nayan" userId="798c95b9-abfb-41b5-91c8-f4b139b5cf43" providerId="ADAL" clId="{7BF6788B-5CE6-41EF-801C-136E966357D1}" dt="2022-06-06T11:04:22.072" v="16347" actId="16959"/>
          <ac:spMkLst>
            <pc:docMk/>
            <pc:sldMk cId="1099238610" sldId="961"/>
            <ac:spMk id="38" creationId="{36BC2A75-3FDB-CE75-66DA-EB530EE0102D}"/>
          </ac:spMkLst>
        </pc:spChg>
        <pc:spChg chg="add mod">
          <ac:chgData name="Levaux Nayan" userId="798c95b9-abfb-41b5-91c8-f4b139b5cf43" providerId="ADAL" clId="{7BF6788B-5CE6-41EF-801C-136E966357D1}" dt="2022-06-06T11:04:31.023" v="16348" actId="1076"/>
          <ac:spMkLst>
            <pc:docMk/>
            <pc:sldMk cId="1099238610" sldId="961"/>
            <ac:spMk id="39" creationId="{E0AD24B2-349C-DEAF-A2FD-1AC5DC2C0773}"/>
          </ac:spMkLst>
        </pc:spChg>
        <pc:picChg chg="del">
          <ac:chgData name="Levaux Nayan" userId="798c95b9-abfb-41b5-91c8-f4b139b5cf43" providerId="ADAL" clId="{7BF6788B-5CE6-41EF-801C-136E966357D1}" dt="2022-06-01T15:02:12.913" v="8493" actId="478"/>
          <ac:picMkLst>
            <pc:docMk/>
            <pc:sldMk cId="1099238610" sldId="961"/>
            <ac:picMk id="5" creationId="{1546F8EF-050A-E03B-9E54-1D2B77A8DBDB}"/>
          </ac:picMkLst>
        </pc:picChg>
        <pc:picChg chg="del">
          <ac:chgData name="Levaux Nayan" userId="798c95b9-abfb-41b5-91c8-f4b139b5cf43" providerId="ADAL" clId="{7BF6788B-5CE6-41EF-801C-136E966357D1}" dt="2022-06-01T15:02:14.481" v="8495" actId="478"/>
          <ac:picMkLst>
            <pc:docMk/>
            <pc:sldMk cId="1099238610" sldId="961"/>
            <ac:picMk id="8" creationId="{B00685E7-F01C-F316-A9EB-9C3E68B9E3E6}"/>
          </ac:picMkLst>
        </pc:picChg>
        <pc:picChg chg="del">
          <ac:chgData name="Levaux Nayan" userId="798c95b9-abfb-41b5-91c8-f4b139b5cf43" providerId="ADAL" clId="{7BF6788B-5CE6-41EF-801C-136E966357D1}" dt="2022-06-01T15:02:21.321" v="8501" actId="478"/>
          <ac:picMkLst>
            <pc:docMk/>
            <pc:sldMk cId="1099238610" sldId="961"/>
            <ac:picMk id="14" creationId="{33138AC3-4FF1-33D6-3B7F-AEA6AFA8131F}"/>
          </ac:picMkLst>
        </pc:picChg>
        <pc:picChg chg="del">
          <ac:chgData name="Levaux Nayan" userId="798c95b9-abfb-41b5-91c8-f4b139b5cf43" providerId="ADAL" clId="{7BF6788B-5CE6-41EF-801C-136E966357D1}" dt="2022-06-01T15:02:22.536" v="8502" actId="478"/>
          <ac:picMkLst>
            <pc:docMk/>
            <pc:sldMk cId="1099238610" sldId="961"/>
            <ac:picMk id="21" creationId="{E082D0AB-C5FA-417D-10A2-AD7D86F918CB}"/>
          </ac:picMkLst>
        </pc:picChg>
        <pc:picChg chg="add mod">
          <ac:chgData name="Levaux Nayan" userId="798c95b9-abfb-41b5-91c8-f4b139b5cf43" providerId="ADAL" clId="{7BF6788B-5CE6-41EF-801C-136E966357D1}" dt="2022-06-01T15:02:55.002" v="8570" actId="1035"/>
          <ac:picMkLst>
            <pc:docMk/>
            <pc:sldMk cId="1099238610" sldId="961"/>
            <ac:picMk id="25" creationId="{1EEFDE4A-2645-BCC0-5A44-AD4E619FB1B1}"/>
          </ac:picMkLst>
        </pc:picChg>
        <pc:picChg chg="add mod">
          <ac:chgData name="Levaux Nayan" userId="798c95b9-abfb-41b5-91c8-f4b139b5cf43" providerId="ADAL" clId="{7BF6788B-5CE6-41EF-801C-136E966357D1}" dt="2022-06-01T15:08:22.025" v="8722" actId="1035"/>
          <ac:picMkLst>
            <pc:docMk/>
            <pc:sldMk cId="1099238610" sldId="961"/>
            <ac:picMk id="28" creationId="{D66D5C65-39B6-D588-A627-FDE16FE207DF}"/>
          </ac:picMkLst>
        </pc:picChg>
        <pc:cxnChg chg="del mod">
          <ac:chgData name="Levaux Nayan" userId="798c95b9-abfb-41b5-91c8-f4b139b5cf43" providerId="ADAL" clId="{7BF6788B-5CE6-41EF-801C-136E966357D1}" dt="2022-06-01T15:02:18.177" v="8498" actId="478"/>
          <ac:cxnSpMkLst>
            <pc:docMk/>
            <pc:sldMk cId="1099238610" sldId="961"/>
            <ac:cxnSpMk id="12" creationId="{C508F1CD-D6B6-8062-A915-2FC6EDCA8747}"/>
          </ac:cxnSpMkLst>
        </pc:cxnChg>
        <pc:cxnChg chg="del">
          <ac:chgData name="Levaux Nayan" userId="798c95b9-abfb-41b5-91c8-f4b139b5cf43" providerId="ADAL" clId="{7BF6788B-5CE6-41EF-801C-136E966357D1}" dt="2022-06-01T15:02:13.913" v="8494" actId="478"/>
          <ac:cxnSpMkLst>
            <pc:docMk/>
            <pc:sldMk cId="1099238610" sldId="961"/>
            <ac:cxnSpMk id="13" creationId="{D9A8E066-C788-9164-F3D6-7FF3E506C279}"/>
          </ac:cxnSpMkLst>
        </pc:cxnChg>
      </pc:sldChg>
      <pc:sldChg chg="addSp delSp modSp add mod modAnim">
        <pc:chgData name="Levaux Nayan" userId="798c95b9-abfb-41b5-91c8-f4b139b5cf43" providerId="ADAL" clId="{7BF6788B-5CE6-41EF-801C-136E966357D1}" dt="2022-06-02T13:08:15.812" v="14398" actId="207"/>
        <pc:sldMkLst>
          <pc:docMk/>
          <pc:sldMk cId="1407962026" sldId="962"/>
        </pc:sldMkLst>
        <pc:spChg chg="add mod">
          <ac:chgData name="Levaux Nayan" userId="798c95b9-abfb-41b5-91c8-f4b139b5cf43" providerId="ADAL" clId="{7BF6788B-5CE6-41EF-801C-136E966357D1}" dt="2022-06-02T13:08:15.812" v="14398" actId="207"/>
          <ac:spMkLst>
            <pc:docMk/>
            <pc:sldMk cId="1407962026" sldId="962"/>
            <ac:spMk id="2" creationId="{C818B1FE-0FAD-C3A5-ABB0-35AA8124C397}"/>
          </ac:spMkLst>
        </pc:spChg>
        <pc:spChg chg="add del mod">
          <ac:chgData name="Levaux Nayan" userId="798c95b9-abfb-41b5-91c8-f4b139b5cf43" providerId="ADAL" clId="{7BF6788B-5CE6-41EF-801C-136E966357D1}" dt="2022-06-01T15:41:36.330" v="9522" actId="478"/>
          <ac:spMkLst>
            <pc:docMk/>
            <pc:sldMk cId="1407962026" sldId="962"/>
            <ac:spMk id="3" creationId="{2E9C5217-3312-A616-E0EA-A6F67C6F5A8F}"/>
          </ac:spMkLst>
        </pc:spChg>
        <pc:spChg chg="add del mod">
          <ac:chgData name="Levaux Nayan" userId="798c95b9-abfb-41b5-91c8-f4b139b5cf43" providerId="ADAL" clId="{7BF6788B-5CE6-41EF-801C-136E966357D1}" dt="2022-06-01T15:41:39.747" v="9523" actId="478"/>
          <ac:spMkLst>
            <pc:docMk/>
            <pc:sldMk cId="1407962026" sldId="962"/>
            <ac:spMk id="5" creationId="{5C923750-C990-4702-91FB-8EEC1907C2E5}"/>
          </ac:spMkLst>
        </pc:spChg>
        <pc:spChg chg="mod">
          <ac:chgData name="Levaux Nayan" userId="798c95b9-abfb-41b5-91c8-f4b139b5cf43" providerId="ADAL" clId="{7BF6788B-5CE6-41EF-801C-136E966357D1}" dt="2022-06-01T15:20:54.756" v="8916" actId="20577"/>
          <ac:spMkLst>
            <pc:docMk/>
            <pc:sldMk cId="1407962026" sldId="962"/>
            <ac:spMk id="7" creationId="{5D7E0F3C-34ED-CA4A-8F4A-BF9FE9EA1392}"/>
          </ac:spMkLst>
        </pc:spChg>
        <pc:spChg chg="del">
          <ac:chgData name="Levaux Nayan" userId="798c95b9-abfb-41b5-91c8-f4b139b5cf43" providerId="ADAL" clId="{7BF6788B-5CE6-41EF-801C-136E966357D1}" dt="2022-06-01T15:25:41.505" v="9014" actId="478"/>
          <ac:spMkLst>
            <pc:docMk/>
            <pc:sldMk cId="1407962026" sldId="962"/>
            <ac:spMk id="9" creationId="{DCA859D6-5981-9962-B401-3B7588126929}"/>
          </ac:spMkLst>
        </pc:spChg>
        <pc:spChg chg="del">
          <ac:chgData name="Levaux Nayan" userId="798c95b9-abfb-41b5-91c8-f4b139b5cf43" providerId="ADAL" clId="{7BF6788B-5CE6-41EF-801C-136E966357D1}" dt="2022-06-01T15:24:59.129" v="9004" actId="478"/>
          <ac:spMkLst>
            <pc:docMk/>
            <pc:sldMk cId="1407962026" sldId="962"/>
            <ac:spMk id="10" creationId="{5F613F8E-8C85-6D5A-6478-11DC598F8784}"/>
          </ac:spMkLst>
        </pc:spChg>
        <pc:spChg chg="del">
          <ac:chgData name="Levaux Nayan" userId="798c95b9-abfb-41b5-91c8-f4b139b5cf43" providerId="ADAL" clId="{7BF6788B-5CE6-41EF-801C-136E966357D1}" dt="2022-06-01T15:25:33.609" v="9006" actId="478"/>
          <ac:spMkLst>
            <pc:docMk/>
            <pc:sldMk cId="1407962026" sldId="962"/>
            <ac:spMk id="11" creationId="{CDCB13AD-0520-A14E-5853-94D652C96920}"/>
          </ac:spMkLst>
        </pc:spChg>
        <pc:spChg chg="del">
          <ac:chgData name="Levaux Nayan" userId="798c95b9-abfb-41b5-91c8-f4b139b5cf43" providerId="ADAL" clId="{7BF6788B-5CE6-41EF-801C-136E966357D1}" dt="2022-06-01T15:25:40.938" v="9013" actId="478"/>
          <ac:spMkLst>
            <pc:docMk/>
            <pc:sldMk cId="1407962026" sldId="962"/>
            <ac:spMk id="12" creationId="{1A8422F4-5B39-2F8D-61BB-B4ACD76409F5}"/>
          </ac:spMkLst>
        </pc:spChg>
        <pc:spChg chg="del">
          <ac:chgData name="Levaux Nayan" userId="798c95b9-abfb-41b5-91c8-f4b139b5cf43" providerId="ADAL" clId="{7BF6788B-5CE6-41EF-801C-136E966357D1}" dt="2022-06-01T15:25:38.009" v="9010" actId="478"/>
          <ac:spMkLst>
            <pc:docMk/>
            <pc:sldMk cId="1407962026" sldId="962"/>
            <ac:spMk id="15" creationId="{65F82F7E-83F6-3377-FE2D-6338083F8D3B}"/>
          </ac:spMkLst>
        </pc:spChg>
        <pc:spChg chg="del">
          <ac:chgData name="Levaux Nayan" userId="798c95b9-abfb-41b5-91c8-f4b139b5cf43" providerId="ADAL" clId="{7BF6788B-5CE6-41EF-801C-136E966357D1}" dt="2022-06-01T15:25:42.729" v="9015" actId="478"/>
          <ac:spMkLst>
            <pc:docMk/>
            <pc:sldMk cId="1407962026" sldId="962"/>
            <ac:spMk id="16" creationId="{04027FC1-6CB0-DDFA-219D-217C08BFBD56}"/>
          </ac:spMkLst>
        </pc:spChg>
        <pc:spChg chg="del mod">
          <ac:chgData name="Levaux Nayan" userId="798c95b9-abfb-41b5-91c8-f4b139b5cf43" providerId="ADAL" clId="{7BF6788B-5CE6-41EF-801C-136E966357D1}" dt="2022-06-01T15:25:35.826" v="9008" actId="478"/>
          <ac:spMkLst>
            <pc:docMk/>
            <pc:sldMk cId="1407962026" sldId="962"/>
            <ac:spMk id="18" creationId="{1B8F99C9-F69F-0448-B670-7F6D9A7686B1}"/>
          </ac:spMkLst>
        </pc:spChg>
        <pc:spChg chg="del">
          <ac:chgData name="Levaux Nayan" userId="798c95b9-abfb-41b5-91c8-f4b139b5cf43" providerId="ADAL" clId="{7BF6788B-5CE6-41EF-801C-136E966357D1}" dt="2022-06-01T15:25:44.209" v="9016" actId="478"/>
          <ac:spMkLst>
            <pc:docMk/>
            <pc:sldMk cId="1407962026" sldId="962"/>
            <ac:spMk id="19" creationId="{44E3DFA4-8A84-F331-8900-386A9DAC3584}"/>
          </ac:spMkLst>
        </pc:spChg>
        <pc:spChg chg="add del mod">
          <ac:chgData name="Levaux Nayan" userId="798c95b9-abfb-41b5-91c8-f4b139b5cf43" providerId="ADAL" clId="{7BF6788B-5CE6-41EF-801C-136E966357D1}" dt="2022-06-01T15:15:32.513" v="8815" actId="478"/>
          <ac:spMkLst>
            <pc:docMk/>
            <pc:sldMk cId="1407962026" sldId="962"/>
            <ac:spMk id="20" creationId="{A2365A0D-B5BE-4440-95A4-C356B631BE34}"/>
          </ac:spMkLst>
        </pc:spChg>
        <pc:spChg chg="del">
          <ac:chgData name="Levaux Nayan" userId="798c95b9-abfb-41b5-91c8-f4b139b5cf43" providerId="ADAL" clId="{7BF6788B-5CE6-41EF-801C-136E966357D1}" dt="2022-06-01T15:25:44.776" v="9017" actId="478"/>
          <ac:spMkLst>
            <pc:docMk/>
            <pc:sldMk cId="1407962026" sldId="962"/>
            <ac:spMk id="21" creationId="{7CAC0059-350E-CFFF-6E81-FF3CB8126D09}"/>
          </ac:spMkLst>
        </pc:spChg>
        <pc:spChg chg="del">
          <ac:chgData name="Levaux Nayan" userId="798c95b9-abfb-41b5-91c8-f4b139b5cf43" providerId="ADAL" clId="{7BF6788B-5CE6-41EF-801C-136E966357D1}" dt="2022-06-01T15:25:40.041" v="9012" actId="478"/>
          <ac:spMkLst>
            <pc:docMk/>
            <pc:sldMk cId="1407962026" sldId="962"/>
            <ac:spMk id="22" creationId="{CF2E56AB-1437-6177-10C6-BFF2D7F88E99}"/>
          </ac:spMkLst>
        </pc:spChg>
        <pc:spChg chg="del">
          <ac:chgData name="Levaux Nayan" userId="798c95b9-abfb-41b5-91c8-f4b139b5cf43" providerId="ADAL" clId="{7BF6788B-5CE6-41EF-801C-136E966357D1}" dt="2022-06-01T15:25:46.080" v="9018" actId="478"/>
          <ac:spMkLst>
            <pc:docMk/>
            <pc:sldMk cId="1407962026" sldId="962"/>
            <ac:spMk id="23" creationId="{ED676B7D-C801-FBE9-3883-87AB9040E3B8}"/>
          </ac:spMkLst>
        </pc:spChg>
        <pc:spChg chg="add del mod">
          <ac:chgData name="Levaux Nayan" userId="798c95b9-abfb-41b5-91c8-f4b139b5cf43" providerId="ADAL" clId="{7BF6788B-5CE6-41EF-801C-136E966357D1}" dt="2022-06-01T15:55:57.600" v="9811" actId="478"/>
          <ac:spMkLst>
            <pc:docMk/>
            <pc:sldMk cId="1407962026" sldId="962"/>
            <ac:spMk id="24" creationId="{59A42364-B799-FD67-6EBB-01E61747E063}"/>
          </ac:spMkLst>
        </pc:spChg>
        <pc:spChg chg="add mod ord">
          <ac:chgData name="Levaux Nayan" userId="798c95b9-abfb-41b5-91c8-f4b139b5cf43" providerId="ADAL" clId="{7BF6788B-5CE6-41EF-801C-136E966357D1}" dt="2022-06-01T15:55:55.659" v="9810" actId="167"/>
          <ac:spMkLst>
            <pc:docMk/>
            <pc:sldMk cId="1407962026" sldId="962"/>
            <ac:spMk id="25" creationId="{23E9A9E5-C572-C839-2DC0-0BCBA28DC78E}"/>
          </ac:spMkLst>
        </pc:spChg>
        <pc:spChg chg="add del mod">
          <ac:chgData name="Levaux Nayan" userId="798c95b9-abfb-41b5-91c8-f4b139b5cf43" providerId="ADAL" clId="{7BF6788B-5CE6-41EF-801C-136E966357D1}" dt="2022-06-01T15:26:15.180" v="9020"/>
          <ac:spMkLst>
            <pc:docMk/>
            <pc:sldMk cId="1407962026" sldId="962"/>
            <ac:spMk id="26" creationId="{B947E625-5073-6917-6D9D-E7DA94103B98}"/>
          </ac:spMkLst>
        </pc:spChg>
        <pc:spChg chg="add del mod">
          <ac:chgData name="Levaux Nayan" userId="798c95b9-abfb-41b5-91c8-f4b139b5cf43" providerId="ADAL" clId="{7BF6788B-5CE6-41EF-801C-136E966357D1}" dt="2022-06-01T15:26:15.180" v="9020"/>
          <ac:spMkLst>
            <pc:docMk/>
            <pc:sldMk cId="1407962026" sldId="962"/>
            <ac:spMk id="29" creationId="{3FA37492-C436-C9A1-58E6-CC4638E3EC9A}"/>
          </ac:spMkLst>
        </pc:spChg>
        <pc:spChg chg="add del mod">
          <ac:chgData name="Levaux Nayan" userId="798c95b9-abfb-41b5-91c8-f4b139b5cf43" providerId="ADAL" clId="{7BF6788B-5CE6-41EF-801C-136E966357D1}" dt="2022-06-01T15:26:15.180" v="9020"/>
          <ac:spMkLst>
            <pc:docMk/>
            <pc:sldMk cId="1407962026" sldId="962"/>
            <ac:spMk id="30" creationId="{2E92A782-AFA3-067B-EFD2-92AF3A4AEC3C}"/>
          </ac:spMkLst>
        </pc:spChg>
        <pc:spChg chg="add del mod">
          <ac:chgData name="Levaux Nayan" userId="798c95b9-abfb-41b5-91c8-f4b139b5cf43" providerId="ADAL" clId="{7BF6788B-5CE6-41EF-801C-136E966357D1}" dt="2022-06-01T15:26:15.180" v="9020"/>
          <ac:spMkLst>
            <pc:docMk/>
            <pc:sldMk cId="1407962026" sldId="962"/>
            <ac:spMk id="31" creationId="{63E221CD-4289-2D9B-816C-7D612D0304BD}"/>
          </ac:spMkLst>
        </pc:spChg>
        <pc:spChg chg="add del mod">
          <ac:chgData name="Levaux Nayan" userId="798c95b9-abfb-41b5-91c8-f4b139b5cf43" providerId="ADAL" clId="{7BF6788B-5CE6-41EF-801C-136E966357D1}" dt="2022-06-01T15:26:15.180" v="9020"/>
          <ac:spMkLst>
            <pc:docMk/>
            <pc:sldMk cId="1407962026" sldId="962"/>
            <ac:spMk id="34" creationId="{73E83E22-2A84-CF40-0F33-8B3D80C4DFED}"/>
          </ac:spMkLst>
        </pc:spChg>
        <pc:spChg chg="add del mod">
          <ac:chgData name="Levaux Nayan" userId="798c95b9-abfb-41b5-91c8-f4b139b5cf43" providerId="ADAL" clId="{7BF6788B-5CE6-41EF-801C-136E966357D1}" dt="2022-06-01T15:26:15.180" v="9020"/>
          <ac:spMkLst>
            <pc:docMk/>
            <pc:sldMk cId="1407962026" sldId="962"/>
            <ac:spMk id="35" creationId="{8512B9B7-E5E2-9BC0-AEDE-96D9B4F20B4C}"/>
          </ac:spMkLst>
        </pc:spChg>
        <pc:spChg chg="add del mod">
          <ac:chgData name="Levaux Nayan" userId="798c95b9-abfb-41b5-91c8-f4b139b5cf43" providerId="ADAL" clId="{7BF6788B-5CE6-41EF-801C-136E966357D1}" dt="2022-06-01T15:26:15.180" v="9020"/>
          <ac:spMkLst>
            <pc:docMk/>
            <pc:sldMk cId="1407962026" sldId="962"/>
            <ac:spMk id="36" creationId="{FE10A386-A056-6A57-1BE1-9C3F5C0767C3}"/>
          </ac:spMkLst>
        </pc:spChg>
        <pc:spChg chg="add del mod">
          <ac:chgData name="Levaux Nayan" userId="798c95b9-abfb-41b5-91c8-f4b139b5cf43" providerId="ADAL" clId="{7BF6788B-5CE6-41EF-801C-136E966357D1}" dt="2022-06-01T15:26:15.180" v="9020"/>
          <ac:spMkLst>
            <pc:docMk/>
            <pc:sldMk cId="1407962026" sldId="962"/>
            <ac:spMk id="37" creationId="{794222B9-CDA5-1C69-29B7-D4811ED65470}"/>
          </ac:spMkLst>
        </pc:spChg>
        <pc:spChg chg="add del mod">
          <ac:chgData name="Levaux Nayan" userId="798c95b9-abfb-41b5-91c8-f4b139b5cf43" providerId="ADAL" clId="{7BF6788B-5CE6-41EF-801C-136E966357D1}" dt="2022-06-01T15:26:15.180" v="9020"/>
          <ac:spMkLst>
            <pc:docMk/>
            <pc:sldMk cId="1407962026" sldId="962"/>
            <ac:spMk id="38" creationId="{B542B823-20C7-2C2A-AF5C-5D048E55AA5B}"/>
          </ac:spMkLst>
        </pc:spChg>
        <pc:spChg chg="add del mod">
          <ac:chgData name="Levaux Nayan" userId="798c95b9-abfb-41b5-91c8-f4b139b5cf43" providerId="ADAL" clId="{7BF6788B-5CE6-41EF-801C-136E966357D1}" dt="2022-06-01T15:26:15.180" v="9020"/>
          <ac:spMkLst>
            <pc:docMk/>
            <pc:sldMk cId="1407962026" sldId="962"/>
            <ac:spMk id="39" creationId="{6FAC3228-5589-7064-6348-2B6B6BC75563}"/>
          </ac:spMkLst>
        </pc:spChg>
        <pc:spChg chg="add del mod">
          <ac:chgData name="Levaux Nayan" userId="798c95b9-abfb-41b5-91c8-f4b139b5cf43" providerId="ADAL" clId="{7BF6788B-5CE6-41EF-801C-136E966357D1}" dt="2022-06-01T15:26:15.180" v="9020"/>
          <ac:spMkLst>
            <pc:docMk/>
            <pc:sldMk cId="1407962026" sldId="962"/>
            <ac:spMk id="40" creationId="{6406C598-53BF-AC96-9820-26DF7B416AFC}"/>
          </ac:spMkLst>
        </pc:spChg>
        <pc:spChg chg="add del mod">
          <ac:chgData name="Levaux Nayan" userId="798c95b9-abfb-41b5-91c8-f4b139b5cf43" providerId="ADAL" clId="{7BF6788B-5CE6-41EF-801C-136E966357D1}" dt="2022-06-01T15:26:15.180" v="9020"/>
          <ac:spMkLst>
            <pc:docMk/>
            <pc:sldMk cId="1407962026" sldId="962"/>
            <ac:spMk id="41" creationId="{7063E90B-A426-B012-773E-FB1726C3C91E}"/>
          </ac:spMkLst>
        </pc:spChg>
        <pc:spChg chg="del">
          <ac:chgData name="Levaux Nayan" userId="798c95b9-abfb-41b5-91c8-f4b139b5cf43" providerId="ADAL" clId="{7BF6788B-5CE6-41EF-801C-136E966357D1}" dt="2022-06-01T15:24:57.730" v="9003" actId="478"/>
          <ac:spMkLst>
            <pc:docMk/>
            <pc:sldMk cId="1407962026" sldId="962"/>
            <ac:spMk id="42" creationId="{F891A668-377D-34FB-9821-CA6B838FAB86}"/>
          </ac:spMkLst>
        </pc:spChg>
        <pc:spChg chg="add del mod">
          <ac:chgData name="Levaux Nayan" userId="798c95b9-abfb-41b5-91c8-f4b139b5cf43" providerId="ADAL" clId="{7BF6788B-5CE6-41EF-801C-136E966357D1}" dt="2022-06-01T15:26:15.180" v="9020"/>
          <ac:spMkLst>
            <pc:docMk/>
            <pc:sldMk cId="1407962026" sldId="962"/>
            <ac:spMk id="43" creationId="{8111AFFC-B8DA-06AD-3F13-74365476866F}"/>
          </ac:spMkLst>
        </pc:spChg>
        <pc:spChg chg="add del mod">
          <ac:chgData name="Levaux Nayan" userId="798c95b9-abfb-41b5-91c8-f4b139b5cf43" providerId="ADAL" clId="{7BF6788B-5CE6-41EF-801C-136E966357D1}" dt="2022-06-01T15:26:15.180" v="9020"/>
          <ac:spMkLst>
            <pc:docMk/>
            <pc:sldMk cId="1407962026" sldId="962"/>
            <ac:spMk id="44" creationId="{3BDABD18-CC2D-7275-4982-B2F0154FBEC6}"/>
          </ac:spMkLst>
        </pc:spChg>
        <pc:spChg chg="add del mod">
          <ac:chgData name="Levaux Nayan" userId="798c95b9-abfb-41b5-91c8-f4b139b5cf43" providerId="ADAL" clId="{7BF6788B-5CE6-41EF-801C-136E966357D1}" dt="2022-06-01T15:26:15.180" v="9020"/>
          <ac:spMkLst>
            <pc:docMk/>
            <pc:sldMk cId="1407962026" sldId="962"/>
            <ac:spMk id="45" creationId="{C23A824F-4E97-6076-EC55-816B3EFF5780}"/>
          </ac:spMkLst>
        </pc:spChg>
        <pc:spChg chg="add del mod">
          <ac:chgData name="Levaux Nayan" userId="798c95b9-abfb-41b5-91c8-f4b139b5cf43" providerId="ADAL" clId="{7BF6788B-5CE6-41EF-801C-136E966357D1}" dt="2022-06-01T15:26:15.180" v="9020"/>
          <ac:spMkLst>
            <pc:docMk/>
            <pc:sldMk cId="1407962026" sldId="962"/>
            <ac:spMk id="48" creationId="{E86BCF67-AE5B-EDBE-0A60-C9342CB45815}"/>
          </ac:spMkLst>
        </pc:spChg>
        <pc:spChg chg="add del mod">
          <ac:chgData name="Levaux Nayan" userId="798c95b9-abfb-41b5-91c8-f4b139b5cf43" providerId="ADAL" clId="{7BF6788B-5CE6-41EF-801C-136E966357D1}" dt="2022-06-01T15:26:15.180" v="9020"/>
          <ac:spMkLst>
            <pc:docMk/>
            <pc:sldMk cId="1407962026" sldId="962"/>
            <ac:spMk id="49" creationId="{EA354CE1-744C-5326-48C3-6B9E046B1F2F}"/>
          </ac:spMkLst>
        </pc:spChg>
        <pc:spChg chg="add del mod">
          <ac:chgData name="Levaux Nayan" userId="798c95b9-abfb-41b5-91c8-f4b139b5cf43" providerId="ADAL" clId="{7BF6788B-5CE6-41EF-801C-136E966357D1}" dt="2022-06-01T15:26:15.180" v="9020"/>
          <ac:spMkLst>
            <pc:docMk/>
            <pc:sldMk cId="1407962026" sldId="962"/>
            <ac:spMk id="50" creationId="{91B40580-D5EB-6DF8-C32E-6976A5C55681}"/>
          </ac:spMkLst>
        </pc:spChg>
        <pc:spChg chg="add del mod">
          <ac:chgData name="Levaux Nayan" userId="798c95b9-abfb-41b5-91c8-f4b139b5cf43" providerId="ADAL" clId="{7BF6788B-5CE6-41EF-801C-136E966357D1}" dt="2022-06-01T15:26:15.180" v="9020"/>
          <ac:spMkLst>
            <pc:docMk/>
            <pc:sldMk cId="1407962026" sldId="962"/>
            <ac:spMk id="51" creationId="{3F136A7E-3C62-E52B-E839-CA57118170A3}"/>
          </ac:spMkLst>
        </pc:spChg>
        <pc:spChg chg="del">
          <ac:chgData name="Levaux Nayan" userId="798c95b9-abfb-41b5-91c8-f4b139b5cf43" providerId="ADAL" clId="{7BF6788B-5CE6-41EF-801C-136E966357D1}" dt="2022-06-01T15:41:39.747" v="9523" actId="478"/>
          <ac:spMkLst>
            <pc:docMk/>
            <pc:sldMk cId="1407962026" sldId="962"/>
            <ac:spMk id="52" creationId="{BCCE5DA8-5C77-F581-A7AD-02F3B781E70F}"/>
          </ac:spMkLst>
        </pc:spChg>
        <pc:spChg chg="add del mod">
          <ac:chgData name="Levaux Nayan" userId="798c95b9-abfb-41b5-91c8-f4b139b5cf43" providerId="ADAL" clId="{7BF6788B-5CE6-41EF-801C-136E966357D1}" dt="2022-06-01T15:55:50.058" v="9807" actId="478"/>
          <ac:spMkLst>
            <pc:docMk/>
            <pc:sldMk cId="1407962026" sldId="962"/>
            <ac:spMk id="53" creationId="{B9AEF693-8AA4-6BE8-E9DE-C3A223692778}"/>
          </ac:spMkLst>
        </pc:spChg>
        <pc:spChg chg="add del mod">
          <ac:chgData name="Levaux Nayan" userId="798c95b9-abfb-41b5-91c8-f4b139b5cf43" providerId="ADAL" clId="{7BF6788B-5CE6-41EF-801C-136E966357D1}" dt="2022-06-01T15:55:51.642" v="9808" actId="478"/>
          <ac:spMkLst>
            <pc:docMk/>
            <pc:sldMk cId="1407962026" sldId="962"/>
            <ac:spMk id="54" creationId="{3F07CD1C-A795-F8C1-D13D-DF424FAE7ECC}"/>
          </ac:spMkLst>
        </pc:spChg>
        <pc:spChg chg="add del mod">
          <ac:chgData name="Levaux Nayan" userId="798c95b9-abfb-41b5-91c8-f4b139b5cf43" providerId="ADAL" clId="{7BF6788B-5CE6-41EF-801C-136E966357D1}" dt="2022-06-01T15:55:52.201" v="9809" actId="478"/>
          <ac:spMkLst>
            <pc:docMk/>
            <pc:sldMk cId="1407962026" sldId="962"/>
            <ac:spMk id="55" creationId="{56AF345E-1B57-79D1-729F-64E2431738BC}"/>
          </ac:spMkLst>
        </pc:spChg>
        <pc:spChg chg="add del mod">
          <ac:chgData name="Levaux Nayan" userId="798c95b9-abfb-41b5-91c8-f4b139b5cf43" providerId="ADAL" clId="{7BF6788B-5CE6-41EF-801C-136E966357D1}" dt="2022-06-01T15:42:12.419" v="9560" actId="478"/>
          <ac:spMkLst>
            <pc:docMk/>
            <pc:sldMk cId="1407962026" sldId="962"/>
            <ac:spMk id="58" creationId="{3607F4D5-3692-591C-91D5-3D9868ED4B98}"/>
          </ac:spMkLst>
        </pc:spChg>
        <pc:spChg chg="add del mod">
          <ac:chgData name="Levaux Nayan" userId="798c95b9-abfb-41b5-91c8-f4b139b5cf43" providerId="ADAL" clId="{7BF6788B-5CE6-41EF-801C-136E966357D1}" dt="2022-06-01T15:42:12.419" v="9560" actId="478"/>
          <ac:spMkLst>
            <pc:docMk/>
            <pc:sldMk cId="1407962026" sldId="962"/>
            <ac:spMk id="59" creationId="{0651F26E-512D-EFC5-A04F-9EA8D74C1DF1}"/>
          </ac:spMkLst>
        </pc:spChg>
        <pc:spChg chg="add del mod">
          <ac:chgData name="Levaux Nayan" userId="798c95b9-abfb-41b5-91c8-f4b139b5cf43" providerId="ADAL" clId="{7BF6788B-5CE6-41EF-801C-136E966357D1}" dt="2022-06-01T15:42:12.419" v="9560" actId="478"/>
          <ac:spMkLst>
            <pc:docMk/>
            <pc:sldMk cId="1407962026" sldId="962"/>
            <ac:spMk id="60" creationId="{8BF0DE86-2CBF-0AE9-0ECB-7C8E9A66BDB7}"/>
          </ac:spMkLst>
        </pc:spChg>
        <pc:spChg chg="add del mod">
          <ac:chgData name="Levaux Nayan" userId="798c95b9-abfb-41b5-91c8-f4b139b5cf43" providerId="ADAL" clId="{7BF6788B-5CE6-41EF-801C-136E966357D1}" dt="2022-06-01T15:42:12.419" v="9560" actId="478"/>
          <ac:spMkLst>
            <pc:docMk/>
            <pc:sldMk cId="1407962026" sldId="962"/>
            <ac:spMk id="61" creationId="{30514908-5CFC-F143-CBDC-36ADCE5BCCB5}"/>
          </ac:spMkLst>
        </pc:spChg>
        <pc:spChg chg="add del mod">
          <ac:chgData name="Levaux Nayan" userId="798c95b9-abfb-41b5-91c8-f4b139b5cf43" providerId="ADAL" clId="{7BF6788B-5CE6-41EF-801C-136E966357D1}" dt="2022-06-01T15:41:39.747" v="9523" actId="478"/>
          <ac:spMkLst>
            <pc:docMk/>
            <pc:sldMk cId="1407962026" sldId="962"/>
            <ac:spMk id="62" creationId="{528C6D82-0071-CE5B-CCF7-17B2C63B3868}"/>
          </ac:spMkLst>
        </pc:spChg>
        <pc:spChg chg="add del mod">
          <ac:chgData name="Levaux Nayan" userId="798c95b9-abfb-41b5-91c8-f4b139b5cf43" providerId="ADAL" clId="{7BF6788B-5CE6-41EF-801C-136E966357D1}" dt="2022-06-01T15:41:39.747" v="9523" actId="478"/>
          <ac:spMkLst>
            <pc:docMk/>
            <pc:sldMk cId="1407962026" sldId="962"/>
            <ac:spMk id="65" creationId="{AC7A513F-820D-40D8-B2D5-5D3EAF2009AE}"/>
          </ac:spMkLst>
        </pc:spChg>
        <pc:spChg chg="add del mod">
          <ac:chgData name="Levaux Nayan" userId="798c95b9-abfb-41b5-91c8-f4b139b5cf43" providerId="ADAL" clId="{7BF6788B-5CE6-41EF-801C-136E966357D1}" dt="2022-06-01T15:41:39.747" v="9523" actId="478"/>
          <ac:spMkLst>
            <pc:docMk/>
            <pc:sldMk cId="1407962026" sldId="962"/>
            <ac:spMk id="66" creationId="{AAD0172B-C3F3-902E-9AF7-D402C0C90030}"/>
          </ac:spMkLst>
        </pc:spChg>
        <pc:spChg chg="add del mod">
          <ac:chgData name="Levaux Nayan" userId="798c95b9-abfb-41b5-91c8-f4b139b5cf43" providerId="ADAL" clId="{7BF6788B-5CE6-41EF-801C-136E966357D1}" dt="2022-06-01T15:41:39.747" v="9523" actId="478"/>
          <ac:spMkLst>
            <pc:docMk/>
            <pc:sldMk cId="1407962026" sldId="962"/>
            <ac:spMk id="67" creationId="{6650A66A-D7C4-7D95-C68B-74A3A089996C}"/>
          </ac:spMkLst>
        </pc:spChg>
        <pc:spChg chg="add del mod">
          <ac:chgData name="Levaux Nayan" userId="798c95b9-abfb-41b5-91c8-f4b139b5cf43" providerId="ADAL" clId="{7BF6788B-5CE6-41EF-801C-136E966357D1}" dt="2022-06-01T15:41:39.747" v="9523" actId="478"/>
          <ac:spMkLst>
            <pc:docMk/>
            <pc:sldMk cId="1407962026" sldId="962"/>
            <ac:spMk id="70" creationId="{0E07D583-667E-1DF4-9F00-3A1398EED8ED}"/>
          </ac:spMkLst>
        </pc:spChg>
        <pc:spChg chg="add del mod">
          <ac:chgData name="Levaux Nayan" userId="798c95b9-abfb-41b5-91c8-f4b139b5cf43" providerId="ADAL" clId="{7BF6788B-5CE6-41EF-801C-136E966357D1}" dt="2022-06-01T15:41:39.747" v="9523" actId="478"/>
          <ac:spMkLst>
            <pc:docMk/>
            <pc:sldMk cId="1407962026" sldId="962"/>
            <ac:spMk id="71" creationId="{52F9D418-9B81-D507-A493-49621FB7DE4F}"/>
          </ac:spMkLst>
        </pc:spChg>
        <pc:spChg chg="add del mod">
          <ac:chgData name="Levaux Nayan" userId="798c95b9-abfb-41b5-91c8-f4b139b5cf43" providerId="ADAL" clId="{7BF6788B-5CE6-41EF-801C-136E966357D1}" dt="2022-06-01T15:41:39.747" v="9523" actId="478"/>
          <ac:spMkLst>
            <pc:docMk/>
            <pc:sldMk cId="1407962026" sldId="962"/>
            <ac:spMk id="72" creationId="{42D82790-6EFE-CB47-0247-F31AEB1CD07E}"/>
          </ac:spMkLst>
        </pc:spChg>
        <pc:spChg chg="add del mod">
          <ac:chgData name="Levaux Nayan" userId="798c95b9-abfb-41b5-91c8-f4b139b5cf43" providerId="ADAL" clId="{7BF6788B-5CE6-41EF-801C-136E966357D1}" dt="2022-06-01T15:41:39.747" v="9523" actId="478"/>
          <ac:spMkLst>
            <pc:docMk/>
            <pc:sldMk cId="1407962026" sldId="962"/>
            <ac:spMk id="73" creationId="{83AEA3D1-9501-61E5-0E8D-AE4AD4691507}"/>
          </ac:spMkLst>
        </pc:spChg>
        <pc:spChg chg="add del mod">
          <ac:chgData name="Levaux Nayan" userId="798c95b9-abfb-41b5-91c8-f4b139b5cf43" providerId="ADAL" clId="{7BF6788B-5CE6-41EF-801C-136E966357D1}" dt="2022-06-01T15:41:39.747" v="9523" actId="478"/>
          <ac:spMkLst>
            <pc:docMk/>
            <pc:sldMk cId="1407962026" sldId="962"/>
            <ac:spMk id="74" creationId="{58B50171-994A-5323-5C8A-7129D6EB9438}"/>
          </ac:spMkLst>
        </pc:spChg>
        <pc:spChg chg="add del mod">
          <ac:chgData name="Levaux Nayan" userId="798c95b9-abfb-41b5-91c8-f4b139b5cf43" providerId="ADAL" clId="{7BF6788B-5CE6-41EF-801C-136E966357D1}" dt="2022-06-01T15:30:49.185" v="9275" actId="478"/>
          <ac:spMkLst>
            <pc:docMk/>
            <pc:sldMk cId="1407962026" sldId="962"/>
            <ac:spMk id="75" creationId="{BAE64BBE-4749-4CB9-1A15-EEE476977897}"/>
          </ac:spMkLst>
        </pc:spChg>
        <pc:spChg chg="add del mod">
          <ac:chgData name="Levaux Nayan" userId="798c95b9-abfb-41b5-91c8-f4b139b5cf43" providerId="ADAL" clId="{7BF6788B-5CE6-41EF-801C-136E966357D1}" dt="2022-06-01T15:41:39.747" v="9523" actId="478"/>
          <ac:spMkLst>
            <pc:docMk/>
            <pc:sldMk cId="1407962026" sldId="962"/>
            <ac:spMk id="76" creationId="{10C9D215-81E4-88EE-60B3-6CEC4511E433}"/>
          </ac:spMkLst>
        </pc:spChg>
        <pc:spChg chg="add del mod">
          <ac:chgData name="Levaux Nayan" userId="798c95b9-abfb-41b5-91c8-f4b139b5cf43" providerId="ADAL" clId="{7BF6788B-5CE6-41EF-801C-136E966357D1}" dt="2022-06-01T15:41:39.747" v="9523" actId="478"/>
          <ac:spMkLst>
            <pc:docMk/>
            <pc:sldMk cId="1407962026" sldId="962"/>
            <ac:spMk id="77" creationId="{3E01DDAC-A325-3005-74B8-E42AFC8D59C0}"/>
          </ac:spMkLst>
        </pc:spChg>
        <pc:spChg chg="add del mod">
          <ac:chgData name="Levaux Nayan" userId="798c95b9-abfb-41b5-91c8-f4b139b5cf43" providerId="ADAL" clId="{7BF6788B-5CE6-41EF-801C-136E966357D1}" dt="2022-06-01T15:41:22.776" v="9519" actId="478"/>
          <ac:spMkLst>
            <pc:docMk/>
            <pc:sldMk cId="1407962026" sldId="962"/>
            <ac:spMk id="78" creationId="{F1960F7C-767E-BDE4-670D-73D4ABDEA187}"/>
          </ac:spMkLst>
        </pc:spChg>
        <pc:spChg chg="add del mod">
          <ac:chgData name="Levaux Nayan" userId="798c95b9-abfb-41b5-91c8-f4b139b5cf43" providerId="ADAL" clId="{7BF6788B-5CE6-41EF-801C-136E966357D1}" dt="2022-06-01T15:40:37.041" v="9509" actId="478"/>
          <ac:spMkLst>
            <pc:docMk/>
            <pc:sldMk cId="1407962026" sldId="962"/>
            <ac:spMk id="79" creationId="{1CEC842D-06E0-81E1-C7A0-35A44CD0912C}"/>
          </ac:spMkLst>
        </pc:spChg>
        <pc:spChg chg="add del mod">
          <ac:chgData name="Levaux Nayan" userId="798c95b9-abfb-41b5-91c8-f4b139b5cf43" providerId="ADAL" clId="{7BF6788B-5CE6-41EF-801C-136E966357D1}" dt="2022-06-01T15:41:07.290" v="9518" actId="478"/>
          <ac:spMkLst>
            <pc:docMk/>
            <pc:sldMk cId="1407962026" sldId="962"/>
            <ac:spMk id="80" creationId="{0C15A9F5-3D12-35C6-B5F1-956C5340EE5A}"/>
          </ac:spMkLst>
        </pc:spChg>
        <pc:spChg chg="add del mod">
          <ac:chgData name="Levaux Nayan" userId="798c95b9-abfb-41b5-91c8-f4b139b5cf43" providerId="ADAL" clId="{7BF6788B-5CE6-41EF-801C-136E966357D1}" dt="2022-06-01T15:55:47.002" v="9804" actId="478"/>
          <ac:spMkLst>
            <pc:docMk/>
            <pc:sldMk cId="1407962026" sldId="962"/>
            <ac:spMk id="81" creationId="{746A8162-FA62-F663-BD7A-271D96FD7CD0}"/>
          </ac:spMkLst>
        </pc:spChg>
        <pc:spChg chg="add del mod">
          <ac:chgData name="Levaux Nayan" userId="798c95b9-abfb-41b5-91c8-f4b139b5cf43" providerId="ADAL" clId="{7BF6788B-5CE6-41EF-801C-136E966357D1}" dt="2022-06-01T15:55:48.033" v="9805" actId="478"/>
          <ac:spMkLst>
            <pc:docMk/>
            <pc:sldMk cId="1407962026" sldId="962"/>
            <ac:spMk id="82" creationId="{AE709AEA-C839-C6B9-145E-413AF798EABD}"/>
          </ac:spMkLst>
        </pc:spChg>
        <pc:spChg chg="add del mod">
          <ac:chgData name="Levaux Nayan" userId="798c95b9-abfb-41b5-91c8-f4b139b5cf43" providerId="ADAL" clId="{7BF6788B-5CE6-41EF-801C-136E966357D1}" dt="2022-06-01T15:55:49.161" v="9806" actId="478"/>
          <ac:spMkLst>
            <pc:docMk/>
            <pc:sldMk cId="1407962026" sldId="962"/>
            <ac:spMk id="83" creationId="{7D705781-5F0F-1B39-DA4B-81AA04AB49D5}"/>
          </ac:spMkLst>
        </pc:spChg>
        <pc:cxnChg chg="del">
          <ac:chgData name="Levaux Nayan" userId="798c95b9-abfb-41b5-91c8-f4b139b5cf43" providerId="ADAL" clId="{7BF6788B-5CE6-41EF-801C-136E966357D1}" dt="2022-06-01T15:25:38.530" v="9011" actId="478"/>
          <ac:cxnSpMkLst>
            <pc:docMk/>
            <pc:sldMk cId="1407962026" sldId="962"/>
            <ac:cxnSpMk id="14" creationId="{F343D633-DD1F-44F1-0749-AB5EFB3A3C80}"/>
          </ac:cxnSpMkLst>
        </pc:cxnChg>
        <pc:cxnChg chg="del">
          <ac:chgData name="Levaux Nayan" userId="798c95b9-abfb-41b5-91c8-f4b139b5cf43" providerId="ADAL" clId="{7BF6788B-5CE6-41EF-801C-136E966357D1}" dt="2022-06-01T15:25:36.386" v="9009" actId="478"/>
          <ac:cxnSpMkLst>
            <pc:docMk/>
            <pc:sldMk cId="1407962026" sldId="962"/>
            <ac:cxnSpMk id="17" creationId="{84B5BA60-E4AB-917B-6699-17ADC65A4478}"/>
          </ac:cxnSpMkLst>
        </pc:cxnChg>
        <pc:cxnChg chg="add del mod">
          <ac:chgData name="Levaux Nayan" userId="798c95b9-abfb-41b5-91c8-f4b139b5cf43" providerId="ADAL" clId="{7BF6788B-5CE6-41EF-801C-136E966357D1}" dt="2022-06-01T15:26:15.180" v="9020"/>
          <ac:cxnSpMkLst>
            <pc:docMk/>
            <pc:sldMk cId="1407962026" sldId="962"/>
            <ac:cxnSpMk id="27" creationId="{074C93BB-B5D3-A24E-311B-1C1278B37E98}"/>
          </ac:cxnSpMkLst>
        </pc:cxnChg>
        <pc:cxnChg chg="add del mod">
          <ac:chgData name="Levaux Nayan" userId="798c95b9-abfb-41b5-91c8-f4b139b5cf43" providerId="ADAL" clId="{7BF6788B-5CE6-41EF-801C-136E966357D1}" dt="2022-06-01T15:26:15.180" v="9020"/>
          <ac:cxnSpMkLst>
            <pc:docMk/>
            <pc:sldMk cId="1407962026" sldId="962"/>
            <ac:cxnSpMk id="28" creationId="{FB386F90-92FA-F00C-67CB-3C65119DD4D9}"/>
          </ac:cxnSpMkLst>
        </pc:cxnChg>
        <pc:cxnChg chg="add del mod">
          <ac:chgData name="Levaux Nayan" userId="798c95b9-abfb-41b5-91c8-f4b139b5cf43" providerId="ADAL" clId="{7BF6788B-5CE6-41EF-801C-136E966357D1}" dt="2022-06-01T15:26:15.180" v="9020"/>
          <ac:cxnSpMkLst>
            <pc:docMk/>
            <pc:sldMk cId="1407962026" sldId="962"/>
            <ac:cxnSpMk id="32" creationId="{E6D5E510-F2E1-37FA-75D6-296580DEB1C3}"/>
          </ac:cxnSpMkLst>
        </pc:cxnChg>
        <pc:cxnChg chg="add del mod">
          <ac:chgData name="Levaux Nayan" userId="798c95b9-abfb-41b5-91c8-f4b139b5cf43" providerId="ADAL" clId="{7BF6788B-5CE6-41EF-801C-136E966357D1}" dt="2022-06-01T15:26:15.180" v="9020"/>
          <ac:cxnSpMkLst>
            <pc:docMk/>
            <pc:sldMk cId="1407962026" sldId="962"/>
            <ac:cxnSpMk id="33" creationId="{2646BE68-1AEF-BCB5-DF48-CF34F60D6B44}"/>
          </ac:cxnSpMkLst>
        </pc:cxnChg>
        <pc:cxnChg chg="add del mod">
          <ac:chgData name="Levaux Nayan" userId="798c95b9-abfb-41b5-91c8-f4b139b5cf43" providerId="ADAL" clId="{7BF6788B-5CE6-41EF-801C-136E966357D1}" dt="2022-06-01T15:26:15.180" v="9020"/>
          <ac:cxnSpMkLst>
            <pc:docMk/>
            <pc:sldMk cId="1407962026" sldId="962"/>
            <ac:cxnSpMk id="46" creationId="{4BE12A42-4E8B-03CB-0859-48BDE2342397}"/>
          </ac:cxnSpMkLst>
        </pc:cxnChg>
        <pc:cxnChg chg="add del mod">
          <ac:chgData name="Levaux Nayan" userId="798c95b9-abfb-41b5-91c8-f4b139b5cf43" providerId="ADAL" clId="{7BF6788B-5CE6-41EF-801C-136E966357D1}" dt="2022-06-01T15:26:15.180" v="9020"/>
          <ac:cxnSpMkLst>
            <pc:docMk/>
            <pc:sldMk cId="1407962026" sldId="962"/>
            <ac:cxnSpMk id="47" creationId="{9EED44CD-809F-4AEA-3C7A-EFE1F789B2D4}"/>
          </ac:cxnSpMkLst>
        </pc:cxnChg>
        <pc:cxnChg chg="add del mod">
          <ac:chgData name="Levaux Nayan" userId="798c95b9-abfb-41b5-91c8-f4b139b5cf43" providerId="ADAL" clId="{7BF6788B-5CE6-41EF-801C-136E966357D1}" dt="2022-06-01T15:42:13.721" v="9562" actId="478"/>
          <ac:cxnSpMkLst>
            <pc:docMk/>
            <pc:sldMk cId="1407962026" sldId="962"/>
            <ac:cxnSpMk id="56" creationId="{A578F3D4-5076-7BD7-01E6-4E4CB6C2E8B4}"/>
          </ac:cxnSpMkLst>
        </pc:cxnChg>
        <pc:cxnChg chg="add del mod">
          <ac:chgData name="Levaux Nayan" userId="798c95b9-abfb-41b5-91c8-f4b139b5cf43" providerId="ADAL" clId="{7BF6788B-5CE6-41EF-801C-136E966357D1}" dt="2022-06-01T15:42:13.273" v="9561" actId="478"/>
          <ac:cxnSpMkLst>
            <pc:docMk/>
            <pc:sldMk cId="1407962026" sldId="962"/>
            <ac:cxnSpMk id="57" creationId="{487DCA02-0A0B-96F1-C263-3A19A76A4EB1}"/>
          </ac:cxnSpMkLst>
        </pc:cxnChg>
        <pc:cxnChg chg="add del mod">
          <ac:chgData name="Levaux Nayan" userId="798c95b9-abfb-41b5-91c8-f4b139b5cf43" providerId="ADAL" clId="{7BF6788B-5CE6-41EF-801C-136E966357D1}" dt="2022-06-01T15:41:39.747" v="9523" actId="478"/>
          <ac:cxnSpMkLst>
            <pc:docMk/>
            <pc:sldMk cId="1407962026" sldId="962"/>
            <ac:cxnSpMk id="63" creationId="{800FB66D-269F-E29B-BB26-2AA114018617}"/>
          </ac:cxnSpMkLst>
        </pc:cxnChg>
        <pc:cxnChg chg="add del mod">
          <ac:chgData name="Levaux Nayan" userId="798c95b9-abfb-41b5-91c8-f4b139b5cf43" providerId="ADAL" clId="{7BF6788B-5CE6-41EF-801C-136E966357D1}" dt="2022-06-01T15:41:39.747" v="9523" actId="478"/>
          <ac:cxnSpMkLst>
            <pc:docMk/>
            <pc:sldMk cId="1407962026" sldId="962"/>
            <ac:cxnSpMk id="64" creationId="{4FDE7F80-4870-B620-5223-AAA2FD52A975}"/>
          </ac:cxnSpMkLst>
        </pc:cxnChg>
        <pc:cxnChg chg="add del mod">
          <ac:chgData name="Levaux Nayan" userId="798c95b9-abfb-41b5-91c8-f4b139b5cf43" providerId="ADAL" clId="{7BF6788B-5CE6-41EF-801C-136E966357D1}" dt="2022-06-01T15:41:39.747" v="9523" actId="478"/>
          <ac:cxnSpMkLst>
            <pc:docMk/>
            <pc:sldMk cId="1407962026" sldId="962"/>
            <ac:cxnSpMk id="68" creationId="{F3BB0457-BA97-65CB-CB12-A415F04B72DA}"/>
          </ac:cxnSpMkLst>
        </pc:cxnChg>
        <pc:cxnChg chg="add del mod">
          <ac:chgData name="Levaux Nayan" userId="798c95b9-abfb-41b5-91c8-f4b139b5cf43" providerId="ADAL" clId="{7BF6788B-5CE6-41EF-801C-136E966357D1}" dt="2022-06-01T15:41:39.747" v="9523" actId="478"/>
          <ac:cxnSpMkLst>
            <pc:docMk/>
            <pc:sldMk cId="1407962026" sldId="962"/>
            <ac:cxnSpMk id="69" creationId="{3A58E05B-189B-54A4-206A-D160EBBFF493}"/>
          </ac:cxnSpMkLst>
        </pc:cxnChg>
      </pc:sldChg>
      <pc:sldChg chg="addSp delSp modSp add del mod">
        <pc:chgData name="Levaux Nayan" userId="798c95b9-abfb-41b5-91c8-f4b139b5cf43" providerId="ADAL" clId="{7BF6788B-5CE6-41EF-801C-136E966357D1}" dt="2022-06-01T22:49:11.588" v="10413" actId="47"/>
        <pc:sldMkLst>
          <pc:docMk/>
          <pc:sldMk cId="154833608" sldId="963"/>
        </pc:sldMkLst>
        <pc:spChg chg="del">
          <ac:chgData name="Levaux Nayan" userId="798c95b9-abfb-41b5-91c8-f4b139b5cf43" providerId="ADAL" clId="{7BF6788B-5CE6-41EF-801C-136E966357D1}" dt="2022-06-01T15:32:00.843" v="9293" actId="478"/>
          <ac:spMkLst>
            <pc:docMk/>
            <pc:sldMk cId="154833608" sldId="963"/>
            <ac:spMk id="3" creationId="{2E9C5217-3312-A616-E0EA-A6F67C6F5A8F}"/>
          </ac:spMkLst>
        </pc:spChg>
        <pc:spChg chg="del">
          <ac:chgData name="Levaux Nayan" userId="798c95b9-abfb-41b5-91c8-f4b139b5cf43" providerId="ADAL" clId="{7BF6788B-5CE6-41EF-801C-136E966357D1}" dt="2022-06-01T15:32:06.729" v="9295" actId="478"/>
          <ac:spMkLst>
            <pc:docMk/>
            <pc:sldMk cId="154833608" sldId="963"/>
            <ac:spMk id="5" creationId="{5C923750-C990-4702-91FB-8EEC1907C2E5}"/>
          </ac:spMkLst>
        </pc:spChg>
        <pc:spChg chg="del">
          <ac:chgData name="Levaux Nayan" userId="798c95b9-abfb-41b5-91c8-f4b139b5cf43" providerId="ADAL" clId="{7BF6788B-5CE6-41EF-801C-136E966357D1}" dt="2022-06-01T15:31:55.753" v="9291" actId="478"/>
          <ac:spMkLst>
            <pc:docMk/>
            <pc:sldMk cId="154833608" sldId="963"/>
            <ac:spMk id="24" creationId="{59A42364-B799-FD67-6EBB-01E61747E063}"/>
          </ac:spMkLst>
        </pc:spChg>
        <pc:spChg chg="del">
          <ac:chgData name="Levaux Nayan" userId="798c95b9-abfb-41b5-91c8-f4b139b5cf43" providerId="ADAL" clId="{7BF6788B-5CE6-41EF-801C-136E966357D1}" dt="2022-06-01T15:31:55.753" v="9291" actId="478"/>
          <ac:spMkLst>
            <pc:docMk/>
            <pc:sldMk cId="154833608" sldId="963"/>
            <ac:spMk id="25" creationId="{23E9A9E5-C572-C839-2DC0-0BCBA28DC78E}"/>
          </ac:spMkLst>
        </pc:spChg>
        <pc:spChg chg="add mod">
          <ac:chgData name="Levaux Nayan" userId="798c95b9-abfb-41b5-91c8-f4b139b5cf43" providerId="ADAL" clId="{7BF6788B-5CE6-41EF-801C-136E966357D1}" dt="2022-06-01T15:31:56.401" v="9292"/>
          <ac:spMkLst>
            <pc:docMk/>
            <pc:sldMk cId="154833608" sldId="963"/>
            <ac:spMk id="36" creationId="{A2C991AC-A986-80BC-1674-7DE006DF6D92}"/>
          </ac:spMkLst>
        </pc:spChg>
        <pc:spChg chg="add mod">
          <ac:chgData name="Levaux Nayan" userId="798c95b9-abfb-41b5-91c8-f4b139b5cf43" providerId="ADAL" clId="{7BF6788B-5CE6-41EF-801C-136E966357D1}" dt="2022-06-01T15:31:56.401" v="9292"/>
          <ac:spMkLst>
            <pc:docMk/>
            <pc:sldMk cId="154833608" sldId="963"/>
            <ac:spMk id="37" creationId="{C98CD39E-2108-AE22-3292-C099504CCA9A}"/>
          </ac:spMkLst>
        </pc:spChg>
        <pc:spChg chg="add mod">
          <ac:chgData name="Levaux Nayan" userId="798c95b9-abfb-41b5-91c8-f4b139b5cf43" providerId="ADAL" clId="{7BF6788B-5CE6-41EF-801C-136E966357D1}" dt="2022-06-01T15:32:36.148" v="9296"/>
          <ac:spMkLst>
            <pc:docMk/>
            <pc:sldMk cId="154833608" sldId="963"/>
            <ac:spMk id="38" creationId="{A5CEED93-4DB4-A000-CB97-5776EAAF24F8}"/>
          </ac:spMkLst>
        </pc:spChg>
        <pc:spChg chg="add mod">
          <ac:chgData name="Levaux Nayan" userId="798c95b9-abfb-41b5-91c8-f4b139b5cf43" providerId="ADAL" clId="{7BF6788B-5CE6-41EF-801C-136E966357D1}" dt="2022-06-01T15:32:36.148" v="9296"/>
          <ac:spMkLst>
            <pc:docMk/>
            <pc:sldMk cId="154833608" sldId="963"/>
            <ac:spMk id="39" creationId="{1793FC40-C412-7E1A-36C9-58E31053F365}"/>
          </ac:spMkLst>
        </pc:spChg>
        <pc:spChg chg="add mod">
          <ac:chgData name="Levaux Nayan" userId="798c95b9-abfb-41b5-91c8-f4b139b5cf43" providerId="ADAL" clId="{7BF6788B-5CE6-41EF-801C-136E966357D1}" dt="2022-06-01T15:32:36.148" v="9296"/>
          <ac:spMkLst>
            <pc:docMk/>
            <pc:sldMk cId="154833608" sldId="963"/>
            <ac:spMk id="40" creationId="{C424518B-52AC-A8E9-965E-AD21A9776E60}"/>
          </ac:spMkLst>
        </pc:spChg>
        <pc:spChg chg="add mod">
          <ac:chgData name="Levaux Nayan" userId="798c95b9-abfb-41b5-91c8-f4b139b5cf43" providerId="ADAL" clId="{7BF6788B-5CE6-41EF-801C-136E966357D1}" dt="2022-06-01T15:32:36.148" v="9296"/>
          <ac:spMkLst>
            <pc:docMk/>
            <pc:sldMk cId="154833608" sldId="963"/>
            <ac:spMk id="41" creationId="{AC29289A-E389-5E93-491F-5B041A2B4430}"/>
          </ac:spMkLst>
        </pc:spChg>
        <pc:spChg chg="add mod">
          <ac:chgData name="Levaux Nayan" userId="798c95b9-abfb-41b5-91c8-f4b139b5cf43" providerId="ADAL" clId="{7BF6788B-5CE6-41EF-801C-136E966357D1}" dt="2022-06-01T15:32:36.148" v="9296"/>
          <ac:spMkLst>
            <pc:docMk/>
            <pc:sldMk cId="154833608" sldId="963"/>
            <ac:spMk id="42" creationId="{8D846D1A-9016-8975-A519-9639CFD94F14}"/>
          </ac:spMkLst>
        </pc:spChg>
        <pc:spChg chg="add mod">
          <ac:chgData name="Levaux Nayan" userId="798c95b9-abfb-41b5-91c8-f4b139b5cf43" providerId="ADAL" clId="{7BF6788B-5CE6-41EF-801C-136E966357D1}" dt="2022-06-01T15:32:36.148" v="9296"/>
          <ac:spMkLst>
            <pc:docMk/>
            <pc:sldMk cId="154833608" sldId="963"/>
            <ac:spMk id="43" creationId="{FB9DBB06-94DD-5762-CB0A-ABFCDF4A617F}"/>
          </ac:spMkLst>
        </pc:spChg>
        <pc:spChg chg="add mod">
          <ac:chgData name="Levaux Nayan" userId="798c95b9-abfb-41b5-91c8-f4b139b5cf43" providerId="ADAL" clId="{7BF6788B-5CE6-41EF-801C-136E966357D1}" dt="2022-06-01T15:32:36.148" v="9296"/>
          <ac:spMkLst>
            <pc:docMk/>
            <pc:sldMk cId="154833608" sldId="963"/>
            <ac:spMk id="44" creationId="{FCDEF7F2-4121-D0E5-7767-68C80F00F5B2}"/>
          </ac:spMkLst>
        </pc:spChg>
        <pc:spChg chg="add mod">
          <ac:chgData name="Levaux Nayan" userId="798c95b9-abfb-41b5-91c8-f4b139b5cf43" providerId="ADAL" clId="{7BF6788B-5CE6-41EF-801C-136E966357D1}" dt="2022-06-01T15:32:36.148" v="9296"/>
          <ac:spMkLst>
            <pc:docMk/>
            <pc:sldMk cId="154833608" sldId="963"/>
            <ac:spMk id="45" creationId="{FCCBEEA8-3567-722B-FA0C-919E2BC9733C}"/>
          </ac:spMkLst>
        </pc:spChg>
        <pc:spChg chg="add mod">
          <ac:chgData name="Levaux Nayan" userId="798c95b9-abfb-41b5-91c8-f4b139b5cf43" providerId="ADAL" clId="{7BF6788B-5CE6-41EF-801C-136E966357D1}" dt="2022-06-01T15:32:36.148" v="9296"/>
          <ac:spMkLst>
            <pc:docMk/>
            <pc:sldMk cId="154833608" sldId="963"/>
            <ac:spMk id="47" creationId="{C70DB5A4-0746-1925-1D2C-57B916AED0F9}"/>
          </ac:spMkLst>
        </pc:spChg>
        <pc:spChg chg="add mod">
          <ac:chgData name="Levaux Nayan" userId="798c95b9-abfb-41b5-91c8-f4b139b5cf43" providerId="ADAL" clId="{7BF6788B-5CE6-41EF-801C-136E966357D1}" dt="2022-06-01T15:32:36.148" v="9296"/>
          <ac:spMkLst>
            <pc:docMk/>
            <pc:sldMk cId="154833608" sldId="963"/>
            <ac:spMk id="49" creationId="{48A9F351-5CF1-7D7F-EFD1-1B227D2879E3}"/>
          </ac:spMkLst>
        </pc:spChg>
        <pc:spChg chg="add mod">
          <ac:chgData name="Levaux Nayan" userId="798c95b9-abfb-41b5-91c8-f4b139b5cf43" providerId="ADAL" clId="{7BF6788B-5CE6-41EF-801C-136E966357D1}" dt="2022-06-01T15:32:36.148" v="9296"/>
          <ac:spMkLst>
            <pc:docMk/>
            <pc:sldMk cId="154833608" sldId="963"/>
            <ac:spMk id="50" creationId="{F3D78924-F32E-A18E-55C6-A5F6B8E47B9C}"/>
          </ac:spMkLst>
        </pc:spChg>
        <pc:spChg chg="del">
          <ac:chgData name="Levaux Nayan" userId="798c95b9-abfb-41b5-91c8-f4b139b5cf43" providerId="ADAL" clId="{7BF6788B-5CE6-41EF-801C-136E966357D1}" dt="2022-06-01T15:32:05.307" v="9294" actId="478"/>
          <ac:spMkLst>
            <pc:docMk/>
            <pc:sldMk cId="154833608" sldId="963"/>
            <ac:spMk id="53" creationId="{B9AEF693-8AA4-6BE8-E9DE-C3A223692778}"/>
          </ac:spMkLst>
        </pc:spChg>
        <pc:spChg chg="del">
          <ac:chgData name="Levaux Nayan" userId="798c95b9-abfb-41b5-91c8-f4b139b5cf43" providerId="ADAL" clId="{7BF6788B-5CE6-41EF-801C-136E966357D1}" dt="2022-06-01T15:32:05.307" v="9294" actId="478"/>
          <ac:spMkLst>
            <pc:docMk/>
            <pc:sldMk cId="154833608" sldId="963"/>
            <ac:spMk id="54" creationId="{3F07CD1C-A795-F8C1-D13D-DF424FAE7ECC}"/>
          </ac:spMkLst>
        </pc:spChg>
        <pc:spChg chg="del">
          <ac:chgData name="Levaux Nayan" userId="798c95b9-abfb-41b5-91c8-f4b139b5cf43" providerId="ADAL" clId="{7BF6788B-5CE6-41EF-801C-136E966357D1}" dt="2022-06-01T15:32:05.307" v="9294" actId="478"/>
          <ac:spMkLst>
            <pc:docMk/>
            <pc:sldMk cId="154833608" sldId="963"/>
            <ac:spMk id="55" creationId="{56AF345E-1B57-79D1-729F-64E2431738BC}"/>
          </ac:spMkLst>
        </pc:spChg>
        <pc:spChg chg="del">
          <ac:chgData name="Levaux Nayan" userId="798c95b9-abfb-41b5-91c8-f4b139b5cf43" providerId="ADAL" clId="{7BF6788B-5CE6-41EF-801C-136E966357D1}" dt="2022-06-01T15:32:05.307" v="9294" actId="478"/>
          <ac:spMkLst>
            <pc:docMk/>
            <pc:sldMk cId="154833608" sldId="963"/>
            <ac:spMk id="58" creationId="{3607F4D5-3692-591C-91D5-3D9868ED4B98}"/>
          </ac:spMkLst>
        </pc:spChg>
        <pc:spChg chg="del">
          <ac:chgData name="Levaux Nayan" userId="798c95b9-abfb-41b5-91c8-f4b139b5cf43" providerId="ADAL" clId="{7BF6788B-5CE6-41EF-801C-136E966357D1}" dt="2022-06-01T15:32:05.307" v="9294" actId="478"/>
          <ac:spMkLst>
            <pc:docMk/>
            <pc:sldMk cId="154833608" sldId="963"/>
            <ac:spMk id="59" creationId="{0651F26E-512D-EFC5-A04F-9EA8D74C1DF1}"/>
          </ac:spMkLst>
        </pc:spChg>
        <pc:spChg chg="del">
          <ac:chgData name="Levaux Nayan" userId="798c95b9-abfb-41b5-91c8-f4b139b5cf43" providerId="ADAL" clId="{7BF6788B-5CE6-41EF-801C-136E966357D1}" dt="2022-06-01T15:32:05.307" v="9294" actId="478"/>
          <ac:spMkLst>
            <pc:docMk/>
            <pc:sldMk cId="154833608" sldId="963"/>
            <ac:spMk id="60" creationId="{8BF0DE86-2CBF-0AE9-0ECB-7C8E9A66BDB7}"/>
          </ac:spMkLst>
        </pc:spChg>
        <pc:spChg chg="del">
          <ac:chgData name="Levaux Nayan" userId="798c95b9-abfb-41b5-91c8-f4b139b5cf43" providerId="ADAL" clId="{7BF6788B-5CE6-41EF-801C-136E966357D1}" dt="2022-06-01T15:32:05.307" v="9294" actId="478"/>
          <ac:spMkLst>
            <pc:docMk/>
            <pc:sldMk cId="154833608" sldId="963"/>
            <ac:spMk id="61" creationId="{30514908-5CFC-F143-CBDC-36ADCE5BCCB5}"/>
          </ac:spMkLst>
        </pc:spChg>
        <pc:spChg chg="del">
          <ac:chgData name="Levaux Nayan" userId="798c95b9-abfb-41b5-91c8-f4b139b5cf43" providerId="ADAL" clId="{7BF6788B-5CE6-41EF-801C-136E966357D1}" dt="2022-06-01T15:32:05.307" v="9294" actId="478"/>
          <ac:spMkLst>
            <pc:docMk/>
            <pc:sldMk cId="154833608" sldId="963"/>
            <ac:spMk id="62" creationId="{528C6D82-0071-CE5B-CCF7-17B2C63B3868}"/>
          </ac:spMkLst>
        </pc:spChg>
        <pc:spChg chg="del">
          <ac:chgData name="Levaux Nayan" userId="798c95b9-abfb-41b5-91c8-f4b139b5cf43" providerId="ADAL" clId="{7BF6788B-5CE6-41EF-801C-136E966357D1}" dt="2022-06-01T15:32:05.307" v="9294" actId="478"/>
          <ac:spMkLst>
            <pc:docMk/>
            <pc:sldMk cId="154833608" sldId="963"/>
            <ac:spMk id="65" creationId="{AC7A513F-820D-40D8-B2D5-5D3EAF2009AE}"/>
          </ac:spMkLst>
        </pc:spChg>
        <pc:spChg chg="del">
          <ac:chgData name="Levaux Nayan" userId="798c95b9-abfb-41b5-91c8-f4b139b5cf43" providerId="ADAL" clId="{7BF6788B-5CE6-41EF-801C-136E966357D1}" dt="2022-06-01T15:32:05.307" v="9294" actId="478"/>
          <ac:spMkLst>
            <pc:docMk/>
            <pc:sldMk cId="154833608" sldId="963"/>
            <ac:spMk id="66" creationId="{AAD0172B-C3F3-902E-9AF7-D402C0C90030}"/>
          </ac:spMkLst>
        </pc:spChg>
        <pc:spChg chg="del">
          <ac:chgData name="Levaux Nayan" userId="798c95b9-abfb-41b5-91c8-f4b139b5cf43" providerId="ADAL" clId="{7BF6788B-5CE6-41EF-801C-136E966357D1}" dt="2022-06-01T15:32:05.307" v="9294" actId="478"/>
          <ac:spMkLst>
            <pc:docMk/>
            <pc:sldMk cId="154833608" sldId="963"/>
            <ac:spMk id="67" creationId="{6650A66A-D7C4-7D95-C68B-74A3A089996C}"/>
          </ac:spMkLst>
        </pc:spChg>
        <pc:spChg chg="del">
          <ac:chgData name="Levaux Nayan" userId="798c95b9-abfb-41b5-91c8-f4b139b5cf43" providerId="ADAL" clId="{7BF6788B-5CE6-41EF-801C-136E966357D1}" dt="2022-06-01T15:32:05.307" v="9294" actId="478"/>
          <ac:spMkLst>
            <pc:docMk/>
            <pc:sldMk cId="154833608" sldId="963"/>
            <ac:spMk id="70" creationId="{0E07D583-667E-1DF4-9F00-3A1398EED8ED}"/>
          </ac:spMkLst>
        </pc:spChg>
        <pc:spChg chg="del">
          <ac:chgData name="Levaux Nayan" userId="798c95b9-abfb-41b5-91c8-f4b139b5cf43" providerId="ADAL" clId="{7BF6788B-5CE6-41EF-801C-136E966357D1}" dt="2022-06-01T15:32:05.307" v="9294" actId="478"/>
          <ac:spMkLst>
            <pc:docMk/>
            <pc:sldMk cId="154833608" sldId="963"/>
            <ac:spMk id="71" creationId="{52F9D418-9B81-D507-A493-49621FB7DE4F}"/>
          </ac:spMkLst>
        </pc:spChg>
        <pc:spChg chg="del">
          <ac:chgData name="Levaux Nayan" userId="798c95b9-abfb-41b5-91c8-f4b139b5cf43" providerId="ADAL" clId="{7BF6788B-5CE6-41EF-801C-136E966357D1}" dt="2022-06-01T15:32:05.307" v="9294" actId="478"/>
          <ac:spMkLst>
            <pc:docMk/>
            <pc:sldMk cId="154833608" sldId="963"/>
            <ac:spMk id="72" creationId="{42D82790-6EFE-CB47-0247-F31AEB1CD07E}"/>
          </ac:spMkLst>
        </pc:spChg>
        <pc:spChg chg="del">
          <ac:chgData name="Levaux Nayan" userId="798c95b9-abfb-41b5-91c8-f4b139b5cf43" providerId="ADAL" clId="{7BF6788B-5CE6-41EF-801C-136E966357D1}" dt="2022-06-01T15:32:05.307" v="9294" actId="478"/>
          <ac:spMkLst>
            <pc:docMk/>
            <pc:sldMk cId="154833608" sldId="963"/>
            <ac:spMk id="73" creationId="{83AEA3D1-9501-61E5-0E8D-AE4AD4691507}"/>
          </ac:spMkLst>
        </pc:spChg>
        <pc:spChg chg="del">
          <ac:chgData name="Levaux Nayan" userId="798c95b9-abfb-41b5-91c8-f4b139b5cf43" providerId="ADAL" clId="{7BF6788B-5CE6-41EF-801C-136E966357D1}" dt="2022-06-01T15:32:05.307" v="9294" actId="478"/>
          <ac:spMkLst>
            <pc:docMk/>
            <pc:sldMk cId="154833608" sldId="963"/>
            <ac:spMk id="74" creationId="{58B50171-994A-5323-5C8A-7129D6EB9438}"/>
          </ac:spMkLst>
        </pc:spChg>
        <pc:spChg chg="del">
          <ac:chgData name="Levaux Nayan" userId="798c95b9-abfb-41b5-91c8-f4b139b5cf43" providerId="ADAL" clId="{7BF6788B-5CE6-41EF-801C-136E966357D1}" dt="2022-06-01T15:32:05.307" v="9294" actId="478"/>
          <ac:spMkLst>
            <pc:docMk/>
            <pc:sldMk cId="154833608" sldId="963"/>
            <ac:spMk id="76" creationId="{10C9D215-81E4-88EE-60B3-6CEC4511E433}"/>
          </ac:spMkLst>
        </pc:spChg>
        <pc:spChg chg="del">
          <ac:chgData name="Levaux Nayan" userId="798c95b9-abfb-41b5-91c8-f4b139b5cf43" providerId="ADAL" clId="{7BF6788B-5CE6-41EF-801C-136E966357D1}" dt="2022-06-01T15:32:05.307" v="9294" actId="478"/>
          <ac:spMkLst>
            <pc:docMk/>
            <pc:sldMk cId="154833608" sldId="963"/>
            <ac:spMk id="77" creationId="{3E01DDAC-A325-3005-74B8-E42AFC8D59C0}"/>
          </ac:spMkLst>
        </pc:spChg>
        <pc:spChg chg="del">
          <ac:chgData name="Levaux Nayan" userId="798c95b9-abfb-41b5-91c8-f4b139b5cf43" providerId="ADAL" clId="{7BF6788B-5CE6-41EF-801C-136E966357D1}" dt="2022-06-01T15:32:05.307" v="9294" actId="478"/>
          <ac:spMkLst>
            <pc:docMk/>
            <pc:sldMk cId="154833608" sldId="963"/>
            <ac:spMk id="78" creationId="{F1960F7C-767E-BDE4-670D-73D4ABDEA187}"/>
          </ac:spMkLst>
        </pc:spChg>
        <pc:spChg chg="add mod">
          <ac:chgData name="Levaux Nayan" userId="798c95b9-abfb-41b5-91c8-f4b139b5cf43" providerId="ADAL" clId="{7BF6788B-5CE6-41EF-801C-136E966357D1}" dt="2022-06-01T15:32:36.148" v="9296"/>
          <ac:spMkLst>
            <pc:docMk/>
            <pc:sldMk cId="154833608" sldId="963"/>
            <ac:spMk id="79" creationId="{2CCE908F-D691-5CB1-32F0-67B40DC4A5C1}"/>
          </ac:spMkLst>
        </pc:spChg>
        <pc:cxnChg chg="add mod">
          <ac:chgData name="Levaux Nayan" userId="798c95b9-abfb-41b5-91c8-f4b139b5cf43" providerId="ADAL" clId="{7BF6788B-5CE6-41EF-801C-136E966357D1}" dt="2022-06-01T15:32:36.148" v="9296"/>
          <ac:cxnSpMkLst>
            <pc:docMk/>
            <pc:sldMk cId="154833608" sldId="963"/>
            <ac:cxnSpMk id="46" creationId="{32A17ADF-42B6-D3B6-0285-E6EAFE9765B6}"/>
          </ac:cxnSpMkLst>
        </pc:cxnChg>
        <pc:cxnChg chg="add mod">
          <ac:chgData name="Levaux Nayan" userId="798c95b9-abfb-41b5-91c8-f4b139b5cf43" providerId="ADAL" clId="{7BF6788B-5CE6-41EF-801C-136E966357D1}" dt="2022-06-01T15:32:36.148" v="9296"/>
          <ac:cxnSpMkLst>
            <pc:docMk/>
            <pc:sldMk cId="154833608" sldId="963"/>
            <ac:cxnSpMk id="48" creationId="{365513BB-077C-D48D-CA9D-20ED122E6632}"/>
          </ac:cxnSpMkLst>
        </pc:cxnChg>
        <pc:cxnChg chg="add mod">
          <ac:chgData name="Levaux Nayan" userId="798c95b9-abfb-41b5-91c8-f4b139b5cf43" providerId="ADAL" clId="{7BF6788B-5CE6-41EF-801C-136E966357D1}" dt="2022-06-01T15:32:36.148" v="9296"/>
          <ac:cxnSpMkLst>
            <pc:docMk/>
            <pc:sldMk cId="154833608" sldId="963"/>
            <ac:cxnSpMk id="51" creationId="{20C94D5A-E959-7B24-C77E-FE51BE708E08}"/>
          </ac:cxnSpMkLst>
        </pc:cxnChg>
        <pc:cxnChg chg="del">
          <ac:chgData name="Levaux Nayan" userId="798c95b9-abfb-41b5-91c8-f4b139b5cf43" providerId="ADAL" clId="{7BF6788B-5CE6-41EF-801C-136E966357D1}" dt="2022-06-01T15:32:05.307" v="9294" actId="478"/>
          <ac:cxnSpMkLst>
            <pc:docMk/>
            <pc:sldMk cId="154833608" sldId="963"/>
            <ac:cxnSpMk id="56" creationId="{A578F3D4-5076-7BD7-01E6-4E4CB6C2E8B4}"/>
          </ac:cxnSpMkLst>
        </pc:cxnChg>
        <pc:cxnChg chg="del">
          <ac:chgData name="Levaux Nayan" userId="798c95b9-abfb-41b5-91c8-f4b139b5cf43" providerId="ADAL" clId="{7BF6788B-5CE6-41EF-801C-136E966357D1}" dt="2022-06-01T15:32:05.307" v="9294" actId="478"/>
          <ac:cxnSpMkLst>
            <pc:docMk/>
            <pc:sldMk cId="154833608" sldId="963"/>
            <ac:cxnSpMk id="57" creationId="{487DCA02-0A0B-96F1-C263-3A19A76A4EB1}"/>
          </ac:cxnSpMkLst>
        </pc:cxnChg>
        <pc:cxnChg chg="del">
          <ac:chgData name="Levaux Nayan" userId="798c95b9-abfb-41b5-91c8-f4b139b5cf43" providerId="ADAL" clId="{7BF6788B-5CE6-41EF-801C-136E966357D1}" dt="2022-06-01T15:32:05.307" v="9294" actId="478"/>
          <ac:cxnSpMkLst>
            <pc:docMk/>
            <pc:sldMk cId="154833608" sldId="963"/>
            <ac:cxnSpMk id="63" creationId="{800FB66D-269F-E29B-BB26-2AA114018617}"/>
          </ac:cxnSpMkLst>
        </pc:cxnChg>
        <pc:cxnChg chg="del">
          <ac:chgData name="Levaux Nayan" userId="798c95b9-abfb-41b5-91c8-f4b139b5cf43" providerId="ADAL" clId="{7BF6788B-5CE6-41EF-801C-136E966357D1}" dt="2022-06-01T15:32:05.307" v="9294" actId="478"/>
          <ac:cxnSpMkLst>
            <pc:docMk/>
            <pc:sldMk cId="154833608" sldId="963"/>
            <ac:cxnSpMk id="64" creationId="{4FDE7F80-4870-B620-5223-AAA2FD52A975}"/>
          </ac:cxnSpMkLst>
        </pc:cxnChg>
        <pc:cxnChg chg="del">
          <ac:chgData name="Levaux Nayan" userId="798c95b9-abfb-41b5-91c8-f4b139b5cf43" providerId="ADAL" clId="{7BF6788B-5CE6-41EF-801C-136E966357D1}" dt="2022-06-01T15:32:05.307" v="9294" actId="478"/>
          <ac:cxnSpMkLst>
            <pc:docMk/>
            <pc:sldMk cId="154833608" sldId="963"/>
            <ac:cxnSpMk id="68" creationId="{F3BB0457-BA97-65CB-CB12-A415F04B72DA}"/>
          </ac:cxnSpMkLst>
        </pc:cxnChg>
        <pc:cxnChg chg="del">
          <ac:chgData name="Levaux Nayan" userId="798c95b9-abfb-41b5-91c8-f4b139b5cf43" providerId="ADAL" clId="{7BF6788B-5CE6-41EF-801C-136E966357D1}" dt="2022-06-01T15:32:05.307" v="9294" actId="478"/>
          <ac:cxnSpMkLst>
            <pc:docMk/>
            <pc:sldMk cId="154833608" sldId="963"/>
            <ac:cxnSpMk id="69" creationId="{3A58E05B-189B-54A4-206A-D160EBBFF493}"/>
          </ac:cxnSpMkLst>
        </pc:cxnChg>
        <pc:cxnChg chg="add mod">
          <ac:chgData name="Levaux Nayan" userId="798c95b9-abfb-41b5-91c8-f4b139b5cf43" providerId="ADAL" clId="{7BF6788B-5CE6-41EF-801C-136E966357D1}" dt="2022-06-01T15:32:36.148" v="9296"/>
          <ac:cxnSpMkLst>
            <pc:docMk/>
            <pc:sldMk cId="154833608" sldId="963"/>
            <ac:cxnSpMk id="75" creationId="{83A38C2D-83CD-74EB-CE08-294EF26C1350}"/>
          </ac:cxnSpMkLst>
        </pc:cxnChg>
      </pc:sldChg>
      <pc:sldChg chg="addSp delSp modSp add del mod ord">
        <pc:chgData name="Levaux Nayan" userId="798c95b9-abfb-41b5-91c8-f4b139b5cf43" providerId="ADAL" clId="{7BF6788B-5CE6-41EF-801C-136E966357D1}" dt="2022-06-01T22:49:16.912" v="10414" actId="47"/>
        <pc:sldMkLst>
          <pc:docMk/>
          <pc:sldMk cId="2292210106" sldId="964"/>
        </pc:sldMkLst>
        <pc:spChg chg="del">
          <ac:chgData name="Levaux Nayan" userId="798c95b9-abfb-41b5-91c8-f4b139b5cf43" providerId="ADAL" clId="{7BF6788B-5CE6-41EF-801C-136E966357D1}" dt="2022-06-01T15:35:16.145" v="9328" actId="478"/>
          <ac:spMkLst>
            <pc:docMk/>
            <pc:sldMk cId="2292210106" sldId="964"/>
            <ac:spMk id="3" creationId="{2E9C5217-3312-A616-E0EA-A6F67C6F5A8F}"/>
          </ac:spMkLst>
        </pc:spChg>
        <pc:spChg chg="mod">
          <ac:chgData name="Levaux Nayan" userId="798c95b9-abfb-41b5-91c8-f4b139b5cf43" providerId="ADAL" clId="{7BF6788B-5CE6-41EF-801C-136E966357D1}" dt="2022-06-01T15:35:33.961" v="9338" actId="20577"/>
          <ac:spMkLst>
            <pc:docMk/>
            <pc:sldMk cId="2292210106" sldId="964"/>
            <ac:spMk id="5" creationId="{5C923750-C990-4702-91FB-8EEC1907C2E5}"/>
          </ac:spMkLst>
        </pc:spChg>
        <pc:spChg chg="del">
          <ac:chgData name="Levaux Nayan" userId="798c95b9-abfb-41b5-91c8-f4b139b5cf43" providerId="ADAL" clId="{7BF6788B-5CE6-41EF-801C-136E966357D1}" dt="2022-06-01T15:33:40.122" v="9301" actId="478"/>
          <ac:spMkLst>
            <pc:docMk/>
            <pc:sldMk cId="2292210106" sldId="964"/>
            <ac:spMk id="24" creationId="{59A42364-B799-FD67-6EBB-01E61747E063}"/>
          </ac:spMkLst>
        </pc:spChg>
        <pc:spChg chg="del">
          <ac:chgData name="Levaux Nayan" userId="798c95b9-abfb-41b5-91c8-f4b139b5cf43" providerId="ADAL" clId="{7BF6788B-5CE6-41EF-801C-136E966357D1}" dt="2022-06-01T15:33:39.202" v="9300" actId="478"/>
          <ac:spMkLst>
            <pc:docMk/>
            <pc:sldMk cId="2292210106" sldId="964"/>
            <ac:spMk id="25" creationId="{23E9A9E5-C572-C839-2DC0-0BCBA28DC78E}"/>
          </ac:spMkLst>
        </pc:spChg>
        <pc:spChg chg="add mod">
          <ac:chgData name="Levaux Nayan" userId="798c95b9-abfb-41b5-91c8-f4b139b5cf43" providerId="ADAL" clId="{7BF6788B-5CE6-41EF-801C-136E966357D1}" dt="2022-06-01T15:33:41.194" v="9302"/>
          <ac:spMkLst>
            <pc:docMk/>
            <pc:sldMk cId="2292210106" sldId="964"/>
            <ac:spMk id="36" creationId="{A5916FB5-FF8C-2C5A-1BD3-6D2294773A75}"/>
          </ac:spMkLst>
        </pc:spChg>
        <pc:spChg chg="add mod">
          <ac:chgData name="Levaux Nayan" userId="798c95b9-abfb-41b5-91c8-f4b139b5cf43" providerId="ADAL" clId="{7BF6788B-5CE6-41EF-801C-136E966357D1}" dt="2022-06-01T15:33:41.194" v="9302"/>
          <ac:spMkLst>
            <pc:docMk/>
            <pc:sldMk cId="2292210106" sldId="964"/>
            <ac:spMk id="37" creationId="{BA03812A-18E7-F414-2500-45F47598D3B6}"/>
          </ac:spMkLst>
        </pc:spChg>
        <pc:spChg chg="del">
          <ac:chgData name="Levaux Nayan" userId="798c95b9-abfb-41b5-91c8-f4b139b5cf43" providerId="ADAL" clId="{7BF6788B-5CE6-41EF-801C-136E966357D1}" dt="2022-06-01T15:35:18.875" v="9329" actId="478"/>
          <ac:spMkLst>
            <pc:docMk/>
            <pc:sldMk cId="2292210106" sldId="964"/>
            <ac:spMk id="53" creationId="{B9AEF693-8AA4-6BE8-E9DE-C3A223692778}"/>
          </ac:spMkLst>
        </pc:spChg>
        <pc:spChg chg="del">
          <ac:chgData name="Levaux Nayan" userId="798c95b9-abfb-41b5-91c8-f4b139b5cf43" providerId="ADAL" clId="{7BF6788B-5CE6-41EF-801C-136E966357D1}" dt="2022-06-01T15:35:18.875" v="9329" actId="478"/>
          <ac:spMkLst>
            <pc:docMk/>
            <pc:sldMk cId="2292210106" sldId="964"/>
            <ac:spMk id="54" creationId="{3F07CD1C-A795-F8C1-D13D-DF424FAE7ECC}"/>
          </ac:spMkLst>
        </pc:spChg>
        <pc:spChg chg="del">
          <ac:chgData name="Levaux Nayan" userId="798c95b9-abfb-41b5-91c8-f4b139b5cf43" providerId="ADAL" clId="{7BF6788B-5CE6-41EF-801C-136E966357D1}" dt="2022-06-01T15:35:18.875" v="9329" actId="478"/>
          <ac:spMkLst>
            <pc:docMk/>
            <pc:sldMk cId="2292210106" sldId="964"/>
            <ac:spMk id="55" creationId="{56AF345E-1B57-79D1-729F-64E2431738BC}"/>
          </ac:spMkLst>
        </pc:spChg>
        <pc:spChg chg="del">
          <ac:chgData name="Levaux Nayan" userId="798c95b9-abfb-41b5-91c8-f4b139b5cf43" providerId="ADAL" clId="{7BF6788B-5CE6-41EF-801C-136E966357D1}" dt="2022-06-01T15:35:18.875" v="9329" actId="478"/>
          <ac:spMkLst>
            <pc:docMk/>
            <pc:sldMk cId="2292210106" sldId="964"/>
            <ac:spMk id="58" creationId="{3607F4D5-3692-591C-91D5-3D9868ED4B98}"/>
          </ac:spMkLst>
        </pc:spChg>
        <pc:spChg chg="del">
          <ac:chgData name="Levaux Nayan" userId="798c95b9-abfb-41b5-91c8-f4b139b5cf43" providerId="ADAL" clId="{7BF6788B-5CE6-41EF-801C-136E966357D1}" dt="2022-06-01T15:35:18.875" v="9329" actId="478"/>
          <ac:spMkLst>
            <pc:docMk/>
            <pc:sldMk cId="2292210106" sldId="964"/>
            <ac:spMk id="59" creationId="{0651F26E-512D-EFC5-A04F-9EA8D74C1DF1}"/>
          </ac:spMkLst>
        </pc:spChg>
        <pc:spChg chg="del">
          <ac:chgData name="Levaux Nayan" userId="798c95b9-abfb-41b5-91c8-f4b139b5cf43" providerId="ADAL" clId="{7BF6788B-5CE6-41EF-801C-136E966357D1}" dt="2022-06-01T15:35:18.875" v="9329" actId="478"/>
          <ac:spMkLst>
            <pc:docMk/>
            <pc:sldMk cId="2292210106" sldId="964"/>
            <ac:spMk id="60" creationId="{8BF0DE86-2CBF-0AE9-0ECB-7C8E9A66BDB7}"/>
          </ac:spMkLst>
        </pc:spChg>
        <pc:spChg chg="del">
          <ac:chgData name="Levaux Nayan" userId="798c95b9-abfb-41b5-91c8-f4b139b5cf43" providerId="ADAL" clId="{7BF6788B-5CE6-41EF-801C-136E966357D1}" dt="2022-06-01T15:35:18.875" v="9329" actId="478"/>
          <ac:spMkLst>
            <pc:docMk/>
            <pc:sldMk cId="2292210106" sldId="964"/>
            <ac:spMk id="61" creationId="{30514908-5CFC-F143-CBDC-36ADCE5BCCB5}"/>
          </ac:spMkLst>
        </pc:spChg>
        <pc:spChg chg="del">
          <ac:chgData name="Levaux Nayan" userId="798c95b9-abfb-41b5-91c8-f4b139b5cf43" providerId="ADAL" clId="{7BF6788B-5CE6-41EF-801C-136E966357D1}" dt="2022-06-01T15:35:18.875" v="9329" actId="478"/>
          <ac:spMkLst>
            <pc:docMk/>
            <pc:sldMk cId="2292210106" sldId="964"/>
            <ac:spMk id="62" creationId="{528C6D82-0071-CE5B-CCF7-17B2C63B3868}"/>
          </ac:spMkLst>
        </pc:spChg>
        <pc:spChg chg="del">
          <ac:chgData name="Levaux Nayan" userId="798c95b9-abfb-41b5-91c8-f4b139b5cf43" providerId="ADAL" clId="{7BF6788B-5CE6-41EF-801C-136E966357D1}" dt="2022-06-01T15:35:18.875" v="9329" actId="478"/>
          <ac:spMkLst>
            <pc:docMk/>
            <pc:sldMk cId="2292210106" sldId="964"/>
            <ac:spMk id="65" creationId="{AC7A513F-820D-40D8-B2D5-5D3EAF2009AE}"/>
          </ac:spMkLst>
        </pc:spChg>
        <pc:spChg chg="del">
          <ac:chgData name="Levaux Nayan" userId="798c95b9-abfb-41b5-91c8-f4b139b5cf43" providerId="ADAL" clId="{7BF6788B-5CE6-41EF-801C-136E966357D1}" dt="2022-06-01T15:35:18.875" v="9329" actId="478"/>
          <ac:spMkLst>
            <pc:docMk/>
            <pc:sldMk cId="2292210106" sldId="964"/>
            <ac:spMk id="66" creationId="{AAD0172B-C3F3-902E-9AF7-D402C0C90030}"/>
          </ac:spMkLst>
        </pc:spChg>
        <pc:spChg chg="del">
          <ac:chgData name="Levaux Nayan" userId="798c95b9-abfb-41b5-91c8-f4b139b5cf43" providerId="ADAL" clId="{7BF6788B-5CE6-41EF-801C-136E966357D1}" dt="2022-06-01T15:35:18.875" v="9329" actId="478"/>
          <ac:spMkLst>
            <pc:docMk/>
            <pc:sldMk cId="2292210106" sldId="964"/>
            <ac:spMk id="67" creationId="{6650A66A-D7C4-7D95-C68B-74A3A089996C}"/>
          </ac:spMkLst>
        </pc:spChg>
        <pc:spChg chg="del">
          <ac:chgData name="Levaux Nayan" userId="798c95b9-abfb-41b5-91c8-f4b139b5cf43" providerId="ADAL" clId="{7BF6788B-5CE6-41EF-801C-136E966357D1}" dt="2022-06-01T15:35:18.875" v="9329" actId="478"/>
          <ac:spMkLst>
            <pc:docMk/>
            <pc:sldMk cId="2292210106" sldId="964"/>
            <ac:spMk id="70" creationId="{0E07D583-667E-1DF4-9F00-3A1398EED8ED}"/>
          </ac:spMkLst>
        </pc:spChg>
        <pc:spChg chg="del">
          <ac:chgData name="Levaux Nayan" userId="798c95b9-abfb-41b5-91c8-f4b139b5cf43" providerId="ADAL" clId="{7BF6788B-5CE6-41EF-801C-136E966357D1}" dt="2022-06-01T15:35:18.875" v="9329" actId="478"/>
          <ac:spMkLst>
            <pc:docMk/>
            <pc:sldMk cId="2292210106" sldId="964"/>
            <ac:spMk id="71" creationId="{52F9D418-9B81-D507-A493-49621FB7DE4F}"/>
          </ac:spMkLst>
        </pc:spChg>
        <pc:spChg chg="del">
          <ac:chgData name="Levaux Nayan" userId="798c95b9-abfb-41b5-91c8-f4b139b5cf43" providerId="ADAL" clId="{7BF6788B-5CE6-41EF-801C-136E966357D1}" dt="2022-06-01T15:35:18.875" v="9329" actId="478"/>
          <ac:spMkLst>
            <pc:docMk/>
            <pc:sldMk cId="2292210106" sldId="964"/>
            <ac:spMk id="72" creationId="{42D82790-6EFE-CB47-0247-F31AEB1CD07E}"/>
          </ac:spMkLst>
        </pc:spChg>
        <pc:spChg chg="del">
          <ac:chgData name="Levaux Nayan" userId="798c95b9-abfb-41b5-91c8-f4b139b5cf43" providerId="ADAL" clId="{7BF6788B-5CE6-41EF-801C-136E966357D1}" dt="2022-06-01T15:35:18.875" v="9329" actId="478"/>
          <ac:spMkLst>
            <pc:docMk/>
            <pc:sldMk cId="2292210106" sldId="964"/>
            <ac:spMk id="73" creationId="{83AEA3D1-9501-61E5-0E8D-AE4AD4691507}"/>
          </ac:spMkLst>
        </pc:spChg>
        <pc:spChg chg="del">
          <ac:chgData name="Levaux Nayan" userId="798c95b9-abfb-41b5-91c8-f4b139b5cf43" providerId="ADAL" clId="{7BF6788B-5CE6-41EF-801C-136E966357D1}" dt="2022-06-01T15:35:18.875" v="9329" actId="478"/>
          <ac:spMkLst>
            <pc:docMk/>
            <pc:sldMk cId="2292210106" sldId="964"/>
            <ac:spMk id="74" creationId="{58B50171-994A-5323-5C8A-7129D6EB9438}"/>
          </ac:spMkLst>
        </pc:spChg>
        <pc:spChg chg="del">
          <ac:chgData name="Levaux Nayan" userId="798c95b9-abfb-41b5-91c8-f4b139b5cf43" providerId="ADAL" clId="{7BF6788B-5CE6-41EF-801C-136E966357D1}" dt="2022-06-01T15:35:20.273" v="9330" actId="478"/>
          <ac:spMkLst>
            <pc:docMk/>
            <pc:sldMk cId="2292210106" sldId="964"/>
            <ac:spMk id="76" creationId="{10C9D215-81E4-88EE-60B3-6CEC4511E433}"/>
          </ac:spMkLst>
        </pc:spChg>
        <pc:spChg chg="del">
          <ac:chgData name="Levaux Nayan" userId="798c95b9-abfb-41b5-91c8-f4b139b5cf43" providerId="ADAL" clId="{7BF6788B-5CE6-41EF-801C-136E966357D1}" dt="2022-06-01T15:35:18.875" v="9329" actId="478"/>
          <ac:spMkLst>
            <pc:docMk/>
            <pc:sldMk cId="2292210106" sldId="964"/>
            <ac:spMk id="77" creationId="{3E01DDAC-A325-3005-74B8-E42AFC8D59C0}"/>
          </ac:spMkLst>
        </pc:spChg>
        <pc:spChg chg="del">
          <ac:chgData name="Levaux Nayan" userId="798c95b9-abfb-41b5-91c8-f4b139b5cf43" providerId="ADAL" clId="{7BF6788B-5CE6-41EF-801C-136E966357D1}" dt="2022-06-01T15:35:18.875" v="9329" actId="478"/>
          <ac:spMkLst>
            <pc:docMk/>
            <pc:sldMk cId="2292210106" sldId="964"/>
            <ac:spMk id="78" creationId="{F1960F7C-767E-BDE4-670D-73D4ABDEA187}"/>
          </ac:spMkLst>
        </pc:spChg>
        <pc:cxnChg chg="del">
          <ac:chgData name="Levaux Nayan" userId="798c95b9-abfb-41b5-91c8-f4b139b5cf43" providerId="ADAL" clId="{7BF6788B-5CE6-41EF-801C-136E966357D1}" dt="2022-06-01T15:35:18.875" v="9329" actId="478"/>
          <ac:cxnSpMkLst>
            <pc:docMk/>
            <pc:sldMk cId="2292210106" sldId="964"/>
            <ac:cxnSpMk id="56" creationId="{A578F3D4-5076-7BD7-01E6-4E4CB6C2E8B4}"/>
          </ac:cxnSpMkLst>
        </pc:cxnChg>
        <pc:cxnChg chg="del">
          <ac:chgData name="Levaux Nayan" userId="798c95b9-abfb-41b5-91c8-f4b139b5cf43" providerId="ADAL" clId="{7BF6788B-5CE6-41EF-801C-136E966357D1}" dt="2022-06-01T15:35:18.875" v="9329" actId="478"/>
          <ac:cxnSpMkLst>
            <pc:docMk/>
            <pc:sldMk cId="2292210106" sldId="964"/>
            <ac:cxnSpMk id="57" creationId="{487DCA02-0A0B-96F1-C263-3A19A76A4EB1}"/>
          </ac:cxnSpMkLst>
        </pc:cxnChg>
        <pc:cxnChg chg="del">
          <ac:chgData name="Levaux Nayan" userId="798c95b9-abfb-41b5-91c8-f4b139b5cf43" providerId="ADAL" clId="{7BF6788B-5CE6-41EF-801C-136E966357D1}" dt="2022-06-01T15:35:18.875" v="9329" actId="478"/>
          <ac:cxnSpMkLst>
            <pc:docMk/>
            <pc:sldMk cId="2292210106" sldId="964"/>
            <ac:cxnSpMk id="63" creationId="{800FB66D-269F-E29B-BB26-2AA114018617}"/>
          </ac:cxnSpMkLst>
        </pc:cxnChg>
        <pc:cxnChg chg="del">
          <ac:chgData name="Levaux Nayan" userId="798c95b9-abfb-41b5-91c8-f4b139b5cf43" providerId="ADAL" clId="{7BF6788B-5CE6-41EF-801C-136E966357D1}" dt="2022-06-01T15:35:18.875" v="9329" actId="478"/>
          <ac:cxnSpMkLst>
            <pc:docMk/>
            <pc:sldMk cId="2292210106" sldId="964"/>
            <ac:cxnSpMk id="64" creationId="{4FDE7F80-4870-B620-5223-AAA2FD52A975}"/>
          </ac:cxnSpMkLst>
        </pc:cxnChg>
        <pc:cxnChg chg="del">
          <ac:chgData name="Levaux Nayan" userId="798c95b9-abfb-41b5-91c8-f4b139b5cf43" providerId="ADAL" clId="{7BF6788B-5CE6-41EF-801C-136E966357D1}" dt="2022-06-01T15:35:18.875" v="9329" actId="478"/>
          <ac:cxnSpMkLst>
            <pc:docMk/>
            <pc:sldMk cId="2292210106" sldId="964"/>
            <ac:cxnSpMk id="68" creationId="{F3BB0457-BA97-65CB-CB12-A415F04B72DA}"/>
          </ac:cxnSpMkLst>
        </pc:cxnChg>
        <pc:cxnChg chg="del">
          <ac:chgData name="Levaux Nayan" userId="798c95b9-abfb-41b5-91c8-f4b139b5cf43" providerId="ADAL" clId="{7BF6788B-5CE6-41EF-801C-136E966357D1}" dt="2022-06-01T15:35:18.875" v="9329" actId="478"/>
          <ac:cxnSpMkLst>
            <pc:docMk/>
            <pc:sldMk cId="2292210106" sldId="964"/>
            <ac:cxnSpMk id="69" creationId="{3A58E05B-189B-54A4-206A-D160EBBFF493}"/>
          </ac:cxnSpMkLst>
        </pc:cxnChg>
      </pc:sldChg>
      <pc:sldChg chg="add del">
        <pc:chgData name="Levaux Nayan" userId="798c95b9-abfb-41b5-91c8-f4b139b5cf43" providerId="ADAL" clId="{7BF6788B-5CE6-41EF-801C-136E966357D1}" dt="2022-06-01T22:49:26.422" v="10416" actId="47"/>
        <pc:sldMkLst>
          <pc:docMk/>
          <pc:sldMk cId="3359345329" sldId="965"/>
        </pc:sldMkLst>
      </pc:sldChg>
      <pc:sldChg chg="add del">
        <pc:chgData name="Levaux Nayan" userId="798c95b9-abfb-41b5-91c8-f4b139b5cf43" providerId="ADAL" clId="{7BF6788B-5CE6-41EF-801C-136E966357D1}" dt="2022-06-01T22:49:24.785" v="10415" actId="47"/>
        <pc:sldMkLst>
          <pc:docMk/>
          <pc:sldMk cId="1551217229" sldId="966"/>
        </pc:sldMkLst>
      </pc:sldChg>
      <pc:sldChg chg="addSp delSp modSp add mod ord">
        <pc:chgData name="Levaux Nayan" userId="798c95b9-abfb-41b5-91c8-f4b139b5cf43" providerId="ADAL" clId="{7BF6788B-5CE6-41EF-801C-136E966357D1}" dt="2022-06-01T22:42:10.885" v="10108" actId="478"/>
        <pc:sldMkLst>
          <pc:docMk/>
          <pc:sldMk cId="949139920" sldId="967"/>
        </pc:sldMkLst>
        <pc:spChg chg="add mod">
          <ac:chgData name="Levaux Nayan" userId="798c95b9-abfb-41b5-91c8-f4b139b5cf43" providerId="ADAL" clId="{7BF6788B-5CE6-41EF-801C-136E966357D1}" dt="2022-06-01T15:51:15.199" v="9679" actId="14100"/>
          <ac:spMkLst>
            <pc:docMk/>
            <pc:sldMk cId="949139920" sldId="967"/>
            <ac:spMk id="14" creationId="{C0D7D78D-9EAC-C892-74EF-0A70A684A8F2}"/>
          </ac:spMkLst>
        </pc:spChg>
        <pc:spChg chg="add mod">
          <ac:chgData name="Levaux Nayan" userId="798c95b9-abfb-41b5-91c8-f4b139b5cf43" providerId="ADAL" clId="{7BF6788B-5CE6-41EF-801C-136E966357D1}" dt="2022-06-01T15:51:23.580" v="9682" actId="14100"/>
          <ac:spMkLst>
            <pc:docMk/>
            <pc:sldMk cId="949139920" sldId="967"/>
            <ac:spMk id="15" creationId="{E01F32AD-5D36-F7A6-76CC-CDCF17DB64FD}"/>
          </ac:spMkLst>
        </pc:spChg>
        <pc:spChg chg="add mod">
          <ac:chgData name="Levaux Nayan" userId="798c95b9-abfb-41b5-91c8-f4b139b5cf43" providerId="ADAL" clId="{7BF6788B-5CE6-41EF-801C-136E966357D1}" dt="2022-06-01T15:51:20.535" v="9681" actId="14100"/>
          <ac:spMkLst>
            <pc:docMk/>
            <pc:sldMk cId="949139920" sldId="967"/>
            <ac:spMk id="16" creationId="{3C7FA0A7-2B06-DAF0-38C4-0546685EF98E}"/>
          </ac:spMkLst>
        </pc:spChg>
        <pc:spChg chg="add del mod">
          <ac:chgData name="Levaux Nayan" userId="798c95b9-abfb-41b5-91c8-f4b139b5cf43" providerId="ADAL" clId="{7BF6788B-5CE6-41EF-801C-136E966357D1}" dt="2022-06-01T22:42:10.885" v="10108" actId="478"/>
          <ac:spMkLst>
            <pc:docMk/>
            <pc:sldMk cId="949139920" sldId="967"/>
            <ac:spMk id="17" creationId="{47B21CE6-8807-3E7E-5647-685E89E3DB44}"/>
          </ac:spMkLst>
        </pc:spChg>
        <pc:spChg chg="add mod">
          <ac:chgData name="Levaux Nayan" userId="798c95b9-abfb-41b5-91c8-f4b139b5cf43" providerId="ADAL" clId="{7BF6788B-5CE6-41EF-801C-136E966357D1}" dt="2022-06-01T22:42:02.789" v="10107"/>
          <ac:spMkLst>
            <pc:docMk/>
            <pc:sldMk cId="949139920" sldId="967"/>
            <ac:spMk id="18" creationId="{3534379C-86EC-E215-15A8-5B7707D3EC88}"/>
          </ac:spMkLst>
        </pc:spChg>
        <pc:spChg chg="del">
          <ac:chgData name="Levaux Nayan" userId="798c95b9-abfb-41b5-91c8-f4b139b5cf43" providerId="ADAL" clId="{7BF6788B-5CE6-41EF-801C-136E966357D1}" dt="2022-06-01T15:51:16.985" v="9680" actId="478"/>
          <ac:spMkLst>
            <pc:docMk/>
            <pc:sldMk cId="949139920" sldId="967"/>
            <ac:spMk id="53" creationId="{B9AEF693-8AA4-6BE8-E9DE-C3A223692778}"/>
          </ac:spMkLst>
        </pc:spChg>
        <pc:spChg chg="del">
          <ac:chgData name="Levaux Nayan" userId="798c95b9-abfb-41b5-91c8-f4b139b5cf43" providerId="ADAL" clId="{7BF6788B-5CE6-41EF-801C-136E966357D1}" dt="2022-06-01T15:44:07.161" v="9591" actId="478"/>
          <ac:spMkLst>
            <pc:docMk/>
            <pc:sldMk cId="949139920" sldId="967"/>
            <ac:spMk id="54" creationId="{3F07CD1C-A795-F8C1-D13D-DF424FAE7ECC}"/>
          </ac:spMkLst>
        </pc:spChg>
        <pc:spChg chg="del">
          <ac:chgData name="Levaux Nayan" userId="798c95b9-abfb-41b5-91c8-f4b139b5cf43" providerId="ADAL" clId="{7BF6788B-5CE6-41EF-801C-136E966357D1}" dt="2022-06-01T15:44:13.666" v="9592" actId="478"/>
          <ac:spMkLst>
            <pc:docMk/>
            <pc:sldMk cId="949139920" sldId="967"/>
            <ac:spMk id="55" creationId="{56AF345E-1B57-79D1-729F-64E2431738BC}"/>
          </ac:spMkLst>
        </pc:spChg>
        <pc:spChg chg="del">
          <ac:chgData name="Levaux Nayan" userId="798c95b9-abfb-41b5-91c8-f4b139b5cf43" providerId="ADAL" clId="{7BF6788B-5CE6-41EF-801C-136E966357D1}" dt="2022-06-01T22:42:02.191" v="10106" actId="478"/>
          <ac:spMkLst>
            <pc:docMk/>
            <pc:sldMk cId="949139920" sldId="967"/>
            <ac:spMk id="82" creationId="{AE709AEA-C839-C6B9-145E-413AF798EABD}"/>
          </ac:spMkLst>
        </pc:spChg>
        <pc:spChg chg="mod">
          <ac:chgData name="Levaux Nayan" userId="798c95b9-abfb-41b5-91c8-f4b139b5cf43" providerId="ADAL" clId="{7BF6788B-5CE6-41EF-801C-136E966357D1}" dt="2022-06-01T22:41:47.408" v="10105" actId="20577"/>
          <ac:spMkLst>
            <pc:docMk/>
            <pc:sldMk cId="949139920" sldId="967"/>
            <ac:spMk id="83" creationId="{7D705781-5F0F-1B39-DA4B-81AA04AB49D5}"/>
          </ac:spMkLst>
        </pc:spChg>
      </pc:sldChg>
      <pc:sldChg chg="addSp delSp modSp add mod modNotesTx">
        <pc:chgData name="Levaux Nayan" userId="798c95b9-abfb-41b5-91c8-f4b139b5cf43" providerId="ADAL" clId="{7BF6788B-5CE6-41EF-801C-136E966357D1}" dt="2022-06-03T16:57:16.166" v="15247" actId="20577"/>
        <pc:sldMkLst>
          <pc:docMk/>
          <pc:sldMk cId="1089679788" sldId="968"/>
        </pc:sldMkLst>
        <pc:spChg chg="add mod">
          <ac:chgData name="Levaux Nayan" userId="798c95b9-abfb-41b5-91c8-f4b139b5cf43" providerId="ADAL" clId="{7BF6788B-5CE6-41EF-801C-136E966357D1}" dt="2022-06-01T15:53:13.049" v="9721" actId="1035"/>
          <ac:spMkLst>
            <pc:docMk/>
            <pc:sldMk cId="1089679788" sldId="968"/>
            <ac:spMk id="3" creationId="{0D3E5D74-590C-017A-55B8-5A250BE1B6E7}"/>
          </ac:spMkLst>
        </pc:spChg>
        <pc:spChg chg="mod">
          <ac:chgData name="Levaux Nayan" userId="798c95b9-abfb-41b5-91c8-f4b139b5cf43" providerId="ADAL" clId="{7BF6788B-5CE6-41EF-801C-136E966357D1}" dt="2022-06-01T15:52:36.248" v="9693" actId="1076"/>
          <ac:spMkLst>
            <pc:docMk/>
            <pc:sldMk cId="1089679788" sldId="968"/>
            <ac:spMk id="14" creationId="{C0D7D78D-9EAC-C892-74EF-0A70A684A8F2}"/>
          </ac:spMkLst>
        </pc:spChg>
        <pc:spChg chg="mod">
          <ac:chgData name="Levaux Nayan" userId="798c95b9-abfb-41b5-91c8-f4b139b5cf43" providerId="ADAL" clId="{7BF6788B-5CE6-41EF-801C-136E966357D1}" dt="2022-06-01T15:52:36.248" v="9693" actId="1076"/>
          <ac:spMkLst>
            <pc:docMk/>
            <pc:sldMk cId="1089679788" sldId="968"/>
            <ac:spMk id="15" creationId="{E01F32AD-5D36-F7A6-76CC-CDCF17DB64FD}"/>
          </ac:spMkLst>
        </pc:spChg>
        <pc:spChg chg="mod">
          <ac:chgData name="Levaux Nayan" userId="798c95b9-abfb-41b5-91c8-f4b139b5cf43" providerId="ADAL" clId="{7BF6788B-5CE6-41EF-801C-136E966357D1}" dt="2022-06-01T15:52:36.248" v="9693" actId="1076"/>
          <ac:spMkLst>
            <pc:docMk/>
            <pc:sldMk cId="1089679788" sldId="968"/>
            <ac:spMk id="16" creationId="{3C7FA0A7-2B06-DAF0-38C4-0546685EF98E}"/>
          </ac:spMkLst>
        </pc:spChg>
        <pc:spChg chg="add mod">
          <ac:chgData name="Levaux Nayan" userId="798c95b9-abfb-41b5-91c8-f4b139b5cf43" providerId="ADAL" clId="{7BF6788B-5CE6-41EF-801C-136E966357D1}" dt="2022-06-01T15:44:57.680" v="9597"/>
          <ac:spMkLst>
            <pc:docMk/>
            <pc:sldMk cId="1089679788" sldId="968"/>
            <ac:spMk id="17" creationId="{BD920D01-2763-89F8-3ACF-113A0A4BBDA7}"/>
          </ac:spMkLst>
        </pc:spChg>
        <pc:spChg chg="add mod">
          <ac:chgData name="Levaux Nayan" userId="798c95b9-abfb-41b5-91c8-f4b139b5cf43" providerId="ADAL" clId="{7BF6788B-5CE6-41EF-801C-136E966357D1}" dt="2022-06-01T15:44:57.680" v="9597"/>
          <ac:spMkLst>
            <pc:docMk/>
            <pc:sldMk cId="1089679788" sldId="968"/>
            <ac:spMk id="18" creationId="{6793E4B2-1B66-172C-0EAA-0146FF821AB1}"/>
          </ac:spMkLst>
        </pc:spChg>
        <pc:spChg chg="add del mod">
          <ac:chgData name="Levaux Nayan" userId="798c95b9-abfb-41b5-91c8-f4b139b5cf43" providerId="ADAL" clId="{7BF6788B-5CE6-41EF-801C-136E966357D1}" dt="2022-06-01T15:46:55.563" v="9603" actId="478"/>
          <ac:spMkLst>
            <pc:docMk/>
            <pc:sldMk cId="1089679788" sldId="968"/>
            <ac:spMk id="19" creationId="{91FBDC0D-11CE-E4C5-F548-AA7C5113DC0B}"/>
          </ac:spMkLst>
        </pc:spChg>
        <pc:spChg chg="add mod">
          <ac:chgData name="Levaux Nayan" userId="798c95b9-abfb-41b5-91c8-f4b139b5cf43" providerId="ADAL" clId="{7BF6788B-5CE6-41EF-801C-136E966357D1}" dt="2022-06-01T15:53:13.049" v="9721" actId="1035"/>
          <ac:spMkLst>
            <pc:docMk/>
            <pc:sldMk cId="1089679788" sldId="968"/>
            <ac:spMk id="20" creationId="{A4D24A06-D66A-3F1C-0B7C-BCC79A3C7831}"/>
          </ac:spMkLst>
        </pc:spChg>
        <pc:spChg chg="add mod">
          <ac:chgData name="Levaux Nayan" userId="798c95b9-abfb-41b5-91c8-f4b139b5cf43" providerId="ADAL" clId="{7BF6788B-5CE6-41EF-801C-136E966357D1}" dt="2022-06-01T15:53:04.361" v="9697" actId="1076"/>
          <ac:spMkLst>
            <pc:docMk/>
            <pc:sldMk cId="1089679788" sldId="968"/>
            <ac:spMk id="21" creationId="{04A85F4E-F86D-FF15-BC6A-442E5136DCD8}"/>
          </ac:spMkLst>
        </pc:spChg>
        <pc:spChg chg="add mod">
          <ac:chgData name="Levaux Nayan" userId="798c95b9-abfb-41b5-91c8-f4b139b5cf43" providerId="ADAL" clId="{7BF6788B-5CE6-41EF-801C-136E966357D1}" dt="2022-06-01T15:53:04.361" v="9697" actId="1076"/>
          <ac:spMkLst>
            <pc:docMk/>
            <pc:sldMk cId="1089679788" sldId="968"/>
            <ac:spMk id="22" creationId="{A769FF6F-0112-18FE-EA7D-1CA9D7CE20D6}"/>
          </ac:spMkLst>
        </pc:spChg>
        <pc:spChg chg="add mod">
          <ac:chgData name="Levaux Nayan" userId="798c95b9-abfb-41b5-91c8-f4b139b5cf43" providerId="ADAL" clId="{7BF6788B-5CE6-41EF-801C-136E966357D1}" dt="2022-06-01T15:53:04.361" v="9697" actId="1076"/>
          <ac:spMkLst>
            <pc:docMk/>
            <pc:sldMk cId="1089679788" sldId="968"/>
            <ac:spMk id="23" creationId="{34D6E3EF-1759-22B2-32E5-BA446391E5D6}"/>
          </ac:spMkLst>
        </pc:spChg>
        <pc:spChg chg="del">
          <ac:chgData name="Levaux Nayan" userId="798c95b9-abfb-41b5-91c8-f4b139b5cf43" providerId="ADAL" clId="{7BF6788B-5CE6-41EF-801C-136E966357D1}" dt="2022-06-01T15:44:56.914" v="9596" actId="478"/>
          <ac:spMkLst>
            <pc:docMk/>
            <pc:sldMk cId="1089679788" sldId="968"/>
            <ac:spMk id="24" creationId="{59A42364-B799-FD67-6EBB-01E61747E063}"/>
          </ac:spMkLst>
        </pc:spChg>
        <pc:spChg chg="del mod">
          <ac:chgData name="Levaux Nayan" userId="798c95b9-abfb-41b5-91c8-f4b139b5cf43" providerId="ADAL" clId="{7BF6788B-5CE6-41EF-801C-136E966357D1}" dt="2022-06-01T15:44:55.105" v="9595" actId="478"/>
          <ac:spMkLst>
            <pc:docMk/>
            <pc:sldMk cId="1089679788" sldId="968"/>
            <ac:spMk id="25" creationId="{23E9A9E5-C572-C839-2DC0-0BCBA28DC78E}"/>
          </ac:spMkLst>
        </pc:spChg>
        <pc:spChg chg="add mod">
          <ac:chgData name="Levaux Nayan" userId="798c95b9-abfb-41b5-91c8-f4b139b5cf43" providerId="ADAL" clId="{7BF6788B-5CE6-41EF-801C-136E966357D1}" dt="2022-06-01T15:52:46.832" v="9694" actId="1076"/>
          <ac:spMkLst>
            <pc:docMk/>
            <pc:sldMk cId="1089679788" sldId="968"/>
            <ac:spMk id="26" creationId="{5CEF8819-1A15-E90D-7B49-EA0747D0535E}"/>
          </ac:spMkLst>
        </pc:spChg>
        <pc:spChg chg="del">
          <ac:chgData name="Levaux Nayan" userId="798c95b9-abfb-41b5-91c8-f4b139b5cf43" providerId="ADAL" clId="{7BF6788B-5CE6-41EF-801C-136E966357D1}" dt="2022-06-01T15:49:37.137" v="9675" actId="478"/>
          <ac:spMkLst>
            <pc:docMk/>
            <pc:sldMk cId="1089679788" sldId="968"/>
            <ac:spMk id="53" creationId="{B9AEF693-8AA4-6BE8-E9DE-C3A223692778}"/>
          </ac:spMkLst>
        </pc:spChg>
        <pc:spChg chg="del">
          <ac:chgData name="Levaux Nayan" userId="798c95b9-abfb-41b5-91c8-f4b139b5cf43" providerId="ADAL" clId="{7BF6788B-5CE6-41EF-801C-136E966357D1}" dt="2022-06-01T15:45:26.833" v="9600" actId="478"/>
          <ac:spMkLst>
            <pc:docMk/>
            <pc:sldMk cId="1089679788" sldId="968"/>
            <ac:spMk id="81" creationId="{746A8162-FA62-F663-BD7A-271D96FD7CD0}"/>
          </ac:spMkLst>
        </pc:spChg>
        <pc:spChg chg="del">
          <ac:chgData name="Levaux Nayan" userId="798c95b9-abfb-41b5-91c8-f4b139b5cf43" providerId="ADAL" clId="{7BF6788B-5CE6-41EF-801C-136E966357D1}" dt="2022-06-01T15:45:29.176" v="9601" actId="478"/>
          <ac:spMkLst>
            <pc:docMk/>
            <pc:sldMk cId="1089679788" sldId="968"/>
            <ac:spMk id="82" creationId="{AE709AEA-C839-C6B9-145E-413AF798EABD}"/>
          </ac:spMkLst>
        </pc:spChg>
        <pc:spChg chg="mod">
          <ac:chgData name="Levaux Nayan" userId="798c95b9-abfb-41b5-91c8-f4b139b5cf43" providerId="ADAL" clId="{7BF6788B-5CE6-41EF-801C-136E966357D1}" dt="2022-06-01T15:52:56.032" v="9695" actId="1076"/>
          <ac:spMkLst>
            <pc:docMk/>
            <pc:sldMk cId="1089679788" sldId="968"/>
            <ac:spMk id="83" creationId="{7D705781-5F0F-1B39-DA4B-81AA04AB49D5}"/>
          </ac:spMkLst>
        </pc:spChg>
      </pc:sldChg>
      <pc:sldChg chg="modSp add mod modNotesTx">
        <pc:chgData name="Levaux Nayan" userId="798c95b9-abfb-41b5-91c8-f4b139b5cf43" providerId="ADAL" clId="{7BF6788B-5CE6-41EF-801C-136E966357D1}" dt="2022-06-03T16:57:42.486" v="15324" actId="20577"/>
        <pc:sldMkLst>
          <pc:docMk/>
          <pc:sldMk cId="4165974807" sldId="969"/>
        </pc:sldMkLst>
        <pc:spChg chg="mod">
          <ac:chgData name="Levaux Nayan" userId="798c95b9-abfb-41b5-91c8-f4b139b5cf43" providerId="ADAL" clId="{7BF6788B-5CE6-41EF-801C-136E966357D1}" dt="2022-06-01T15:54:15.577" v="9802" actId="1076"/>
          <ac:spMkLst>
            <pc:docMk/>
            <pc:sldMk cId="4165974807" sldId="969"/>
            <ac:spMk id="3" creationId="{0D3E5D74-590C-017A-55B8-5A250BE1B6E7}"/>
          </ac:spMkLst>
        </pc:spChg>
        <pc:spChg chg="mod">
          <ac:chgData name="Levaux Nayan" userId="798c95b9-abfb-41b5-91c8-f4b139b5cf43" providerId="ADAL" clId="{7BF6788B-5CE6-41EF-801C-136E966357D1}" dt="2022-06-01T15:53:53.184" v="9792" actId="14100"/>
          <ac:spMkLst>
            <pc:docMk/>
            <pc:sldMk cId="4165974807" sldId="969"/>
            <ac:spMk id="20" creationId="{A4D24A06-D66A-3F1C-0B7C-BCC79A3C7831}"/>
          </ac:spMkLst>
        </pc:spChg>
      </pc:sldChg>
      <pc:sldChg chg="addSp delSp modSp add mod modNotesTx">
        <pc:chgData name="Levaux Nayan" userId="798c95b9-abfb-41b5-91c8-f4b139b5cf43" providerId="ADAL" clId="{7BF6788B-5CE6-41EF-801C-136E966357D1}" dt="2022-06-01T22:44:01.180" v="10241" actId="1076"/>
        <pc:sldMkLst>
          <pc:docMk/>
          <pc:sldMk cId="2299499088" sldId="970"/>
        </pc:sldMkLst>
        <pc:spChg chg="add del mod">
          <ac:chgData name="Levaux Nayan" userId="798c95b9-abfb-41b5-91c8-f4b139b5cf43" providerId="ADAL" clId="{7BF6788B-5CE6-41EF-801C-136E966357D1}" dt="2022-06-01T22:42:28.062" v="10114" actId="767"/>
          <ac:spMkLst>
            <pc:docMk/>
            <pc:sldMk cId="2299499088" sldId="970"/>
            <ac:spMk id="3" creationId="{2F94B0F1-2F7F-707D-9C45-2713650DE422}"/>
          </ac:spMkLst>
        </pc:spChg>
        <pc:spChg chg="add mod">
          <ac:chgData name="Levaux Nayan" userId="798c95b9-abfb-41b5-91c8-f4b139b5cf43" providerId="ADAL" clId="{7BF6788B-5CE6-41EF-801C-136E966357D1}" dt="2022-06-01T22:44:01.180" v="10241" actId="1076"/>
          <ac:spMkLst>
            <pc:docMk/>
            <pc:sldMk cId="2299499088" sldId="970"/>
            <ac:spMk id="5" creationId="{54E05EEC-54CC-3046-7D55-CD241608D26D}"/>
          </ac:spMkLst>
        </pc:spChg>
        <pc:spChg chg="mod">
          <ac:chgData name="Levaux Nayan" userId="798c95b9-abfb-41b5-91c8-f4b139b5cf43" providerId="ADAL" clId="{7BF6788B-5CE6-41EF-801C-136E966357D1}" dt="2022-06-01T22:40:57.057" v="10093" actId="113"/>
          <ac:spMkLst>
            <pc:docMk/>
            <pc:sldMk cId="2299499088" sldId="970"/>
            <ac:spMk id="82" creationId="{AE709AEA-C839-C6B9-145E-413AF798EABD}"/>
          </ac:spMkLst>
        </pc:spChg>
      </pc:sldChg>
      <pc:sldChg chg="add del">
        <pc:chgData name="Levaux Nayan" userId="798c95b9-abfb-41b5-91c8-f4b139b5cf43" providerId="ADAL" clId="{7BF6788B-5CE6-41EF-801C-136E966357D1}" dt="2022-06-01T22:44:26.054" v="10242" actId="47"/>
        <pc:sldMkLst>
          <pc:docMk/>
          <pc:sldMk cId="1757420393" sldId="971"/>
        </pc:sldMkLst>
      </pc:sldChg>
      <pc:sldChg chg="addSp delSp modSp add mod">
        <pc:chgData name="Levaux Nayan" userId="798c95b9-abfb-41b5-91c8-f4b139b5cf43" providerId="ADAL" clId="{7BF6788B-5CE6-41EF-801C-136E966357D1}" dt="2022-06-01T22:50:58.390" v="10421" actId="1076"/>
        <pc:sldMkLst>
          <pc:docMk/>
          <pc:sldMk cId="2323461501" sldId="971"/>
        </pc:sldMkLst>
        <pc:spChg chg="del">
          <ac:chgData name="Levaux Nayan" userId="798c95b9-abfb-41b5-91c8-f4b139b5cf43" providerId="ADAL" clId="{7BF6788B-5CE6-41EF-801C-136E966357D1}" dt="2022-06-01T22:47:50.763" v="10281" actId="478"/>
          <ac:spMkLst>
            <pc:docMk/>
            <pc:sldMk cId="2323461501" sldId="971"/>
            <ac:spMk id="14" creationId="{C0D7D78D-9EAC-C892-74EF-0A70A684A8F2}"/>
          </ac:spMkLst>
        </pc:spChg>
        <pc:spChg chg="del">
          <ac:chgData name="Levaux Nayan" userId="798c95b9-abfb-41b5-91c8-f4b139b5cf43" providerId="ADAL" clId="{7BF6788B-5CE6-41EF-801C-136E966357D1}" dt="2022-06-01T22:47:53.281" v="10283" actId="478"/>
          <ac:spMkLst>
            <pc:docMk/>
            <pc:sldMk cId="2323461501" sldId="971"/>
            <ac:spMk id="15" creationId="{E01F32AD-5D36-F7A6-76CC-CDCF17DB64FD}"/>
          </ac:spMkLst>
        </pc:spChg>
        <pc:spChg chg="del">
          <ac:chgData name="Levaux Nayan" userId="798c95b9-abfb-41b5-91c8-f4b139b5cf43" providerId="ADAL" clId="{7BF6788B-5CE6-41EF-801C-136E966357D1}" dt="2022-06-01T22:47:51.766" v="10282" actId="478"/>
          <ac:spMkLst>
            <pc:docMk/>
            <pc:sldMk cId="2323461501" sldId="971"/>
            <ac:spMk id="16" creationId="{3C7FA0A7-2B06-DAF0-38C4-0546685EF98E}"/>
          </ac:spMkLst>
        </pc:spChg>
        <pc:spChg chg="add mod ord">
          <ac:chgData name="Levaux Nayan" userId="798c95b9-abfb-41b5-91c8-f4b139b5cf43" providerId="ADAL" clId="{7BF6788B-5CE6-41EF-801C-136E966357D1}" dt="2022-06-01T22:47:29.885" v="10249" actId="167"/>
          <ac:spMkLst>
            <pc:docMk/>
            <pc:sldMk cId="2323461501" sldId="971"/>
            <ac:spMk id="17" creationId="{72D944B0-5960-E134-280A-A3D45D9C176E}"/>
          </ac:spMkLst>
        </pc:spChg>
        <pc:spChg chg="mod">
          <ac:chgData name="Levaux Nayan" userId="798c95b9-abfb-41b5-91c8-f4b139b5cf43" providerId="ADAL" clId="{7BF6788B-5CE6-41EF-801C-136E966357D1}" dt="2022-06-01T22:48:40.224" v="10412" actId="6549"/>
          <ac:spMkLst>
            <pc:docMk/>
            <pc:sldMk cId="2323461501" sldId="971"/>
            <ac:spMk id="18" creationId="{3534379C-86EC-E215-15A8-5B7707D3EC88}"/>
          </ac:spMkLst>
        </pc:spChg>
        <pc:spChg chg="del">
          <ac:chgData name="Levaux Nayan" userId="798c95b9-abfb-41b5-91c8-f4b139b5cf43" providerId="ADAL" clId="{7BF6788B-5CE6-41EF-801C-136E966357D1}" dt="2022-06-01T22:46:55.354" v="10245" actId="478"/>
          <ac:spMkLst>
            <pc:docMk/>
            <pc:sldMk cId="2323461501" sldId="971"/>
            <ac:spMk id="24" creationId="{59A42364-B799-FD67-6EBB-01E61747E063}"/>
          </ac:spMkLst>
        </pc:spChg>
        <pc:spChg chg="mod ord">
          <ac:chgData name="Levaux Nayan" userId="798c95b9-abfb-41b5-91c8-f4b139b5cf43" providerId="ADAL" clId="{7BF6788B-5CE6-41EF-801C-136E966357D1}" dt="2022-06-01T22:50:58.390" v="10421" actId="1076"/>
          <ac:spMkLst>
            <pc:docMk/>
            <pc:sldMk cId="2323461501" sldId="971"/>
            <ac:spMk id="25" creationId="{23E9A9E5-C572-C839-2DC0-0BCBA28DC78E}"/>
          </ac:spMkLst>
        </pc:spChg>
        <pc:spChg chg="mod">
          <ac:chgData name="Levaux Nayan" userId="798c95b9-abfb-41b5-91c8-f4b139b5cf43" providerId="ADAL" clId="{7BF6788B-5CE6-41EF-801C-136E966357D1}" dt="2022-06-01T22:47:46.817" v="10280" actId="1076"/>
          <ac:spMkLst>
            <pc:docMk/>
            <pc:sldMk cId="2323461501" sldId="971"/>
            <ac:spMk id="81" creationId="{746A8162-FA62-F663-BD7A-271D96FD7CD0}"/>
          </ac:spMkLst>
        </pc:spChg>
        <pc:spChg chg="del">
          <ac:chgData name="Levaux Nayan" userId="798c95b9-abfb-41b5-91c8-f4b139b5cf43" providerId="ADAL" clId="{7BF6788B-5CE6-41EF-801C-136E966357D1}" dt="2022-06-01T22:47:54.891" v="10284" actId="478"/>
          <ac:spMkLst>
            <pc:docMk/>
            <pc:sldMk cId="2323461501" sldId="971"/>
            <ac:spMk id="83" creationId="{7D705781-5F0F-1B39-DA4B-81AA04AB49D5}"/>
          </ac:spMkLst>
        </pc:spChg>
      </pc:sldChg>
      <pc:sldChg chg="addSp delSp modSp add mod modNotesTx">
        <pc:chgData name="Levaux Nayan" userId="798c95b9-abfb-41b5-91c8-f4b139b5cf43" providerId="ADAL" clId="{7BF6788B-5CE6-41EF-801C-136E966357D1}" dt="2022-06-03T17:15:57.755" v="15504" actId="20577"/>
        <pc:sldMkLst>
          <pc:docMk/>
          <pc:sldMk cId="1470884485" sldId="972"/>
        </pc:sldMkLst>
        <pc:spChg chg="mod">
          <ac:chgData name="Levaux Nayan" userId="798c95b9-abfb-41b5-91c8-f4b139b5cf43" providerId="ADAL" clId="{7BF6788B-5CE6-41EF-801C-136E966357D1}" dt="2022-06-03T17:02:14.171" v="15362" actId="6549"/>
          <ac:spMkLst>
            <pc:docMk/>
            <pc:sldMk cId="1470884485" sldId="972"/>
            <ac:spMk id="7" creationId="{5D7E0F3C-34ED-CA4A-8F4A-BF9FE9EA1392}"/>
          </ac:spMkLst>
        </pc:spChg>
        <pc:spChg chg="del mod">
          <ac:chgData name="Levaux Nayan" userId="798c95b9-abfb-41b5-91c8-f4b139b5cf43" providerId="ADAL" clId="{7BF6788B-5CE6-41EF-801C-136E966357D1}" dt="2022-06-01T22:59:44.010" v="10680" actId="478"/>
          <ac:spMkLst>
            <pc:docMk/>
            <pc:sldMk cId="1470884485" sldId="972"/>
            <ac:spMk id="8" creationId="{83C86C0C-C6B9-E2BE-948B-8B0B40B54F93}"/>
          </ac:spMkLst>
        </pc:spChg>
        <pc:spChg chg="mod ord">
          <ac:chgData name="Levaux Nayan" userId="798c95b9-abfb-41b5-91c8-f4b139b5cf43" providerId="ADAL" clId="{7BF6788B-5CE6-41EF-801C-136E966357D1}" dt="2022-06-01T22:59:38.002" v="10678" actId="167"/>
          <ac:spMkLst>
            <pc:docMk/>
            <pc:sldMk cId="1470884485" sldId="972"/>
            <ac:spMk id="9" creationId="{65A1C97F-5B7C-A11C-6FB0-DB3E83648E20}"/>
          </ac:spMkLst>
        </pc:spChg>
        <pc:spChg chg="add mod">
          <ac:chgData name="Levaux Nayan" userId="798c95b9-abfb-41b5-91c8-f4b139b5cf43" providerId="ADAL" clId="{7BF6788B-5CE6-41EF-801C-136E966357D1}" dt="2022-06-01T22:55:06.282" v="10601" actId="1076"/>
          <ac:spMkLst>
            <pc:docMk/>
            <pc:sldMk cId="1470884485" sldId="972"/>
            <ac:spMk id="11" creationId="{664757A6-309E-C02B-0627-62DB2EBF9421}"/>
          </ac:spMkLst>
        </pc:spChg>
        <pc:spChg chg="del">
          <ac:chgData name="Levaux Nayan" userId="798c95b9-abfb-41b5-91c8-f4b139b5cf43" providerId="ADAL" clId="{7BF6788B-5CE6-41EF-801C-136E966357D1}" dt="2022-06-01T22:53:55.876" v="10579" actId="478"/>
          <ac:spMkLst>
            <pc:docMk/>
            <pc:sldMk cId="1470884485" sldId="972"/>
            <ac:spMk id="12" creationId="{D1C2CD84-6784-097F-9136-95AF73F3E9D8}"/>
          </ac:spMkLst>
        </pc:spChg>
        <pc:spChg chg="del mod">
          <ac:chgData name="Levaux Nayan" userId="798c95b9-abfb-41b5-91c8-f4b139b5cf43" providerId="ADAL" clId="{7BF6788B-5CE6-41EF-801C-136E966357D1}" dt="2022-06-01T22:53:59.933" v="10582" actId="478"/>
          <ac:spMkLst>
            <pc:docMk/>
            <pc:sldMk cId="1470884485" sldId="972"/>
            <ac:spMk id="13" creationId="{88734118-62DB-8FD9-B3F7-1A9CB8B8FB24}"/>
          </ac:spMkLst>
        </pc:spChg>
        <pc:spChg chg="add mod">
          <ac:chgData name="Levaux Nayan" userId="798c95b9-abfb-41b5-91c8-f4b139b5cf43" providerId="ADAL" clId="{7BF6788B-5CE6-41EF-801C-136E966357D1}" dt="2022-06-01T22:55:06.282" v="10601" actId="1076"/>
          <ac:spMkLst>
            <pc:docMk/>
            <pc:sldMk cId="1470884485" sldId="972"/>
            <ac:spMk id="14" creationId="{FD66B661-BA73-2783-9230-BD9C7767B1C9}"/>
          </ac:spMkLst>
        </pc:spChg>
        <pc:spChg chg="add mod">
          <ac:chgData name="Levaux Nayan" userId="798c95b9-abfb-41b5-91c8-f4b139b5cf43" providerId="ADAL" clId="{7BF6788B-5CE6-41EF-801C-136E966357D1}" dt="2022-06-01T22:55:06.282" v="10601" actId="1076"/>
          <ac:spMkLst>
            <pc:docMk/>
            <pc:sldMk cId="1470884485" sldId="972"/>
            <ac:spMk id="15" creationId="{3AE8490D-E998-E1AB-E3CF-5BCAD14C397F}"/>
          </ac:spMkLst>
        </pc:spChg>
        <pc:spChg chg="add mod">
          <ac:chgData name="Levaux Nayan" userId="798c95b9-abfb-41b5-91c8-f4b139b5cf43" providerId="ADAL" clId="{7BF6788B-5CE6-41EF-801C-136E966357D1}" dt="2022-06-01T22:56:27.886" v="10653" actId="6549"/>
          <ac:spMkLst>
            <pc:docMk/>
            <pc:sldMk cId="1470884485" sldId="972"/>
            <ac:spMk id="16" creationId="{DC8840B8-F0CF-CCA2-84E4-3BBBAF7D9CA4}"/>
          </ac:spMkLst>
        </pc:spChg>
        <pc:spChg chg="add mod">
          <ac:chgData name="Levaux Nayan" userId="798c95b9-abfb-41b5-91c8-f4b139b5cf43" providerId="ADAL" clId="{7BF6788B-5CE6-41EF-801C-136E966357D1}" dt="2022-06-02T13:11:58.507" v="14402" actId="6549"/>
          <ac:spMkLst>
            <pc:docMk/>
            <pc:sldMk cId="1470884485" sldId="972"/>
            <ac:spMk id="17" creationId="{915B098E-017C-E529-5F3C-04E47943C77D}"/>
          </ac:spMkLst>
        </pc:spChg>
        <pc:spChg chg="add mod">
          <ac:chgData name="Levaux Nayan" userId="798c95b9-abfb-41b5-91c8-f4b139b5cf43" providerId="ADAL" clId="{7BF6788B-5CE6-41EF-801C-136E966357D1}" dt="2022-06-01T22:56:01.526" v="10611" actId="1076"/>
          <ac:spMkLst>
            <pc:docMk/>
            <pc:sldMk cId="1470884485" sldId="972"/>
            <ac:spMk id="18" creationId="{D51417A3-6616-01EB-FFDE-6F5E7608E32C}"/>
          </ac:spMkLst>
        </pc:spChg>
        <pc:spChg chg="add mod">
          <ac:chgData name="Levaux Nayan" userId="798c95b9-abfb-41b5-91c8-f4b139b5cf43" providerId="ADAL" clId="{7BF6788B-5CE6-41EF-801C-136E966357D1}" dt="2022-06-01T22:59:28.207" v="10677" actId="20577"/>
          <ac:spMkLst>
            <pc:docMk/>
            <pc:sldMk cId="1470884485" sldId="972"/>
            <ac:spMk id="19" creationId="{B1E33900-1ACD-6063-7C4D-7042F724957B}"/>
          </ac:spMkLst>
        </pc:spChg>
        <pc:spChg chg="add mod">
          <ac:chgData name="Levaux Nayan" userId="798c95b9-abfb-41b5-91c8-f4b139b5cf43" providerId="ADAL" clId="{7BF6788B-5CE6-41EF-801C-136E966357D1}" dt="2022-06-02T13:12:02.598" v="14406" actId="6549"/>
          <ac:spMkLst>
            <pc:docMk/>
            <pc:sldMk cId="1470884485" sldId="972"/>
            <ac:spMk id="20" creationId="{2A7D2EEE-1BB3-3506-23A5-EF6EC7EE99BE}"/>
          </ac:spMkLst>
        </pc:spChg>
        <pc:spChg chg="add mod">
          <ac:chgData name="Levaux Nayan" userId="798c95b9-abfb-41b5-91c8-f4b139b5cf43" providerId="ADAL" clId="{7BF6788B-5CE6-41EF-801C-136E966357D1}" dt="2022-06-01T22:58:55.397" v="10668" actId="14100"/>
          <ac:spMkLst>
            <pc:docMk/>
            <pc:sldMk cId="1470884485" sldId="972"/>
            <ac:spMk id="21" creationId="{56A3D0EE-A810-732A-4B31-366BAB26432A}"/>
          </ac:spMkLst>
        </pc:spChg>
        <pc:spChg chg="add mod">
          <ac:chgData name="Levaux Nayan" userId="798c95b9-abfb-41b5-91c8-f4b139b5cf43" providerId="ADAL" clId="{7BF6788B-5CE6-41EF-801C-136E966357D1}" dt="2022-06-01T22:58:20.456" v="10665" actId="1076"/>
          <ac:spMkLst>
            <pc:docMk/>
            <pc:sldMk cId="1470884485" sldId="972"/>
            <ac:spMk id="22" creationId="{7928AD2D-247A-1FC8-9409-DAD545E6F04C}"/>
          </ac:spMkLst>
        </pc:spChg>
        <pc:spChg chg="add mod">
          <ac:chgData name="Levaux Nayan" userId="798c95b9-abfb-41b5-91c8-f4b139b5cf43" providerId="ADAL" clId="{7BF6788B-5CE6-41EF-801C-136E966357D1}" dt="2022-06-01T23:01:02.653" v="10687" actId="1076"/>
          <ac:spMkLst>
            <pc:docMk/>
            <pc:sldMk cId="1470884485" sldId="972"/>
            <ac:spMk id="23" creationId="{89B90D03-48F0-F6E2-DB51-03536EEFC74B}"/>
          </ac:spMkLst>
        </pc:spChg>
        <pc:picChg chg="add mod">
          <ac:chgData name="Levaux Nayan" userId="798c95b9-abfb-41b5-91c8-f4b139b5cf43" providerId="ADAL" clId="{7BF6788B-5CE6-41EF-801C-136E966357D1}" dt="2022-06-01T22:55:06.282" v="10601" actId="1076"/>
          <ac:picMkLst>
            <pc:docMk/>
            <pc:sldMk cId="1470884485" sldId="972"/>
            <ac:picMk id="10" creationId="{0E16D107-30F2-B805-6D5F-94E3B8EAAEEA}"/>
          </ac:picMkLst>
        </pc:picChg>
      </pc:sldChg>
      <pc:sldChg chg="addSp delSp modSp add mod">
        <pc:chgData name="Levaux Nayan" userId="798c95b9-abfb-41b5-91c8-f4b139b5cf43" providerId="ADAL" clId="{7BF6788B-5CE6-41EF-801C-136E966357D1}" dt="2022-06-02T13:13:17.130" v="14421" actId="113"/>
        <pc:sldMkLst>
          <pc:docMk/>
          <pc:sldMk cId="197154961" sldId="973"/>
        </pc:sldMkLst>
        <pc:spChg chg="add mod">
          <ac:chgData name="Levaux Nayan" userId="798c95b9-abfb-41b5-91c8-f4b139b5cf43" providerId="ADAL" clId="{7BF6788B-5CE6-41EF-801C-136E966357D1}" dt="2022-06-02T13:12:10.497" v="14410" actId="6549"/>
          <ac:spMkLst>
            <pc:docMk/>
            <pc:sldMk cId="197154961" sldId="973"/>
            <ac:spMk id="3" creationId="{C6CC0C3B-62B0-0347-FC11-2CB7E358F544}"/>
          </ac:spMkLst>
        </pc:spChg>
        <pc:spChg chg="mod">
          <ac:chgData name="Levaux Nayan" userId="798c95b9-abfb-41b5-91c8-f4b139b5cf43" providerId="ADAL" clId="{7BF6788B-5CE6-41EF-801C-136E966357D1}" dt="2022-06-02T13:13:17.130" v="14421" actId="113"/>
          <ac:spMkLst>
            <pc:docMk/>
            <pc:sldMk cId="197154961" sldId="973"/>
            <ac:spMk id="9" creationId="{65A1C97F-5B7C-A11C-6FB0-DB3E83648E20}"/>
          </ac:spMkLst>
        </pc:spChg>
        <pc:spChg chg="add mod">
          <ac:chgData name="Levaux Nayan" userId="798c95b9-abfb-41b5-91c8-f4b139b5cf43" providerId="ADAL" clId="{7BF6788B-5CE6-41EF-801C-136E966357D1}" dt="2022-06-02T13:12:45.803" v="14415"/>
          <ac:spMkLst>
            <pc:docMk/>
            <pc:sldMk cId="197154961" sldId="973"/>
            <ac:spMk id="19" creationId="{0C2DAE95-0980-57DE-F2D6-4EE5609FD99E}"/>
          </ac:spMkLst>
        </pc:spChg>
        <pc:spChg chg="del">
          <ac:chgData name="Levaux Nayan" userId="798c95b9-abfb-41b5-91c8-f4b139b5cf43" providerId="ADAL" clId="{7BF6788B-5CE6-41EF-801C-136E966357D1}" dt="2022-06-01T23:16:31.686" v="10795" actId="478"/>
          <ac:spMkLst>
            <pc:docMk/>
            <pc:sldMk cId="197154961" sldId="973"/>
            <ac:spMk id="19" creationId="{B1E33900-1ACD-6063-7C4D-7042F724957B}"/>
          </ac:spMkLst>
        </pc:spChg>
        <pc:spChg chg="add mod">
          <ac:chgData name="Levaux Nayan" userId="798c95b9-abfb-41b5-91c8-f4b139b5cf43" providerId="ADAL" clId="{7BF6788B-5CE6-41EF-801C-136E966357D1}" dt="2022-06-02T13:13:00.586" v="14417"/>
          <ac:spMkLst>
            <pc:docMk/>
            <pc:sldMk cId="197154961" sldId="973"/>
            <ac:spMk id="20" creationId="{0AAD5143-379E-8308-7362-BF00650D4A5F}"/>
          </ac:spMkLst>
        </pc:spChg>
        <pc:spChg chg="del">
          <ac:chgData name="Levaux Nayan" userId="798c95b9-abfb-41b5-91c8-f4b139b5cf43" providerId="ADAL" clId="{7BF6788B-5CE6-41EF-801C-136E966357D1}" dt="2022-06-01T23:16:22.660" v="10793" actId="478"/>
          <ac:spMkLst>
            <pc:docMk/>
            <pc:sldMk cId="197154961" sldId="973"/>
            <ac:spMk id="20" creationId="{2A7D2EEE-1BB3-3506-23A5-EF6EC7EE99BE}"/>
          </ac:spMkLst>
        </pc:spChg>
        <pc:spChg chg="del">
          <ac:chgData name="Levaux Nayan" userId="798c95b9-abfb-41b5-91c8-f4b139b5cf43" providerId="ADAL" clId="{7BF6788B-5CE6-41EF-801C-136E966357D1}" dt="2022-06-01T23:16:27.445" v="10794" actId="478"/>
          <ac:spMkLst>
            <pc:docMk/>
            <pc:sldMk cId="197154961" sldId="973"/>
            <ac:spMk id="21" creationId="{56A3D0EE-A810-732A-4B31-366BAB26432A}"/>
          </ac:spMkLst>
        </pc:spChg>
        <pc:spChg chg="del">
          <ac:chgData name="Levaux Nayan" userId="798c95b9-abfb-41b5-91c8-f4b139b5cf43" providerId="ADAL" clId="{7BF6788B-5CE6-41EF-801C-136E966357D1}" dt="2022-06-01T23:13:14.059" v="10753" actId="478"/>
          <ac:spMkLst>
            <pc:docMk/>
            <pc:sldMk cId="197154961" sldId="973"/>
            <ac:spMk id="23" creationId="{89B90D03-48F0-F6E2-DB51-03536EEFC74B}"/>
          </ac:spMkLst>
        </pc:spChg>
        <pc:spChg chg="add del mod ord">
          <ac:chgData name="Levaux Nayan" userId="798c95b9-abfb-41b5-91c8-f4b139b5cf43" providerId="ADAL" clId="{7BF6788B-5CE6-41EF-801C-136E966357D1}" dt="2022-06-02T13:12:51.872" v="14416" actId="478"/>
          <ac:spMkLst>
            <pc:docMk/>
            <pc:sldMk cId="197154961" sldId="973"/>
            <ac:spMk id="24" creationId="{B7B52442-FECE-749D-C9B2-DE5490AF4D77}"/>
          </ac:spMkLst>
        </pc:spChg>
      </pc:sldChg>
      <pc:sldChg chg="addSp delSp modSp add del mod">
        <pc:chgData name="Levaux Nayan" userId="798c95b9-abfb-41b5-91c8-f4b139b5cf43" providerId="ADAL" clId="{7BF6788B-5CE6-41EF-801C-136E966357D1}" dt="2022-06-02T13:13:05.632" v="14418" actId="47"/>
        <pc:sldMkLst>
          <pc:docMk/>
          <pc:sldMk cId="1535272933" sldId="974"/>
        </pc:sldMkLst>
        <pc:spChg chg="mod">
          <ac:chgData name="Levaux Nayan" userId="798c95b9-abfb-41b5-91c8-f4b139b5cf43" providerId="ADAL" clId="{7BF6788B-5CE6-41EF-801C-136E966357D1}" dt="2022-06-02T13:12:16.380" v="14414" actId="6549"/>
          <ac:spMkLst>
            <pc:docMk/>
            <pc:sldMk cId="1535272933" sldId="974"/>
            <ac:spMk id="3" creationId="{C6CC0C3B-62B0-0347-FC11-2CB7E358F544}"/>
          </ac:spMkLst>
        </pc:spChg>
        <pc:spChg chg="ord">
          <ac:chgData name="Levaux Nayan" userId="798c95b9-abfb-41b5-91c8-f4b139b5cf43" providerId="ADAL" clId="{7BF6788B-5CE6-41EF-801C-136E966357D1}" dt="2022-06-01T23:17:52.904" v="10808" actId="167"/>
          <ac:spMkLst>
            <pc:docMk/>
            <pc:sldMk cId="1535272933" sldId="974"/>
            <ac:spMk id="9" creationId="{65A1C97F-5B7C-A11C-6FB0-DB3E83648E20}"/>
          </ac:spMkLst>
        </pc:spChg>
        <pc:spChg chg="add mod ord">
          <ac:chgData name="Levaux Nayan" userId="798c95b9-abfb-41b5-91c8-f4b139b5cf43" providerId="ADAL" clId="{7BF6788B-5CE6-41EF-801C-136E966357D1}" dt="2022-06-01T23:18:16.008" v="10816" actId="1036"/>
          <ac:spMkLst>
            <pc:docMk/>
            <pc:sldMk cId="1535272933" sldId="974"/>
            <ac:spMk id="19" creationId="{65336E65-18F3-6828-0C86-A316893E0600}"/>
          </ac:spMkLst>
        </pc:spChg>
        <pc:spChg chg="del">
          <ac:chgData name="Levaux Nayan" userId="798c95b9-abfb-41b5-91c8-f4b139b5cf43" providerId="ADAL" clId="{7BF6788B-5CE6-41EF-801C-136E966357D1}" dt="2022-06-01T23:17:41.423" v="10805" actId="478"/>
          <ac:spMkLst>
            <pc:docMk/>
            <pc:sldMk cId="1535272933" sldId="974"/>
            <ac:spMk id="24" creationId="{B7B52442-FECE-749D-C9B2-DE5490AF4D77}"/>
          </ac:spMkLst>
        </pc:spChg>
      </pc:sldChg>
      <pc:sldChg chg="addSp delSp modSp add del mod">
        <pc:chgData name="Levaux Nayan" userId="798c95b9-abfb-41b5-91c8-f4b139b5cf43" providerId="ADAL" clId="{7BF6788B-5CE6-41EF-801C-136E966357D1}" dt="2022-06-02T13:13:06.955" v="14419" actId="47"/>
        <pc:sldMkLst>
          <pc:docMk/>
          <pc:sldMk cId="4013341942" sldId="975"/>
        </pc:sldMkLst>
        <pc:spChg chg="del">
          <ac:chgData name="Levaux Nayan" userId="798c95b9-abfb-41b5-91c8-f4b139b5cf43" providerId="ADAL" clId="{7BF6788B-5CE6-41EF-801C-136E966357D1}" dt="2022-06-01T23:20:49.276" v="10935" actId="478"/>
          <ac:spMkLst>
            <pc:docMk/>
            <pc:sldMk cId="4013341942" sldId="975"/>
            <ac:spMk id="3" creationId="{C6CC0C3B-62B0-0347-FC11-2CB7E358F544}"/>
          </ac:spMkLst>
        </pc:spChg>
        <pc:spChg chg="ord">
          <ac:chgData name="Levaux Nayan" userId="798c95b9-abfb-41b5-91c8-f4b139b5cf43" providerId="ADAL" clId="{7BF6788B-5CE6-41EF-801C-136E966357D1}" dt="2022-06-01T23:19:26.966" v="10852" actId="167"/>
          <ac:spMkLst>
            <pc:docMk/>
            <pc:sldMk cId="4013341942" sldId="975"/>
            <ac:spMk id="9" creationId="{65A1C97F-5B7C-A11C-6FB0-DB3E83648E20}"/>
          </ac:spMkLst>
        </pc:spChg>
        <pc:spChg chg="mod ord">
          <ac:chgData name="Levaux Nayan" userId="798c95b9-abfb-41b5-91c8-f4b139b5cf43" providerId="ADAL" clId="{7BF6788B-5CE6-41EF-801C-136E966357D1}" dt="2022-06-01T23:19:41.577" v="10882" actId="1076"/>
          <ac:spMkLst>
            <pc:docMk/>
            <pc:sldMk cId="4013341942" sldId="975"/>
            <ac:spMk id="19" creationId="{65336E65-18F3-6828-0C86-A316893E0600}"/>
          </ac:spMkLst>
        </pc:spChg>
        <pc:spChg chg="add mod">
          <ac:chgData name="Levaux Nayan" userId="798c95b9-abfb-41b5-91c8-f4b139b5cf43" providerId="ADAL" clId="{7BF6788B-5CE6-41EF-801C-136E966357D1}" dt="2022-06-02T07:49:28.449" v="11983" actId="6549"/>
          <ac:spMkLst>
            <pc:docMk/>
            <pc:sldMk cId="4013341942" sldId="975"/>
            <ac:spMk id="20" creationId="{1C700C91-C36F-7452-EE3E-F34DE75DEDF1}"/>
          </ac:spMkLst>
        </pc:spChg>
      </pc:sldChg>
      <pc:sldChg chg="addSp delSp modSp add mod modNotesTx">
        <pc:chgData name="Levaux Nayan" userId="798c95b9-abfb-41b5-91c8-f4b139b5cf43" providerId="ADAL" clId="{7BF6788B-5CE6-41EF-801C-136E966357D1}" dt="2022-06-02T12:10:13.236" v="13283" actId="113"/>
        <pc:sldMkLst>
          <pc:docMk/>
          <pc:sldMk cId="3349144105" sldId="976"/>
        </pc:sldMkLst>
        <pc:spChg chg="del">
          <ac:chgData name="Levaux Nayan" userId="798c95b9-abfb-41b5-91c8-f4b139b5cf43" providerId="ADAL" clId="{7BF6788B-5CE6-41EF-801C-136E966357D1}" dt="2022-06-01T23:30:20.477" v="11382" actId="478"/>
          <ac:spMkLst>
            <pc:docMk/>
            <pc:sldMk cId="3349144105" sldId="976"/>
            <ac:spMk id="3" creationId="{928D0550-49A1-69ED-0215-FB1653022626}"/>
          </ac:spMkLst>
        </pc:spChg>
        <pc:spChg chg="mod">
          <ac:chgData name="Levaux Nayan" userId="798c95b9-abfb-41b5-91c8-f4b139b5cf43" providerId="ADAL" clId="{7BF6788B-5CE6-41EF-801C-136E966357D1}" dt="2022-06-02T12:10:13.236" v="13283" actId="113"/>
          <ac:spMkLst>
            <pc:docMk/>
            <pc:sldMk cId="3349144105" sldId="976"/>
            <ac:spMk id="8" creationId="{39683AD3-BAD9-F52B-9BBC-7AA0F1F2AE6E}"/>
          </ac:spMkLst>
        </pc:spChg>
        <pc:spChg chg="add mod">
          <ac:chgData name="Levaux Nayan" userId="798c95b9-abfb-41b5-91c8-f4b139b5cf43" providerId="ADAL" clId="{7BF6788B-5CE6-41EF-801C-136E966357D1}" dt="2022-06-02T12:08:53.728" v="13235" actId="1038"/>
          <ac:spMkLst>
            <pc:docMk/>
            <pc:sldMk cId="3349144105" sldId="976"/>
            <ac:spMk id="11" creationId="{F8154704-D63C-02FA-BE76-1D472426EB0B}"/>
          </ac:spMkLst>
        </pc:spChg>
        <pc:spChg chg="add mod">
          <ac:chgData name="Levaux Nayan" userId="798c95b9-abfb-41b5-91c8-f4b139b5cf43" providerId="ADAL" clId="{7BF6788B-5CE6-41EF-801C-136E966357D1}" dt="2022-06-01T23:33:02.448" v="11467" actId="1076"/>
          <ac:spMkLst>
            <pc:docMk/>
            <pc:sldMk cId="3349144105" sldId="976"/>
            <ac:spMk id="12" creationId="{7E78402F-170B-51AC-12B1-FAC11581D56E}"/>
          </ac:spMkLst>
        </pc:spChg>
        <pc:spChg chg="add del mod">
          <ac:chgData name="Levaux Nayan" userId="798c95b9-abfb-41b5-91c8-f4b139b5cf43" providerId="ADAL" clId="{7BF6788B-5CE6-41EF-801C-136E966357D1}" dt="2022-06-01T23:32:53.160" v="11466" actId="478"/>
          <ac:spMkLst>
            <pc:docMk/>
            <pc:sldMk cId="3349144105" sldId="976"/>
            <ac:spMk id="13" creationId="{609D9384-278B-8D27-7CA0-9DA415CF6691}"/>
          </ac:spMkLst>
        </pc:spChg>
        <pc:spChg chg="add mod">
          <ac:chgData name="Levaux Nayan" userId="798c95b9-abfb-41b5-91c8-f4b139b5cf43" providerId="ADAL" clId="{7BF6788B-5CE6-41EF-801C-136E966357D1}" dt="2022-06-02T12:09:11.187" v="13259" actId="790"/>
          <ac:spMkLst>
            <pc:docMk/>
            <pc:sldMk cId="3349144105" sldId="976"/>
            <ac:spMk id="15" creationId="{16994E54-CC89-5B24-0BB3-172D064ACC67}"/>
          </ac:spMkLst>
        </pc:spChg>
        <pc:spChg chg="add mod">
          <ac:chgData name="Levaux Nayan" userId="798c95b9-abfb-41b5-91c8-f4b139b5cf43" providerId="ADAL" clId="{7BF6788B-5CE6-41EF-801C-136E966357D1}" dt="2022-06-01T23:34:59.792" v="11479" actId="1076"/>
          <ac:spMkLst>
            <pc:docMk/>
            <pc:sldMk cId="3349144105" sldId="976"/>
            <ac:spMk id="16" creationId="{E79813F3-08A2-E17F-B7FF-118176FD0DDF}"/>
          </ac:spMkLst>
        </pc:spChg>
        <pc:picChg chg="del">
          <ac:chgData name="Levaux Nayan" userId="798c95b9-abfb-41b5-91c8-f4b139b5cf43" providerId="ADAL" clId="{7BF6788B-5CE6-41EF-801C-136E966357D1}" dt="2022-06-01T23:30:16.445" v="11381" actId="478"/>
          <ac:picMkLst>
            <pc:docMk/>
            <pc:sldMk cId="3349144105" sldId="976"/>
            <ac:picMk id="9" creationId="{DBBD027A-0D87-2C7A-B954-0ED102BDD15A}"/>
          </ac:picMkLst>
        </pc:picChg>
        <pc:picChg chg="add mod">
          <ac:chgData name="Levaux Nayan" userId="798c95b9-abfb-41b5-91c8-f4b139b5cf43" providerId="ADAL" clId="{7BF6788B-5CE6-41EF-801C-136E966357D1}" dt="2022-06-01T23:32:33.757" v="11464" actId="1076"/>
          <ac:picMkLst>
            <pc:docMk/>
            <pc:sldMk cId="3349144105" sldId="976"/>
            <ac:picMk id="10" creationId="{BC93057A-3137-F0C5-0C36-03C037AFA4B2}"/>
          </ac:picMkLst>
        </pc:picChg>
        <pc:picChg chg="add del mod">
          <ac:chgData name="Levaux Nayan" userId="798c95b9-abfb-41b5-91c8-f4b139b5cf43" providerId="ADAL" clId="{7BF6788B-5CE6-41EF-801C-136E966357D1}" dt="2022-06-01T23:35:33.577" v="11484" actId="478"/>
          <ac:picMkLst>
            <pc:docMk/>
            <pc:sldMk cId="3349144105" sldId="976"/>
            <ac:picMk id="14" creationId="{33A7C164-08AE-A468-98DE-03CAF93BCAD6}"/>
          </ac:picMkLst>
        </pc:picChg>
        <pc:picChg chg="add mod ord">
          <ac:chgData name="Levaux Nayan" userId="798c95b9-abfb-41b5-91c8-f4b139b5cf43" providerId="ADAL" clId="{7BF6788B-5CE6-41EF-801C-136E966357D1}" dt="2022-06-01T23:35:30.813" v="11483" actId="167"/>
          <ac:picMkLst>
            <pc:docMk/>
            <pc:sldMk cId="3349144105" sldId="976"/>
            <ac:picMk id="17" creationId="{B59FB154-0816-307B-2951-2A9CCA6A3D78}"/>
          </ac:picMkLst>
        </pc:picChg>
      </pc:sldChg>
      <pc:sldChg chg="add del">
        <pc:chgData name="Levaux Nayan" userId="798c95b9-abfb-41b5-91c8-f4b139b5cf43" providerId="ADAL" clId="{7BF6788B-5CE6-41EF-801C-136E966357D1}" dt="2022-06-01T23:35:48.044" v="11486" actId="47"/>
        <pc:sldMkLst>
          <pc:docMk/>
          <pc:sldMk cId="2381925099" sldId="977"/>
        </pc:sldMkLst>
      </pc:sldChg>
      <pc:sldChg chg="addSp delSp modSp add mod">
        <pc:chgData name="Levaux Nayan" userId="798c95b9-abfb-41b5-91c8-f4b139b5cf43" providerId="ADAL" clId="{7BF6788B-5CE6-41EF-801C-136E966357D1}" dt="2022-06-02T12:10:07.968" v="13282" actId="113"/>
        <pc:sldMkLst>
          <pc:docMk/>
          <pc:sldMk cId="4140469390" sldId="978"/>
        </pc:sldMkLst>
        <pc:spChg chg="del">
          <ac:chgData name="Levaux Nayan" userId="798c95b9-abfb-41b5-91c8-f4b139b5cf43" providerId="ADAL" clId="{7BF6788B-5CE6-41EF-801C-136E966357D1}" dt="2022-06-01T23:37:29.903" v="11540" actId="478"/>
          <ac:spMkLst>
            <pc:docMk/>
            <pc:sldMk cId="4140469390" sldId="978"/>
            <ac:spMk id="5" creationId="{B545D768-89B7-DBCA-7B03-E81F342F044D}"/>
          </ac:spMkLst>
        </pc:spChg>
        <pc:spChg chg="mod">
          <ac:chgData name="Levaux Nayan" userId="798c95b9-abfb-41b5-91c8-f4b139b5cf43" providerId="ADAL" clId="{7BF6788B-5CE6-41EF-801C-136E966357D1}" dt="2022-06-02T12:10:07.968" v="13282" actId="113"/>
          <ac:spMkLst>
            <pc:docMk/>
            <pc:sldMk cId="4140469390" sldId="978"/>
            <ac:spMk id="8" creationId="{39683AD3-BAD9-F52B-9BBC-7AA0F1F2AE6E}"/>
          </ac:spMkLst>
        </pc:spChg>
        <pc:spChg chg="del">
          <ac:chgData name="Levaux Nayan" userId="798c95b9-abfb-41b5-91c8-f4b139b5cf43" providerId="ADAL" clId="{7BF6788B-5CE6-41EF-801C-136E966357D1}" dt="2022-06-02T12:09:20.895" v="13260" actId="478"/>
          <ac:spMkLst>
            <pc:docMk/>
            <pc:sldMk cId="4140469390" sldId="978"/>
            <ac:spMk id="11" creationId="{F8154704-D63C-02FA-BE76-1D472426EB0B}"/>
          </ac:spMkLst>
        </pc:spChg>
        <pc:spChg chg="add mod">
          <ac:chgData name="Levaux Nayan" userId="798c95b9-abfb-41b5-91c8-f4b139b5cf43" providerId="ADAL" clId="{7BF6788B-5CE6-41EF-801C-136E966357D1}" dt="2022-06-02T12:09:23.538" v="13262"/>
          <ac:spMkLst>
            <pc:docMk/>
            <pc:sldMk cId="4140469390" sldId="978"/>
            <ac:spMk id="13" creationId="{FF88C6E8-6D5F-6CAE-E283-634EDDF0389A}"/>
          </ac:spMkLst>
        </pc:spChg>
        <pc:spChg chg="del">
          <ac:chgData name="Levaux Nayan" userId="798c95b9-abfb-41b5-91c8-f4b139b5cf43" providerId="ADAL" clId="{7BF6788B-5CE6-41EF-801C-136E966357D1}" dt="2022-06-02T12:09:22.545" v="13261" actId="478"/>
          <ac:spMkLst>
            <pc:docMk/>
            <pc:sldMk cId="4140469390" sldId="978"/>
            <ac:spMk id="15" creationId="{16994E54-CC89-5B24-0BB3-172D064ACC67}"/>
          </ac:spMkLst>
        </pc:spChg>
        <pc:spChg chg="add mod">
          <ac:chgData name="Levaux Nayan" userId="798c95b9-abfb-41b5-91c8-f4b139b5cf43" providerId="ADAL" clId="{7BF6788B-5CE6-41EF-801C-136E966357D1}" dt="2022-06-02T12:09:23.538" v="13262"/>
          <ac:spMkLst>
            <pc:docMk/>
            <pc:sldMk cId="4140469390" sldId="978"/>
            <ac:spMk id="17" creationId="{85DB9091-5BF9-384C-E706-3C677A251470}"/>
          </ac:spMkLst>
        </pc:spChg>
        <pc:picChg chg="del">
          <ac:chgData name="Levaux Nayan" userId="798c95b9-abfb-41b5-91c8-f4b139b5cf43" providerId="ADAL" clId="{7BF6788B-5CE6-41EF-801C-136E966357D1}" dt="2022-06-01T23:37:13.928" v="11539" actId="478"/>
          <ac:picMkLst>
            <pc:docMk/>
            <pc:sldMk cId="4140469390" sldId="978"/>
            <ac:picMk id="10" creationId="{BC93057A-3137-F0C5-0C36-03C037AFA4B2}"/>
          </ac:picMkLst>
        </pc:picChg>
        <pc:picChg chg="add mod ord">
          <ac:chgData name="Levaux Nayan" userId="798c95b9-abfb-41b5-91c8-f4b139b5cf43" providerId="ADAL" clId="{7BF6788B-5CE6-41EF-801C-136E966357D1}" dt="2022-06-01T23:39:22.147" v="11553" actId="167"/>
          <ac:picMkLst>
            <pc:docMk/>
            <pc:sldMk cId="4140469390" sldId="978"/>
            <ac:picMk id="14" creationId="{3432F848-2E16-F9C6-AC82-15264CADDBDE}"/>
          </ac:picMkLst>
        </pc:picChg>
        <pc:picChg chg="del">
          <ac:chgData name="Levaux Nayan" userId="798c95b9-abfb-41b5-91c8-f4b139b5cf43" providerId="ADAL" clId="{7BF6788B-5CE6-41EF-801C-136E966357D1}" dt="2022-06-01T23:40:39.983" v="11562" actId="478"/>
          <ac:picMkLst>
            <pc:docMk/>
            <pc:sldMk cId="4140469390" sldId="978"/>
            <ac:picMk id="17" creationId="{B59FB154-0816-307B-2951-2A9CCA6A3D78}"/>
          </ac:picMkLst>
        </pc:picChg>
        <pc:picChg chg="add del mod">
          <ac:chgData name="Levaux Nayan" userId="798c95b9-abfb-41b5-91c8-f4b139b5cf43" providerId="ADAL" clId="{7BF6788B-5CE6-41EF-801C-136E966357D1}" dt="2022-06-01T23:38:02.443" v="11545"/>
          <ac:picMkLst>
            <pc:docMk/>
            <pc:sldMk cId="4140469390" sldId="978"/>
            <ac:picMk id="18" creationId="{7D1A3205-8EB0-1CDF-0F8D-A9A811315493}"/>
          </ac:picMkLst>
        </pc:picChg>
        <pc:picChg chg="add del mod">
          <ac:chgData name="Levaux Nayan" userId="798c95b9-abfb-41b5-91c8-f4b139b5cf43" providerId="ADAL" clId="{7BF6788B-5CE6-41EF-801C-136E966357D1}" dt="2022-06-01T23:39:26.744" v="11554" actId="478"/>
          <ac:picMkLst>
            <pc:docMk/>
            <pc:sldMk cId="4140469390" sldId="978"/>
            <ac:picMk id="19" creationId="{A7C8BD53-DD1D-EE0A-E4DD-8A22E48542E5}"/>
          </ac:picMkLst>
        </pc:picChg>
        <pc:picChg chg="add mod ord">
          <ac:chgData name="Levaux Nayan" userId="798c95b9-abfb-41b5-91c8-f4b139b5cf43" providerId="ADAL" clId="{7BF6788B-5CE6-41EF-801C-136E966357D1}" dt="2022-06-01T23:40:36.485" v="11561" actId="167"/>
          <ac:picMkLst>
            <pc:docMk/>
            <pc:sldMk cId="4140469390" sldId="978"/>
            <ac:picMk id="20" creationId="{0D068E64-E5EF-9205-D7D8-91BDA224CA0D}"/>
          </ac:picMkLst>
        </pc:picChg>
      </pc:sldChg>
      <pc:sldChg chg="addSp delSp modSp add del mod addAnim delAnim modAnim">
        <pc:chgData name="Levaux Nayan" userId="798c95b9-abfb-41b5-91c8-f4b139b5cf43" providerId="ADAL" clId="{7BF6788B-5CE6-41EF-801C-136E966357D1}" dt="2022-06-02T11:58:13.411" v="12600" actId="47"/>
        <pc:sldMkLst>
          <pc:docMk/>
          <pc:sldMk cId="1882843892" sldId="979"/>
        </pc:sldMkLst>
        <pc:spChg chg="mod">
          <ac:chgData name="Levaux Nayan" userId="798c95b9-abfb-41b5-91c8-f4b139b5cf43" providerId="ADAL" clId="{7BF6788B-5CE6-41EF-801C-136E966357D1}" dt="2022-06-02T11:49:34.719" v="12194" actId="1076"/>
          <ac:spMkLst>
            <pc:docMk/>
            <pc:sldMk cId="1882843892" sldId="979"/>
            <ac:spMk id="5" creationId="{A08B0359-CD00-FFB6-7880-7903E761EC99}"/>
          </ac:spMkLst>
        </pc:spChg>
        <pc:spChg chg="del">
          <ac:chgData name="Levaux Nayan" userId="798c95b9-abfb-41b5-91c8-f4b139b5cf43" providerId="ADAL" clId="{7BF6788B-5CE6-41EF-801C-136E966357D1}" dt="2022-06-02T11:51:47.598" v="12288" actId="478"/>
          <ac:spMkLst>
            <pc:docMk/>
            <pc:sldMk cId="1882843892" sldId="979"/>
            <ac:spMk id="9" creationId="{D13880B3-9C53-5F0C-01C6-3BADDC85EECE}"/>
          </ac:spMkLst>
        </pc:spChg>
        <pc:spChg chg="mod">
          <ac:chgData name="Levaux Nayan" userId="798c95b9-abfb-41b5-91c8-f4b139b5cf43" providerId="ADAL" clId="{7BF6788B-5CE6-41EF-801C-136E966357D1}" dt="2022-06-02T11:53:07.702" v="12412" actId="20577"/>
          <ac:spMkLst>
            <pc:docMk/>
            <pc:sldMk cId="1882843892" sldId="979"/>
            <ac:spMk id="32" creationId="{5A1C49D4-3663-1509-86A3-2ED6779AA21A}"/>
          </ac:spMkLst>
        </pc:spChg>
        <pc:spChg chg="add mod">
          <ac:chgData name="Levaux Nayan" userId="798c95b9-abfb-41b5-91c8-f4b139b5cf43" providerId="ADAL" clId="{7BF6788B-5CE6-41EF-801C-136E966357D1}" dt="2022-06-02T11:52:54.203" v="12356" actId="1076"/>
          <ac:spMkLst>
            <pc:docMk/>
            <pc:sldMk cId="1882843892" sldId="979"/>
            <ac:spMk id="35" creationId="{E3C72411-1BD9-68BF-0907-3AE0F8205F53}"/>
          </ac:spMkLst>
        </pc:spChg>
        <pc:picChg chg="add del mod ord">
          <ac:chgData name="Levaux Nayan" userId="798c95b9-abfb-41b5-91c8-f4b139b5cf43" providerId="ADAL" clId="{7BF6788B-5CE6-41EF-801C-136E966357D1}" dt="2022-06-02T11:51:52.182" v="12289" actId="166"/>
          <ac:picMkLst>
            <pc:docMk/>
            <pc:sldMk cId="1882843892" sldId="979"/>
            <ac:picMk id="31" creationId="{E656AB49-B326-04F3-485A-CE7072726AC2}"/>
          </ac:picMkLst>
        </pc:picChg>
        <pc:picChg chg="mod">
          <ac:chgData name="Levaux Nayan" userId="798c95b9-abfb-41b5-91c8-f4b139b5cf43" providerId="ADAL" clId="{7BF6788B-5CE6-41EF-801C-136E966357D1}" dt="2022-06-02T11:51:03.741" v="12279" actId="1076"/>
          <ac:picMkLst>
            <pc:docMk/>
            <pc:sldMk cId="1882843892" sldId="979"/>
            <ac:picMk id="33" creationId="{087C52E7-16D0-DD97-CE19-A0A9EB54B764}"/>
          </ac:picMkLst>
        </pc:picChg>
        <pc:picChg chg="add del mod">
          <ac:chgData name="Levaux Nayan" userId="798c95b9-abfb-41b5-91c8-f4b139b5cf43" providerId="ADAL" clId="{7BF6788B-5CE6-41EF-801C-136E966357D1}" dt="2022-06-02T11:51:37.267" v="12284" actId="478"/>
          <ac:picMkLst>
            <pc:docMk/>
            <pc:sldMk cId="1882843892" sldId="979"/>
            <ac:picMk id="34" creationId="{3FF9B0BD-FC2D-F7EF-901A-ED245AF3EFA1}"/>
          </ac:picMkLst>
        </pc:picChg>
      </pc:sldChg>
      <pc:sldChg chg="addSp delSp modSp add mod ord addAnim delAnim modAnim">
        <pc:chgData name="Levaux Nayan" userId="798c95b9-abfb-41b5-91c8-f4b139b5cf43" providerId="ADAL" clId="{7BF6788B-5CE6-41EF-801C-136E966357D1}" dt="2022-06-03T15:44:37.732" v="15196"/>
        <pc:sldMkLst>
          <pc:docMk/>
          <pc:sldMk cId="1979032009" sldId="980"/>
        </pc:sldMkLst>
        <pc:spChg chg="mod">
          <ac:chgData name="Levaux Nayan" userId="798c95b9-abfb-41b5-91c8-f4b139b5cf43" providerId="ADAL" clId="{7BF6788B-5CE6-41EF-801C-136E966357D1}" dt="2022-06-02T11:55:55.108" v="12512" actId="1035"/>
          <ac:spMkLst>
            <pc:docMk/>
            <pc:sldMk cId="1979032009" sldId="980"/>
            <ac:spMk id="2" creationId="{7412C313-BD29-FE75-C3E6-5DF9004A1A72}"/>
          </ac:spMkLst>
        </pc:spChg>
        <pc:spChg chg="add mod">
          <ac:chgData name="Levaux Nayan" userId="798c95b9-abfb-41b5-91c8-f4b139b5cf43" providerId="ADAL" clId="{7BF6788B-5CE6-41EF-801C-136E966357D1}" dt="2022-06-02T11:56:38.861" v="12556" actId="1036"/>
          <ac:spMkLst>
            <pc:docMk/>
            <pc:sldMk cId="1979032009" sldId="980"/>
            <ac:spMk id="4" creationId="{8EA3EE83-13E5-8DE0-9F95-AC6FA80123AB}"/>
          </ac:spMkLst>
        </pc:spChg>
        <pc:spChg chg="mod">
          <ac:chgData name="Levaux Nayan" userId="798c95b9-abfb-41b5-91c8-f4b139b5cf43" providerId="ADAL" clId="{7BF6788B-5CE6-41EF-801C-136E966357D1}" dt="2022-06-02T11:56:31.864" v="12540" actId="14100"/>
          <ac:spMkLst>
            <pc:docMk/>
            <pc:sldMk cId="1979032009" sldId="980"/>
            <ac:spMk id="5" creationId="{A08B0359-CD00-FFB6-7880-7903E761EC99}"/>
          </ac:spMkLst>
        </pc:spChg>
        <pc:spChg chg="add del">
          <ac:chgData name="Levaux Nayan" userId="798c95b9-abfb-41b5-91c8-f4b139b5cf43" providerId="ADAL" clId="{7BF6788B-5CE6-41EF-801C-136E966357D1}" dt="2022-06-02T11:53:47.902" v="12426" actId="478"/>
          <ac:spMkLst>
            <pc:docMk/>
            <pc:sldMk cId="1979032009" sldId="980"/>
            <ac:spMk id="9" creationId="{D13880B3-9C53-5F0C-01C6-3BADDC85EECE}"/>
          </ac:spMkLst>
        </pc:spChg>
        <pc:spChg chg="add del">
          <ac:chgData name="Levaux Nayan" userId="798c95b9-abfb-41b5-91c8-f4b139b5cf43" providerId="ADAL" clId="{7BF6788B-5CE6-41EF-801C-136E966357D1}" dt="2022-06-02T12:15:14.737" v="13355" actId="478"/>
          <ac:spMkLst>
            <pc:docMk/>
            <pc:sldMk cId="1979032009" sldId="980"/>
            <ac:spMk id="10" creationId="{F353E468-2223-45CF-E07E-3C1032DCFBF6}"/>
          </ac:spMkLst>
        </pc:spChg>
        <pc:spChg chg="add mod ord">
          <ac:chgData name="Levaux Nayan" userId="798c95b9-abfb-41b5-91c8-f4b139b5cf43" providerId="ADAL" clId="{7BF6788B-5CE6-41EF-801C-136E966357D1}" dt="2022-06-02T12:17:24.369" v="13386" actId="171"/>
          <ac:spMkLst>
            <pc:docMk/>
            <pc:sldMk cId="1979032009" sldId="980"/>
            <ac:spMk id="11" creationId="{A303A125-FB2E-2782-3C47-DB90FC286D20}"/>
          </ac:spMkLst>
        </pc:spChg>
        <pc:spChg chg="mod">
          <ac:chgData name="Levaux Nayan" userId="798c95b9-abfb-41b5-91c8-f4b139b5cf43" providerId="ADAL" clId="{7BF6788B-5CE6-41EF-801C-136E966357D1}" dt="2022-06-02T11:56:19.682" v="12538" actId="1035"/>
          <ac:spMkLst>
            <pc:docMk/>
            <pc:sldMk cId="1979032009" sldId="980"/>
            <ac:spMk id="32" creationId="{5A1C49D4-3663-1509-86A3-2ED6779AA21A}"/>
          </ac:spMkLst>
        </pc:spChg>
        <pc:spChg chg="add mod ord">
          <ac:chgData name="Levaux Nayan" userId="798c95b9-abfb-41b5-91c8-f4b139b5cf43" providerId="ADAL" clId="{7BF6788B-5CE6-41EF-801C-136E966357D1}" dt="2022-06-02T12:16:39.687" v="13367" actId="1076"/>
          <ac:spMkLst>
            <pc:docMk/>
            <pc:sldMk cId="1979032009" sldId="980"/>
            <ac:spMk id="35" creationId="{4097DC39-EDAC-B925-12A7-1919A6C2181D}"/>
          </ac:spMkLst>
        </pc:spChg>
        <pc:picChg chg="mod">
          <ac:chgData name="Levaux Nayan" userId="798c95b9-abfb-41b5-91c8-f4b139b5cf43" providerId="ADAL" clId="{7BF6788B-5CE6-41EF-801C-136E966357D1}" dt="2022-06-02T11:53:56.720" v="12452" actId="1036"/>
          <ac:picMkLst>
            <pc:docMk/>
            <pc:sldMk cId="1979032009" sldId="980"/>
            <ac:picMk id="30" creationId="{6DDEBD5C-D920-CC76-B285-CEA4232A8579}"/>
          </ac:picMkLst>
        </pc:picChg>
        <pc:picChg chg="mod">
          <ac:chgData name="Levaux Nayan" userId="798c95b9-abfb-41b5-91c8-f4b139b5cf43" providerId="ADAL" clId="{7BF6788B-5CE6-41EF-801C-136E966357D1}" dt="2022-06-02T11:53:56.720" v="12452" actId="1036"/>
          <ac:picMkLst>
            <pc:docMk/>
            <pc:sldMk cId="1979032009" sldId="980"/>
            <ac:picMk id="31" creationId="{E656AB49-B326-04F3-485A-CE7072726AC2}"/>
          </ac:picMkLst>
        </pc:picChg>
        <pc:picChg chg="del mod">
          <ac:chgData name="Levaux Nayan" userId="798c95b9-abfb-41b5-91c8-f4b139b5cf43" providerId="ADAL" clId="{7BF6788B-5CE6-41EF-801C-136E966357D1}" dt="2022-06-02T11:54:13.462" v="12454" actId="478"/>
          <ac:picMkLst>
            <pc:docMk/>
            <pc:sldMk cId="1979032009" sldId="980"/>
            <ac:picMk id="33" creationId="{087C52E7-16D0-DD97-CE19-A0A9EB54B764}"/>
          </ac:picMkLst>
        </pc:picChg>
        <pc:picChg chg="add mod">
          <ac:chgData name="Levaux Nayan" userId="798c95b9-abfb-41b5-91c8-f4b139b5cf43" providerId="ADAL" clId="{7BF6788B-5CE6-41EF-801C-136E966357D1}" dt="2022-06-02T11:56:38.861" v="12556" actId="1036"/>
          <ac:picMkLst>
            <pc:docMk/>
            <pc:sldMk cId="1979032009" sldId="980"/>
            <ac:picMk id="34" creationId="{C8CF8F6B-5F9D-1F22-E71F-FD750468C719}"/>
          </ac:picMkLst>
        </pc:picChg>
        <pc:picChg chg="add mod ord">
          <ac:chgData name="Levaux Nayan" userId="798c95b9-abfb-41b5-91c8-f4b139b5cf43" providerId="ADAL" clId="{7BF6788B-5CE6-41EF-801C-136E966357D1}" dt="2022-06-02T12:19:37.031" v="13394" actId="1076"/>
          <ac:picMkLst>
            <pc:docMk/>
            <pc:sldMk cId="1979032009" sldId="980"/>
            <ac:picMk id="36" creationId="{01231BF8-A705-0A19-A9DE-7F4FE3F0C643}"/>
          </ac:picMkLst>
        </pc:picChg>
      </pc:sldChg>
      <pc:sldChg chg="addSp delSp modSp add mod delAnim modAnim modNotesTx">
        <pc:chgData name="Levaux Nayan" userId="798c95b9-abfb-41b5-91c8-f4b139b5cf43" providerId="ADAL" clId="{7BF6788B-5CE6-41EF-801C-136E966357D1}" dt="2022-06-03T12:27:59.053" v="15140" actId="20577"/>
        <pc:sldMkLst>
          <pc:docMk/>
          <pc:sldMk cId="2097546022" sldId="981"/>
        </pc:sldMkLst>
        <pc:spChg chg="del mod">
          <ac:chgData name="Levaux Nayan" userId="798c95b9-abfb-41b5-91c8-f4b139b5cf43" providerId="ADAL" clId="{7BF6788B-5CE6-41EF-801C-136E966357D1}" dt="2022-06-02T15:51:48.970" v="15076" actId="478"/>
          <ac:spMkLst>
            <pc:docMk/>
            <pc:sldMk cId="2097546022" sldId="981"/>
            <ac:spMk id="5" creationId="{E4002834-180B-2D80-5898-9F758DB9A0B8}"/>
          </ac:spMkLst>
        </pc:spChg>
        <pc:spChg chg="mod">
          <ac:chgData name="Levaux Nayan" userId="798c95b9-abfb-41b5-91c8-f4b139b5cf43" providerId="ADAL" clId="{7BF6788B-5CE6-41EF-801C-136E966357D1}" dt="2022-06-02T15:50:45.197" v="14860" actId="20577"/>
          <ac:spMkLst>
            <pc:docMk/>
            <pc:sldMk cId="2097546022" sldId="981"/>
            <ac:spMk id="7" creationId="{5D7E0F3C-34ED-CA4A-8F4A-BF9FE9EA1392}"/>
          </ac:spMkLst>
        </pc:spChg>
        <pc:spChg chg="add del mod">
          <ac:chgData name="Levaux Nayan" userId="798c95b9-abfb-41b5-91c8-f4b139b5cf43" providerId="ADAL" clId="{7BF6788B-5CE6-41EF-801C-136E966357D1}" dt="2022-06-02T15:53:08.893" v="15086" actId="6549"/>
          <ac:spMkLst>
            <pc:docMk/>
            <pc:sldMk cId="2097546022" sldId="981"/>
            <ac:spMk id="9" creationId="{0C14674D-33C3-ADB6-4484-01551E2F7560}"/>
          </ac:spMkLst>
        </pc:spChg>
        <pc:spChg chg="del mod">
          <ac:chgData name="Levaux Nayan" userId="798c95b9-abfb-41b5-91c8-f4b139b5cf43" providerId="ADAL" clId="{7BF6788B-5CE6-41EF-801C-136E966357D1}" dt="2022-06-02T15:51:47.504" v="15075" actId="478"/>
          <ac:spMkLst>
            <pc:docMk/>
            <pc:sldMk cId="2097546022" sldId="981"/>
            <ac:spMk id="10" creationId="{D391F92E-00F1-1B12-B4DD-4153382EFB77}"/>
          </ac:spMkLst>
        </pc:spChg>
        <pc:spChg chg="add mod">
          <ac:chgData name="Levaux Nayan" userId="798c95b9-abfb-41b5-91c8-f4b139b5cf43" providerId="ADAL" clId="{7BF6788B-5CE6-41EF-801C-136E966357D1}" dt="2022-06-02T15:35:28.604" v="14717" actId="20577"/>
          <ac:spMkLst>
            <pc:docMk/>
            <pc:sldMk cId="2097546022" sldId="981"/>
            <ac:spMk id="11" creationId="{905C11E4-BF36-AC1E-95A8-B7E7D75ACEEF}"/>
          </ac:spMkLst>
        </pc:spChg>
        <pc:spChg chg="add mod">
          <ac:chgData name="Levaux Nayan" userId="798c95b9-abfb-41b5-91c8-f4b139b5cf43" providerId="ADAL" clId="{7BF6788B-5CE6-41EF-801C-136E966357D1}" dt="2022-06-02T16:06:35.075" v="15089"/>
          <ac:spMkLst>
            <pc:docMk/>
            <pc:sldMk cId="2097546022" sldId="981"/>
            <ac:spMk id="14" creationId="{F9E96AA9-739D-971B-CB6F-427A5D77E261}"/>
          </ac:spMkLst>
        </pc:spChg>
        <pc:spChg chg="add mod">
          <ac:chgData name="Levaux Nayan" userId="798c95b9-abfb-41b5-91c8-f4b139b5cf43" providerId="ADAL" clId="{7BF6788B-5CE6-41EF-801C-136E966357D1}" dt="2022-06-02T16:06:35.075" v="15089"/>
          <ac:spMkLst>
            <pc:docMk/>
            <pc:sldMk cId="2097546022" sldId="981"/>
            <ac:spMk id="15" creationId="{F661CFD8-212B-2A04-6AC0-2F2BF61DB103}"/>
          </ac:spMkLst>
        </pc:spChg>
        <pc:spChg chg="add mod">
          <ac:chgData name="Levaux Nayan" userId="798c95b9-abfb-41b5-91c8-f4b139b5cf43" providerId="ADAL" clId="{7BF6788B-5CE6-41EF-801C-136E966357D1}" dt="2022-06-02T16:06:35.075" v="15089"/>
          <ac:spMkLst>
            <pc:docMk/>
            <pc:sldMk cId="2097546022" sldId="981"/>
            <ac:spMk id="17" creationId="{10E87C29-4C33-4B0C-86F3-BE253A033BAE}"/>
          </ac:spMkLst>
        </pc:spChg>
        <pc:picChg chg="add mod">
          <ac:chgData name="Levaux Nayan" userId="798c95b9-abfb-41b5-91c8-f4b139b5cf43" providerId="ADAL" clId="{7BF6788B-5CE6-41EF-801C-136E966357D1}" dt="2022-06-02T16:06:35.075" v="15089"/>
          <ac:picMkLst>
            <pc:docMk/>
            <pc:sldMk cId="2097546022" sldId="981"/>
            <ac:picMk id="12" creationId="{6C282DEB-7F18-E40E-4639-D3E34AF3B1C2}"/>
          </ac:picMkLst>
        </pc:picChg>
        <pc:picChg chg="add mod">
          <ac:chgData name="Levaux Nayan" userId="798c95b9-abfb-41b5-91c8-f4b139b5cf43" providerId="ADAL" clId="{7BF6788B-5CE6-41EF-801C-136E966357D1}" dt="2022-06-02T16:06:35.075" v="15089"/>
          <ac:picMkLst>
            <pc:docMk/>
            <pc:sldMk cId="2097546022" sldId="981"/>
            <ac:picMk id="13" creationId="{64EC9577-926C-4ED3-762D-B2E84372E616}"/>
          </ac:picMkLst>
        </pc:picChg>
        <pc:picChg chg="add mod">
          <ac:chgData name="Levaux Nayan" userId="798c95b9-abfb-41b5-91c8-f4b139b5cf43" providerId="ADAL" clId="{7BF6788B-5CE6-41EF-801C-136E966357D1}" dt="2022-06-02T16:06:35.075" v="15089"/>
          <ac:picMkLst>
            <pc:docMk/>
            <pc:sldMk cId="2097546022" sldId="981"/>
            <ac:picMk id="16" creationId="{A0042C9B-DFC8-4693-357E-0373286EE8F6}"/>
          </ac:picMkLst>
        </pc:picChg>
      </pc:sldChg>
      <pc:sldChg chg="add del">
        <pc:chgData name="Levaux Nayan" userId="798c95b9-abfb-41b5-91c8-f4b139b5cf43" providerId="ADAL" clId="{7BF6788B-5CE6-41EF-801C-136E966357D1}" dt="2022-06-02T12:52:23.499" v="14104" actId="47"/>
        <pc:sldMkLst>
          <pc:docMk/>
          <pc:sldMk cId="620845146" sldId="982"/>
        </pc:sldMkLst>
      </pc:sldChg>
      <pc:sldChg chg="add del">
        <pc:chgData name="Levaux Nayan" userId="798c95b9-abfb-41b5-91c8-f4b139b5cf43" providerId="ADAL" clId="{7BF6788B-5CE6-41EF-801C-136E966357D1}" dt="2022-06-02T12:37:26.877" v="13533" actId="47"/>
        <pc:sldMkLst>
          <pc:docMk/>
          <pc:sldMk cId="3862172322" sldId="982"/>
        </pc:sldMkLst>
      </pc:sldChg>
      <pc:sldChg chg="add del">
        <pc:chgData name="Levaux Nayan" userId="798c95b9-abfb-41b5-91c8-f4b139b5cf43" providerId="ADAL" clId="{7BF6788B-5CE6-41EF-801C-136E966357D1}" dt="2022-06-02T12:37:32.968" v="13534" actId="47"/>
        <pc:sldMkLst>
          <pc:docMk/>
          <pc:sldMk cId="3657184530" sldId="983"/>
        </pc:sldMkLst>
      </pc:sldChg>
      <pc:sldChg chg="addSp delSp modSp add mod modAnim">
        <pc:chgData name="Levaux Nayan" userId="798c95b9-abfb-41b5-91c8-f4b139b5cf43" providerId="ADAL" clId="{7BF6788B-5CE6-41EF-801C-136E966357D1}" dt="2022-06-02T12:59:16.789" v="14281"/>
        <pc:sldMkLst>
          <pc:docMk/>
          <pc:sldMk cId="4012188606" sldId="983"/>
        </pc:sldMkLst>
        <pc:spChg chg="add mod">
          <ac:chgData name="Levaux Nayan" userId="798c95b9-abfb-41b5-91c8-f4b139b5cf43" providerId="ADAL" clId="{7BF6788B-5CE6-41EF-801C-136E966357D1}" dt="2022-06-02T12:47:39.563" v="13964" actId="1076"/>
          <ac:spMkLst>
            <pc:docMk/>
            <pc:sldMk cId="4012188606" sldId="983"/>
            <ac:spMk id="2" creationId="{43E1A519-3047-0FA0-D535-D711C76652F4}"/>
          </ac:spMkLst>
        </pc:spChg>
        <pc:spChg chg="add mod">
          <ac:chgData name="Levaux Nayan" userId="798c95b9-abfb-41b5-91c8-f4b139b5cf43" providerId="ADAL" clId="{7BF6788B-5CE6-41EF-801C-136E966357D1}" dt="2022-06-02T12:47:47.659" v="13965" actId="1076"/>
          <ac:spMkLst>
            <pc:docMk/>
            <pc:sldMk cId="4012188606" sldId="983"/>
            <ac:spMk id="3" creationId="{CAD9353C-8500-EE49-7096-84C6415C51D7}"/>
          </ac:spMkLst>
        </pc:spChg>
        <pc:spChg chg="add mod">
          <ac:chgData name="Levaux Nayan" userId="798c95b9-abfb-41b5-91c8-f4b139b5cf43" providerId="ADAL" clId="{7BF6788B-5CE6-41EF-801C-136E966357D1}" dt="2022-06-02T12:48:01.419" v="14001" actId="1036"/>
          <ac:spMkLst>
            <pc:docMk/>
            <pc:sldMk cId="4012188606" sldId="983"/>
            <ac:spMk id="4" creationId="{8A2D539F-9EBA-0B01-D054-958D4D9A7809}"/>
          </ac:spMkLst>
        </pc:spChg>
        <pc:spChg chg="add del mod">
          <ac:chgData name="Levaux Nayan" userId="798c95b9-abfb-41b5-91c8-f4b139b5cf43" providerId="ADAL" clId="{7BF6788B-5CE6-41EF-801C-136E966357D1}" dt="2022-06-02T12:51:25.834" v="14097" actId="478"/>
          <ac:spMkLst>
            <pc:docMk/>
            <pc:sldMk cId="4012188606" sldId="983"/>
            <ac:spMk id="26" creationId="{26D38FC5-7DA8-AF40-D69B-B1AB8ED1A9AF}"/>
          </ac:spMkLst>
        </pc:spChg>
        <pc:spChg chg="add mod">
          <ac:chgData name="Levaux Nayan" userId="798c95b9-abfb-41b5-91c8-f4b139b5cf43" providerId="ADAL" clId="{7BF6788B-5CE6-41EF-801C-136E966357D1}" dt="2022-06-02T12:51:26.551" v="14098"/>
          <ac:spMkLst>
            <pc:docMk/>
            <pc:sldMk cId="4012188606" sldId="983"/>
            <ac:spMk id="28" creationId="{E3E6EF9C-6C78-4939-C7FE-45B994B64960}"/>
          </ac:spMkLst>
        </pc:spChg>
        <pc:spChg chg="del">
          <ac:chgData name="Levaux Nayan" userId="798c95b9-abfb-41b5-91c8-f4b139b5cf43" providerId="ADAL" clId="{7BF6788B-5CE6-41EF-801C-136E966357D1}" dt="2022-06-02T12:38:13.560" v="13539" actId="478"/>
          <ac:spMkLst>
            <pc:docMk/>
            <pc:sldMk cId="4012188606" sldId="983"/>
            <ac:spMk id="42" creationId="{F891A668-377D-34FB-9821-CA6B838FAB86}"/>
          </ac:spMkLst>
        </pc:spChg>
        <pc:spChg chg="mod">
          <ac:chgData name="Levaux Nayan" userId="798c95b9-abfb-41b5-91c8-f4b139b5cf43" providerId="ADAL" clId="{7BF6788B-5CE6-41EF-801C-136E966357D1}" dt="2022-06-02T12:48:01.419" v="14001" actId="1036"/>
          <ac:spMkLst>
            <pc:docMk/>
            <pc:sldMk cId="4012188606" sldId="983"/>
            <ac:spMk id="50" creationId="{DC19020D-3D94-7CC9-3321-5A947C17859E}"/>
          </ac:spMkLst>
        </pc:spChg>
        <pc:spChg chg="mod">
          <ac:chgData name="Levaux Nayan" userId="798c95b9-abfb-41b5-91c8-f4b139b5cf43" providerId="ADAL" clId="{7BF6788B-5CE6-41EF-801C-136E966357D1}" dt="2022-06-02T12:48:01.419" v="14001" actId="1036"/>
          <ac:spMkLst>
            <pc:docMk/>
            <pc:sldMk cId="4012188606" sldId="983"/>
            <ac:spMk id="51" creationId="{256B140E-93F4-A597-3C92-C9008A9DC0E8}"/>
          </ac:spMkLst>
        </pc:spChg>
        <pc:spChg chg="mod">
          <ac:chgData name="Levaux Nayan" userId="798c95b9-abfb-41b5-91c8-f4b139b5cf43" providerId="ADAL" clId="{7BF6788B-5CE6-41EF-801C-136E966357D1}" dt="2022-06-02T12:48:01.419" v="14001" actId="1036"/>
          <ac:spMkLst>
            <pc:docMk/>
            <pc:sldMk cId="4012188606" sldId="983"/>
            <ac:spMk id="53" creationId="{F1254553-0803-A20B-7F69-2832B665838D}"/>
          </ac:spMkLst>
        </pc:spChg>
        <pc:spChg chg="del">
          <ac:chgData name="Levaux Nayan" userId="798c95b9-abfb-41b5-91c8-f4b139b5cf43" providerId="ADAL" clId="{7BF6788B-5CE6-41EF-801C-136E966357D1}" dt="2022-06-02T12:38:14.504" v="13540" actId="478"/>
          <ac:spMkLst>
            <pc:docMk/>
            <pc:sldMk cId="4012188606" sldId="983"/>
            <ac:spMk id="54" creationId="{70E3F09D-5DF6-EB4D-9925-57087871E808}"/>
          </ac:spMkLst>
        </pc:spChg>
        <pc:spChg chg="mod">
          <ac:chgData name="Levaux Nayan" userId="798c95b9-abfb-41b5-91c8-f4b139b5cf43" providerId="ADAL" clId="{7BF6788B-5CE6-41EF-801C-136E966357D1}" dt="2022-06-02T12:48:01.419" v="14001" actId="1036"/>
          <ac:spMkLst>
            <pc:docMk/>
            <pc:sldMk cId="4012188606" sldId="983"/>
            <ac:spMk id="56" creationId="{CABC9267-A42E-8B0F-1E7F-EED6ABDF9759}"/>
          </ac:spMkLst>
        </pc:spChg>
        <pc:spChg chg="mod">
          <ac:chgData name="Levaux Nayan" userId="798c95b9-abfb-41b5-91c8-f4b139b5cf43" providerId="ADAL" clId="{7BF6788B-5CE6-41EF-801C-136E966357D1}" dt="2022-06-02T12:48:01.419" v="14001" actId="1036"/>
          <ac:spMkLst>
            <pc:docMk/>
            <pc:sldMk cId="4012188606" sldId="983"/>
            <ac:spMk id="58" creationId="{81EDAD59-BEDB-9C4A-1679-124D4F14EB30}"/>
          </ac:spMkLst>
        </pc:spChg>
        <pc:spChg chg="mod">
          <ac:chgData name="Levaux Nayan" userId="798c95b9-abfb-41b5-91c8-f4b139b5cf43" providerId="ADAL" clId="{7BF6788B-5CE6-41EF-801C-136E966357D1}" dt="2022-06-02T12:48:01.419" v="14001" actId="1036"/>
          <ac:spMkLst>
            <pc:docMk/>
            <pc:sldMk cId="4012188606" sldId="983"/>
            <ac:spMk id="60" creationId="{7D8E0088-8AED-8C9E-E244-9C7BD2F5CACB}"/>
          </ac:spMkLst>
        </pc:spChg>
        <pc:spChg chg="mod">
          <ac:chgData name="Levaux Nayan" userId="798c95b9-abfb-41b5-91c8-f4b139b5cf43" providerId="ADAL" clId="{7BF6788B-5CE6-41EF-801C-136E966357D1}" dt="2022-06-02T12:48:01.419" v="14001" actId="1036"/>
          <ac:spMkLst>
            <pc:docMk/>
            <pc:sldMk cId="4012188606" sldId="983"/>
            <ac:spMk id="61" creationId="{FF3E78E2-C371-4E75-8636-AC3031E176A3}"/>
          </ac:spMkLst>
        </pc:spChg>
        <pc:spChg chg="mod">
          <ac:chgData name="Levaux Nayan" userId="798c95b9-abfb-41b5-91c8-f4b139b5cf43" providerId="ADAL" clId="{7BF6788B-5CE6-41EF-801C-136E966357D1}" dt="2022-06-02T12:48:01.419" v="14001" actId="1036"/>
          <ac:spMkLst>
            <pc:docMk/>
            <pc:sldMk cId="4012188606" sldId="983"/>
            <ac:spMk id="62" creationId="{C39D7F1C-DE1F-B261-F270-7AF20904E3E4}"/>
          </ac:spMkLst>
        </pc:spChg>
        <pc:spChg chg="mod">
          <ac:chgData name="Levaux Nayan" userId="798c95b9-abfb-41b5-91c8-f4b139b5cf43" providerId="ADAL" clId="{7BF6788B-5CE6-41EF-801C-136E966357D1}" dt="2022-06-02T12:48:01.419" v="14001" actId="1036"/>
          <ac:spMkLst>
            <pc:docMk/>
            <pc:sldMk cId="4012188606" sldId="983"/>
            <ac:spMk id="67" creationId="{5EA77100-C7D9-AB08-6AED-8F348D0ABD38}"/>
          </ac:spMkLst>
        </pc:spChg>
        <pc:spChg chg="mod">
          <ac:chgData name="Levaux Nayan" userId="798c95b9-abfb-41b5-91c8-f4b139b5cf43" providerId="ADAL" clId="{7BF6788B-5CE6-41EF-801C-136E966357D1}" dt="2022-06-02T12:48:01.419" v="14001" actId="1036"/>
          <ac:spMkLst>
            <pc:docMk/>
            <pc:sldMk cId="4012188606" sldId="983"/>
            <ac:spMk id="69" creationId="{8A0C6ACC-D9EE-6394-B5CC-CF42E348D4CB}"/>
          </ac:spMkLst>
        </pc:spChg>
        <pc:spChg chg="mod">
          <ac:chgData name="Levaux Nayan" userId="798c95b9-abfb-41b5-91c8-f4b139b5cf43" providerId="ADAL" clId="{7BF6788B-5CE6-41EF-801C-136E966357D1}" dt="2022-06-02T12:48:01.419" v="14001" actId="1036"/>
          <ac:spMkLst>
            <pc:docMk/>
            <pc:sldMk cId="4012188606" sldId="983"/>
            <ac:spMk id="71" creationId="{8914260B-2EB3-E11D-EF30-BE9BCED43DF1}"/>
          </ac:spMkLst>
        </pc:spChg>
        <pc:spChg chg="mod">
          <ac:chgData name="Levaux Nayan" userId="798c95b9-abfb-41b5-91c8-f4b139b5cf43" providerId="ADAL" clId="{7BF6788B-5CE6-41EF-801C-136E966357D1}" dt="2022-06-02T12:48:01.419" v="14001" actId="1036"/>
          <ac:spMkLst>
            <pc:docMk/>
            <pc:sldMk cId="4012188606" sldId="983"/>
            <ac:spMk id="72" creationId="{9F2E4838-83B9-E4E3-AC89-53F98F3F3EC9}"/>
          </ac:spMkLst>
        </pc:spChg>
        <pc:spChg chg="mod">
          <ac:chgData name="Levaux Nayan" userId="798c95b9-abfb-41b5-91c8-f4b139b5cf43" providerId="ADAL" clId="{7BF6788B-5CE6-41EF-801C-136E966357D1}" dt="2022-06-02T12:48:01.419" v="14001" actId="1036"/>
          <ac:spMkLst>
            <pc:docMk/>
            <pc:sldMk cId="4012188606" sldId="983"/>
            <ac:spMk id="77" creationId="{7C3C7FBF-CC42-7D76-5DC2-55EB47EDFBE3}"/>
          </ac:spMkLst>
        </pc:spChg>
        <pc:cxnChg chg="mod">
          <ac:chgData name="Levaux Nayan" userId="798c95b9-abfb-41b5-91c8-f4b139b5cf43" providerId="ADAL" clId="{7BF6788B-5CE6-41EF-801C-136E966357D1}" dt="2022-06-02T12:48:01.419" v="14001" actId="1036"/>
          <ac:cxnSpMkLst>
            <pc:docMk/>
            <pc:sldMk cId="4012188606" sldId="983"/>
            <ac:cxnSpMk id="57" creationId="{286328C8-2EFE-BFBB-2C20-1D1FA8606669}"/>
          </ac:cxnSpMkLst>
        </pc:cxnChg>
        <pc:cxnChg chg="mod">
          <ac:chgData name="Levaux Nayan" userId="798c95b9-abfb-41b5-91c8-f4b139b5cf43" providerId="ADAL" clId="{7BF6788B-5CE6-41EF-801C-136E966357D1}" dt="2022-06-02T12:48:01.419" v="14001" actId="1036"/>
          <ac:cxnSpMkLst>
            <pc:docMk/>
            <pc:sldMk cId="4012188606" sldId="983"/>
            <ac:cxnSpMk id="59" creationId="{D10B5794-5DF0-644E-065B-E394D329DC5B}"/>
          </ac:cxnSpMkLst>
        </pc:cxnChg>
        <pc:cxnChg chg="mod">
          <ac:chgData name="Levaux Nayan" userId="798c95b9-abfb-41b5-91c8-f4b139b5cf43" providerId="ADAL" clId="{7BF6788B-5CE6-41EF-801C-136E966357D1}" dt="2022-06-02T12:48:01.419" v="14001" actId="1036"/>
          <ac:cxnSpMkLst>
            <pc:docMk/>
            <pc:sldMk cId="4012188606" sldId="983"/>
            <ac:cxnSpMk id="68" creationId="{FC5F34B7-C66E-E915-8CF1-012A51C6B65D}"/>
          </ac:cxnSpMkLst>
        </pc:cxnChg>
        <pc:cxnChg chg="mod">
          <ac:chgData name="Levaux Nayan" userId="798c95b9-abfb-41b5-91c8-f4b139b5cf43" providerId="ADAL" clId="{7BF6788B-5CE6-41EF-801C-136E966357D1}" dt="2022-06-02T12:48:01.419" v="14001" actId="1036"/>
          <ac:cxnSpMkLst>
            <pc:docMk/>
            <pc:sldMk cId="4012188606" sldId="983"/>
            <ac:cxnSpMk id="70" creationId="{B80F2A63-61A0-52DD-0F84-A98836AC19B3}"/>
          </ac:cxnSpMkLst>
        </pc:cxnChg>
      </pc:sldChg>
      <pc:sldChg chg="addSp delSp modSp add mod">
        <pc:chgData name="Levaux Nayan" userId="798c95b9-abfb-41b5-91c8-f4b139b5cf43" providerId="ADAL" clId="{7BF6788B-5CE6-41EF-801C-136E966357D1}" dt="2022-06-02T12:58:37.621" v="14278" actId="478"/>
        <pc:sldMkLst>
          <pc:docMk/>
          <pc:sldMk cId="1673735199" sldId="984"/>
        </pc:sldMkLst>
        <pc:spChg chg="del mod">
          <ac:chgData name="Levaux Nayan" userId="798c95b9-abfb-41b5-91c8-f4b139b5cf43" providerId="ADAL" clId="{7BF6788B-5CE6-41EF-801C-136E966357D1}" dt="2022-06-02T12:51:40.021" v="14100" actId="478"/>
          <ac:spMkLst>
            <pc:docMk/>
            <pc:sldMk cId="1673735199" sldId="984"/>
            <ac:spMk id="26" creationId="{26D38FC5-7DA8-AF40-D69B-B1AB8ED1A9AF}"/>
          </ac:spMkLst>
        </pc:spChg>
        <pc:spChg chg="add mod">
          <ac:chgData name="Levaux Nayan" userId="798c95b9-abfb-41b5-91c8-f4b139b5cf43" providerId="ADAL" clId="{7BF6788B-5CE6-41EF-801C-136E966357D1}" dt="2022-06-02T12:48:51.616" v="14018" actId="1038"/>
          <ac:spMkLst>
            <pc:docMk/>
            <pc:sldMk cId="1673735199" sldId="984"/>
            <ac:spMk id="27" creationId="{37BB9504-F7C5-0EA7-A0BC-20A7C95A4524}"/>
          </ac:spMkLst>
        </pc:spChg>
        <pc:spChg chg="add del mod">
          <ac:chgData name="Levaux Nayan" userId="798c95b9-abfb-41b5-91c8-f4b139b5cf43" providerId="ADAL" clId="{7BF6788B-5CE6-41EF-801C-136E966357D1}" dt="2022-06-02T12:58:27.563" v="14274" actId="478"/>
          <ac:spMkLst>
            <pc:docMk/>
            <pc:sldMk cId="1673735199" sldId="984"/>
            <ac:spMk id="28" creationId="{988C587F-B770-6BB3-3D69-46E42617C5C3}"/>
          </ac:spMkLst>
        </pc:spChg>
        <pc:spChg chg="add del mod">
          <ac:chgData name="Levaux Nayan" userId="798c95b9-abfb-41b5-91c8-f4b139b5cf43" providerId="ADAL" clId="{7BF6788B-5CE6-41EF-801C-136E966357D1}" dt="2022-06-02T12:58:30.069" v="14276" actId="478"/>
          <ac:spMkLst>
            <pc:docMk/>
            <pc:sldMk cId="1673735199" sldId="984"/>
            <ac:spMk id="29" creationId="{B82CC30F-6089-BEFD-4C80-CF645A4213C3}"/>
          </ac:spMkLst>
        </pc:spChg>
        <pc:spChg chg="add mod">
          <ac:chgData name="Levaux Nayan" userId="798c95b9-abfb-41b5-91c8-f4b139b5cf43" providerId="ADAL" clId="{7BF6788B-5CE6-41EF-801C-136E966357D1}" dt="2022-06-02T12:48:51.616" v="14018" actId="1038"/>
          <ac:spMkLst>
            <pc:docMk/>
            <pc:sldMk cId="1673735199" sldId="984"/>
            <ac:spMk id="30" creationId="{CF4D43A0-CF28-7E69-9875-313242A03253}"/>
          </ac:spMkLst>
        </pc:spChg>
        <pc:spChg chg="add del mod">
          <ac:chgData name="Levaux Nayan" userId="798c95b9-abfb-41b5-91c8-f4b139b5cf43" providerId="ADAL" clId="{7BF6788B-5CE6-41EF-801C-136E966357D1}" dt="2022-06-02T12:58:34.229" v="14277" actId="478"/>
          <ac:spMkLst>
            <pc:docMk/>
            <pc:sldMk cId="1673735199" sldId="984"/>
            <ac:spMk id="32" creationId="{1DD01A9C-24AA-975E-607C-B0F5DAF50663}"/>
          </ac:spMkLst>
        </pc:spChg>
        <pc:spChg chg="add mod">
          <ac:chgData name="Levaux Nayan" userId="798c95b9-abfb-41b5-91c8-f4b139b5cf43" providerId="ADAL" clId="{7BF6788B-5CE6-41EF-801C-136E966357D1}" dt="2022-06-02T12:48:51.616" v="14018" actId="1038"/>
          <ac:spMkLst>
            <pc:docMk/>
            <pc:sldMk cId="1673735199" sldId="984"/>
            <ac:spMk id="34" creationId="{D29481DE-58BE-466C-72F6-7BB924DBB06B}"/>
          </ac:spMkLst>
        </pc:spChg>
        <pc:spChg chg="add mod">
          <ac:chgData name="Levaux Nayan" userId="798c95b9-abfb-41b5-91c8-f4b139b5cf43" providerId="ADAL" clId="{7BF6788B-5CE6-41EF-801C-136E966357D1}" dt="2022-06-02T12:48:51.616" v="14018" actId="1038"/>
          <ac:spMkLst>
            <pc:docMk/>
            <pc:sldMk cId="1673735199" sldId="984"/>
            <ac:spMk id="35" creationId="{14175735-820E-F852-13B1-26188ADD6EE9}"/>
          </ac:spMkLst>
        </pc:spChg>
        <pc:spChg chg="add del mod">
          <ac:chgData name="Levaux Nayan" userId="798c95b9-abfb-41b5-91c8-f4b139b5cf43" providerId="ADAL" clId="{7BF6788B-5CE6-41EF-801C-136E966357D1}" dt="2022-06-02T12:58:22.378" v="14272" actId="478"/>
          <ac:spMkLst>
            <pc:docMk/>
            <pc:sldMk cId="1673735199" sldId="984"/>
            <ac:spMk id="36" creationId="{08B4ECE3-EC85-F03D-DD9D-BFB1EC568B18}"/>
          </ac:spMkLst>
        </pc:spChg>
        <pc:spChg chg="add mod">
          <ac:chgData name="Levaux Nayan" userId="798c95b9-abfb-41b5-91c8-f4b139b5cf43" providerId="ADAL" clId="{7BF6788B-5CE6-41EF-801C-136E966357D1}" dt="2022-06-02T12:48:51.616" v="14018" actId="1038"/>
          <ac:spMkLst>
            <pc:docMk/>
            <pc:sldMk cId="1673735199" sldId="984"/>
            <ac:spMk id="38" creationId="{08BBD338-795C-0C79-C41E-39FB65B6AAE4}"/>
          </ac:spMkLst>
        </pc:spChg>
        <pc:spChg chg="add mod">
          <ac:chgData name="Levaux Nayan" userId="798c95b9-abfb-41b5-91c8-f4b139b5cf43" providerId="ADAL" clId="{7BF6788B-5CE6-41EF-801C-136E966357D1}" dt="2022-06-02T12:48:51.616" v="14018" actId="1038"/>
          <ac:spMkLst>
            <pc:docMk/>
            <pc:sldMk cId="1673735199" sldId="984"/>
            <ac:spMk id="40" creationId="{236C247C-7DEF-3057-A422-00D8A9037633}"/>
          </ac:spMkLst>
        </pc:spChg>
        <pc:spChg chg="add mod">
          <ac:chgData name="Levaux Nayan" userId="798c95b9-abfb-41b5-91c8-f4b139b5cf43" providerId="ADAL" clId="{7BF6788B-5CE6-41EF-801C-136E966357D1}" dt="2022-06-02T12:48:51.616" v="14018" actId="1038"/>
          <ac:spMkLst>
            <pc:docMk/>
            <pc:sldMk cId="1673735199" sldId="984"/>
            <ac:spMk id="41" creationId="{B1735216-1324-5043-89DF-D90838A042AB}"/>
          </ac:spMkLst>
        </pc:spChg>
        <pc:spChg chg="add del mod">
          <ac:chgData name="Levaux Nayan" userId="798c95b9-abfb-41b5-91c8-f4b139b5cf43" providerId="ADAL" clId="{7BF6788B-5CE6-41EF-801C-136E966357D1}" dt="2022-06-02T12:58:37.621" v="14278" actId="478"/>
          <ac:spMkLst>
            <pc:docMk/>
            <pc:sldMk cId="1673735199" sldId="984"/>
            <ac:spMk id="43" creationId="{92E97167-08B6-E3BE-44C0-C286F70A9D94}"/>
          </ac:spMkLst>
        </pc:spChg>
        <pc:spChg chg="add mod">
          <ac:chgData name="Levaux Nayan" userId="798c95b9-abfb-41b5-91c8-f4b139b5cf43" providerId="ADAL" clId="{7BF6788B-5CE6-41EF-801C-136E966357D1}" dt="2022-06-02T12:48:51.616" v="14018" actId="1038"/>
          <ac:spMkLst>
            <pc:docMk/>
            <pc:sldMk cId="1673735199" sldId="984"/>
            <ac:spMk id="45" creationId="{4ED83F36-8321-0D72-CB7E-5D3151A2C022}"/>
          </ac:spMkLst>
        </pc:spChg>
        <pc:spChg chg="add del mod">
          <ac:chgData name="Levaux Nayan" userId="798c95b9-abfb-41b5-91c8-f4b139b5cf43" providerId="ADAL" clId="{7BF6788B-5CE6-41EF-801C-136E966357D1}" dt="2022-06-02T12:58:24.074" v="14273" actId="478"/>
          <ac:spMkLst>
            <pc:docMk/>
            <pc:sldMk cId="1673735199" sldId="984"/>
            <ac:spMk id="46" creationId="{01776ADD-C0D7-57DC-3B1A-84C4F9239781}"/>
          </ac:spMkLst>
        </pc:spChg>
        <pc:spChg chg="add mod">
          <ac:chgData name="Levaux Nayan" userId="798c95b9-abfb-41b5-91c8-f4b139b5cf43" providerId="ADAL" clId="{7BF6788B-5CE6-41EF-801C-136E966357D1}" dt="2022-06-02T12:49:42.575" v="14073" actId="1076"/>
          <ac:spMkLst>
            <pc:docMk/>
            <pc:sldMk cId="1673735199" sldId="984"/>
            <ac:spMk id="47" creationId="{C6846215-188B-1C03-1F42-E0BF87AF899F}"/>
          </ac:spMkLst>
        </pc:spChg>
        <pc:spChg chg="add mod">
          <ac:chgData name="Levaux Nayan" userId="798c95b9-abfb-41b5-91c8-f4b139b5cf43" providerId="ADAL" clId="{7BF6788B-5CE6-41EF-801C-136E966357D1}" dt="2022-06-02T12:50:47.786" v="14089" actId="1076"/>
          <ac:spMkLst>
            <pc:docMk/>
            <pc:sldMk cId="1673735199" sldId="984"/>
            <ac:spMk id="48" creationId="{EC918FF2-26EA-3093-3174-6B464F594E9A}"/>
          </ac:spMkLst>
        </pc:spChg>
        <pc:spChg chg="add mod">
          <ac:chgData name="Levaux Nayan" userId="798c95b9-abfb-41b5-91c8-f4b139b5cf43" providerId="ADAL" clId="{7BF6788B-5CE6-41EF-801C-136E966357D1}" dt="2022-06-02T12:50:17.226" v="14086" actId="1076"/>
          <ac:spMkLst>
            <pc:docMk/>
            <pc:sldMk cId="1673735199" sldId="984"/>
            <ac:spMk id="49" creationId="{B6D5428B-E8A9-7E84-8678-8DA78E3B7E49}"/>
          </ac:spMkLst>
        </pc:spChg>
        <pc:spChg chg="del">
          <ac:chgData name="Levaux Nayan" userId="798c95b9-abfb-41b5-91c8-f4b139b5cf43" providerId="ADAL" clId="{7BF6788B-5CE6-41EF-801C-136E966357D1}" dt="2022-06-02T12:49:15.349" v="14023" actId="478"/>
          <ac:spMkLst>
            <pc:docMk/>
            <pc:sldMk cId="1673735199" sldId="984"/>
            <ac:spMk id="51" creationId="{256B140E-93F4-A597-3C92-C9008A9DC0E8}"/>
          </ac:spMkLst>
        </pc:spChg>
        <pc:spChg chg="add mod">
          <ac:chgData name="Levaux Nayan" userId="798c95b9-abfb-41b5-91c8-f4b139b5cf43" providerId="ADAL" clId="{7BF6788B-5CE6-41EF-801C-136E966357D1}" dt="2022-06-02T12:50:31.854" v="14088" actId="1076"/>
          <ac:spMkLst>
            <pc:docMk/>
            <pc:sldMk cId="1673735199" sldId="984"/>
            <ac:spMk id="54" creationId="{86F7CDDF-57DE-CF0C-0CDF-EFD7B920B72F}"/>
          </ac:spMkLst>
        </pc:spChg>
        <pc:spChg chg="add mod">
          <ac:chgData name="Levaux Nayan" userId="798c95b9-abfb-41b5-91c8-f4b139b5cf43" providerId="ADAL" clId="{7BF6788B-5CE6-41EF-801C-136E966357D1}" dt="2022-06-02T12:51:40.949" v="14101"/>
          <ac:spMkLst>
            <pc:docMk/>
            <pc:sldMk cId="1673735199" sldId="984"/>
            <ac:spMk id="55" creationId="{6FE712C6-660A-3F49-93E7-2BC20CAD4EA4}"/>
          </ac:spMkLst>
        </pc:spChg>
        <pc:spChg chg="del mod">
          <ac:chgData name="Levaux Nayan" userId="798c95b9-abfb-41b5-91c8-f4b139b5cf43" providerId="ADAL" clId="{7BF6788B-5CE6-41EF-801C-136E966357D1}" dt="2022-06-02T12:49:00.896" v="14022" actId="478"/>
          <ac:spMkLst>
            <pc:docMk/>
            <pc:sldMk cId="1673735199" sldId="984"/>
            <ac:spMk id="60" creationId="{7D8E0088-8AED-8C9E-E244-9C7BD2F5CACB}"/>
          </ac:spMkLst>
        </pc:spChg>
        <pc:spChg chg="del">
          <ac:chgData name="Levaux Nayan" userId="798c95b9-abfb-41b5-91c8-f4b139b5cf43" providerId="ADAL" clId="{7BF6788B-5CE6-41EF-801C-136E966357D1}" dt="2022-06-02T12:49:17.611" v="14024" actId="478"/>
          <ac:spMkLst>
            <pc:docMk/>
            <pc:sldMk cId="1673735199" sldId="984"/>
            <ac:spMk id="61" creationId="{FF3E78E2-C371-4E75-8636-AC3031E176A3}"/>
          </ac:spMkLst>
        </pc:spChg>
        <pc:spChg chg="del">
          <ac:chgData name="Levaux Nayan" userId="798c95b9-abfb-41b5-91c8-f4b139b5cf43" providerId="ADAL" clId="{7BF6788B-5CE6-41EF-801C-136E966357D1}" dt="2022-06-02T12:48:58.016" v="14019" actId="478"/>
          <ac:spMkLst>
            <pc:docMk/>
            <pc:sldMk cId="1673735199" sldId="984"/>
            <ac:spMk id="77" creationId="{7C3C7FBF-CC42-7D76-5DC2-55EB47EDFBE3}"/>
          </ac:spMkLst>
        </pc:spChg>
        <pc:cxnChg chg="add mod">
          <ac:chgData name="Levaux Nayan" userId="798c95b9-abfb-41b5-91c8-f4b139b5cf43" providerId="ADAL" clId="{7BF6788B-5CE6-41EF-801C-136E966357D1}" dt="2022-06-02T12:48:51.616" v="14018" actId="1038"/>
          <ac:cxnSpMkLst>
            <pc:docMk/>
            <pc:sldMk cId="1673735199" sldId="984"/>
            <ac:cxnSpMk id="31" creationId="{7DA77B6B-3170-7E69-5CB3-A263D3DA1770}"/>
          </ac:cxnSpMkLst>
        </pc:cxnChg>
        <pc:cxnChg chg="add mod">
          <ac:chgData name="Levaux Nayan" userId="798c95b9-abfb-41b5-91c8-f4b139b5cf43" providerId="ADAL" clId="{7BF6788B-5CE6-41EF-801C-136E966357D1}" dt="2022-06-02T12:48:51.616" v="14018" actId="1038"/>
          <ac:cxnSpMkLst>
            <pc:docMk/>
            <pc:sldMk cId="1673735199" sldId="984"/>
            <ac:cxnSpMk id="33" creationId="{2ED0562E-31BD-27A4-143B-90312C51F470}"/>
          </ac:cxnSpMkLst>
        </pc:cxnChg>
        <pc:cxnChg chg="add mod">
          <ac:chgData name="Levaux Nayan" userId="798c95b9-abfb-41b5-91c8-f4b139b5cf43" providerId="ADAL" clId="{7BF6788B-5CE6-41EF-801C-136E966357D1}" dt="2022-06-02T12:48:51.616" v="14018" actId="1038"/>
          <ac:cxnSpMkLst>
            <pc:docMk/>
            <pc:sldMk cId="1673735199" sldId="984"/>
            <ac:cxnSpMk id="37" creationId="{E33E12DF-06C0-F43F-C417-5B29291E7FC1}"/>
          </ac:cxnSpMkLst>
        </pc:cxnChg>
        <pc:cxnChg chg="add mod">
          <ac:chgData name="Levaux Nayan" userId="798c95b9-abfb-41b5-91c8-f4b139b5cf43" providerId="ADAL" clId="{7BF6788B-5CE6-41EF-801C-136E966357D1}" dt="2022-06-02T12:48:51.616" v="14018" actId="1038"/>
          <ac:cxnSpMkLst>
            <pc:docMk/>
            <pc:sldMk cId="1673735199" sldId="984"/>
            <ac:cxnSpMk id="39" creationId="{D2CD505E-E41F-50F0-10CE-9E47713C3817}"/>
          </ac:cxnSpMkLst>
        </pc:cxnChg>
        <pc:cxnChg chg="add mod">
          <ac:chgData name="Levaux Nayan" userId="798c95b9-abfb-41b5-91c8-f4b139b5cf43" providerId="ADAL" clId="{7BF6788B-5CE6-41EF-801C-136E966357D1}" dt="2022-06-02T12:48:51.616" v="14018" actId="1038"/>
          <ac:cxnSpMkLst>
            <pc:docMk/>
            <pc:sldMk cId="1673735199" sldId="984"/>
            <ac:cxnSpMk id="42" creationId="{187FDF74-F785-B9FC-A237-67937C2ECE6B}"/>
          </ac:cxnSpMkLst>
        </pc:cxnChg>
        <pc:cxnChg chg="add mod">
          <ac:chgData name="Levaux Nayan" userId="798c95b9-abfb-41b5-91c8-f4b139b5cf43" providerId="ADAL" clId="{7BF6788B-5CE6-41EF-801C-136E966357D1}" dt="2022-06-02T12:48:51.616" v="14018" actId="1038"/>
          <ac:cxnSpMkLst>
            <pc:docMk/>
            <pc:sldMk cId="1673735199" sldId="984"/>
            <ac:cxnSpMk id="44" creationId="{3617E377-F37D-103B-A27B-BED7CCEFD1B9}"/>
          </ac:cxnSpMkLst>
        </pc:cxnChg>
        <pc:cxnChg chg="del">
          <ac:chgData name="Levaux Nayan" userId="798c95b9-abfb-41b5-91c8-f4b139b5cf43" providerId="ADAL" clId="{7BF6788B-5CE6-41EF-801C-136E966357D1}" dt="2022-06-02T12:48:59.189" v="14020" actId="478"/>
          <ac:cxnSpMkLst>
            <pc:docMk/>
            <pc:sldMk cId="1673735199" sldId="984"/>
            <ac:cxnSpMk id="59" creationId="{D10B5794-5DF0-644E-065B-E394D329DC5B}"/>
          </ac:cxnSpMkLst>
        </pc:cxnChg>
      </pc:sldChg>
      <pc:sldChg chg="addSp modSp add del mod">
        <pc:chgData name="Levaux Nayan" userId="798c95b9-abfb-41b5-91c8-f4b139b5cf43" providerId="ADAL" clId="{7BF6788B-5CE6-41EF-801C-136E966357D1}" dt="2022-06-02T12:48:11.413" v="14002" actId="47"/>
        <pc:sldMkLst>
          <pc:docMk/>
          <pc:sldMk cId="1931715015" sldId="984"/>
        </pc:sldMkLst>
        <pc:spChg chg="add mod">
          <ac:chgData name="Levaux Nayan" userId="798c95b9-abfb-41b5-91c8-f4b139b5cf43" providerId="ADAL" clId="{7BF6788B-5CE6-41EF-801C-136E966357D1}" dt="2022-06-02T12:46:29.251" v="13884" actId="1076"/>
          <ac:spMkLst>
            <pc:docMk/>
            <pc:sldMk cId="1931715015" sldId="984"/>
            <ac:spMk id="27" creationId="{CB879140-A68D-D5F1-BA2E-7E5127E4F489}"/>
          </ac:spMkLst>
        </pc:spChg>
        <pc:spChg chg="add mod">
          <ac:chgData name="Levaux Nayan" userId="798c95b9-abfb-41b5-91c8-f4b139b5cf43" providerId="ADAL" clId="{7BF6788B-5CE6-41EF-801C-136E966357D1}" dt="2022-06-02T12:46:29.251" v="13884" actId="1076"/>
          <ac:spMkLst>
            <pc:docMk/>
            <pc:sldMk cId="1931715015" sldId="984"/>
            <ac:spMk id="28" creationId="{EB43F2BB-868E-A1F0-6F8B-F4B17F4D74B3}"/>
          </ac:spMkLst>
        </pc:spChg>
        <pc:spChg chg="add mod">
          <ac:chgData name="Levaux Nayan" userId="798c95b9-abfb-41b5-91c8-f4b139b5cf43" providerId="ADAL" clId="{7BF6788B-5CE6-41EF-801C-136E966357D1}" dt="2022-06-02T12:46:29.251" v="13884" actId="1076"/>
          <ac:spMkLst>
            <pc:docMk/>
            <pc:sldMk cId="1931715015" sldId="984"/>
            <ac:spMk id="29" creationId="{DE980D5F-E517-E2C4-B492-476F746EE28B}"/>
          </ac:spMkLst>
        </pc:spChg>
        <pc:spChg chg="add mod">
          <ac:chgData name="Levaux Nayan" userId="798c95b9-abfb-41b5-91c8-f4b139b5cf43" providerId="ADAL" clId="{7BF6788B-5CE6-41EF-801C-136E966357D1}" dt="2022-06-02T12:46:29.251" v="13884" actId="1076"/>
          <ac:spMkLst>
            <pc:docMk/>
            <pc:sldMk cId="1931715015" sldId="984"/>
            <ac:spMk id="30" creationId="{E93A8A66-D39A-A3DB-5DBB-A8584A7386FB}"/>
          </ac:spMkLst>
        </pc:spChg>
        <pc:spChg chg="add mod">
          <ac:chgData name="Levaux Nayan" userId="798c95b9-abfb-41b5-91c8-f4b139b5cf43" providerId="ADAL" clId="{7BF6788B-5CE6-41EF-801C-136E966357D1}" dt="2022-06-02T12:46:29.251" v="13884" actId="1076"/>
          <ac:spMkLst>
            <pc:docMk/>
            <pc:sldMk cId="1931715015" sldId="984"/>
            <ac:spMk id="32" creationId="{D91D70C9-0906-E7FF-37C6-7DE1CBAAED84}"/>
          </ac:spMkLst>
        </pc:spChg>
        <pc:spChg chg="add mod">
          <ac:chgData name="Levaux Nayan" userId="798c95b9-abfb-41b5-91c8-f4b139b5cf43" providerId="ADAL" clId="{7BF6788B-5CE6-41EF-801C-136E966357D1}" dt="2022-06-02T12:46:29.251" v="13884" actId="1076"/>
          <ac:spMkLst>
            <pc:docMk/>
            <pc:sldMk cId="1931715015" sldId="984"/>
            <ac:spMk id="34" creationId="{1580918C-3C7A-419D-4677-ED775566CB91}"/>
          </ac:spMkLst>
        </pc:spChg>
        <pc:spChg chg="add mod">
          <ac:chgData name="Levaux Nayan" userId="798c95b9-abfb-41b5-91c8-f4b139b5cf43" providerId="ADAL" clId="{7BF6788B-5CE6-41EF-801C-136E966357D1}" dt="2022-06-02T12:46:29.251" v="13884" actId="1076"/>
          <ac:spMkLst>
            <pc:docMk/>
            <pc:sldMk cId="1931715015" sldId="984"/>
            <ac:spMk id="35" creationId="{F62F0610-58F0-9BA2-1591-200C18B87509}"/>
          </ac:spMkLst>
        </pc:spChg>
        <pc:spChg chg="add mod">
          <ac:chgData name="Levaux Nayan" userId="798c95b9-abfb-41b5-91c8-f4b139b5cf43" providerId="ADAL" clId="{7BF6788B-5CE6-41EF-801C-136E966357D1}" dt="2022-06-02T12:46:29.251" v="13884" actId="1076"/>
          <ac:spMkLst>
            <pc:docMk/>
            <pc:sldMk cId="1931715015" sldId="984"/>
            <ac:spMk id="36" creationId="{60F78606-157E-5006-1625-D5131A43F0F5}"/>
          </ac:spMkLst>
        </pc:spChg>
        <pc:spChg chg="add mod">
          <ac:chgData name="Levaux Nayan" userId="798c95b9-abfb-41b5-91c8-f4b139b5cf43" providerId="ADAL" clId="{7BF6788B-5CE6-41EF-801C-136E966357D1}" dt="2022-06-02T12:46:29.251" v="13884" actId="1076"/>
          <ac:spMkLst>
            <pc:docMk/>
            <pc:sldMk cId="1931715015" sldId="984"/>
            <ac:spMk id="38" creationId="{16E4593B-92B8-1C7A-6440-4CA7D1DEA59B}"/>
          </ac:spMkLst>
        </pc:spChg>
        <pc:spChg chg="add mod">
          <ac:chgData name="Levaux Nayan" userId="798c95b9-abfb-41b5-91c8-f4b139b5cf43" providerId="ADAL" clId="{7BF6788B-5CE6-41EF-801C-136E966357D1}" dt="2022-06-02T12:46:29.251" v="13884" actId="1076"/>
          <ac:spMkLst>
            <pc:docMk/>
            <pc:sldMk cId="1931715015" sldId="984"/>
            <ac:spMk id="40" creationId="{051A7459-0A7E-CAD4-DDA2-6B7393910A83}"/>
          </ac:spMkLst>
        </pc:spChg>
        <pc:spChg chg="add mod">
          <ac:chgData name="Levaux Nayan" userId="798c95b9-abfb-41b5-91c8-f4b139b5cf43" providerId="ADAL" clId="{7BF6788B-5CE6-41EF-801C-136E966357D1}" dt="2022-06-02T12:46:29.251" v="13884" actId="1076"/>
          <ac:spMkLst>
            <pc:docMk/>
            <pc:sldMk cId="1931715015" sldId="984"/>
            <ac:spMk id="41" creationId="{4B6D6A25-F3B2-8C6F-5FD6-D97F196C9B87}"/>
          </ac:spMkLst>
        </pc:spChg>
        <pc:spChg chg="add mod">
          <ac:chgData name="Levaux Nayan" userId="798c95b9-abfb-41b5-91c8-f4b139b5cf43" providerId="ADAL" clId="{7BF6788B-5CE6-41EF-801C-136E966357D1}" dt="2022-06-02T12:46:29.251" v="13884" actId="1076"/>
          <ac:spMkLst>
            <pc:docMk/>
            <pc:sldMk cId="1931715015" sldId="984"/>
            <ac:spMk id="43" creationId="{E898FC85-DE97-D125-0A10-F9C9678E6EC7}"/>
          </ac:spMkLst>
        </pc:spChg>
        <pc:spChg chg="add mod">
          <ac:chgData name="Levaux Nayan" userId="798c95b9-abfb-41b5-91c8-f4b139b5cf43" providerId="ADAL" clId="{7BF6788B-5CE6-41EF-801C-136E966357D1}" dt="2022-06-02T12:46:29.251" v="13884" actId="1076"/>
          <ac:spMkLst>
            <pc:docMk/>
            <pc:sldMk cId="1931715015" sldId="984"/>
            <ac:spMk id="45" creationId="{CFBEADB9-1559-1CE6-AC23-9B03C2A8365D}"/>
          </ac:spMkLst>
        </pc:spChg>
        <pc:spChg chg="add mod">
          <ac:chgData name="Levaux Nayan" userId="798c95b9-abfb-41b5-91c8-f4b139b5cf43" providerId="ADAL" clId="{7BF6788B-5CE6-41EF-801C-136E966357D1}" dt="2022-06-02T12:46:29.251" v="13884" actId="1076"/>
          <ac:spMkLst>
            <pc:docMk/>
            <pc:sldMk cId="1931715015" sldId="984"/>
            <ac:spMk id="46" creationId="{45D7DA98-FA92-65AB-5E6F-FE123AD2CE7A}"/>
          </ac:spMkLst>
        </pc:spChg>
        <pc:spChg chg="add mod">
          <ac:chgData name="Levaux Nayan" userId="798c95b9-abfb-41b5-91c8-f4b139b5cf43" providerId="ADAL" clId="{7BF6788B-5CE6-41EF-801C-136E966357D1}" dt="2022-06-02T12:47:07.964" v="13963" actId="1076"/>
          <ac:spMkLst>
            <pc:docMk/>
            <pc:sldMk cId="1931715015" sldId="984"/>
            <ac:spMk id="47" creationId="{7F51B374-BC18-0F6C-6C66-D12AF314ADCB}"/>
          </ac:spMkLst>
        </pc:spChg>
        <pc:spChg chg="add mod">
          <ac:chgData name="Levaux Nayan" userId="798c95b9-abfb-41b5-91c8-f4b139b5cf43" providerId="ADAL" clId="{7BF6788B-5CE6-41EF-801C-136E966357D1}" dt="2022-06-02T12:47:07.964" v="13963" actId="1076"/>
          <ac:spMkLst>
            <pc:docMk/>
            <pc:sldMk cId="1931715015" sldId="984"/>
            <ac:spMk id="48" creationId="{2AD73A7D-CEAF-2C19-491C-C91BA0CDBA54}"/>
          </ac:spMkLst>
        </pc:spChg>
        <pc:spChg chg="add mod">
          <ac:chgData name="Levaux Nayan" userId="798c95b9-abfb-41b5-91c8-f4b139b5cf43" providerId="ADAL" clId="{7BF6788B-5CE6-41EF-801C-136E966357D1}" dt="2022-06-02T12:46:54.976" v="13962" actId="1076"/>
          <ac:spMkLst>
            <pc:docMk/>
            <pc:sldMk cId="1931715015" sldId="984"/>
            <ac:spMk id="49" creationId="{FFB72F26-386F-27C4-8157-D2B1D335EB30}"/>
          </ac:spMkLst>
        </pc:spChg>
        <pc:spChg chg="add mod">
          <ac:chgData name="Levaux Nayan" userId="798c95b9-abfb-41b5-91c8-f4b139b5cf43" providerId="ADAL" clId="{7BF6788B-5CE6-41EF-801C-136E966357D1}" dt="2022-06-02T12:46:54.976" v="13962" actId="1076"/>
          <ac:spMkLst>
            <pc:docMk/>
            <pc:sldMk cId="1931715015" sldId="984"/>
            <ac:spMk id="54" creationId="{AB7903CE-F696-6CC6-DFC2-A6C4F5A4BF2F}"/>
          </ac:spMkLst>
        </pc:spChg>
        <pc:cxnChg chg="add mod">
          <ac:chgData name="Levaux Nayan" userId="798c95b9-abfb-41b5-91c8-f4b139b5cf43" providerId="ADAL" clId="{7BF6788B-5CE6-41EF-801C-136E966357D1}" dt="2022-06-02T12:46:29.251" v="13884" actId="1076"/>
          <ac:cxnSpMkLst>
            <pc:docMk/>
            <pc:sldMk cId="1931715015" sldId="984"/>
            <ac:cxnSpMk id="31" creationId="{377DFEEF-DBB7-8F2A-E372-F40ED1A6E379}"/>
          </ac:cxnSpMkLst>
        </pc:cxnChg>
        <pc:cxnChg chg="add mod">
          <ac:chgData name="Levaux Nayan" userId="798c95b9-abfb-41b5-91c8-f4b139b5cf43" providerId="ADAL" clId="{7BF6788B-5CE6-41EF-801C-136E966357D1}" dt="2022-06-02T12:46:29.251" v="13884" actId="1076"/>
          <ac:cxnSpMkLst>
            <pc:docMk/>
            <pc:sldMk cId="1931715015" sldId="984"/>
            <ac:cxnSpMk id="33" creationId="{DF3CC370-A142-E46C-7533-B75D69DC56FD}"/>
          </ac:cxnSpMkLst>
        </pc:cxnChg>
        <pc:cxnChg chg="add mod">
          <ac:chgData name="Levaux Nayan" userId="798c95b9-abfb-41b5-91c8-f4b139b5cf43" providerId="ADAL" clId="{7BF6788B-5CE6-41EF-801C-136E966357D1}" dt="2022-06-02T12:46:29.251" v="13884" actId="1076"/>
          <ac:cxnSpMkLst>
            <pc:docMk/>
            <pc:sldMk cId="1931715015" sldId="984"/>
            <ac:cxnSpMk id="37" creationId="{928490BC-5B16-2071-7E96-88BA1DF129DD}"/>
          </ac:cxnSpMkLst>
        </pc:cxnChg>
        <pc:cxnChg chg="add mod">
          <ac:chgData name="Levaux Nayan" userId="798c95b9-abfb-41b5-91c8-f4b139b5cf43" providerId="ADAL" clId="{7BF6788B-5CE6-41EF-801C-136E966357D1}" dt="2022-06-02T12:46:29.251" v="13884" actId="1076"/>
          <ac:cxnSpMkLst>
            <pc:docMk/>
            <pc:sldMk cId="1931715015" sldId="984"/>
            <ac:cxnSpMk id="39" creationId="{DD9EC437-A728-4487-8E19-D9E071A64FF3}"/>
          </ac:cxnSpMkLst>
        </pc:cxnChg>
        <pc:cxnChg chg="add mod">
          <ac:chgData name="Levaux Nayan" userId="798c95b9-abfb-41b5-91c8-f4b139b5cf43" providerId="ADAL" clId="{7BF6788B-5CE6-41EF-801C-136E966357D1}" dt="2022-06-02T12:46:29.251" v="13884" actId="1076"/>
          <ac:cxnSpMkLst>
            <pc:docMk/>
            <pc:sldMk cId="1931715015" sldId="984"/>
            <ac:cxnSpMk id="42" creationId="{70F8888F-0178-E1E1-6823-7C0594389F10}"/>
          </ac:cxnSpMkLst>
        </pc:cxnChg>
        <pc:cxnChg chg="add mod">
          <ac:chgData name="Levaux Nayan" userId="798c95b9-abfb-41b5-91c8-f4b139b5cf43" providerId="ADAL" clId="{7BF6788B-5CE6-41EF-801C-136E966357D1}" dt="2022-06-02T12:46:29.251" v="13884" actId="1076"/>
          <ac:cxnSpMkLst>
            <pc:docMk/>
            <pc:sldMk cId="1931715015" sldId="984"/>
            <ac:cxnSpMk id="44" creationId="{89022C69-1DC8-F5D4-A7C1-130CE10647B2}"/>
          </ac:cxnSpMkLst>
        </pc:cxnChg>
      </pc:sldChg>
      <pc:sldChg chg="modSp add mod modAnim">
        <pc:chgData name="Levaux Nayan" userId="798c95b9-abfb-41b5-91c8-f4b139b5cf43" providerId="ADAL" clId="{7BF6788B-5CE6-41EF-801C-136E966357D1}" dt="2022-06-02T12:53:16.971" v="14198" actId="14100"/>
        <pc:sldMkLst>
          <pc:docMk/>
          <pc:sldMk cId="321734006" sldId="985"/>
        </pc:sldMkLst>
        <pc:spChg chg="mod">
          <ac:chgData name="Levaux Nayan" userId="798c95b9-abfb-41b5-91c8-f4b139b5cf43" providerId="ADAL" clId="{7BF6788B-5CE6-41EF-801C-136E966357D1}" dt="2022-06-02T12:53:16.971" v="14198" actId="14100"/>
          <ac:spMkLst>
            <pc:docMk/>
            <pc:sldMk cId="321734006" sldId="985"/>
            <ac:spMk id="5" creationId="{A08B0359-CD00-FFB6-7880-7903E761EC99}"/>
          </ac:spMkLst>
        </pc:spChg>
      </pc:sldChg>
      <pc:sldChg chg="delSp modSp add del mod">
        <pc:chgData name="Levaux Nayan" userId="798c95b9-abfb-41b5-91c8-f4b139b5cf43" providerId="ADAL" clId="{7BF6788B-5CE6-41EF-801C-136E966357D1}" dt="2022-06-02T12:51:29.344" v="14099" actId="47"/>
        <pc:sldMkLst>
          <pc:docMk/>
          <pc:sldMk cId="3054828071" sldId="985"/>
        </pc:sldMkLst>
        <pc:spChg chg="del">
          <ac:chgData name="Levaux Nayan" userId="798c95b9-abfb-41b5-91c8-f4b139b5cf43" providerId="ADAL" clId="{7BF6788B-5CE6-41EF-801C-136E966357D1}" dt="2022-06-02T12:51:08.789" v="14092" actId="478"/>
          <ac:spMkLst>
            <pc:docMk/>
            <pc:sldMk cId="3054828071" sldId="985"/>
            <ac:spMk id="4" creationId="{8A2D539F-9EBA-0B01-D054-958D4D9A7809}"/>
          </ac:spMkLst>
        </pc:spChg>
        <pc:spChg chg="mod">
          <ac:chgData name="Levaux Nayan" userId="798c95b9-abfb-41b5-91c8-f4b139b5cf43" providerId="ADAL" clId="{7BF6788B-5CE6-41EF-801C-136E966357D1}" dt="2022-06-02T12:51:19.466" v="14096" actId="1076"/>
          <ac:spMkLst>
            <pc:docMk/>
            <pc:sldMk cId="3054828071" sldId="985"/>
            <ac:spMk id="26" creationId="{26D38FC5-7DA8-AF40-D69B-B1AB8ED1A9AF}"/>
          </ac:spMkLst>
        </pc:spChg>
        <pc:spChg chg="del">
          <ac:chgData name="Levaux Nayan" userId="798c95b9-abfb-41b5-91c8-f4b139b5cf43" providerId="ADAL" clId="{7BF6788B-5CE6-41EF-801C-136E966357D1}" dt="2022-06-02T12:51:09.771" v="14093" actId="478"/>
          <ac:spMkLst>
            <pc:docMk/>
            <pc:sldMk cId="3054828071" sldId="985"/>
            <ac:spMk id="50" creationId="{DC19020D-3D94-7CC9-3321-5A947C17859E}"/>
          </ac:spMkLst>
        </pc:spChg>
        <pc:spChg chg="del">
          <ac:chgData name="Levaux Nayan" userId="798c95b9-abfb-41b5-91c8-f4b139b5cf43" providerId="ADAL" clId="{7BF6788B-5CE6-41EF-801C-136E966357D1}" dt="2022-06-02T12:51:11.434" v="14094" actId="478"/>
          <ac:spMkLst>
            <pc:docMk/>
            <pc:sldMk cId="3054828071" sldId="985"/>
            <ac:spMk id="51" creationId="{256B140E-93F4-A597-3C92-C9008A9DC0E8}"/>
          </ac:spMkLst>
        </pc:spChg>
        <pc:spChg chg="del">
          <ac:chgData name="Levaux Nayan" userId="798c95b9-abfb-41b5-91c8-f4b139b5cf43" providerId="ADAL" clId="{7BF6788B-5CE6-41EF-801C-136E966357D1}" dt="2022-06-02T12:51:11.434" v="14094" actId="478"/>
          <ac:spMkLst>
            <pc:docMk/>
            <pc:sldMk cId="3054828071" sldId="985"/>
            <ac:spMk id="53" creationId="{F1254553-0803-A20B-7F69-2832B665838D}"/>
          </ac:spMkLst>
        </pc:spChg>
        <pc:spChg chg="del">
          <ac:chgData name="Levaux Nayan" userId="798c95b9-abfb-41b5-91c8-f4b139b5cf43" providerId="ADAL" clId="{7BF6788B-5CE6-41EF-801C-136E966357D1}" dt="2022-06-02T12:51:11.434" v="14094" actId="478"/>
          <ac:spMkLst>
            <pc:docMk/>
            <pc:sldMk cId="3054828071" sldId="985"/>
            <ac:spMk id="56" creationId="{CABC9267-A42E-8B0F-1E7F-EED6ABDF9759}"/>
          </ac:spMkLst>
        </pc:spChg>
        <pc:spChg chg="del">
          <ac:chgData name="Levaux Nayan" userId="798c95b9-abfb-41b5-91c8-f4b139b5cf43" providerId="ADAL" clId="{7BF6788B-5CE6-41EF-801C-136E966357D1}" dt="2022-06-02T12:51:13.397" v="14095" actId="478"/>
          <ac:spMkLst>
            <pc:docMk/>
            <pc:sldMk cId="3054828071" sldId="985"/>
            <ac:spMk id="58" creationId="{81EDAD59-BEDB-9C4A-1679-124D4F14EB30}"/>
          </ac:spMkLst>
        </pc:spChg>
        <pc:spChg chg="del">
          <ac:chgData name="Levaux Nayan" userId="798c95b9-abfb-41b5-91c8-f4b139b5cf43" providerId="ADAL" clId="{7BF6788B-5CE6-41EF-801C-136E966357D1}" dt="2022-06-02T12:51:11.434" v="14094" actId="478"/>
          <ac:spMkLst>
            <pc:docMk/>
            <pc:sldMk cId="3054828071" sldId="985"/>
            <ac:spMk id="60" creationId="{7D8E0088-8AED-8C9E-E244-9C7BD2F5CACB}"/>
          </ac:spMkLst>
        </pc:spChg>
        <pc:spChg chg="del">
          <ac:chgData name="Levaux Nayan" userId="798c95b9-abfb-41b5-91c8-f4b139b5cf43" providerId="ADAL" clId="{7BF6788B-5CE6-41EF-801C-136E966357D1}" dt="2022-06-02T12:51:11.434" v="14094" actId="478"/>
          <ac:spMkLst>
            <pc:docMk/>
            <pc:sldMk cId="3054828071" sldId="985"/>
            <ac:spMk id="61" creationId="{FF3E78E2-C371-4E75-8636-AC3031E176A3}"/>
          </ac:spMkLst>
        </pc:spChg>
        <pc:spChg chg="del">
          <ac:chgData name="Levaux Nayan" userId="798c95b9-abfb-41b5-91c8-f4b139b5cf43" providerId="ADAL" clId="{7BF6788B-5CE6-41EF-801C-136E966357D1}" dt="2022-06-02T12:51:11.434" v="14094" actId="478"/>
          <ac:spMkLst>
            <pc:docMk/>
            <pc:sldMk cId="3054828071" sldId="985"/>
            <ac:spMk id="62" creationId="{C39D7F1C-DE1F-B261-F270-7AF20904E3E4}"/>
          </ac:spMkLst>
        </pc:spChg>
        <pc:spChg chg="del">
          <ac:chgData name="Levaux Nayan" userId="798c95b9-abfb-41b5-91c8-f4b139b5cf43" providerId="ADAL" clId="{7BF6788B-5CE6-41EF-801C-136E966357D1}" dt="2022-06-02T12:51:11.434" v="14094" actId="478"/>
          <ac:spMkLst>
            <pc:docMk/>
            <pc:sldMk cId="3054828071" sldId="985"/>
            <ac:spMk id="67" creationId="{5EA77100-C7D9-AB08-6AED-8F348D0ABD38}"/>
          </ac:spMkLst>
        </pc:spChg>
        <pc:spChg chg="del">
          <ac:chgData name="Levaux Nayan" userId="798c95b9-abfb-41b5-91c8-f4b139b5cf43" providerId="ADAL" clId="{7BF6788B-5CE6-41EF-801C-136E966357D1}" dt="2022-06-02T12:51:11.434" v="14094" actId="478"/>
          <ac:spMkLst>
            <pc:docMk/>
            <pc:sldMk cId="3054828071" sldId="985"/>
            <ac:spMk id="69" creationId="{8A0C6ACC-D9EE-6394-B5CC-CF42E348D4CB}"/>
          </ac:spMkLst>
        </pc:spChg>
        <pc:spChg chg="del">
          <ac:chgData name="Levaux Nayan" userId="798c95b9-abfb-41b5-91c8-f4b139b5cf43" providerId="ADAL" clId="{7BF6788B-5CE6-41EF-801C-136E966357D1}" dt="2022-06-02T12:51:11.434" v="14094" actId="478"/>
          <ac:spMkLst>
            <pc:docMk/>
            <pc:sldMk cId="3054828071" sldId="985"/>
            <ac:spMk id="71" creationId="{8914260B-2EB3-E11D-EF30-BE9BCED43DF1}"/>
          </ac:spMkLst>
        </pc:spChg>
        <pc:spChg chg="del">
          <ac:chgData name="Levaux Nayan" userId="798c95b9-abfb-41b5-91c8-f4b139b5cf43" providerId="ADAL" clId="{7BF6788B-5CE6-41EF-801C-136E966357D1}" dt="2022-06-02T12:51:11.434" v="14094" actId="478"/>
          <ac:spMkLst>
            <pc:docMk/>
            <pc:sldMk cId="3054828071" sldId="985"/>
            <ac:spMk id="72" creationId="{9F2E4838-83B9-E4E3-AC89-53F98F3F3EC9}"/>
          </ac:spMkLst>
        </pc:spChg>
        <pc:spChg chg="del">
          <ac:chgData name="Levaux Nayan" userId="798c95b9-abfb-41b5-91c8-f4b139b5cf43" providerId="ADAL" clId="{7BF6788B-5CE6-41EF-801C-136E966357D1}" dt="2022-06-02T12:51:11.434" v="14094" actId="478"/>
          <ac:spMkLst>
            <pc:docMk/>
            <pc:sldMk cId="3054828071" sldId="985"/>
            <ac:spMk id="77" creationId="{7C3C7FBF-CC42-7D76-5DC2-55EB47EDFBE3}"/>
          </ac:spMkLst>
        </pc:spChg>
        <pc:cxnChg chg="del">
          <ac:chgData name="Levaux Nayan" userId="798c95b9-abfb-41b5-91c8-f4b139b5cf43" providerId="ADAL" clId="{7BF6788B-5CE6-41EF-801C-136E966357D1}" dt="2022-06-02T12:51:11.434" v="14094" actId="478"/>
          <ac:cxnSpMkLst>
            <pc:docMk/>
            <pc:sldMk cId="3054828071" sldId="985"/>
            <ac:cxnSpMk id="57" creationId="{286328C8-2EFE-BFBB-2C20-1D1FA8606669}"/>
          </ac:cxnSpMkLst>
        </pc:cxnChg>
        <pc:cxnChg chg="del">
          <ac:chgData name="Levaux Nayan" userId="798c95b9-abfb-41b5-91c8-f4b139b5cf43" providerId="ADAL" clId="{7BF6788B-5CE6-41EF-801C-136E966357D1}" dt="2022-06-02T12:51:11.434" v="14094" actId="478"/>
          <ac:cxnSpMkLst>
            <pc:docMk/>
            <pc:sldMk cId="3054828071" sldId="985"/>
            <ac:cxnSpMk id="59" creationId="{D10B5794-5DF0-644E-065B-E394D329DC5B}"/>
          </ac:cxnSpMkLst>
        </pc:cxnChg>
        <pc:cxnChg chg="del">
          <ac:chgData name="Levaux Nayan" userId="798c95b9-abfb-41b5-91c8-f4b139b5cf43" providerId="ADAL" clId="{7BF6788B-5CE6-41EF-801C-136E966357D1}" dt="2022-06-02T12:51:11.434" v="14094" actId="478"/>
          <ac:cxnSpMkLst>
            <pc:docMk/>
            <pc:sldMk cId="3054828071" sldId="985"/>
            <ac:cxnSpMk id="68" creationId="{FC5F34B7-C66E-E915-8CF1-012A51C6B65D}"/>
          </ac:cxnSpMkLst>
        </pc:cxnChg>
        <pc:cxnChg chg="del">
          <ac:chgData name="Levaux Nayan" userId="798c95b9-abfb-41b5-91c8-f4b139b5cf43" providerId="ADAL" clId="{7BF6788B-5CE6-41EF-801C-136E966357D1}" dt="2022-06-02T12:51:11.434" v="14094" actId="478"/>
          <ac:cxnSpMkLst>
            <pc:docMk/>
            <pc:sldMk cId="3054828071" sldId="985"/>
            <ac:cxnSpMk id="70" creationId="{B80F2A63-61A0-52DD-0F84-A98836AC19B3}"/>
          </ac:cxnSpMkLst>
        </pc:cxnChg>
      </pc:sldChg>
      <pc:sldChg chg="addSp delSp modSp add mod">
        <pc:chgData name="Levaux Nayan" userId="798c95b9-abfb-41b5-91c8-f4b139b5cf43" providerId="ADAL" clId="{7BF6788B-5CE6-41EF-801C-136E966357D1}" dt="2022-06-06T10:35:33.817" v="15977" actId="1037"/>
        <pc:sldMkLst>
          <pc:docMk/>
          <pc:sldMk cId="169618972" sldId="986"/>
        </pc:sldMkLst>
        <pc:spChg chg="add del mod">
          <ac:chgData name="Levaux Nayan" userId="798c95b9-abfb-41b5-91c8-f4b139b5cf43" providerId="ADAL" clId="{7BF6788B-5CE6-41EF-801C-136E966357D1}" dt="2022-06-06T10:33:23.887" v="15590"/>
          <ac:spMkLst>
            <pc:docMk/>
            <pc:sldMk cId="169618972" sldId="986"/>
            <ac:spMk id="5" creationId="{6085FDD4-067C-6298-ACB7-498322EA8D08}"/>
          </ac:spMkLst>
        </pc:spChg>
        <pc:spChg chg="del">
          <ac:chgData name="Levaux Nayan" userId="798c95b9-abfb-41b5-91c8-f4b139b5cf43" providerId="ADAL" clId="{7BF6788B-5CE6-41EF-801C-136E966357D1}" dt="2022-06-02T13:02:29.226" v="14297" actId="478"/>
          <ac:spMkLst>
            <pc:docMk/>
            <pc:sldMk cId="169618972" sldId="986"/>
            <ac:spMk id="5" creationId="{BA1B3788-2269-9F6D-FDDD-E6BCCEF3D790}"/>
          </ac:spMkLst>
        </pc:spChg>
        <pc:spChg chg="add mod">
          <ac:chgData name="Levaux Nayan" userId="798c95b9-abfb-41b5-91c8-f4b139b5cf43" providerId="ADAL" clId="{7BF6788B-5CE6-41EF-801C-136E966357D1}" dt="2022-06-06T10:35:33.817" v="15977" actId="1037"/>
          <ac:spMkLst>
            <pc:docMk/>
            <pc:sldMk cId="169618972" sldId="986"/>
            <ac:spMk id="8" creationId="{E35AC005-12F8-FD3C-9E9D-D6583AF0626F}"/>
          </ac:spMkLst>
        </pc:spChg>
        <pc:spChg chg="add mod">
          <ac:chgData name="Levaux Nayan" userId="798c95b9-abfb-41b5-91c8-f4b139b5cf43" providerId="ADAL" clId="{7BF6788B-5CE6-41EF-801C-136E966357D1}" dt="2022-06-06T10:33:13.110" v="15586"/>
          <ac:spMkLst>
            <pc:docMk/>
            <pc:sldMk cId="169618972" sldId="986"/>
            <ac:spMk id="10" creationId="{D02B6C4C-BDC2-7656-1984-DB1BBCA53717}"/>
          </ac:spMkLst>
        </pc:spChg>
        <pc:spChg chg="del mod">
          <ac:chgData name="Levaux Nayan" userId="798c95b9-abfb-41b5-91c8-f4b139b5cf43" providerId="ADAL" clId="{7BF6788B-5CE6-41EF-801C-136E966357D1}" dt="2022-06-06T10:33:12.524" v="15585" actId="478"/>
          <ac:spMkLst>
            <pc:docMk/>
            <pc:sldMk cId="169618972" sldId="986"/>
            <ac:spMk id="13" creationId="{A0128C2A-F263-000B-0427-656AED09C602}"/>
          </ac:spMkLst>
        </pc:spChg>
        <pc:spChg chg="del">
          <ac:chgData name="Levaux Nayan" userId="798c95b9-abfb-41b5-91c8-f4b139b5cf43" providerId="ADAL" clId="{7BF6788B-5CE6-41EF-801C-136E966357D1}" dt="2022-06-02T13:02:27.307" v="14296" actId="478"/>
          <ac:spMkLst>
            <pc:docMk/>
            <pc:sldMk cId="169618972" sldId="986"/>
            <ac:spMk id="16" creationId="{34ABBF89-7A6A-9A66-DAD5-0FAC20497FCF}"/>
          </ac:spMkLst>
        </pc:spChg>
        <pc:spChg chg="add mod">
          <ac:chgData name="Levaux Nayan" userId="798c95b9-abfb-41b5-91c8-f4b139b5cf43" providerId="ADAL" clId="{7BF6788B-5CE6-41EF-801C-136E966357D1}" dt="2022-06-06T10:35:11.322" v="15805" actId="1035"/>
          <ac:spMkLst>
            <pc:docMk/>
            <pc:sldMk cId="169618972" sldId="986"/>
            <ac:spMk id="16" creationId="{883FD0D3-DC3F-ABE1-375B-A433A027C887}"/>
          </ac:spMkLst>
        </pc:spChg>
        <pc:picChg chg="add mod">
          <ac:chgData name="Levaux Nayan" userId="798c95b9-abfb-41b5-91c8-f4b139b5cf43" providerId="ADAL" clId="{7BF6788B-5CE6-41EF-801C-136E966357D1}" dt="2022-06-06T10:30:20.235" v="15528" actId="12789"/>
          <ac:picMkLst>
            <pc:docMk/>
            <pc:sldMk cId="169618972" sldId="986"/>
            <ac:picMk id="4" creationId="{0826BFE3-406C-01C2-4CCD-C41883BB4F3B}"/>
          </ac:picMkLst>
        </pc:picChg>
        <pc:picChg chg="del mod">
          <ac:chgData name="Levaux Nayan" userId="798c95b9-abfb-41b5-91c8-f4b139b5cf43" providerId="ADAL" clId="{7BF6788B-5CE6-41EF-801C-136E966357D1}" dt="2022-06-06T10:29:30.369" v="15514" actId="478"/>
          <ac:picMkLst>
            <pc:docMk/>
            <pc:sldMk cId="169618972" sldId="986"/>
            <ac:picMk id="15" creationId="{822EAAAB-4D19-602E-EB62-031263980067}"/>
          </ac:picMkLst>
        </pc:picChg>
      </pc:sldChg>
      <pc:sldChg chg="add del">
        <pc:chgData name="Levaux Nayan" userId="798c95b9-abfb-41b5-91c8-f4b139b5cf43" providerId="ADAL" clId="{7BF6788B-5CE6-41EF-801C-136E966357D1}" dt="2022-06-02T13:07:23.850" v="14397" actId="47"/>
        <pc:sldMkLst>
          <pc:docMk/>
          <pc:sldMk cId="2439475536" sldId="987"/>
        </pc:sldMkLst>
      </pc:sldChg>
      <pc:sldChg chg="add del">
        <pc:chgData name="Levaux Nayan" userId="798c95b9-abfb-41b5-91c8-f4b139b5cf43" providerId="ADAL" clId="{7BF6788B-5CE6-41EF-801C-136E966357D1}" dt="2022-06-02T13:07:23.850" v="14397" actId="47"/>
        <pc:sldMkLst>
          <pc:docMk/>
          <pc:sldMk cId="3018368510" sldId="988"/>
        </pc:sldMkLst>
      </pc:sldChg>
      <pc:sldChg chg="add del">
        <pc:chgData name="Levaux Nayan" userId="798c95b9-abfb-41b5-91c8-f4b139b5cf43" providerId="ADAL" clId="{7BF6788B-5CE6-41EF-801C-136E966357D1}" dt="2022-06-02T13:07:23.850" v="14397" actId="47"/>
        <pc:sldMkLst>
          <pc:docMk/>
          <pc:sldMk cId="990296014" sldId="989"/>
        </pc:sldMkLst>
      </pc:sldChg>
      <pc:sldChg chg="addSp delSp modSp add mod">
        <pc:chgData name="Levaux Nayan" userId="798c95b9-abfb-41b5-91c8-f4b139b5cf43" providerId="ADAL" clId="{7BF6788B-5CE6-41EF-801C-136E966357D1}" dt="2022-06-06T10:35:44.023" v="15978"/>
        <pc:sldMkLst>
          <pc:docMk/>
          <pc:sldMk cId="1649694716" sldId="990"/>
        </pc:sldMkLst>
        <pc:spChg chg="mod">
          <ac:chgData name="Levaux Nayan" userId="798c95b9-abfb-41b5-91c8-f4b139b5cf43" providerId="ADAL" clId="{7BF6788B-5CE6-41EF-801C-136E966357D1}" dt="2022-06-02T13:03:08.171" v="14320" actId="20577"/>
          <ac:spMkLst>
            <pc:docMk/>
            <pc:sldMk cId="1649694716" sldId="990"/>
            <ac:spMk id="5" creationId="{BA1B3788-2269-9F6D-FDDD-E6BCCEF3D790}"/>
          </ac:spMkLst>
        </pc:spChg>
        <pc:spChg chg="add del mod">
          <ac:chgData name="Levaux Nayan" userId="798c95b9-abfb-41b5-91c8-f4b139b5cf43" providerId="ADAL" clId="{7BF6788B-5CE6-41EF-801C-136E966357D1}" dt="2022-06-06T10:30:25.088" v="15530" actId="478"/>
          <ac:spMkLst>
            <pc:docMk/>
            <pc:sldMk cId="1649694716" sldId="990"/>
            <ac:spMk id="12" creationId="{2B624B68-DC2C-22AB-8F13-06A135A4B544}"/>
          </ac:spMkLst>
        </pc:spChg>
        <pc:spChg chg="del">
          <ac:chgData name="Levaux Nayan" userId="798c95b9-abfb-41b5-91c8-f4b139b5cf43" providerId="ADAL" clId="{7BF6788B-5CE6-41EF-801C-136E966357D1}" dt="2022-06-02T13:02:54.741" v="14302" actId="478"/>
          <ac:spMkLst>
            <pc:docMk/>
            <pc:sldMk cId="1649694716" sldId="990"/>
            <ac:spMk id="13" creationId="{A0128C2A-F263-000B-0427-656AED09C602}"/>
          </ac:spMkLst>
        </pc:spChg>
        <pc:spChg chg="add del mod">
          <ac:chgData name="Levaux Nayan" userId="798c95b9-abfb-41b5-91c8-f4b139b5cf43" providerId="ADAL" clId="{7BF6788B-5CE6-41EF-801C-136E966357D1}" dt="2022-06-06T10:33:08.613" v="15583" actId="478"/>
          <ac:spMkLst>
            <pc:docMk/>
            <pc:sldMk cId="1649694716" sldId="990"/>
            <ac:spMk id="13" creationId="{CB4A509D-0052-5C0B-6CBF-CC47B5223833}"/>
          </ac:spMkLst>
        </pc:spChg>
        <pc:spChg chg="add mod">
          <ac:chgData name="Levaux Nayan" userId="798c95b9-abfb-41b5-91c8-f4b139b5cf43" providerId="ADAL" clId="{7BF6788B-5CE6-41EF-801C-136E966357D1}" dt="2022-06-06T10:33:09.169" v="15584"/>
          <ac:spMkLst>
            <pc:docMk/>
            <pc:sldMk cId="1649694716" sldId="990"/>
            <ac:spMk id="15" creationId="{B99F6825-13E9-E6EC-C848-A11F63609606}"/>
          </ac:spMkLst>
        </pc:spChg>
        <pc:spChg chg="add mod">
          <ac:chgData name="Levaux Nayan" userId="798c95b9-abfb-41b5-91c8-f4b139b5cf43" providerId="ADAL" clId="{7BF6788B-5CE6-41EF-801C-136E966357D1}" dt="2022-06-06T10:35:44.023" v="15978"/>
          <ac:spMkLst>
            <pc:docMk/>
            <pc:sldMk cId="1649694716" sldId="990"/>
            <ac:spMk id="17" creationId="{F300BC96-82B4-DAD3-F33E-069051C8E2B2}"/>
          </ac:spMkLst>
        </pc:spChg>
        <pc:spChg chg="add mod">
          <ac:chgData name="Levaux Nayan" userId="798c95b9-abfb-41b5-91c8-f4b139b5cf43" providerId="ADAL" clId="{7BF6788B-5CE6-41EF-801C-136E966357D1}" dt="2022-06-06T10:35:44.023" v="15978"/>
          <ac:spMkLst>
            <pc:docMk/>
            <pc:sldMk cId="1649694716" sldId="990"/>
            <ac:spMk id="18" creationId="{C3B0EEB2-0B89-4F95-95F2-87F477D44B16}"/>
          </ac:spMkLst>
        </pc:spChg>
        <pc:picChg chg="add del mod ord">
          <ac:chgData name="Levaux Nayan" userId="798c95b9-abfb-41b5-91c8-f4b139b5cf43" providerId="ADAL" clId="{7BF6788B-5CE6-41EF-801C-136E966357D1}" dt="2022-06-06T10:29:31.700" v="15515" actId="478"/>
          <ac:picMkLst>
            <pc:docMk/>
            <pc:sldMk cId="1649694716" sldId="990"/>
            <ac:picMk id="4" creationId="{9AA7A5FF-64A4-E2F3-BA61-65B015B1BD48}"/>
          </ac:picMkLst>
        </pc:picChg>
        <pc:picChg chg="add mod">
          <ac:chgData name="Levaux Nayan" userId="798c95b9-abfb-41b5-91c8-f4b139b5cf43" providerId="ADAL" clId="{7BF6788B-5CE6-41EF-801C-136E966357D1}" dt="2022-06-06T10:30:31.087" v="15532" actId="12789"/>
          <ac:picMkLst>
            <pc:docMk/>
            <pc:sldMk cId="1649694716" sldId="990"/>
            <ac:picMk id="8" creationId="{ECDF16AC-F372-D37D-18FE-9913A8E19EF2}"/>
          </ac:picMkLst>
        </pc:picChg>
        <pc:picChg chg="del">
          <ac:chgData name="Levaux Nayan" userId="798c95b9-abfb-41b5-91c8-f4b139b5cf43" providerId="ADAL" clId="{7BF6788B-5CE6-41EF-801C-136E966357D1}" dt="2022-06-02T13:02:36.010" v="14298" actId="478"/>
          <ac:picMkLst>
            <pc:docMk/>
            <pc:sldMk cId="1649694716" sldId="990"/>
            <ac:picMk id="15" creationId="{822EAAAB-4D19-602E-EB62-031263980067}"/>
          </ac:picMkLst>
        </pc:picChg>
      </pc:sldChg>
      <pc:sldChg chg="addSp delSp modSp add mod">
        <pc:chgData name="Levaux Nayan" userId="798c95b9-abfb-41b5-91c8-f4b139b5cf43" providerId="ADAL" clId="{7BF6788B-5CE6-41EF-801C-136E966357D1}" dt="2022-06-06T10:35:46.179" v="15979"/>
        <pc:sldMkLst>
          <pc:docMk/>
          <pc:sldMk cId="3148724940" sldId="991"/>
        </pc:sldMkLst>
        <pc:spChg chg="mod">
          <ac:chgData name="Levaux Nayan" userId="798c95b9-abfb-41b5-91c8-f4b139b5cf43" providerId="ADAL" clId="{7BF6788B-5CE6-41EF-801C-136E966357D1}" dt="2022-06-02T13:03:25.205" v="14324" actId="20577"/>
          <ac:spMkLst>
            <pc:docMk/>
            <pc:sldMk cId="3148724940" sldId="991"/>
            <ac:spMk id="5" creationId="{BA1B3788-2269-9F6D-FDDD-E6BCCEF3D790}"/>
          </ac:spMkLst>
        </pc:spChg>
        <pc:spChg chg="add mod ord">
          <ac:chgData name="Levaux Nayan" userId="798c95b9-abfb-41b5-91c8-f4b139b5cf43" providerId="ADAL" clId="{7BF6788B-5CE6-41EF-801C-136E966357D1}" dt="2022-06-06T10:30:52.906" v="15538" actId="166"/>
          <ac:spMkLst>
            <pc:docMk/>
            <pc:sldMk cId="3148724940" sldId="991"/>
            <ac:spMk id="11" creationId="{6317675E-275A-EFA8-657D-99167B566409}"/>
          </ac:spMkLst>
        </pc:spChg>
        <pc:spChg chg="del">
          <ac:chgData name="Levaux Nayan" userId="798c95b9-abfb-41b5-91c8-f4b139b5cf43" providerId="ADAL" clId="{7BF6788B-5CE6-41EF-801C-136E966357D1}" dt="2022-06-06T10:30:34.596" v="15533" actId="478"/>
          <ac:spMkLst>
            <pc:docMk/>
            <pc:sldMk cId="3148724940" sldId="991"/>
            <ac:spMk id="12" creationId="{2B624B68-DC2C-22AB-8F13-06A135A4B544}"/>
          </ac:spMkLst>
        </pc:spChg>
        <pc:spChg chg="add del mod">
          <ac:chgData name="Levaux Nayan" userId="798c95b9-abfb-41b5-91c8-f4b139b5cf43" providerId="ADAL" clId="{7BF6788B-5CE6-41EF-801C-136E966357D1}" dt="2022-06-06T10:33:02.284" v="15581" actId="478"/>
          <ac:spMkLst>
            <pc:docMk/>
            <pc:sldMk cId="3148724940" sldId="991"/>
            <ac:spMk id="13" creationId="{EF19CC4E-E790-A1C8-8E51-96183E5E5FF1}"/>
          </ac:spMkLst>
        </pc:spChg>
        <pc:spChg chg="add mod">
          <ac:chgData name="Levaux Nayan" userId="798c95b9-abfb-41b5-91c8-f4b139b5cf43" providerId="ADAL" clId="{7BF6788B-5CE6-41EF-801C-136E966357D1}" dt="2022-06-06T10:33:02.938" v="15582"/>
          <ac:spMkLst>
            <pc:docMk/>
            <pc:sldMk cId="3148724940" sldId="991"/>
            <ac:spMk id="15" creationId="{12ACE555-1257-23C7-D185-2A19DEED8E90}"/>
          </ac:spMkLst>
        </pc:spChg>
        <pc:spChg chg="add mod">
          <ac:chgData name="Levaux Nayan" userId="798c95b9-abfb-41b5-91c8-f4b139b5cf43" providerId="ADAL" clId="{7BF6788B-5CE6-41EF-801C-136E966357D1}" dt="2022-06-06T10:35:46.179" v="15979"/>
          <ac:spMkLst>
            <pc:docMk/>
            <pc:sldMk cId="3148724940" sldId="991"/>
            <ac:spMk id="17" creationId="{394190AD-3CAB-5AD4-0466-FE4F02D65BE5}"/>
          </ac:spMkLst>
        </pc:spChg>
        <pc:spChg chg="add mod">
          <ac:chgData name="Levaux Nayan" userId="798c95b9-abfb-41b5-91c8-f4b139b5cf43" providerId="ADAL" clId="{7BF6788B-5CE6-41EF-801C-136E966357D1}" dt="2022-06-06T10:35:46.179" v="15979"/>
          <ac:spMkLst>
            <pc:docMk/>
            <pc:sldMk cId="3148724940" sldId="991"/>
            <ac:spMk id="18" creationId="{5179C5CB-6617-B995-60FF-2AD5450B54D2}"/>
          </ac:spMkLst>
        </pc:spChg>
        <pc:picChg chg="add mod">
          <ac:chgData name="Levaux Nayan" userId="798c95b9-abfb-41b5-91c8-f4b139b5cf43" providerId="ADAL" clId="{7BF6788B-5CE6-41EF-801C-136E966357D1}" dt="2022-06-06T10:30:48.251" v="15537" actId="12789"/>
          <ac:picMkLst>
            <pc:docMk/>
            <pc:sldMk cId="3148724940" sldId="991"/>
            <ac:picMk id="4" creationId="{951CD54F-F9D9-C56A-75F9-D8610F2FFC5F}"/>
          </ac:picMkLst>
        </pc:picChg>
        <pc:picChg chg="del">
          <ac:chgData name="Levaux Nayan" userId="798c95b9-abfb-41b5-91c8-f4b139b5cf43" providerId="ADAL" clId="{7BF6788B-5CE6-41EF-801C-136E966357D1}" dt="2022-06-02T13:03:45.493" v="14329" actId="478"/>
          <ac:picMkLst>
            <pc:docMk/>
            <pc:sldMk cId="3148724940" sldId="991"/>
            <ac:picMk id="4" creationId="{9AA7A5FF-64A4-E2F3-BA61-65B015B1BD48}"/>
          </ac:picMkLst>
        </pc:picChg>
        <pc:picChg chg="add del mod ord">
          <ac:chgData name="Levaux Nayan" userId="798c95b9-abfb-41b5-91c8-f4b139b5cf43" providerId="ADAL" clId="{7BF6788B-5CE6-41EF-801C-136E966357D1}" dt="2022-06-06T10:29:33.220" v="15516" actId="478"/>
          <ac:picMkLst>
            <pc:docMk/>
            <pc:sldMk cId="3148724940" sldId="991"/>
            <ac:picMk id="10" creationId="{BBE0727F-7804-DA83-B295-96C9701DBFB3}"/>
          </ac:picMkLst>
        </pc:picChg>
      </pc:sldChg>
      <pc:sldChg chg="addSp delSp modSp add mod">
        <pc:chgData name="Levaux Nayan" userId="798c95b9-abfb-41b5-91c8-f4b139b5cf43" providerId="ADAL" clId="{7BF6788B-5CE6-41EF-801C-136E966357D1}" dt="2022-06-06T10:35:48.204" v="15980"/>
        <pc:sldMkLst>
          <pc:docMk/>
          <pc:sldMk cId="2713933493" sldId="992"/>
        </pc:sldMkLst>
        <pc:spChg chg="ord">
          <ac:chgData name="Levaux Nayan" userId="798c95b9-abfb-41b5-91c8-f4b139b5cf43" providerId="ADAL" clId="{7BF6788B-5CE6-41EF-801C-136E966357D1}" dt="2022-06-06T10:31:17.729" v="15544" actId="166"/>
          <ac:spMkLst>
            <pc:docMk/>
            <pc:sldMk cId="2713933493" sldId="992"/>
            <ac:spMk id="11" creationId="{6317675E-275A-EFA8-657D-99167B566409}"/>
          </ac:spMkLst>
        </pc:spChg>
        <pc:spChg chg="del">
          <ac:chgData name="Levaux Nayan" userId="798c95b9-abfb-41b5-91c8-f4b139b5cf43" providerId="ADAL" clId="{7BF6788B-5CE6-41EF-801C-136E966357D1}" dt="2022-06-06T10:31:01.606" v="15539" actId="478"/>
          <ac:spMkLst>
            <pc:docMk/>
            <pc:sldMk cId="2713933493" sldId="992"/>
            <ac:spMk id="12" creationId="{2B624B68-DC2C-22AB-8F13-06A135A4B544}"/>
          </ac:spMkLst>
        </pc:spChg>
        <pc:spChg chg="add mod">
          <ac:chgData name="Levaux Nayan" userId="798c95b9-abfb-41b5-91c8-f4b139b5cf43" providerId="ADAL" clId="{7BF6788B-5CE6-41EF-801C-136E966357D1}" dt="2022-06-02T13:05:23.621" v="14341"/>
          <ac:spMkLst>
            <pc:docMk/>
            <pc:sldMk cId="2713933493" sldId="992"/>
            <ac:spMk id="17" creationId="{A59E03BE-D9E2-3956-89CE-5558E8A9D3CA}"/>
          </ac:spMkLst>
        </pc:spChg>
        <pc:spChg chg="add del mod">
          <ac:chgData name="Levaux Nayan" userId="798c95b9-abfb-41b5-91c8-f4b139b5cf43" providerId="ADAL" clId="{7BF6788B-5CE6-41EF-801C-136E966357D1}" dt="2022-06-06T10:32:29.735" v="15577" actId="478"/>
          <ac:spMkLst>
            <pc:docMk/>
            <pc:sldMk cId="2713933493" sldId="992"/>
            <ac:spMk id="18" creationId="{5A1BB0AE-5998-2A38-BECD-8CC7CA45E691}"/>
          </ac:spMkLst>
        </pc:spChg>
        <pc:spChg chg="add del mod">
          <ac:chgData name="Levaux Nayan" userId="798c95b9-abfb-41b5-91c8-f4b139b5cf43" providerId="ADAL" clId="{7BF6788B-5CE6-41EF-801C-136E966357D1}" dt="2022-06-06T10:32:31.720" v="15579"/>
          <ac:spMkLst>
            <pc:docMk/>
            <pc:sldMk cId="2713933493" sldId="992"/>
            <ac:spMk id="19" creationId="{51440E5B-DA60-7982-8001-274F475DE865}"/>
          </ac:spMkLst>
        </pc:spChg>
        <pc:spChg chg="add mod">
          <ac:chgData name="Levaux Nayan" userId="798c95b9-abfb-41b5-91c8-f4b139b5cf43" providerId="ADAL" clId="{7BF6788B-5CE6-41EF-801C-136E966357D1}" dt="2022-06-06T10:32:55.753" v="15580"/>
          <ac:spMkLst>
            <pc:docMk/>
            <pc:sldMk cId="2713933493" sldId="992"/>
            <ac:spMk id="20" creationId="{E9DCCB3B-D5F6-C042-3101-2D0836035FED}"/>
          </ac:spMkLst>
        </pc:spChg>
        <pc:spChg chg="add mod">
          <ac:chgData name="Levaux Nayan" userId="798c95b9-abfb-41b5-91c8-f4b139b5cf43" providerId="ADAL" clId="{7BF6788B-5CE6-41EF-801C-136E966357D1}" dt="2022-06-06T10:35:48.204" v="15980"/>
          <ac:spMkLst>
            <pc:docMk/>
            <pc:sldMk cId="2713933493" sldId="992"/>
            <ac:spMk id="21" creationId="{6F2E8C7A-9F7E-DC37-9018-C77498500CD5}"/>
          </ac:spMkLst>
        </pc:spChg>
        <pc:spChg chg="add mod">
          <ac:chgData name="Levaux Nayan" userId="798c95b9-abfb-41b5-91c8-f4b139b5cf43" providerId="ADAL" clId="{7BF6788B-5CE6-41EF-801C-136E966357D1}" dt="2022-06-06T10:35:48.204" v="15980"/>
          <ac:spMkLst>
            <pc:docMk/>
            <pc:sldMk cId="2713933493" sldId="992"/>
            <ac:spMk id="22" creationId="{C440D8E7-217F-3F96-9AC0-8FD631190305}"/>
          </ac:spMkLst>
        </pc:spChg>
        <pc:picChg chg="add mod">
          <ac:chgData name="Levaux Nayan" userId="798c95b9-abfb-41b5-91c8-f4b139b5cf43" providerId="ADAL" clId="{7BF6788B-5CE6-41EF-801C-136E966357D1}" dt="2022-06-06T10:31:13.534" v="15543" actId="12789"/>
          <ac:picMkLst>
            <pc:docMk/>
            <pc:sldMk cId="2713933493" sldId="992"/>
            <ac:picMk id="4" creationId="{D67EC579-FF86-11A5-5C66-958F3905C126}"/>
          </ac:picMkLst>
        </pc:picChg>
        <pc:picChg chg="del">
          <ac:chgData name="Levaux Nayan" userId="798c95b9-abfb-41b5-91c8-f4b139b5cf43" providerId="ADAL" clId="{7BF6788B-5CE6-41EF-801C-136E966357D1}" dt="2022-06-02T13:05:16.032" v="14340" actId="478"/>
          <ac:picMkLst>
            <pc:docMk/>
            <pc:sldMk cId="2713933493" sldId="992"/>
            <ac:picMk id="10" creationId="{BBE0727F-7804-DA83-B295-96C9701DBFB3}"/>
          </ac:picMkLst>
        </pc:picChg>
        <pc:picChg chg="add del mod ord">
          <ac:chgData name="Levaux Nayan" userId="798c95b9-abfb-41b5-91c8-f4b139b5cf43" providerId="ADAL" clId="{7BF6788B-5CE6-41EF-801C-136E966357D1}" dt="2022-06-06T10:29:34.485" v="15517" actId="478"/>
          <ac:picMkLst>
            <pc:docMk/>
            <pc:sldMk cId="2713933493" sldId="992"/>
            <ac:picMk id="13" creationId="{A88DC622-6FC1-B1BA-E71D-79841055E5B1}"/>
          </ac:picMkLst>
        </pc:picChg>
        <pc:picChg chg="add mod">
          <ac:chgData name="Levaux Nayan" userId="798c95b9-abfb-41b5-91c8-f4b139b5cf43" providerId="ADAL" clId="{7BF6788B-5CE6-41EF-801C-136E966357D1}" dt="2022-06-02T13:05:23.621" v="14341"/>
          <ac:picMkLst>
            <pc:docMk/>
            <pc:sldMk cId="2713933493" sldId="992"/>
            <ac:picMk id="15" creationId="{B6C16E0D-A636-A6AB-3584-E9A8684D2E0F}"/>
          </ac:picMkLst>
        </pc:picChg>
      </pc:sldChg>
      <pc:sldChg chg="addSp delSp modSp add mod">
        <pc:chgData name="Levaux Nayan" userId="798c95b9-abfb-41b5-91c8-f4b139b5cf43" providerId="ADAL" clId="{7BF6788B-5CE6-41EF-801C-136E966357D1}" dt="2022-06-06T10:35:50.021" v="15981"/>
        <pc:sldMkLst>
          <pc:docMk/>
          <pc:sldMk cId="2547546489" sldId="993"/>
        </pc:sldMkLst>
        <pc:spChg chg="ord">
          <ac:chgData name="Levaux Nayan" userId="798c95b9-abfb-41b5-91c8-f4b139b5cf43" providerId="ADAL" clId="{7BF6788B-5CE6-41EF-801C-136E966357D1}" dt="2022-06-06T10:31:47.504" v="15551" actId="166"/>
          <ac:spMkLst>
            <pc:docMk/>
            <pc:sldMk cId="2547546489" sldId="993"/>
            <ac:spMk id="11" creationId="{6317675E-275A-EFA8-657D-99167B566409}"/>
          </ac:spMkLst>
        </pc:spChg>
        <pc:spChg chg="del">
          <ac:chgData name="Levaux Nayan" userId="798c95b9-abfb-41b5-91c8-f4b139b5cf43" providerId="ADAL" clId="{7BF6788B-5CE6-41EF-801C-136E966357D1}" dt="2022-06-06T10:31:30.031" v="15545" actId="478"/>
          <ac:spMkLst>
            <pc:docMk/>
            <pc:sldMk cId="2547546489" sldId="993"/>
            <ac:spMk id="12" creationId="{2B624B68-DC2C-22AB-8F13-06A135A4B544}"/>
          </ac:spMkLst>
        </pc:spChg>
        <pc:spChg chg="mod">
          <ac:chgData name="Levaux Nayan" userId="798c95b9-abfb-41b5-91c8-f4b139b5cf43" providerId="ADAL" clId="{7BF6788B-5CE6-41EF-801C-136E966357D1}" dt="2022-06-03T16:38:40.195" v="15201" actId="20577"/>
          <ac:spMkLst>
            <pc:docMk/>
            <pc:sldMk cId="2547546489" sldId="993"/>
            <ac:spMk id="17" creationId="{A59E03BE-D9E2-3956-89CE-5558E8A9D3CA}"/>
          </ac:spMkLst>
        </pc:spChg>
        <pc:spChg chg="add mod">
          <ac:chgData name="Levaux Nayan" userId="798c95b9-abfb-41b5-91c8-f4b139b5cf43" providerId="ADAL" clId="{7BF6788B-5CE6-41EF-801C-136E966357D1}" dt="2022-06-06T10:32:23.699" v="15576" actId="1035"/>
          <ac:spMkLst>
            <pc:docMk/>
            <pc:sldMk cId="2547546489" sldId="993"/>
            <ac:spMk id="19" creationId="{49A2EDA6-A271-142B-2B59-43B95A201938}"/>
          </ac:spMkLst>
        </pc:spChg>
        <pc:spChg chg="add mod">
          <ac:chgData name="Levaux Nayan" userId="798c95b9-abfb-41b5-91c8-f4b139b5cf43" providerId="ADAL" clId="{7BF6788B-5CE6-41EF-801C-136E966357D1}" dt="2022-06-06T10:35:50.021" v="15981"/>
          <ac:spMkLst>
            <pc:docMk/>
            <pc:sldMk cId="2547546489" sldId="993"/>
            <ac:spMk id="20" creationId="{7309494E-FAF0-B790-153B-D15721272393}"/>
          </ac:spMkLst>
        </pc:spChg>
        <pc:spChg chg="add mod">
          <ac:chgData name="Levaux Nayan" userId="798c95b9-abfb-41b5-91c8-f4b139b5cf43" providerId="ADAL" clId="{7BF6788B-5CE6-41EF-801C-136E966357D1}" dt="2022-06-06T10:35:50.021" v="15981"/>
          <ac:spMkLst>
            <pc:docMk/>
            <pc:sldMk cId="2547546489" sldId="993"/>
            <ac:spMk id="21" creationId="{FB0FF16F-B64D-CA5A-15CB-9D10DF74C86C}"/>
          </ac:spMkLst>
        </pc:spChg>
        <pc:picChg chg="add mod">
          <ac:chgData name="Levaux Nayan" userId="798c95b9-abfb-41b5-91c8-f4b139b5cf43" providerId="ADAL" clId="{7BF6788B-5CE6-41EF-801C-136E966357D1}" dt="2022-06-06T10:31:44.652" v="15550" actId="12789"/>
          <ac:picMkLst>
            <pc:docMk/>
            <pc:sldMk cId="2547546489" sldId="993"/>
            <ac:picMk id="4" creationId="{7F6C2EBF-3555-DD10-A910-BE5AA70B18B4}"/>
          </ac:picMkLst>
        </pc:picChg>
        <pc:picChg chg="del">
          <ac:chgData name="Levaux Nayan" userId="798c95b9-abfb-41b5-91c8-f4b139b5cf43" providerId="ADAL" clId="{7BF6788B-5CE6-41EF-801C-136E966357D1}" dt="2022-06-02T13:07:04.522" v="14396" actId="478"/>
          <ac:picMkLst>
            <pc:docMk/>
            <pc:sldMk cId="2547546489" sldId="993"/>
            <ac:picMk id="13" creationId="{A88DC622-6FC1-B1BA-E71D-79841055E5B1}"/>
          </ac:picMkLst>
        </pc:picChg>
        <pc:picChg chg="add del mod ord">
          <ac:chgData name="Levaux Nayan" userId="798c95b9-abfb-41b5-91c8-f4b139b5cf43" providerId="ADAL" clId="{7BF6788B-5CE6-41EF-801C-136E966357D1}" dt="2022-06-06T10:29:36.546" v="15518" actId="478"/>
          <ac:picMkLst>
            <pc:docMk/>
            <pc:sldMk cId="2547546489" sldId="993"/>
            <ac:picMk id="18" creationId="{AC172F28-5C98-E136-52A4-B3C94E6F731A}"/>
          </ac:picMkLst>
        </pc:picChg>
      </pc:sldChg>
      <pc:sldChg chg="add">
        <pc:chgData name="Levaux Nayan" userId="798c95b9-abfb-41b5-91c8-f4b139b5cf43" providerId="ADAL" clId="{7BF6788B-5CE6-41EF-801C-136E966357D1}" dt="2022-06-02T15:34:44.785" v="14714"/>
        <pc:sldMkLst>
          <pc:docMk/>
          <pc:sldMk cId="1224221527" sldId="994"/>
        </pc:sldMkLst>
      </pc:sldChg>
      <pc:sldChg chg="addSp delSp modSp add del mod ord">
        <pc:chgData name="Levaux Nayan" userId="798c95b9-abfb-41b5-91c8-f4b139b5cf43" providerId="ADAL" clId="{7BF6788B-5CE6-41EF-801C-136E966357D1}" dt="2022-06-02T13:21:12.320" v="14607" actId="47"/>
        <pc:sldMkLst>
          <pc:docMk/>
          <pc:sldMk cId="3433534629" sldId="994"/>
        </pc:sldMkLst>
        <pc:spChg chg="add mod">
          <ac:chgData name="Levaux Nayan" userId="798c95b9-abfb-41b5-91c8-f4b139b5cf43" providerId="ADAL" clId="{7BF6788B-5CE6-41EF-801C-136E966357D1}" dt="2022-06-02T13:18:06.485" v="14517" actId="1076"/>
          <ac:spMkLst>
            <pc:docMk/>
            <pc:sldMk cId="3433534629" sldId="994"/>
            <ac:spMk id="3" creationId="{457CF1C8-4CB6-9BB9-C4E9-ED6BD57B8312}"/>
          </ac:spMkLst>
        </pc:spChg>
        <pc:spChg chg="del">
          <ac:chgData name="Levaux Nayan" userId="798c95b9-abfb-41b5-91c8-f4b139b5cf43" providerId="ADAL" clId="{7BF6788B-5CE6-41EF-801C-136E966357D1}" dt="2022-06-02T13:17:26.456" v="14500" actId="478"/>
          <ac:spMkLst>
            <pc:docMk/>
            <pc:sldMk cId="3433534629" sldId="994"/>
            <ac:spMk id="5" creationId="{E4002834-180B-2D80-5898-9F758DB9A0B8}"/>
          </ac:spMkLst>
        </pc:spChg>
        <pc:spChg chg="mod">
          <ac:chgData name="Levaux Nayan" userId="798c95b9-abfb-41b5-91c8-f4b139b5cf43" providerId="ADAL" clId="{7BF6788B-5CE6-41EF-801C-136E966357D1}" dt="2022-06-02T13:17:05.760" v="14495" actId="20577"/>
          <ac:spMkLst>
            <pc:docMk/>
            <pc:sldMk cId="3433534629" sldId="994"/>
            <ac:spMk id="7" creationId="{5D7E0F3C-34ED-CA4A-8F4A-BF9FE9EA1392}"/>
          </ac:spMkLst>
        </pc:spChg>
        <pc:spChg chg="mod">
          <ac:chgData name="Levaux Nayan" userId="798c95b9-abfb-41b5-91c8-f4b139b5cf43" providerId="ADAL" clId="{7BF6788B-5CE6-41EF-801C-136E966357D1}" dt="2022-06-02T13:20:04.302" v="14603" actId="20577"/>
          <ac:spMkLst>
            <pc:docMk/>
            <pc:sldMk cId="3433534629" sldId="994"/>
            <ac:spMk id="9" creationId="{0C14674D-33C3-ADB6-4484-01551E2F7560}"/>
          </ac:spMkLst>
        </pc:spChg>
        <pc:spChg chg="del">
          <ac:chgData name="Levaux Nayan" userId="798c95b9-abfb-41b5-91c8-f4b139b5cf43" providerId="ADAL" clId="{7BF6788B-5CE6-41EF-801C-136E966357D1}" dt="2022-06-02T13:17:28.533" v="14501" actId="478"/>
          <ac:spMkLst>
            <pc:docMk/>
            <pc:sldMk cId="3433534629" sldId="994"/>
            <ac:spMk id="10" creationId="{D391F92E-00F1-1B12-B4DD-4153382EFB77}"/>
          </ac:spMkLst>
        </pc:spChg>
      </pc:sldChg>
      <pc:sldChg chg="addSp delSp modSp add mod ord delAnim modAnim modNotesTx">
        <pc:chgData name="Levaux Nayan" userId="798c95b9-abfb-41b5-91c8-f4b139b5cf43" providerId="ADAL" clId="{7BF6788B-5CE6-41EF-801C-136E966357D1}" dt="2022-06-03T12:28:18.130" v="15157" actId="20577"/>
        <pc:sldMkLst>
          <pc:docMk/>
          <pc:sldMk cId="2406595878" sldId="995"/>
        </pc:sldMkLst>
        <pc:spChg chg="add del mod">
          <ac:chgData name="Levaux Nayan" userId="798c95b9-abfb-41b5-91c8-f4b139b5cf43" providerId="ADAL" clId="{7BF6788B-5CE6-41EF-801C-136E966357D1}" dt="2022-06-02T15:48:39.398" v="14832" actId="478"/>
          <ac:spMkLst>
            <pc:docMk/>
            <pc:sldMk cId="2406595878" sldId="995"/>
            <ac:spMk id="3" creationId="{ED55F2F1-6FE4-0515-D056-FEC06375300D}"/>
          </ac:spMkLst>
        </pc:spChg>
        <pc:spChg chg="del">
          <ac:chgData name="Levaux Nayan" userId="798c95b9-abfb-41b5-91c8-f4b139b5cf43" providerId="ADAL" clId="{7BF6788B-5CE6-41EF-801C-136E966357D1}" dt="2022-06-02T15:45:33.100" v="14724" actId="478"/>
          <ac:spMkLst>
            <pc:docMk/>
            <pc:sldMk cId="2406595878" sldId="995"/>
            <ac:spMk id="5" creationId="{E4002834-180B-2D80-5898-9F758DB9A0B8}"/>
          </ac:spMkLst>
        </pc:spChg>
        <pc:spChg chg="mod">
          <ac:chgData name="Levaux Nayan" userId="798c95b9-abfb-41b5-91c8-f4b139b5cf43" providerId="ADAL" clId="{7BF6788B-5CE6-41EF-801C-136E966357D1}" dt="2022-06-02T15:50:35.837" v="14837" actId="6549"/>
          <ac:spMkLst>
            <pc:docMk/>
            <pc:sldMk cId="2406595878" sldId="995"/>
            <ac:spMk id="7" creationId="{5D7E0F3C-34ED-CA4A-8F4A-BF9FE9EA1392}"/>
          </ac:spMkLst>
        </pc:spChg>
        <pc:spChg chg="del">
          <ac:chgData name="Levaux Nayan" userId="798c95b9-abfb-41b5-91c8-f4b139b5cf43" providerId="ADAL" clId="{7BF6788B-5CE6-41EF-801C-136E966357D1}" dt="2022-06-02T15:45:32.346" v="14723" actId="478"/>
          <ac:spMkLst>
            <pc:docMk/>
            <pc:sldMk cId="2406595878" sldId="995"/>
            <ac:spMk id="10" creationId="{D391F92E-00F1-1B12-B4DD-4153382EFB77}"/>
          </ac:spMkLst>
        </pc:spChg>
        <pc:spChg chg="add mod">
          <ac:chgData name="Levaux Nayan" userId="798c95b9-abfb-41b5-91c8-f4b139b5cf43" providerId="ADAL" clId="{7BF6788B-5CE6-41EF-801C-136E966357D1}" dt="2022-06-02T15:48:19.203" v="14829" actId="1037"/>
          <ac:spMkLst>
            <pc:docMk/>
            <pc:sldMk cId="2406595878" sldId="995"/>
            <ac:spMk id="15" creationId="{1268B4B2-6148-1308-96D8-F20745173833}"/>
          </ac:spMkLst>
        </pc:spChg>
        <pc:spChg chg="add mod">
          <ac:chgData name="Levaux Nayan" userId="798c95b9-abfb-41b5-91c8-f4b139b5cf43" providerId="ADAL" clId="{7BF6788B-5CE6-41EF-801C-136E966357D1}" dt="2022-06-02T15:48:37.123" v="14831" actId="12788"/>
          <ac:spMkLst>
            <pc:docMk/>
            <pc:sldMk cId="2406595878" sldId="995"/>
            <ac:spMk id="16" creationId="{3CD6CB5D-E3B4-BBAC-319E-E19A8FCEE018}"/>
          </ac:spMkLst>
        </pc:spChg>
        <pc:spChg chg="add mod">
          <ac:chgData name="Levaux Nayan" userId="798c95b9-abfb-41b5-91c8-f4b139b5cf43" providerId="ADAL" clId="{7BF6788B-5CE6-41EF-801C-136E966357D1}" dt="2022-06-02T15:47:12.411" v="14753" actId="1076"/>
          <ac:spMkLst>
            <pc:docMk/>
            <pc:sldMk cId="2406595878" sldId="995"/>
            <ac:spMk id="18" creationId="{F98B74FC-D7D6-ACA7-8594-6B082B5B36E9}"/>
          </ac:spMkLst>
        </pc:spChg>
        <pc:spChg chg="add del mod">
          <ac:chgData name="Levaux Nayan" userId="798c95b9-abfb-41b5-91c8-f4b139b5cf43" providerId="ADAL" clId="{7BF6788B-5CE6-41EF-801C-136E966357D1}" dt="2022-06-02T15:48:40.602" v="14833" actId="478"/>
          <ac:spMkLst>
            <pc:docMk/>
            <pc:sldMk cId="2406595878" sldId="995"/>
            <ac:spMk id="19" creationId="{D1A23CC5-8A19-BA59-52BC-4A6C94DD6C35}"/>
          </ac:spMkLst>
        </pc:spChg>
        <pc:picChg chg="add del mod">
          <ac:chgData name="Levaux Nayan" userId="798c95b9-abfb-41b5-91c8-f4b139b5cf43" providerId="ADAL" clId="{7BF6788B-5CE6-41EF-801C-136E966357D1}" dt="2022-06-02T15:46:23.272" v="14747" actId="478"/>
          <ac:picMkLst>
            <pc:docMk/>
            <pc:sldMk cId="2406595878" sldId="995"/>
            <ac:picMk id="12" creationId="{CCED180C-490D-FB06-7C10-F24BDAF06B7C}"/>
          </ac:picMkLst>
        </pc:picChg>
        <pc:picChg chg="add mod">
          <ac:chgData name="Levaux Nayan" userId="798c95b9-abfb-41b5-91c8-f4b139b5cf43" providerId="ADAL" clId="{7BF6788B-5CE6-41EF-801C-136E966357D1}" dt="2022-06-02T15:48:19.203" v="14829" actId="1037"/>
          <ac:picMkLst>
            <pc:docMk/>
            <pc:sldMk cId="2406595878" sldId="995"/>
            <ac:picMk id="13" creationId="{6E251964-83B4-73DB-AF90-F29FFD6E0222}"/>
          </ac:picMkLst>
        </pc:picChg>
        <pc:picChg chg="add mod">
          <ac:chgData name="Levaux Nayan" userId="798c95b9-abfb-41b5-91c8-f4b139b5cf43" providerId="ADAL" clId="{7BF6788B-5CE6-41EF-801C-136E966357D1}" dt="2022-06-02T15:48:30.725" v="14830" actId="12788"/>
          <ac:picMkLst>
            <pc:docMk/>
            <pc:sldMk cId="2406595878" sldId="995"/>
            <ac:picMk id="14" creationId="{F3A9E04B-D400-B9D5-1ED7-207055A64370}"/>
          </ac:picMkLst>
        </pc:picChg>
        <pc:picChg chg="add mod">
          <ac:chgData name="Levaux Nayan" userId="798c95b9-abfb-41b5-91c8-f4b139b5cf43" providerId="ADAL" clId="{7BF6788B-5CE6-41EF-801C-136E966357D1}" dt="2022-06-02T15:47:12.411" v="14753" actId="1076"/>
          <ac:picMkLst>
            <pc:docMk/>
            <pc:sldMk cId="2406595878" sldId="995"/>
            <ac:picMk id="17" creationId="{44EB0C30-76FD-F042-9F70-1C15FBAEE388}"/>
          </ac:picMkLst>
        </pc:picChg>
      </pc:sldChg>
      <pc:sldChg chg="add">
        <pc:chgData name="Levaux Nayan" userId="798c95b9-abfb-41b5-91c8-f4b139b5cf43" providerId="ADAL" clId="{7BF6788B-5CE6-41EF-801C-136E966357D1}" dt="2022-06-06T10:54:16.075" v="16042"/>
        <pc:sldMkLst>
          <pc:docMk/>
          <pc:sldMk cId="259535713" sldId="996"/>
        </pc:sldMkLst>
      </pc:sldChg>
      <pc:sldChg chg="new del">
        <pc:chgData name="Levaux Nayan" userId="798c95b9-abfb-41b5-91c8-f4b139b5cf43" providerId="ADAL" clId="{7BF6788B-5CE6-41EF-801C-136E966357D1}" dt="2022-06-06T10:33:27.063" v="15591" actId="47"/>
        <pc:sldMkLst>
          <pc:docMk/>
          <pc:sldMk cId="2086927794" sldId="996"/>
        </pc:sldMkLst>
      </pc:sldChg>
      <pc:sldChg chg="delSp modSp add mod ord delAnim">
        <pc:chgData name="Levaux Nayan" userId="798c95b9-abfb-41b5-91c8-f4b139b5cf43" providerId="ADAL" clId="{7BF6788B-5CE6-41EF-801C-136E966357D1}" dt="2022-06-13T08:13:01.644" v="16911" actId="21"/>
        <pc:sldMkLst>
          <pc:docMk/>
          <pc:sldMk cId="3162838022" sldId="999"/>
        </pc:sldMkLst>
        <pc:spChg chg="mod">
          <ac:chgData name="Levaux Nayan" userId="798c95b9-abfb-41b5-91c8-f4b139b5cf43" providerId="ADAL" clId="{7BF6788B-5CE6-41EF-801C-136E966357D1}" dt="2022-06-13T07:57:41.863" v="16373" actId="20577"/>
          <ac:spMkLst>
            <pc:docMk/>
            <pc:sldMk cId="3162838022" sldId="999"/>
            <ac:spMk id="7" creationId="{5D7E0F3C-34ED-CA4A-8F4A-BF9FE9EA1392}"/>
          </ac:spMkLst>
        </pc:spChg>
        <pc:spChg chg="mod">
          <ac:chgData name="Levaux Nayan" userId="798c95b9-abfb-41b5-91c8-f4b139b5cf43" providerId="ADAL" clId="{7BF6788B-5CE6-41EF-801C-136E966357D1}" dt="2022-06-13T08:13:01.644" v="16911" actId="21"/>
          <ac:spMkLst>
            <pc:docMk/>
            <pc:sldMk cId="3162838022" sldId="999"/>
            <ac:spMk id="9" creationId="{0C14674D-33C3-ADB6-4484-01551E2F7560}"/>
          </ac:spMkLst>
        </pc:spChg>
        <pc:spChg chg="del">
          <ac:chgData name="Levaux Nayan" userId="798c95b9-abfb-41b5-91c8-f4b139b5cf43" providerId="ADAL" clId="{7BF6788B-5CE6-41EF-801C-136E966357D1}" dt="2022-06-13T07:57:46.828" v="16375" actId="478"/>
          <ac:spMkLst>
            <pc:docMk/>
            <pc:sldMk cId="3162838022" sldId="999"/>
            <ac:spMk id="11" creationId="{905C11E4-BF36-AC1E-95A8-B7E7D75ACEEF}"/>
          </ac:spMkLst>
        </pc:spChg>
        <pc:spChg chg="del">
          <ac:chgData name="Levaux Nayan" userId="798c95b9-abfb-41b5-91c8-f4b139b5cf43" providerId="ADAL" clId="{7BF6788B-5CE6-41EF-801C-136E966357D1}" dt="2022-06-13T07:57:49.522" v="16377" actId="478"/>
          <ac:spMkLst>
            <pc:docMk/>
            <pc:sldMk cId="3162838022" sldId="999"/>
            <ac:spMk id="14" creationId="{F9E96AA9-739D-971B-CB6F-427A5D77E261}"/>
          </ac:spMkLst>
        </pc:spChg>
        <pc:spChg chg="del">
          <ac:chgData name="Levaux Nayan" userId="798c95b9-abfb-41b5-91c8-f4b139b5cf43" providerId="ADAL" clId="{7BF6788B-5CE6-41EF-801C-136E966357D1}" dt="2022-06-13T07:57:52.372" v="16379" actId="478"/>
          <ac:spMkLst>
            <pc:docMk/>
            <pc:sldMk cId="3162838022" sldId="999"/>
            <ac:spMk id="15" creationId="{F661CFD8-212B-2A04-6AC0-2F2BF61DB103}"/>
          </ac:spMkLst>
        </pc:spChg>
        <pc:spChg chg="del">
          <ac:chgData name="Levaux Nayan" userId="798c95b9-abfb-41b5-91c8-f4b139b5cf43" providerId="ADAL" clId="{7BF6788B-5CE6-41EF-801C-136E966357D1}" dt="2022-06-13T07:57:54.779" v="16381" actId="478"/>
          <ac:spMkLst>
            <pc:docMk/>
            <pc:sldMk cId="3162838022" sldId="999"/>
            <ac:spMk id="17" creationId="{10E87C29-4C33-4B0C-86F3-BE253A033BAE}"/>
          </ac:spMkLst>
        </pc:spChg>
        <pc:picChg chg="del">
          <ac:chgData name="Levaux Nayan" userId="798c95b9-abfb-41b5-91c8-f4b139b5cf43" providerId="ADAL" clId="{7BF6788B-5CE6-41EF-801C-136E966357D1}" dt="2022-06-13T07:57:44.890" v="16374" actId="478"/>
          <ac:picMkLst>
            <pc:docMk/>
            <pc:sldMk cId="3162838022" sldId="999"/>
            <ac:picMk id="8" creationId="{8943130C-E969-BA9B-1190-1C231568A292}"/>
          </ac:picMkLst>
        </pc:picChg>
        <pc:picChg chg="del">
          <ac:chgData name="Levaux Nayan" userId="798c95b9-abfb-41b5-91c8-f4b139b5cf43" providerId="ADAL" clId="{7BF6788B-5CE6-41EF-801C-136E966357D1}" dt="2022-06-13T07:57:48.008" v="16376" actId="478"/>
          <ac:picMkLst>
            <pc:docMk/>
            <pc:sldMk cId="3162838022" sldId="999"/>
            <ac:picMk id="12" creationId="{6C282DEB-7F18-E40E-4639-D3E34AF3B1C2}"/>
          </ac:picMkLst>
        </pc:picChg>
        <pc:picChg chg="del">
          <ac:chgData name="Levaux Nayan" userId="798c95b9-abfb-41b5-91c8-f4b139b5cf43" providerId="ADAL" clId="{7BF6788B-5CE6-41EF-801C-136E966357D1}" dt="2022-06-13T07:57:50.306" v="16378" actId="478"/>
          <ac:picMkLst>
            <pc:docMk/>
            <pc:sldMk cId="3162838022" sldId="999"/>
            <ac:picMk id="13" creationId="{64EC9577-926C-4ED3-762D-B2E84372E616}"/>
          </ac:picMkLst>
        </pc:picChg>
        <pc:picChg chg="del">
          <ac:chgData name="Levaux Nayan" userId="798c95b9-abfb-41b5-91c8-f4b139b5cf43" providerId="ADAL" clId="{7BF6788B-5CE6-41EF-801C-136E966357D1}" dt="2022-06-13T07:57:53.222" v="16380" actId="478"/>
          <ac:picMkLst>
            <pc:docMk/>
            <pc:sldMk cId="3162838022" sldId="999"/>
            <ac:picMk id="16" creationId="{A0042C9B-DFC8-4693-357E-0373286EE8F6}"/>
          </ac:picMkLst>
        </pc:picChg>
      </pc:sldChg>
      <pc:sldChg chg="modSp add mod">
        <pc:chgData name="Levaux Nayan" userId="798c95b9-abfb-41b5-91c8-f4b139b5cf43" providerId="ADAL" clId="{7BF6788B-5CE6-41EF-801C-136E966357D1}" dt="2022-06-13T08:13:20.522" v="16961" actId="20577"/>
        <pc:sldMkLst>
          <pc:docMk/>
          <pc:sldMk cId="1239989198" sldId="1000"/>
        </pc:sldMkLst>
        <pc:spChg chg="mod">
          <ac:chgData name="Levaux Nayan" userId="798c95b9-abfb-41b5-91c8-f4b139b5cf43" providerId="ADAL" clId="{7BF6788B-5CE6-41EF-801C-136E966357D1}" dt="2022-06-13T08:13:20.522" v="16961" actId="20577"/>
          <ac:spMkLst>
            <pc:docMk/>
            <pc:sldMk cId="1239989198" sldId="1000"/>
            <ac:spMk id="9" creationId="{0C14674D-33C3-ADB6-4484-01551E2F7560}"/>
          </ac:spMkLst>
        </pc:spChg>
      </pc:sldChg>
      <pc:sldMasterChg chg="del delSldLayout">
        <pc:chgData name="Levaux Nayan" userId="798c95b9-abfb-41b5-91c8-f4b139b5cf43" providerId="ADAL" clId="{7BF6788B-5CE6-41EF-801C-136E966357D1}" dt="2022-06-01T22:49:33.044" v="10417" actId="47"/>
        <pc:sldMasterMkLst>
          <pc:docMk/>
          <pc:sldMasterMk cId="97483630" sldId="2147483660"/>
        </pc:sldMasterMkLst>
        <pc:sldLayoutChg chg="del">
          <pc:chgData name="Levaux Nayan" userId="798c95b9-abfb-41b5-91c8-f4b139b5cf43" providerId="ADAL" clId="{7BF6788B-5CE6-41EF-801C-136E966357D1}" dt="2022-06-01T22:49:33.044" v="10417" actId="47"/>
          <pc:sldLayoutMkLst>
            <pc:docMk/>
            <pc:sldMasterMk cId="97483630" sldId="2147483660"/>
            <pc:sldLayoutMk cId="439398117" sldId="2147483661"/>
          </pc:sldLayoutMkLst>
        </pc:sldLayoutChg>
        <pc:sldLayoutChg chg="del">
          <pc:chgData name="Levaux Nayan" userId="798c95b9-abfb-41b5-91c8-f4b139b5cf43" providerId="ADAL" clId="{7BF6788B-5CE6-41EF-801C-136E966357D1}" dt="2022-06-01T22:49:33.044" v="10417" actId="47"/>
          <pc:sldLayoutMkLst>
            <pc:docMk/>
            <pc:sldMasterMk cId="97483630" sldId="2147483660"/>
            <pc:sldLayoutMk cId="3068361097" sldId="2147483662"/>
          </pc:sldLayoutMkLst>
        </pc:sldLayoutChg>
        <pc:sldLayoutChg chg="del">
          <pc:chgData name="Levaux Nayan" userId="798c95b9-abfb-41b5-91c8-f4b139b5cf43" providerId="ADAL" clId="{7BF6788B-5CE6-41EF-801C-136E966357D1}" dt="2022-06-01T22:49:33.044" v="10417" actId="47"/>
          <pc:sldLayoutMkLst>
            <pc:docMk/>
            <pc:sldMasterMk cId="97483630" sldId="2147483660"/>
            <pc:sldLayoutMk cId="4183068294" sldId="2147483663"/>
          </pc:sldLayoutMkLst>
        </pc:sldLayoutChg>
        <pc:sldLayoutChg chg="del">
          <pc:chgData name="Levaux Nayan" userId="798c95b9-abfb-41b5-91c8-f4b139b5cf43" providerId="ADAL" clId="{7BF6788B-5CE6-41EF-801C-136E966357D1}" dt="2022-06-01T22:49:33.044" v="10417" actId="47"/>
          <pc:sldLayoutMkLst>
            <pc:docMk/>
            <pc:sldMasterMk cId="97483630" sldId="2147483660"/>
            <pc:sldLayoutMk cId="174858386" sldId="2147483664"/>
          </pc:sldLayoutMkLst>
        </pc:sldLayoutChg>
        <pc:sldLayoutChg chg="del">
          <pc:chgData name="Levaux Nayan" userId="798c95b9-abfb-41b5-91c8-f4b139b5cf43" providerId="ADAL" clId="{7BF6788B-5CE6-41EF-801C-136E966357D1}" dt="2022-06-01T22:49:33.044" v="10417" actId="47"/>
          <pc:sldLayoutMkLst>
            <pc:docMk/>
            <pc:sldMasterMk cId="97483630" sldId="2147483660"/>
            <pc:sldLayoutMk cId="3425312756" sldId="2147483665"/>
          </pc:sldLayoutMkLst>
        </pc:sldLayoutChg>
        <pc:sldLayoutChg chg="del">
          <pc:chgData name="Levaux Nayan" userId="798c95b9-abfb-41b5-91c8-f4b139b5cf43" providerId="ADAL" clId="{7BF6788B-5CE6-41EF-801C-136E966357D1}" dt="2022-06-01T22:49:33.044" v="10417" actId="47"/>
          <pc:sldLayoutMkLst>
            <pc:docMk/>
            <pc:sldMasterMk cId="97483630" sldId="2147483660"/>
            <pc:sldLayoutMk cId="4116079556" sldId="2147483666"/>
          </pc:sldLayoutMkLst>
        </pc:sldLayoutChg>
        <pc:sldLayoutChg chg="del">
          <pc:chgData name="Levaux Nayan" userId="798c95b9-abfb-41b5-91c8-f4b139b5cf43" providerId="ADAL" clId="{7BF6788B-5CE6-41EF-801C-136E966357D1}" dt="2022-06-01T22:49:33.044" v="10417" actId="47"/>
          <pc:sldLayoutMkLst>
            <pc:docMk/>
            <pc:sldMasterMk cId="97483630" sldId="2147483660"/>
            <pc:sldLayoutMk cId="3058034559" sldId="2147483667"/>
          </pc:sldLayoutMkLst>
        </pc:sldLayoutChg>
        <pc:sldLayoutChg chg="del">
          <pc:chgData name="Levaux Nayan" userId="798c95b9-abfb-41b5-91c8-f4b139b5cf43" providerId="ADAL" clId="{7BF6788B-5CE6-41EF-801C-136E966357D1}" dt="2022-06-01T22:49:33.044" v="10417" actId="47"/>
          <pc:sldLayoutMkLst>
            <pc:docMk/>
            <pc:sldMasterMk cId="97483630" sldId="2147483660"/>
            <pc:sldLayoutMk cId="800364162" sldId="2147483668"/>
          </pc:sldLayoutMkLst>
        </pc:sldLayoutChg>
        <pc:sldLayoutChg chg="del">
          <pc:chgData name="Levaux Nayan" userId="798c95b9-abfb-41b5-91c8-f4b139b5cf43" providerId="ADAL" clId="{7BF6788B-5CE6-41EF-801C-136E966357D1}" dt="2022-06-01T22:49:33.044" v="10417" actId="47"/>
          <pc:sldLayoutMkLst>
            <pc:docMk/>
            <pc:sldMasterMk cId="97483630" sldId="2147483660"/>
            <pc:sldLayoutMk cId="2557801849" sldId="2147483669"/>
          </pc:sldLayoutMkLst>
        </pc:sldLayoutChg>
        <pc:sldLayoutChg chg="del">
          <pc:chgData name="Levaux Nayan" userId="798c95b9-abfb-41b5-91c8-f4b139b5cf43" providerId="ADAL" clId="{7BF6788B-5CE6-41EF-801C-136E966357D1}" dt="2022-06-01T22:49:33.044" v="10417" actId="47"/>
          <pc:sldLayoutMkLst>
            <pc:docMk/>
            <pc:sldMasterMk cId="97483630" sldId="2147483660"/>
            <pc:sldLayoutMk cId="3526003557" sldId="2147483670"/>
          </pc:sldLayoutMkLst>
        </pc:sldLayoutChg>
        <pc:sldLayoutChg chg="del">
          <pc:chgData name="Levaux Nayan" userId="798c95b9-abfb-41b5-91c8-f4b139b5cf43" providerId="ADAL" clId="{7BF6788B-5CE6-41EF-801C-136E966357D1}" dt="2022-06-01T22:49:33.044" v="10417" actId="47"/>
          <pc:sldLayoutMkLst>
            <pc:docMk/>
            <pc:sldMasterMk cId="97483630" sldId="2147483660"/>
            <pc:sldLayoutMk cId="2036072361" sldId="2147483671"/>
          </pc:sldLayoutMkLst>
        </pc:sldLayoutChg>
        <pc:sldLayoutChg chg="del">
          <pc:chgData name="Levaux Nayan" userId="798c95b9-abfb-41b5-91c8-f4b139b5cf43" providerId="ADAL" clId="{7BF6788B-5CE6-41EF-801C-136E966357D1}" dt="2022-06-01T22:49:33.044" v="10417" actId="47"/>
          <pc:sldLayoutMkLst>
            <pc:docMk/>
            <pc:sldMasterMk cId="97483630" sldId="2147483660"/>
            <pc:sldLayoutMk cId="2204365689" sldId="2147483672"/>
          </pc:sldLayoutMkLst>
        </pc:sldLayoutChg>
      </pc:sldMasterChg>
    </pc:docChg>
  </pc:docChgLst>
  <pc:docChgLst>
    <pc:chgData name="Levaux Nayan" userId="S::nayan.levaux@uliege.be::798c95b9-abfb-41b5-91c8-f4b139b5cf43" providerId="AD" clId="Web-{DA4F650D-1D1C-1B66-D3BA-BD96A81F8C77}"/>
    <pc:docChg chg="modSld">
      <pc:chgData name="Levaux Nayan" userId="S::nayan.levaux@uliege.be::798c95b9-abfb-41b5-91c8-f4b139b5cf43" providerId="AD" clId="Web-{DA4F650D-1D1C-1B66-D3BA-BD96A81F8C77}" dt="2022-08-04T09:29:30.345" v="1" actId="20577"/>
      <pc:docMkLst>
        <pc:docMk/>
      </pc:docMkLst>
      <pc:sldChg chg="modSp">
        <pc:chgData name="Levaux Nayan" userId="S::nayan.levaux@uliege.be::798c95b9-abfb-41b5-91c8-f4b139b5cf43" providerId="AD" clId="Web-{DA4F650D-1D1C-1B66-D3BA-BD96A81F8C77}" dt="2022-08-04T09:29:30.345" v="1" actId="20577"/>
        <pc:sldMkLst>
          <pc:docMk/>
          <pc:sldMk cId="1673735199" sldId="984"/>
        </pc:sldMkLst>
        <pc:spChg chg="mod">
          <ac:chgData name="Levaux Nayan" userId="S::nayan.levaux@uliege.be::798c95b9-abfb-41b5-91c8-f4b139b5cf43" providerId="AD" clId="Web-{DA4F650D-1D1C-1B66-D3BA-BD96A81F8C77}" dt="2022-08-04T09:29:30.345" v="1" actId="20577"/>
          <ac:spMkLst>
            <pc:docMk/>
            <pc:sldMk cId="1673735199" sldId="984"/>
            <ac:spMk id="5" creationId="{95FB16BB-37AD-B4DE-69C6-3E3626435260}"/>
          </ac:spMkLst>
        </pc:spChg>
      </pc:sldChg>
    </pc:docChg>
  </pc:docChgLst>
  <pc:docChgLst>
    <pc:chgData name="Levaux Nayan" userId="S::nayan.levaux@uliege.be::798c95b9-abfb-41b5-91c8-f4b139b5cf43" providerId="AD" clId="Web-{43368D23-5BCF-BE50-D11B-92080A6C979E}"/>
    <pc:docChg chg="addSld delSld modSld sldOrd addMainMaster">
      <pc:chgData name="Levaux Nayan" userId="S::nayan.levaux@uliege.be::798c95b9-abfb-41b5-91c8-f4b139b5cf43" providerId="AD" clId="Web-{43368D23-5BCF-BE50-D11B-92080A6C979E}" dt="2022-05-31T16:12:50.163" v="212"/>
      <pc:docMkLst>
        <pc:docMk/>
      </pc:docMkLst>
      <pc:sldChg chg="del">
        <pc:chgData name="Levaux Nayan" userId="S::nayan.levaux@uliege.be::798c95b9-abfb-41b5-91c8-f4b139b5cf43" providerId="AD" clId="Web-{43368D23-5BCF-BE50-D11B-92080A6C979E}" dt="2022-05-31T15:45:08.748" v="191"/>
        <pc:sldMkLst>
          <pc:docMk/>
          <pc:sldMk cId="1414128041" sldId="262"/>
        </pc:sldMkLst>
      </pc:sldChg>
      <pc:sldChg chg="addSp delSp modSp addAnim delAnim">
        <pc:chgData name="Levaux Nayan" userId="S::nayan.levaux@uliege.be::798c95b9-abfb-41b5-91c8-f4b139b5cf43" providerId="AD" clId="Web-{43368D23-5BCF-BE50-D11B-92080A6C979E}" dt="2022-05-31T15:44:06.152" v="188" actId="1076"/>
        <pc:sldMkLst>
          <pc:docMk/>
          <pc:sldMk cId="178565391" sldId="263"/>
        </pc:sldMkLst>
        <pc:spChg chg="add mod">
          <ac:chgData name="Levaux Nayan" userId="S::nayan.levaux@uliege.be::798c95b9-abfb-41b5-91c8-f4b139b5cf43" providerId="AD" clId="Web-{43368D23-5BCF-BE50-D11B-92080A6C979E}" dt="2022-05-31T15:42:35.978" v="163" actId="1076"/>
          <ac:spMkLst>
            <pc:docMk/>
            <pc:sldMk cId="178565391" sldId="263"/>
            <ac:spMk id="2" creationId="{7F4652FD-BB01-AD15-C3CB-AE58A8763BA5}"/>
          </ac:spMkLst>
        </pc:spChg>
        <pc:spChg chg="add mod">
          <ac:chgData name="Levaux Nayan" userId="S::nayan.levaux@uliege.be::798c95b9-abfb-41b5-91c8-f4b139b5cf43" providerId="AD" clId="Web-{43368D23-5BCF-BE50-D11B-92080A6C979E}" dt="2022-05-31T15:44:06.152" v="188" actId="1076"/>
          <ac:spMkLst>
            <pc:docMk/>
            <pc:sldMk cId="178565391" sldId="263"/>
            <ac:spMk id="8" creationId="{024BF055-8684-2FAD-EC2E-7EF7AC174D48}"/>
          </ac:spMkLst>
        </pc:spChg>
        <pc:picChg chg="add del">
          <ac:chgData name="Levaux Nayan" userId="S::nayan.levaux@uliege.be::798c95b9-abfb-41b5-91c8-f4b139b5cf43" providerId="AD" clId="Web-{43368D23-5BCF-BE50-D11B-92080A6C979E}" dt="2022-05-31T15:25:05.934" v="68"/>
          <ac:picMkLst>
            <pc:docMk/>
            <pc:sldMk cId="178565391" sldId="263"/>
            <ac:picMk id="5" creationId="{22E804D1-2880-8373-224B-0220A864596B}"/>
          </ac:picMkLst>
        </pc:picChg>
      </pc:sldChg>
      <pc:sldChg chg="ord">
        <pc:chgData name="Levaux Nayan" userId="S::nayan.levaux@uliege.be::798c95b9-abfb-41b5-91c8-f4b139b5cf43" providerId="AD" clId="Web-{43368D23-5BCF-BE50-D11B-92080A6C979E}" dt="2022-05-31T16:12:43.819" v="210"/>
        <pc:sldMkLst>
          <pc:docMk/>
          <pc:sldMk cId="938591703" sldId="267"/>
        </pc:sldMkLst>
      </pc:sldChg>
      <pc:sldChg chg="addSp modSp add replId">
        <pc:chgData name="Levaux Nayan" userId="S::nayan.levaux@uliege.be::798c95b9-abfb-41b5-91c8-f4b139b5cf43" providerId="AD" clId="Web-{43368D23-5BCF-BE50-D11B-92080A6C979E}" dt="2022-05-31T15:39:42.707" v="160" actId="20577"/>
        <pc:sldMkLst>
          <pc:docMk/>
          <pc:sldMk cId="3506323278" sldId="898"/>
        </pc:sldMkLst>
        <pc:spChg chg="mod">
          <ac:chgData name="Levaux Nayan" userId="S::nayan.levaux@uliege.be::798c95b9-abfb-41b5-91c8-f4b139b5cf43" providerId="AD" clId="Web-{43368D23-5BCF-BE50-D11B-92080A6C979E}" dt="2022-05-31T15:25:34.434" v="70" actId="20577"/>
          <ac:spMkLst>
            <pc:docMk/>
            <pc:sldMk cId="3506323278" sldId="898"/>
            <ac:spMk id="2" creationId="{7F4652FD-BB01-AD15-C3CB-AE58A8763BA5}"/>
          </ac:spMkLst>
        </pc:spChg>
        <pc:spChg chg="add mod">
          <ac:chgData name="Levaux Nayan" userId="S::nayan.levaux@uliege.be::798c95b9-abfb-41b5-91c8-f4b139b5cf43" providerId="AD" clId="Web-{43368D23-5BCF-BE50-D11B-92080A6C979E}" dt="2022-05-31T15:28:49.721" v="72" actId="1076"/>
          <ac:spMkLst>
            <pc:docMk/>
            <pc:sldMk cId="3506323278" sldId="898"/>
            <ac:spMk id="3" creationId="{3B69D26B-C5B7-C3AB-725B-D2D0785A181B}"/>
          </ac:spMkLst>
        </pc:spChg>
        <pc:spChg chg="add mod">
          <ac:chgData name="Levaux Nayan" userId="S::nayan.levaux@uliege.be::798c95b9-abfb-41b5-91c8-f4b139b5cf43" providerId="AD" clId="Web-{43368D23-5BCF-BE50-D11B-92080A6C979E}" dt="2022-05-31T15:28:49.721" v="73" actId="1076"/>
          <ac:spMkLst>
            <pc:docMk/>
            <pc:sldMk cId="3506323278" sldId="898"/>
            <ac:spMk id="5" creationId="{A663A76C-7046-8929-EA8A-E3FFC3FCB212}"/>
          </ac:spMkLst>
        </pc:spChg>
        <pc:spChg chg="add mod">
          <ac:chgData name="Levaux Nayan" userId="S::nayan.levaux@uliege.be::798c95b9-abfb-41b5-91c8-f4b139b5cf43" providerId="AD" clId="Web-{43368D23-5BCF-BE50-D11B-92080A6C979E}" dt="2022-05-31T15:28:49.736" v="74" actId="1076"/>
          <ac:spMkLst>
            <pc:docMk/>
            <pc:sldMk cId="3506323278" sldId="898"/>
            <ac:spMk id="8" creationId="{1AFCFDDF-1821-3088-29FD-CCDBC5E11EC5}"/>
          </ac:spMkLst>
        </pc:spChg>
        <pc:spChg chg="add mod">
          <ac:chgData name="Levaux Nayan" userId="S::nayan.levaux@uliege.be::798c95b9-abfb-41b5-91c8-f4b139b5cf43" providerId="AD" clId="Web-{43368D23-5BCF-BE50-D11B-92080A6C979E}" dt="2022-05-31T15:28:49.736" v="75" actId="1076"/>
          <ac:spMkLst>
            <pc:docMk/>
            <pc:sldMk cId="3506323278" sldId="898"/>
            <ac:spMk id="9" creationId="{77086FB7-0052-95B3-77B5-891DA920D724}"/>
          </ac:spMkLst>
        </pc:spChg>
        <pc:spChg chg="add mod">
          <ac:chgData name="Levaux Nayan" userId="S::nayan.levaux@uliege.be::798c95b9-abfb-41b5-91c8-f4b139b5cf43" providerId="AD" clId="Web-{43368D23-5BCF-BE50-D11B-92080A6C979E}" dt="2022-05-31T15:28:49.768" v="80" actId="1076"/>
          <ac:spMkLst>
            <pc:docMk/>
            <pc:sldMk cId="3506323278" sldId="898"/>
            <ac:spMk id="14" creationId="{BEBD7118-B864-3BD0-3758-58743BFCFD5A}"/>
          </ac:spMkLst>
        </pc:spChg>
        <pc:spChg chg="add mod">
          <ac:chgData name="Levaux Nayan" userId="S::nayan.levaux@uliege.be::798c95b9-abfb-41b5-91c8-f4b139b5cf43" providerId="AD" clId="Web-{43368D23-5BCF-BE50-D11B-92080A6C979E}" dt="2022-05-31T15:39:42.707" v="160" actId="20577"/>
          <ac:spMkLst>
            <pc:docMk/>
            <pc:sldMk cId="3506323278" sldId="898"/>
            <ac:spMk id="16" creationId="{94A88D63-72D1-EEC9-F88B-71E99373EF23}"/>
          </ac:spMkLst>
        </pc:spChg>
        <pc:picChg chg="add mod">
          <ac:chgData name="Levaux Nayan" userId="S::nayan.levaux@uliege.be::798c95b9-abfb-41b5-91c8-f4b139b5cf43" providerId="AD" clId="Web-{43368D23-5BCF-BE50-D11B-92080A6C979E}" dt="2022-05-31T15:28:49.783" v="81" actId="1076"/>
          <ac:picMkLst>
            <pc:docMk/>
            <pc:sldMk cId="3506323278" sldId="898"/>
            <ac:picMk id="15" creationId="{2837D4BA-BA1F-186C-3C47-8B72A51A5B2E}"/>
          </ac:picMkLst>
        </pc:picChg>
        <pc:cxnChg chg="add mod">
          <ac:chgData name="Levaux Nayan" userId="S::nayan.levaux@uliege.be::798c95b9-abfb-41b5-91c8-f4b139b5cf43" providerId="AD" clId="Web-{43368D23-5BCF-BE50-D11B-92080A6C979E}" dt="2022-05-31T15:28:49.736" v="76" actId="1076"/>
          <ac:cxnSpMkLst>
            <pc:docMk/>
            <pc:sldMk cId="3506323278" sldId="898"/>
            <ac:cxnSpMk id="10" creationId="{C6E01F3D-0BED-72F4-0471-19C82AD09CC3}"/>
          </ac:cxnSpMkLst>
        </pc:cxnChg>
        <pc:cxnChg chg="add mod">
          <ac:chgData name="Levaux Nayan" userId="S::nayan.levaux@uliege.be::798c95b9-abfb-41b5-91c8-f4b139b5cf43" providerId="AD" clId="Web-{43368D23-5BCF-BE50-D11B-92080A6C979E}" dt="2022-05-31T15:28:49.752" v="77" actId="1076"/>
          <ac:cxnSpMkLst>
            <pc:docMk/>
            <pc:sldMk cId="3506323278" sldId="898"/>
            <ac:cxnSpMk id="11" creationId="{018BF67D-34E0-19F8-75BB-FB726395DB1D}"/>
          </ac:cxnSpMkLst>
        </pc:cxnChg>
        <pc:cxnChg chg="add mod">
          <ac:chgData name="Levaux Nayan" userId="S::nayan.levaux@uliege.be::798c95b9-abfb-41b5-91c8-f4b139b5cf43" providerId="AD" clId="Web-{43368D23-5BCF-BE50-D11B-92080A6C979E}" dt="2022-05-31T15:28:49.752" v="78" actId="1076"/>
          <ac:cxnSpMkLst>
            <pc:docMk/>
            <pc:sldMk cId="3506323278" sldId="898"/>
            <ac:cxnSpMk id="12" creationId="{2F6AADC8-E6E3-231D-F931-1653C71707B6}"/>
          </ac:cxnSpMkLst>
        </pc:cxnChg>
        <pc:cxnChg chg="add mod">
          <ac:chgData name="Levaux Nayan" userId="S::nayan.levaux@uliege.be::798c95b9-abfb-41b5-91c8-f4b139b5cf43" providerId="AD" clId="Web-{43368D23-5BCF-BE50-D11B-92080A6C979E}" dt="2022-05-31T15:28:49.752" v="79" actId="1076"/>
          <ac:cxnSpMkLst>
            <pc:docMk/>
            <pc:sldMk cId="3506323278" sldId="898"/>
            <ac:cxnSpMk id="13" creationId="{134DDCEA-8A6D-D0D2-7473-647771CD3578}"/>
          </ac:cxnSpMkLst>
        </pc:cxnChg>
      </pc:sldChg>
      <pc:sldChg chg="modSp add replId">
        <pc:chgData name="Levaux Nayan" userId="S::nayan.levaux@uliege.be::798c95b9-abfb-41b5-91c8-f4b139b5cf43" providerId="AD" clId="Web-{43368D23-5BCF-BE50-D11B-92080A6C979E}" dt="2022-05-31T15:44:58.763" v="190" actId="1076"/>
        <pc:sldMkLst>
          <pc:docMk/>
          <pc:sldMk cId="288157416" sldId="899"/>
        </pc:sldMkLst>
        <pc:spChg chg="mod">
          <ac:chgData name="Levaux Nayan" userId="S::nayan.levaux@uliege.be::798c95b9-abfb-41b5-91c8-f4b139b5cf43" providerId="AD" clId="Web-{43368D23-5BCF-BE50-D11B-92080A6C979E}" dt="2022-05-31T15:44:58.763" v="190" actId="1076"/>
          <ac:spMkLst>
            <pc:docMk/>
            <pc:sldMk cId="288157416" sldId="899"/>
            <ac:spMk id="2" creationId="{7F4652FD-BB01-AD15-C3CB-AE58A8763BA5}"/>
          </ac:spMkLst>
        </pc:spChg>
      </pc:sldChg>
      <pc:sldChg chg="modSp add ord replId">
        <pc:chgData name="Levaux Nayan" userId="S::nayan.levaux@uliege.be::798c95b9-abfb-41b5-91c8-f4b139b5cf43" providerId="AD" clId="Web-{43368D23-5BCF-BE50-D11B-92080A6C979E}" dt="2022-05-31T15:46:28.359" v="199"/>
        <pc:sldMkLst>
          <pc:docMk/>
          <pc:sldMk cId="2744224178" sldId="900"/>
        </pc:sldMkLst>
        <pc:spChg chg="mod">
          <ac:chgData name="Levaux Nayan" userId="S::nayan.levaux@uliege.be::798c95b9-abfb-41b5-91c8-f4b139b5cf43" providerId="AD" clId="Web-{43368D23-5BCF-BE50-D11B-92080A6C979E}" dt="2022-05-31T15:46:28.359" v="199"/>
          <ac:spMkLst>
            <pc:docMk/>
            <pc:sldMk cId="2744224178" sldId="900"/>
            <ac:spMk id="23" creationId="{069A5B1E-E0E1-1189-3328-9F4BDAA610DB}"/>
          </ac:spMkLst>
        </pc:spChg>
      </pc:sldChg>
      <pc:sldChg chg="modSp add replId">
        <pc:chgData name="Levaux Nayan" userId="S::nayan.levaux@uliege.be::798c95b9-abfb-41b5-91c8-f4b139b5cf43" providerId="AD" clId="Web-{43368D23-5BCF-BE50-D11B-92080A6C979E}" dt="2022-05-31T15:46:01.546" v="196"/>
        <pc:sldMkLst>
          <pc:docMk/>
          <pc:sldMk cId="2243489766" sldId="901"/>
        </pc:sldMkLst>
        <pc:spChg chg="mod">
          <ac:chgData name="Levaux Nayan" userId="S::nayan.levaux@uliege.be::798c95b9-abfb-41b5-91c8-f4b139b5cf43" providerId="AD" clId="Web-{43368D23-5BCF-BE50-D11B-92080A6C979E}" dt="2022-05-31T15:46:01.546" v="196"/>
          <ac:spMkLst>
            <pc:docMk/>
            <pc:sldMk cId="2243489766" sldId="901"/>
            <ac:spMk id="8" creationId="{4ED29857-FA19-2C16-1088-B00D7217D0DC}"/>
          </ac:spMkLst>
        </pc:spChg>
      </pc:sldChg>
      <pc:sldChg chg="add">
        <pc:chgData name="Levaux Nayan" userId="S::nayan.levaux@uliege.be::798c95b9-abfb-41b5-91c8-f4b139b5cf43" providerId="AD" clId="Web-{43368D23-5BCF-BE50-D11B-92080A6C979E}" dt="2022-05-31T15:47:15.985" v="200"/>
        <pc:sldMkLst>
          <pc:docMk/>
          <pc:sldMk cId="682493608" sldId="902"/>
        </pc:sldMkLst>
      </pc:sldChg>
      <pc:sldChg chg="add">
        <pc:chgData name="Levaux Nayan" userId="S::nayan.levaux@uliege.be::798c95b9-abfb-41b5-91c8-f4b139b5cf43" providerId="AD" clId="Web-{43368D23-5BCF-BE50-D11B-92080A6C979E}" dt="2022-05-31T15:48:22.065" v="201"/>
        <pc:sldMkLst>
          <pc:docMk/>
          <pc:sldMk cId="861620031" sldId="903"/>
        </pc:sldMkLst>
      </pc:sldChg>
      <pc:sldChg chg="add">
        <pc:chgData name="Levaux Nayan" userId="S::nayan.levaux@uliege.be::798c95b9-abfb-41b5-91c8-f4b139b5cf43" providerId="AD" clId="Web-{43368D23-5BCF-BE50-D11B-92080A6C979E}" dt="2022-05-31T15:48:22.253" v="202"/>
        <pc:sldMkLst>
          <pc:docMk/>
          <pc:sldMk cId="1851845619" sldId="904"/>
        </pc:sldMkLst>
      </pc:sldChg>
      <pc:sldChg chg="add">
        <pc:chgData name="Levaux Nayan" userId="S::nayan.levaux@uliege.be::798c95b9-abfb-41b5-91c8-f4b139b5cf43" providerId="AD" clId="Web-{43368D23-5BCF-BE50-D11B-92080A6C979E}" dt="2022-05-31T15:48:22.425" v="203"/>
        <pc:sldMkLst>
          <pc:docMk/>
          <pc:sldMk cId="3112498364" sldId="905"/>
        </pc:sldMkLst>
      </pc:sldChg>
      <pc:sldChg chg="add">
        <pc:chgData name="Levaux Nayan" userId="S::nayan.levaux@uliege.be::798c95b9-abfb-41b5-91c8-f4b139b5cf43" providerId="AD" clId="Web-{43368D23-5BCF-BE50-D11B-92080A6C979E}" dt="2022-05-31T15:48:22.519" v="204"/>
        <pc:sldMkLst>
          <pc:docMk/>
          <pc:sldMk cId="2467614803" sldId="906"/>
        </pc:sldMkLst>
      </pc:sldChg>
      <pc:sldChg chg="add">
        <pc:chgData name="Levaux Nayan" userId="S::nayan.levaux@uliege.be::798c95b9-abfb-41b5-91c8-f4b139b5cf43" providerId="AD" clId="Web-{43368D23-5BCF-BE50-D11B-92080A6C979E}" dt="2022-05-31T15:48:22.581" v="205"/>
        <pc:sldMkLst>
          <pc:docMk/>
          <pc:sldMk cId="2344547899" sldId="907"/>
        </pc:sldMkLst>
      </pc:sldChg>
      <pc:sldChg chg="add">
        <pc:chgData name="Levaux Nayan" userId="S::nayan.levaux@uliege.be::798c95b9-abfb-41b5-91c8-f4b139b5cf43" providerId="AD" clId="Web-{43368D23-5BCF-BE50-D11B-92080A6C979E}" dt="2022-05-31T15:48:22.628" v="206"/>
        <pc:sldMkLst>
          <pc:docMk/>
          <pc:sldMk cId="1766044065" sldId="908"/>
        </pc:sldMkLst>
      </pc:sldChg>
      <pc:sldChg chg="add">
        <pc:chgData name="Levaux Nayan" userId="S::nayan.levaux@uliege.be::798c95b9-abfb-41b5-91c8-f4b139b5cf43" providerId="AD" clId="Web-{43368D23-5BCF-BE50-D11B-92080A6C979E}" dt="2022-05-31T15:48:22.675" v="207"/>
        <pc:sldMkLst>
          <pc:docMk/>
          <pc:sldMk cId="1078578399" sldId="909"/>
        </pc:sldMkLst>
      </pc:sldChg>
      <pc:sldChg chg="add">
        <pc:chgData name="Levaux Nayan" userId="S::nayan.levaux@uliege.be::798c95b9-abfb-41b5-91c8-f4b139b5cf43" providerId="AD" clId="Web-{43368D23-5BCF-BE50-D11B-92080A6C979E}" dt="2022-05-31T16:11:52.537" v="208"/>
        <pc:sldMkLst>
          <pc:docMk/>
          <pc:sldMk cId="1509879552" sldId="910"/>
        </pc:sldMkLst>
      </pc:sldChg>
      <pc:sldChg chg="add">
        <pc:chgData name="Levaux Nayan" userId="S::nayan.levaux@uliege.be::798c95b9-abfb-41b5-91c8-f4b139b5cf43" providerId="AD" clId="Web-{43368D23-5BCF-BE50-D11B-92080A6C979E}" dt="2022-05-31T16:11:52.755" v="209"/>
        <pc:sldMkLst>
          <pc:docMk/>
          <pc:sldMk cId="2888767619" sldId="911"/>
        </pc:sldMkLst>
      </pc:sldChg>
      <pc:sldChg chg="add ord">
        <pc:chgData name="Levaux Nayan" userId="S::nayan.levaux@uliege.be::798c95b9-abfb-41b5-91c8-f4b139b5cf43" providerId="AD" clId="Web-{43368D23-5BCF-BE50-D11B-92080A6C979E}" dt="2022-05-31T16:12:50.163" v="212"/>
        <pc:sldMkLst>
          <pc:docMk/>
          <pc:sldMk cId="3691383711" sldId="912"/>
        </pc:sldMkLst>
      </pc:sldChg>
      <pc:sldMasterChg chg="add addSldLayout">
        <pc:chgData name="Levaux Nayan" userId="S::nayan.levaux@uliege.be::798c95b9-abfb-41b5-91c8-f4b139b5cf43" providerId="AD" clId="Web-{43368D23-5BCF-BE50-D11B-92080A6C979E}" dt="2022-05-31T15:47:15.985" v="200"/>
        <pc:sldMasterMkLst>
          <pc:docMk/>
          <pc:sldMasterMk cId="97483630" sldId="2147483660"/>
        </pc:sldMasterMkLst>
        <pc:sldLayoutChg chg="add">
          <pc:chgData name="Levaux Nayan" userId="S::nayan.levaux@uliege.be::798c95b9-abfb-41b5-91c8-f4b139b5cf43" providerId="AD" clId="Web-{43368D23-5BCF-BE50-D11B-92080A6C979E}" dt="2022-05-31T15:47:15.985" v="200"/>
          <pc:sldLayoutMkLst>
            <pc:docMk/>
            <pc:sldMasterMk cId="97483630" sldId="2147483660"/>
            <pc:sldLayoutMk cId="439398117" sldId="2147483661"/>
          </pc:sldLayoutMkLst>
        </pc:sldLayoutChg>
        <pc:sldLayoutChg chg="add">
          <pc:chgData name="Levaux Nayan" userId="S::nayan.levaux@uliege.be::798c95b9-abfb-41b5-91c8-f4b139b5cf43" providerId="AD" clId="Web-{43368D23-5BCF-BE50-D11B-92080A6C979E}" dt="2022-05-31T15:47:15.985" v="200"/>
          <pc:sldLayoutMkLst>
            <pc:docMk/>
            <pc:sldMasterMk cId="97483630" sldId="2147483660"/>
            <pc:sldLayoutMk cId="3068361097" sldId="2147483662"/>
          </pc:sldLayoutMkLst>
        </pc:sldLayoutChg>
        <pc:sldLayoutChg chg="add">
          <pc:chgData name="Levaux Nayan" userId="S::nayan.levaux@uliege.be::798c95b9-abfb-41b5-91c8-f4b139b5cf43" providerId="AD" clId="Web-{43368D23-5BCF-BE50-D11B-92080A6C979E}" dt="2022-05-31T15:47:15.985" v="200"/>
          <pc:sldLayoutMkLst>
            <pc:docMk/>
            <pc:sldMasterMk cId="97483630" sldId="2147483660"/>
            <pc:sldLayoutMk cId="4183068294" sldId="2147483663"/>
          </pc:sldLayoutMkLst>
        </pc:sldLayoutChg>
        <pc:sldLayoutChg chg="add">
          <pc:chgData name="Levaux Nayan" userId="S::nayan.levaux@uliege.be::798c95b9-abfb-41b5-91c8-f4b139b5cf43" providerId="AD" clId="Web-{43368D23-5BCF-BE50-D11B-92080A6C979E}" dt="2022-05-31T15:47:15.985" v="200"/>
          <pc:sldLayoutMkLst>
            <pc:docMk/>
            <pc:sldMasterMk cId="97483630" sldId="2147483660"/>
            <pc:sldLayoutMk cId="174858386" sldId="2147483664"/>
          </pc:sldLayoutMkLst>
        </pc:sldLayoutChg>
        <pc:sldLayoutChg chg="add">
          <pc:chgData name="Levaux Nayan" userId="S::nayan.levaux@uliege.be::798c95b9-abfb-41b5-91c8-f4b139b5cf43" providerId="AD" clId="Web-{43368D23-5BCF-BE50-D11B-92080A6C979E}" dt="2022-05-31T15:47:15.985" v="200"/>
          <pc:sldLayoutMkLst>
            <pc:docMk/>
            <pc:sldMasterMk cId="97483630" sldId="2147483660"/>
            <pc:sldLayoutMk cId="3425312756" sldId="2147483665"/>
          </pc:sldLayoutMkLst>
        </pc:sldLayoutChg>
        <pc:sldLayoutChg chg="add">
          <pc:chgData name="Levaux Nayan" userId="S::nayan.levaux@uliege.be::798c95b9-abfb-41b5-91c8-f4b139b5cf43" providerId="AD" clId="Web-{43368D23-5BCF-BE50-D11B-92080A6C979E}" dt="2022-05-31T15:47:15.985" v="200"/>
          <pc:sldLayoutMkLst>
            <pc:docMk/>
            <pc:sldMasterMk cId="97483630" sldId="2147483660"/>
            <pc:sldLayoutMk cId="4116079556" sldId="2147483666"/>
          </pc:sldLayoutMkLst>
        </pc:sldLayoutChg>
        <pc:sldLayoutChg chg="add">
          <pc:chgData name="Levaux Nayan" userId="S::nayan.levaux@uliege.be::798c95b9-abfb-41b5-91c8-f4b139b5cf43" providerId="AD" clId="Web-{43368D23-5BCF-BE50-D11B-92080A6C979E}" dt="2022-05-31T15:47:15.985" v="200"/>
          <pc:sldLayoutMkLst>
            <pc:docMk/>
            <pc:sldMasterMk cId="97483630" sldId="2147483660"/>
            <pc:sldLayoutMk cId="3058034559" sldId="2147483667"/>
          </pc:sldLayoutMkLst>
        </pc:sldLayoutChg>
        <pc:sldLayoutChg chg="add">
          <pc:chgData name="Levaux Nayan" userId="S::nayan.levaux@uliege.be::798c95b9-abfb-41b5-91c8-f4b139b5cf43" providerId="AD" clId="Web-{43368D23-5BCF-BE50-D11B-92080A6C979E}" dt="2022-05-31T15:47:15.985" v="200"/>
          <pc:sldLayoutMkLst>
            <pc:docMk/>
            <pc:sldMasterMk cId="97483630" sldId="2147483660"/>
            <pc:sldLayoutMk cId="800364162" sldId="2147483668"/>
          </pc:sldLayoutMkLst>
        </pc:sldLayoutChg>
        <pc:sldLayoutChg chg="add">
          <pc:chgData name="Levaux Nayan" userId="S::nayan.levaux@uliege.be::798c95b9-abfb-41b5-91c8-f4b139b5cf43" providerId="AD" clId="Web-{43368D23-5BCF-BE50-D11B-92080A6C979E}" dt="2022-05-31T15:47:15.985" v="200"/>
          <pc:sldLayoutMkLst>
            <pc:docMk/>
            <pc:sldMasterMk cId="97483630" sldId="2147483660"/>
            <pc:sldLayoutMk cId="2557801849" sldId="2147483669"/>
          </pc:sldLayoutMkLst>
        </pc:sldLayoutChg>
        <pc:sldLayoutChg chg="add">
          <pc:chgData name="Levaux Nayan" userId="S::nayan.levaux@uliege.be::798c95b9-abfb-41b5-91c8-f4b139b5cf43" providerId="AD" clId="Web-{43368D23-5BCF-BE50-D11B-92080A6C979E}" dt="2022-05-31T15:47:15.985" v="200"/>
          <pc:sldLayoutMkLst>
            <pc:docMk/>
            <pc:sldMasterMk cId="97483630" sldId="2147483660"/>
            <pc:sldLayoutMk cId="3526003557" sldId="2147483670"/>
          </pc:sldLayoutMkLst>
        </pc:sldLayoutChg>
        <pc:sldLayoutChg chg="add">
          <pc:chgData name="Levaux Nayan" userId="S::nayan.levaux@uliege.be::798c95b9-abfb-41b5-91c8-f4b139b5cf43" providerId="AD" clId="Web-{43368D23-5BCF-BE50-D11B-92080A6C979E}" dt="2022-05-31T15:47:15.985" v="200"/>
          <pc:sldLayoutMkLst>
            <pc:docMk/>
            <pc:sldMasterMk cId="97483630" sldId="2147483660"/>
            <pc:sldLayoutMk cId="2036072361" sldId="2147483671"/>
          </pc:sldLayoutMkLst>
        </pc:sldLayoutChg>
        <pc:sldLayoutChg chg="add">
          <pc:chgData name="Levaux Nayan" userId="S::nayan.levaux@uliege.be::798c95b9-abfb-41b5-91c8-f4b139b5cf43" providerId="AD" clId="Web-{43368D23-5BCF-BE50-D11B-92080A6C979E}" dt="2022-05-31T15:47:15.985" v="200"/>
          <pc:sldLayoutMkLst>
            <pc:docMk/>
            <pc:sldMasterMk cId="97483630" sldId="2147483660"/>
            <pc:sldLayoutMk cId="2204365689" sldId="214748367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6E41E8-CC24-6A54-038E-3A00451B47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13ADDB-DE9E-171C-6A50-6F0A8C83D1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67EE5-B1F3-4FD7-A129-5070D1A91C6A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F7737-13E8-105A-BDB5-DCC7A471C0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ECCOMAS 2022, nayan.levaux@uliege.be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7EDC7-9BFB-CCBC-3D9C-EAF0C768A6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9835C-91D0-4A1B-866F-3E1EA6F64F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3187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601D2-FC3B-4AB4-A82A-71B6C499BBA7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ECCOMAS 2022, nayan.levaux@uliege.be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E198B-AC3F-4648-9482-DE56DDD9940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005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ECCOMAS 2022, nayan.levaux@uliege.be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E198B-AC3F-4648-9482-DE56DDD994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17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I put an image of CHT?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ECCOMAS 2022, nayan.levaux@uliege.be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E198B-AC3F-4648-9482-DE56DDD9940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84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I put an image of CHT?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ECCOMAS 2022, nayan.levaux@uliege.be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E198B-AC3F-4648-9482-DE56DDD9940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80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ECCOMAS 2022, nayan.levaux@uliege.be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E198B-AC3F-4648-9482-DE56DDD994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63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ECCOMAS 2022, nayan.levaux@uliege.be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E198B-AC3F-4648-9482-DE56DDD994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01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Invert:</a:t>
            </a:r>
          </a:p>
          <a:p>
            <a:r>
              <a:rPr lang="en-US" dirty="0"/>
              <a:t>First, say collocation one by one</a:t>
            </a:r>
          </a:p>
          <a:p>
            <a:r>
              <a:rPr lang="en-US" dirty="0"/>
              <a:t>Then, say they may differ by number of QP</a:t>
            </a:r>
          </a:p>
          <a:p>
            <a:r>
              <a:rPr lang="en-US" dirty="0"/>
              <a:t>We sort solution at QP by number of QP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ECCOMAS 2022, nayan.levaux@uliege.be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E198B-AC3F-4648-9482-DE56DDD9940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6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Efficiency of this operation is unchanged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ECCOMAS 2022, nayan.levaux@uliege.be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E198B-AC3F-4648-9482-DE56DDD9940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6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efficiency is bit lost for collocation é redistribution but not on fluxes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ECCOMAS 2022, nayan.levaux@uliege.be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E198B-AC3F-4648-9482-DE56DDD9940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9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Extension is exact since 2 elements have same functional basis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ECCOMAS 2022, nayan.levaux@uliege.be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E198B-AC3F-4648-9482-DE56DDD9940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6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of Amaury?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ECCOMAS 2022, nayan.levaux@uliege.be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E198B-AC3F-4648-9482-DE56DDD9940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45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I put an image of CHT?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ECCOMAS 2022, nayan.levaux@uliege.be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E198B-AC3F-4648-9482-DE56DDD9940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3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64F0-CEE1-49AE-A7CE-4312B7D93064}" type="datetime1">
              <a:rPr lang="fr-FR" smtClean="0"/>
              <a:t>30/08/2022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ECCOMAS Congress 2022, nayan.levaux@uliege.be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A0AC-3A4E-4BD2-87CC-9D711D492B26}" type="datetime1">
              <a:rPr lang="fr-FR" smtClean="0"/>
              <a:t>30/08/2022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ECCOMAS Congress 2022, nayan.levaux@uliege.be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BCC7-8039-46EE-9B6F-06279BD8DDCA}" type="datetime1">
              <a:rPr lang="fr-FR" smtClean="0"/>
              <a:t>30/08/2022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ECCOMAS Congress 2022, nayan.levaux@uliege.be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E7D1-17D8-4979-A1C7-DD3868E232C8}" type="datetime1">
              <a:rPr lang="fr-FR" smtClean="0"/>
              <a:t>30/08/2022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ECCOMAS Congress 2022, nayan.levaux@uliege.be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D356-90B4-4455-B79C-03482AA754DC}" type="datetime1">
              <a:rPr lang="fr-FR" smtClean="0"/>
              <a:t>30/08/2022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ECCOMAS Congress 2022, nayan.levaux@uliege.be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2C05-3A33-4783-879E-3E7684C47A60}" type="datetime1">
              <a:rPr lang="fr-FR" smtClean="0"/>
              <a:t>30/08/2022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ECCOMAS Congress 2022, nayan.levaux@uliege.be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E8D1-9789-47D3-A682-1C8EE082283F}" type="datetime1">
              <a:rPr lang="fr-FR" smtClean="0"/>
              <a:t>30/08/2022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ECCOMAS Congress 2022, nayan.levaux@uliege.be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54A4-D4C6-4950-B549-F5FB5EA235C0}" type="datetime1">
              <a:rPr lang="fr-FR" smtClean="0"/>
              <a:t>30/08/2022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ECCOMAS Congress 2022, nayan.levaux@uliege.be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6A5A-0DBA-48E9-A081-49F1839D6B08}" type="datetime1">
              <a:rPr lang="fr-FR" smtClean="0"/>
              <a:t>30/08/2022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ECCOMAS Congress 2022, nayan.levaux@uliege.be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0EC7-B97D-43D7-AF01-4527F204E662}" type="datetime1">
              <a:rPr lang="fr-FR" smtClean="0"/>
              <a:t>30/08/2022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ECCOMAS Congress 2022, nayan.levaux@uliege.be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1F6B-A3B6-4536-A4DC-FD0CC53E8811}" type="datetime1">
              <a:rPr lang="fr-FR" smtClean="0"/>
              <a:t>30/08/2022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ECCOMAS Congress 2022, nayan.levaux@uliege.be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2D0D9-C1F6-4239-B242-4D3DE4C2C35F}" type="datetime1">
              <a:rPr lang="fr-FR" smtClean="0"/>
              <a:t>30/08/2022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ECCOMAS Congress 2022, nayan.levaux@uliege.be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12" Type="http://schemas.openxmlformats.org/officeDocument/2006/relationships/image" Target="../media/image2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70.png"/><Relationship Id="rId4" Type="http://schemas.openxmlformats.org/officeDocument/2006/relationships/image" Target="../media/image3.png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4.png"/><Relationship Id="rId10" Type="http://schemas.openxmlformats.org/officeDocument/2006/relationships/image" Target="../media/image42.png"/><Relationship Id="rId4" Type="http://schemas.openxmlformats.org/officeDocument/2006/relationships/image" Target="../media/image33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3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53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7" Type="http://schemas.openxmlformats.org/officeDocument/2006/relationships/image" Target="../media/image5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7" Type="http://schemas.openxmlformats.org/officeDocument/2006/relationships/image" Target="../media/image5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65.png"/><Relationship Id="rId9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7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7.png"/><Relationship Id="rId10" Type="http://schemas.openxmlformats.org/officeDocument/2006/relationships/image" Target="../media/image54.png"/><Relationship Id="rId4" Type="http://schemas.openxmlformats.org/officeDocument/2006/relationships/image" Target="../media/image65.png"/><Relationship Id="rId9" Type="http://schemas.openxmlformats.org/officeDocument/2006/relationships/image" Target="../media/image5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7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7.png"/><Relationship Id="rId10" Type="http://schemas.openxmlformats.org/officeDocument/2006/relationships/image" Target="../media/image54.png"/><Relationship Id="rId4" Type="http://schemas.openxmlformats.org/officeDocument/2006/relationships/image" Target="../media/image65.png"/><Relationship Id="rId9" Type="http://schemas.openxmlformats.org/officeDocument/2006/relationships/image" Target="../media/image5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2.png"/><Relationship Id="rId7" Type="http://schemas.openxmlformats.org/officeDocument/2006/relationships/image" Target="../media/image30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1.png"/><Relationship Id="rId5" Type="http://schemas.openxmlformats.org/officeDocument/2006/relationships/image" Target="../media/image281.png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2.png"/><Relationship Id="rId7" Type="http://schemas.openxmlformats.org/officeDocument/2006/relationships/image" Target="../media/image30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1.png"/><Relationship Id="rId5" Type="http://schemas.openxmlformats.org/officeDocument/2006/relationships/image" Target="../media/image281.pn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2.png"/><Relationship Id="rId7" Type="http://schemas.openxmlformats.org/officeDocument/2006/relationships/image" Target="../media/image30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1.png"/><Relationship Id="rId5" Type="http://schemas.openxmlformats.org/officeDocument/2006/relationships/image" Target="../media/image281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2.png"/><Relationship Id="rId7" Type="http://schemas.openxmlformats.org/officeDocument/2006/relationships/image" Target="../media/image30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12.jpeg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0.png"/><Relationship Id="rId5" Type="http://schemas.openxmlformats.org/officeDocument/2006/relationships/image" Target="../media/image89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0.png"/><Relationship Id="rId4" Type="http://schemas.openxmlformats.org/officeDocument/2006/relationships/image" Target="../media/image17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0.png"/><Relationship Id="rId4" Type="http://schemas.openxmlformats.org/officeDocument/2006/relationships/image" Target="../media/image70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9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3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5.png"/><Relationship Id="rId5" Type="http://schemas.openxmlformats.org/officeDocument/2006/relationships/image" Target="../media/image88.png"/><Relationship Id="rId10" Type="http://schemas.openxmlformats.org/officeDocument/2006/relationships/image" Target="../media/image74.png"/><Relationship Id="rId9" Type="http://schemas.openxmlformats.org/officeDocument/2006/relationships/image" Target="../media/image10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6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60.png"/><Relationship Id="rId4" Type="http://schemas.openxmlformats.org/officeDocument/2006/relationships/image" Target="../media/image7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3.png"/><Relationship Id="rId4" Type="http://schemas.openxmlformats.org/officeDocument/2006/relationships/image" Target="../media/image8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1.png"/><Relationship Id="rId5" Type="http://schemas.openxmlformats.org/officeDocument/2006/relationships/image" Target="../media/image3.png"/><Relationship Id="rId4" Type="http://schemas.openxmlformats.org/officeDocument/2006/relationships/image" Target="../media/image8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1.png"/><Relationship Id="rId5" Type="http://schemas.openxmlformats.org/officeDocument/2006/relationships/image" Target="../media/image3.png"/><Relationship Id="rId4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15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0.png"/><Relationship Id="rId10" Type="http://schemas.openxmlformats.org/officeDocument/2006/relationships/image" Target="../media/image25.png"/><Relationship Id="rId4" Type="http://schemas.openxmlformats.org/officeDocument/2006/relationships/image" Target="../media/image170.png"/><Relationship Id="rId9" Type="http://schemas.openxmlformats.org/officeDocument/2006/relationships/image" Target="../media/image2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1.png"/><Relationship Id="rId5" Type="http://schemas.openxmlformats.org/officeDocument/2006/relationships/image" Target="../media/image3.png"/><Relationship Id="rId4" Type="http://schemas.openxmlformats.org/officeDocument/2006/relationships/image" Target="../media/image8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3.png"/><Relationship Id="rId7" Type="http://schemas.openxmlformats.org/officeDocument/2006/relationships/image" Target="../media/image93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0.pn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2.png"/><Relationship Id="rId7" Type="http://schemas.openxmlformats.org/officeDocument/2006/relationships/image" Target="../media/image93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0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7.png"/><Relationship Id="rId5" Type="http://schemas.openxmlformats.org/officeDocument/2006/relationships/image" Target="../media/image96.gif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8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0.png"/><Relationship Id="rId4" Type="http://schemas.openxmlformats.org/officeDocument/2006/relationships/image" Target="../media/image17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3.png"/><Relationship Id="rId7" Type="http://schemas.openxmlformats.org/officeDocument/2006/relationships/image" Target="../media/image15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0.png"/><Relationship Id="rId4" Type="http://schemas.openxmlformats.org/officeDocument/2006/relationships/image" Target="../media/image170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12" Type="http://schemas.openxmlformats.org/officeDocument/2006/relationships/image" Target="../media/image2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7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12" Type="http://schemas.openxmlformats.org/officeDocument/2006/relationships/image" Target="../media/image2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70.png"/><Relationship Id="rId4" Type="http://schemas.openxmlformats.org/officeDocument/2006/relationships/image" Target="../media/image3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ircularConvection">
            <a:hlinkClick r:id="" action="ppaction://media"/>
            <a:extLst>
              <a:ext uri="{FF2B5EF4-FFF2-40B4-BE49-F238E27FC236}">
                <a16:creationId xmlns:a16="http://schemas.microsoft.com/office/drawing/2014/main" id="{5EA698F7-8CED-E0AB-8FB5-CEB41460189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76000" y="1863073"/>
            <a:ext cx="7040000" cy="396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1D519C-8DBD-2E29-DBE4-B166FCAA1B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7454" cy="741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F66E21-ACBA-58CF-6EB6-9FA51F0AD4F7}"/>
              </a:ext>
            </a:extLst>
          </p:cNvPr>
          <p:cNvSpPr txBox="1"/>
          <p:nvPr/>
        </p:nvSpPr>
        <p:spPr>
          <a:xfrm>
            <a:off x="2029246" y="863327"/>
            <a:ext cx="8133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Calibri "/>
              </a:rPr>
              <a:t>A Cartesian discontinuous </a:t>
            </a:r>
            <a:r>
              <a:rPr lang="en-US" sz="3600" b="1" dirty="0" err="1">
                <a:latin typeface="Calibri "/>
              </a:rPr>
              <a:t>Galerkin</a:t>
            </a:r>
            <a:r>
              <a:rPr lang="en-US" sz="3600" b="1" dirty="0">
                <a:latin typeface="Calibri "/>
              </a:rPr>
              <a:t> solver</a:t>
            </a:r>
          </a:p>
          <a:p>
            <a:pPr algn="ctr"/>
            <a:r>
              <a:rPr lang="en-US" sz="3600" b="1" dirty="0">
                <a:latin typeface="Calibri "/>
              </a:rPr>
              <a:t>with immersed boundaries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E9657B-A7AF-B558-4731-540BD7EA6E61}"/>
              </a:ext>
            </a:extLst>
          </p:cNvPr>
          <p:cNvSpPr txBox="1"/>
          <p:nvPr/>
        </p:nvSpPr>
        <p:spPr>
          <a:xfrm>
            <a:off x="1327804" y="5642728"/>
            <a:ext cx="953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Nayan Levaux</a:t>
            </a:r>
            <a:r>
              <a:rPr lang="en-US" sz="2800" dirty="0"/>
              <a:t>, A. </a:t>
            </a:r>
            <a:r>
              <a:rPr lang="en-US" sz="2800" dirty="0" err="1"/>
              <a:t>Bilocq</a:t>
            </a:r>
            <a:r>
              <a:rPr lang="en-US" sz="2800" dirty="0"/>
              <a:t>, P. </a:t>
            </a:r>
            <a:r>
              <a:rPr lang="en-US" sz="2800" dirty="0" err="1"/>
              <a:t>Schrooyen</a:t>
            </a:r>
            <a:r>
              <a:rPr lang="en-US" sz="2800" dirty="0"/>
              <a:t>, V. </a:t>
            </a:r>
            <a:r>
              <a:rPr lang="en-US" sz="2800" dirty="0" err="1"/>
              <a:t>Terrapon</a:t>
            </a:r>
            <a:r>
              <a:rPr lang="en-US" sz="2800" dirty="0"/>
              <a:t>, K. </a:t>
            </a:r>
            <a:r>
              <a:rPr lang="en-US" sz="2800" dirty="0" err="1"/>
              <a:t>Hillewaert</a:t>
            </a:r>
            <a:endParaRPr lang="en-US" sz="280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A815452-4F4D-3346-328E-66CF30439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ACOMEN Conference 2022, nayan.levaux@uliege.be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48">
            <a:extLst>
              <a:ext uri="{FF2B5EF4-FFF2-40B4-BE49-F238E27FC236}">
                <a16:creationId xmlns:a16="http://schemas.microsoft.com/office/drawing/2014/main" id="{7E7D94C4-E4D7-E198-FC30-7FD560F1C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00" y="1136992"/>
            <a:ext cx="4320000" cy="3240000"/>
          </a:xfrm>
          <a:prstGeom prst="rect">
            <a:avLst/>
          </a:prstGeom>
        </p:spPr>
      </p:pic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What is discontinuous </a:t>
            </a:r>
            <a:r>
              <a:rPr lang="en-US" sz="3600" b="1" dirty="0" err="1"/>
              <a:t>Galerkin</a:t>
            </a:r>
            <a:r>
              <a:rPr lang="en-US" sz="3600" b="1" dirty="0"/>
              <a:t>?</a:t>
            </a:r>
          </a:p>
        </p:txBody>
      </p:sp>
      <p:sp>
        <p:nvSpPr>
          <p:cNvPr id="10" name="ZoneTexte 29">
            <a:extLst>
              <a:ext uri="{FF2B5EF4-FFF2-40B4-BE49-F238E27FC236}">
                <a16:creationId xmlns:a16="http://schemas.microsoft.com/office/drawing/2014/main" id="{5891EE19-EE48-38E9-1645-1DC322B99979}"/>
              </a:ext>
            </a:extLst>
          </p:cNvPr>
          <p:cNvSpPr txBox="1"/>
          <p:nvPr/>
        </p:nvSpPr>
        <p:spPr>
          <a:xfrm>
            <a:off x="1128672" y="35673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0</a:t>
            </a:r>
          </a:p>
        </p:txBody>
      </p:sp>
      <p:sp>
        <p:nvSpPr>
          <p:cNvPr id="11" name="ZoneTexte 30">
            <a:extLst>
              <a:ext uri="{FF2B5EF4-FFF2-40B4-BE49-F238E27FC236}">
                <a16:creationId xmlns:a16="http://schemas.microsoft.com/office/drawing/2014/main" id="{CB6756C8-E301-1D09-BCAE-39B03D413E8A}"/>
              </a:ext>
            </a:extLst>
          </p:cNvPr>
          <p:cNvSpPr txBox="1"/>
          <p:nvPr/>
        </p:nvSpPr>
        <p:spPr>
          <a:xfrm>
            <a:off x="1128672" y="3059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2">
                <a:extLst>
                  <a:ext uri="{FF2B5EF4-FFF2-40B4-BE49-F238E27FC236}">
                    <a16:creationId xmlns:a16="http://schemas.microsoft.com/office/drawing/2014/main" id="{1C53EC38-5CF4-4305-014E-CD47B7122576}"/>
                  </a:ext>
                </a:extLst>
              </p:cNvPr>
              <p:cNvSpPr txBox="1"/>
              <p:nvPr/>
            </p:nvSpPr>
            <p:spPr>
              <a:xfrm>
                <a:off x="1962994" y="2875002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2" name="ZoneTexte 2">
                <a:extLst>
                  <a:ext uri="{FF2B5EF4-FFF2-40B4-BE49-F238E27FC236}">
                    <a16:creationId xmlns:a16="http://schemas.microsoft.com/office/drawing/2014/main" id="{1C53EC38-5CF4-4305-014E-CD47B7122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994" y="2875002"/>
                <a:ext cx="482055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25">
                <a:extLst>
                  <a:ext uri="{FF2B5EF4-FFF2-40B4-BE49-F238E27FC236}">
                    <a16:creationId xmlns:a16="http://schemas.microsoft.com/office/drawing/2014/main" id="{39D8A0B8-B281-06D2-8267-ED326FAEC411}"/>
                  </a:ext>
                </a:extLst>
              </p:cNvPr>
              <p:cNvSpPr txBox="1"/>
              <p:nvPr/>
            </p:nvSpPr>
            <p:spPr>
              <a:xfrm>
                <a:off x="2792962" y="2829141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3" name="ZoneTexte 25">
                <a:extLst>
                  <a:ext uri="{FF2B5EF4-FFF2-40B4-BE49-F238E27FC236}">
                    <a16:creationId xmlns:a16="http://schemas.microsoft.com/office/drawing/2014/main" id="{39D8A0B8-B281-06D2-8267-ED326FAEC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962" y="2829141"/>
                <a:ext cx="48205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27">
                <a:extLst>
                  <a:ext uri="{FF2B5EF4-FFF2-40B4-BE49-F238E27FC236}">
                    <a16:creationId xmlns:a16="http://schemas.microsoft.com/office/drawing/2014/main" id="{58AAFCB3-4440-6B9F-5278-7FA7796FF819}"/>
                  </a:ext>
                </a:extLst>
              </p:cNvPr>
              <p:cNvSpPr txBox="1"/>
              <p:nvPr/>
            </p:nvSpPr>
            <p:spPr>
              <a:xfrm>
                <a:off x="3779733" y="2875002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5" name="ZoneTexte 27">
                <a:extLst>
                  <a:ext uri="{FF2B5EF4-FFF2-40B4-BE49-F238E27FC236}">
                    <a16:creationId xmlns:a16="http://schemas.microsoft.com/office/drawing/2014/main" id="{58AAFCB3-4440-6B9F-5278-7FA7796FF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733" y="2875002"/>
                <a:ext cx="482055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49">
            <a:extLst>
              <a:ext uri="{FF2B5EF4-FFF2-40B4-BE49-F238E27FC236}">
                <a16:creationId xmlns:a16="http://schemas.microsoft.com/office/drawing/2014/main" id="{910C343F-C154-F9E3-530F-890CE7865F73}"/>
              </a:ext>
            </a:extLst>
          </p:cNvPr>
          <p:cNvSpPr txBox="1"/>
          <p:nvPr/>
        </p:nvSpPr>
        <p:spPr>
          <a:xfrm>
            <a:off x="974835" y="4936483"/>
            <a:ext cx="4146328" cy="120032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err="1">
                <a:cs typeface="Calibri"/>
              </a:rPr>
              <a:t>Continuous</a:t>
            </a:r>
            <a:r>
              <a:rPr lang="fr-BE" sz="2400" dirty="0">
                <a:cs typeface="Calibri"/>
              </a:rPr>
              <a:t> </a:t>
            </a:r>
            <a:r>
              <a:rPr lang="fr-BE" sz="2400" dirty="0" err="1">
                <a:cs typeface="Calibri"/>
              </a:rPr>
              <a:t>within</a:t>
            </a:r>
            <a:r>
              <a:rPr lang="fr-BE" sz="2400" dirty="0">
                <a:cs typeface="Calibri"/>
              </a:rPr>
              <a:t> 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err="1">
                <a:cs typeface="Calibri"/>
              </a:rPr>
              <a:t>Doubling</a:t>
            </a:r>
            <a:r>
              <a:rPr lang="fr-BE" sz="2400" dirty="0">
                <a:cs typeface="Calibri"/>
              </a:rPr>
              <a:t> of DOF at interface</a:t>
            </a:r>
            <a:endParaRPr lang="fr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err="1"/>
              <a:t>Locality</a:t>
            </a:r>
            <a:endParaRPr lang="fr-B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44">
                <a:extLst>
                  <a:ext uri="{FF2B5EF4-FFF2-40B4-BE49-F238E27FC236}">
                    <a16:creationId xmlns:a16="http://schemas.microsoft.com/office/drawing/2014/main" id="{AF6A6BF8-D9BB-EA43-9221-B31C6E83E023}"/>
                  </a:ext>
                </a:extLst>
              </p:cNvPr>
              <p:cNvSpPr txBox="1"/>
              <p:nvPr/>
            </p:nvSpPr>
            <p:spPr>
              <a:xfrm>
                <a:off x="1872004" y="4248762"/>
                <a:ext cx="2323970" cy="544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d>
                        <m:dPr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BE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fr-B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8" name="ZoneTexte 44">
                <a:extLst>
                  <a:ext uri="{FF2B5EF4-FFF2-40B4-BE49-F238E27FC236}">
                    <a16:creationId xmlns:a16="http://schemas.microsoft.com/office/drawing/2014/main" id="{AF6A6BF8-D9BB-EA43-9221-B31C6E83E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04" y="4248762"/>
                <a:ext cx="2323970" cy="5444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28">
                <a:extLst>
                  <a:ext uri="{FF2B5EF4-FFF2-40B4-BE49-F238E27FC236}">
                    <a16:creationId xmlns:a16="http://schemas.microsoft.com/office/drawing/2014/main" id="{90E68C5A-C1B5-21D2-F30A-4AD641F4C065}"/>
                  </a:ext>
                </a:extLst>
              </p:cNvPr>
              <p:cNvSpPr txBox="1"/>
              <p:nvPr/>
            </p:nvSpPr>
            <p:spPr>
              <a:xfrm>
                <a:off x="2915825" y="903125"/>
                <a:ext cx="4126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19" name="ZoneTexte 28">
                <a:extLst>
                  <a:ext uri="{FF2B5EF4-FFF2-40B4-BE49-F238E27FC236}">
                    <a16:creationId xmlns:a16="http://schemas.microsoft.com/office/drawing/2014/main" id="{90E68C5A-C1B5-21D2-F30A-4AD641F4C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25" y="903125"/>
                <a:ext cx="412613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B3A60C4-7059-A91A-4635-A43FA974D3FC}"/>
                  </a:ext>
                </a:extLst>
              </p:cNvPr>
              <p:cNvSpPr txBox="1"/>
              <p:nvPr/>
            </p:nvSpPr>
            <p:spPr>
              <a:xfrm>
                <a:off x="5606980" y="1663532"/>
                <a:ext cx="6195670" cy="9907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fr-BE" sz="1800" i="1" smtClean="0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BE" sz="1800" i="1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𝑒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fr-BE" sz="1800" i="1" smtClean="0">
                                  <a:solidFill>
                                    <a:srgbClr val="011C4B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ctrlPr>
                                    <a:rPr lang="en-US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𝑒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fr-BE" sz="180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BE" sz="1800" b="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fr-BE" sz="1800" b="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fr-BE" sz="1800" b="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𝑒</m:t>
                                      </m:r>
                                    </m:sup>
                                  </m:sSubSup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𝜕</m:t>
                                      </m:r>
                                      <m:sSup>
                                        <m:sSupPr>
                                          <m:ctrlPr>
                                            <a:rPr lang="en-US" sz="1800" i="1" smtClean="0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BE" sz="1800" b="0" i="1" smtClean="0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fr-BE" sz="1800" b="0" i="1" smtClean="0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  <m:t>𝑒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𝜕</m:t>
                                      </m:r>
                                      <m: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𝑡</m:t>
                                      </m:r>
                                    </m:den>
                                  </m:f>
                                  <m: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𝑑𝑉</m:t>
                                  </m:r>
                                </m:e>
                              </m:nary>
                              <m:r>
                                <a:rPr lang="fr-BE" sz="1800" i="1">
                                  <a:solidFill>
                                    <a:srgbClr val="011C4B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−</m:t>
                              </m:r>
                              <m:nary>
                                <m:naryPr>
                                  <m:limLoc m:val="undOvr"/>
                                  <m:ctrlPr>
                                    <a:rPr lang="en-US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𝑒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sty m:val="p"/>
                                    </m:rP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∇</m:t>
                                  </m:r>
                                  <m:sSubSup>
                                    <m:sSubSupPr>
                                      <m:ctrlP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BE" sz="1800" b="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𝑒</m:t>
                                      </m:r>
                                    </m:sup>
                                  </m:sSubSup>
                                  <m:r>
                                    <a:rPr lang="en-US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fr-BE" sz="1800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BE" sz="1800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  <m:t>𝑔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𝑒</m:t>
                                      </m:r>
                                    </m:sup>
                                  </m:sSup>
                                  <m: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𝑑𝑉</m:t>
                                  </m:r>
                                  <m: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+</m:t>
                                  </m:r>
                                </m:e>
                              </m:nary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fr-BE" sz="180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fr-BE" sz="1800" b="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𝑓</m:t>
                                  </m:r>
                                  <m:r>
                                    <a:rPr lang="fr-BE" sz="1800" b="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∈</m:t>
                                  </m:r>
                                  <m:r>
                                    <a:rPr lang="fr-BE" sz="1800" b="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𝜕</m:t>
                                  </m:r>
                                  <m:r>
                                    <a:rPr lang="fr-BE" sz="1800" b="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𝑒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limLoc m:val="undOvr"/>
                                      <m:ctrlPr>
                                        <a:rPr lang="en-US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4"/>
                                        </m:rPr>
                                        <a:rPr lang="fr-BE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𝑓</m:t>
                                      </m:r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fr-BE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cs typeface="Calibri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BE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  <m:t>𝛾</m:t>
                                          </m:r>
                                        </m:e>
                                        <m:sup>
                                          <m:r>
                                            <a:rPr lang="fr-BE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cs typeface="Calibri"/>
                                            </a:rPr>
                                            <m:t>𝑒</m:t>
                                          </m:r>
                                        </m:sup>
                                      </m:sSup>
                                      <m:r>
                                        <a:rPr lang="fr-BE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𝑑𝑆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US" sz="1800" i="1" smtClean="0">
                          <a:solidFill>
                            <a:srgbClr val="011C4B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r>
                        <a:rPr lang="fr-BE" sz="1800" b="0" i="1" smtClean="0">
                          <a:solidFill>
                            <a:srgbClr val="011C4B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0, ∀ </m:t>
                      </m:r>
                      <m:sSubSup>
                        <m:sSubSupPr>
                          <m:ctrlPr>
                            <a:rPr lang="fr-BE" sz="1800" i="1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SupPr>
                        <m:e>
                          <m:r>
                            <a:rPr lang="fr-BE" sz="1800" b="0" i="1" smtClean="0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𝑣</m:t>
                          </m:r>
                        </m:e>
                        <m:sub>
                          <m:r>
                            <a:rPr lang="fr-BE" sz="1800" i="1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𝑖</m:t>
                          </m:r>
                        </m:sub>
                        <m:sup>
                          <m:r>
                            <a:rPr lang="fr-BE" sz="1800" i="1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sz="1800" dirty="0">
                  <a:solidFill>
                    <a:srgbClr val="011C4B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B3A60C4-7059-A91A-4635-A43FA974D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980" y="1663532"/>
                <a:ext cx="6195670" cy="99078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row: Pentagon 17">
            <a:extLst>
              <a:ext uri="{FF2B5EF4-FFF2-40B4-BE49-F238E27FC236}">
                <a16:creationId xmlns:a16="http://schemas.microsoft.com/office/drawing/2014/main" id="{D6FBF1B4-133D-A091-9E13-C9CE30725D49}"/>
              </a:ext>
            </a:extLst>
          </p:cNvPr>
          <p:cNvSpPr/>
          <p:nvPr/>
        </p:nvSpPr>
        <p:spPr>
          <a:xfrm rot="5400000">
            <a:off x="8503571" y="2807544"/>
            <a:ext cx="402483" cy="606597"/>
          </a:xfrm>
          <a:prstGeom prst="homePlate">
            <a:avLst>
              <a:gd name="adj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3">
                <a:extLst>
                  <a:ext uri="{FF2B5EF4-FFF2-40B4-BE49-F238E27FC236}">
                    <a16:creationId xmlns:a16="http://schemas.microsoft.com/office/drawing/2014/main" id="{CA43D221-608F-71AD-FD53-63DDD9BB3A39}"/>
                  </a:ext>
                </a:extLst>
              </p:cNvPr>
              <p:cNvSpPr txBox="1"/>
              <p:nvPr/>
            </p:nvSpPr>
            <p:spPr>
              <a:xfrm>
                <a:off x="7661197" y="4664902"/>
                <a:ext cx="2087229" cy="5431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2800" i="1">
                    <a:solidFill>
                      <a:schemeClr val="dk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</m:num>
                        <m:den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BE" sz="18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BE" sz="1800" b="1" dirty="0"/>
              </a:p>
            </p:txBody>
          </p:sp>
        </mc:Choice>
        <mc:Fallback xmlns="">
          <p:sp>
            <p:nvSpPr>
              <p:cNvPr id="24" name="TextBox 13">
                <a:extLst>
                  <a:ext uri="{FF2B5EF4-FFF2-40B4-BE49-F238E27FC236}">
                    <a16:creationId xmlns:a16="http://schemas.microsoft.com/office/drawing/2014/main" id="{CA43D221-608F-71AD-FD53-63DDD9BB3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197" y="4664902"/>
                <a:ext cx="2087229" cy="54316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id="{7B210155-37DA-D135-0C7F-AB7BD5FE8E3B}"/>
              </a:ext>
            </a:extLst>
          </p:cNvPr>
          <p:cNvSpPr txBox="1"/>
          <p:nvPr/>
        </p:nvSpPr>
        <p:spPr>
          <a:xfrm>
            <a:off x="9385934" y="2695344"/>
            <a:ext cx="2622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Quadrature rule</a:t>
            </a:r>
          </a:p>
          <a:p>
            <a:r>
              <a:rPr lang="en-US" sz="2400" dirty="0"/>
              <a:t>Solution expansion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22003AA-4ED9-FA52-A930-A71576472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10</a:t>
            </a:fld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2FDD1DE-FDE5-6838-0D46-F502B1E81EEA}"/>
              </a:ext>
            </a:extLst>
          </p:cNvPr>
          <p:cNvSpPr txBox="1"/>
          <p:nvPr/>
        </p:nvSpPr>
        <p:spPr>
          <a:xfrm>
            <a:off x="7277081" y="3909295"/>
            <a:ext cx="285546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Semi-discretized eqn.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0071509-C36B-C32F-1E87-052441559006}"/>
              </a:ext>
            </a:extLst>
          </p:cNvPr>
          <p:cNvSpPr txBox="1"/>
          <p:nvPr/>
        </p:nvSpPr>
        <p:spPr>
          <a:xfrm>
            <a:off x="2575576" y="2259330"/>
            <a:ext cx="156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Discontinuities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14F1919-9BF1-0BAE-E7D1-04B7227C055C}"/>
              </a:ext>
            </a:extLst>
          </p:cNvPr>
          <p:cNvSpPr/>
          <p:nvPr/>
        </p:nvSpPr>
        <p:spPr>
          <a:xfrm>
            <a:off x="4144403" y="2259330"/>
            <a:ext cx="184196" cy="2338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ZoneTexte 41">
            <a:extLst>
              <a:ext uri="{FF2B5EF4-FFF2-40B4-BE49-F238E27FC236}">
                <a16:creationId xmlns:a16="http://schemas.microsoft.com/office/drawing/2014/main" id="{F891A668-377D-34FB-9821-CA6B838FAB86}"/>
              </a:ext>
            </a:extLst>
          </p:cNvPr>
          <p:cNvSpPr txBox="1"/>
          <p:nvPr/>
        </p:nvSpPr>
        <p:spPr>
          <a:xfrm>
            <a:off x="1293154" y="1715213"/>
            <a:ext cx="3444982" cy="3416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2400" dirty="0"/>
              <a:t>Collocation</a:t>
            </a:r>
          </a:p>
          <a:p>
            <a:endParaRPr lang="fr-BE" sz="2400" dirty="0"/>
          </a:p>
          <a:p>
            <a:r>
              <a:rPr lang="fr-BE" sz="2400" dirty="0"/>
              <a:t>Flux computations</a:t>
            </a:r>
          </a:p>
          <a:p>
            <a:endParaRPr lang="fr-BE" sz="2400" dirty="0"/>
          </a:p>
          <a:p>
            <a:r>
              <a:rPr lang="fr-BE" sz="2400" dirty="0"/>
              <a:t>Redistribution/</a:t>
            </a:r>
            <a:r>
              <a:rPr lang="fr-BE" sz="2400" dirty="0" err="1"/>
              <a:t>Integration</a:t>
            </a:r>
            <a:endParaRPr lang="fr-BE" sz="2400" dirty="0"/>
          </a:p>
          <a:p>
            <a:endParaRPr lang="fr-BE" sz="2400" dirty="0"/>
          </a:p>
          <a:p>
            <a:r>
              <a:rPr lang="fr-BE" sz="2400" dirty="0"/>
              <a:t>Inverse mass matrix</a:t>
            </a:r>
          </a:p>
          <a:p>
            <a:endParaRPr lang="fr-BE" sz="2400" dirty="0"/>
          </a:p>
          <a:p>
            <a:r>
              <a:rPr lang="fr-BE" sz="2400" dirty="0"/>
              <a:t>Advance in time</a:t>
            </a:r>
          </a:p>
        </p:txBody>
      </p:sp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Residual computation</a:t>
            </a:r>
          </a:p>
        </p:txBody>
      </p:sp>
      <p:sp>
        <p:nvSpPr>
          <p:cNvPr id="52" name="Espace réservé du numéro de diapositive 51">
            <a:extLst>
              <a:ext uri="{FF2B5EF4-FFF2-40B4-BE49-F238E27FC236}">
                <a16:creationId xmlns:a16="http://schemas.microsoft.com/office/drawing/2014/main" id="{BCCE5DA8-5C77-F581-A7AD-02F3B781E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11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88AC1034-31D6-7CAF-6F9D-A8952B308C63}"/>
                  </a:ext>
                </a:extLst>
              </p:cNvPr>
              <p:cNvSpPr txBox="1"/>
              <p:nvPr/>
            </p:nvSpPr>
            <p:spPr>
              <a:xfrm>
                <a:off x="5654141" y="1467172"/>
                <a:ext cx="5141792" cy="951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fr-B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𝑒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fr-B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∇</m:t>
                          </m:r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𝑣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</m:ctrlPr>
                            </m:accPr>
                            <m:e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  <m:t>𝑔</m:t>
                              </m:r>
                            </m:e>
                          </m:acc>
                          <m:r>
                            <a:rPr lang="fr-B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𝑑𝑉</m:t>
                          </m:r>
                        </m:e>
                      </m:nary>
                      <m:r>
                        <a:rPr lang="fr-BE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)∙</m:t>
                          </m:r>
                          <m:acc>
                            <m:accPr>
                              <m:chr m:val="⃗"/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accPr>
                            <m:e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𝑔</m:t>
                              </m:r>
                            </m:e>
                          </m:acc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(</m:t>
                          </m:r>
                          <m:sSub>
                            <m:sSubPr>
                              <m:ctrlPr>
                                <a:rPr lang="fr-B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𝑞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,</m:t>
                          </m:r>
                          <m:sSub>
                            <m:sSubPr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B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  <m:t>∇</m:t>
                              </m:r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𝑞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,</m:t>
                          </m:r>
                          <m:sSub>
                            <m:sSubPr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𝑞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)</m:t>
                          </m:r>
                        </m:e>
                      </m:nary>
                      <m:d>
                        <m:dPr>
                          <m:begChr m:val="|"/>
                          <m:endChr m:val="|"/>
                          <m:ctrlPr>
                            <a:rPr lang="fr-B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𝒥</m:t>
                          </m:r>
                        </m:e>
                      </m:d>
                    </m:oMath>
                  </m:oMathPara>
                </a14:m>
                <a:endParaRPr lang="fr-BE" sz="180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88AC1034-31D6-7CAF-6F9D-A8952B308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141" y="1467172"/>
                <a:ext cx="5141792" cy="9513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6225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ZoneTexte 53">
            <a:extLst>
              <a:ext uri="{FF2B5EF4-FFF2-40B4-BE49-F238E27FC236}">
                <a16:creationId xmlns:a16="http://schemas.microsoft.com/office/drawing/2014/main" id="{70E3F09D-5DF6-EB4D-9925-57087871E808}"/>
              </a:ext>
            </a:extLst>
          </p:cNvPr>
          <p:cNvSpPr txBox="1"/>
          <p:nvPr/>
        </p:nvSpPr>
        <p:spPr>
          <a:xfrm>
            <a:off x="1293154" y="1712016"/>
            <a:ext cx="3444982" cy="461665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Redistribution/Integration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891A668-377D-34FB-9821-CA6B838FAB86}"/>
              </a:ext>
            </a:extLst>
          </p:cNvPr>
          <p:cNvSpPr txBox="1"/>
          <p:nvPr/>
        </p:nvSpPr>
        <p:spPr>
          <a:xfrm>
            <a:off x="1293154" y="1715213"/>
            <a:ext cx="3444982" cy="3416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2400" dirty="0"/>
              <a:t>Collocation</a:t>
            </a:r>
          </a:p>
          <a:p>
            <a:endParaRPr lang="fr-BE" sz="2400" dirty="0"/>
          </a:p>
          <a:p>
            <a:r>
              <a:rPr lang="fr-BE" sz="2400" dirty="0"/>
              <a:t>Flux computations</a:t>
            </a:r>
          </a:p>
          <a:p>
            <a:endParaRPr lang="fr-BE" sz="2400" dirty="0"/>
          </a:p>
          <a:p>
            <a:r>
              <a:rPr lang="fr-BE" sz="2400" dirty="0"/>
              <a:t>Redistribution/</a:t>
            </a:r>
            <a:r>
              <a:rPr lang="fr-BE" sz="2400" dirty="0" err="1"/>
              <a:t>Integration</a:t>
            </a:r>
            <a:endParaRPr lang="fr-BE" sz="2400" dirty="0"/>
          </a:p>
          <a:p>
            <a:endParaRPr lang="fr-BE" sz="2400" dirty="0"/>
          </a:p>
          <a:p>
            <a:r>
              <a:rPr lang="fr-BE" sz="2400" dirty="0"/>
              <a:t>Inverse mass matrix</a:t>
            </a:r>
          </a:p>
          <a:p>
            <a:endParaRPr lang="fr-BE" sz="2400" dirty="0"/>
          </a:p>
          <a:p>
            <a:r>
              <a:rPr lang="fr-BE" sz="2400" dirty="0"/>
              <a:t>Advance in time</a:t>
            </a:r>
          </a:p>
        </p:txBody>
      </p:sp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Residual computation</a:t>
            </a:r>
          </a:p>
        </p:txBody>
      </p:sp>
      <p:sp>
        <p:nvSpPr>
          <p:cNvPr id="52" name="Espace réservé du numéro de diapositive 51">
            <a:extLst>
              <a:ext uri="{FF2B5EF4-FFF2-40B4-BE49-F238E27FC236}">
                <a16:creationId xmlns:a16="http://schemas.microsoft.com/office/drawing/2014/main" id="{BCCE5DA8-5C77-F581-A7AD-02F3B781E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12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DE18D62-3234-89A1-54B7-2C4188795D85}"/>
                  </a:ext>
                </a:extLst>
              </p:cNvPr>
              <p:cNvSpPr txBox="1"/>
              <p:nvPr/>
            </p:nvSpPr>
            <p:spPr>
              <a:xfrm>
                <a:off x="5654141" y="1467172"/>
                <a:ext cx="5141792" cy="951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fr-B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𝑒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fr-B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∇</m:t>
                          </m:r>
                          <m:r>
                            <a:rPr lang="fr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𝑣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</m:ctrlPr>
                            </m:acc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  <m:t>𝑔</m:t>
                              </m:r>
                            </m:e>
                          </m:acc>
                          <m:r>
                            <a:rPr lang="fr-B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𝑑𝑉</m:t>
                          </m:r>
                        </m:e>
                      </m:nary>
                      <m:r>
                        <a:rPr lang="fr-BE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fr-BE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fr-BE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fr-BE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BE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fr-BE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fr-BE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fr-BE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fr-BE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BE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)∙</m:t>
                          </m:r>
                          <m:acc>
                            <m:accPr>
                              <m:chr m:val="⃗"/>
                              <m:ctrlPr>
                                <a:rPr lang="fr-BE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accPr>
                            <m:e>
                              <m:r>
                                <a:rPr lang="fr-BE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𝑔</m:t>
                              </m:r>
                            </m:e>
                          </m:acc>
                          <m:r>
                            <a:rPr lang="fr-BE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(</m:t>
                          </m:r>
                          <m:sSub>
                            <m:sSubPr>
                              <m:ctrlPr>
                                <a:rPr lang="fr-B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𝑞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,</m:t>
                          </m:r>
                          <m:sSub>
                            <m:sSubPr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B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  <m:t>∇</m:t>
                              </m:r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𝑞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,</m:t>
                          </m:r>
                          <m:sSub>
                            <m:sSubPr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𝑞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)</m:t>
                          </m:r>
                        </m:e>
                      </m:nary>
                      <m:d>
                        <m:dPr>
                          <m:begChr m:val="|"/>
                          <m:endChr m:val="|"/>
                          <m:ctrlPr>
                            <a:rPr lang="fr-BE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fr-BE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𝒥</m:t>
                          </m:r>
                        </m:e>
                      </m:d>
                    </m:oMath>
                  </m:oMathPara>
                </a14:m>
                <a:endParaRPr lang="fr-BE" sz="1800" dirty="0">
                  <a:solidFill>
                    <a:schemeClr val="bg1">
                      <a:lumMod val="85000"/>
                    </a:schemeClr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DE18D62-3234-89A1-54B7-2C4188795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141" y="1467172"/>
                <a:ext cx="5141792" cy="9513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890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CCA17FFD-2F12-9626-90C5-7648F99FB22B}"/>
              </a:ext>
            </a:extLst>
          </p:cNvPr>
          <p:cNvSpPr txBox="1"/>
          <p:nvPr/>
        </p:nvSpPr>
        <p:spPr>
          <a:xfrm>
            <a:off x="1293154" y="2453876"/>
            <a:ext cx="3444982" cy="461665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Redistribution/Integration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891A668-377D-34FB-9821-CA6B838FAB86}"/>
              </a:ext>
            </a:extLst>
          </p:cNvPr>
          <p:cNvSpPr txBox="1"/>
          <p:nvPr/>
        </p:nvSpPr>
        <p:spPr>
          <a:xfrm>
            <a:off x="1293154" y="1715213"/>
            <a:ext cx="3444982" cy="3416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2400" dirty="0"/>
              <a:t>Collocation</a:t>
            </a:r>
          </a:p>
          <a:p>
            <a:endParaRPr lang="fr-BE" sz="2400" dirty="0"/>
          </a:p>
          <a:p>
            <a:r>
              <a:rPr lang="fr-BE" sz="2400" dirty="0"/>
              <a:t>Flux computations</a:t>
            </a:r>
          </a:p>
          <a:p>
            <a:endParaRPr lang="fr-BE" sz="2400" dirty="0"/>
          </a:p>
          <a:p>
            <a:r>
              <a:rPr lang="fr-BE" sz="2400" dirty="0"/>
              <a:t>Redistribution/</a:t>
            </a:r>
            <a:r>
              <a:rPr lang="fr-BE" sz="2400" dirty="0" err="1"/>
              <a:t>Integration</a:t>
            </a:r>
            <a:endParaRPr lang="fr-BE" sz="2400" dirty="0"/>
          </a:p>
          <a:p>
            <a:endParaRPr lang="fr-BE" sz="2400" dirty="0"/>
          </a:p>
          <a:p>
            <a:r>
              <a:rPr lang="fr-BE" sz="2400" dirty="0"/>
              <a:t>Inverse mass matrix</a:t>
            </a:r>
          </a:p>
          <a:p>
            <a:endParaRPr lang="fr-BE" sz="2400" dirty="0"/>
          </a:p>
          <a:p>
            <a:r>
              <a:rPr lang="fr-BE" sz="2400" dirty="0"/>
              <a:t>Advance in time</a:t>
            </a:r>
          </a:p>
        </p:txBody>
      </p:sp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Residual computation</a:t>
            </a:r>
          </a:p>
        </p:txBody>
      </p:sp>
      <p:sp>
        <p:nvSpPr>
          <p:cNvPr id="52" name="Espace réservé du numéro de diapositive 51">
            <a:extLst>
              <a:ext uri="{FF2B5EF4-FFF2-40B4-BE49-F238E27FC236}">
                <a16:creationId xmlns:a16="http://schemas.microsoft.com/office/drawing/2014/main" id="{BCCE5DA8-5C77-F581-A7AD-02F3B781E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13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E1F3B63F-CB34-3D1B-0968-9BF62CF8BD35}"/>
                  </a:ext>
                </a:extLst>
              </p:cNvPr>
              <p:cNvSpPr txBox="1"/>
              <p:nvPr/>
            </p:nvSpPr>
            <p:spPr>
              <a:xfrm>
                <a:off x="5654140" y="2209032"/>
                <a:ext cx="5154616" cy="951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fr-B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𝑒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fr-B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∇</m:t>
                          </m:r>
                          <m:r>
                            <a:rPr lang="fr-B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𝑣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</m:ctrlPr>
                            </m:acc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  <m:t>𝑔</m:t>
                              </m:r>
                            </m:e>
                          </m:acc>
                          <m:r>
                            <a:rPr lang="fr-B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𝑑𝑉</m:t>
                          </m:r>
                        </m:e>
                      </m:nary>
                      <m:r>
                        <a:rPr lang="fr-BE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fr-BE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fr-BE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fr-BE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BE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fr-BE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fr-BE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fr-BE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fr-BE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BE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BE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)∙</m:t>
                          </m:r>
                          <m:acc>
                            <m:accPr>
                              <m:chr m:val="⃗"/>
                              <m:ctrlPr>
                                <a:rPr lang="fr-BE" i="1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acc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  <a:cs typeface="Calibri"/>
                                </a:rPr>
                                <m:t>𝑔</m:t>
                              </m:r>
                            </m:e>
                          </m:acc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(</m:t>
                          </m:r>
                          <m:sSub>
                            <m:sSubPr>
                              <m:ctrlPr>
                                <a:rPr lang="fr-B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𝑞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,</m:t>
                          </m:r>
                          <m:sSub>
                            <m:sSubPr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B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  <m:t>∇</m:t>
                              </m:r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𝑞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,</m:t>
                          </m:r>
                          <m:sSub>
                            <m:sSubPr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𝑞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)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fr-BE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r>
                                <a:rPr lang="fr-BE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  <m:t>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fr-BE" sz="1800" dirty="0">
                  <a:solidFill>
                    <a:schemeClr val="bg1">
                      <a:lumMod val="85000"/>
                    </a:schemeClr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E1F3B63F-CB34-3D1B-0968-9BF62CF8B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140" y="2209032"/>
                <a:ext cx="5154616" cy="9513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7741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5F613F8E-8C85-6D5A-6478-11DC598F8784}"/>
              </a:ext>
            </a:extLst>
          </p:cNvPr>
          <p:cNvSpPr txBox="1"/>
          <p:nvPr/>
        </p:nvSpPr>
        <p:spPr>
          <a:xfrm>
            <a:off x="1293154" y="3192540"/>
            <a:ext cx="3444982" cy="461665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Redistribution/Integration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891A668-377D-34FB-9821-CA6B838FAB86}"/>
              </a:ext>
            </a:extLst>
          </p:cNvPr>
          <p:cNvSpPr txBox="1"/>
          <p:nvPr/>
        </p:nvSpPr>
        <p:spPr>
          <a:xfrm>
            <a:off x="1293154" y="1715213"/>
            <a:ext cx="3444982" cy="3416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2400" dirty="0"/>
              <a:t>Collocation</a:t>
            </a:r>
          </a:p>
          <a:p>
            <a:endParaRPr lang="fr-BE" sz="2400" dirty="0"/>
          </a:p>
          <a:p>
            <a:r>
              <a:rPr lang="fr-BE" sz="2400" dirty="0"/>
              <a:t>Flux computations</a:t>
            </a:r>
          </a:p>
          <a:p>
            <a:endParaRPr lang="fr-BE" sz="2400" dirty="0"/>
          </a:p>
          <a:p>
            <a:r>
              <a:rPr lang="fr-BE" sz="2400" dirty="0"/>
              <a:t>Redistribution/</a:t>
            </a:r>
            <a:r>
              <a:rPr lang="fr-BE" sz="2400" dirty="0" err="1"/>
              <a:t>Integration</a:t>
            </a:r>
            <a:endParaRPr lang="fr-BE" sz="2400" dirty="0"/>
          </a:p>
          <a:p>
            <a:endParaRPr lang="fr-BE" sz="2400" dirty="0"/>
          </a:p>
          <a:p>
            <a:r>
              <a:rPr lang="fr-BE" sz="2400" dirty="0"/>
              <a:t>Inverse mass matrix</a:t>
            </a:r>
          </a:p>
          <a:p>
            <a:endParaRPr lang="fr-BE" sz="2400" dirty="0"/>
          </a:p>
          <a:p>
            <a:r>
              <a:rPr lang="fr-BE" sz="2400" dirty="0"/>
              <a:t>Advance in time</a:t>
            </a:r>
          </a:p>
        </p:txBody>
      </p:sp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Residual computation</a:t>
            </a:r>
          </a:p>
        </p:txBody>
      </p:sp>
      <p:sp>
        <p:nvSpPr>
          <p:cNvPr id="52" name="Espace réservé du numéro de diapositive 51">
            <a:extLst>
              <a:ext uri="{FF2B5EF4-FFF2-40B4-BE49-F238E27FC236}">
                <a16:creationId xmlns:a16="http://schemas.microsoft.com/office/drawing/2014/main" id="{BCCE5DA8-5C77-F581-A7AD-02F3B781E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14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F6A34F8D-5362-6F88-219F-2217336C6412}"/>
                  </a:ext>
                </a:extLst>
              </p:cNvPr>
              <p:cNvSpPr txBox="1"/>
              <p:nvPr/>
            </p:nvSpPr>
            <p:spPr>
              <a:xfrm>
                <a:off x="5654140" y="2947696"/>
                <a:ext cx="5244384" cy="951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fr-B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𝑒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fr-B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∇</m:t>
                          </m:r>
                          <m:r>
                            <a:rPr lang="fr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𝑣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</m:ctrlPr>
                            </m:acc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  <m:t>𝑔</m:t>
                              </m:r>
                            </m:e>
                          </m:acc>
                          <m:r>
                            <a:rPr lang="fr-B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𝑑𝑉</m:t>
                          </m:r>
                        </m:e>
                      </m:nary>
                      <m:r>
                        <a:rPr lang="fr-BE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fr-B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fr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fr-B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)∙</m:t>
                          </m:r>
                          <m:acc>
                            <m:accPr>
                              <m:chr m:val="⃗"/>
                              <m:ctrlPr>
                                <a:rPr lang="fr-BE" i="1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acc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  <a:cs typeface="Calibri"/>
                                </a:rPr>
                                <m:t>𝑔</m:t>
                              </m:r>
                            </m:e>
                          </m:acc>
                          <m:r>
                            <a:rPr lang="fr-B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 </m:t>
                          </m:r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(</m:t>
                          </m:r>
                          <m:sSub>
                            <m:sSubPr>
                              <m:ctrlPr>
                                <a:rPr lang="fr-B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𝑞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,</m:t>
                          </m:r>
                          <m:sSub>
                            <m:sSubPr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B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  <m:t>∇</m:t>
                              </m:r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𝑞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,</m:t>
                          </m:r>
                          <m:sSub>
                            <m:sSubPr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𝑞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)</m:t>
                          </m:r>
                        </m:e>
                      </m:nary>
                      <m:d>
                        <m:dPr>
                          <m:begChr m:val="|"/>
                          <m:endChr m:val="|"/>
                          <m:ctrlPr>
                            <a:rPr lang="fr-BE" i="1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fr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𝒥</m:t>
                          </m:r>
                        </m:e>
                      </m:d>
                    </m:oMath>
                  </m:oMathPara>
                </a14:m>
                <a:endParaRPr lang="fr-BE" sz="1800" dirty="0">
                  <a:solidFill>
                    <a:schemeClr val="bg1">
                      <a:lumMod val="85000"/>
                    </a:schemeClr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F6A34F8D-5362-6F88-219F-2217336C6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140" y="2947696"/>
                <a:ext cx="5244384" cy="9513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9832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ZoneTexte 41">
            <a:extLst>
              <a:ext uri="{FF2B5EF4-FFF2-40B4-BE49-F238E27FC236}">
                <a16:creationId xmlns:a16="http://schemas.microsoft.com/office/drawing/2014/main" id="{F891A668-377D-34FB-9821-CA6B838FAB86}"/>
              </a:ext>
            </a:extLst>
          </p:cNvPr>
          <p:cNvSpPr txBox="1"/>
          <p:nvPr/>
        </p:nvSpPr>
        <p:spPr>
          <a:xfrm>
            <a:off x="1293154" y="1715213"/>
            <a:ext cx="3444982" cy="3416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2400" dirty="0"/>
              <a:t>Collocation</a:t>
            </a:r>
          </a:p>
          <a:p>
            <a:endParaRPr lang="fr-BE" sz="2400" dirty="0"/>
          </a:p>
          <a:p>
            <a:r>
              <a:rPr lang="fr-BE" sz="2400" dirty="0"/>
              <a:t>Flux computations</a:t>
            </a:r>
          </a:p>
          <a:p>
            <a:endParaRPr lang="fr-BE" sz="2400" dirty="0"/>
          </a:p>
          <a:p>
            <a:r>
              <a:rPr lang="fr-BE" sz="2400" dirty="0"/>
              <a:t>Redistribution/</a:t>
            </a:r>
            <a:r>
              <a:rPr lang="fr-BE" sz="2400" dirty="0" err="1"/>
              <a:t>Integration</a:t>
            </a:r>
            <a:endParaRPr lang="fr-BE" sz="2400" dirty="0"/>
          </a:p>
          <a:p>
            <a:endParaRPr lang="fr-BE" sz="2400" dirty="0"/>
          </a:p>
          <a:p>
            <a:r>
              <a:rPr lang="fr-BE" sz="2400" dirty="0"/>
              <a:t>Inverse mass matrix</a:t>
            </a:r>
          </a:p>
          <a:p>
            <a:endParaRPr lang="fr-BE" sz="2400" dirty="0"/>
          </a:p>
          <a:p>
            <a:r>
              <a:rPr lang="fr-BE" sz="2400" dirty="0"/>
              <a:t>Advance in time</a:t>
            </a:r>
          </a:p>
        </p:txBody>
      </p:sp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Residual computation</a:t>
            </a:r>
          </a:p>
        </p:txBody>
      </p:sp>
      <p:sp>
        <p:nvSpPr>
          <p:cNvPr id="52" name="Espace réservé du numéro de diapositive 51">
            <a:extLst>
              <a:ext uri="{FF2B5EF4-FFF2-40B4-BE49-F238E27FC236}">
                <a16:creationId xmlns:a16="http://schemas.microsoft.com/office/drawing/2014/main" id="{BCCE5DA8-5C77-F581-A7AD-02F3B781E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15</a:t>
            </a:fld>
            <a:endParaRPr lang="fr-FR"/>
          </a:p>
        </p:txBody>
      </p:sp>
      <p:sp>
        <p:nvSpPr>
          <p:cNvPr id="13" name="Right Brace 18">
            <a:extLst>
              <a:ext uri="{FF2B5EF4-FFF2-40B4-BE49-F238E27FC236}">
                <a16:creationId xmlns:a16="http://schemas.microsoft.com/office/drawing/2014/main" id="{FD14E7FE-1B27-66CD-AFE3-410CA9A7B290}"/>
              </a:ext>
            </a:extLst>
          </p:cNvPr>
          <p:cNvSpPr/>
          <p:nvPr/>
        </p:nvSpPr>
        <p:spPr>
          <a:xfrm>
            <a:off x="4738136" y="1715213"/>
            <a:ext cx="284085" cy="2016000"/>
          </a:xfrm>
          <a:prstGeom prst="rightBrace">
            <a:avLst/>
          </a:prstGeom>
          <a:noFill/>
          <a:ln w="38100">
            <a:solidFill>
              <a:srgbClr val="4168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3B7F2FE-4F6E-44C4-7D12-7C374492D26E}"/>
              </a:ext>
            </a:extLst>
          </p:cNvPr>
          <p:cNvSpPr txBox="1"/>
          <p:nvPr/>
        </p:nvSpPr>
        <p:spPr>
          <a:xfrm>
            <a:off x="5022221" y="2492380"/>
            <a:ext cx="3429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volume and interfaces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3">
                <a:extLst>
                  <a:ext uri="{FF2B5EF4-FFF2-40B4-BE49-F238E27FC236}">
                    <a16:creationId xmlns:a16="http://schemas.microsoft.com/office/drawing/2014/main" id="{EAF87272-2898-F937-CE10-839A00060B07}"/>
                  </a:ext>
                </a:extLst>
              </p:cNvPr>
              <p:cNvSpPr txBox="1"/>
              <p:nvPr/>
            </p:nvSpPr>
            <p:spPr>
              <a:xfrm>
                <a:off x="8735322" y="2410883"/>
                <a:ext cx="2087229" cy="5431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2800" i="1">
                    <a:solidFill>
                      <a:schemeClr val="dk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80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</m:num>
                        <m:den>
                          <m:r>
                            <a:rPr lang="en-US" sz="180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8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180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BE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BE" sz="1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3">
                <a:extLst>
                  <a:ext uri="{FF2B5EF4-FFF2-40B4-BE49-F238E27FC236}">
                    <a16:creationId xmlns:a16="http://schemas.microsoft.com/office/drawing/2014/main" id="{EAF87272-2898-F937-CE10-839A00060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322" y="2410883"/>
                <a:ext cx="2087229" cy="5431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>
            <a:extLst>
              <a:ext uri="{FF2B5EF4-FFF2-40B4-BE49-F238E27FC236}">
                <a16:creationId xmlns:a16="http://schemas.microsoft.com/office/drawing/2014/main" id="{F7BAD325-685F-4F23-743F-030148751006}"/>
              </a:ext>
            </a:extLst>
          </p:cNvPr>
          <p:cNvSpPr txBox="1"/>
          <p:nvPr/>
        </p:nvSpPr>
        <p:spPr>
          <a:xfrm>
            <a:off x="8351205" y="1791467"/>
            <a:ext cx="285546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Semi-discretized eqn.</a:t>
            </a:r>
          </a:p>
        </p:txBody>
      </p:sp>
    </p:spTree>
    <p:extLst>
      <p:ext uri="{BB962C8B-B14F-4D97-AF65-F5344CB8AC3E}">
        <p14:creationId xmlns:p14="http://schemas.microsoft.com/office/powerpoint/2010/main" val="2854700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0CC37A45-5CF9-5F67-5F0D-7E645462D6CF}"/>
              </a:ext>
            </a:extLst>
          </p:cNvPr>
          <p:cNvSpPr txBox="1"/>
          <p:nvPr/>
        </p:nvSpPr>
        <p:spPr>
          <a:xfrm>
            <a:off x="1293154" y="3931204"/>
            <a:ext cx="3444982" cy="461665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Redistribution/Integration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891A668-377D-34FB-9821-CA6B838FAB86}"/>
              </a:ext>
            </a:extLst>
          </p:cNvPr>
          <p:cNvSpPr txBox="1"/>
          <p:nvPr/>
        </p:nvSpPr>
        <p:spPr>
          <a:xfrm>
            <a:off x="1293154" y="1715213"/>
            <a:ext cx="3444982" cy="3416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2400" dirty="0"/>
              <a:t>Collocation</a:t>
            </a:r>
          </a:p>
          <a:p>
            <a:endParaRPr lang="fr-BE" sz="2400" dirty="0"/>
          </a:p>
          <a:p>
            <a:r>
              <a:rPr lang="fr-BE" sz="2400" dirty="0"/>
              <a:t>Flux computations</a:t>
            </a:r>
          </a:p>
          <a:p>
            <a:endParaRPr lang="fr-BE" sz="2400" dirty="0"/>
          </a:p>
          <a:p>
            <a:r>
              <a:rPr lang="fr-BE" sz="2400" dirty="0"/>
              <a:t>Redistribution/</a:t>
            </a:r>
            <a:r>
              <a:rPr lang="fr-BE" sz="2400" dirty="0" err="1"/>
              <a:t>Integration</a:t>
            </a:r>
            <a:endParaRPr lang="fr-BE" sz="2400" dirty="0"/>
          </a:p>
          <a:p>
            <a:endParaRPr lang="fr-BE" sz="2400" dirty="0"/>
          </a:p>
          <a:p>
            <a:r>
              <a:rPr lang="fr-BE" sz="2400" dirty="0"/>
              <a:t>Inverse mass matrix</a:t>
            </a:r>
          </a:p>
          <a:p>
            <a:endParaRPr lang="fr-BE" sz="2400" dirty="0"/>
          </a:p>
          <a:p>
            <a:r>
              <a:rPr lang="fr-BE" sz="2400" dirty="0"/>
              <a:t>Advance in time</a:t>
            </a:r>
          </a:p>
        </p:txBody>
      </p:sp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Residual computation</a:t>
            </a:r>
          </a:p>
        </p:txBody>
      </p:sp>
      <p:sp>
        <p:nvSpPr>
          <p:cNvPr id="52" name="Espace réservé du numéro de diapositive 51">
            <a:extLst>
              <a:ext uri="{FF2B5EF4-FFF2-40B4-BE49-F238E27FC236}">
                <a16:creationId xmlns:a16="http://schemas.microsoft.com/office/drawing/2014/main" id="{BCCE5DA8-5C77-F581-A7AD-02F3B781E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16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3">
                <a:extLst>
                  <a:ext uri="{FF2B5EF4-FFF2-40B4-BE49-F238E27FC236}">
                    <a16:creationId xmlns:a16="http://schemas.microsoft.com/office/drawing/2014/main" id="{351AE68F-1AD2-EC66-9F5D-8A5CB9BAF809}"/>
                  </a:ext>
                </a:extLst>
              </p:cNvPr>
              <p:cNvSpPr txBox="1"/>
              <p:nvPr/>
            </p:nvSpPr>
            <p:spPr>
              <a:xfrm>
                <a:off x="8735322" y="2410883"/>
                <a:ext cx="2087229" cy="5431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2800" i="1">
                    <a:solidFill>
                      <a:schemeClr val="dk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80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</m:num>
                        <m:den>
                          <m:r>
                            <a:rPr lang="en-US" sz="180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8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BE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BE" sz="1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13">
                <a:extLst>
                  <a:ext uri="{FF2B5EF4-FFF2-40B4-BE49-F238E27FC236}">
                    <a16:creationId xmlns:a16="http://schemas.microsoft.com/office/drawing/2014/main" id="{351AE68F-1AD2-EC66-9F5D-8A5CB9BAF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322" y="2410883"/>
                <a:ext cx="2087229" cy="5431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>
            <a:extLst>
              <a:ext uri="{FF2B5EF4-FFF2-40B4-BE49-F238E27FC236}">
                <a16:creationId xmlns:a16="http://schemas.microsoft.com/office/drawing/2014/main" id="{39B44608-BC83-0227-4593-692F277FBDC9}"/>
              </a:ext>
            </a:extLst>
          </p:cNvPr>
          <p:cNvSpPr txBox="1"/>
          <p:nvPr/>
        </p:nvSpPr>
        <p:spPr>
          <a:xfrm>
            <a:off x="8351205" y="1791467"/>
            <a:ext cx="285546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Semi-discretized eqn.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AB4131C-192D-BFEB-F141-710E2368C501}"/>
              </a:ext>
            </a:extLst>
          </p:cNvPr>
          <p:cNvSpPr txBox="1"/>
          <p:nvPr/>
        </p:nvSpPr>
        <p:spPr>
          <a:xfrm>
            <a:off x="5299665" y="3931204"/>
            <a:ext cx="5456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Same element mass matrix for all domain</a:t>
            </a:r>
          </a:p>
        </p:txBody>
      </p:sp>
      <p:sp>
        <p:nvSpPr>
          <p:cNvPr id="14" name="Arrow: Pentagon 17">
            <a:extLst>
              <a:ext uri="{FF2B5EF4-FFF2-40B4-BE49-F238E27FC236}">
                <a16:creationId xmlns:a16="http://schemas.microsoft.com/office/drawing/2014/main" id="{74DC6A3E-E419-765F-0D85-223A4CB8DDA5}"/>
              </a:ext>
            </a:extLst>
          </p:cNvPr>
          <p:cNvSpPr/>
          <p:nvPr/>
        </p:nvSpPr>
        <p:spPr>
          <a:xfrm>
            <a:off x="4897182" y="3858737"/>
            <a:ext cx="402483" cy="606597"/>
          </a:xfrm>
          <a:prstGeom prst="homePlate">
            <a:avLst>
              <a:gd name="adj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074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8DA5CAC6-04D4-4891-C609-3D58BFDB7568}"/>
              </a:ext>
            </a:extLst>
          </p:cNvPr>
          <p:cNvSpPr txBox="1"/>
          <p:nvPr/>
        </p:nvSpPr>
        <p:spPr>
          <a:xfrm>
            <a:off x="1293154" y="4669868"/>
            <a:ext cx="3444982" cy="461665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Redistribution/Integration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891A668-377D-34FB-9821-CA6B838FAB86}"/>
              </a:ext>
            </a:extLst>
          </p:cNvPr>
          <p:cNvSpPr txBox="1"/>
          <p:nvPr/>
        </p:nvSpPr>
        <p:spPr>
          <a:xfrm>
            <a:off x="1293154" y="1715213"/>
            <a:ext cx="3444982" cy="3416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2400" dirty="0"/>
              <a:t>Collocation</a:t>
            </a:r>
          </a:p>
          <a:p>
            <a:endParaRPr lang="fr-BE" sz="2400" dirty="0"/>
          </a:p>
          <a:p>
            <a:r>
              <a:rPr lang="fr-BE" sz="2400" dirty="0"/>
              <a:t>Flux computations</a:t>
            </a:r>
          </a:p>
          <a:p>
            <a:endParaRPr lang="fr-BE" sz="2400" dirty="0"/>
          </a:p>
          <a:p>
            <a:r>
              <a:rPr lang="fr-BE" sz="2400" dirty="0"/>
              <a:t>Redistribution/</a:t>
            </a:r>
            <a:r>
              <a:rPr lang="fr-BE" sz="2400" dirty="0" err="1"/>
              <a:t>Integration</a:t>
            </a:r>
            <a:endParaRPr lang="fr-BE" sz="2400" dirty="0"/>
          </a:p>
          <a:p>
            <a:endParaRPr lang="fr-BE" sz="2400" dirty="0"/>
          </a:p>
          <a:p>
            <a:r>
              <a:rPr lang="fr-BE" sz="2400" dirty="0"/>
              <a:t>Inverse mass matrix</a:t>
            </a:r>
          </a:p>
          <a:p>
            <a:endParaRPr lang="fr-BE" sz="2400" dirty="0"/>
          </a:p>
          <a:p>
            <a:r>
              <a:rPr lang="fr-BE" sz="2400" dirty="0"/>
              <a:t>Advance in time</a:t>
            </a:r>
          </a:p>
        </p:txBody>
      </p:sp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Residual computation</a:t>
            </a:r>
          </a:p>
        </p:txBody>
      </p:sp>
      <p:sp>
        <p:nvSpPr>
          <p:cNvPr id="52" name="Espace réservé du numéro de diapositive 51">
            <a:extLst>
              <a:ext uri="{FF2B5EF4-FFF2-40B4-BE49-F238E27FC236}">
                <a16:creationId xmlns:a16="http://schemas.microsoft.com/office/drawing/2014/main" id="{BCCE5DA8-5C77-F581-A7AD-02F3B781E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17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0A5D8BC2-F3F8-A536-8E5B-40C227CDF949}"/>
                  </a:ext>
                </a:extLst>
              </p:cNvPr>
              <p:cNvSpPr txBox="1"/>
              <p:nvPr/>
            </p:nvSpPr>
            <p:spPr>
              <a:xfrm>
                <a:off x="8735322" y="2410883"/>
                <a:ext cx="2087229" cy="5431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2800" i="1">
                    <a:solidFill>
                      <a:schemeClr val="dk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80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180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BE" sz="18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BE" sz="1800" b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0A5D8BC2-F3F8-A536-8E5B-40C227CDF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322" y="2410883"/>
                <a:ext cx="2087229" cy="5431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BA523DAE-07C8-BA21-7AD7-490174929045}"/>
              </a:ext>
            </a:extLst>
          </p:cNvPr>
          <p:cNvSpPr txBox="1"/>
          <p:nvPr/>
        </p:nvSpPr>
        <p:spPr>
          <a:xfrm>
            <a:off x="8351205" y="1791467"/>
            <a:ext cx="285546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Semi-discretized eqn.</a:t>
            </a:r>
          </a:p>
        </p:txBody>
      </p:sp>
      <p:sp>
        <p:nvSpPr>
          <p:cNvPr id="15" name="Flèche : demi-tour 14">
            <a:extLst>
              <a:ext uri="{FF2B5EF4-FFF2-40B4-BE49-F238E27FC236}">
                <a16:creationId xmlns:a16="http://schemas.microsoft.com/office/drawing/2014/main" id="{FDD8BD63-8029-899E-4864-604CABF0B242}"/>
              </a:ext>
            </a:extLst>
          </p:cNvPr>
          <p:cNvSpPr/>
          <p:nvPr/>
        </p:nvSpPr>
        <p:spPr>
          <a:xfrm rot="16200000">
            <a:off x="-592575" y="2988780"/>
            <a:ext cx="3086959" cy="684498"/>
          </a:xfrm>
          <a:prstGeom prst="uturnArrow">
            <a:avLst>
              <a:gd name="adj1" fmla="val 0"/>
              <a:gd name="adj2" fmla="val 25000"/>
              <a:gd name="adj3" fmla="val 38057"/>
              <a:gd name="adj4" fmla="val 0"/>
              <a:gd name="adj5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Pentagon 17">
            <a:extLst>
              <a:ext uri="{FF2B5EF4-FFF2-40B4-BE49-F238E27FC236}">
                <a16:creationId xmlns:a16="http://schemas.microsoft.com/office/drawing/2014/main" id="{B46CE39C-75EE-64C2-DF53-54BB4889A40B}"/>
              </a:ext>
            </a:extLst>
          </p:cNvPr>
          <p:cNvSpPr/>
          <p:nvPr/>
        </p:nvSpPr>
        <p:spPr>
          <a:xfrm>
            <a:off x="4897182" y="4571210"/>
            <a:ext cx="402483" cy="606597"/>
          </a:xfrm>
          <a:prstGeom prst="homePlate">
            <a:avLst>
              <a:gd name="adj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3F29195-756B-DD87-DCA4-1D5C78E2E8E3}"/>
              </a:ext>
            </a:extLst>
          </p:cNvPr>
          <p:cNvSpPr txBox="1"/>
          <p:nvPr/>
        </p:nvSpPr>
        <p:spPr>
          <a:xfrm>
            <a:off x="5299665" y="4669867"/>
            <a:ext cx="5278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High-order explicit/implicit time scheme</a:t>
            </a:r>
          </a:p>
        </p:txBody>
      </p:sp>
    </p:spTree>
    <p:extLst>
      <p:ext uri="{BB962C8B-B14F-4D97-AF65-F5344CB8AC3E}">
        <p14:creationId xmlns:p14="http://schemas.microsoft.com/office/powerpoint/2010/main" val="4157385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Implementation optimization</a:t>
            </a:r>
          </a:p>
        </p:txBody>
      </p:sp>
      <p:sp>
        <p:nvSpPr>
          <p:cNvPr id="52" name="Espace réservé du numéro de diapositive 51">
            <a:extLst>
              <a:ext uri="{FF2B5EF4-FFF2-40B4-BE49-F238E27FC236}">
                <a16:creationId xmlns:a16="http://schemas.microsoft.com/office/drawing/2014/main" id="{BCCE5DA8-5C77-F581-A7AD-02F3B781E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18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4">
                <a:extLst>
                  <a:ext uri="{FF2B5EF4-FFF2-40B4-BE49-F238E27FC236}">
                    <a16:creationId xmlns:a16="http://schemas.microsoft.com/office/drawing/2014/main" id="{DC19020D-3D94-7CC9-3321-5A947C17859E}"/>
                  </a:ext>
                </a:extLst>
              </p:cNvPr>
              <p:cNvSpPr txBox="1"/>
              <p:nvPr/>
            </p:nvSpPr>
            <p:spPr>
              <a:xfrm>
                <a:off x="2587158" y="2298790"/>
                <a:ext cx="2590966" cy="544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d>
                        <m:dPr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  <m:r>
                        <a:rPr lang="fr-BE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fr-B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50" name="ZoneTexte 44">
                <a:extLst>
                  <a:ext uri="{FF2B5EF4-FFF2-40B4-BE49-F238E27FC236}">
                    <a16:creationId xmlns:a16="http://schemas.microsoft.com/office/drawing/2014/main" id="{DC19020D-3D94-7CC9-3321-5A947C178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158" y="2298790"/>
                <a:ext cx="2590966" cy="5444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256B140E-93F4-A597-3C92-C9008A9DC0E8}"/>
              </a:ext>
            </a:extLst>
          </p:cNvPr>
          <p:cNvSpPr/>
          <p:nvPr/>
        </p:nvSpPr>
        <p:spPr>
          <a:xfrm>
            <a:off x="7258570" y="3506702"/>
            <a:ext cx="270000" cy="1620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1254553-0803-A20B-7F69-2832B665838D}"/>
              </a:ext>
            </a:extLst>
          </p:cNvPr>
          <p:cNvSpPr/>
          <p:nvPr/>
        </p:nvSpPr>
        <p:spPr>
          <a:xfrm>
            <a:off x="5286000" y="3506702"/>
            <a:ext cx="1620000" cy="1260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CABC9267-A42E-8B0F-1E7F-EED6ABDF9759}"/>
              </a:ext>
            </a:extLst>
          </p:cNvPr>
          <p:cNvSpPr txBox="1"/>
          <p:nvPr/>
        </p:nvSpPr>
        <p:spPr>
          <a:xfrm>
            <a:off x="4727868" y="390586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/>
              <a:t>=</a:t>
            </a: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286328C8-2EFE-BFBB-2C20-1D1FA8606669}"/>
              </a:ext>
            </a:extLst>
          </p:cNvPr>
          <p:cNvCxnSpPr>
            <a:cxnSpLocks/>
          </p:cNvCxnSpPr>
          <p:nvPr/>
        </p:nvCxnSpPr>
        <p:spPr>
          <a:xfrm>
            <a:off x="5666534" y="3386406"/>
            <a:ext cx="900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81EDAD59-BEDB-9C4A-1679-124D4F14EB30}"/>
                  </a:ext>
                </a:extLst>
              </p:cNvPr>
              <p:cNvSpPr txBox="1"/>
              <p:nvPr/>
            </p:nvSpPr>
            <p:spPr>
              <a:xfrm>
                <a:off x="6049560" y="3109407"/>
                <a:ext cx="1339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fr-BE"/>
              </a:p>
            </p:txBody>
          </p:sp>
        </mc:Choice>
        <mc:Fallback xmlns=""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81EDAD59-BEDB-9C4A-1679-124D4F14E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560" y="3109407"/>
                <a:ext cx="133947" cy="276999"/>
              </a:xfrm>
              <a:prstGeom prst="rect">
                <a:avLst/>
              </a:prstGeom>
              <a:blipFill>
                <a:blip r:embed="rId4"/>
                <a:stretch>
                  <a:fillRect l="-45455" r="-3636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D10B5794-5DF0-644E-065B-E394D329DC5B}"/>
              </a:ext>
            </a:extLst>
          </p:cNvPr>
          <p:cNvCxnSpPr>
            <a:cxnSpLocks/>
          </p:cNvCxnSpPr>
          <p:nvPr/>
        </p:nvCxnSpPr>
        <p:spPr>
          <a:xfrm>
            <a:off x="4418746" y="3605019"/>
            <a:ext cx="6433" cy="9335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7D8E0088-8AED-8C9E-E244-9C7BD2F5CACB}"/>
                  </a:ext>
                </a:extLst>
              </p:cNvPr>
              <p:cNvSpPr txBox="1"/>
              <p:nvPr/>
            </p:nvSpPr>
            <p:spPr>
              <a:xfrm>
                <a:off x="4232128" y="3916683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7D8E0088-8AED-8C9E-E244-9C7BD2F5C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128" y="3916683"/>
                <a:ext cx="184922" cy="276999"/>
              </a:xfrm>
              <a:prstGeom prst="rect">
                <a:avLst/>
              </a:prstGeom>
              <a:blipFill>
                <a:blip r:embed="rId5"/>
                <a:stretch>
                  <a:fillRect l="-32258" r="-22581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FF3E78E2-C371-4E75-8636-AC3031E176A3}"/>
                  </a:ext>
                </a:extLst>
              </p:cNvPr>
              <p:cNvSpPr txBox="1"/>
              <p:nvPr/>
            </p:nvSpPr>
            <p:spPr>
              <a:xfrm>
                <a:off x="7167494" y="4099666"/>
                <a:ext cx="482440" cy="370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FF3E78E2-C371-4E75-8636-AC3031E17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494" y="4099666"/>
                <a:ext cx="482440" cy="370358"/>
              </a:xfrm>
              <a:prstGeom prst="rect">
                <a:avLst/>
              </a:prstGeom>
              <a:blipFill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C39D7F1C-DE1F-B261-F270-7AF20904E3E4}"/>
                  </a:ext>
                </a:extLst>
              </p:cNvPr>
              <p:cNvSpPr txBox="1"/>
              <p:nvPr/>
            </p:nvSpPr>
            <p:spPr>
              <a:xfrm>
                <a:off x="5649405" y="3940637"/>
                <a:ext cx="911211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C39D7F1C-DE1F-B261-F270-7AF20904E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405" y="3940637"/>
                <a:ext cx="911211" cy="390748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5EA77100-C7D9-AB08-6AED-8F348D0ABD38}"/>
                  </a:ext>
                </a:extLst>
              </p:cNvPr>
              <p:cNvSpPr txBox="1"/>
              <p:nvPr/>
            </p:nvSpPr>
            <p:spPr>
              <a:xfrm>
                <a:off x="6853769" y="3905868"/>
                <a:ext cx="3401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5EA77100-C7D9-AB08-6AED-8F348D0AB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769" y="3905868"/>
                <a:ext cx="34015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FC5F34B7-C66E-E915-8CF1-012A51C6B65D}"/>
              </a:ext>
            </a:extLst>
          </p:cNvPr>
          <p:cNvCxnSpPr>
            <a:cxnSpLocks/>
          </p:cNvCxnSpPr>
          <p:nvPr/>
        </p:nvCxnSpPr>
        <p:spPr>
          <a:xfrm>
            <a:off x="5205825" y="3603016"/>
            <a:ext cx="6433" cy="9335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8A0C6ACC-D9EE-6394-B5CC-CF42E348D4CB}"/>
                  </a:ext>
                </a:extLst>
              </p:cNvPr>
              <p:cNvSpPr txBox="1"/>
              <p:nvPr/>
            </p:nvSpPr>
            <p:spPr>
              <a:xfrm>
                <a:off x="5019207" y="3914680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8A0C6ACC-D9EE-6394-B5CC-CF42E348D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207" y="3914680"/>
                <a:ext cx="184922" cy="276999"/>
              </a:xfrm>
              <a:prstGeom prst="rect">
                <a:avLst/>
              </a:prstGeom>
              <a:blipFill>
                <a:blip r:embed="rId9"/>
                <a:stretch>
                  <a:fillRect l="-32258" r="-22581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B80F2A63-61A0-52DD-0F84-A98836AC19B3}"/>
              </a:ext>
            </a:extLst>
          </p:cNvPr>
          <p:cNvCxnSpPr>
            <a:cxnSpLocks/>
          </p:cNvCxnSpPr>
          <p:nvPr/>
        </p:nvCxnSpPr>
        <p:spPr>
          <a:xfrm>
            <a:off x="7179614" y="3880015"/>
            <a:ext cx="6433" cy="9335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8914260B-2EB3-E11D-EF30-BE9BCED43DF1}"/>
                  </a:ext>
                </a:extLst>
              </p:cNvPr>
              <p:cNvSpPr txBox="1"/>
              <p:nvPr/>
            </p:nvSpPr>
            <p:spPr>
              <a:xfrm>
                <a:off x="6992996" y="4191679"/>
                <a:ext cx="1339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8914260B-2EB3-E11D-EF30-BE9BCED43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996" y="4191679"/>
                <a:ext cx="133946" cy="276999"/>
              </a:xfrm>
              <a:prstGeom prst="rect">
                <a:avLst/>
              </a:prstGeom>
              <a:blipFill>
                <a:blip r:embed="rId10"/>
                <a:stretch>
                  <a:fillRect l="-45455" r="-3636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9F2E4838-83B9-E4E3-AC89-53F98F3F3EC9}"/>
                  </a:ext>
                </a:extLst>
              </p:cNvPr>
              <p:cNvSpPr txBox="1"/>
              <p:nvPr/>
            </p:nvSpPr>
            <p:spPr>
              <a:xfrm>
                <a:off x="3359626" y="3956043"/>
                <a:ext cx="911596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9F2E4838-83B9-E4E3-AC89-53F98F3F3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26" y="3956043"/>
                <a:ext cx="911596" cy="390748"/>
              </a:xfrm>
              <a:prstGeom prst="rect">
                <a:avLst/>
              </a:prstGeom>
              <a:blipFill>
                <a:blip r:embed="rId11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76">
            <a:extLst>
              <a:ext uri="{FF2B5EF4-FFF2-40B4-BE49-F238E27FC236}">
                <a16:creationId xmlns:a16="http://schemas.microsoft.com/office/drawing/2014/main" id="{7C3C7FBF-CC42-7D76-5DC2-55EB47EDFBE3}"/>
              </a:ext>
            </a:extLst>
          </p:cNvPr>
          <p:cNvSpPr/>
          <p:nvPr/>
        </p:nvSpPr>
        <p:spPr>
          <a:xfrm>
            <a:off x="4483356" y="3506011"/>
            <a:ext cx="270000" cy="1260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3E1A519-3047-0FA0-D535-D711C76652F4}"/>
              </a:ext>
            </a:extLst>
          </p:cNvPr>
          <p:cNvSpPr txBox="1"/>
          <p:nvPr/>
        </p:nvSpPr>
        <p:spPr>
          <a:xfrm>
            <a:off x="6000193" y="937029"/>
            <a:ext cx="57685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Data-structures</a:t>
            </a:r>
          </a:p>
          <a:p>
            <a:r>
              <a:rPr lang="en-US" sz="2400" dirty="0"/>
              <a:t>Grouping elements sharing same operations</a:t>
            </a:r>
          </a:p>
          <a:p>
            <a:r>
              <a:rPr lang="en-US" sz="2400" dirty="0"/>
              <a:t>Matrix-matrix multiplications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AD9353C-8500-EE49-7096-84C6415C51D7}"/>
              </a:ext>
            </a:extLst>
          </p:cNvPr>
          <p:cNvSpPr txBox="1"/>
          <p:nvPr/>
        </p:nvSpPr>
        <p:spPr>
          <a:xfrm>
            <a:off x="1149232" y="1306360"/>
            <a:ext cx="3267818" cy="461665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Efficient implementation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A2D539F-9EBA-0B01-D054-958D4D9A7809}"/>
              </a:ext>
            </a:extLst>
          </p:cNvPr>
          <p:cNvSpPr txBox="1"/>
          <p:nvPr/>
        </p:nvSpPr>
        <p:spPr>
          <a:xfrm>
            <a:off x="627798" y="2346359"/>
            <a:ext cx="1617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Collocation</a:t>
            </a:r>
          </a:p>
        </p:txBody>
      </p:sp>
      <p:sp>
        <p:nvSpPr>
          <p:cNvPr id="28" name="Arrow: Pentagon 17">
            <a:extLst>
              <a:ext uri="{FF2B5EF4-FFF2-40B4-BE49-F238E27FC236}">
                <a16:creationId xmlns:a16="http://schemas.microsoft.com/office/drawing/2014/main" id="{E3E6EF9C-6C78-4939-C7FE-45B994B64960}"/>
              </a:ext>
            </a:extLst>
          </p:cNvPr>
          <p:cNvSpPr/>
          <p:nvPr/>
        </p:nvSpPr>
        <p:spPr>
          <a:xfrm>
            <a:off x="5007380" y="1233893"/>
            <a:ext cx="402483" cy="606597"/>
          </a:xfrm>
          <a:prstGeom prst="homePlate">
            <a:avLst>
              <a:gd name="adj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8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3" grpId="0" animBg="1"/>
      <p:bldP spid="56" grpId="0"/>
      <p:bldP spid="58" grpId="0"/>
      <p:bldP spid="60" grpId="0"/>
      <p:bldP spid="61" grpId="0"/>
      <p:bldP spid="62" grpId="0"/>
      <p:bldP spid="67" grpId="0"/>
      <p:bldP spid="69" grpId="0"/>
      <p:bldP spid="71" grpId="0"/>
      <p:bldP spid="72" grpId="0"/>
      <p:bldP spid="77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Implementation optimization</a:t>
            </a:r>
          </a:p>
        </p:txBody>
      </p:sp>
      <p:sp>
        <p:nvSpPr>
          <p:cNvPr id="52" name="Espace réservé du numéro de diapositive 51">
            <a:extLst>
              <a:ext uri="{FF2B5EF4-FFF2-40B4-BE49-F238E27FC236}">
                <a16:creationId xmlns:a16="http://schemas.microsoft.com/office/drawing/2014/main" id="{BCCE5DA8-5C77-F581-A7AD-02F3B781E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19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4">
                <a:extLst>
                  <a:ext uri="{FF2B5EF4-FFF2-40B4-BE49-F238E27FC236}">
                    <a16:creationId xmlns:a16="http://schemas.microsoft.com/office/drawing/2014/main" id="{DC19020D-3D94-7CC9-3321-5A947C17859E}"/>
                  </a:ext>
                </a:extLst>
              </p:cNvPr>
              <p:cNvSpPr txBox="1"/>
              <p:nvPr/>
            </p:nvSpPr>
            <p:spPr>
              <a:xfrm>
                <a:off x="2587158" y="2298790"/>
                <a:ext cx="2590966" cy="544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d>
                        <m:dPr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  <m:r>
                        <a:rPr lang="fr-BE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fr-B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50" name="ZoneTexte 44">
                <a:extLst>
                  <a:ext uri="{FF2B5EF4-FFF2-40B4-BE49-F238E27FC236}">
                    <a16:creationId xmlns:a16="http://schemas.microsoft.com/office/drawing/2014/main" id="{DC19020D-3D94-7CC9-3321-5A947C178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158" y="2298790"/>
                <a:ext cx="2590966" cy="5444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F1254553-0803-A20B-7F69-2832B665838D}"/>
              </a:ext>
            </a:extLst>
          </p:cNvPr>
          <p:cNvSpPr/>
          <p:nvPr/>
        </p:nvSpPr>
        <p:spPr>
          <a:xfrm>
            <a:off x="5286000" y="3506702"/>
            <a:ext cx="1620000" cy="1260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CABC9267-A42E-8B0F-1E7F-EED6ABDF9759}"/>
              </a:ext>
            </a:extLst>
          </p:cNvPr>
          <p:cNvSpPr txBox="1"/>
          <p:nvPr/>
        </p:nvSpPr>
        <p:spPr>
          <a:xfrm>
            <a:off x="4727868" y="390586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/>
              <a:t>=</a:t>
            </a: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286328C8-2EFE-BFBB-2C20-1D1FA8606669}"/>
              </a:ext>
            </a:extLst>
          </p:cNvPr>
          <p:cNvCxnSpPr>
            <a:cxnSpLocks/>
          </p:cNvCxnSpPr>
          <p:nvPr/>
        </p:nvCxnSpPr>
        <p:spPr>
          <a:xfrm>
            <a:off x="5666534" y="3386406"/>
            <a:ext cx="900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81EDAD59-BEDB-9C4A-1679-124D4F14EB30}"/>
                  </a:ext>
                </a:extLst>
              </p:cNvPr>
              <p:cNvSpPr txBox="1"/>
              <p:nvPr/>
            </p:nvSpPr>
            <p:spPr>
              <a:xfrm>
                <a:off x="6049560" y="3109407"/>
                <a:ext cx="1339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fr-BE"/>
              </a:p>
            </p:txBody>
          </p:sp>
        </mc:Choice>
        <mc:Fallback xmlns=""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81EDAD59-BEDB-9C4A-1679-124D4F14E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560" y="3109407"/>
                <a:ext cx="133947" cy="276999"/>
              </a:xfrm>
              <a:prstGeom prst="rect">
                <a:avLst/>
              </a:prstGeom>
              <a:blipFill>
                <a:blip r:embed="rId4"/>
                <a:stretch>
                  <a:fillRect l="-45455" r="-3636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C39D7F1C-DE1F-B261-F270-7AF20904E3E4}"/>
                  </a:ext>
                </a:extLst>
              </p:cNvPr>
              <p:cNvSpPr txBox="1"/>
              <p:nvPr/>
            </p:nvSpPr>
            <p:spPr>
              <a:xfrm>
                <a:off x="5649405" y="3940637"/>
                <a:ext cx="911211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C39D7F1C-DE1F-B261-F270-7AF20904E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405" y="3940637"/>
                <a:ext cx="911211" cy="390748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5EA77100-C7D9-AB08-6AED-8F348D0ABD38}"/>
                  </a:ext>
                </a:extLst>
              </p:cNvPr>
              <p:cNvSpPr txBox="1"/>
              <p:nvPr/>
            </p:nvSpPr>
            <p:spPr>
              <a:xfrm>
                <a:off x="6853769" y="3905868"/>
                <a:ext cx="3401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5EA77100-C7D9-AB08-6AED-8F348D0AB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769" y="3905868"/>
                <a:ext cx="34015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FC5F34B7-C66E-E915-8CF1-012A51C6B65D}"/>
              </a:ext>
            </a:extLst>
          </p:cNvPr>
          <p:cNvCxnSpPr>
            <a:cxnSpLocks/>
          </p:cNvCxnSpPr>
          <p:nvPr/>
        </p:nvCxnSpPr>
        <p:spPr>
          <a:xfrm>
            <a:off x="5205825" y="3603016"/>
            <a:ext cx="6433" cy="9335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8A0C6ACC-D9EE-6394-B5CC-CF42E348D4CB}"/>
                  </a:ext>
                </a:extLst>
              </p:cNvPr>
              <p:cNvSpPr txBox="1"/>
              <p:nvPr/>
            </p:nvSpPr>
            <p:spPr>
              <a:xfrm>
                <a:off x="5019207" y="3914680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8A0C6ACC-D9EE-6394-B5CC-CF42E348D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207" y="3914680"/>
                <a:ext cx="184922" cy="276999"/>
              </a:xfrm>
              <a:prstGeom prst="rect">
                <a:avLst/>
              </a:prstGeom>
              <a:blipFill>
                <a:blip r:embed="rId7"/>
                <a:stretch>
                  <a:fillRect l="-32258" r="-22581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B80F2A63-61A0-52DD-0F84-A98836AC19B3}"/>
              </a:ext>
            </a:extLst>
          </p:cNvPr>
          <p:cNvCxnSpPr>
            <a:cxnSpLocks/>
          </p:cNvCxnSpPr>
          <p:nvPr/>
        </p:nvCxnSpPr>
        <p:spPr>
          <a:xfrm>
            <a:off x="7179614" y="3880015"/>
            <a:ext cx="6433" cy="9335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8914260B-2EB3-E11D-EF30-BE9BCED43DF1}"/>
                  </a:ext>
                </a:extLst>
              </p:cNvPr>
              <p:cNvSpPr txBox="1"/>
              <p:nvPr/>
            </p:nvSpPr>
            <p:spPr>
              <a:xfrm>
                <a:off x="6992996" y="4191679"/>
                <a:ext cx="1339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8914260B-2EB3-E11D-EF30-BE9BCED43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996" y="4191679"/>
                <a:ext cx="133946" cy="276999"/>
              </a:xfrm>
              <a:prstGeom prst="rect">
                <a:avLst/>
              </a:prstGeom>
              <a:blipFill>
                <a:blip r:embed="rId8"/>
                <a:stretch>
                  <a:fillRect l="-45455" r="-3636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9F2E4838-83B9-E4E3-AC89-53F98F3F3EC9}"/>
                  </a:ext>
                </a:extLst>
              </p:cNvPr>
              <p:cNvSpPr txBox="1"/>
              <p:nvPr/>
            </p:nvSpPr>
            <p:spPr>
              <a:xfrm>
                <a:off x="3359626" y="3956043"/>
                <a:ext cx="911596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9F2E4838-83B9-E4E3-AC89-53F98F3F3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26" y="3956043"/>
                <a:ext cx="911596" cy="390748"/>
              </a:xfrm>
              <a:prstGeom prst="rect">
                <a:avLst/>
              </a:prstGeom>
              <a:blipFill>
                <a:blip r:embed="rId9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id="{43E1A519-3047-0FA0-D535-D711C76652F4}"/>
              </a:ext>
            </a:extLst>
          </p:cNvPr>
          <p:cNvSpPr txBox="1"/>
          <p:nvPr/>
        </p:nvSpPr>
        <p:spPr>
          <a:xfrm>
            <a:off x="6000193" y="937029"/>
            <a:ext cx="57685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Data-structures</a:t>
            </a:r>
          </a:p>
          <a:p>
            <a:r>
              <a:rPr lang="en-US" sz="2400" dirty="0"/>
              <a:t>Grouping elements sharing same operations</a:t>
            </a:r>
          </a:p>
          <a:p>
            <a:r>
              <a:rPr lang="en-US" sz="2400" dirty="0"/>
              <a:t>Matrix-matrix multiplications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AD9353C-8500-EE49-7096-84C6415C51D7}"/>
              </a:ext>
            </a:extLst>
          </p:cNvPr>
          <p:cNvSpPr txBox="1"/>
          <p:nvPr/>
        </p:nvSpPr>
        <p:spPr>
          <a:xfrm>
            <a:off x="1149232" y="1306360"/>
            <a:ext cx="3267818" cy="461665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Efficient implementation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A2D539F-9EBA-0B01-D054-958D4D9A7809}"/>
              </a:ext>
            </a:extLst>
          </p:cNvPr>
          <p:cNvSpPr txBox="1"/>
          <p:nvPr/>
        </p:nvSpPr>
        <p:spPr>
          <a:xfrm>
            <a:off x="627798" y="2346359"/>
            <a:ext cx="1617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Collocation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BB9504-F7C5-0EA7-A0BC-20A7C95A4524}"/>
              </a:ext>
            </a:extLst>
          </p:cNvPr>
          <p:cNvSpPr/>
          <p:nvPr/>
        </p:nvSpPr>
        <p:spPr>
          <a:xfrm>
            <a:off x="7258570" y="3507916"/>
            <a:ext cx="1958400" cy="1620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2CC30F-6089-BEFD-4C80-CF645A4213C3}"/>
              </a:ext>
            </a:extLst>
          </p:cNvPr>
          <p:cNvSpPr/>
          <p:nvPr/>
        </p:nvSpPr>
        <p:spPr>
          <a:xfrm>
            <a:off x="2793402" y="3507225"/>
            <a:ext cx="1958838" cy="1260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F4D43A0-CF28-7E69-9875-313242A03253}"/>
              </a:ext>
            </a:extLst>
          </p:cNvPr>
          <p:cNvSpPr txBox="1"/>
          <p:nvPr/>
        </p:nvSpPr>
        <p:spPr>
          <a:xfrm>
            <a:off x="4727868" y="390708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/>
              <a:t>=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7DA77B6B-3170-7E69-5CB3-A263D3DA1770}"/>
              </a:ext>
            </a:extLst>
          </p:cNvPr>
          <p:cNvCxnSpPr>
            <a:cxnSpLocks/>
          </p:cNvCxnSpPr>
          <p:nvPr/>
        </p:nvCxnSpPr>
        <p:spPr>
          <a:xfrm>
            <a:off x="5666534" y="3387620"/>
            <a:ext cx="900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2ED0562E-31BD-27A4-143B-90312C51F470}"/>
              </a:ext>
            </a:extLst>
          </p:cNvPr>
          <p:cNvCxnSpPr>
            <a:cxnSpLocks/>
          </p:cNvCxnSpPr>
          <p:nvPr/>
        </p:nvCxnSpPr>
        <p:spPr>
          <a:xfrm>
            <a:off x="2711866" y="3606233"/>
            <a:ext cx="6433" cy="9335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D29481DE-58BE-466C-72F6-7BB924DBB06B}"/>
                  </a:ext>
                </a:extLst>
              </p:cNvPr>
              <p:cNvSpPr txBox="1"/>
              <p:nvPr/>
            </p:nvSpPr>
            <p:spPr>
              <a:xfrm>
                <a:off x="2525248" y="3917897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D29481DE-58BE-466C-72F6-7BB924DBB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248" y="3917897"/>
                <a:ext cx="184922" cy="276999"/>
              </a:xfrm>
              <a:prstGeom prst="rect">
                <a:avLst/>
              </a:prstGeom>
              <a:blipFill>
                <a:blip r:embed="rId10"/>
                <a:stretch>
                  <a:fillRect l="-32258" r="-2258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14175735-820E-F852-13B1-26188ADD6EE9}"/>
                  </a:ext>
                </a:extLst>
              </p:cNvPr>
              <p:cNvSpPr txBox="1"/>
              <p:nvPr/>
            </p:nvSpPr>
            <p:spPr>
              <a:xfrm>
                <a:off x="7996550" y="4100880"/>
                <a:ext cx="482440" cy="370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14175735-820E-F852-13B1-26188ADD6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550" y="4100880"/>
                <a:ext cx="482440" cy="370358"/>
              </a:xfrm>
              <a:prstGeom prst="rect">
                <a:avLst/>
              </a:prstGeom>
              <a:blipFill>
                <a:blip r:embed="rId11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E33E12DF-06C0-F43F-C417-5B29291E7FC1}"/>
              </a:ext>
            </a:extLst>
          </p:cNvPr>
          <p:cNvCxnSpPr>
            <a:cxnSpLocks/>
          </p:cNvCxnSpPr>
          <p:nvPr/>
        </p:nvCxnSpPr>
        <p:spPr>
          <a:xfrm>
            <a:off x="7686739" y="3387620"/>
            <a:ext cx="900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08BBD338-795C-0C79-C41E-39FB65B6AAE4}"/>
                  </a:ext>
                </a:extLst>
              </p:cNvPr>
              <p:cNvSpPr txBox="1"/>
              <p:nvPr/>
            </p:nvSpPr>
            <p:spPr>
              <a:xfrm>
                <a:off x="8069765" y="3110621"/>
                <a:ext cx="1717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08BBD338-795C-0C79-C41E-39FB65B6A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765" y="3110621"/>
                <a:ext cx="171777" cy="276999"/>
              </a:xfrm>
              <a:prstGeom prst="rect">
                <a:avLst/>
              </a:prstGeom>
              <a:blipFill>
                <a:blip r:embed="rId12"/>
                <a:stretch>
                  <a:fillRect l="-21429" r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D2CD505E-E41F-50F0-10CE-9E47713C3817}"/>
              </a:ext>
            </a:extLst>
          </p:cNvPr>
          <p:cNvCxnSpPr>
            <a:cxnSpLocks/>
          </p:cNvCxnSpPr>
          <p:nvPr/>
        </p:nvCxnSpPr>
        <p:spPr>
          <a:xfrm>
            <a:off x="3346490" y="3387620"/>
            <a:ext cx="900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236C247C-7DEF-3057-A422-00D8A9037633}"/>
                  </a:ext>
                </a:extLst>
              </p:cNvPr>
              <p:cNvSpPr txBox="1"/>
              <p:nvPr/>
            </p:nvSpPr>
            <p:spPr>
              <a:xfrm>
                <a:off x="3729516" y="3110621"/>
                <a:ext cx="1717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236C247C-7DEF-3057-A422-00D8A9037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516" y="3110621"/>
                <a:ext cx="171777" cy="276999"/>
              </a:xfrm>
              <a:prstGeom prst="rect">
                <a:avLst/>
              </a:prstGeom>
              <a:blipFill>
                <a:blip r:embed="rId13"/>
                <a:stretch>
                  <a:fillRect l="-21429" r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B1735216-1324-5043-89DF-D90838A042AB}"/>
                  </a:ext>
                </a:extLst>
              </p:cNvPr>
              <p:cNvSpPr txBox="1"/>
              <p:nvPr/>
            </p:nvSpPr>
            <p:spPr>
              <a:xfrm>
                <a:off x="6853769" y="3907082"/>
                <a:ext cx="3401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B1735216-1324-5043-89DF-D90838A04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769" y="3907082"/>
                <a:ext cx="340157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187FDF74-F785-B9FC-A237-67937C2ECE6B}"/>
              </a:ext>
            </a:extLst>
          </p:cNvPr>
          <p:cNvCxnSpPr>
            <a:cxnSpLocks/>
          </p:cNvCxnSpPr>
          <p:nvPr/>
        </p:nvCxnSpPr>
        <p:spPr>
          <a:xfrm>
            <a:off x="5205825" y="3604230"/>
            <a:ext cx="6433" cy="9335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3617E377-F37D-103B-A27B-BED7CCEFD1B9}"/>
              </a:ext>
            </a:extLst>
          </p:cNvPr>
          <p:cNvCxnSpPr>
            <a:cxnSpLocks/>
          </p:cNvCxnSpPr>
          <p:nvPr/>
        </p:nvCxnSpPr>
        <p:spPr>
          <a:xfrm>
            <a:off x="7179614" y="3881229"/>
            <a:ext cx="6433" cy="9335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4ED83F36-8321-0D72-CB7E-5D3151A2C022}"/>
                  </a:ext>
                </a:extLst>
              </p:cNvPr>
              <p:cNvSpPr txBox="1"/>
              <p:nvPr/>
            </p:nvSpPr>
            <p:spPr>
              <a:xfrm>
                <a:off x="6992996" y="4192893"/>
                <a:ext cx="1339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4ED83F36-8321-0D72-CB7E-5D3151A2C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996" y="4192893"/>
                <a:ext cx="133946" cy="276999"/>
              </a:xfrm>
              <a:prstGeom prst="rect">
                <a:avLst/>
              </a:prstGeom>
              <a:blipFill>
                <a:blip r:embed="rId15"/>
                <a:stretch>
                  <a:fillRect l="-45455" r="-3636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ZoneTexte 46">
            <a:extLst>
              <a:ext uri="{FF2B5EF4-FFF2-40B4-BE49-F238E27FC236}">
                <a16:creationId xmlns:a16="http://schemas.microsoft.com/office/drawing/2014/main" id="{C6846215-188B-1C03-1F42-E0BF87AF899F}"/>
              </a:ext>
            </a:extLst>
          </p:cNvPr>
          <p:cNvSpPr txBox="1"/>
          <p:nvPr/>
        </p:nvSpPr>
        <p:spPr>
          <a:xfrm>
            <a:off x="627798" y="5476793"/>
            <a:ext cx="1909369" cy="461665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Cartesian grid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EC918FF2-26EA-3093-3174-6B464F594E9A}"/>
              </a:ext>
            </a:extLst>
          </p:cNvPr>
          <p:cNvSpPr txBox="1"/>
          <p:nvPr/>
        </p:nvSpPr>
        <p:spPr>
          <a:xfrm>
            <a:off x="2587158" y="5476790"/>
            <a:ext cx="381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Elements differ only by order</a:t>
            </a:r>
          </a:p>
        </p:txBody>
      </p:sp>
      <p:sp>
        <p:nvSpPr>
          <p:cNvPr id="49" name="Arrow: Pentagon 17">
            <a:extLst>
              <a:ext uri="{FF2B5EF4-FFF2-40B4-BE49-F238E27FC236}">
                <a16:creationId xmlns:a16="http://schemas.microsoft.com/office/drawing/2014/main" id="{B6D5428B-E8A9-7E84-8678-8DA78E3B7E49}"/>
              </a:ext>
            </a:extLst>
          </p:cNvPr>
          <p:cNvSpPr/>
          <p:nvPr/>
        </p:nvSpPr>
        <p:spPr>
          <a:xfrm>
            <a:off x="6383046" y="5404326"/>
            <a:ext cx="402483" cy="606597"/>
          </a:xfrm>
          <a:prstGeom prst="homePlate">
            <a:avLst>
              <a:gd name="adj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86F7CDDF-57DE-CF0C-0CDF-EFD7B920B72F}"/>
              </a:ext>
            </a:extLst>
          </p:cNvPr>
          <p:cNvSpPr txBox="1"/>
          <p:nvPr/>
        </p:nvSpPr>
        <p:spPr>
          <a:xfrm>
            <a:off x="6799836" y="5476791"/>
            <a:ext cx="4968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Sort by order and collocate all at once</a:t>
            </a:r>
          </a:p>
        </p:txBody>
      </p:sp>
      <p:sp>
        <p:nvSpPr>
          <p:cNvPr id="55" name="Arrow: Pentagon 17">
            <a:extLst>
              <a:ext uri="{FF2B5EF4-FFF2-40B4-BE49-F238E27FC236}">
                <a16:creationId xmlns:a16="http://schemas.microsoft.com/office/drawing/2014/main" id="{6FE712C6-660A-3F49-93E7-2BC20CAD4EA4}"/>
              </a:ext>
            </a:extLst>
          </p:cNvPr>
          <p:cNvSpPr/>
          <p:nvPr/>
        </p:nvSpPr>
        <p:spPr>
          <a:xfrm>
            <a:off x="5007380" y="1233893"/>
            <a:ext cx="402483" cy="606597"/>
          </a:xfrm>
          <a:prstGeom prst="homePlate">
            <a:avLst>
              <a:gd name="adj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5FB16BB-37AD-B4DE-69C6-3E3626435260}"/>
                  </a:ext>
                </a:extLst>
              </p:cNvPr>
              <p:cNvSpPr txBox="1"/>
              <p:nvPr/>
            </p:nvSpPr>
            <p:spPr>
              <a:xfrm>
                <a:off x="2226960" y="6248701"/>
                <a:ext cx="7738080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t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80D0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400" dirty="0">
                    <a:solidFill>
                      <a:srgbClr val="F80D0D"/>
                    </a:solidFill>
                  </a:rPr>
                  <a:t> 90% of residual computation is collocation &amp; redistribution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5FB16BB-37AD-B4DE-69C6-3E3626435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960" y="6248701"/>
                <a:ext cx="7738080" cy="461665"/>
              </a:xfrm>
              <a:prstGeom prst="rect">
                <a:avLst/>
              </a:prstGeom>
              <a:blipFill>
                <a:blip r:embed="rId16"/>
                <a:stretch>
                  <a:fillRect t="-10526" r="-86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3735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2494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Motivation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82EBF607-ADE2-D610-C5CC-1416316877E0}"/>
              </a:ext>
            </a:extLst>
          </p:cNvPr>
          <p:cNvSpPr txBox="1"/>
          <p:nvPr/>
        </p:nvSpPr>
        <p:spPr>
          <a:xfrm>
            <a:off x="8489057" y="811683"/>
            <a:ext cx="294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Topology optimization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7AFE2-DE24-5AAA-E1F3-A51CDA0A6E74}"/>
              </a:ext>
            </a:extLst>
          </p:cNvPr>
          <p:cNvSpPr txBox="1"/>
          <p:nvPr/>
        </p:nvSpPr>
        <p:spPr>
          <a:xfrm>
            <a:off x="612875" y="1627585"/>
            <a:ext cx="2960169" cy="954107"/>
          </a:xfrm>
          <a:prstGeom prst="rect">
            <a:avLst/>
          </a:prstGeom>
          <a:solidFill>
            <a:srgbClr val="4168E1"/>
          </a:solidFill>
          <a:ln>
            <a:solidFill>
              <a:srgbClr val="4168E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Complex / evolving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geometry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DF4411-A03F-0B01-8BB6-E9DC4B61E640}"/>
              </a:ext>
            </a:extLst>
          </p:cNvPr>
          <p:cNvSpPr txBox="1"/>
          <p:nvPr/>
        </p:nvSpPr>
        <p:spPr>
          <a:xfrm>
            <a:off x="613844" y="3816630"/>
            <a:ext cx="2959200" cy="523220"/>
          </a:xfrm>
          <a:prstGeom prst="rect">
            <a:avLst/>
          </a:prstGeom>
          <a:solidFill>
            <a:srgbClr val="4168E1"/>
          </a:solidFill>
          <a:ln>
            <a:solidFill>
              <a:srgbClr val="4168E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Multiphysics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50F9A9-C103-2770-18FE-DC3EAAD9CE17}"/>
              </a:ext>
            </a:extLst>
          </p:cNvPr>
          <p:cNvSpPr txBox="1"/>
          <p:nvPr/>
        </p:nvSpPr>
        <p:spPr>
          <a:xfrm>
            <a:off x="612875" y="5574788"/>
            <a:ext cx="2959200" cy="523220"/>
          </a:xfrm>
          <a:prstGeom prst="rect">
            <a:avLst/>
          </a:prstGeom>
          <a:solidFill>
            <a:srgbClr val="4168E1"/>
          </a:solidFill>
          <a:ln>
            <a:solidFill>
              <a:srgbClr val="4168E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High resolution</a:t>
            </a:r>
          </a:p>
        </p:txBody>
      </p:sp>
      <p:pic>
        <p:nvPicPr>
          <p:cNvPr id="26" name="Picture 7" descr="Une image contenant plante, agave&#10;&#10;Description générée automatiquement">
            <a:extLst>
              <a:ext uri="{FF2B5EF4-FFF2-40B4-BE49-F238E27FC236}">
                <a16:creationId xmlns:a16="http://schemas.microsoft.com/office/drawing/2014/main" id="{2C2BF285-E5E6-6821-E40F-C1A7437430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140" y="1204639"/>
            <a:ext cx="1796203" cy="1800000"/>
          </a:xfrm>
          <a:prstGeom prst="rect">
            <a:avLst/>
          </a:prstGeom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9F94C4D6-7DDF-42B1-FF89-EA92DC6019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149" y="1384638"/>
            <a:ext cx="2397886" cy="1440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786538C-5A4A-D0BB-AD34-B52EFC825D24}"/>
              </a:ext>
            </a:extLst>
          </p:cNvPr>
          <p:cNvSpPr txBox="1"/>
          <p:nvPr/>
        </p:nvSpPr>
        <p:spPr>
          <a:xfrm>
            <a:off x="4758928" y="811683"/>
            <a:ext cx="3120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Additive manufacturing</a:t>
            </a:r>
          </a:p>
        </p:txBody>
      </p:sp>
      <p:pic>
        <p:nvPicPr>
          <p:cNvPr id="29" name="Picture 17" descr="Une image contenant objet d’extérieur, roue à vent&#10;&#10;Description générée automatiquement">
            <a:extLst>
              <a:ext uri="{FF2B5EF4-FFF2-40B4-BE49-F238E27FC236}">
                <a16:creationId xmlns:a16="http://schemas.microsoft.com/office/drawing/2014/main" id="{2AA70D01-E2B9-CE49-28FC-D39DFE0A1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459" y="3341370"/>
            <a:ext cx="3195266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TextBox 12">
            <a:extLst>
              <a:ext uri="{FF2B5EF4-FFF2-40B4-BE49-F238E27FC236}">
                <a16:creationId xmlns:a16="http://schemas.microsoft.com/office/drawing/2014/main" id="{6F17CF2F-366E-C122-19DC-D205433A5A4D}"/>
              </a:ext>
            </a:extLst>
          </p:cNvPr>
          <p:cNvSpPr txBox="1"/>
          <p:nvPr/>
        </p:nvSpPr>
        <p:spPr>
          <a:xfrm>
            <a:off x="4814736" y="3004639"/>
            <a:ext cx="3017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Fluid-solid interactions</a:t>
            </a:r>
          </a:p>
        </p:txBody>
      </p:sp>
      <p:pic>
        <p:nvPicPr>
          <p:cNvPr id="31" name="Picture 14">
            <a:extLst>
              <a:ext uri="{FF2B5EF4-FFF2-40B4-BE49-F238E27FC236}">
                <a16:creationId xmlns:a16="http://schemas.microsoft.com/office/drawing/2014/main" id="{31F53C69-356D-051C-A295-9EA33BF47C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521" y="3341370"/>
            <a:ext cx="1905439" cy="1800000"/>
          </a:xfrm>
          <a:prstGeom prst="rect">
            <a:avLst/>
          </a:prstGeom>
        </p:spPr>
      </p:pic>
      <p:sp>
        <p:nvSpPr>
          <p:cNvPr id="32" name="TextBox 16">
            <a:extLst>
              <a:ext uri="{FF2B5EF4-FFF2-40B4-BE49-F238E27FC236}">
                <a16:creationId xmlns:a16="http://schemas.microsoft.com/office/drawing/2014/main" id="{DEB9DE4A-F026-4FD2-0900-5A9CF62A4922}"/>
              </a:ext>
            </a:extLst>
          </p:cNvPr>
          <p:cNvSpPr txBox="1"/>
          <p:nvPr/>
        </p:nvSpPr>
        <p:spPr>
          <a:xfrm>
            <a:off x="8401563" y="2947407"/>
            <a:ext cx="3123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Conjugate heat transfer</a:t>
            </a: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085FD1E1-EA0D-13C6-8A9A-6A1BF8C905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29" y="5320364"/>
            <a:ext cx="5130720" cy="1216757"/>
          </a:xfrm>
          <a:prstGeom prst="rect">
            <a:avLst/>
          </a:prstGeom>
        </p:spPr>
      </p:pic>
      <p:sp>
        <p:nvSpPr>
          <p:cNvPr id="35" name="TextBox 5">
            <a:extLst>
              <a:ext uri="{FF2B5EF4-FFF2-40B4-BE49-F238E27FC236}">
                <a16:creationId xmlns:a16="http://schemas.microsoft.com/office/drawing/2014/main" id="{9C97FEF7-4912-8E9C-9367-570FBD005249}"/>
              </a:ext>
            </a:extLst>
          </p:cNvPr>
          <p:cNvSpPr txBox="1"/>
          <p:nvPr/>
        </p:nvSpPr>
        <p:spPr>
          <a:xfrm>
            <a:off x="5530895" y="6098008"/>
            <a:ext cx="9316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[Frère, 2015]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4">
            <a:extLst>
              <a:ext uri="{FF2B5EF4-FFF2-40B4-BE49-F238E27FC236}">
                <a16:creationId xmlns:a16="http://schemas.microsoft.com/office/drawing/2014/main" id="{66507A8B-6E03-DF18-30ED-EABC314782BE}"/>
              </a:ext>
            </a:extLst>
          </p:cNvPr>
          <p:cNvSpPr txBox="1"/>
          <p:nvPr/>
        </p:nvSpPr>
        <p:spPr>
          <a:xfrm>
            <a:off x="4581379" y="4879760"/>
            <a:ext cx="10775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[Thomas, 2019]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18">
            <a:extLst>
              <a:ext uri="{FF2B5EF4-FFF2-40B4-BE49-F238E27FC236}">
                <a16:creationId xmlns:a16="http://schemas.microsoft.com/office/drawing/2014/main" id="{1ECB0F8E-B637-A5A3-6C45-3E84D7A4DF04}"/>
              </a:ext>
            </a:extLst>
          </p:cNvPr>
          <p:cNvSpPr txBox="1"/>
          <p:nvPr/>
        </p:nvSpPr>
        <p:spPr>
          <a:xfrm>
            <a:off x="10841281" y="4879760"/>
            <a:ext cx="8354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r-BE" sz="11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2018]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">
            <a:extLst>
              <a:ext uri="{FF2B5EF4-FFF2-40B4-BE49-F238E27FC236}">
                <a16:creationId xmlns:a16="http://schemas.microsoft.com/office/drawing/2014/main" id="{3B84E348-1E5B-179B-D7EF-784DA2808362}"/>
              </a:ext>
            </a:extLst>
          </p:cNvPr>
          <p:cNvSpPr txBox="1"/>
          <p:nvPr/>
        </p:nvSpPr>
        <p:spPr>
          <a:xfrm>
            <a:off x="10270612" y="2685797"/>
            <a:ext cx="14061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r-BE" sz="11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Alexandersen</a:t>
            </a:r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2016]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A846BA8-6628-C418-8173-B5FBC0C63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89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5" grpId="0"/>
      <p:bldP spid="36" grpId="0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1"/>
            <a:ext cx="6444000" cy="6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Towards high accuracy immersed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98E6552-8D02-ADA0-61AD-ABF3F1C47457}"/>
              </a:ext>
            </a:extLst>
          </p:cNvPr>
          <p:cNvSpPr txBox="1"/>
          <p:nvPr/>
        </p:nvSpPr>
        <p:spPr>
          <a:xfrm>
            <a:off x="8764496" y="2831689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Solid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1E6912C-E8D2-CD01-B89D-1874C090E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91" y="1136992"/>
            <a:ext cx="2880000" cy="288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0AC9074-068D-4165-AB52-76915E59DC60}"/>
              </a:ext>
            </a:extLst>
          </p:cNvPr>
          <p:cNvSpPr txBox="1"/>
          <p:nvPr/>
        </p:nvSpPr>
        <p:spPr>
          <a:xfrm>
            <a:off x="1608991" y="364766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Fluid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D25DA5-349F-F3F4-8DE7-C05298762B6B}"/>
              </a:ext>
            </a:extLst>
          </p:cNvPr>
          <p:cNvSpPr txBox="1"/>
          <p:nvPr/>
        </p:nvSpPr>
        <p:spPr>
          <a:xfrm>
            <a:off x="2669486" y="2831689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Solid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42951E2-330A-3FFA-80FC-6F8092AC0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90" y="1136992"/>
            <a:ext cx="2879999" cy="287999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BB49B44-C6A7-F1D0-66BA-A288AF960CE4}"/>
              </a:ext>
            </a:extLst>
          </p:cNvPr>
          <p:cNvSpPr txBox="1"/>
          <p:nvPr/>
        </p:nvSpPr>
        <p:spPr>
          <a:xfrm>
            <a:off x="1412295" y="4340632"/>
            <a:ext cx="3272400" cy="523220"/>
          </a:xfrm>
          <a:prstGeom prst="rect">
            <a:avLst/>
          </a:prstGeom>
          <a:solidFill>
            <a:srgbClr val="4168E1"/>
          </a:solidFill>
          <a:ln>
            <a:solidFill>
              <a:srgbClr val="4168E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Immersed approach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27468C-F93D-A6DD-1396-61930539CC5E}"/>
              </a:ext>
            </a:extLst>
          </p:cNvPr>
          <p:cNvSpPr txBox="1"/>
          <p:nvPr/>
        </p:nvSpPr>
        <p:spPr>
          <a:xfrm>
            <a:off x="4801823" y="2576991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Cut-cell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CEDF15D-87E3-BB1D-14A9-C08EFB0A6964}"/>
              </a:ext>
            </a:extLst>
          </p:cNvPr>
          <p:cNvCxnSpPr>
            <a:cxnSpLocks/>
            <a:stCxn id="26" idx="1"/>
            <a:endCxn id="28" idx="3"/>
          </p:cNvCxnSpPr>
          <p:nvPr/>
        </p:nvCxnSpPr>
        <p:spPr>
          <a:xfrm flipH="1">
            <a:off x="3758696" y="2807824"/>
            <a:ext cx="1043127" cy="3102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D2605FD-C43F-54B3-B7AE-32BBB1195CED}"/>
              </a:ext>
            </a:extLst>
          </p:cNvPr>
          <p:cNvSpPr/>
          <p:nvPr/>
        </p:nvSpPr>
        <p:spPr>
          <a:xfrm>
            <a:off x="3404366" y="2943062"/>
            <a:ext cx="354330" cy="35010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143475-5E22-4B80-C24B-359E937E4221}"/>
              </a:ext>
            </a:extLst>
          </p:cNvPr>
          <p:cNvSpPr txBox="1"/>
          <p:nvPr/>
        </p:nvSpPr>
        <p:spPr>
          <a:xfrm>
            <a:off x="672495" y="5007091"/>
            <a:ext cx="475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5"/>
              </a:buBlip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Simple mesh generation </a:t>
            </a:r>
          </a:p>
          <a:p>
            <a:pPr marL="342900" indent="-342900">
              <a:buBlip>
                <a:blip r:embed="rId6"/>
              </a:buBlip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Numerical errors at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</a:p>
          <a:p>
            <a:pPr marL="342900" indent="-342900">
              <a:buBlip>
                <a:blip r:embed="rId6"/>
              </a:buBlip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Lack of resolution near interfaces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C6EEA4-D23C-683A-5B5A-10B7BEF57182}"/>
              </a:ext>
            </a:extLst>
          </p:cNvPr>
          <p:cNvSpPr txBox="1"/>
          <p:nvPr/>
        </p:nvSpPr>
        <p:spPr>
          <a:xfrm>
            <a:off x="6777325" y="1132148"/>
            <a:ext cx="4733347" cy="523220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How to tackle lack of accuracy?</a:t>
            </a:r>
          </a:p>
        </p:txBody>
      </p:sp>
      <p:sp>
        <p:nvSpPr>
          <p:cNvPr id="19" name="Arrow: Pentagon 17">
            <a:extLst>
              <a:ext uri="{FF2B5EF4-FFF2-40B4-BE49-F238E27FC236}">
                <a16:creationId xmlns:a16="http://schemas.microsoft.com/office/drawing/2014/main" id="{FFFF197F-9305-60FC-D696-35DCF68DB3A6}"/>
              </a:ext>
            </a:extLst>
          </p:cNvPr>
          <p:cNvSpPr/>
          <p:nvPr/>
        </p:nvSpPr>
        <p:spPr>
          <a:xfrm rot="5400000">
            <a:off x="8942756" y="1940230"/>
            <a:ext cx="402483" cy="606597"/>
          </a:xfrm>
          <a:prstGeom prst="homePlate">
            <a:avLst>
              <a:gd name="adj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Image 48">
            <a:extLst>
              <a:ext uri="{FF2B5EF4-FFF2-40B4-BE49-F238E27FC236}">
                <a16:creationId xmlns:a16="http://schemas.microsoft.com/office/drawing/2014/main" id="{6DDEBD5C-D920-CC76-B285-CEA4232A85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4618" y="2455919"/>
            <a:ext cx="2016000" cy="15120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E656AB49-B326-04F3-485A-CE7072726A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097" y="2590742"/>
            <a:ext cx="1654575" cy="1206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412C313-BD29-FE75-C3E6-5DF9004A1A72}"/>
              </a:ext>
            </a:extLst>
          </p:cNvPr>
          <p:cNvSpPr txBox="1"/>
          <p:nvPr/>
        </p:nvSpPr>
        <p:spPr>
          <a:xfrm>
            <a:off x="6375217" y="3893736"/>
            <a:ext cx="2334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High-order</a:t>
            </a:r>
            <a:r>
              <a:rPr lang="fr-BE" sz="2400" dirty="0"/>
              <a:t> DG</a:t>
            </a:r>
          </a:p>
          <a:p>
            <a:pPr algn="ctr"/>
            <a:r>
              <a:rPr lang="en-US" sz="2400" dirty="0"/>
              <a:t>on cartesian grid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A1C49D4-3663-1509-86A3-2ED6779AA21A}"/>
              </a:ext>
            </a:extLst>
          </p:cNvPr>
          <p:cNvSpPr txBox="1"/>
          <p:nvPr/>
        </p:nvSpPr>
        <p:spPr>
          <a:xfrm>
            <a:off x="10025394" y="3893740"/>
            <a:ext cx="1605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High-order</a:t>
            </a:r>
            <a:r>
              <a:rPr lang="fr-BE" sz="2400" dirty="0"/>
              <a:t> </a:t>
            </a:r>
          </a:p>
          <a:p>
            <a:pPr algn="ctr"/>
            <a:r>
              <a:rPr lang="en-US" sz="2400" dirty="0"/>
              <a:t>cut-cells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8B0359-CD00-FFB6-7880-7903E761EC99}"/>
              </a:ext>
            </a:extLst>
          </p:cNvPr>
          <p:cNvSpPr/>
          <p:nvPr/>
        </p:nvSpPr>
        <p:spPr>
          <a:xfrm>
            <a:off x="9755997" y="2455919"/>
            <a:ext cx="1874901" cy="2268814"/>
          </a:xfrm>
          <a:prstGeom prst="rect">
            <a:avLst/>
          </a:prstGeom>
          <a:noFill/>
          <a:ln w="38100"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F6AA9B1-A767-FCA6-AA57-FD88299A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20</a:t>
            </a:fld>
            <a:endParaRPr lang="fr-FR"/>
          </a:p>
        </p:txBody>
      </p:sp>
      <p:pic>
        <p:nvPicPr>
          <p:cNvPr id="34" name="Picture 8">
            <a:extLst>
              <a:ext uri="{FF2B5EF4-FFF2-40B4-BE49-F238E27FC236}">
                <a16:creationId xmlns:a16="http://schemas.microsoft.com/office/drawing/2014/main" id="{C8CF8F6B-5F9D-1F22-E71F-FD750468C7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97" y="4808597"/>
            <a:ext cx="1224000" cy="1224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EA3EE83-13E5-8DE0-9F95-AC6FA80123AB}"/>
              </a:ext>
            </a:extLst>
          </p:cNvPr>
          <p:cNvSpPr txBox="1"/>
          <p:nvPr/>
        </p:nvSpPr>
        <p:spPr>
          <a:xfrm>
            <a:off x="7328782" y="5951682"/>
            <a:ext cx="351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Adaptive mesh refinement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03A125-FB2E-2782-3C47-DB90FC286D20}"/>
              </a:ext>
            </a:extLst>
          </p:cNvPr>
          <p:cNvSpPr/>
          <p:nvPr/>
        </p:nvSpPr>
        <p:spPr>
          <a:xfrm>
            <a:off x="7328782" y="4768470"/>
            <a:ext cx="4025018" cy="1582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097DC39-EDAC-B925-12A7-1919A6C2181D}"/>
              </a:ext>
            </a:extLst>
          </p:cNvPr>
          <p:cNvSpPr txBox="1"/>
          <p:nvPr/>
        </p:nvSpPr>
        <p:spPr>
          <a:xfrm>
            <a:off x="7328782" y="5951681"/>
            <a:ext cx="351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Adaptive mesh refinement</a:t>
            </a:r>
          </a:p>
        </p:txBody>
      </p:sp>
      <p:pic>
        <p:nvPicPr>
          <p:cNvPr id="36" name="Picture 8">
            <a:extLst>
              <a:ext uri="{FF2B5EF4-FFF2-40B4-BE49-F238E27FC236}">
                <a16:creationId xmlns:a16="http://schemas.microsoft.com/office/drawing/2014/main" id="{01231BF8-A705-0A19-A9DE-7F4FE3F0C643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97" y="4802906"/>
            <a:ext cx="1224000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4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Geometry in Cartesian grid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237780C-A7D4-ACB9-34CC-E4421C6FF9BA}"/>
              </a:ext>
            </a:extLst>
          </p:cNvPr>
          <p:cNvSpPr txBox="1"/>
          <p:nvPr/>
        </p:nvSpPr>
        <p:spPr>
          <a:xfrm>
            <a:off x="614751" y="1136992"/>
            <a:ext cx="129740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Level-set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1F7B7D5-EB8D-97C9-3AA1-AF7B11C67FA8}"/>
              </a:ext>
            </a:extLst>
          </p:cNvPr>
          <p:cNvSpPr txBox="1"/>
          <p:nvPr/>
        </p:nvSpPr>
        <p:spPr>
          <a:xfrm>
            <a:off x="2100897" y="1133055"/>
            <a:ext cx="5939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Where are we with respect to geometry limit?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2B0D2E6-4F0F-F247-2266-F3807F2D1C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55" y="1887019"/>
            <a:ext cx="3600000" cy="211369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911A615-5FCC-52FD-DD7E-4E0BEE42FE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559" y="1840711"/>
            <a:ext cx="2160000" cy="216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AED4EC1-16C0-675F-4AF7-0D5F038C3A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55" y="4093341"/>
            <a:ext cx="3600000" cy="6997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51FA507-B480-056F-C80C-D41223BE9F47}"/>
              </a:ext>
            </a:extLst>
          </p:cNvPr>
          <p:cNvSpPr txBox="1"/>
          <p:nvPr/>
        </p:nvSpPr>
        <p:spPr>
          <a:xfrm>
            <a:off x="3173458" y="41918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0</a:t>
            </a:r>
            <a:endParaRPr lang="en-GB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79A2540-33EE-068F-FC1C-F7FB657EA7A0}"/>
              </a:ext>
            </a:extLst>
          </p:cNvPr>
          <p:cNvCxnSpPr/>
          <p:nvPr/>
        </p:nvCxnSpPr>
        <p:spPr>
          <a:xfrm>
            <a:off x="3324301" y="4097150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FB74490-748D-2CD7-6A40-432A7FA746A9}"/>
                  </a:ext>
                </a:extLst>
              </p:cNvPr>
              <p:cNvSpPr txBox="1"/>
              <p:nvPr/>
            </p:nvSpPr>
            <p:spPr>
              <a:xfrm>
                <a:off x="7646646" y="2781577"/>
                <a:ext cx="39395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BE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FB74490-748D-2CD7-6A40-432A7FA74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646" y="2781577"/>
                <a:ext cx="393954" cy="169277"/>
              </a:xfrm>
              <a:prstGeom prst="rect">
                <a:avLst/>
              </a:prstGeom>
              <a:blipFill>
                <a:blip r:embed="rId6"/>
                <a:stretch>
                  <a:fillRect l="-12308" r="-7692" b="-35714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880A5F8F-C850-5364-4B01-FA8B98A0F10D}"/>
                  </a:ext>
                </a:extLst>
              </p:cNvPr>
              <p:cNvSpPr txBox="1"/>
              <p:nvPr/>
            </p:nvSpPr>
            <p:spPr>
              <a:xfrm>
                <a:off x="7230777" y="3801149"/>
                <a:ext cx="39395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BE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880A5F8F-C850-5364-4B01-FA8B98A0F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777" y="3801149"/>
                <a:ext cx="393954" cy="169277"/>
              </a:xfrm>
              <a:prstGeom prst="rect">
                <a:avLst/>
              </a:prstGeom>
              <a:blipFill>
                <a:blip r:embed="rId7"/>
                <a:stretch>
                  <a:fillRect l="-12308" r="-7692" b="-40741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5B46446C-BACC-4141-ECD1-0596441CAFD4}"/>
              </a:ext>
            </a:extLst>
          </p:cNvPr>
          <p:cNvSpPr txBox="1"/>
          <p:nvPr/>
        </p:nvSpPr>
        <p:spPr>
          <a:xfrm>
            <a:off x="1190132" y="5041984"/>
            <a:ext cx="27486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err="1"/>
              <a:t>Analytical</a:t>
            </a:r>
            <a:r>
              <a:rPr lang="fr-BE" sz="2400" dirty="0"/>
              <a:t> </a:t>
            </a:r>
            <a:r>
              <a:rPr lang="fr-BE" sz="2400" dirty="0" err="1"/>
              <a:t>level</a:t>
            </a:r>
            <a:r>
              <a:rPr lang="fr-BE" sz="2400" dirty="0"/>
              <a:t>-set</a:t>
            </a:r>
          </a:p>
          <a:p>
            <a:r>
              <a:rPr lang="fr-BE" sz="2400" dirty="0" err="1"/>
              <a:t>Signed</a:t>
            </a:r>
            <a:r>
              <a:rPr lang="fr-BE" sz="2400" dirty="0"/>
              <a:t> distance </a:t>
            </a:r>
            <a:r>
              <a:rPr lang="fr-BE" sz="2400" dirty="0" err="1"/>
              <a:t>field</a:t>
            </a:r>
            <a:endParaRPr lang="fr-BE" sz="2400" dirty="0"/>
          </a:p>
          <a:p>
            <a:r>
              <a:rPr lang="fr-BE" sz="2400" dirty="0"/>
              <a:t>…</a:t>
            </a:r>
          </a:p>
        </p:txBody>
      </p:sp>
      <p:sp>
        <p:nvSpPr>
          <p:cNvPr id="15" name="Right Brace 18">
            <a:extLst>
              <a:ext uri="{FF2B5EF4-FFF2-40B4-BE49-F238E27FC236}">
                <a16:creationId xmlns:a16="http://schemas.microsoft.com/office/drawing/2014/main" id="{61F7815E-695C-9B23-9A62-795C9937EC7D}"/>
              </a:ext>
            </a:extLst>
          </p:cNvPr>
          <p:cNvSpPr/>
          <p:nvPr/>
        </p:nvSpPr>
        <p:spPr>
          <a:xfrm>
            <a:off x="3938770" y="4994149"/>
            <a:ext cx="284085" cy="1296000"/>
          </a:xfrm>
          <a:prstGeom prst="rightBrace">
            <a:avLst/>
          </a:prstGeom>
          <a:noFill/>
          <a:ln w="38100">
            <a:solidFill>
              <a:srgbClr val="4168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740639D-1B44-C865-DBFA-A058C48F9E6E}"/>
              </a:ext>
            </a:extLst>
          </p:cNvPr>
          <p:cNvSpPr txBox="1"/>
          <p:nvPr/>
        </p:nvSpPr>
        <p:spPr>
          <a:xfrm>
            <a:off x="4598126" y="5411315"/>
            <a:ext cx="6124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/>
              <a:t>Project </a:t>
            </a:r>
            <a:r>
              <a:rPr lang="fr-BE" sz="2400" dirty="0" err="1"/>
              <a:t>level</a:t>
            </a:r>
            <a:r>
              <a:rPr lang="fr-BE" sz="2400" dirty="0"/>
              <a:t>-set onto </a:t>
            </a:r>
            <a:r>
              <a:rPr lang="fr-BE" sz="2400" b="1" dirty="0"/>
              <a:t>Bernstein</a:t>
            </a:r>
            <a:r>
              <a:rPr lang="fr-BE" sz="2400" dirty="0"/>
              <a:t> </a:t>
            </a:r>
            <a:r>
              <a:rPr lang="fr-BE" sz="2400" dirty="0" err="1"/>
              <a:t>functional</a:t>
            </a:r>
            <a:r>
              <a:rPr lang="fr-BE" sz="2400" dirty="0"/>
              <a:t> basis</a:t>
            </a: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FDFF86D5-D00B-9299-AC82-F6B0538A4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00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Cut-cell identification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C1F51A8-425D-56B4-3B8D-B0D81F96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22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C53E03A-1C99-D922-E22E-C199E2E5D3B0}"/>
                  </a:ext>
                </a:extLst>
              </p:cNvPr>
              <p:cNvSpPr txBox="1"/>
              <p:nvPr/>
            </p:nvSpPr>
            <p:spPr>
              <a:xfrm>
                <a:off x="707136" y="967105"/>
                <a:ext cx="34794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Detect change of sign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C53E03A-1C99-D922-E22E-C199E2E5D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36" y="967105"/>
                <a:ext cx="3479479" cy="461665"/>
              </a:xfrm>
              <a:prstGeom prst="rect">
                <a:avLst/>
              </a:prstGeom>
              <a:blipFill>
                <a:blip r:embed="rId4"/>
                <a:stretch>
                  <a:fillRect l="-2627" t="-10667" r="-17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0826BFE3-406C-01C2-4CCD-C41883BB4F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90" y="1809000"/>
            <a:ext cx="4318821" cy="3240000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D02B6C4C-BDC2-7656-1984-DB1BBCA53717}"/>
              </a:ext>
            </a:extLst>
          </p:cNvPr>
          <p:cNvSpPr txBox="1"/>
          <p:nvPr/>
        </p:nvSpPr>
        <p:spPr>
          <a:xfrm>
            <a:off x="3667883" y="4815532"/>
            <a:ext cx="10374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r-BE" sz="11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Johnen</a:t>
            </a:r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2012]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35AC005-12F8-FD3C-9E9D-D6583AF0626F}"/>
                  </a:ext>
                </a:extLst>
              </p:cNvPr>
              <p:cNvSpPr txBox="1"/>
              <p:nvPr/>
            </p:nvSpPr>
            <p:spPr>
              <a:xfrm>
                <a:off x="5348969" y="1686506"/>
                <a:ext cx="356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35AC005-12F8-FD3C-9E9D-D6583AF06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969" y="1686506"/>
                <a:ext cx="35644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883FD0D3-DC3F-ABE1-375B-A433A027C887}"/>
                  </a:ext>
                </a:extLst>
              </p:cNvPr>
              <p:cNvSpPr txBox="1"/>
              <p:nvPr/>
            </p:nvSpPr>
            <p:spPr>
              <a:xfrm>
                <a:off x="6474189" y="1689046"/>
                <a:ext cx="7604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883FD0D3-DC3F-ABE1-375B-A433A027C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189" y="1689046"/>
                <a:ext cx="76040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18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Cut-cell identification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C1F51A8-425D-56B4-3B8D-B0D81F96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23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C53E03A-1C99-D922-E22E-C199E2E5D3B0}"/>
                  </a:ext>
                </a:extLst>
              </p:cNvPr>
              <p:cNvSpPr txBox="1"/>
              <p:nvPr/>
            </p:nvSpPr>
            <p:spPr>
              <a:xfrm>
                <a:off x="707136" y="967105"/>
                <a:ext cx="34794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Detect change of sign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C53E03A-1C99-D922-E22E-C199E2E5D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36" y="967105"/>
                <a:ext cx="3479479" cy="461665"/>
              </a:xfrm>
              <a:prstGeom prst="rect">
                <a:avLst/>
              </a:prstGeom>
              <a:blipFill>
                <a:blip r:embed="rId4"/>
                <a:stretch>
                  <a:fillRect l="-2627" t="-10667" r="-17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Pentagon 17">
            <a:extLst>
              <a:ext uri="{FF2B5EF4-FFF2-40B4-BE49-F238E27FC236}">
                <a16:creationId xmlns:a16="http://schemas.microsoft.com/office/drawing/2014/main" id="{34ABBF89-7A6A-9A66-DAD5-0FAC20497FCF}"/>
              </a:ext>
            </a:extLst>
          </p:cNvPr>
          <p:cNvSpPr/>
          <p:nvPr/>
        </p:nvSpPr>
        <p:spPr>
          <a:xfrm>
            <a:off x="4376560" y="894638"/>
            <a:ext cx="402483" cy="606597"/>
          </a:xfrm>
          <a:prstGeom prst="homePlate">
            <a:avLst>
              <a:gd name="adj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BA1B3788-2269-9F6D-FDDD-E6BCCEF3D790}"/>
                  </a:ext>
                </a:extLst>
              </p:cNvPr>
              <p:cNvSpPr txBox="1"/>
              <p:nvPr/>
            </p:nvSpPr>
            <p:spPr>
              <a:xfrm>
                <a:off x="4968989" y="811683"/>
                <a:ext cx="19385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Sampling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fr-BE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BA1B3788-2269-9F6D-FDDD-E6BCCEF3D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989" y="811683"/>
                <a:ext cx="1938544" cy="461665"/>
              </a:xfrm>
              <a:prstGeom prst="rect">
                <a:avLst/>
              </a:prstGeom>
              <a:blipFill>
                <a:blip r:embed="rId5"/>
                <a:stretch>
                  <a:fillRect l="-4717" t="-10526" r="-125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ECDF16AC-F372-D37D-18FE-9913A8E19E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90" y="1809000"/>
            <a:ext cx="4318821" cy="3240000"/>
          </a:xfrm>
          <a:prstGeom prst="rect">
            <a:avLst/>
          </a:prstGeom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B99F6825-13E9-E6EC-C848-A11F63609606}"/>
              </a:ext>
            </a:extLst>
          </p:cNvPr>
          <p:cNvSpPr txBox="1"/>
          <p:nvPr/>
        </p:nvSpPr>
        <p:spPr>
          <a:xfrm>
            <a:off x="3667883" y="4815532"/>
            <a:ext cx="10374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r-BE" sz="11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Johnen</a:t>
            </a:r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2012]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F300BC96-82B4-DAD3-F33E-069051C8E2B2}"/>
                  </a:ext>
                </a:extLst>
              </p:cNvPr>
              <p:cNvSpPr txBox="1"/>
              <p:nvPr/>
            </p:nvSpPr>
            <p:spPr>
              <a:xfrm>
                <a:off x="5348969" y="1686506"/>
                <a:ext cx="356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F300BC96-82B4-DAD3-F33E-069051C8E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969" y="1686506"/>
                <a:ext cx="35644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C3B0EEB2-0B89-4F95-95F2-87F477D44B16}"/>
                  </a:ext>
                </a:extLst>
              </p:cNvPr>
              <p:cNvSpPr txBox="1"/>
              <p:nvPr/>
            </p:nvSpPr>
            <p:spPr>
              <a:xfrm>
                <a:off x="6474189" y="1689046"/>
                <a:ext cx="7604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C3B0EEB2-0B89-4F95-95F2-87F477D44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189" y="1689046"/>
                <a:ext cx="76040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694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Cut-cell identification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C1F51A8-425D-56B4-3B8D-B0D81F96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24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C53E03A-1C99-D922-E22E-C199E2E5D3B0}"/>
                  </a:ext>
                </a:extLst>
              </p:cNvPr>
              <p:cNvSpPr txBox="1"/>
              <p:nvPr/>
            </p:nvSpPr>
            <p:spPr>
              <a:xfrm>
                <a:off x="707136" y="967105"/>
                <a:ext cx="34794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Detect change of sign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C53E03A-1C99-D922-E22E-C199E2E5D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36" y="967105"/>
                <a:ext cx="3479479" cy="461665"/>
              </a:xfrm>
              <a:prstGeom prst="rect">
                <a:avLst/>
              </a:prstGeom>
              <a:blipFill>
                <a:blip r:embed="rId4"/>
                <a:stretch>
                  <a:fillRect l="-2627" t="-10667" r="-17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Pentagon 17">
            <a:extLst>
              <a:ext uri="{FF2B5EF4-FFF2-40B4-BE49-F238E27FC236}">
                <a16:creationId xmlns:a16="http://schemas.microsoft.com/office/drawing/2014/main" id="{34ABBF89-7A6A-9A66-DAD5-0FAC20497FCF}"/>
              </a:ext>
            </a:extLst>
          </p:cNvPr>
          <p:cNvSpPr/>
          <p:nvPr/>
        </p:nvSpPr>
        <p:spPr>
          <a:xfrm>
            <a:off x="4376560" y="894638"/>
            <a:ext cx="402483" cy="606597"/>
          </a:xfrm>
          <a:prstGeom prst="homePlate">
            <a:avLst>
              <a:gd name="adj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BA1B3788-2269-9F6D-FDDD-E6BCCEF3D790}"/>
                  </a:ext>
                </a:extLst>
              </p:cNvPr>
              <p:cNvSpPr txBox="1"/>
              <p:nvPr/>
            </p:nvSpPr>
            <p:spPr>
              <a:xfrm>
                <a:off x="4968989" y="811683"/>
                <a:ext cx="689938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Sampling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fr-BE" sz="2400" dirty="0">
                  <a:ea typeface="Cambria Math" panose="02040503050406030204" pitchFamily="18" charset="0"/>
                </a:endParaRPr>
              </a:p>
              <a:p>
                <a:r>
                  <a:rPr lang="en-US" sz="2400" dirty="0"/>
                  <a:t>Taking advantage of </a:t>
                </a:r>
                <a:r>
                  <a:rPr lang="en-US" sz="2400" b="1" dirty="0"/>
                  <a:t>Bernstein</a:t>
                </a:r>
                <a:r>
                  <a:rPr lang="en-US" sz="2400" dirty="0"/>
                  <a:t> polynomials properties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BA1B3788-2269-9F6D-FDDD-E6BCCEF3D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989" y="811683"/>
                <a:ext cx="6899389" cy="830997"/>
              </a:xfrm>
              <a:prstGeom prst="rect">
                <a:avLst/>
              </a:prstGeom>
              <a:blipFill>
                <a:blip r:embed="rId5"/>
                <a:stretch>
                  <a:fillRect l="-1325" t="-5882" r="-265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951CD54F-F9D9-C56A-75F9-D8610F2FFC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90" y="1809000"/>
            <a:ext cx="4318821" cy="32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6317675E-275A-EFA8-657D-99167B566409}"/>
                  </a:ext>
                </a:extLst>
              </p:cNvPr>
              <p:cNvSpPr txBox="1"/>
              <p:nvPr/>
            </p:nvSpPr>
            <p:spPr>
              <a:xfrm>
                <a:off x="7574239" y="1971436"/>
                <a:ext cx="4311245" cy="46294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𝜙</m:t>
                        </m:r>
                      </m:e>
                      <m:sup>
                        <m:r>
                          <a:rPr lang="fr-BE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sup>
                    </m:sSup>
                    <m:r>
                      <a:rPr lang="fr-BE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fr-BE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fr-BE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)&lt;0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if at least one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𝜙</m:t>
                        </m:r>
                      </m:e>
                      <m:sub>
                        <m:r>
                          <a:rPr lang="fr-BE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fr-BE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sup>
                    </m:sSubSup>
                    <m:r>
                      <a:rPr lang="fr-BE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&lt;0</m:t>
                    </m:r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6317675E-275A-EFA8-657D-99167B566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239" y="1971436"/>
                <a:ext cx="4311245" cy="462947"/>
              </a:xfrm>
              <a:prstGeom prst="rect">
                <a:avLst/>
              </a:prstGeom>
              <a:blipFill>
                <a:blip r:embed="rId7"/>
                <a:stretch>
                  <a:fillRect l="-986" t="-8974" b="-26923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4">
            <a:extLst>
              <a:ext uri="{FF2B5EF4-FFF2-40B4-BE49-F238E27FC236}">
                <a16:creationId xmlns:a16="http://schemas.microsoft.com/office/drawing/2014/main" id="{12ACE555-1257-23C7-D185-2A19DEED8E90}"/>
              </a:ext>
            </a:extLst>
          </p:cNvPr>
          <p:cNvSpPr txBox="1"/>
          <p:nvPr/>
        </p:nvSpPr>
        <p:spPr>
          <a:xfrm>
            <a:off x="3667883" y="4815532"/>
            <a:ext cx="10374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r-BE" sz="11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Johnen</a:t>
            </a:r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2012]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394190AD-3CAB-5AD4-0466-FE4F02D65BE5}"/>
                  </a:ext>
                </a:extLst>
              </p:cNvPr>
              <p:cNvSpPr txBox="1"/>
              <p:nvPr/>
            </p:nvSpPr>
            <p:spPr>
              <a:xfrm>
                <a:off x="5348969" y="1686506"/>
                <a:ext cx="356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394190AD-3CAB-5AD4-0466-FE4F02D65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969" y="1686506"/>
                <a:ext cx="35644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5179C5CB-6617-B995-60FF-2AD5450B54D2}"/>
                  </a:ext>
                </a:extLst>
              </p:cNvPr>
              <p:cNvSpPr txBox="1"/>
              <p:nvPr/>
            </p:nvSpPr>
            <p:spPr>
              <a:xfrm>
                <a:off x="6474189" y="1689046"/>
                <a:ext cx="7604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5179C5CB-6617-B995-60FF-2AD5450B5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189" y="1689046"/>
                <a:ext cx="76040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724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Cut-cell identification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C1F51A8-425D-56B4-3B8D-B0D81F96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25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C53E03A-1C99-D922-E22E-C199E2E5D3B0}"/>
                  </a:ext>
                </a:extLst>
              </p:cNvPr>
              <p:cNvSpPr txBox="1"/>
              <p:nvPr/>
            </p:nvSpPr>
            <p:spPr>
              <a:xfrm>
                <a:off x="707136" y="967105"/>
                <a:ext cx="34794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Detect change of sign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C53E03A-1C99-D922-E22E-C199E2E5D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36" y="967105"/>
                <a:ext cx="3479479" cy="461665"/>
              </a:xfrm>
              <a:prstGeom prst="rect">
                <a:avLst/>
              </a:prstGeom>
              <a:blipFill>
                <a:blip r:embed="rId4"/>
                <a:stretch>
                  <a:fillRect l="-2627" t="-10667" r="-17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Pentagon 17">
            <a:extLst>
              <a:ext uri="{FF2B5EF4-FFF2-40B4-BE49-F238E27FC236}">
                <a16:creationId xmlns:a16="http://schemas.microsoft.com/office/drawing/2014/main" id="{34ABBF89-7A6A-9A66-DAD5-0FAC20497FCF}"/>
              </a:ext>
            </a:extLst>
          </p:cNvPr>
          <p:cNvSpPr/>
          <p:nvPr/>
        </p:nvSpPr>
        <p:spPr>
          <a:xfrm>
            <a:off x="4376560" y="894638"/>
            <a:ext cx="402483" cy="606597"/>
          </a:xfrm>
          <a:prstGeom prst="homePlate">
            <a:avLst>
              <a:gd name="adj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BA1B3788-2269-9F6D-FDDD-E6BCCEF3D790}"/>
                  </a:ext>
                </a:extLst>
              </p:cNvPr>
              <p:cNvSpPr txBox="1"/>
              <p:nvPr/>
            </p:nvSpPr>
            <p:spPr>
              <a:xfrm>
                <a:off x="4968989" y="811683"/>
                <a:ext cx="689938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Sampling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fr-BE" sz="2400" dirty="0">
                  <a:ea typeface="Cambria Math" panose="02040503050406030204" pitchFamily="18" charset="0"/>
                </a:endParaRPr>
              </a:p>
              <a:p>
                <a:r>
                  <a:rPr lang="en-US" sz="2400" dirty="0"/>
                  <a:t>Taking advantage of </a:t>
                </a:r>
                <a:r>
                  <a:rPr lang="en-US" sz="2400" b="1" dirty="0"/>
                  <a:t>Bernstein</a:t>
                </a:r>
                <a:r>
                  <a:rPr lang="en-US" sz="2400" dirty="0"/>
                  <a:t> polynomials properties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BA1B3788-2269-9F6D-FDDD-E6BCCEF3D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989" y="811683"/>
                <a:ext cx="6899389" cy="830997"/>
              </a:xfrm>
              <a:prstGeom prst="rect">
                <a:avLst/>
              </a:prstGeom>
              <a:blipFill>
                <a:blip r:embed="rId5"/>
                <a:stretch>
                  <a:fillRect l="-1325" t="-5882" r="-265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 14">
            <a:extLst>
              <a:ext uri="{FF2B5EF4-FFF2-40B4-BE49-F238E27FC236}">
                <a16:creationId xmlns:a16="http://schemas.microsoft.com/office/drawing/2014/main" id="{B6C16E0D-A636-A6AB-3584-E9A8684D2E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28" y="5199263"/>
            <a:ext cx="614151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A59E03BE-D9E2-3956-89CE-5558E8A9D3CA}"/>
              </a:ext>
            </a:extLst>
          </p:cNvPr>
          <p:cNvSpPr txBox="1"/>
          <p:nvPr/>
        </p:nvSpPr>
        <p:spPr>
          <a:xfrm>
            <a:off x="1943279" y="5242888"/>
            <a:ext cx="1882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False-positive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67EC579-FF86-11A5-5C66-958F3905C1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90" y="1809000"/>
            <a:ext cx="4318821" cy="32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6317675E-275A-EFA8-657D-99167B566409}"/>
                  </a:ext>
                </a:extLst>
              </p:cNvPr>
              <p:cNvSpPr txBox="1"/>
              <p:nvPr/>
            </p:nvSpPr>
            <p:spPr>
              <a:xfrm>
                <a:off x="7574239" y="1971436"/>
                <a:ext cx="4311245" cy="46294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𝜙</m:t>
                        </m:r>
                      </m:e>
                      <m:sup>
                        <m:r>
                          <a:rPr lang="fr-BE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sup>
                    </m:sSup>
                    <m:r>
                      <a:rPr lang="fr-BE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fr-BE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fr-BE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)&lt;0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if at least one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𝜙</m:t>
                        </m:r>
                      </m:e>
                      <m:sub>
                        <m:r>
                          <a:rPr lang="fr-BE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fr-BE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sup>
                    </m:sSubSup>
                    <m:r>
                      <a:rPr lang="fr-BE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&lt;0</m:t>
                    </m:r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6317675E-275A-EFA8-657D-99167B566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239" y="1971436"/>
                <a:ext cx="4311245" cy="462947"/>
              </a:xfrm>
              <a:prstGeom prst="rect">
                <a:avLst/>
              </a:prstGeom>
              <a:blipFill>
                <a:blip r:embed="rId8"/>
                <a:stretch>
                  <a:fillRect l="-986" t="-8974" b="-26923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4">
            <a:extLst>
              <a:ext uri="{FF2B5EF4-FFF2-40B4-BE49-F238E27FC236}">
                <a16:creationId xmlns:a16="http://schemas.microsoft.com/office/drawing/2014/main" id="{E9DCCB3B-D5F6-C042-3101-2D0836035FED}"/>
              </a:ext>
            </a:extLst>
          </p:cNvPr>
          <p:cNvSpPr txBox="1"/>
          <p:nvPr/>
        </p:nvSpPr>
        <p:spPr>
          <a:xfrm>
            <a:off x="3667883" y="4815532"/>
            <a:ext cx="10374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r-BE" sz="11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Johnen</a:t>
            </a:r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2012]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6F2E8C7A-9F7E-DC37-9018-C77498500CD5}"/>
                  </a:ext>
                </a:extLst>
              </p:cNvPr>
              <p:cNvSpPr txBox="1"/>
              <p:nvPr/>
            </p:nvSpPr>
            <p:spPr>
              <a:xfrm>
                <a:off x="5348969" y="1686506"/>
                <a:ext cx="356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6F2E8C7A-9F7E-DC37-9018-C77498500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969" y="1686506"/>
                <a:ext cx="35644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C440D8E7-217F-3F96-9AC0-8FD631190305}"/>
                  </a:ext>
                </a:extLst>
              </p:cNvPr>
              <p:cNvSpPr txBox="1"/>
              <p:nvPr/>
            </p:nvSpPr>
            <p:spPr>
              <a:xfrm>
                <a:off x="6474189" y="1689046"/>
                <a:ext cx="7604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C440D8E7-217F-3F96-9AC0-8FD631190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189" y="1689046"/>
                <a:ext cx="76040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933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Cut-cell identification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C1F51A8-425D-56B4-3B8D-B0D81F96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26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C53E03A-1C99-D922-E22E-C199E2E5D3B0}"/>
                  </a:ext>
                </a:extLst>
              </p:cNvPr>
              <p:cNvSpPr txBox="1"/>
              <p:nvPr/>
            </p:nvSpPr>
            <p:spPr>
              <a:xfrm>
                <a:off x="707136" y="967105"/>
                <a:ext cx="34794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Detect change of sign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C53E03A-1C99-D922-E22E-C199E2E5D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36" y="967105"/>
                <a:ext cx="3479479" cy="461665"/>
              </a:xfrm>
              <a:prstGeom prst="rect">
                <a:avLst/>
              </a:prstGeom>
              <a:blipFill>
                <a:blip r:embed="rId4"/>
                <a:stretch>
                  <a:fillRect l="-2627" t="-10667" r="-17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Pentagon 17">
            <a:extLst>
              <a:ext uri="{FF2B5EF4-FFF2-40B4-BE49-F238E27FC236}">
                <a16:creationId xmlns:a16="http://schemas.microsoft.com/office/drawing/2014/main" id="{34ABBF89-7A6A-9A66-DAD5-0FAC20497FCF}"/>
              </a:ext>
            </a:extLst>
          </p:cNvPr>
          <p:cNvSpPr/>
          <p:nvPr/>
        </p:nvSpPr>
        <p:spPr>
          <a:xfrm>
            <a:off x="4376560" y="894638"/>
            <a:ext cx="402483" cy="606597"/>
          </a:xfrm>
          <a:prstGeom prst="homePlate">
            <a:avLst>
              <a:gd name="adj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BA1B3788-2269-9F6D-FDDD-E6BCCEF3D790}"/>
                  </a:ext>
                </a:extLst>
              </p:cNvPr>
              <p:cNvSpPr txBox="1"/>
              <p:nvPr/>
            </p:nvSpPr>
            <p:spPr>
              <a:xfrm>
                <a:off x="4968989" y="811683"/>
                <a:ext cx="689938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Sampling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fr-BE" sz="2400" dirty="0">
                  <a:ea typeface="Cambria Math" panose="02040503050406030204" pitchFamily="18" charset="0"/>
                </a:endParaRPr>
              </a:p>
              <a:p>
                <a:r>
                  <a:rPr lang="en-US" sz="2400" dirty="0"/>
                  <a:t>Taking advantage of </a:t>
                </a:r>
                <a:r>
                  <a:rPr lang="en-US" sz="2400" b="1" dirty="0"/>
                  <a:t>Bernstein</a:t>
                </a:r>
                <a:r>
                  <a:rPr lang="en-US" sz="2400" dirty="0"/>
                  <a:t> polynomials properties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BA1B3788-2269-9F6D-FDDD-E6BCCEF3D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989" y="811683"/>
                <a:ext cx="6899389" cy="830997"/>
              </a:xfrm>
              <a:prstGeom prst="rect">
                <a:avLst/>
              </a:prstGeom>
              <a:blipFill>
                <a:blip r:embed="rId5"/>
                <a:stretch>
                  <a:fillRect l="-1325" t="-5882" r="-265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 14">
            <a:extLst>
              <a:ext uri="{FF2B5EF4-FFF2-40B4-BE49-F238E27FC236}">
                <a16:creationId xmlns:a16="http://schemas.microsoft.com/office/drawing/2014/main" id="{B6C16E0D-A636-A6AB-3584-E9A8684D2E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28" y="5199263"/>
            <a:ext cx="614151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A59E03BE-D9E2-3956-89CE-5558E8A9D3CA}"/>
              </a:ext>
            </a:extLst>
          </p:cNvPr>
          <p:cNvSpPr txBox="1"/>
          <p:nvPr/>
        </p:nvSpPr>
        <p:spPr>
          <a:xfrm>
            <a:off x="1943279" y="5242888"/>
            <a:ext cx="8257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False-positive: Refinement (but only on reduced set of elements)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F6C2EBF-3555-DD10-A910-BE5AA70B18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90" y="1809000"/>
            <a:ext cx="4318821" cy="32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6317675E-275A-EFA8-657D-99167B566409}"/>
                  </a:ext>
                </a:extLst>
              </p:cNvPr>
              <p:cNvSpPr txBox="1"/>
              <p:nvPr/>
            </p:nvSpPr>
            <p:spPr>
              <a:xfrm>
                <a:off x="7574239" y="1971436"/>
                <a:ext cx="4311245" cy="46294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𝜙</m:t>
                        </m:r>
                      </m:e>
                      <m:sup>
                        <m:r>
                          <a:rPr lang="fr-BE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sup>
                    </m:sSup>
                    <m:r>
                      <a:rPr lang="fr-BE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fr-BE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fr-BE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)&lt;0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if at least one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𝜙</m:t>
                        </m:r>
                      </m:e>
                      <m:sub>
                        <m:r>
                          <a:rPr lang="fr-BE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fr-BE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sup>
                    </m:sSubSup>
                    <m:r>
                      <a:rPr lang="fr-BE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&lt;0</m:t>
                    </m:r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6317675E-275A-EFA8-657D-99167B566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239" y="1971436"/>
                <a:ext cx="4311245" cy="462947"/>
              </a:xfrm>
              <a:prstGeom prst="rect">
                <a:avLst/>
              </a:prstGeom>
              <a:blipFill>
                <a:blip r:embed="rId8"/>
                <a:stretch>
                  <a:fillRect l="-986" t="-8974" b="-26923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4">
            <a:extLst>
              <a:ext uri="{FF2B5EF4-FFF2-40B4-BE49-F238E27FC236}">
                <a16:creationId xmlns:a16="http://schemas.microsoft.com/office/drawing/2014/main" id="{49A2EDA6-A271-142B-2B59-43B95A201938}"/>
              </a:ext>
            </a:extLst>
          </p:cNvPr>
          <p:cNvSpPr txBox="1"/>
          <p:nvPr/>
        </p:nvSpPr>
        <p:spPr>
          <a:xfrm>
            <a:off x="3667883" y="4815532"/>
            <a:ext cx="10374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r-BE" sz="11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Johnen</a:t>
            </a:r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2012]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7309494E-FAF0-B790-153B-D15721272393}"/>
                  </a:ext>
                </a:extLst>
              </p:cNvPr>
              <p:cNvSpPr txBox="1"/>
              <p:nvPr/>
            </p:nvSpPr>
            <p:spPr>
              <a:xfrm>
                <a:off x="5348969" y="1686506"/>
                <a:ext cx="356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7309494E-FAF0-B790-153B-D15721272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969" y="1686506"/>
                <a:ext cx="35644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FB0FF16F-B64D-CA5A-15CB-9D10DF74C86C}"/>
                  </a:ext>
                </a:extLst>
              </p:cNvPr>
              <p:cNvSpPr txBox="1"/>
              <p:nvPr/>
            </p:nvSpPr>
            <p:spPr>
              <a:xfrm>
                <a:off x="6474189" y="1689046"/>
                <a:ext cx="7604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FB0FF16F-B64D-CA5A-15CB-9D10DF74C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189" y="1689046"/>
                <a:ext cx="76040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546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Quadrature rule for cut-cells</a:t>
            </a: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1546F8EF-050A-E03B-9E54-1D2B77A8D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246" y="1165924"/>
            <a:ext cx="2331083" cy="1692000"/>
          </a:xfrm>
          <a:prstGeom prst="rect">
            <a:avLst/>
          </a:prstGeom>
        </p:spPr>
      </p:pic>
      <p:pic>
        <p:nvPicPr>
          <p:cNvPr id="8" name="Image 23">
            <a:extLst>
              <a:ext uri="{FF2B5EF4-FFF2-40B4-BE49-F238E27FC236}">
                <a16:creationId xmlns:a16="http://schemas.microsoft.com/office/drawing/2014/main" id="{B00685E7-F01C-F316-A9EB-9C3E68B9E3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89" b="51561"/>
          <a:stretch/>
        </p:blipFill>
        <p:spPr>
          <a:xfrm>
            <a:off x="5993190" y="1748346"/>
            <a:ext cx="1260803" cy="12815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27">
                <a:extLst>
                  <a:ext uri="{FF2B5EF4-FFF2-40B4-BE49-F238E27FC236}">
                    <a16:creationId xmlns:a16="http://schemas.microsoft.com/office/drawing/2014/main" id="{692DB39A-CF35-A8EC-AFC7-E9975C0B5318}"/>
                  </a:ext>
                </a:extLst>
              </p:cNvPr>
              <p:cNvSpPr txBox="1"/>
              <p:nvPr/>
            </p:nvSpPr>
            <p:spPr>
              <a:xfrm>
                <a:off x="7282303" y="2514282"/>
                <a:ext cx="39395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BE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9" name="ZoneTexte 27">
                <a:extLst>
                  <a:ext uri="{FF2B5EF4-FFF2-40B4-BE49-F238E27FC236}">
                    <a16:creationId xmlns:a16="http://schemas.microsoft.com/office/drawing/2014/main" id="{692DB39A-CF35-A8EC-AFC7-E9975C0B5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303" y="2514282"/>
                <a:ext cx="393954" cy="169277"/>
              </a:xfrm>
              <a:prstGeom prst="rect">
                <a:avLst/>
              </a:prstGeom>
              <a:blipFill>
                <a:blip r:embed="rId5"/>
                <a:stretch>
                  <a:fillRect l="-12500" r="-9375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28">
                <a:extLst>
                  <a:ext uri="{FF2B5EF4-FFF2-40B4-BE49-F238E27FC236}">
                    <a16:creationId xmlns:a16="http://schemas.microsoft.com/office/drawing/2014/main" id="{5A9299EC-F282-1918-CC80-CE576772D8CD}"/>
                  </a:ext>
                </a:extLst>
              </p:cNvPr>
              <p:cNvSpPr txBox="1"/>
              <p:nvPr/>
            </p:nvSpPr>
            <p:spPr>
              <a:xfrm>
                <a:off x="6101117" y="1754117"/>
                <a:ext cx="39395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BE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0" name="ZoneTexte 28">
                <a:extLst>
                  <a:ext uri="{FF2B5EF4-FFF2-40B4-BE49-F238E27FC236}">
                    <a16:creationId xmlns:a16="http://schemas.microsoft.com/office/drawing/2014/main" id="{5A9299EC-F282-1918-CC80-CE576772D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117" y="1754117"/>
                <a:ext cx="393954" cy="169277"/>
              </a:xfrm>
              <a:prstGeom prst="rect">
                <a:avLst/>
              </a:prstGeom>
              <a:blipFill>
                <a:blip r:embed="rId6"/>
                <a:stretch>
                  <a:fillRect l="-12500" r="-9375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29">
                <a:extLst>
                  <a:ext uri="{FF2B5EF4-FFF2-40B4-BE49-F238E27FC236}">
                    <a16:creationId xmlns:a16="http://schemas.microsoft.com/office/drawing/2014/main" id="{E7A68F9A-2930-F370-2AE6-0363CCE2B69E}"/>
                  </a:ext>
                </a:extLst>
              </p:cNvPr>
              <p:cNvSpPr txBox="1"/>
              <p:nvPr/>
            </p:nvSpPr>
            <p:spPr>
              <a:xfrm>
                <a:off x="6313334" y="2665648"/>
                <a:ext cx="39395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BE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1" name="ZoneTexte 29">
                <a:extLst>
                  <a:ext uri="{FF2B5EF4-FFF2-40B4-BE49-F238E27FC236}">
                    <a16:creationId xmlns:a16="http://schemas.microsoft.com/office/drawing/2014/main" id="{E7A68F9A-2930-F370-2AE6-0363CCE2B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334" y="2665648"/>
                <a:ext cx="393954" cy="169277"/>
              </a:xfrm>
              <a:prstGeom prst="rect">
                <a:avLst/>
              </a:prstGeom>
              <a:blipFill>
                <a:blip r:embed="rId7"/>
                <a:stretch>
                  <a:fillRect l="-12500" r="-9375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en arc 30">
            <a:extLst>
              <a:ext uri="{FF2B5EF4-FFF2-40B4-BE49-F238E27FC236}">
                <a16:creationId xmlns:a16="http://schemas.microsoft.com/office/drawing/2014/main" id="{C508F1CD-D6B6-8062-A915-2FC6EDCA8747}"/>
              </a:ext>
            </a:extLst>
          </p:cNvPr>
          <p:cNvCxnSpPr>
            <a:endCxn id="9" idx="1"/>
          </p:cNvCxnSpPr>
          <p:nvPr/>
        </p:nvCxnSpPr>
        <p:spPr>
          <a:xfrm>
            <a:off x="6871593" y="2446420"/>
            <a:ext cx="410710" cy="15250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8">
            <a:extLst>
              <a:ext uri="{FF2B5EF4-FFF2-40B4-BE49-F238E27FC236}">
                <a16:creationId xmlns:a16="http://schemas.microsoft.com/office/drawing/2014/main" id="{D9A8E066-C788-9164-F3D6-7FF3E506C279}"/>
              </a:ext>
            </a:extLst>
          </p:cNvPr>
          <p:cNvCxnSpPr/>
          <p:nvPr/>
        </p:nvCxnSpPr>
        <p:spPr>
          <a:xfrm>
            <a:off x="5058319" y="2370793"/>
            <a:ext cx="90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2">
            <a:extLst>
              <a:ext uri="{FF2B5EF4-FFF2-40B4-BE49-F238E27FC236}">
                <a16:creationId xmlns:a16="http://schemas.microsoft.com/office/drawing/2014/main" id="{33138AC3-4FF1-33D6-3B7F-AEA6AFA813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10" y="2004526"/>
            <a:ext cx="1175492" cy="856800"/>
          </a:xfrm>
          <a:prstGeom prst="rect">
            <a:avLst/>
          </a:prstGeom>
        </p:spPr>
      </p:pic>
      <p:sp>
        <p:nvSpPr>
          <p:cNvPr id="15" name="ZoneTexte 13">
            <a:extLst>
              <a:ext uri="{FF2B5EF4-FFF2-40B4-BE49-F238E27FC236}">
                <a16:creationId xmlns:a16="http://schemas.microsoft.com/office/drawing/2014/main" id="{EFFE2C81-3C57-80AC-7CF3-E5DD07DF6BE2}"/>
              </a:ext>
            </a:extLst>
          </p:cNvPr>
          <p:cNvSpPr txBox="1"/>
          <p:nvPr/>
        </p:nvSpPr>
        <p:spPr>
          <a:xfrm>
            <a:off x="7897068" y="224826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and</a:t>
            </a:r>
            <a:endParaRPr lang="en-GB" dirty="0"/>
          </a:p>
        </p:txBody>
      </p:sp>
      <p:sp>
        <p:nvSpPr>
          <p:cNvPr id="16" name="ZoneTexte 4">
            <a:extLst>
              <a:ext uri="{FF2B5EF4-FFF2-40B4-BE49-F238E27FC236}">
                <a16:creationId xmlns:a16="http://schemas.microsoft.com/office/drawing/2014/main" id="{B1251FA2-429B-F0A1-E734-98D958A7CF41}"/>
              </a:ext>
            </a:extLst>
          </p:cNvPr>
          <p:cNvSpPr txBox="1"/>
          <p:nvPr/>
        </p:nvSpPr>
        <p:spPr>
          <a:xfrm>
            <a:off x="2574980" y="4617038"/>
            <a:ext cx="155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Linear </a:t>
            </a:r>
          </a:p>
          <a:p>
            <a:pPr algn="ctr"/>
            <a:r>
              <a:rPr lang="en-US" dirty="0"/>
              <a:t>reconstruction</a:t>
            </a:r>
          </a:p>
        </p:txBody>
      </p:sp>
      <p:sp>
        <p:nvSpPr>
          <p:cNvPr id="17" name="ZoneTexte 7">
            <a:extLst>
              <a:ext uri="{FF2B5EF4-FFF2-40B4-BE49-F238E27FC236}">
                <a16:creationId xmlns:a16="http://schemas.microsoft.com/office/drawing/2014/main" id="{A8E33617-B666-41A2-AFC7-148C3D52F263}"/>
              </a:ext>
            </a:extLst>
          </p:cNvPr>
          <p:cNvSpPr txBox="1"/>
          <p:nvPr/>
        </p:nvSpPr>
        <p:spPr>
          <a:xfrm>
            <a:off x="4390327" y="4616720"/>
            <a:ext cx="155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High order</a:t>
            </a:r>
          </a:p>
          <a:p>
            <a:pPr algn="ctr"/>
            <a:r>
              <a:rPr lang="en-US" dirty="0"/>
              <a:t>reconstruction</a:t>
            </a:r>
          </a:p>
        </p:txBody>
      </p:sp>
      <p:sp>
        <p:nvSpPr>
          <p:cNvPr id="18" name="ZoneTexte 24">
            <a:extLst>
              <a:ext uri="{FF2B5EF4-FFF2-40B4-BE49-F238E27FC236}">
                <a16:creationId xmlns:a16="http://schemas.microsoft.com/office/drawing/2014/main" id="{AB2D6211-F192-832A-45F8-C1A383070153}"/>
              </a:ext>
            </a:extLst>
          </p:cNvPr>
          <p:cNvSpPr txBox="1"/>
          <p:nvPr/>
        </p:nvSpPr>
        <p:spPr>
          <a:xfrm>
            <a:off x="6207470" y="4892860"/>
            <a:ext cx="127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Regularized</a:t>
            </a:r>
          </a:p>
        </p:txBody>
      </p:sp>
      <p:sp>
        <p:nvSpPr>
          <p:cNvPr id="19" name="ZoneTexte 25">
            <a:extLst>
              <a:ext uri="{FF2B5EF4-FFF2-40B4-BE49-F238E27FC236}">
                <a16:creationId xmlns:a16="http://schemas.microsoft.com/office/drawing/2014/main" id="{B6881F20-F287-BF25-945A-825F6AA9686B}"/>
              </a:ext>
            </a:extLst>
          </p:cNvPr>
          <p:cNvSpPr txBox="1"/>
          <p:nvPr/>
        </p:nvSpPr>
        <p:spPr>
          <a:xfrm>
            <a:off x="7715904" y="4615860"/>
            <a:ext cx="10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Moment</a:t>
            </a:r>
          </a:p>
          <a:p>
            <a:pPr algn="ctr"/>
            <a:r>
              <a:rPr lang="en-US" dirty="0"/>
              <a:t>fitting</a:t>
            </a:r>
          </a:p>
        </p:txBody>
      </p:sp>
      <p:sp>
        <p:nvSpPr>
          <p:cNvPr id="20" name="ZoneTexte 26">
            <a:extLst>
              <a:ext uri="{FF2B5EF4-FFF2-40B4-BE49-F238E27FC236}">
                <a16:creationId xmlns:a16="http://schemas.microsoft.com/office/drawing/2014/main" id="{CD787017-A389-A8E2-927F-68D658AE1C12}"/>
              </a:ext>
            </a:extLst>
          </p:cNvPr>
          <p:cNvSpPr txBox="1"/>
          <p:nvPr/>
        </p:nvSpPr>
        <p:spPr>
          <a:xfrm>
            <a:off x="8943478" y="4615861"/>
            <a:ext cx="970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Height</a:t>
            </a:r>
          </a:p>
          <a:p>
            <a:pPr algn="ctr"/>
            <a:r>
              <a:rPr lang="en-US" dirty="0"/>
              <a:t>function</a:t>
            </a:r>
          </a:p>
        </p:txBody>
      </p:sp>
      <p:pic>
        <p:nvPicPr>
          <p:cNvPr id="21" name="Image 31">
            <a:extLst>
              <a:ext uri="{FF2B5EF4-FFF2-40B4-BE49-F238E27FC236}">
                <a16:creationId xmlns:a16="http://schemas.microsoft.com/office/drawing/2014/main" id="{E082D0AB-C5FA-417D-10A2-AD7D86F918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77" r="36736"/>
          <a:stretch/>
        </p:blipFill>
        <p:spPr>
          <a:xfrm>
            <a:off x="2840010" y="3372755"/>
            <a:ext cx="4555018" cy="124410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759205A-EA33-D83B-3A58-B56A2AD0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27</a:t>
            </a:fld>
            <a:endParaRPr lang="fr-FR"/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B9132581-8C84-D865-1A3F-2C1802B6A2BC}"/>
              </a:ext>
            </a:extLst>
          </p:cNvPr>
          <p:cNvSpPr txBox="1"/>
          <p:nvPr/>
        </p:nvSpPr>
        <p:spPr>
          <a:xfrm>
            <a:off x="2577416" y="3167390"/>
            <a:ext cx="1229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[Schrooyen, 2015]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45595C0-0E3D-B048-3BC2-4466E33D1769}"/>
              </a:ext>
            </a:extLst>
          </p:cNvPr>
          <p:cNvSpPr txBox="1"/>
          <p:nvPr/>
        </p:nvSpPr>
        <p:spPr>
          <a:xfrm>
            <a:off x="5833293" y="1088268"/>
            <a:ext cx="488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Integrate fluxes on implicitly cut-cells</a:t>
            </a:r>
          </a:p>
        </p:txBody>
      </p:sp>
      <p:pic>
        <p:nvPicPr>
          <p:cNvPr id="24" name="Image 31">
            <a:extLst>
              <a:ext uri="{FF2B5EF4-FFF2-40B4-BE49-F238E27FC236}">
                <a16:creationId xmlns:a16="http://schemas.microsoft.com/office/drawing/2014/main" id="{0AC42EE4-57E6-A6A7-4900-9E732A35A0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64" t="52977" r="17081"/>
          <a:stretch/>
        </p:blipFill>
        <p:spPr>
          <a:xfrm>
            <a:off x="7395028" y="3374467"/>
            <a:ext cx="1415155" cy="1244100"/>
          </a:xfrm>
          <a:prstGeom prst="rect">
            <a:avLst/>
          </a:prstGeom>
        </p:spPr>
      </p:pic>
      <p:pic>
        <p:nvPicPr>
          <p:cNvPr id="26" name="Image 31">
            <a:extLst>
              <a:ext uri="{FF2B5EF4-FFF2-40B4-BE49-F238E27FC236}">
                <a16:creationId xmlns:a16="http://schemas.microsoft.com/office/drawing/2014/main" id="{5B1EA650-2629-2795-6FFF-086277BF4A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9" t="52977"/>
          <a:stretch/>
        </p:blipFill>
        <p:spPr>
          <a:xfrm>
            <a:off x="8810183" y="3372755"/>
            <a:ext cx="1229825" cy="1244100"/>
          </a:xfrm>
          <a:prstGeom prst="rect">
            <a:avLst/>
          </a:prstGeom>
        </p:spPr>
      </p:pic>
      <p:pic>
        <p:nvPicPr>
          <p:cNvPr id="27" name="Image 31">
            <a:extLst>
              <a:ext uri="{FF2B5EF4-FFF2-40B4-BE49-F238E27FC236}">
                <a16:creationId xmlns:a16="http://schemas.microsoft.com/office/drawing/2014/main" id="{C303C8C9-6ECB-6564-BBB6-685D16FC99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7897068" y="4401753"/>
            <a:ext cx="51008" cy="73660"/>
          </a:xfrm>
          <a:prstGeom prst="rect">
            <a:avLst/>
          </a:prstGeom>
        </p:spPr>
      </p:pic>
      <p:pic>
        <p:nvPicPr>
          <p:cNvPr id="28" name="Image 31">
            <a:extLst>
              <a:ext uri="{FF2B5EF4-FFF2-40B4-BE49-F238E27FC236}">
                <a16:creationId xmlns:a16="http://schemas.microsoft.com/office/drawing/2014/main" id="{2B00A4B5-E596-F3C6-529B-314FAB217E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185166" y="4401753"/>
            <a:ext cx="51008" cy="73660"/>
          </a:xfrm>
          <a:prstGeom prst="rect">
            <a:avLst/>
          </a:prstGeom>
        </p:spPr>
      </p:pic>
      <p:pic>
        <p:nvPicPr>
          <p:cNvPr id="29" name="Image 31">
            <a:extLst>
              <a:ext uri="{FF2B5EF4-FFF2-40B4-BE49-F238E27FC236}">
                <a16:creationId xmlns:a16="http://schemas.microsoft.com/office/drawing/2014/main" id="{84A9D5C2-0144-CD19-63FB-5A86FE97D0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498768" y="4406680"/>
            <a:ext cx="51008" cy="73660"/>
          </a:xfrm>
          <a:prstGeom prst="rect">
            <a:avLst/>
          </a:prstGeom>
        </p:spPr>
      </p:pic>
      <p:pic>
        <p:nvPicPr>
          <p:cNvPr id="30" name="Image 31">
            <a:extLst>
              <a:ext uri="{FF2B5EF4-FFF2-40B4-BE49-F238E27FC236}">
                <a16:creationId xmlns:a16="http://schemas.microsoft.com/office/drawing/2014/main" id="{85AFC939-0E8A-3A96-9CCE-5E90631BFB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7676257" y="3776913"/>
            <a:ext cx="51008" cy="73660"/>
          </a:xfrm>
          <a:prstGeom prst="rect">
            <a:avLst/>
          </a:prstGeom>
        </p:spPr>
      </p:pic>
      <p:pic>
        <p:nvPicPr>
          <p:cNvPr id="31" name="Image 31">
            <a:extLst>
              <a:ext uri="{FF2B5EF4-FFF2-40B4-BE49-F238E27FC236}">
                <a16:creationId xmlns:a16="http://schemas.microsoft.com/office/drawing/2014/main" id="{3451AB46-2836-5C90-D5F6-E64B5A8B79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7973206" y="3776913"/>
            <a:ext cx="51008" cy="7366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CC793BDE-5BA5-F0A2-6934-5DE7A136A1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270155" y="3777547"/>
            <a:ext cx="51008" cy="73660"/>
          </a:xfrm>
          <a:prstGeom prst="rect">
            <a:avLst/>
          </a:prstGeom>
        </p:spPr>
      </p:pic>
      <p:pic>
        <p:nvPicPr>
          <p:cNvPr id="33" name="Image 31">
            <a:extLst>
              <a:ext uri="{FF2B5EF4-FFF2-40B4-BE49-F238E27FC236}">
                <a16:creationId xmlns:a16="http://schemas.microsoft.com/office/drawing/2014/main" id="{567E4DEB-45E9-C00F-779B-40CDF3D7C6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115525" y="4101725"/>
            <a:ext cx="51008" cy="73660"/>
          </a:xfrm>
          <a:prstGeom prst="rect">
            <a:avLst/>
          </a:prstGeom>
        </p:spPr>
      </p:pic>
      <p:pic>
        <p:nvPicPr>
          <p:cNvPr id="34" name="Image 31">
            <a:extLst>
              <a:ext uri="{FF2B5EF4-FFF2-40B4-BE49-F238E27FC236}">
                <a16:creationId xmlns:a16="http://schemas.microsoft.com/office/drawing/2014/main" id="{F4DFCFEA-1956-13DE-13F7-DFDE92CF3F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7787848" y="4101445"/>
            <a:ext cx="51008" cy="73660"/>
          </a:xfrm>
          <a:prstGeom prst="rect">
            <a:avLst/>
          </a:prstGeom>
        </p:spPr>
      </p:pic>
      <p:pic>
        <p:nvPicPr>
          <p:cNvPr id="35" name="Image 31">
            <a:extLst>
              <a:ext uri="{FF2B5EF4-FFF2-40B4-BE49-F238E27FC236}">
                <a16:creationId xmlns:a16="http://schemas.microsoft.com/office/drawing/2014/main" id="{1122094B-8695-74FD-8ACB-42933F6A46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403623" y="4101445"/>
            <a:ext cx="51008" cy="7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8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Quadrature rule for cut-cells</a:t>
            </a: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1546F8EF-050A-E03B-9E54-1D2B77A8D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246" y="1165924"/>
            <a:ext cx="2331083" cy="1692000"/>
          </a:xfrm>
          <a:prstGeom prst="rect">
            <a:avLst/>
          </a:prstGeom>
        </p:spPr>
      </p:pic>
      <p:pic>
        <p:nvPicPr>
          <p:cNvPr id="8" name="Image 23">
            <a:extLst>
              <a:ext uri="{FF2B5EF4-FFF2-40B4-BE49-F238E27FC236}">
                <a16:creationId xmlns:a16="http://schemas.microsoft.com/office/drawing/2014/main" id="{B00685E7-F01C-F316-A9EB-9C3E68B9E3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89" b="51561"/>
          <a:stretch/>
        </p:blipFill>
        <p:spPr>
          <a:xfrm>
            <a:off x="5993190" y="1748346"/>
            <a:ext cx="1260803" cy="12815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27">
                <a:extLst>
                  <a:ext uri="{FF2B5EF4-FFF2-40B4-BE49-F238E27FC236}">
                    <a16:creationId xmlns:a16="http://schemas.microsoft.com/office/drawing/2014/main" id="{692DB39A-CF35-A8EC-AFC7-E9975C0B5318}"/>
                  </a:ext>
                </a:extLst>
              </p:cNvPr>
              <p:cNvSpPr txBox="1"/>
              <p:nvPr/>
            </p:nvSpPr>
            <p:spPr>
              <a:xfrm>
                <a:off x="7282303" y="2514282"/>
                <a:ext cx="39395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BE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9" name="ZoneTexte 27">
                <a:extLst>
                  <a:ext uri="{FF2B5EF4-FFF2-40B4-BE49-F238E27FC236}">
                    <a16:creationId xmlns:a16="http://schemas.microsoft.com/office/drawing/2014/main" id="{692DB39A-CF35-A8EC-AFC7-E9975C0B5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303" y="2514282"/>
                <a:ext cx="393954" cy="169277"/>
              </a:xfrm>
              <a:prstGeom prst="rect">
                <a:avLst/>
              </a:prstGeom>
              <a:blipFill>
                <a:blip r:embed="rId5"/>
                <a:stretch>
                  <a:fillRect l="-12500" r="-9375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28">
                <a:extLst>
                  <a:ext uri="{FF2B5EF4-FFF2-40B4-BE49-F238E27FC236}">
                    <a16:creationId xmlns:a16="http://schemas.microsoft.com/office/drawing/2014/main" id="{5A9299EC-F282-1918-CC80-CE576772D8CD}"/>
                  </a:ext>
                </a:extLst>
              </p:cNvPr>
              <p:cNvSpPr txBox="1"/>
              <p:nvPr/>
            </p:nvSpPr>
            <p:spPr>
              <a:xfrm>
                <a:off x="6101117" y="1754117"/>
                <a:ext cx="39395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BE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0" name="ZoneTexte 28">
                <a:extLst>
                  <a:ext uri="{FF2B5EF4-FFF2-40B4-BE49-F238E27FC236}">
                    <a16:creationId xmlns:a16="http://schemas.microsoft.com/office/drawing/2014/main" id="{5A9299EC-F282-1918-CC80-CE576772D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117" y="1754117"/>
                <a:ext cx="393954" cy="169277"/>
              </a:xfrm>
              <a:prstGeom prst="rect">
                <a:avLst/>
              </a:prstGeom>
              <a:blipFill>
                <a:blip r:embed="rId6"/>
                <a:stretch>
                  <a:fillRect l="-12500" r="-9375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29">
                <a:extLst>
                  <a:ext uri="{FF2B5EF4-FFF2-40B4-BE49-F238E27FC236}">
                    <a16:creationId xmlns:a16="http://schemas.microsoft.com/office/drawing/2014/main" id="{E7A68F9A-2930-F370-2AE6-0363CCE2B69E}"/>
                  </a:ext>
                </a:extLst>
              </p:cNvPr>
              <p:cNvSpPr txBox="1"/>
              <p:nvPr/>
            </p:nvSpPr>
            <p:spPr>
              <a:xfrm>
                <a:off x="6313334" y="2665648"/>
                <a:ext cx="39395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BE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1" name="ZoneTexte 29">
                <a:extLst>
                  <a:ext uri="{FF2B5EF4-FFF2-40B4-BE49-F238E27FC236}">
                    <a16:creationId xmlns:a16="http://schemas.microsoft.com/office/drawing/2014/main" id="{E7A68F9A-2930-F370-2AE6-0363CCE2B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334" y="2665648"/>
                <a:ext cx="393954" cy="169277"/>
              </a:xfrm>
              <a:prstGeom prst="rect">
                <a:avLst/>
              </a:prstGeom>
              <a:blipFill>
                <a:blip r:embed="rId7"/>
                <a:stretch>
                  <a:fillRect l="-12500" r="-9375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en arc 30">
            <a:extLst>
              <a:ext uri="{FF2B5EF4-FFF2-40B4-BE49-F238E27FC236}">
                <a16:creationId xmlns:a16="http://schemas.microsoft.com/office/drawing/2014/main" id="{C508F1CD-D6B6-8062-A915-2FC6EDCA8747}"/>
              </a:ext>
            </a:extLst>
          </p:cNvPr>
          <p:cNvCxnSpPr>
            <a:endCxn id="9" idx="1"/>
          </p:cNvCxnSpPr>
          <p:nvPr/>
        </p:nvCxnSpPr>
        <p:spPr>
          <a:xfrm>
            <a:off x="6871593" y="2446420"/>
            <a:ext cx="410710" cy="15250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8">
            <a:extLst>
              <a:ext uri="{FF2B5EF4-FFF2-40B4-BE49-F238E27FC236}">
                <a16:creationId xmlns:a16="http://schemas.microsoft.com/office/drawing/2014/main" id="{D9A8E066-C788-9164-F3D6-7FF3E506C279}"/>
              </a:ext>
            </a:extLst>
          </p:cNvPr>
          <p:cNvCxnSpPr/>
          <p:nvPr/>
        </p:nvCxnSpPr>
        <p:spPr>
          <a:xfrm>
            <a:off x="5058319" y="2370793"/>
            <a:ext cx="90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2">
            <a:extLst>
              <a:ext uri="{FF2B5EF4-FFF2-40B4-BE49-F238E27FC236}">
                <a16:creationId xmlns:a16="http://schemas.microsoft.com/office/drawing/2014/main" id="{33138AC3-4FF1-33D6-3B7F-AEA6AFA813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10" y="2004526"/>
            <a:ext cx="1175492" cy="856800"/>
          </a:xfrm>
          <a:prstGeom prst="rect">
            <a:avLst/>
          </a:prstGeom>
        </p:spPr>
      </p:pic>
      <p:sp>
        <p:nvSpPr>
          <p:cNvPr id="15" name="ZoneTexte 13">
            <a:extLst>
              <a:ext uri="{FF2B5EF4-FFF2-40B4-BE49-F238E27FC236}">
                <a16:creationId xmlns:a16="http://schemas.microsoft.com/office/drawing/2014/main" id="{EFFE2C81-3C57-80AC-7CF3-E5DD07DF6BE2}"/>
              </a:ext>
            </a:extLst>
          </p:cNvPr>
          <p:cNvSpPr txBox="1"/>
          <p:nvPr/>
        </p:nvSpPr>
        <p:spPr>
          <a:xfrm>
            <a:off x="7897068" y="224826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and</a:t>
            </a:r>
            <a:endParaRPr lang="en-GB" dirty="0"/>
          </a:p>
        </p:txBody>
      </p:sp>
      <p:sp>
        <p:nvSpPr>
          <p:cNvPr id="16" name="ZoneTexte 4">
            <a:extLst>
              <a:ext uri="{FF2B5EF4-FFF2-40B4-BE49-F238E27FC236}">
                <a16:creationId xmlns:a16="http://schemas.microsoft.com/office/drawing/2014/main" id="{B1251FA2-429B-F0A1-E734-98D958A7CF41}"/>
              </a:ext>
            </a:extLst>
          </p:cNvPr>
          <p:cNvSpPr txBox="1"/>
          <p:nvPr/>
        </p:nvSpPr>
        <p:spPr>
          <a:xfrm>
            <a:off x="2574980" y="4617038"/>
            <a:ext cx="155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Linear </a:t>
            </a:r>
          </a:p>
          <a:p>
            <a:pPr algn="ctr"/>
            <a:r>
              <a:rPr lang="en-US" dirty="0"/>
              <a:t>reconstruction</a:t>
            </a:r>
          </a:p>
        </p:txBody>
      </p:sp>
      <p:sp>
        <p:nvSpPr>
          <p:cNvPr id="17" name="ZoneTexte 7">
            <a:extLst>
              <a:ext uri="{FF2B5EF4-FFF2-40B4-BE49-F238E27FC236}">
                <a16:creationId xmlns:a16="http://schemas.microsoft.com/office/drawing/2014/main" id="{A8E33617-B666-41A2-AFC7-148C3D52F263}"/>
              </a:ext>
            </a:extLst>
          </p:cNvPr>
          <p:cNvSpPr txBox="1"/>
          <p:nvPr/>
        </p:nvSpPr>
        <p:spPr>
          <a:xfrm>
            <a:off x="4390327" y="4616720"/>
            <a:ext cx="155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High order</a:t>
            </a:r>
          </a:p>
          <a:p>
            <a:pPr algn="ctr"/>
            <a:r>
              <a:rPr lang="en-US" dirty="0"/>
              <a:t>reconstruction</a:t>
            </a:r>
          </a:p>
        </p:txBody>
      </p:sp>
      <p:sp>
        <p:nvSpPr>
          <p:cNvPr id="18" name="ZoneTexte 24">
            <a:extLst>
              <a:ext uri="{FF2B5EF4-FFF2-40B4-BE49-F238E27FC236}">
                <a16:creationId xmlns:a16="http://schemas.microsoft.com/office/drawing/2014/main" id="{AB2D6211-F192-832A-45F8-C1A383070153}"/>
              </a:ext>
            </a:extLst>
          </p:cNvPr>
          <p:cNvSpPr txBox="1"/>
          <p:nvPr/>
        </p:nvSpPr>
        <p:spPr>
          <a:xfrm>
            <a:off x="6207470" y="4892860"/>
            <a:ext cx="127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Regularized</a:t>
            </a:r>
          </a:p>
        </p:txBody>
      </p:sp>
      <p:sp>
        <p:nvSpPr>
          <p:cNvPr id="19" name="ZoneTexte 25">
            <a:extLst>
              <a:ext uri="{FF2B5EF4-FFF2-40B4-BE49-F238E27FC236}">
                <a16:creationId xmlns:a16="http://schemas.microsoft.com/office/drawing/2014/main" id="{B6881F20-F287-BF25-945A-825F6AA9686B}"/>
              </a:ext>
            </a:extLst>
          </p:cNvPr>
          <p:cNvSpPr txBox="1"/>
          <p:nvPr/>
        </p:nvSpPr>
        <p:spPr>
          <a:xfrm>
            <a:off x="7715904" y="4615860"/>
            <a:ext cx="10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Moment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fitting</a:t>
            </a:r>
          </a:p>
        </p:txBody>
      </p:sp>
      <p:sp>
        <p:nvSpPr>
          <p:cNvPr id="20" name="ZoneTexte 26">
            <a:extLst>
              <a:ext uri="{FF2B5EF4-FFF2-40B4-BE49-F238E27FC236}">
                <a16:creationId xmlns:a16="http://schemas.microsoft.com/office/drawing/2014/main" id="{CD787017-A389-A8E2-927F-68D658AE1C12}"/>
              </a:ext>
            </a:extLst>
          </p:cNvPr>
          <p:cNvSpPr txBox="1"/>
          <p:nvPr/>
        </p:nvSpPr>
        <p:spPr>
          <a:xfrm>
            <a:off x="8943478" y="4615861"/>
            <a:ext cx="970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Height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function</a:t>
            </a:r>
          </a:p>
        </p:txBody>
      </p:sp>
      <p:pic>
        <p:nvPicPr>
          <p:cNvPr id="21" name="Image 31">
            <a:extLst>
              <a:ext uri="{FF2B5EF4-FFF2-40B4-BE49-F238E27FC236}">
                <a16:creationId xmlns:a16="http://schemas.microsoft.com/office/drawing/2014/main" id="{E082D0AB-C5FA-417D-10A2-AD7D86F918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77" r="36736"/>
          <a:stretch/>
        </p:blipFill>
        <p:spPr>
          <a:xfrm>
            <a:off x="2840010" y="3372755"/>
            <a:ext cx="4555018" cy="124410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759205A-EA33-D83B-3A58-B56A2AD0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28</a:t>
            </a:fld>
            <a:endParaRPr lang="fr-FR"/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B9132581-8C84-D865-1A3F-2C1802B6A2BC}"/>
              </a:ext>
            </a:extLst>
          </p:cNvPr>
          <p:cNvSpPr txBox="1"/>
          <p:nvPr/>
        </p:nvSpPr>
        <p:spPr>
          <a:xfrm>
            <a:off x="2577416" y="3167390"/>
            <a:ext cx="1229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[Schrooyen, 2015]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45595C0-0E3D-B048-3BC2-4466E33D1769}"/>
              </a:ext>
            </a:extLst>
          </p:cNvPr>
          <p:cNvSpPr txBox="1"/>
          <p:nvPr/>
        </p:nvSpPr>
        <p:spPr>
          <a:xfrm>
            <a:off x="5833293" y="1088268"/>
            <a:ext cx="488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Integrate fluxes on implicitly cut-cells</a:t>
            </a:r>
          </a:p>
        </p:txBody>
      </p:sp>
      <p:pic>
        <p:nvPicPr>
          <p:cNvPr id="24" name="Image 31">
            <a:extLst>
              <a:ext uri="{FF2B5EF4-FFF2-40B4-BE49-F238E27FC236}">
                <a16:creationId xmlns:a16="http://schemas.microsoft.com/office/drawing/2014/main" id="{0AC42EE4-57E6-A6A7-4900-9E732A35A0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64" t="52977" r="17081"/>
          <a:stretch/>
        </p:blipFill>
        <p:spPr>
          <a:xfrm>
            <a:off x="7395028" y="3374467"/>
            <a:ext cx="1415155" cy="1244100"/>
          </a:xfrm>
          <a:prstGeom prst="rect">
            <a:avLst/>
          </a:prstGeom>
        </p:spPr>
      </p:pic>
      <p:pic>
        <p:nvPicPr>
          <p:cNvPr id="26" name="Image 31">
            <a:extLst>
              <a:ext uri="{FF2B5EF4-FFF2-40B4-BE49-F238E27FC236}">
                <a16:creationId xmlns:a16="http://schemas.microsoft.com/office/drawing/2014/main" id="{5B1EA650-2629-2795-6FFF-086277BF4A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9" t="52977"/>
          <a:stretch/>
        </p:blipFill>
        <p:spPr>
          <a:xfrm>
            <a:off x="8810183" y="3372755"/>
            <a:ext cx="1229825" cy="1244100"/>
          </a:xfrm>
          <a:prstGeom prst="rect">
            <a:avLst/>
          </a:prstGeom>
        </p:spPr>
      </p:pic>
      <p:pic>
        <p:nvPicPr>
          <p:cNvPr id="27" name="Image 31">
            <a:extLst>
              <a:ext uri="{FF2B5EF4-FFF2-40B4-BE49-F238E27FC236}">
                <a16:creationId xmlns:a16="http://schemas.microsoft.com/office/drawing/2014/main" id="{C303C8C9-6ECB-6564-BBB6-685D16FC99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7897068" y="4401753"/>
            <a:ext cx="51008" cy="73660"/>
          </a:xfrm>
          <a:prstGeom prst="rect">
            <a:avLst/>
          </a:prstGeom>
        </p:spPr>
      </p:pic>
      <p:pic>
        <p:nvPicPr>
          <p:cNvPr id="28" name="Image 31">
            <a:extLst>
              <a:ext uri="{FF2B5EF4-FFF2-40B4-BE49-F238E27FC236}">
                <a16:creationId xmlns:a16="http://schemas.microsoft.com/office/drawing/2014/main" id="{2B00A4B5-E596-F3C6-529B-314FAB217E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185166" y="4401753"/>
            <a:ext cx="51008" cy="73660"/>
          </a:xfrm>
          <a:prstGeom prst="rect">
            <a:avLst/>
          </a:prstGeom>
        </p:spPr>
      </p:pic>
      <p:pic>
        <p:nvPicPr>
          <p:cNvPr id="29" name="Image 31">
            <a:extLst>
              <a:ext uri="{FF2B5EF4-FFF2-40B4-BE49-F238E27FC236}">
                <a16:creationId xmlns:a16="http://schemas.microsoft.com/office/drawing/2014/main" id="{84A9D5C2-0144-CD19-63FB-5A86FE97D0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498768" y="4406680"/>
            <a:ext cx="51008" cy="73660"/>
          </a:xfrm>
          <a:prstGeom prst="rect">
            <a:avLst/>
          </a:prstGeom>
        </p:spPr>
      </p:pic>
      <p:pic>
        <p:nvPicPr>
          <p:cNvPr id="30" name="Image 31">
            <a:extLst>
              <a:ext uri="{FF2B5EF4-FFF2-40B4-BE49-F238E27FC236}">
                <a16:creationId xmlns:a16="http://schemas.microsoft.com/office/drawing/2014/main" id="{85AFC939-0E8A-3A96-9CCE-5E90631BFB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7676257" y="3776913"/>
            <a:ext cx="51008" cy="73660"/>
          </a:xfrm>
          <a:prstGeom prst="rect">
            <a:avLst/>
          </a:prstGeom>
        </p:spPr>
      </p:pic>
      <p:pic>
        <p:nvPicPr>
          <p:cNvPr id="31" name="Image 31">
            <a:extLst>
              <a:ext uri="{FF2B5EF4-FFF2-40B4-BE49-F238E27FC236}">
                <a16:creationId xmlns:a16="http://schemas.microsoft.com/office/drawing/2014/main" id="{3451AB46-2836-5C90-D5F6-E64B5A8B79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7973206" y="3776913"/>
            <a:ext cx="51008" cy="7366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CC793BDE-5BA5-F0A2-6934-5DE7A136A1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270155" y="3777547"/>
            <a:ext cx="51008" cy="73660"/>
          </a:xfrm>
          <a:prstGeom prst="rect">
            <a:avLst/>
          </a:prstGeom>
        </p:spPr>
      </p:pic>
      <p:pic>
        <p:nvPicPr>
          <p:cNvPr id="33" name="Image 31">
            <a:extLst>
              <a:ext uri="{FF2B5EF4-FFF2-40B4-BE49-F238E27FC236}">
                <a16:creationId xmlns:a16="http://schemas.microsoft.com/office/drawing/2014/main" id="{567E4DEB-45E9-C00F-779B-40CDF3D7C6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115525" y="4101725"/>
            <a:ext cx="51008" cy="73660"/>
          </a:xfrm>
          <a:prstGeom prst="rect">
            <a:avLst/>
          </a:prstGeom>
        </p:spPr>
      </p:pic>
      <p:pic>
        <p:nvPicPr>
          <p:cNvPr id="34" name="Image 31">
            <a:extLst>
              <a:ext uri="{FF2B5EF4-FFF2-40B4-BE49-F238E27FC236}">
                <a16:creationId xmlns:a16="http://schemas.microsoft.com/office/drawing/2014/main" id="{F4DFCFEA-1956-13DE-13F7-DFDE92CF3F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7787848" y="4101445"/>
            <a:ext cx="51008" cy="73660"/>
          </a:xfrm>
          <a:prstGeom prst="rect">
            <a:avLst/>
          </a:prstGeom>
        </p:spPr>
      </p:pic>
      <p:pic>
        <p:nvPicPr>
          <p:cNvPr id="35" name="Image 31">
            <a:extLst>
              <a:ext uri="{FF2B5EF4-FFF2-40B4-BE49-F238E27FC236}">
                <a16:creationId xmlns:a16="http://schemas.microsoft.com/office/drawing/2014/main" id="{1122094B-8695-74FD-8ACB-42933F6A46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403623" y="4101445"/>
            <a:ext cx="51008" cy="73660"/>
          </a:xfrm>
          <a:prstGeom prst="rect">
            <a:avLst/>
          </a:prstGeom>
        </p:spPr>
      </p:pic>
      <p:sp>
        <p:nvSpPr>
          <p:cNvPr id="36" name="TextBox 2">
            <a:extLst>
              <a:ext uri="{FF2B5EF4-FFF2-40B4-BE49-F238E27FC236}">
                <a16:creationId xmlns:a16="http://schemas.microsoft.com/office/drawing/2014/main" id="{4B123775-35D9-6355-19AE-02F71D08B8FE}"/>
              </a:ext>
            </a:extLst>
          </p:cNvPr>
          <p:cNvSpPr txBox="1"/>
          <p:nvPr/>
        </p:nvSpPr>
        <p:spPr>
          <a:xfrm>
            <a:off x="4319493" y="5573643"/>
            <a:ext cx="1477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Low-order</a:t>
            </a:r>
          </a:p>
        </p:txBody>
      </p:sp>
      <p:sp>
        <p:nvSpPr>
          <p:cNvPr id="37" name="Right Brace 18">
            <a:extLst>
              <a:ext uri="{FF2B5EF4-FFF2-40B4-BE49-F238E27FC236}">
                <a16:creationId xmlns:a16="http://schemas.microsoft.com/office/drawing/2014/main" id="{16F1450E-272C-0279-A879-69926D57F748}"/>
              </a:ext>
            </a:extLst>
          </p:cNvPr>
          <p:cNvSpPr/>
          <p:nvPr/>
        </p:nvSpPr>
        <p:spPr>
          <a:xfrm rot="5400000">
            <a:off x="4916276" y="2764295"/>
            <a:ext cx="284085" cy="5162400"/>
          </a:xfrm>
          <a:prstGeom prst="rightBrace">
            <a:avLst/>
          </a:prstGeom>
          <a:noFill/>
          <a:ln w="38100">
            <a:solidFill>
              <a:srgbClr val="4168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09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Quadrature rule for cut-cells</a:t>
            </a: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1546F8EF-050A-E03B-9E54-1D2B77A8D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246" y="1165924"/>
            <a:ext cx="2331083" cy="1692000"/>
          </a:xfrm>
          <a:prstGeom prst="rect">
            <a:avLst/>
          </a:prstGeom>
        </p:spPr>
      </p:pic>
      <p:pic>
        <p:nvPicPr>
          <p:cNvPr id="8" name="Image 23">
            <a:extLst>
              <a:ext uri="{FF2B5EF4-FFF2-40B4-BE49-F238E27FC236}">
                <a16:creationId xmlns:a16="http://schemas.microsoft.com/office/drawing/2014/main" id="{B00685E7-F01C-F316-A9EB-9C3E68B9E3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89" b="51561"/>
          <a:stretch/>
        </p:blipFill>
        <p:spPr>
          <a:xfrm>
            <a:off x="5993190" y="1748346"/>
            <a:ext cx="1260803" cy="12815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27">
                <a:extLst>
                  <a:ext uri="{FF2B5EF4-FFF2-40B4-BE49-F238E27FC236}">
                    <a16:creationId xmlns:a16="http://schemas.microsoft.com/office/drawing/2014/main" id="{692DB39A-CF35-A8EC-AFC7-E9975C0B5318}"/>
                  </a:ext>
                </a:extLst>
              </p:cNvPr>
              <p:cNvSpPr txBox="1"/>
              <p:nvPr/>
            </p:nvSpPr>
            <p:spPr>
              <a:xfrm>
                <a:off x="7282303" y="2514282"/>
                <a:ext cx="39395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BE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9" name="ZoneTexte 27">
                <a:extLst>
                  <a:ext uri="{FF2B5EF4-FFF2-40B4-BE49-F238E27FC236}">
                    <a16:creationId xmlns:a16="http://schemas.microsoft.com/office/drawing/2014/main" id="{692DB39A-CF35-A8EC-AFC7-E9975C0B5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303" y="2514282"/>
                <a:ext cx="393954" cy="169277"/>
              </a:xfrm>
              <a:prstGeom prst="rect">
                <a:avLst/>
              </a:prstGeom>
              <a:blipFill>
                <a:blip r:embed="rId5"/>
                <a:stretch>
                  <a:fillRect l="-12500" r="-9375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28">
                <a:extLst>
                  <a:ext uri="{FF2B5EF4-FFF2-40B4-BE49-F238E27FC236}">
                    <a16:creationId xmlns:a16="http://schemas.microsoft.com/office/drawing/2014/main" id="{5A9299EC-F282-1918-CC80-CE576772D8CD}"/>
                  </a:ext>
                </a:extLst>
              </p:cNvPr>
              <p:cNvSpPr txBox="1"/>
              <p:nvPr/>
            </p:nvSpPr>
            <p:spPr>
              <a:xfrm>
                <a:off x="6101117" y="1754117"/>
                <a:ext cx="39395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BE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0" name="ZoneTexte 28">
                <a:extLst>
                  <a:ext uri="{FF2B5EF4-FFF2-40B4-BE49-F238E27FC236}">
                    <a16:creationId xmlns:a16="http://schemas.microsoft.com/office/drawing/2014/main" id="{5A9299EC-F282-1918-CC80-CE576772D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117" y="1754117"/>
                <a:ext cx="393954" cy="169277"/>
              </a:xfrm>
              <a:prstGeom prst="rect">
                <a:avLst/>
              </a:prstGeom>
              <a:blipFill>
                <a:blip r:embed="rId6"/>
                <a:stretch>
                  <a:fillRect l="-12500" r="-9375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29">
                <a:extLst>
                  <a:ext uri="{FF2B5EF4-FFF2-40B4-BE49-F238E27FC236}">
                    <a16:creationId xmlns:a16="http://schemas.microsoft.com/office/drawing/2014/main" id="{E7A68F9A-2930-F370-2AE6-0363CCE2B69E}"/>
                  </a:ext>
                </a:extLst>
              </p:cNvPr>
              <p:cNvSpPr txBox="1"/>
              <p:nvPr/>
            </p:nvSpPr>
            <p:spPr>
              <a:xfrm>
                <a:off x="6313334" y="2665648"/>
                <a:ext cx="39395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BE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1" name="ZoneTexte 29">
                <a:extLst>
                  <a:ext uri="{FF2B5EF4-FFF2-40B4-BE49-F238E27FC236}">
                    <a16:creationId xmlns:a16="http://schemas.microsoft.com/office/drawing/2014/main" id="{E7A68F9A-2930-F370-2AE6-0363CCE2B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334" y="2665648"/>
                <a:ext cx="393954" cy="169277"/>
              </a:xfrm>
              <a:prstGeom prst="rect">
                <a:avLst/>
              </a:prstGeom>
              <a:blipFill>
                <a:blip r:embed="rId7"/>
                <a:stretch>
                  <a:fillRect l="-12500" r="-9375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en arc 30">
            <a:extLst>
              <a:ext uri="{FF2B5EF4-FFF2-40B4-BE49-F238E27FC236}">
                <a16:creationId xmlns:a16="http://schemas.microsoft.com/office/drawing/2014/main" id="{C508F1CD-D6B6-8062-A915-2FC6EDCA8747}"/>
              </a:ext>
            </a:extLst>
          </p:cNvPr>
          <p:cNvCxnSpPr>
            <a:endCxn id="9" idx="1"/>
          </p:cNvCxnSpPr>
          <p:nvPr/>
        </p:nvCxnSpPr>
        <p:spPr>
          <a:xfrm>
            <a:off x="6871593" y="2446420"/>
            <a:ext cx="410710" cy="15250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8">
            <a:extLst>
              <a:ext uri="{FF2B5EF4-FFF2-40B4-BE49-F238E27FC236}">
                <a16:creationId xmlns:a16="http://schemas.microsoft.com/office/drawing/2014/main" id="{D9A8E066-C788-9164-F3D6-7FF3E506C279}"/>
              </a:ext>
            </a:extLst>
          </p:cNvPr>
          <p:cNvCxnSpPr/>
          <p:nvPr/>
        </p:nvCxnSpPr>
        <p:spPr>
          <a:xfrm>
            <a:off x="5058319" y="2370793"/>
            <a:ext cx="90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2">
            <a:extLst>
              <a:ext uri="{FF2B5EF4-FFF2-40B4-BE49-F238E27FC236}">
                <a16:creationId xmlns:a16="http://schemas.microsoft.com/office/drawing/2014/main" id="{33138AC3-4FF1-33D6-3B7F-AEA6AFA813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10" y="2004526"/>
            <a:ext cx="1175492" cy="856800"/>
          </a:xfrm>
          <a:prstGeom prst="rect">
            <a:avLst/>
          </a:prstGeom>
        </p:spPr>
      </p:pic>
      <p:sp>
        <p:nvSpPr>
          <p:cNvPr id="15" name="ZoneTexte 13">
            <a:extLst>
              <a:ext uri="{FF2B5EF4-FFF2-40B4-BE49-F238E27FC236}">
                <a16:creationId xmlns:a16="http://schemas.microsoft.com/office/drawing/2014/main" id="{EFFE2C81-3C57-80AC-7CF3-E5DD07DF6BE2}"/>
              </a:ext>
            </a:extLst>
          </p:cNvPr>
          <p:cNvSpPr txBox="1"/>
          <p:nvPr/>
        </p:nvSpPr>
        <p:spPr>
          <a:xfrm>
            <a:off x="7897068" y="224826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and</a:t>
            </a:r>
            <a:endParaRPr lang="en-GB" dirty="0"/>
          </a:p>
        </p:txBody>
      </p:sp>
      <p:sp>
        <p:nvSpPr>
          <p:cNvPr id="16" name="ZoneTexte 4">
            <a:extLst>
              <a:ext uri="{FF2B5EF4-FFF2-40B4-BE49-F238E27FC236}">
                <a16:creationId xmlns:a16="http://schemas.microsoft.com/office/drawing/2014/main" id="{B1251FA2-429B-F0A1-E734-98D958A7CF41}"/>
              </a:ext>
            </a:extLst>
          </p:cNvPr>
          <p:cNvSpPr txBox="1"/>
          <p:nvPr/>
        </p:nvSpPr>
        <p:spPr>
          <a:xfrm>
            <a:off x="2574980" y="4617038"/>
            <a:ext cx="155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D9D9D9"/>
                </a:solidFill>
              </a:rPr>
              <a:t>Linear </a:t>
            </a:r>
          </a:p>
          <a:p>
            <a:pPr algn="ctr"/>
            <a:r>
              <a:rPr lang="en-US" dirty="0">
                <a:solidFill>
                  <a:srgbClr val="D9D9D9"/>
                </a:solidFill>
              </a:rPr>
              <a:t>reconstruction</a:t>
            </a:r>
          </a:p>
        </p:txBody>
      </p:sp>
      <p:sp>
        <p:nvSpPr>
          <p:cNvPr id="17" name="ZoneTexte 7">
            <a:extLst>
              <a:ext uri="{FF2B5EF4-FFF2-40B4-BE49-F238E27FC236}">
                <a16:creationId xmlns:a16="http://schemas.microsoft.com/office/drawing/2014/main" id="{A8E33617-B666-41A2-AFC7-148C3D52F263}"/>
              </a:ext>
            </a:extLst>
          </p:cNvPr>
          <p:cNvSpPr txBox="1"/>
          <p:nvPr/>
        </p:nvSpPr>
        <p:spPr>
          <a:xfrm>
            <a:off x="4390327" y="4616720"/>
            <a:ext cx="155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D9D9D9"/>
                </a:solidFill>
              </a:rPr>
              <a:t>High order</a:t>
            </a:r>
          </a:p>
          <a:p>
            <a:pPr algn="ctr"/>
            <a:r>
              <a:rPr lang="en-US" dirty="0">
                <a:solidFill>
                  <a:srgbClr val="D9D9D9"/>
                </a:solidFill>
              </a:rPr>
              <a:t>reconstruction</a:t>
            </a:r>
          </a:p>
        </p:txBody>
      </p:sp>
      <p:sp>
        <p:nvSpPr>
          <p:cNvPr id="18" name="ZoneTexte 24">
            <a:extLst>
              <a:ext uri="{FF2B5EF4-FFF2-40B4-BE49-F238E27FC236}">
                <a16:creationId xmlns:a16="http://schemas.microsoft.com/office/drawing/2014/main" id="{AB2D6211-F192-832A-45F8-C1A383070153}"/>
              </a:ext>
            </a:extLst>
          </p:cNvPr>
          <p:cNvSpPr txBox="1"/>
          <p:nvPr/>
        </p:nvSpPr>
        <p:spPr>
          <a:xfrm>
            <a:off x="6207470" y="4892860"/>
            <a:ext cx="127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D9D9D9"/>
                </a:solidFill>
              </a:rPr>
              <a:t>Regularized</a:t>
            </a:r>
          </a:p>
        </p:txBody>
      </p:sp>
      <p:sp>
        <p:nvSpPr>
          <p:cNvPr id="19" name="ZoneTexte 25">
            <a:extLst>
              <a:ext uri="{FF2B5EF4-FFF2-40B4-BE49-F238E27FC236}">
                <a16:creationId xmlns:a16="http://schemas.microsoft.com/office/drawing/2014/main" id="{B6881F20-F287-BF25-945A-825F6AA9686B}"/>
              </a:ext>
            </a:extLst>
          </p:cNvPr>
          <p:cNvSpPr txBox="1"/>
          <p:nvPr/>
        </p:nvSpPr>
        <p:spPr>
          <a:xfrm>
            <a:off x="7715904" y="4615860"/>
            <a:ext cx="10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Moment</a:t>
            </a:r>
          </a:p>
          <a:p>
            <a:pPr algn="ctr"/>
            <a:r>
              <a:rPr lang="en-US" dirty="0"/>
              <a:t>fitting</a:t>
            </a:r>
          </a:p>
        </p:txBody>
      </p:sp>
      <p:sp>
        <p:nvSpPr>
          <p:cNvPr id="20" name="ZoneTexte 26">
            <a:extLst>
              <a:ext uri="{FF2B5EF4-FFF2-40B4-BE49-F238E27FC236}">
                <a16:creationId xmlns:a16="http://schemas.microsoft.com/office/drawing/2014/main" id="{CD787017-A389-A8E2-927F-68D658AE1C12}"/>
              </a:ext>
            </a:extLst>
          </p:cNvPr>
          <p:cNvSpPr txBox="1"/>
          <p:nvPr/>
        </p:nvSpPr>
        <p:spPr>
          <a:xfrm>
            <a:off x="8943478" y="4615861"/>
            <a:ext cx="970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D9D9D9"/>
                </a:solidFill>
              </a:rPr>
              <a:t>Height</a:t>
            </a:r>
          </a:p>
          <a:p>
            <a:pPr algn="ctr"/>
            <a:r>
              <a:rPr lang="en-US" dirty="0">
                <a:solidFill>
                  <a:srgbClr val="D9D9D9"/>
                </a:solidFill>
              </a:rPr>
              <a:t>function</a:t>
            </a:r>
          </a:p>
        </p:txBody>
      </p:sp>
      <p:pic>
        <p:nvPicPr>
          <p:cNvPr id="21" name="Image 31">
            <a:extLst>
              <a:ext uri="{FF2B5EF4-FFF2-40B4-BE49-F238E27FC236}">
                <a16:creationId xmlns:a16="http://schemas.microsoft.com/office/drawing/2014/main" id="{E082D0AB-C5FA-417D-10A2-AD7D86F918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77" r="36736"/>
          <a:stretch/>
        </p:blipFill>
        <p:spPr>
          <a:xfrm>
            <a:off x="2840010" y="3374625"/>
            <a:ext cx="4555018" cy="124410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759205A-EA33-D83B-3A58-B56A2AD0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29</a:t>
            </a:fld>
            <a:endParaRPr lang="fr-FR"/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F030A785-556E-CF7D-F3F4-5A50B1E388AA}"/>
              </a:ext>
            </a:extLst>
          </p:cNvPr>
          <p:cNvSpPr txBox="1"/>
          <p:nvPr/>
        </p:nvSpPr>
        <p:spPr>
          <a:xfrm>
            <a:off x="7479280" y="5274716"/>
            <a:ext cx="1005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[Müller, 2013]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B9132581-8C84-D865-1A3F-2C1802B6A2BC}"/>
              </a:ext>
            </a:extLst>
          </p:cNvPr>
          <p:cNvSpPr txBox="1"/>
          <p:nvPr/>
        </p:nvSpPr>
        <p:spPr>
          <a:xfrm>
            <a:off x="2577416" y="3167390"/>
            <a:ext cx="1229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[Schrooyen, 2015]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45595C0-0E3D-B048-3BC2-4466E33D1769}"/>
              </a:ext>
            </a:extLst>
          </p:cNvPr>
          <p:cNvSpPr txBox="1"/>
          <p:nvPr/>
        </p:nvSpPr>
        <p:spPr>
          <a:xfrm>
            <a:off x="5833293" y="1088268"/>
            <a:ext cx="488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Integrate fluxes on implicitly cut-cells</a:t>
            </a:r>
          </a:p>
        </p:txBody>
      </p:sp>
      <p:pic>
        <p:nvPicPr>
          <p:cNvPr id="24" name="Image 31">
            <a:extLst>
              <a:ext uri="{FF2B5EF4-FFF2-40B4-BE49-F238E27FC236}">
                <a16:creationId xmlns:a16="http://schemas.microsoft.com/office/drawing/2014/main" id="{0AC42EE4-57E6-A6A7-4900-9E732A35A0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64" t="52977" r="17081"/>
          <a:stretch/>
        </p:blipFill>
        <p:spPr>
          <a:xfrm>
            <a:off x="7395028" y="3374467"/>
            <a:ext cx="1415155" cy="1244100"/>
          </a:xfrm>
          <a:prstGeom prst="rect">
            <a:avLst/>
          </a:prstGeom>
        </p:spPr>
      </p:pic>
      <p:pic>
        <p:nvPicPr>
          <p:cNvPr id="26" name="Image 31">
            <a:extLst>
              <a:ext uri="{FF2B5EF4-FFF2-40B4-BE49-F238E27FC236}">
                <a16:creationId xmlns:a16="http://schemas.microsoft.com/office/drawing/2014/main" id="{5B1EA650-2629-2795-6FFF-086277BF4A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9" t="52977"/>
          <a:stretch/>
        </p:blipFill>
        <p:spPr>
          <a:xfrm>
            <a:off x="8810183" y="3372755"/>
            <a:ext cx="1229825" cy="1244100"/>
          </a:xfrm>
          <a:prstGeom prst="rect">
            <a:avLst/>
          </a:prstGeom>
        </p:spPr>
      </p:pic>
      <p:pic>
        <p:nvPicPr>
          <p:cNvPr id="27" name="Image 31">
            <a:extLst>
              <a:ext uri="{FF2B5EF4-FFF2-40B4-BE49-F238E27FC236}">
                <a16:creationId xmlns:a16="http://schemas.microsoft.com/office/drawing/2014/main" id="{C303C8C9-6ECB-6564-BBB6-685D16FC99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7897068" y="4401753"/>
            <a:ext cx="51008" cy="73660"/>
          </a:xfrm>
          <a:prstGeom prst="rect">
            <a:avLst/>
          </a:prstGeom>
        </p:spPr>
      </p:pic>
      <p:pic>
        <p:nvPicPr>
          <p:cNvPr id="28" name="Image 31">
            <a:extLst>
              <a:ext uri="{FF2B5EF4-FFF2-40B4-BE49-F238E27FC236}">
                <a16:creationId xmlns:a16="http://schemas.microsoft.com/office/drawing/2014/main" id="{2B00A4B5-E596-F3C6-529B-314FAB217E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185166" y="4401753"/>
            <a:ext cx="51008" cy="73660"/>
          </a:xfrm>
          <a:prstGeom prst="rect">
            <a:avLst/>
          </a:prstGeom>
        </p:spPr>
      </p:pic>
      <p:pic>
        <p:nvPicPr>
          <p:cNvPr id="29" name="Image 31">
            <a:extLst>
              <a:ext uri="{FF2B5EF4-FFF2-40B4-BE49-F238E27FC236}">
                <a16:creationId xmlns:a16="http://schemas.microsoft.com/office/drawing/2014/main" id="{84A9D5C2-0144-CD19-63FB-5A86FE97D0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498768" y="4406680"/>
            <a:ext cx="51008" cy="73660"/>
          </a:xfrm>
          <a:prstGeom prst="rect">
            <a:avLst/>
          </a:prstGeom>
        </p:spPr>
      </p:pic>
      <p:pic>
        <p:nvPicPr>
          <p:cNvPr id="30" name="Image 31">
            <a:extLst>
              <a:ext uri="{FF2B5EF4-FFF2-40B4-BE49-F238E27FC236}">
                <a16:creationId xmlns:a16="http://schemas.microsoft.com/office/drawing/2014/main" id="{85AFC939-0E8A-3A96-9CCE-5E90631BFB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7676257" y="3776913"/>
            <a:ext cx="51008" cy="73660"/>
          </a:xfrm>
          <a:prstGeom prst="rect">
            <a:avLst/>
          </a:prstGeom>
        </p:spPr>
      </p:pic>
      <p:pic>
        <p:nvPicPr>
          <p:cNvPr id="31" name="Image 31">
            <a:extLst>
              <a:ext uri="{FF2B5EF4-FFF2-40B4-BE49-F238E27FC236}">
                <a16:creationId xmlns:a16="http://schemas.microsoft.com/office/drawing/2014/main" id="{3451AB46-2836-5C90-D5F6-E64B5A8B79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7973206" y="3776913"/>
            <a:ext cx="51008" cy="7366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CC793BDE-5BA5-F0A2-6934-5DE7A136A1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270155" y="3777547"/>
            <a:ext cx="51008" cy="73660"/>
          </a:xfrm>
          <a:prstGeom prst="rect">
            <a:avLst/>
          </a:prstGeom>
        </p:spPr>
      </p:pic>
      <p:pic>
        <p:nvPicPr>
          <p:cNvPr id="33" name="Image 31">
            <a:extLst>
              <a:ext uri="{FF2B5EF4-FFF2-40B4-BE49-F238E27FC236}">
                <a16:creationId xmlns:a16="http://schemas.microsoft.com/office/drawing/2014/main" id="{567E4DEB-45E9-C00F-779B-40CDF3D7C6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115525" y="4101725"/>
            <a:ext cx="51008" cy="73660"/>
          </a:xfrm>
          <a:prstGeom prst="rect">
            <a:avLst/>
          </a:prstGeom>
        </p:spPr>
      </p:pic>
      <p:pic>
        <p:nvPicPr>
          <p:cNvPr id="34" name="Image 31">
            <a:extLst>
              <a:ext uri="{FF2B5EF4-FFF2-40B4-BE49-F238E27FC236}">
                <a16:creationId xmlns:a16="http://schemas.microsoft.com/office/drawing/2014/main" id="{F4DFCFEA-1956-13DE-13F7-DFDE92CF3F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7787848" y="4101445"/>
            <a:ext cx="51008" cy="73660"/>
          </a:xfrm>
          <a:prstGeom prst="rect">
            <a:avLst/>
          </a:prstGeom>
        </p:spPr>
      </p:pic>
      <p:pic>
        <p:nvPicPr>
          <p:cNvPr id="35" name="Image 31">
            <a:extLst>
              <a:ext uri="{FF2B5EF4-FFF2-40B4-BE49-F238E27FC236}">
                <a16:creationId xmlns:a16="http://schemas.microsoft.com/office/drawing/2014/main" id="{1122094B-8695-74FD-8ACB-42933F6A46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403623" y="4101445"/>
            <a:ext cx="51008" cy="7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9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1"/>
            <a:ext cx="6444000" cy="6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Towards high accuracy immersed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98E6552-8D02-ADA0-61AD-ABF3F1C47457}"/>
              </a:ext>
            </a:extLst>
          </p:cNvPr>
          <p:cNvSpPr txBox="1"/>
          <p:nvPr/>
        </p:nvSpPr>
        <p:spPr>
          <a:xfrm>
            <a:off x="8764496" y="2831689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Solid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1E6912C-E8D2-CD01-B89D-1874C090E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91" y="1136992"/>
            <a:ext cx="2880000" cy="288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0AC9074-068D-4165-AB52-76915E59DC60}"/>
              </a:ext>
            </a:extLst>
          </p:cNvPr>
          <p:cNvSpPr txBox="1"/>
          <p:nvPr/>
        </p:nvSpPr>
        <p:spPr>
          <a:xfrm>
            <a:off x="1608991" y="364766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Fluid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D25DA5-349F-F3F4-8DE7-C05298762B6B}"/>
              </a:ext>
            </a:extLst>
          </p:cNvPr>
          <p:cNvSpPr txBox="1"/>
          <p:nvPr/>
        </p:nvSpPr>
        <p:spPr>
          <a:xfrm>
            <a:off x="2669486" y="2831689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Solid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42951E2-330A-3FFA-80FC-6F8092AC0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90" y="1136992"/>
            <a:ext cx="2879999" cy="287999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BB49B44-C6A7-F1D0-66BA-A288AF960CE4}"/>
              </a:ext>
            </a:extLst>
          </p:cNvPr>
          <p:cNvSpPr txBox="1"/>
          <p:nvPr/>
        </p:nvSpPr>
        <p:spPr>
          <a:xfrm>
            <a:off x="1412295" y="4340632"/>
            <a:ext cx="3272400" cy="523220"/>
          </a:xfrm>
          <a:prstGeom prst="rect">
            <a:avLst/>
          </a:prstGeom>
          <a:solidFill>
            <a:srgbClr val="4168E1"/>
          </a:solidFill>
          <a:ln>
            <a:solidFill>
              <a:srgbClr val="4168E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Immersed approach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27468C-F93D-A6DD-1396-61930539CC5E}"/>
              </a:ext>
            </a:extLst>
          </p:cNvPr>
          <p:cNvSpPr txBox="1"/>
          <p:nvPr/>
        </p:nvSpPr>
        <p:spPr>
          <a:xfrm>
            <a:off x="4801823" y="2576991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Cut-cell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CEDF15D-87E3-BB1D-14A9-C08EFB0A6964}"/>
              </a:ext>
            </a:extLst>
          </p:cNvPr>
          <p:cNvCxnSpPr>
            <a:cxnSpLocks/>
            <a:stCxn id="26" idx="1"/>
            <a:endCxn id="28" idx="3"/>
          </p:cNvCxnSpPr>
          <p:nvPr/>
        </p:nvCxnSpPr>
        <p:spPr>
          <a:xfrm flipH="1">
            <a:off x="3758696" y="2807824"/>
            <a:ext cx="1043127" cy="3102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D2605FD-C43F-54B3-B7AE-32BBB1195CED}"/>
              </a:ext>
            </a:extLst>
          </p:cNvPr>
          <p:cNvSpPr/>
          <p:nvPr/>
        </p:nvSpPr>
        <p:spPr>
          <a:xfrm>
            <a:off x="3404366" y="2943062"/>
            <a:ext cx="354330" cy="35010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143475-5E22-4B80-C24B-359E937E4221}"/>
              </a:ext>
            </a:extLst>
          </p:cNvPr>
          <p:cNvSpPr txBox="1"/>
          <p:nvPr/>
        </p:nvSpPr>
        <p:spPr>
          <a:xfrm>
            <a:off x="672495" y="5007091"/>
            <a:ext cx="475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5"/>
              </a:buBlip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Simple mesh generation </a:t>
            </a:r>
          </a:p>
          <a:p>
            <a:pPr marL="342900" indent="-342900">
              <a:buBlip>
                <a:blip r:embed="rId6"/>
              </a:buBlip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Numerical errors at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</a:p>
          <a:p>
            <a:pPr marL="342900" indent="-342900">
              <a:buBlip>
                <a:blip r:embed="rId6"/>
              </a:buBlip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Lack of resolution near interfaces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C6EEA4-D23C-683A-5B5A-10B7BEF57182}"/>
              </a:ext>
            </a:extLst>
          </p:cNvPr>
          <p:cNvSpPr txBox="1"/>
          <p:nvPr/>
        </p:nvSpPr>
        <p:spPr>
          <a:xfrm>
            <a:off x="6777325" y="1132148"/>
            <a:ext cx="4733347" cy="523220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How to tackle lack of accuracy?</a:t>
            </a:r>
          </a:p>
        </p:txBody>
      </p:sp>
      <p:sp>
        <p:nvSpPr>
          <p:cNvPr id="19" name="Arrow: Pentagon 17">
            <a:extLst>
              <a:ext uri="{FF2B5EF4-FFF2-40B4-BE49-F238E27FC236}">
                <a16:creationId xmlns:a16="http://schemas.microsoft.com/office/drawing/2014/main" id="{FFFF197F-9305-60FC-D696-35DCF68DB3A6}"/>
              </a:ext>
            </a:extLst>
          </p:cNvPr>
          <p:cNvSpPr/>
          <p:nvPr/>
        </p:nvSpPr>
        <p:spPr>
          <a:xfrm rot="5400000">
            <a:off x="8942756" y="1940230"/>
            <a:ext cx="402483" cy="606597"/>
          </a:xfrm>
          <a:prstGeom prst="homePlate">
            <a:avLst>
              <a:gd name="adj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Image 48">
            <a:extLst>
              <a:ext uri="{FF2B5EF4-FFF2-40B4-BE49-F238E27FC236}">
                <a16:creationId xmlns:a16="http://schemas.microsoft.com/office/drawing/2014/main" id="{6DDEBD5C-D920-CC76-B285-CEA4232A85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4618" y="2455919"/>
            <a:ext cx="2016000" cy="15120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E656AB49-B326-04F3-485A-CE7072726A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097" y="2590742"/>
            <a:ext cx="1654575" cy="1206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412C313-BD29-FE75-C3E6-5DF9004A1A72}"/>
              </a:ext>
            </a:extLst>
          </p:cNvPr>
          <p:cNvSpPr txBox="1"/>
          <p:nvPr/>
        </p:nvSpPr>
        <p:spPr>
          <a:xfrm>
            <a:off x="6375217" y="3893736"/>
            <a:ext cx="2334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High-order</a:t>
            </a:r>
            <a:r>
              <a:rPr lang="fr-BE" sz="2400" dirty="0"/>
              <a:t> DG</a:t>
            </a:r>
          </a:p>
          <a:p>
            <a:pPr algn="ctr"/>
            <a:r>
              <a:rPr lang="en-US" sz="2400" dirty="0"/>
              <a:t>on cartesian grid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A1C49D4-3663-1509-86A3-2ED6779AA21A}"/>
              </a:ext>
            </a:extLst>
          </p:cNvPr>
          <p:cNvSpPr txBox="1"/>
          <p:nvPr/>
        </p:nvSpPr>
        <p:spPr>
          <a:xfrm>
            <a:off x="10025394" y="3893740"/>
            <a:ext cx="1605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High-order</a:t>
            </a:r>
            <a:r>
              <a:rPr lang="fr-BE" sz="2400" dirty="0"/>
              <a:t> </a:t>
            </a:r>
          </a:p>
          <a:p>
            <a:pPr algn="ctr"/>
            <a:r>
              <a:rPr lang="en-US" sz="2400" dirty="0"/>
              <a:t>cut-cells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8B0359-CD00-FFB6-7880-7903E761EC99}"/>
              </a:ext>
            </a:extLst>
          </p:cNvPr>
          <p:cNvSpPr/>
          <p:nvPr/>
        </p:nvSpPr>
        <p:spPr>
          <a:xfrm>
            <a:off x="6375216" y="2455919"/>
            <a:ext cx="2334805" cy="2268814"/>
          </a:xfrm>
          <a:prstGeom prst="rect">
            <a:avLst/>
          </a:prstGeom>
          <a:noFill/>
          <a:ln w="38100"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F6AA9B1-A767-FCA6-AA57-FD88299A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3</a:t>
            </a:fld>
            <a:endParaRPr lang="fr-FR"/>
          </a:p>
        </p:txBody>
      </p:sp>
      <p:pic>
        <p:nvPicPr>
          <p:cNvPr id="34" name="Picture 8">
            <a:extLst>
              <a:ext uri="{FF2B5EF4-FFF2-40B4-BE49-F238E27FC236}">
                <a16:creationId xmlns:a16="http://schemas.microsoft.com/office/drawing/2014/main" id="{C8CF8F6B-5F9D-1F22-E71F-FD750468C7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97" y="4808597"/>
            <a:ext cx="1224000" cy="1224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EA3EE83-13E5-8DE0-9F95-AC6FA80123AB}"/>
              </a:ext>
            </a:extLst>
          </p:cNvPr>
          <p:cNvSpPr txBox="1"/>
          <p:nvPr/>
        </p:nvSpPr>
        <p:spPr>
          <a:xfrm>
            <a:off x="7328782" y="5951682"/>
            <a:ext cx="351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Adaptive mesh refinement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03A125-FB2E-2782-3C47-DB90FC286D20}"/>
              </a:ext>
            </a:extLst>
          </p:cNvPr>
          <p:cNvSpPr/>
          <p:nvPr/>
        </p:nvSpPr>
        <p:spPr>
          <a:xfrm>
            <a:off x="7328782" y="4768470"/>
            <a:ext cx="4025018" cy="1582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097DC39-EDAC-B925-12A7-1919A6C2181D}"/>
              </a:ext>
            </a:extLst>
          </p:cNvPr>
          <p:cNvSpPr txBox="1"/>
          <p:nvPr/>
        </p:nvSpPr>
        <p:spPr>
          <a:xfrm>
            <a:off x="7328782" y="5951681"/>
            <a:ext cx="351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Adaptive mesh refinement</a:t>
            </a:r>
          </a:p>
        </p:txBody>
      </p:sp>
      <p:pic>
        <p:nvPicPr>
          <p:cNvPr id="36" name="Picture 8">
            <a:extLst>
              <a:ext uri="{FF2B5EF4-FFF2-40B4-BE49-F238E27FC236}">
                <a16:creationId xmlns:a16="http://schemas.microsoft.com/office/drawing/2014/main" id="{01231BF8-A705-0A19-A9DE-7F4FE3F0C643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97" y="4802906"/>
            <a:ext cx="1224000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3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 animBg="1"/>
      <p:bldP spid="26" grpId="0"/>
      <p:bldP spid="28" grpId="0" animBg="1"/>
      <p:bldP spid="29" grpId="0"/>
      <p:bldP spid="3" grpId="0" animBg="1"/>
      <p:bldP spid="19" grpId="0" animBg="1"/>
      <p:bldP spid="2" grpId="0"/>
      <p:bldP spid="32" grpId="0"/>
      <p:bldP spid="5" grpId="0" animBg="1"/>
      <p:bldP spid="4" grpId="0"/>
      <p:bldP spid="11" grpId="0" animBg="1"/>
      <p:bldP spid="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Quadrature rule for cut-cells</a:t>
            </a: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1546F8EF-050A-E03B-9E54-1D2B77A8D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246" y="1165924"/>
            <a:ext cx="2331083" cy="1692000"/>
          </a:xfrm>
          <a:prstGeom prst="rect">
            <a:avLst/>
          </a:prstGeom>
        </p:spPr>
      </p:pic>
      <p:pic>
        <p:nvPicPr>
          <p:cNvPr id="8" name="Image 23">
            <a:extLst>
              <a:ext uri="{FF2B5EF4-FFF2-40B4-BE49-F238E27FC236}">
                <a16:creationId xmlns:a16="http://schemas.microsoft.com/office/drawing/2014/main" id="{B00685E7-F01C-F316-A9EB-9C3E68B9E3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89" b="51561"/>
          <a:stretch/>
        </p:blipFill>
        <p:spPr>
          <a:xfrm>
            <a:off x="5993190" y="1748346"/>
            <a:ext cx="1260803" cy="12815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27">
                <a:extLst>
                  <a:ext uri="{FF2B5EF4-FFF2-40B4-BE49-F238E27FC236}">
                    <a16:creationId xmlns:a16="http://schemas.microsoft.com/office/drawing/2014/main" id="{692DB39A-CF35-A8EC-AFC7-E9975C0B5318}"/>
                  </a:ext>
                </a:extLst>
              </p:cNvPr>
              <p:cNvSpPr txBox="1"/>
              <p:nvPr/>
            </p:nvSpPr>
            <p:spPr>
              <a:xfrm>
                <a:off x="7282303" y="2514282"/>
                <a:ext cx="39395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BE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9" name="ZoneTexte 27">
                <a:extLst>
                  <a:ext uri="{FF2B5EF4-FFF2-40B4-BE49-F238E27FC236}">
                    <a16:creationId xmlns:a16="http://schemas.microsoft.com/office/drawing/2014/main" id="{692DB39A-CF35-A8EC-AFC7-E9975C0B5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303" y="2514282"/>
                <a:ext cx="393954" cy="169277"/>
              </a:xfrm>
              <a:prstGeom prst="rect">
                <a:avLst/>
              </a:prstGeom>
              <a:blipFill>
                <a:blip r:embed="rId5"/>
                <a:stretch>
                  <a:fillRect l="-12500" r="-9375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28">
                <a:extLst>
                  <a:ext uri="{FF2B5EF4-FFF2-40B4-BE49-F238E27FC236}">
                    <a16:creationId xmlns:a16="http://schemas.microsoft.com/office/drawing/2014/main" id="{5A9299EC-F282-1918-CC80-CE576772D8CD}"/>
                  </a:ext>
                </a:extLst>
              </p:cNvPr>
              <p:cNvSpPr txBox="1"/>
              <p:nvPr/>
            </p:nvSpPr>
            <p:spPr>
              <a:xfrm>
                <a:off x="6101117" y="1754117"/>
                <a:ext cx="39395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BE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0" name="ZoneTexte 28">
                <a:extLst>
                  <a:ext uri="{FF2B5EF4-FFF2-40B4-BE49-F238E27FC236}">
                    <a16:creationId xmlns:a16="http://schemas.microsoft.com/office/drawing/2014/main" id="{5A9299EC-F282-1918-CC80-CE576772D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117" y="1754117"/>
                <a:ext cx="393954" cy="169277"/>
              </a:xfrm>
              <a:prstGeom prst="rect">
                <a:avLst/>
              </a:prstGeom>
              <a:blipFill>
                <a:blip r:embed="rId6"/>
                <a:stretch>
                  <a:fillRect l="-12500" r="-9375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29">
                <a:extLst>
                  <a:ext uri="{FF2B5EF4-FFF2-40B4-BE49-F238E27FC236}">
                    <a16:creationId xmlns:a16="http://schemas.microsoft.com/office/drawing/2014/main" id="{E7A68F9A-2930-F370-2AE6-0363CCE2B69E}"/>
                  </a:ext>
                </a:extLst>
              </p:cNvPr>
              <p:cNvSpPr txBox="1"/>
              <p:nvPr/>
            </p:nvSpPr>
            <p:spPr>
              <a:xfrm>
                <a:off x="6313334" y="2665648"/>
                <a:ext cx="39395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BE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1" name="ZoneTexte 29">
                <a:extLst>
                  <a:ext uri="{FF2B5EF4-FFF2-40B4-BE49-F238E27FC236}">
                    <a16:creationId xmlns:a16="http://schemas.microsoft.com/office/drawing/2014/main" id="{E7A68F9A-2930-F370-2AE6-0363CCE2B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334" y="2665648"/>
                <a:ext cx="393954" cy="169277"/>
              </a:xfrm>
              <a:prstGeom prst="rect">
                <a:avLst/>
              </a:prstGeom>
              <a:blipFill>
                <a:blip r:embed="rId7"/>
                <a:stretch>
                  <a:fillRect l="-12500" r="-9375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en arc 30">
            <a:extLst>
              <a:ext uri="{FF2B5EF4-FFF2-40B4-BE49-F238E27FC236}">
                <a16:creationId xmlns:a16="http://schemas.microsoft.com/office/drawing/2014/main" id="{C508F1CD-D6B6-8062-A915-2FC6EDCA8747}"/>
              </a:ext>
            </a:extLst>
          </p:cNvPr>
          <p:cNvCxnSpPr>
            <a:endCxn id="9" idx="1"/>
          </p:cNvCxnSpPr>
          <p:nvPr/>
        </p:nvCxnSpPr>
        <p:spPr>
          <a:xfrm>
            <a:off x="6871593" y="2446420"/>
            <a:ext cx="410710" cy="15250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8">
            <a:extLst>
              <a:ext uri="{FF2B5EF4-FFF2-40B4-BE49-F238E27FC236}">
                <a16:creationId xmlns:a16="http://schemas.microsoft.com/office/drawing/2014/main" id="{D9A8E066-C788-9164-F3D6-7FF3E506C279}"/>
              </a:ext>
            </a:extLst>
          </p:cNvPr>
          <p:cNvCxnSpPr/>
          <p:nvPr/>
        </p:nvCxnSpPr>
        <p:spPr>
          <a:xfrm>
            <a:off x="5058319" y="2370793"/>
            <a:ext cx="90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2">
            <a:extLst>
              <a:ext uri="{FF2B5EF4-FFF2-40B4-BE49-F238E27FC236}">
                <a16:creationId xmlns:a16="http://schemas.microsoft.com/office/drawing/2014/main" id="{33138AC3-4FF1-33D6-3B7F-AEA6AFA813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10" y="2004526"/>
            <a:ext cx="1175492" cy="856800"/>
          </a:xfrm>
          <a:prstGeom prst="rect">
            <a:avLst/>
          </a:prstGeom>
        </p:spPr>
      </p:pic>
      <p:sp>
        <p:nvSpPr>
          <p:cNvPr id="15" name="ZoneTexte 13">
            <a:extLst>
              <a:ext uri="{FF2B5EF4-FFF2-40B4-BE49-F238E27FC236}">
                <a16:creationId xmlns:a16="http://schemas.microsoft.com/office/drawing/2014/main" id="{EFFE2C81-3C57-80AC-7CF3-E5DD07DF6BE2}"/>
              </a:ext>
            </a:extLst>
          </p:cNvPr>
          <p:cNvSpPr txBox="1"/>
          <p:nvPr/>
        </p:nvSpPr>
        <p:spPr>
          <a:xfrm>
            <a:off x="7897068" y="224826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and</a:t>
            </a:r>
            <a:endParaRPr lang="en-GB" dirty="0"/>
          </a:p>
        </p:txBody>
      </p:sp>
      <p:sp>
        <p:nvSpPr>
          <p:cNvPr id="16" name="ZoneTexte 4">
            <a:extLst>
              <a:ext uri="{FF2B5EF4-FFF2-40B4-BE49-F238E27FC236}">
                <a16:creationId xmlns:a16="http://schemas.microsoft.com/office/drawing/2014/main" id="{B1251FA2-429B-F0A1-E734-98D958A7CF41}"/>
              </a:ext>
            </a:extLst>
          </p:cNvPr>
          <p:cNvSpPr txBox="1"/>
          <p:nvPr/>
        </p:nvSpPr>
        <p:spPr>
          <a:xfrm>
            <a:off x="2574980" y="4617038"/>
            <a:ext cx="155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D9D9D9"/>
                </a:solidFill>
              </a:rPr>
              <a:t>Linear </a:t>
            </a:r>
          </a:p>
          <a:p>
            <a:pPr algn="ctr"/>
            <a:r>
              <a:rPr lang="en-US" dirty="0">
                <a:solidFill>
                  <a:srgbClr val="D9D9D9"/>
                </a:solidFill>
              </a:rPr>
              <a:t>reconstruction</a:t>
            </a:r>
          </a:p>
        </p:txBody>
      </p:sp>
      <p:sp>
        <p:nvSpPr>
          <p:cNvPr id="17" name="ZoneTexte 7">
            <a:extLst>
              <a:ext uri="{FF2B5EF4-FFF2-40B4-BE49-F238E27FC236}">
                <a16:creationId xmlns:a16="http://schemas.microsoft.com/office/drawing/2014/main" id="{A8E33617-B666-41A2-AFC7-148C3D52F263}"/>
              </a:ext>
            </a:extLst>
          </p:cNvPr>
          <p:cNvSpPr txBox="1"/>
          <p:nvPr/>
        </p:nvSpPr>
        <p:spPr>
          <a:xfrm>
            <a:off x="4390327" y="4616720"/>
            <a:ext cx="155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D9D9D9"/>
                </a:solidFill>
              </a:rPr>
              <a:t>High order</a:t>
            </a:r>
          </a:p>
          <a:p>
            <a:pPr algn="ctr"/>
            <a:r>
              <a:rPr lang="en-US" dirty="0">
                <a:solidFill>
                  <a:srgbClr val="D9D9D9"/>
                </a:solidFill>
              </a:rPr>
              <a:t>reconstruction</a:t>
            </a:r>
          </a:p>
        </p:txBody>
      </p:sp>
      <p:sp>
        <p:nvSpPr>
          <p:cNvPr id="18" name="ZoneTexte 24">
            <a:extLst>
              <a:ext uri="{FF2B5EF4-FFF2-40B4-BE49-F238E27FC236}">
                <a16:creationId xmlns:a16="http://schemas.microsoft.com/office/drawing/2014/main" id="{AB2D6211-F192-832A-45F8-C1A383070153}"/>
              </a:ext>
            </a:extLst>
          </p:cNvPr>
          <p:cNvSpPr txBox="1"/>
          <p:nvPr/>
        </p:nvSpPr>
        <p:spPr>
          <a:xfrm>
            <a:off x="6207470" y="4892860"/>
            <a:ext cx="127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D9D9D9"/>
                </a:solidFill>
              </a:rPr>
              <a:t>Regularized</a:t>
            </a:r>
          </a:p>
        </p:txBody>
      </p:sp>
      <p:sp>
        <p:nvSpPr>
          <p:cNvPr id="19" name="ZoneTexte 25">
            <a:extLst>
              <a:ext uri="{FF2B5EF4-FFF2-40B4-BE49-F238E27FC236}">
                <a16:creationId xmlns:a16="http://schemas.microsoft.com/office/drawing/2014/main" id="{B6881F20-F287-BF25-945A-825F6AA9686B}"/>
              </a:ext>
            </a:extLst>
          </p:cNvPr>
          <p:cNvSpPr txBox="1"/>
          <p:nvPr/>
        </p:nvSpPr>
        <p:spPr>
          <a:xfrm>
            <a:off x="7715904" y="4615860"/>
            <a:ext cx="10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D9D9D9"/>
                </a:solidFill>
              </a:rPr>
              <a:t>Moment</a:t>
            </a:r>
          </a:p>
          <a:p>
            <a:pPr algn="ctr"/>
            <a:r>
              <a:rPr lang="en-US" dirty="0">
                <a:solidFill>
                  <a:srgbClr val="D9D9D9"/>
                </a:solidFill>
              </a:rPr>
              <a:t>fitting</a:t>
            </a:r>
          </a:p>
        </p:txBody>
      </p:sp>
      <p:sp>
        <p:nvSpPr>
          <p:cNvPr id="20" name="ZoneTexte 26">
            <a:extLst>
              <a:ext uri="{FF2B5EF4-FFF2-40B4-BE49-F238E27FC236}">
                <a16:creationId xmlns:a16="http://schemas.microsoft.com/office/drawing/2014/main" id="{CD787017-A389-A8E2-927F-68D658AE1C12}"/>
              </a:ext>
            </a:extLst>
          </p:cNvPr>
          <p:cNvSpPr txBox="1"/>
          <p:nvPr/>
        </p:nvSpPr>
        <p:spPr>
          <a:xfrm>
            <a:off x="8943478" y="4615861"/>
            <a:ext cx="970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Height</a:t>
            </a:r>
          </a:p>
          <a:p>
            <a:pPr algn="ctr"/>
            <a:r>
              <a:rPr lang="en-US" dirty="0"/>
              <a:t>function</a:t>
            </a:r>
          </a:p>
        </p:txBody>
      </p:sp>
      <p:pic>
        <p:nvPicPr>
          <p:cNvPr id="21" name="Image 31">
            <a:extLst>
              <a:ext uri="{FF2B5EF4-FFF2-40B4-BE49-F238E27FC236}">
                <a16:creationId xmlns:a16="http://schemas.microsoft.com/office/drawing/2014/main" id="{E082D0AB-C5FA-417D-10A2-AD7D86F918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9" t="52977"/>
          <a:stretch/>
        </p:blipFill>
        <p:spPr>
          <a:xfrm>
            <a:off x="8736004" y="3374625"/>
            <a:ext cx="1304006" cy="124410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9D441E-2C1B-FF66-5CC5-D4FABAB0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30</a:t>
            </a:fld>
            <a:endParaRPr lang="fr-FR" dirty="0"/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513AD20D-73CB-E77B-5E60-7DD917ED92E3}"/>
              </a:ext>
            </a:extLst>
          </p:cNvPr>
          <p:cNvSpPr txBox="1"/>
          <p:nvPr/>
        </p:nvSpPr>
        <p:spPr>
          <a:xfrm>
            <a:off x="2577416" y="3167390"/>
            <a:ext cx="1229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[Schrooyen, 2015]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E78DCDC8-F641-55C4-871C-2837CE407739}"/>
              </a:ext>
            </a:extLst>
          </p:cNvPr>
          <p:cNvSpPr txBox="1"/>
          <p:nvPr/>
        </p:nvSpPr>
        <p:spPr>
          <a:xfrm>
            <a:off x="8741854" y="5274716"/>
            <a:ext cx="8931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r-BE" sz="11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Saye</a:t>
            </a:r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2015]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EFA6661-06D7-700B-7660-3F9AD832214D}"/>
              </a:ext>
            </a:extLst>
          </p:cNvPr>
          <p:cNvSpPr txBox="1"/>
          <p:nvPr/>
        </p:nvSpPr>
        <p:spPr>
          <a:xfrm>
            <a:off x="5833293" y="1088268"/>
            <a:ext cx="488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Integrate fluxes on implicitly cut-cells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411386-441B-03EE-8E8F-AD90AE1D65C0}"/>
              </a:ext>
            </a:extLst>
          </p:cNvPr>
          <p:cNvSpPr/>
          <p:nvPr/>
        </p:nvSpPr>
        <p:spPr>
          <a:xfrm>
            <a:off x="8814798" y="3428999"/>
            <a:ext cx="1304006" cy="1845771"/>
          </a:xfrm>
          <a:prstGeom prst="rect">
            <a:avLst/>
          </a:prstGeom>
          <a:noFill/>
          <a:ln w="38100"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Image 31">
            <a:extLst>
              <a:ext uri="{FF2B5EF4-FFF2-40B4-BE49-F238E27FC236}">
                <a16:creationId xmlns:a16="http://schemas.microsoft.com/office/drawing/2014/main" id="{7721C953-5D56-8E99-92B6-33C4FEC076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77" r="18389"/>
          <a:stretch/>
        </p:blipFill>
        <p:spPr>
          <a:xfrm>
            <a:off x="2840010" y="3374122"/>
            <a:ext cx="5875976" cy="1244100"/>
          </a:xfrm>
          <a:prstGeom prst="rect">
            <a:avLst/>
          </a:prstGeom>
        </p:spPr>
      </p:pic>
      <p:pic>
        <p:nvPicPr>
          <p:cNvPr id="27" name="Image 31">
            <a:extLst>
              <a:ext uri="{FF2B5EF4-FFF2-40B4-BE49-F238E27FC236}">
                <a16:creationId xmlns:a16="http://schemas.microsoft.com/office/drawing/2014/main" id="{EE0B6192-FDDE-BE15-9A6C-CD55B7A470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7897068" y="4401753"/>
            <a:ext cx="51008" cy="73660"/>
          </a:xfrm>
          <a:prstGeom prst="rect">
            <a:avLst/>
          </a:prstGeom>
        </p:spPr>
      </p:pic>
      <p:pic>
        <p:nvPicPr>
          <p:cNvPr id="28" name="Image 31">
            <a:extLst>
              <a:ext uri="{FF2B5EF4-FFF2-40B4-BE49-F238E27FC236}">
                <a16:creationId xmlns:a16="http://schemas.microsoft.com/office/drawing/2014/main" id="{DC9B20FA-769D-BC1B-EC0D-8A02EB0206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185166" y="4401753"/>
            <a:ext cx="51008" cy="73660"/>
          </a:xfrm>
          <a:prstGeom prst="rect">
            <a:avLst/>
          </a:prstGeom>
        </p:spPr>
      </p:pic>
      <p:pic>
        <p:nvPicPr>
          <p:cNvPr id="29" name="Image 31">
            <a:extLst>
              <a:ext uri="{FF2B5EF4-FFF2-40B4-BE49-F238E27FC236}">
                <a16:creationId xmlns:a16="http://schemas.microsoft.com/office/drawing/2014/main" id="{62FC6698-4E28-4AAF-A23D-AACFD54A5E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498768" y="4406680"/>
            <a:ext cx="51008" cy="73660"/>
          </a:xfrm>
          <a:prstGeom prst="rect">
            <a:avLst/>
          </a:prstGeom>
        </p:spPr>
      </p:pic>
      <p:pic>
        <p:nvPicPr>
          <p:cNvPr id="30" name="Image 31">
            <a:extLst>
              <a:ext uri="{FF2B5EF4-FFF2-40B4-BE49-F238E27FC236}">
                <a16:creationId xmlns:a16="http://schemas.microsoft.com/office/drawing/2014/main" id="{26ECF6EC-F7F5-E676-1AF9-572F67BC71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7676257" y="3776913"/>
            <a:ext cx="51008" cy="73660"/>
          </a:xfrm>
          <a:prstGeom prst="rect">
            <a:avLst/>
          </a:prstGeom>
        </p:spPr>
      </p:pic>
      <p:pic>
        <p:nvPicPr>
          <p:cNvPr id="31" name="Image 31">
            <a:extLst>
              <a:ext uri="{FF2B5EF4-FFF2-40B4-BE49-F238E27FC236}">
                <a16:creationId xmlns:a16="http://schemas.microsoft.com/office/drawing/2014/main" id="{B0CC7366-AAE7-75EA-266A-3A0E89E6E5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7973206" y="3776913"/>
            <a:ext cx="51008" cy="7366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23A86E0-4EA5-5E7B-34AF-F5BF111D11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270155" y="3777547"/>
            <a:ext cx="51008" cy="73660"/>
          </a:xfrm>
          <a:prstGeom prst="rect">
            <a:avLst/>
          </a:prstGeom>
        </p:spPr>
      </p:pic>
      <p:pic>
        <p:nvPicPr>
          <p:cNvPr id="33" name="Image 31">
            <a:extLst>
              <a:ext uri="{FF2B5EF4-FFF2-40B4-BE49-F238E27FC236}">
                <a16:creationId xmlns:a16="http://schemas.microsoft.com/office/drawing/2014/main" id="{AB961BD3-543F-1E43-4ABD-F8FF6CCBA7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115525" y="4101725"/>
            <a:ext cx="51008" cy="73660"/>
          </a:xfrm>
          <a:prstGeom prst="rect">
            <a:avLst/>
          </a:prstGeom>
        </p:spPr>
      </p:pic>
      <p:pic>
        <p:nvPicPr>
          <p:cNvPr id="34" name="Image 31">
            <a:extLst>
              <a:ext uri="{FF2B5EF4-FFF2-40B4-BE49-F238E27FC236}">
                <a16:creationId xmlns:a16="http://schemas.microsoft.com/office/drawing/2014/main" id="{BC3BC857-CADC-1F05-AD0A-C224368AF8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7787848" y="4101445"/>
            <a:ext cx="51008" cy="73660"/>
          </a:xfrm>
          <a:prstGeom prst="rect">
            <a:avLst/>
          </a:prstGeom>
        </p:spPr>
      </p:pic>
      <p:pic>
        <p:nvPicPr>
          <p:cNvPr id="35" name="Image 31">
            <a:extLst>
              <a:ext uri="{FF2B5EF4-FFF2-40B4-BE49-F238E27FC236}">
                <a16:creationId xmlns:a16="http://schemas.microsoft.com/office/drawing/2014/main" id="{93BD1CF3-65C3-1C6E-3598-4D548ED6A9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403623" y="4101445"/>
            <a:ext cx="51008" cy="7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5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5D89D9A-4A12-E43E-46C6-4BD1EE42B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409" y="979424"/>
            <a:ext cx="4808222" cy="3600000"/>
          </a:xfrm>
          <a:prstGeom prst="rect">
            <a:avLst/>
          </a:prstGeom>
        </p:spPr>
      </p:pic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Height function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9D441E-2C1B-FF66-5CC5-D4FABAB0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31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">
                <a:extLst>
                  <a:ext uri="{FF2B5EF4-FFF2-40B4-BE49-F238E27FC236}">
                    <a16:creationId xmlns:a16="http://schemas.microsoft.com/office/drawing/2014/main" id="{C6C9878D-ECF2-2D83-5EEB-84C067148756}"/>
                  </a:ext>
                </a:extLst>
              </p:cNvPr>
              <p:cNvSpPr txBox="1"/>
              <p:nvPr/>
            </p:nvSpPr>
            <p:spPr>
              <a:xfrm>
                <a:off x="611151" y="3078539"/>
                <a:ext cx="431419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Blip>
                    <a:blip r:embed="rId4"/>
                  </a:buBlip>
                </a:pPr>
                <a14:m>
                  <m:oMath xmlns:m="http://schemas.openxmlformats.org/officeDocument/2006/math">
                    <m:r>
                      <a:rPr lang="fr-BE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fr-BE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+1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order convergence</a:t>
                </a:r>
              </a:p>
              <a:p>
                <a:pPr marL="342900" indent="-342900">
                  <a:buBlip>
                    <a:blip r:embed="rId4"/>
                  </a:buBlip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Positive weights</a:t>
                </a:r>
              </a:p>
              <a:p>
                <a:pPr marL="342900" indent="-342900">
                  <a:buBlip>
                    <a:blip r:embed="rId4"/>
                  </a:buBlip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 extension of integrand</a:t>
                </a:r>
              </a:p>
              <a:p>
                <a:pPr marL="342900" indent="-342900">
                  <a:buBlip>
                    <a:blip r:embed="rId5"/>
                  </a:buBlip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Different quadrature points</a:t>
                </a:r>
              </a:p>
              <a:p>
                <a:pPr marL="342900" indent="-342900">
                  <a:buBlip>
                    <a:blip r:embed="rId5"/>
                  </a:buBlip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number of quadrature points</a:t>
                </a:r>
              </a:p>
            </p:txBody>
          </p:sp>
        </mc:Choice>
        <mc:Fallback xmlns="">
          <p:sp>
            <p:nvSpPr>
              <p:cNvPr id="24" name="TextBox 2">
                <a:extLst>
                  <a:ext uri="{FF2B5EF4-FFF2-40B4-BE49-F238E27FC236}">
                    <a16:creationId xmlns:a16="http://schemas.microsoft.com/office/drawing/2014/main" id="{C6C9878D-ECF2-2D83-5EEB-84C067148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51" y="3078539"/>
                <a:ext cx="4314193" cy="2308324"/>
              </a:xfrm>
              <a:prstGeom prst="rect">
                <a:avLst/>
              </a:prstGeom>
              <a:blipFill>
                <a:blip r:embed="rId6"/>
                <a:stretch>
                  <a:fillRect t="-2111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Image 24">
            <a:extLst>
              <a:ext uri="{FF2B5EF4-FFF2-40B4-BE49-F238E27FC236}">
                <a16:creationId xmlns:a16="http://schemas.microsoft.com/office/drawing/2014/main" id="{1EEFDE4A-2645-BCC0-5A44-AD4E619FB1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03" y="1314080"/>
            <a:ext cx="2143424" cy="1562318"/>
          </a:xfrm>
          <a:prstGeom prst="rect">
            <a:avLst/>
          </a:prstGeom>
        </p:spPr>
      </p:pic>
      <p:sp>
        <p:nvSpPr>
          <p:cNvPr id="26" name="TextBox 23">
            <a:extLst>
              <a:ext uri="{FF2B5EF4-FFF2-40B4-BE49-F238E27FC236}">
                <a16:creationId xmlns:a16="http://schemas.microsoft.com/office/drawing/2014/main" id="{E73FB71C-32F0-C3B1-CAE6-F27480323B15}"/>
              </a:ext>
            </a:extLst>
          </p:cNvPr>
          <p:cNvSpPr txBox="1"/>
          <p:nvPr/>
        </p:nvSpPr>
        <p:spPr>
          <a:xfrm>
            <a:off x="611151" y="5386863"/>
            <a:ext cx="8931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fr-BE" sz="1100" dirty="0" err="1">
                <a:solidFill>
                  <a:schemeClr val="bg1">
                    <a:lumMod val="50000"/>
                  </a:schemeClr>
                </a:solidFill>
              </a:rPr>
              <a:t>Saye</a:t>
            </a:r>
            <a:r>
              <a:rPr lang="fr-BE" sz="1100" dirty="0">
                <a:solidFill>
                  <a:schemeClr val="bg1">
                    <a:lumMod val="50000"/>
                  </a:schemeClr>
                </a:solidFill>
              </a:rPr>
              <a:t>, 2015]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83BE9A2-8B16-B5D6-A3BF-5535708BBC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164" y="4724625"/>
            <a:ext cx="1562400" cy="15624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47E5F1D-C91E-D006-76BF-05689FF2181C}"/>
              </a:ext>
            </a:extLst>
          </p:cNvPr>
          <p:cNvSpPr txBox="1"/>
          <p:nvPr/>
        </p:nvSpPr>
        <p:spPr>
          <a:xfrm>
            <a:off x="7737688" y="580850"/>
            <a:ext cx="14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Circle area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05F7C7D-A703-386F-8D02-22B660CF174E}"/>
              </a:ext>
            </a:extLst>
          </p:cNvPr>
          <p:cNvSpPr txBox="1"/>
          <p:nvPr/>
        </p:nvSpPr>
        <p:spPr>
          <a:xfrm>
            <a:off x="6476509" y="5090326"/>
            <a:ext cx="2430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Patch of </a:t>
            </a:r>
          </a:p>
          <a:p>
            <a:pPr algn="ctr"/>
            <a:r>
              <a:rPr lang="en-US" sz="2400" dirty="0"/>
              <a:t>quadrature points</a:t>
            </a:r>
          </a:p>
        </p:txBody>
      </p:sp>
    </p:spTree>
    <p:extLst>
      <p:ext uri="{BB962C8B-B14F-4D97-AF65-F5344CB8AC3E}">
        <p14:creationId xmlns:p14="http://schemas.microsoft.com/office/powerpoint/2010/main" val="1099238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24">
            <a:extLst>
              <a:ext uri="{FF2B5EF4-FFF2-40B4-BE49-F238E27FC236}">
                <a16:creationId xmlns:a16="http://schemas.microsoft.com/office/drawing/2014/main" id="{23E9A9E5-C572-C839-2DC0-0BCBA28DC78E}"/>
              </a:ext>
            </a:extLst>
          </p:cNvPr>
          <p:cNvSpPr txBox="1"/>
          <p:nvPr/>
        </p:nvSpPr>
        <p:spPr>
          <a:xfrm>
            <a:off x="1293154" y="1715213"/>
            <a:ext cx="3444982" cy="3416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2400" dirty="0"/>
              <a:t>Collocation</a:t>
            </a:r>
          </a:p>
          <a:p>
            <a:endParaRPr lang="fr-BE" sz="2400" dirty="0"/>
          </a:p>
          <a:p>
            <a:r>
              <a:rPr lang="fr-BE" sz="2400" dirty="0"/>
              <a:t>Flux computations</a:t>
            </a:r>
          </a:p>
          <a:p>
            <a:endParaRPr lang="fr-BE" sz="2400" dirty="0"/>
          </a:p>
          <a:p>
            <a:r>
              <a:rPr lang="fr-BE" sz="2400" dirty="0"/>
              <a:t>Redistribution/</a:t>
            </a:r>
            <a:r>
              <a:rPr lang="fr-BE" sz="2400" dirty="0" err="1"/>
              <a:t>Integration</a:t>
            </a:r>
            <a:endParaRPr lang="fr-BE" sz="2400" dirty="0"/>
          </a:p>
          <a:p>
            <a:endParaRPr lang="fr-BE" sz="2400" dirty="0"/>
          </a:p>
          <a:p>
            <a:r>
              <a:rPr lang="fr-BE" sz="2400" dirty="0"/>
              <a:t>Inverse mass matrix</a:t>
            </a:r>
          </a:p>
          <a:p>
            <a:endParaRPr lang="fr-BE" sz="2400" dirty="0"/>
          </a:p>
          <a:p>
            <a:r>
              <a:rPr lang="fr-BE" sz="2400" dirty="0"/>
              <a:t>Advance in time</a:t>
            </a:r>
          </a:p>
        </p:txBody>
      </p:sp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Residual correction for cut-cells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818B1FE-0FAD-C3A5-ABB0-35AA8124C397}"/>
              </a:ext>
            </a:extLst>
          </p:cNvPr>
          <p:cNvSpPr txBox="1"/>
          <p:nvPr/>
        </p:nvSpPr>
        <p:spPr>
          <a:xfrm>
            <a:off x="578215" y="1045737"/>
            <a:ext cx="4521751" cy="461665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en-US" sz="2400" i="1" dirty="0"/>
              <a:t>A posteriori </a:t>
            </a:r>
            <a:r>
              <a:rPr lang="en-US" sz="2400" dirty="0"/>
              <a:t>correction for cut-cells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563669C-2474-66EF-7A33-D5EEAB882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32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9FB0F8B-C1B0-DF8B-098B-B296E1C385C6}"/>
              </a:ext>
            </a:extLst>
          </p:cNvPr>
          <p:cNvSpPr txBox="1"/>
          <p:nvPr/>
        </p:nvSpPr>
        <p:spPr>
          <a:xfrm>
            <a:off x="6096000" y="1045737"/>
            <a:ext cx="547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Trivial/Optimized : from 5 to 200 speed-up</a:t>
            </a:r>
          </a:p>
        </p:txBody>
      </p:sp>
    </p:spTree>
    <p:extLst>
      <p:ext uri="{BB962C8B-B14F-4D97-AF65-F5344CB8AC3E}">
        <p14:creationId xmlns:p14="http://schemas.microsoft.com/office/powerpoint/2010/main" val="140796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Residual correction for cut-cells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818B1FE-0FAD-C3A5-ABB0-35AA8124C397}"/>
              </a:ext>
            </a:extLst>
          </p:cNvPr>
          <p:cNvSpPr txBox="1"/>
          <p:nvPr/>
        </p:nvSpPr>
        <p:spPr>
          <a:xfrm>
            <a:off x="578215" y="1045737"/>
            <a:ext cx="4521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A posteriori </a:t>
            </a:r>
            <a:r>
              <a:rPr lang="en-US" sz="2400" dirty="0"/>
              <a:t>correction for cut-cells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9A42364-B799-FD67-6EBB-01E61747E063}"/>
              </a:ext>
            </a:extLst>
          </p:cNvPr>
          <p:cNvSpPr txBox="1"/>
          <p:nvPr/>
        </p:nvSpPr>
        <p:spPr>
          <a:xfrm>
            <a:off x="1293154" y="1712016"/>
            <a:ext cx="3444982" cy="461665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Redistribution/Integration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3E9A9E5-C572-C839-2DC0-0BCBA28DC78E}"/>
              </a:ext>
            </a:extLst>
          </p:cNvPr>
          <p:cNvSpPr txBox="1"/>
          <p:nvPr/>
        </p:nvSpPr>
        <p:spPr>
          <a:xfrm>
            <a:off x="1293154" y="1715213"/>
            <a:ext cx="3444982" cy="3416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2400" dirty="0"/>
              <a:t>Collocation</a:t>
            </a:r>
          </a:p>
          <a:p>
            <a:endParaRPr lang="fr-BE" sz="2400" dirty="0"/>
          </a:p>
          <a:p>
            <a:r>
              <a:rPr lang="fr-BE" sz="2400" dirty="0"/>
              <a:t>Flux computations</a:t>
            </a:r>
          </a:p>
          <a:p>
            <a:endParaRPr lang="fr-BE" sz="2400" dirty="0"/>
          </a:p>
          <a:p>
            <a:r>
              <a:rPr lang="fr-BE" sz="2400" dirty="0"/>
              <a:t>Redistribution/</a:t>
            </a:r>
            <a:r>
              <a:rPr lang="fr-BE" sz="2400" dirty="0" err="1"/>
              <a:t>Integration</a:t>
            </a:r>
            <a:endParaRPr lang="fr-BE" sz="2400" dirty="0"/>
          </a:p>
          <a:p>
            <a:endParaRPr lang="fr-BE" sz="2400" dirty="0"/>
          </a:p>
          <a:p>
            <a:r>
              <a:rPr lang="fr-BE" sz="2400" dirty="0"/>
              <a:t>Inverse mass matrix</a:t>
            </a:r>
          </a:p>
          <a:p>
            <a:endParaRPr lang="fr-BE" sz="2400" dirty="0"/>
          </a:p>
          <a:p>
            <a:r>
              <a:rPr lang="fr-BE" sz="2400" dirty="0"/>
              <a:t>Advance in time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9AEF693-8AA4-6BE8-E9DE-C3A223692778}"/>
              </a:ext>
            </a:extLst>
          </p:cNvPr>
          <p:cNvSpPr/>
          <p:nvPr/>
        </p:nvSpPr>
        <p:spPr>
          <a:xfrm>
            <a:off x="6700767" y="3161333"/>
            <a:ext cx="144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F07CD1C-A795-F8C1-D13D-DF424FAE7ECC}"/>
              </a:ext>
            </a:extLst>
          </p:cNvPr>
          <p:cNvSpPr/>
          <p:nvPr/>
        </p:nvSpPr>
        <p:spPr>
          <a:xfrm>
            <a:off x="8140767" y="3161333"/>
            <a:ext cx="72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6AF345E-1B57-79D1-729F-64E2431738BC}"/>
              </a:ext>
            </a:extLst>
          </p:cNvPr>
          <p:cNvSpPr/>
          <p:nvPr/>
        </p:nvSpPr>
        <p:spPr>
          <a:xfrm>
            <a:off x="8860767" y="3161333"/>
            <a:ext cx="144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Arrow: Pentagon 17">
            <a:extLst>
              <a:ext uri="{FF2B5EF4-FFF2-40B4-BE49-F238E27FC236}">
                <a16:creationId xmlns:a16="http://schemas.microsoft.com/office/drawing/2014/main" id="{746A8162-FA62-F663-BD7A-271D96FD7CD0}"/>
              </a:ext>
            </a:extLst>
          </p:cNvPr>
          <p:cNvSpPr/>
          <p:nvPr/>
        </p:nvSpPr>
        <p:spPr>
          <a:xfrm>
            <a:off x="4897182" y="1692088"/>
            <a:ext cx="402483" cy="606597"/>
          </a:xfrm>
          <a:prstGeom prst="homePlate">
            <a:avLst>
              <a:gd name="adj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AE709AEA-C839-C6B9-145E-413AF798EABD}"/>
              </a:ext>
            </a:extLst>
          </p:cNvPr>
          <p:cNvSpPr txBox="1"/>
          <p:nvPr/>
        </p:nvSpPr>
        <p:spPr>
          <a:xfrm>
            <a:off x="5299665" y="1574038"/>
            <a:ext cx="6658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each cut-cells </a:t>
            </a:r>
            <a:r>
              <a:rPr lang="en-US" sz="2400" b="1" dirty="0"/>
              <a:t>one by one</a:t>
            </a:r>
            <a:r>
              <a:rPr lang="en-US" sz="2400" dirty="0"/>
              <a:t>, stored contiguously</a:t>
            </a:r>
          </a:p>
          <a:p>
            <a:r>
              <a:rPr lang="en-US" sz="2400" dirty="0"/>
              <a:t>Cut-cells may differ by number of quadrature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7D705781-5F0F-1B39-DA4B-81AA04AB49D5}"/>
                  </a:ext>
                </a:extLst>
              </p:cNvPr>
              <p:cNvSpPr txBox="1"/>
              <p:nvPr/>
            </p:nvSpPr>
            <p:spPr>
              <a:xfrm>
                <a:off x="5299665" y="2598421"/>
                <a:ext cx="3069110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BE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fr-BE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fr-BE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B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BE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fr-BE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without sorting</a:t>
                </a:r>
              </a:p>
            </p:txBody>
          </p:sp>
        </mc:Choice>
        <mc:Fallback xmlns=""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7D705781-5F0F-1B39-DA4B-81AA04AB4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665" y="2598421"/>
                <a:ext cx="3069110" cy="490199"/>
              </a:xfrm>
              <a:prstGeom prst="rect">
                <a:avLst/>
              </a:prstGeom>
              <a:blipFill>
                <a:blip r:embed="rId4"/>
                <a:stretch>
                  <a:fillRect t="-8642" r="-2183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54E05EEC-54CC-3046-7D55-CD241608D26D}"/>
              </a:ext>
            </a:extLst>
          </p:cNvPr>
          <p:cNvSpPr txBox="1"/>
          <p:nvPr/>
        </p:nvSpPr>
        <p:spPr>
          <a:xfrm>
            <a:off x="5713102" y="4452966"/>
            <a:ext cx="583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Problematic for efficiency of fluxes evaluation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49B56E3-D0F4-3DAC-CA7A-C65F7E2AA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499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Residual correction for cut-cells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818B1FE-0FAD-C3A5-ABB0-35AA8124C397}"/>
              </a:ext>
            </a:extLst>
          </p:cNvPr>
          <p:cNvSpPr txBox="1"/>
          <p:nvPr/>
        </p:nvSpPr>
        <p:spPr>
          <a:xfrm>
            <a:off x="578215" y="1045737"/>
            <a:ext cx="4521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A posteriori </a:t>
            </a:r>
            <a:r>
              <a:rPr lang="en-US" sz="2400" dirty="0"/>
              <a:t>correction for cut-cells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9A42364-B799-FD67-6EBB-01E61747E063}"/>
              </a:ext>
            </a:extLst>
          </p:cNvPr>
          <p:cNvSpPr txBox="1"/>
          <p:nvPr/>
        </p:nvSpPr>
        <p:spPr>
          <a:xfrm>
            <a:off x="1293154" y="1712016"/>
            <a:ext cx="3444982" cy="461665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Redistribution/Integration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3E9A9E5-C572-C839-2DC0-0BCBA28DC78E}"/>
              </a:ext>
            </a:extLst>
          </p:cNvPr>
          <p:cNvSpPr txBox="1"/>
          <p:nvPr/>
        </p:nvSpPr>
        <p:spPr>
          <a:xfrm>
            <a:off x="1293154" y="1715213"/>
            <a:ext cx="3444982" cy="3416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2400" dirty="0"/>
              <a:t>Collocation</a:t>
            </a:r>
          </a:p>
          <a:p>
            <a:endParaRPr lang="fr-BE" sz="2400" dirty="0"/>
          </a:p>
          <a:p>
            <a:r>
              <a:rPr lang="fr-BE" sz="2400" dirty="0"/>
              <a:t>Flux computations</a:t>
            </a:r>
          </a:p>
          <a:p>
            <a:endParaRPr lang="fr-BE" sz="2400" dirty="0"/>
          </a:p>
          <a:p>
            <a:r>
              <a:rPr lang="fr-BE" sz="2400" dirty="0"/>
              <a:t>Redistribution/</a:t>
            </a:r>
            <a:r>
              <a:rPr lang="fr-BE" sz="2400" dirty="0" err="1"/>
              <a:t>Integration</a:t>
            </a:r>
            <a:endParaRPr lang="fr-BE" sz="2400" dirty="0"/>
          </a:p>
          <a:p>
            <a:endParaRPr lang="fr-BE" sz="2400" dirty="0"/>
          </a:p>
          <a:p>
            <a:r>
              <a:rPr lang="fr-BE" sz="2400" dirty="0"/>
              <a:t>Inverse mass matrix</a:t>
            </a:r>
          </a:p>
          <a:p>
            <a:endParaRPr lang="fr-BE" sz="2400" dirty="0"/>
          </a:p>
          <a:p>
            <a:r>
              <a:rPr lang="fr-BE" sz="2400" dirty="0"/>
              <a:t>Advance in time</a:t>
            </a:r>
          </a:p>
        </p:txBody>
      </p:sp>
      <p:sp>
        <p:nvSpPr>
          <p:cNvPr id="81" name="Arrow: Pentagon 17">
            <a:extLst>
              <a:ext uri="{FF2B5EF4-FFF2-40B4-BE49-F238E27FC236}">
                <a16:creationId xmlns:a16="http://schemas.microsoft.com/office/drawing/2014/main" id="{746A8162-FA62-F663-BD7A-271D96FD7CD0}"/>
              </a:ext>
            </a:extLst>
          </p:cNvPr>
          <p:cNvSpPr/>
          <p:nvPr/>
        </p:nvSpPr>
        <p:spPr>
          <a:xfrm>
            <a:off x="4897182" y="1692088"/>
            <a:ext cx="402483" cy="606597"/>
          </a:xfrm>
          <a:prstGeom prst="homePlate">
            <a:avLst>
              <a:gd name="adj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7D705781-5F0F-1B39-DA4B-81AA04AB49D5}"/>
                  </a:ext>
                </a:extLst>
              </p:cNvPr>
              <p:cNvSpPr txBox="1"/>
              <p:nvPr/>
            </p:nvSpPr>
            <p:spPr>
              <a:xfrm>
                <a:off x="5299665" y="2598421"/>
                <a:ext cx="4030783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BE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fr-BE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fr-BE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B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BE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fr-BE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with temporary sorting</a:t>
                </a:r>
              </a:p>
            </p:txBody>
          </p:sp>
        </mc:Choice>
        <mc:Fallback xmlns=""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7D705781-5F0F-1B39-DA4B-81AA04AB4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665" y="2598421"/>
                <a:ext cx="4030783" cy="490199"/>
              </a:xfrm>
              <a:prstGeom prst="rect">
                <a:avLst/>
              </a:prstGeom>
              <a:blipFill>
                <a:blip r:embed="rId3"/>
                <a:stretch>
                  <a:fillRect t="-8642" r="-136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C0D7D78D-9EAC-C892-74EF-0A70A684A8F2}"/>
              </a:ext>
            </a:extLst>
          </p:cNvPr>
          <p:cNvSpPr/>
          <p:nvPr/>
        </p:nvSpPr>
        <p:spPr>
          <a:xfrm>
            <a:off x="6699758" y="3162065"/>
            <a:ext cx="144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1F32AD-5D36-F7A6-76CC-CDCF17DB64FD}"/>
              </a:ext>
            </a:extLst>
          </p:cNvPr>
          <p:cNvSpPr/>
          <p:nvPr/>
        </p:nvSpPr>
        <p:spPr>
          <a:xfrm>
            <a:off x="9580767" y="3161333"/>
            <a:ext cx="72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FA0A7-2B06-DAF0-38C4-0546685EF98E}"/>
              </a:ext>
            </a:extLst>
          </p:cNvPr>
          <p:cNvSpPr/>
          <p:nvPr/>
        </p:nvSpPr>
        <p:spPr>
          <a:xfrm>
            <a:off x="8139758" y="3161333"/>
            <a:ext cx="144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534379C-86EC-E215-15A8-5B7707D3EC88}"/>
              </a:ext>
            </a:extLst>
          </p:cNvPr>
          <p:cNvSpPr txBox="1"/>
          <p:nvPr/>
        </p:nvSpPr>
        <p:spPr>
          <a:xfrm>
            <a:off x="5299665" y="1574038"/>
            <a:ext cx="6658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/>
              <a:t>For </a:t>
            </a:r>
            <a:r>
              <a:rPr lang="fr-BE" sz="2400" dirty="0" err="1"/>
              <a:t>each</a:t>
            </a:r>
            <a:r>
              <a:rPr lang="fr-BE" sz="2400" dirty="0"/>
              <a:t> </a:t>
            </a:r>
            <a:r>
              <a:rPr lang="fr-BE" sz="2400" dirty="0" err="1"/>
              <a:t>cut-cells</a:t>
            </a:r>
            <a:r>
              <a:rPr lang="fr-BE" sz="2400" dirty="0"/>
              <a:t> </a:t>
            </a:r>
            <a:r>
              <a:rPr lang="fr-BE" sz="2400" b="1" dirty="0"/>
              <a:t>one by one</a:t>
            </a:r>
            <a:r>
              <a:rPr lang="en-US" sz="2400" dirty="0"/>
              <a:t>, stored contiguously</a:t>
            </a:r>
            <a:endParaRPr lang="fr-BE" sz="2400" b="1" dirty="0"/>
          </a:p>
          <a:p>
            <a:r>
              <a:rPr lang="fr-BE" sz="2400" dirty="0"/>
              <a:t>Cut-</a:t>
            </a:r>
            <a:r>
              <a:rPr lang="fr-BE" sz="2400" dirty="0" err="1"/>
              <a:t>cells</a:t>
            </a:r>
            <a:r>
              <a:rPr lang="fr-BE" sz="2400" dirty="0"/>
              <a:t> </a:t>
            </a:r>
            <a:r>
              <a:rPr lang="fr-BE" sz="2400" dirty="0" err="1"/>
              <a:t>may</a:t>
            </a:r>
            <a:r>
              <a:rPr lang="fr-BE" sz="2400" dirty="0"/>
              <a:t> </a:t>
            </a:r>
            <a:r>
              <a:rPr lang="fr-BE" sz="2400" dirty="0" err="1"/>
              <a:t>differ</a:t>
            </a:r>
            <a:r>
              <a:rPr lang="fr-BE" sz="2400" dirty="0"/>
              <a:t> by </a:t>
            </a:r>
            <a:r>
              <a:rPr lang="fr-BE" sz="2400" dirty="0" err="1"/>
              <a:t>number</a:t>
            </a:r>
            <a:r>
              <a:rPr lang="fr-BE" sz="2400" dirty="0"/>
              <a:t> of quadrature points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3E228B-B14C-5663-9EFA-9DCB6BE25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139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Residual correction for cut-cells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818B1FE-0FAD-C3A5-ABB0-35AA8124C397}"/>
              </a:ext>
            </a:extLst>
          </p:cNvPr>
          <p:cNvSpPr txBox="1"/>
          <p:nvPr/>
        </p:nvSpPr>
        <p:spPr>
          <a:xfrm>
            <a:off x="578215" y="1045737"/>
            <a:ext cx="4521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A posteriori </a:t>
            </a:r>
            <a:r>
              <a:rPr lang="en-US" sz="2400" dirty="0"/>
              <a:t>correction for cut-cells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7D705781-5F0F-1B39-DA4B-81AA04AB49D5}"/>
                  </a:ext>
                </a:extLst>
              </p:cNvPr>
              <p:cNvSpPr txBox="1"/>
              <p:nvPr/>
            </p:nvSpPr>
            <p:spPr>
              <a:xfrm>
                <a:off x="5548433" y="1031469"/>
                <a:ext cx="1150315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B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7D705781-5F0F-1B39-DA4B-81AA04AB4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433" y="1031469"/>
                <a:ext cx="1150315" cy="490199"/>
              </a:xfrm>
              <a:prstGeom prst="rect">
                <a:avLst/>
              </a:prstGeom>
              <a:blipFill>
                <a:blip r:embed="rId4"/>
                <a:stretch>
                  <a:fillRect r="-158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C0D7D78D-9EAC-C892-74EF-0A70A684A8F2}"/>
              </a:ext>
            </a:extLst>
          </p:cNvPr>
          <p:cNvSpPr/>
          <p:nvPr/>
        </p:nvSpPr>
        <p:spPr>
          <a:xfrm>
            <a:off x="6699757" y="2342609"/>
            <a:ext cx="1440000" cy="14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1F32AD-5D36-F7A6-76CC-CDCF17DB64FD}"/>
              </a:ext>
            </a:extLst>
          </p:cNvPr>
          <p:cNvSpPr/>
          <p:nvPr/>
        </p:nvSpPr>
        <p:spPr>
          <a:xfrm>
            <a:off x="9580766" y="2341877"/>
            <a:ext cx="72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FA0A7-2B06-DAF0-38C4-0546685EF98E}"/>
              </a:ext>
            </a:extLst>
          </p:cNvPr>
          <p:cNvSpPr/>
          <p:nvPr/>
        </p:nvSpPr>
        <p:spPr>
          <a:xfrm>
            <a:off x="8139757" y="2341877"/>
            <a:ext cx="1440000" cy="14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D920D01-2763-89F8-3ACF-113A0A4BBDA7}"/>
              </a:ext>
            </a:extLst>
          </p:cNvPr>
          <p:cNvSpPr txBox="1"/>
          <p:nvPr/>
        </p:nvSpPr>
        <p:spPr>
          <a:xfrm>
            <a:off x="1293154" y="2453876"/>
            <a:ext cx="3444982" cy="461665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Redistribution/Integration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793E4B2-1B66-172C-0EAA-0146FF821AB1}"/>
              </a:ext>
            </a:extLst>
          </p:cNvPr>
          <p:cNvSpPr txBox="1"/>
          <p:nvPr/>
        </p:nvSpPr>
        <p:spPr>
          <a:xfrm>
            <a:off x="1293154" y="1715213"/>
            <a:ext cx="3444982" cy="3416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2400" dirty="0"/>
              <a:t>Collocation</a:t>
            </a:r>
          </a:p>
          <a:p>
            <a:endParaRPr lang="fr-BE" sz="2400" dirty="0"/>
          </a:p>
          <a:p>
            <a:r>
              <a:rPr lang="fr-BE" sz="2400" dirty="0"/>
              <a:t>Flux computations</a:t>
            </a:r>
          </a:p>
          <a:p>
            <a:endParaRPr lang="fr-BE" sz="2400" dirty="0"/>
          </a:p>
          <a:p>
            <a:r>
              <a:rPr lang="fr-BE" sz="2400" dirty="0"/>
              <a:t>Redistribution/</a:t>
            </a:r>
            <a:r>
              <a:rPr lang="fr-BE" sz="2400" dirty="0" err="1"/>
              <a:t>Integration</a:t>
            </a:r>
            <a:endParaRPr lang="fr-BE" sz="2400" dirty="0"/>
          </a:p>
          <a:p>
            <a:endParaRPr lang="fr-BE" sz="2400" dirty="0"/>
          </a:p>
          <a:p>
            <a:r>
              <a:rPr lang="fr-BE" sz="2400" dirty="0"/>
              <a:t>Inverse mass matrix</a:t>
            </a:r>
          </a:p>
          <a:p>
            <a:endParaRPr lang="fr-BE" sz="2400" dirty="0"/>
          </a:p>
          <a:p>
            <a:r>
              <a:rPr lang="fr-BE" sz="2400" dirty="0"/>
              <a:t>Advance in time</a:t>
            </a:r>
          </a:p>
        </p:txBody>
      </p:sp>
      <p:sp>
        <p:nvSpPr>
          <p:cNvPr id="20" name="Right Brace 18">
            <a:extLst>
              <a:ext uri="{FF2B5EF4-FFF2-40B4-BE49-F238E27FC236}">
                <a16:creationId xmlns:a16="http://schemas.microsoft.com/office/drawing/2014/main" id="{A4D24A06-D66A-3F1C-0B7C-BCC79A3C7831}"/>
              </a:ext>
            </a:extLst>
          </p:cNvPr>
          <p:cNvSpPr/>
          <p:nvPr/>
        </p:nvSpPr>
        <p:spPr>
          <a:xfrm rot="5400000">
            <a:off x="7997715" y="3295747"/>
            <a:ext cx="284085" cy="2880000"/>
          </a:xfrm>
          <a:prstGeom prst="rightBrace">
            <a:avLst/>
          </a:prstGeom>
          <a:noFill/>
          <a:ln w="38100">
            <a:solidFill>
              <a:srgbClr val="4168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D3E5D74-590C-017A-55B8-5A250BE1B6E7}"/>
              </a:ext>
            </a:extLst>
          </p:cNvPr>
          <p:cNvSpPr txBox="1"/>
          <p:nvPr/>
        </p:nvSpPr>
        <p:spPr>
          <a:xfrm>
            <a:off x="5911679" y="5033111"/>
            <a:ext cx="4456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Fluxes are computed for this block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A85F4E-F86D-FF15-BC6A-442E5136DCD8}"/>
              </a:ext>
            </a:extLst>
          </p:cNvPr>
          <p:cNvSpPr/>
          <p:nvPr/>
        </p:nvSpPr>
        <p:spPr>
          <a:xfrm>
            <a:off x="6699757" y="949164"/>
            <a:ext cx="144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69FF6F-0112-18FE-EA7D-1CA9D7CE20D6}"/>
              </a:ext>
            </a:extLst>
          </p:cNvPr>
          <p:cNvSpPr/>
          <p:nvPr/>
        </p:nvSpPr>
        <p:spPr>
          <a:xfrm>
            <a:off x="9580766" y="948432"/>
            <a:ext cx="72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D6E3EF-1759-22B2-32E5-BA446391E5D6}"/>
              </a:ext>
            </a:extLst>
          </p:cNvPr>
          <p:cNvSpPr/>
          <p:nvPr/>
        </p:nvSpPr>
        <p:spPr>
          <a:xfrm>
            <a:off x="8139757" y="948432"/>
            <a:ext cx="144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5CEF8819-1A15-E90D-7B49-EA0747D0535E}"/>
                  </a:ext>
                </a:extLst>
              </p:cNvPr>
              <p:cNvSpPr txBox="1"/>
              <p:nvPr/>
            </p:nvSpPr>
            <p:spPr>
              <a:xfrm>
                <a:off x="5366195" y="2810612"/>
                <a:ext cx="1333057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B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5CEF8819-1A15-E90D-7B49-EA0747D05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195" y="2810612"/>
                <a:ext cx="1333057" cy="490199"/>
              </a:xfrm>
              <a:prstGeom prst="rect">
                <a:avLst/>
              </a:prstGeom>
              <a:blipFill>
                <a:blip r:embed="rId5"/>
                <a:stretch>
                  <a:fillRect r="-137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4E6C24-A3C4-002E-ED05-2D6ECA360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679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Residual correction for cut-cells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818B1FE-0FAD-C3A5-ABB0-35AA8124C397}"/>
              </a:ext>
            </a:extLst>
          </p:cNvPr>
          <p:cNvSpPr txBox="1"/>
          <p:nvPr/>
        </p:nvSpPr>
        <p:spPr>
          <a:xfrm>
            <a:off x="578215" y="1045737"/>
            <a:ext cx="4521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A posteriori </a:t>
            </a:r>
            <a:r>
              <a:rPr lang="en-US" sz="2400" dirty="0"/>
              <a:t>correction for cut-cells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7D705781-5F0F-1B39-DA4B-81AA04AB49D5}"/>
                  </a:ext>
                </a:extLst>
              </p:cNvPr>
              <p:cNvSpPr txBox="1"/>
              <p:nvPr/>
            </p:nvSpPr>
            <p:spPr>
              <a:xfrm>
                <a:off x="5548433" y="1031469"/>
                <a:ext cx="1150315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B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7D705781-5F0F-1B39-DA4B-81AA04AB4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433" y="1031469"/>
                <a:ext cx="1150315" cy="490199"/>
              </a:xfrm>
              <a:prstGeom prst="rect">
                <a:avLst/>
              </a:prstGeom>
              <a:blipFill>
                <a:blip r:embed="rId4"/>
                <a:stretch>
                  <a:fillRect r="-158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C0D7D78D-9EAC-C892-74EF-0A70A684A8F2}"/>
              </a:ext>
            </a:extLst>
          </p:cNvPr>
          <p:cNvSpPr/>
          <p:nvPr/>
        </p:nvSpPr>
        <p:spPr>
          <a:xfrm>
            <a:off x="6699757" y="2342609"/>
            <a:ext cx="1440000" cy="14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1F32AD-5D36-F7A6-76CC-CDCF17DB64FD}"/>
              </a:ext>
            </a:extLst>
          </p:cNvPr>
          <p:cNvSpPr/>
          <p:nvPr/>
        </p:nvSpPr>
        <p:spPr>
          <a:xfrm>
            <a:off x="9580766" y="2341877"/>
            <a:ext cx="72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FA0A7-2B06-DAF0-38C4-0546685EF98E}"/>
              </a:ext>
            </a:extLst>
          </p:cNvPr>
          <p:cNvSpPr/>
          <p:nvPr/>
        </p:nvSpPr>
        <p:spPr>
          <a:xfrm>
            <a:off x="8139757" y="2341877"/>
            <a:ext cx="1440000" cy="14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D920D01-2763-89F8-3ACF-113A0A4BBDA7}"/>
              </a:ext>
            </a:extLst>
          </p:cNvPr>
          <p:cNvSpPr txBox="1"/>
          <p:nvPr/>
        </p:nvSpPr>
        <p:spPr>
          <a:xfrm>
            <a:off x="1293154" y="2453876"/>
            <a:ext cx="3444982" cy="461665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Redistribution/Integration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793E4B2-1B66-172C-0EAA-0146FF821AB1}"/>
              </a:ext>
            </a:extLst>
          </p:cNvPr>
          <p:cNvSpPr txBox="1"/>
          <p:nvPr/>
        </p:nvSpPr>
        <p:spPr>
          <a:xfrm>
            <a:off x="1293154" y="1715213"/>
            <a:ext cx="3444982" cy="3416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2400" dirty="0"/>
              <a:t>Collocation</a:t>
            </a:r>
          </a:p>
          <a:p>
            <a:endParaRPr lang="fr-BE" sz="2400" dirty="0"/>
          </a:p>
          <a:p>
            <a:r>
              <a:rPr lang="fr-BE" sz="2400" dirty="0"/>
              <a:t>Flux computations</a:t>
            </a:r>
          </a:p>
          <a:p>
            <a:endParaRPr lang="fr-BE" sz="2400" dirty="0"/>
          </a:p>
          <a:p>
            <a:r>
              <a:rPr lang="fr-BE" sz="2400" dirty="0"/>
              <a:t>Redistribution/</a:t>
            </a:r>
            <a:r>
              <a:rPr lang="fr-BE" sz="2400" dirty="0" err="1"/>
              <a:t>Integration</a:t>
            </a:r>
            <a:endParaRPr lang="fr-BE" sz="2400" dirty="0"/>
          </a:p>
          <a:p>
            <a:endParaRPr lang="fr-BE" sz="2400" dirty="0"/>
          </a:p>
          <a:p>
            <a:r>
              <a:rPr lang="fr-BE" sz="2400" dirty="0"/>
              <a:t>Inverse mass matrix</a:t>
            </a:r>
          </a:p>
          <a:p>
            <a:endParaRPr lang="fr-BE" sz="2400" dirty="0"/>
          </a:p>
          <a:p>
            <a:r>
              <a:rPr lang="fr-BE" sz="2400" dirty="0"/>
              <a:t>Advance in time</a:t>
            </a:r>
          </a:p>
        </p:txBody>
      </p:sp>
      <p:sp>
        <p:nvSpPr>
          <p:cNvPr id="20" name="Right Brace 18">
            <a:extLst>
              <a:ext uri="{FF2B5EF4-FFF2-40B4-BE49-F238E27FC236}">
                <a16:creationId xmlns:a16="http://schemas.microsoft.com/office/drawing/2014/main" id="{A4D24A06-D66A-3F1C-0B7C-BCC79A3C7831}"/>
              </a:ext>
            </a:extLst>
          </p:cNvPr>
          <p:cNvSpPr/>
          <p:nvPr/>
        </p:nvSpPr>
        <p:spPr>
          <a:xfrm rot="5400000">
            <a:off x="9798218" y="4375243"/>
            <a:ext cx="284085" cy="721009"/>
          </a:xfrm>
          <a:prstGeom prst="rightBrace">
            <a:avLst/>
          </a:prstGeom>
          <a:noFill/>
          <a:ln w="38100">
            <a:solidFill>
              <a:srgbClr val="4168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D3E5D74-590C-017A-55B8-5A250BE1B6E7}"/>
              </a:ext>
            </a:extLst>
          </p:cNvPr>
          <p:cNvSpPr txBox="1"/>
          <p:nvPr/>
        </p:nvSpPr>
        <p:spPr>
          <a:xfrm>
            <a:off x="8048652" y="4900700"/>
            <a:ext cx="3783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 then fluxes for this block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A85F4E-F86D-FF15-BC6A-442E5136DCD8}"/>
              </a:ext>
            </a:extLst>
          </p:cNvPr>
          <p:cNvSpPr/>
          <p:nvPr/>
        </p:nvSpPr>
        <p:spPr>
          <a:xfrm>
            <a:off x="6699757" y="949164"/>
            <a:ext cx="144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69FF6F-0112-18FE-EA7D-1CA9D7CE20D6}"/>
              </a:ext>
            </a:extLst>
          </p:cNvPr>
          <p:cNvSpPr/>
          <p:nvPr/>
        </p:nvSpPr>
        <p:spPr>
          <a:xfrm>
            <a:off x="9580766" y="948432"/>
            <a:ext cx="72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D6E3EF-1759-22B2-32E5-BA446391E5D6}"/>
              </a:ext>
            </a:extLst>
          </p:cNvPr>
          <p:cNvSpPr/>
          <p:nvPr/>
        </p:nvSpPr>
        <p:spPr>
          <a:xfrm>
            <a:off x="8139757" y="948432"/>
            <a:ext cx="144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5CEF8819-1A15-E90D-7B49-EA0747D0535E}"/>
                  </a:ext>
                </a:extLst>
              </p:cNvPr>
              <p:cNvSpPr txBox="1"/>
              <p:nvPr/>
            </p:nvSpPr>
            <p:spPr>
              <a:xfrm>
                <a:off x="5366195" y="2810612"/>
                <a:ext cx="1333057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B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5CEF8819-1A15-E90D-7B49-EA0747D05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195" y="2810612"/>
                <a:ext cx="1333057" cy="490199"/>
              </a:xfrm>
              <a:prstGeom prst="rect">
                <a:avLst/>
              </a:prstGeom>
              <a:blipFill>
                <a:blip r:embed="rId5"/>
                <a:stretch>
                  <a:fillRect r="-137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8E497E9-5D52-4934-6EA3-5928656B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9748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72D944B0-5960-E134-280A-A3D45D9C176E}"/>
              </a:ext>
            </a:extLst>
          </p:cNvPr>
          <p:cNvSpPr txBox="1"/>
          <p:nvPr/>
        </p:nvSpPr>
        <p:spPr>
          <a:xfrm>
            <a:off x="1293154" y="3192540"/>
            <a:ext cx="3444982" cy="461665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Redistribution/Integration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3E9A9E5-C572-C839-2DC0-0BCBA28DC78E}"/>
              </a:ext>
            </a:extLst>
          </p:cNvPr>
          <p:cNvSpPr txBox="1"/>
          <p:nvPr/>
        </p:nvSpPr>
        <p:spPr>
          <a:xfrm>
            <a:off x="1293154" y="1715210"/>
            <a:ext cx="3444982" cy="3416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2400" dirty="0"/>
              <a:t>Collocation</a:t>
            </a:r>
          </a:p>
          <a:p>
            <a:endParaRPr lang="fr-BE" sz="2400" dirty="0"/>
          </a:p>
          <a:p>
            <a:r>
              <a:rPr lang="fr-BE" sz="2400" dirty="0"/>
              <a:t>Flux computations</a:t>
            </a:r>
          </a:p>
          <a:p>
            <a:endParaRPr lang="fr-BE" sz="2400" dirty="0"/>
          </a:p>
          <a:p>
            <a:r>
              <a:rPr lang="fr-BE" sz="2400" dirty="0"/>
              <a:t>Redistribution/</a:t>
            </a:r>
            <a:r>
              <a:rPr lang="fr-BE" sz="2400" dirty="0" err="1"/>
              <a:t>Integration</a:t>
            </a:r>
            <a:endParaRPr lang="fr-BE" sz="2400" dirty="0"/>
          </a:p>
          <a:p>
            <a:endParaRPr lang="fr-BE" sz="2400" dirty="0"/>
          </a:p>
          <a:p>
            <a:r>
              <a:rPr lang="fr-BE" sz="2400" dirty="0"/>
              <a:t>Inverse mass matrix</a:t>
            </a:r>
          </a:p>
          <a:p>
            <a:endParaRPr lang="fr-BE" sz="2400" dirty="0"/>
          </a:p>
          <a:p>
            <a:r>
              <a:rPr lang="fr-BE" sz="2400" dirty="0"/>
              <a:t>Advance in time</a:t>
            </a:r>
          </a:p>
        </p:txBody>
      </p:sp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Residual correction for cut-cells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818B1FE-0FAD-C3A5-ABB0-35AA8124C397}"/>
              </a:ext>
            </a:extLst>
          </p:cNvPr>
          <p:cNvSpPr txBox="1"/>
          <p:nvPr/>
        </p:nvSpPr>
        <p:spPr>
          <a:xfrm>
            <a:off x="578215" y="1045737"/>
            <a:ext cx="4521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A posteriori </a:t>
            </a:r>
            <a:r>
              <a:rPr lang="en-US" sz="2400" dirty="0"/>
              <a:t>correction for cut-cells</a:t>
            </a:r>
          </a:p>
        </p:txBody>
      </p:sp>
      <p:sp>
        <p:nvSpPr>
          <p:cNvPr id="81" name="Arrow: Pentagon 17">
            <a:extLst>
              <a:ext uri="{FF2B5EF4-FFF2-40B4-BE49-F238E27FC236}">
                <a16:creationId xmlns:a16="http://schemas.microsoft.com/office/drawing/2014/main" id="{746A8162-FA62-F663-BD7A-271D96FD7CD0}"/>
              </a:ext>
            </a:extLst>
          </p:cNvPr>
          <p:cNvSpPr/>
          <p:nvPr/>
        </p:nvSpPr>
        <p:spPr>
          <a:xfrm>
            <a:off x="4897182" y="3120073"/>
            <a:ext cx="402483" cy="606597"/>
          </a:xfrm>
          <a:prstGeom prst="homePlate">
            <a:avLst>
              <a:gd name="adj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534379C-86EC-E215-15A8-5B7707D3EC88}"/>
              </a:ext>
            </a:extLst>
          </p:cNvPr>
          <p:cNvSpPr txBox="1"/>
          <p:nvPr/>
        </p:nvSpPr>
        <p:spPr>
          <a:xfrm>
            <a:off x="5299665" y="3007872"/>
            <a:ext cx="5128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/>
              <a:t>For </a:t>
            </a:r>
            <a:r>
              <a:rPr lang="fr-BE" sz="2400" dirty="0" err="1"/>
              <a:t>each</a:t>
            </a:r>
            <a:r>
              <a:rPr lang="fr-BE" sz="2400" dirty="0"/>
              <a:t> </a:t>
            </a:r>
            <a:r>
              <a:rPr lang="fr-BE" sz="2400" dirty="0" err="1"/>
              <a:t>cut-cells</a:t>
            </a:r>
            <a:r>
              <a:rPr lang="fr-BE" sz="2400" dirty="0"/>
              <a:t> </a:t>
            </a:r>
            <a:r>
              <a:rPr lang="fr-BE" sz="2400" b="1" dirty="0"/>
              <a:t>one by one</a:t>
            </a:r>
          </a:p>
          <a:p>
            <a:r>
              <a:rPr lang="fr-BE" sz="2400" dirty="0"/>
              <a:t>Return back to original </a:t>
            </a:r>
            <a:r>
              <a:rPr lang="fr-BE" sz="2400" dirty="0" err="1"/>
              <a:t>element</a:t>
            </a:r>
            <a:r>
              <a:rPr lang="fr-BE" sz="2400" dirty="0"/>
              <a:t> </a:t>
            </a:r>
            <a:r>
              <a:rPr lang="fr-BE" sz="2400" dirty="0" err="1"/>
              <a:t>sorting</a:t>
            </a:r>
            <a:endParaRPr lang="fr-BE" sz="24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597C0FD-F687-444D-B193-5E3EB7E86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4615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72D944B0-5960-E134-280A-A3D45D9C176E}"/>
              </a:ext>
            </a:extLst>
          </p:cNvPr>
          <p:cNvSpPr txBox="1"/>
          <p:nvPr/>
        </p:nvSpPr>
        <p:spPr>
          <a:xfrm>
            <a:off x="1293154" y="3924676"/>
            <a:ext cx="3444982" cy="461665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Redistribution/Integration</a:t>
            </a:r>
          </a:p>
        </p:txBody>
      </p:sp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Residual correction for cut-cells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818B1FE-0FAD-C3A5-ABB0-35AA8124C397}"/>
              </a:ext>
            </a:extLst>
          </p:cNvPr>
          <p:cNvSpPr txBox="1"/>
          <p:nvPr/>
        </p:nvSpPr>
        <p:spPr>
          <a:xfrm>
            <a:off x="578215" y="1045737"/>
            <a:ext cx="4521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A posteriori </a:t>
            </a:r>
            <a:r>
              <a:rPr lang="en-US" sz="2400" dirty="0"/>
              <a:t>correction for cut-cells</a:t>
            </a:r>
          </a:p>
        </p:txBody>
      </p:sp>
      <p:sp>
        <p:nvSpPr>
          <p:cNvPr id="81" name="Arrow: Pentagon 17">
            <a:extLst>
              <a:ext uri="{FF2B5EF4-FFF2-40B4-BE49-F238E27FC236}">
                <a16:creationId xmlns:a16="http://schemas.microsoft.com/office/drawing/2014/main" id="{746A8162-FA62-F663-BD7A-271D96FD7CD0}"/>
              </a:ext>
            </a:extLst>
          </p:cNvPr>
          <p:cNvSpPr/>
          <p:nvPr/>
        </p:nvSpPr>
        <p:spPr>
          <a:xfrm>
            <a:off x="4897182" y="3852209"/>
            <a:ext cx="402483" cy="606597"/>
          </a:xfrm>
          <a:prstGeom prst="homePlate">
            <a:avLst>
              <a:gd name="adj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534379C-86EC-E215-15A8-5B7707D3EC88}"/>
              </a:ext>
            </a:extLst>
          </p:cNvPr>
          <p:cNvSpPr txBox="1"/>
          <p:nvPr/>
        </p:nvSpPr>
        <p:spPr>
          <a:xfrm>
            <a:off x="5299665" y="3924676"/>
            <a:ext cx="3843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/>
              <a:t>For </a:t>
            </a:r>
            <a:r>
              <a:rPr lang="fr-BE" sz="2400" dirty="0" err="1"/>
              <a:t>each</a:t>
            </a:r>
            <a:r>
              <a:rPr lang="fr-BE" sz="2400" dirty="0"/>
              <a:t> </a:t>
            </a:r>
            <a:r>
              <a:rPr lang="fr-BE" sz="2400" dirty="0" err="1"/>
              <a:t>cut-cells</a:t>
            </a:r>
            <a:r>
              <a:rPr lang="fr-BE" sz="2400" dirty="0"/>
              <a:t> </a:t>
            </a:r>
            <a:r>
              <a:rPr lang="fr-BE" sz="2400" b="1" dirty="0"/>
              <a:t>one by one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597C0FD-F687-444D-B193-5E3EB7E86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38</a:t>
            </a:fld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3E9A9E5-C572-C839-2DC0-0BCBA28DC78E}"/>
              </a:ext>
            </a:extLst>
          </p:cNvPr>
          <p:cNvSpPr txBox="1"/>
          <p:nvPr/>
        </p:nvSpPr>
        <p:spPr>
          <a:xfrm>
            <a:off x="1293154" y="1715210"/>
            <a:ext cx="3444982" cy="3416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2400" dirty="0"/>
              <a:t>Collocation</a:t>
            </a:r>
          </a:p>
          <a:p>
            <a:endParaRPr lang="fr-BE" sz="2400" dirty="0"/>
          </a:p>
          <a:p>
            <a:r>
              <a:rPr lang="fr-BE" sz="2400" dirty="0"/>
              <a:t>Flux computations</a:t>
            </a:r>
          </a:p>
          <a:p>
            <a:endParaRPr lang="fr-BE" sz="2400" dirty="0"/>
          </a:p>
          <a:p>
            <a:r>
              <a:rPr lang="fr-BE" sz="2400" dirty="0"/>
              <a:t>Redistribution/</a:t>
            </a:r>
            <a:r>
              <a:rPr lang="fr-BE" sz="2400" dirty="0" err="1"/>
              <a:t>Integration</a:t>
            </a:r>
            <a:endParaRPr lang="fr-BE" sz="2400" dirty="0"/>
          </a:p>
          <a:p>
            <a:endParaRPr lang="fr-BE" sz="2400" dirty="0"/>
          </a:p>
          <a:p>
            <a:r>
              <a:rPr lang="fr-BE" sz="2400" dirty="0"/>
              <a:t>Inverse mass matrix</a:t>
            </a:r>
          </a:p>
          <a:p>
            <a:endParaRPr lang="fr-BE" sz="2400" dirty="0"/>
          </a:p>
          <a:p>
            <a:r>
              <a:rPr lang="fr-BE" sz="2400" dirty="0"/>
              <a:t>Advance in time</a:t>
            </a:r>
          </a:p>
        </p:txBody>
      </p:sp>
    </p:spTree>
    <p:extLst>
      <p:ext uri="{BB962C8B-B14F-4D97-AF65-F5344CB8AC3E}">
        <p14:creationId xmlns:p14="http://schemas.microsoft.com/office/powerpoint/2010/main" val="703126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65A1C97F-5B7C-A11C-6FB0-DB3E83648E20}"/>
              </a:ext>
            </a:extLst>
          </p:cNvPr>
          <p:cNvSpPr txBox="1"/>
          <p:nvPr/>
        </p:nvSpPr>
        <p:spPr>
          <a:xfrm>
            <a:off x="1293154" y="1715210"/>
            <a:ext cx="3444982" cy="3416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2400" dirty="0"/>
              <a:t>Collocation</a:t>
            </a:r>
          </a:p>
          <a:p>
            <a:endParaRPr lang="fr-BE" sz="2400" dirty="0"/>
          </a:p>
          <a:p>
            <a:r>
              <a:rPr lang="fr-BE" sz="2400" dirty="0"/>
              <a:t>Flux computations</a:t>
            </a:r>
          </a:p>
          <a:p>
            <a:endParaRPr lang="fr-BE" sz="2400" dirty="0"/>
          </a:p>
          <a:p>
            <a:r>
              <a:rPr lang="fr-BE" sz="2400" dirty="0"/>
              <a:t>Redistribution/</a:t>
            </a:r>
            <a:r>
              <a:rPr lang="fr-BE" sz="2400" dirty="0" err="1"/>
              <a:t>Integration</a:t>
            </a:r>
            <a:endParaRPr lang="fr-BE" sz="2400" dirty="0"/>
          </a:p>
          <a:p>
            <a:endParaRPr lang="fr-BE" sz="2400" dirty="0"/>
          </a:p>
          <a:p>
            <a:r>
              <a:rPr lang="fr-BE" sz="2400" dirty="0"/>
              <a:t>Inverse mass matrix</a:t>
            </a:r>
          </a:p>
          <a:p>
            <a:endParaRPr lang="fr-BE" sz="2400" dirty="0"/>
          </a:p>
          <a:p>
            <a:r>
              <a:rPr lang="fr-BE" sz="2400" dirty="0"/>
              <a:t>Advance in time</a:t>
            </a:r>
          </a:p>
        </p:txBody>
      </p:sp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Agglomeration of small cells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365DFDC-6BEA-CD29-8B2C-072FAD77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39</a:t>
            </a:fld>
            <a:endParaRPr lang="fr-FR"/>
          </a:p>
        </p:txBody>
      </p:sp>
      <p:pic>
        <p:nvPicPr>
          <p:cNvPr id="10" name="Picture 24">
            <a:extLst>
              <a:ext uri="{FF2B5EF4-FFF2-40B4-BE49-F238E27FC236}">
                <a16:creationId xmlns:a16="http://schemas.microsoft.com/office/drawing/2014/main" id="{0E16D107-30F2-B805-6D5F-94E3B8EAAE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175" y="1398626"/>
            <a:ext cx="3144080" cy="162000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664757A6-309E-C02B-0627-62DB2EBF9421}"/>
              </a:ext>
            </a:extLst>
          </p:cNvPr>
          <p:cNvSpPr txBox="1"/>
          <p:nvPr/>
        </p:nvSpPr>
        <p:spPr>
          <a:xfrm>
            <a:off x="6756066" y="297492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66B661-BA73-2783-9230-BD9C7767B1C9}"/>
              </a:ext>
            </a:extLst>
          </p:cNvPr>
          <p:cNvSpPr txBox="1"/>
          <p:nvPr/>
        </p:nvSpPr>
        <p:spPr>
          <a:xfrm>
            <a:off x="8358599" y="29749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E8490D-E998-E1AB-E3CF-5BCAD14C397F}"/>
              </a:ext>
            </a:extLst>
          </p:cNvPr>
          <p:cNvSpPr txBox="1"/>
          <p:nvPr/>
        </p:nvSpPr>
        <p:spPr>
          <a:xfrm>
            <a:off x="8539903" y="297492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C8840B8-F0CF-CCA2-84E4-3BBBAF7D9CA4}"/>
              </a:ext>
            </a:extLst>
          </p:cNvPr>
          <p:cNvSpPr txBox="1"/>
          <p:nvPr/>
        </p:nvSpPr>
        <p:spPr>
          <a:xfrm>
            <a:off x="9247128" y="2143143"/>
            <a:ext cx="290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Ill-conditioned small cut-cell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15B098E-017C-E529-5F3C-04E47943C77D}"/>
              </a:ext>
            </a:extLst>
          </p:cNvPr>
          <p:cNvSpPr txBox="1"/>
          <p:nvPr/>
        </p:nvSpPr>
        <p:spPr>
          <a:xfrm>
            <a:off x="6942175" y="2629245"/>
            <a:ext cx="44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/>
              <a:t>tgt</a:t>
            </a:r>
            <a:endParaRPr lang="fr-BE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51417A3-6616-01EB-FFDE-6F5E7608E32C}"/>
              </a:ext>
            </a:extLst>
          </p:cNvPr>
          <p:cNvSpPr txBox="1"/>
          <p:nvPr/>
        </p:nvSpPr>
        <p:spPr>
          <a:xfrm>
            <a:off x="9637286" y="2647099"/>
            <a:ext cx="448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src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B1E33900-1ACD-6063-7C4D-7042F724957B}"/>
                  </a:ext>
                </a:extLst>
              </p:cNvPr>
              <p:cNvSpPr txBox="1"/>
              <p:nvPr/>
            </p:nvSpPr>
            <p:spPr>
              <a:xfrm>
                <a:off x="9326749" y="4498865"/>
                <a:ext cx="8395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𝑠𝑟𝑐</m:t>
                          </m:r>
                        </m:sup>
                      </m:sSup>
                      <m:r>
                        <a:rPr lang="fr-BE" sz="2400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B1E33900-1ACD-6063-7C4D-7042F7249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749" y="4498865"/>
                <a:ext cx="839589" cy="369332"/>
              </a:xfrm>
              <a:prstGeom prst="rect">
                <a:avLst/>
              </a:prstGeom>
              <a:blipFill>
                <a:blip r:embed="rId5"/>
                <a:stretch>
                  <a:fillRect l="-5072" r="-10145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2A7D2EEE-1BB3-3506-23A5-EF6EC7EE99BE}"/>
                  </a:ext>
                </a:extLst>
              </p:cNvPr>
              <p:cNvSpPr txBox="1"/>
              <p:nvPr/>
            </p:nvSpPr>
            <p:spPr>
              <a:xfrm>
                <a:off x="6565929" y="3658935"/>
                <a:ext cx="3761222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𝑚𝑒𝑟𝑔𝑒𝑑</m:t>
                          </m:r>
                        </m:sup>
                      </m:sSup>
                      <m:r>
                        <a:rPr lang="fr-BE" sz="24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fr-B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𝑔𝑡</m:t>
                          </m:r>
                        </m:sup>
                      </m:sSup>
                      <m:r>
                        <a:rPr lang="fr-BE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B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𝑒𝑥𝑡𝑒𝑛𝑑𝑒𝑑</m:t>
                          </m:r>
                        </m:sup>
                      </m:sSup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2A7D2EEE-1BB3-3506-23A5-EF6EC7EE9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929" y="3658935"/>
                <a:ext cx="3761222" cy="375872"/>
              </a:xfrm>
              <a:prstGeom prst="rect">
                <a:avLst/>
              </a:prstGeom>
              <a:blipFill>
                <a:blip r:embed="rId6"/>
                <a:stretch>
                  <a:fillRect l="-648" t="-6452" r="-324"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ccolade fermante 20">
            <a:extLst>
              <a:ext uri="{FF2B5EF4-FFF2-40B4-BE49-F238E27FC236}">
                <a16:creationId xmlns:a16="http://schemas.microsoft.com/office/drawing/2014/main" id="{56A3D0EE-A810-732A-4B31-366BAB26432A}"/>
              </a:ext>
            </a:extLst>
          </p:cNvPr>
          <p:cNvSpPr/>
          <p:nvPr/>
        </p:nvSpPr>
        <p:spPr>
          <a:xfrm rot="5400000">
            <a:off x="9663191" y="3576811"/>
            <a:ext cx="204537" cy="1374989"/>
          </a:xfrm>
          <a:prstGeom prst="rightBrace">
            <a:avLst/>
          </a:prstGeom>
          <a:ln w="28575">
            <a:solidFill>
              <a:srgbClr val="4168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168E1"/>
              </a:solidFill>
            </a:endParaRP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7928AD2D-247A-1FC8-9409-DAD545E6F04C}"/>
              </a:ext>
            </a:extLst>
          </p:cNvPr>
          <p:cNvSpPr txBox="1"/>
          <p:nvPr/>
        </p:nvSpPr>
        <p:spPr>
          <a:xfrm>
            <a:off x="6942175" y="1131073"/>
            <a:ext cx="1005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[Müller, 2017]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9B90D03-48F0-F6E2-DB51-03536EEFC74B}"/>
              </a:ext>
            </a:extLst>
          </p:cNvPr>
          <p:cNvSpPr txBox="1"/>
          <p:nvPr/>
        </p:nvSpPr>
        <p:spPr>
          <a:xfrm>
            <a:off x="5461442" y="5002643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Extension without loss of accuracy since they share the same functional basis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11DF00A-ACB1-9B47-0F95-7D327AA4D48A}"/>
              </a:ext>
            </a:extLst>
          </p:cNvPr>
          <p:cNvSpPr txBox="1"/>
          <p:nvPr/>
        </p:nvSpPr>
        <p:spPr>
          <a:xfrm>
            <a:off x="578215" y="1045737"/>
            <a:ext cx="4521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A posteriori </a:t>
            </a:r>
            <a:r>
              <a:rPr lang="en-US" sz="2400" dirty="0"/>
              <a:t>correction for cut-cells</a:t>
            </a:r>
          </a:p>
        </p:txBody>
      </p:sp>
    </p:spTree>
    <p:extLst>
      <p:ext uri="{BB962C8B-B14F-4D97-AF65-F5344CB8AC3E}">
        <p14:creationId xmlns:p14="http://schemas.microsoft.com/office/powerpoint/2010/main" val="1470884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40">
            <a:extLst>
              <a:ext uri="{FF2B5EF4-FFF2-40B4-BE49-F238E27FC236}">
                <a16:creationId xmlns:a16="http://schemas.microsoft.com/office/drawing/2014/main" id="{6F4AA255-ED39-A887-03A4-58DF9949E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00" y="1136992"/>
            <a:ext cx="4320000" cy="3240000"/>
          </a:xfrm>
          <a:prstGeom prst="rect">
            <a:avLst/>
          </a:prstGeom>
        </p:spPr>
      </p:pic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What is discontinuous </a:t>
            </a:r>
            <a:r>
              <a:rPr lang="en-US" sz="3600" b="1" dirty="0" err="1"/>
              <a:t>Galerkin</a:t>
            </a:r>
            <a:r>
              <a:rPr lang="en-US" sz="3600" b="1" dirty="0"/>
              <a:t>?</a:t>
            </a:r>
          </a:p>
        </p:txBody>
      </p:sp>
      <p:sp>
        <p:nvSpPr>
          <p:cNvPr id="10" name="ZoneTexte 29">
            <a:extLst>
              <a:ext uri="{FF2B5EF4-FFF2-40B4-BE49-F238E27FC236}">
                <a16:creationId xmlns:a16="http://schemas.microsoft.com/office/drawing/2014/main" id="{5891EE19-EE48-38E9-1645-1DC322B99979}"/>
              </a:ext>
            </a:extLst>
          </p:cNvPr>
          <p:cNvSpPr txBox="1"/>
          <p:nvPr/>
        </p:nvSpPr>
        <p:spPr>
          <a:xfrm>
            <a:off x="1128672" y="35673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0</a:t>
            </a:r>
          </a:p>
        </p:txBody>
      </p:sp>
      <p:sp>
        <p:nvSpPr>
          <p:cNvPr id="11" name="ZoneTexte 30">
            <a:extLst>
              <a:ext uri="{FF2B5EF4-FFF2-40B4-BE49-F238E27FC236}">
                <a16:creationId xmlns:a16="http://schemas.microsoft.com/office/drawing/2014/main" id="{CB6756C8-E301-1D09-BCAE-39B03D413E8A}"/>
              </a:ext>
            </a:extLst>
          </p:cNvPr>
          <p:cNvSpPr txBox="1"/>
          <p:nvPr/>
        </p:nvSpPr>
        <p:spPr>
          <a:xfrm>
            <a:off x="1128672" y="3059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2">
                <a:extLst>
                  <a:ext uri="{FF2B5EF4-FFF2-40B4-BE49-F238E27FC236}">
                    <a16:creationId xmlns:a16="http://schemas.microsoft.com/office/drawing/2014/main" id="{1C53EC38-5CF4-4305-014E-CD47B7122576}"/>
                  </a:ext>
                </a:extLst>
              </p:cNvPr>
              <p:cNvSpPr txBox="1"/>
              <p:nvPr/>
            </p:nvSpPr>
            <p:spPr>
              <a:xfrm>
                <a:off x="1962994" y="2875002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2" name="ZoneTexte 2">
                <a:extLst>
                  <a:ext uri="{FF2B5EF4-FFF2-40B4-BE49-F238E27FC236}">
                    <a16:creationId xmlns:a16="http://schemas.microsoft.com/office/drawing/2014/main" id="{1C53EC38-5CF4-4305-014E-CD47B7122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994" y="2875002"/>
                <a:ext cx="482055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25">
                <a:extLst>
                  <a:ext uri="{FF2B5EF4-FFF2-40B4-BE49-F238E27FC236}">
                    <a16:creationId xmlns:a16="http://schemas.microsoft.com/office/drawing/2014/main" id="{39D8A0B8-B281-06D2-8267-ED326FAEC411}"/>
                  </a:ext>
                </a:extLst>
              </p:cNvPr>
              <p:cNvSpPr txBox="1"/>
              <p:nvPr/>
            </p:nvSpPr>
            <p:spPr>
              <a:xfrm>
                <a:off x="2792962" y="2829141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3" name="ZoneTexte 25">
                <a:extLst>
                  <a:ext uri="{FF2B5EF4-FFF2-40B4-BE49-F238E27FC236}">
                    <a16:creationId xmlns:a16="http://schemas.microsoft.com/office/drawing/2014/main" id="{39D8A0B8-B281-06D2-8267-ED326FAEC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962" y="2829141"/>
                <a:ext cx="4820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27">
                <a:extLst>
                  <a:ext uri="{FF2B5EF4-FFF2-40B4-BE49-F238E27FC236}">
                    <a16:creationId xmlns:a16="http://schemas.microsoft.com/office/drawing/2014/main" id="{58AAFCB3-4440-6B9F-5278-7FA7796FF819}"/>
                  </a:ext>
                </a:extLst>
              </p:cNvPr>
              <p:cNvSpPr txBox="1"/>
              <p:nvPr/>
            </p:nvSpPr>
            <p:spPr>
              <a:xfrm>
                <a:off x="3779733" y="2875002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5" name="ZoneTexte 27">
                <a:extLst>
                  <a:ext uri="{FF2B5EF4-FFF2-40B4-BE49-F238E27FC236}">
                    <a16:creationId xmlns:a16="http://schemas.microsoft.com/office/drawing/2014/main" id="{58AAFCB3-4440-6B9F-5278-7FA7796FF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733" y="2875002"/>
                <a:ext cx="482055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44">
                <a:extLst>
                  <a:ext uri="{FF2B5EF4-FFF2-40B4-BE49-F238E27FC236}">
                    <a16:creationId xmlns:a16="http://schemas.microsoft.com/office/drawing/2014/main" id="{1292E0B5-5450-7A8E-46C3-BA372932D986}"/>
                  </a:ext>
                </a:extLst>
              </p:cNvPr>
              <p:cNvSpPr txBox="1"/>
              <p:nvPr/>
            </p:nvSpPr>
            <p:spPr>
              <a:xfrm>
                <a:off x="1872004" y="4248762"/>
                <a:ext cx="2323970" cy="544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d>
                        <m:dPr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BE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fr-B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6" name="ZoneTexte 44">
                <a:extLst>
                  <a:ext uri="{FF2B5EF4-FFF2-40B4-BE49-F238E27FC236}">
                    <a16:creationId xmlns:a16="http://schemas.microsoft.com/office/drawing/2014/main" id="{1292E0B5-5450-7A8E-46C3-BA372932D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04" y="4248762"/>
                <a:ext cx="2323970" cy="5444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449FB1A-C517-5327-D7C8-0489EDFB6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28">
                <a:extLst>
                  <a:ext uri="{FF2B5EF4-FFF2-40B4-BE49-F238E27FC236}">
                    <a16:creationId xmlns:a16="http://schemas.microsoft.com/office/drawing/2014/main" id="{A59EE409-F1A5-8CE9-A781-6009DCE42BA1}"/>
                  </a:ext>
                </a:extLst>
              </p:cNvPr>
              <p:cNvSpPr txBox="1"/>
              <p:nvPr/>
            </p:nvSpPr>
            <p:spPr>
              <a:xfrm>
                <a:off x="2915825" y="903125"/>
                <a:ext cx="4126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17" name="ZoneTexte 28">
                <a:extLst>
                  <a:ext uri="{FF2B5EF4-FFF2-40B4-BE49-F238E27FC236}">
                    <a16:creationId xmlns:a16="http://schemas.microsoft.com/office/drawing/2014/main" id="{A59EE409-F1A5-8CE9-A781-6009DCE42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25" y="903125"/>
                <a:ext cx="41261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0489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65A1C97F-5B7C-A11C-6FB0-DB3E83648E20}"/>
              </a:ext>
            </a:extLst>
          </p:cNvPr>
          <p:cNvSpPr txBox="1"/>
          <p:nvPr/>
        </p:nvSpPr>
        <p:spPr>
          <a:xfrm>
            <a:off x="1293154" y="1715210"/>
            <a:ext cx="3444982" cy="378565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2400" dirty="0"/>
              <a:t>Collocation</a:t>
            </a:r>
          </a:p>
          <a:p>
            <a:endParaRPr lang="fr-BE" sz="2400" dirty="0"/>
          </a:p>
          <a:p>
            <a:r>
              <a:rPr lang="fr-BE" sz="2400" dirty="0"/>
              <a:t>Flux computations</a:t>
            </a:r>
          </a:p>
          <a:p>
            <a:endParaRPr lang="fr-BE" sz="2400" dirty="0"/>
          </a:p>
          <a:p>
            <a:r>
              <a:rPr lang="fr-BE" sz="2400" dirty="0"/>
              <a:t>Redistribution/</a:t>
            </a:r>
            <a:r>
              <a:rPr lang="fr-BE" sz="2400" dirty="0" err="1"/>
              <a:t>Integration</a:t>
            </a:r>
            <a:endParaRPr lang="fr-BE" sz="2400" dirty="0"/>
          </a:p>
          <a:p>
            <a:r>
              <a:rPr lang="fr-BE" sz="2400" b="1" dirty="0" err="1"/>
              <a:t>Cell-agglomeration</a:t>
            </a:r>
            <a:endParaRPr lang="fr-BE" sz="2400" b="1" dirty="0"/>
          </a:p>
          <a:p>
            <a:r>
              <a:rPr lang="fr-BE" sz="2400" b="1" dirty="0"/>
              <a:t>Inverse mass matrix</a:t>
            </a:r>
          </a:p>
          <a:p>
            <a:endParaRPr lang="fr-BE" sz="2400" dirty="0"/>
          </a:p>
          <a:p>
            <a:r>
              <a:rPr lang="fr-BE" sz="2400" dirty="0"/>
              <a:t>Advance in time</a:t>
            </a:r>
          </a:p>
          <a:p>
            <a:r>
              <a:rPr lang="fr-BE" sz="2400" b="1" dirty="0"/>
              <a:t>Source update</a:t>
            </a:r>
          </a:p>
        </p:txBody>
      </p:sp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Cell-agglomeration for stability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365DFDC-6BEA-CD29-8B2C-072FAD77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40</a:t>
            </a:fld>
            <a:endParaRPr lang="fr-FR"/>
          </a:p>
        </p:txBody>
      </p:sp>
      <p:pic>
        <p:nvPicPr>
          <p:cNvPr id="10" name="Picture 24">
            <a:extLst>
              <a:ext uri="{FF2B5EF4-FFF2-40B4-BE49-F238E27FC236}">
                <a16:creationId xmlns:a16="http://schemas.microsoft.com/office/drawing/2014/main" id="{0E16D107-30F2-B805-6D5F-94E3B8EAA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175" y="1398626"/>
            <a:ext cx="3144080" cy="162000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664757A6-309E-C02B-0627-62DB2EBF9421}"/>
              </a:ext>
            </a:extLst>
          </p:cNvPr>
          <p:cNvSpPr txBox="1"/>
          <p:nvPr/>
        </p:nvSpPr>
        <p:spPr>
          <a:xfrm>
            <a:off x="6756066" y="297492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66B661-BA73-2783-9230-BD9C7767B1C9}"/>
              </a:ext>
            </a:extLst>
          </p:cNvPr>
          <p:cNvSpPr txBox="1"/>
          <p:nvPr/>
        </p:nvSpPr>
        <p:spPr>
          <a:xfrm>
            <a:off x="8358599" y="29749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E8490D-E998-E1AB-E3CF-5BCAD14C397F}"/>
              </a:ext>
            </a:extLst>
          </p:cNvPr>
          <p:cNvSpPr txBox="1"/>
          <p:nvPr/>
        </p:nvSpPr>
        <p:spPr>
          <a:xfrm>
            <a:off x="8539903" y="297492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C8840B8-F0CF-CCA2-84E4-3BBBAF7D9CA4}"/>
              </a:ext>
            </a:extLst>
          </p:cNvPr>
          <p:cNvSpPr txBox="1"/>
          <p:nvPr/>
        </p:nvSpPr>
        <p:spPr>
          <a:xfrm>
            <a:off x="9247128" y="2143143"/>
            <a:ext cx="290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Ill-</a:t>
            </a:r>
            <a:r>
              <a:rPr lang="fr-BE" dirty="0" err="1"/>
              <a:t>conditioned</a:t>
            </a:r>
            <a:r>
              <a:rPr lang="fr-BE" dirty="0"/>
              <a:t> </a:t>
            </a:r>
            <a:r>
              <a:rPr lang="fr-BE" dirty="0" err="1"/>
              <a:t>small</a:t>
            </a:r>
            <a:r>
              <a:rPr lang="fr-BE" dirty="0"/>
              <a:t> </a:t>
            </a:r>
            <a:r>
              <a:rPr lang="fr-BE" dirty="0" err="1"/>
              <a:t>cut-cell</a:t>
            </a:r>
            <a:endParaRPr lang="fr-BE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15B098E-017C-E529-5F3C-04E47943C77D}"/>
              </a:ext>
            </a:extLst>
          </p:cNvPr>
          <p:cNvSpPr txBox="1"/>
          <p:nvPr/>
        </p:nvSpPr>
        <p:spPr>
          <a:xfrm>
            <a:off x="6942175" y="2629245"/>
            <a:ext cx="449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tar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51417A3-6616-01EB-FFDE-6F5E7608E32C}"/>
              </a:ext>
            </a:extLst>
          </p:cNvPr>
          <p:cNvSpPr txBox="1"/>
          <p:nvPr/>
        </p:nvSpPr>
        <p:spPr>
          <a:xfrm>
            <a:off x="9637286" y="2647099"/>
            <a:ext cx="448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src</a:t>
            </a: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7928AD2D-247A-1FC8-9409-DAD545E6F04C}"/>
              </a:ext>
            </a:extLst>
          </p:cNvPr>
          <p:cNvSpPr txBox="1"/>
          <p:nvPr/>
        </p:nvSpPr>
        <p:spPr>
          <a:xfrm>
            <a:off x="6942175" y="1131073"/>
            <a:ext cx="1005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[Müller, 2017]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6CC0C3B-62B0-0347-FC11-2CB7E358F544}"/>
                  </a:ext>
                </a:extLst>
              </p:cNvPr>
              <p:cNvSpPr txBox="1"/>
              <p:nvPr/>
            </p:nvSpPr>
            <p:spPr>
              <a:xfrm>
                <a:off x="4978125" y="3570613"/>
                <a:ext cx="32167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𝑎𝑔𝑔</m:t>
                          </m:r>
                        </m:sup>
                      </m:sSup>
                      <m:r>
                        <a:rPr lang="fr-B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fr-B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𝑡𝑔𝑡</m:t>
                          </m:r>
                        </m:sup>
                      </m:sSup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B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fr-B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BE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fr-BE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𝑠𝑟𝑐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6CC0C3B-62B0-0347-FC11-2CB7E358F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125" y="3570613"/>
                <a:ext cx="3216778" cy="461665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0C2DAE95-0980-57DE-F2D6-4EE5609FD99E}"/>
                  </a:ext>
                </a:extLst>
              </p:cNvPr>
              <p:cNvSpPr txBox="1"/>
              <p:nvPr/>
            </p:nvSpPr>
            <p:spPr>
              <a:xfrm>
                <a:off x="4984221" y="3931203"/>
                <a:ext cx="36048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𝑎𝑔𝑔</m:t>
                          </m:r>
                        </m:sup>
                      </m:sSup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B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𝑡𝑔𝑡</m:t>
                          </m:r>
                        </m:sup>
                      </m:sSup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B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fr-B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BE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fr-BE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𝑠𝑟𝑐</m:t>
                          </m:r>
                        </m:sup>
                      </m:sSup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0C2DAE95-0980-57DE-F2D6-4EE5609FD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221" y="3931203"/>
                <a:ext cx="3604898" cy="461665"/>
              </a:xfrm>
              <a:prstGeom prst="rect">
                <a:avLst/>
              </a:prstGeom>
              <a:blipFill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0AAD5143-379E-8308-7362-BF00650D4A5F}"/>
                  </a:ext>
                </a:extLst>
              </p:cNvPr>
              <p:cNvSpPr txBox="1"/>
              <p:nvPr/>
            </p:nvSpPr>
            <p:spPr>
              <a:xfrm>
                <a:off x="4984221" y="5039197"/>
                <a:ext cx="20835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𝑠𝑟𝑐</m:t>
                          </m:r>
                        </m:sup>
                      </m:sSup>
                      <m:r>
                        <a:rPr lang="fr-B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fr-B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𝑄𝑢</m:t>
                          </m:r>
                        </m:e>
                        <m:sup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𝑎𝑔𝑔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0AAD5143-379E-8308-7362-BF00650D4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221" y="5039197"/>
                <a:ext cx="2083583" cy="461665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oneTexte 20">
            <a:extLst>
              <a:ext uri="{FF2B5EF4-FFF2-40B4-BE49-F238E27FC236}">
                <a16:creationId xmlns:a16="http://schemas.microsoft.com/office/drawing/2014/main" id="{821396B7-5A29-3F84-C34E-CDADCEB6B65A}"/>
              </a:ext>
            </a:extLst>
          </p:cNvPr>
          <p:cNvSpPr txBox="1"/>
          <p:nvPr/>
        </p:nvSpPr>
        <p:spPr>
          <a:xfrm>
            <a:off x="578215" y="1045737"/>
            <a:ext cx="4521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A posteriori </a:t>
            </a:r>
            <a:r>
              <a:rPr lang="en-US" sz="2400" dirty="0"/>
              <a:t>correction for cut-cells</a:t>
            </a:r>
          </a:p>
        </p:txBody>
      </p:sp>
    </p:spTree>
    <p:extLst>
      <p:ext uri="{BB962C8B-B14F-4D97-AF65-F5344CB8AC3E}">
        <p14:creationId xmlns:p14="http://schemas.microsoft.com/office/powerpoint/2010/main" val="1971549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ircularConvection">
            <a:hlinkClick r:id="" action="ppaction://media"/>
            <a:extLst>
              <a:ext uri="{FF2B5EF4-FFF2-40B4-BE49-F238E27FC236}">
                <a16:creationId xmlns:a16="http://schemas.microsoft.com/office/drawing/2014/main" id="{336013DB-6A83-0E21-30B9-8984D226C0A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650" t="8750" r="26816" b="8522"/>
          <a:stretch/>
        </p:blipFill>
        <p:spPr>
          <a:xfrm>
            <a:off x="725084" y="2059912"/>
            <a:ext cx="3240000" cy="3240000"/>
          </a:xfrm>
          <a:prstGeom prst="rect">
            <a:avLst/>
          </a:prstGeom>
        </p:spPr>
      </p:pic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Circular convection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EEE1119-3D2E-DF50-C1BB-15C3199F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41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9683AD3-BAD9-F52B-9BBC-7AA0F1F2AE6E}"/>
              </a:ext>
            </a:extLst>
          </p:cNvPr>
          <p:cNvSpPr txBox="1"/>
          <p:nvPr/>
        </p:nvSpPr>
        <p:spPr>
          <a:xfrm>
            <a:off x="578215" y="1045737"/>
            <a:ext cx="8094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Pure convection </a:t>
            </a:r>
            <a:r>
              <a:rPr lang="en-US" sz="2400"/>
              <a:t>of gaussian </a:t>
            </a:r>
            <a:r>
              <a:rPr lang="en-US" sz="2400" dirty="0"/>
              <a:t>function around an immersed circle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928D0550-49A1-69ED-0215-FB1653022626}"/>
                  </a:ext>
                </a:extLst>
              </p:cNvPr>
              <p:cNvSpPr txBox="1"/>
              <p:nvPr/>
            </p:nvSpPr>
            <p:spPr>
              <a:xfrm>
                <a:off x="4660326" y="2644170"/>
                <a:ext cx="7547644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Exponential level-set projected on Bernstein basis</a:t>
                </a:r>
              </a:p>
              <a:p>
                <a:r>
                  <a:rPr lang="en-US" sz="2400" dirty="0"/>
                  <a:t>Discontinuous </a:t>
                </a:r>
                <a:r>
                  <a:rPr lang="en-US" sz="2400" dirty="0" err="1"/>
                  <a:t>Galerkin</a:t>
                </a:r>
                <a:r>
                  <a:rPr lang="en-US" sz="2400" dirty="0"/>
                  <a:t> with Lax-Friedrichs numerical flux</a:t>
                </a:r>
              </a:p>
              <a:p>
                <a:r>
                  <a:rPr lang="en-US" sz="2400" dirty="0"/>
                  <a:t>Cell-agglomeration with threshold of 5%</a:t>
                </a:r>
              </a:p>
              <a:p>
                <a:r>
                  <a:rPr lang="en-US" sz="2400" dirty="0"/>
                  <a:t>Explicit Runge-</a:t>
                </a:r>
                <a:r>
                  <a:rPr lang="en-US" sz="2400" dirty="0" err="1"/>
                  <a:t>Kutta</a:t>
                </a:r>
                <a:r>
                  <a:rPr lang="en-US" sz="2400" dirty="0"/>
                  <a:t> of order 4 (</a:t>
                </a:r>
                <a14:m>
                  <m:oMath xmlns:m="http://schemas.openxmlformats.org/officeDocument/2006/math">
                    <m:r>
                      <a:rPr lang="fr-BE" sz="2400" b="0" i="1" smtClean="0">
                        <a:latin typeface="Cambria Math" panose="02040503050406030204" pitchFamily="18" charset="0"/>
                      </a:rPr>
                      <m:t>𝐶𝐹𝐿</m:t>
                    </m:r>
                    <m:r>
                      <a:rPr lang="fr-BE" sz="2400" b="0" i="1" smtClean="0">
                        <a:latin typeface="Cambria Math" panose="02040503050406030204" pitchFamily="18" charset="0"/>
                      </a:rPr>
                      <m:t>=0.01)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928D0550-49A1-69ED-0215-FB1653022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326" y="2644170"/>
                <a:ext cx="7547644" cy="1569660"/>
              </a:xfrm>
              <a:prstGeom prst="rect">
                <a:avLst/>
              </a:prstGeom>
              <a:blipFill>
                <a:blip r:embed="rId6"/>
                <a:stretch>
                  <a:fillRect l="-1211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>
            <a:extLst>
              <a:ext uri="{FF2B5EF4-FFF2-40B4-BE49-F238E27FC236}">
                <a16:creationId xmlns:a16="http://schemas.microsoft.com/office/drawing/2014/main" id="{D26B4BE6-DFF3-69C4-A0EC-249840D7528D}"/>
              </a:ext>
            </a:extLst>
          </p:cNvPr>
          <p:cNvSpPr txBox="1"/>
          <p:nvPr/>
        </p:nvSpPr>
        <p:spPr>
          <a:xfrm>
            <a:off x="4660326" y="4681183"/>
            <a:ext cx="5639429" cy="461665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Very low numerical diffusion and dispersion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AA24B1CB-5455-3792-7E54-A5235FAEC417}"/>
                  </a:ext>
                </a:extLst>
              </p:cNvPr>
              <p:cNvSpPr txBox="1"/>
              <p:nvPr/>
            </p:nvSpPr>
            <p:spPr>
              <a:xfrm>
                <a:off x="725084" y="4838247"/>
                <a:ext cx="1168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BE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AA24B1CB-5455-3792-7E54-A5235FAEC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84" y="4838247"/>
                <a:ext cx="1168910" cy="461665"/>
              </a:xfrm>
              <a:prstGeom prst="rect">
                <a:avLst/>
              </a:prstGeom>
              <a:blipFill>
                <a:blip r:embed="rId7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325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12F58041-9F26-97B3-85A0-F990F0EF2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04" y="1990593"/>
            <a:ext cx="4957809" cy="3744000"/>
          </a:xfrm>
          <a:prstGeom prst="rect">
            <a:avLst/>
          </a:prstGeom>
        </p:spPr>
      </p:pic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Convergence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EEE1119-3D2E-DF50-C1BB-15C3199F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42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39683AD3-BAD9-F52B-9BBC-7AA0F1F2AE6E}"/>
                  </a:ext>
                </a:extLst>
              </p:cNvPr>
              <p:cNvSpPr txBox="1"/>
              <p:nvPr/>
            </p:nvSpPr>
            <p:spPr>
              <a:xfrm>
                <a:off x="578215" y="1045737"/>
                <a:ext cx="65174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Error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fr-BE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-norm of solution </a:t>
                </a:r>
                <a:r>
                  <a:rPr lang="en-US" sz="2400" b="1" dirty="0"/>
                  <a:t>after a quarter period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39683AD3-BAD9-F52B-9BBC-7AA0F1F2A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15" y="1045737"/>
                <a:ext cx="6517490" cy="461665"/>
              </a:xfrm>
              <a:prstGeom prst="rect">
                <a:avLst/>
              </a:prstGeom>
              <a:blipFill>
                <a:blip r:embed="rId5"/>
                <a:stretch>
                  <a:fillRect l="-1497" t="-10667" r="-374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7E78402F-170B-51AC-12B1-FAC11581D56E}"/>
                  </a:ext>
                </a:extLst>
              </p:cNvPr>
              <p:cNvSpPr txBox="1"/>
              <p:nvPr/>
            </p:nvSpPr>
            <p:spPr>
              <a:xfrm>
                <a:off x="1434915" y="5830432"/>
                <a:ext cx="36698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2400" dirty="0"/>
                  <a:t>Order of convergence </a:t>
                </a:r>
                <a14:m>
                  <m:oMath xmlns:m="http://schemas.openxmlformats.org/officeDocument/2006/math">
                    <m:r>
                      <a:rPr lang="fr-BE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BE" sz="2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fr-BE" sz="2400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7E78402F-170B-51AC-12B1-FAC11581D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915" y="5830432"/>
                <a:ext cx="3669851" cy="461665"/>
              </a:xfrm>
              <a:prstGeom prst="rect">
                <a:avLst/>
              </a:prstGeom>
              <a:blipFill>
                <a:blip r:embed="rId7"/>
                <a:stretch>
                  <a:fillRect l="-249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79813F3-08A2-E17F-B7FF-118176FD0DDF}"/>
                  </a:ext>
                </a:extLst>
              </p:cNvPr>
              <p:cNvSpPr txBox="1"/>
              <p:nvPr/>
            </p:nvSpPr>
            <p:spPr>
              <a:xfrm>
                <a:off x="7740266" y="5830432"/>
                <a:ext cx="31338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2400" dirty="0"/>
                  <a:t>Order of convergence </a:t>
                </a:r>
                <a14:m>
                  <m:oMath xmlns:m="http://schemas.openxmlformats.org/officeDocument/2006/math">
                    <m:r>
                      <a:rPr lang="fr-BE" sz="24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fr-BE" sz="2400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79813F3-08A2-E17F-B7FF-118176FD0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266" y="5830432"/>
                <a:ext cx="3133871" cy="461665"/>
              </a:xfrm>
              <a:prstGeom prst="rect">
                <a:avLst/>
              </a:prstGeom>
              <a:blipFill>
                <a:blip r:embed="rId9"/>
                <a:stretch>
                  <a:fillRect l="-311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>
            <a:extLst>
              <a:ext uri="{FF2B5EF4-FFF2-40B4-BE49-F238E27FC236}">
                <a16:creationId xmlns:a16="http://schemas.microsoft.com/office/drawing/2014/main" id="{FF88C6E8-6D5F-6CAE-E283-634EDDF0389A}"/>
              </a:ext>
            </a:extLst>
          </p:cNvPr>
          <p:cNvSpPr txBox="1"/>
          <p:nvPr/>
        </p:nvSpPr>
        <p:spPr>
          <a:xfrm>
            <a:off x="2570066" y="1573065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 domain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5DB9091-5BF9-384C-E706-3C677A251470}"/>
              </a:ext>
            </a:extLst>
          </p:cNvPr>
          <p:cNvSpPr txBox="1"/>
          <p:nvPr/>
        </p:nvSpPr>
        <p:spPr>
          <a:xfrm>
            <a:off x="8615845" y="1573065"/>
            <a:ext cx="1824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 boundary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BA58439-83A4-9BC9-788D-B7A8AFE799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7" y="1952581"/>
            <a:ext cx="5243836" cy="396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961B921-43A2-B8B0-BFED-4BC81858EE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83" y="1952581"/>
            <a:ext cx="5243836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693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41F8D14-6CD9-7D47-4F71-ED1E706CF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77" y="1377099"/>
            <a:ext cx="9957444" cy="1800000"/>
          </a:xfrm>
          <a:prstGeom prst="rect">
            <a:avLst/>
          </a:prstGeom>
        </p:spPr>
      </p:pic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779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Inviscid flow in a channel with a bump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EEE1119-3D2E-DF50-C1BB-15C3199F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43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FE58C737-F930-B43A-A2E0-A4CC54601D1A}"/>
                  </a:ext>
                </a:extLst>
              </p:cNvPr>
              <p:cNvSpPr txBox="1"/>
              <p:nvPr/>
            </p:nvSpPr>
            <p:spPr>
              <a:xfrm>
                <a:off x="1117278" y="2629906"/>
                <a:ext cx="29036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50x9 elements, </a:t>
                </a:r>
                <a14:m>
                  <m:oMath xmlns:m="http://schemas.openxmlformats.org/officeDocument/2006/math">
                    <m:r>
                      <a:rPr lang="fr-BE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BE" sz="2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FE58C737-F930-B43A-A2E0-A4CC54601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278" y="2629906"/>
                <a:ext cx="2903680" cy="461665"/>
              </a:xfrm>
              <a:prstGeom prst="rect">
                <a:avLst/>
              </a:prstGeom>
              <a:blipFill>
                <a:blip r:embed="rId4"/>
                <a:stretch>
                  <a:fillRect l="-314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62567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779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Inviscid flow in a channel with a bump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EEE1119-3D2E-DF50-C1BB-15C3199F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44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9D57A52-A986-C5E3-1D5A-9CD400DE0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79" y="1378509"/>
            <a:ext cx="9957443" cy="18000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58FEE97A-69BD-3651-F57B-2B18D5287606}"/>
              </a:ext>
            </a:extLst>
          </p:cNvPr>
          <p:cNvSpPr txBox="1"/>
          <p:nvPr/>
        </p:nvSpPr>
        <p:spPr>
          <a:xfrm>
            <a:off x="361597" y="1863009"/>
            <a:ext cx="748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Inlet</a:t>
            </a:r>
          </a:p>
          <a:p>
            <a:pPr algn="ctr"/>
            <a:r>
              <a:rPr lang="en-US" sz="2400" dirty="0"/>
              <a:t>BC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02596CB-D629-FEE8-731B-2E25AB81AAE0}"/>
              </a:ext>
            </a:extLst>
          </p:cNvPr>
          <p:cNvSpPr txBox="1"/>
          <p:nvPr/>
        </p:nvSpPr>
        <p:spPr>
          <a:xfrm>
            <a:off x="11074721" y="1863009"/>
            <a:ext cx="978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Outlet</a:t>
            </a:r>
          </a:p>
          <a:p>
            <a:pPr algn="ctr"/>
            <a:r>
              <a:rPr lang="en-US" sz="2400" dirty="0"/>
              <a:t>BC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D64C4A6-7E15-CB6C-76BB-FA2D8BA25342}"/>
              </a:ext>
            </a:extLst>
          </p:cNvPr>
          <p:cNvSpPr txBox="1"/>
          <p:nvPr/>
        </p:nvSpPr>
        <p:spPr>
          <a:xfrm>
            <a:off x="4751657" y="915434"/>
            <a:ext cx="268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No-penetration wall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04B11FFB-F252-6586-3255-3379107143B5}"/>
                  </a:ext>
                </a:extLst>
              </p:cNvPr>
              <p:cNvSpPr txBox="1"/>
              <p:nvPr/>
            </p:nvSpPr>
            <p:spPr>
              <a:xfrm>
                <a:off x="1117278" y="2629906"/>
                <a:ext cx="29036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50x9 elements, </a:t>
                </a:r>
                <a14:m>
                  <m:oMath xmlns:m="http://schemas.openxmlformats.org/officeDocument/2006/math">
                    <m:r>
                      <a:rPr lang="fr-BE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BE" sz="2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04B11FFB-F252-6586-3255-337910714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278" y="2629906"/>
                <a:ext cx="2903680" cy="461665"/>
              </a:xfrm>
              <a:prstGeom prst="rect">
                <a:avLst/>
              </a:prstGeom>
              <a:blipFill>
                <a:blip r:embed="rId4"/>
                <a:stretch>
                  <a:fillRect l="-314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6B6D5985-EFF9-321B-CA83-494BCAB87556}"/>
                  </a:ext>
                </a:extLst>
              </p:cNvPr>
              <p:cNvSpPr txBox="1"/>
              <p:nvPr/>
            </p:nvSpPr>
            <p:spPr>
              <a:xfrm>
                <a:off x="736026" y="3275659"/>
                <a:ext cx="37458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Free stream flow at </a:t>
                </a:r>
                <a14:m>
                  <m:oMath xmlns:m="http://schemas.openxmlformats.org/officeDocument/2006/math">
                    <m:r>
                      <a:rPr lang="fr-BE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fr-BE" sz="24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6B6D5985-EFF9-321B-CA83-494BCAB87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26" y="3275659"/>
                <a:ext cx="3745834" cy="461665"/>
              </a:xfrm>
              <a:prstGeom prst="rect">
                <a:avLst/>
              </a:prstGeom>
              <a:blipFill>
                <a:blip r:embed="rId5"/>
                <a:stretch>
                  <a:fillRect l="-260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4524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779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Inviscid flow in a channel with a bump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EEE1119-3D2E-DF50-C1BB-15C3199F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45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9D57A52-A986-C5E3-1D5A-9CD400DE0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79" y="1378509"/>
            <a:ext cx="9957443" cy="18000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58FEE97A-69BD-3651-F57B-2B18D5287606}"/>
              </a:ext>
            </a:extLst>
          </p:cNvPr>
          <p:cNvSpPr txBox="1"/>
          <p:nvPr/>
        </p:nvSpPr>
        <p:spPr>
          <a:xfrm>
            <a:off x="361597" y="1863009"/>
            <a:ext cx="748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Inlet</a:t>
            </a:r>
          </a:p>
          <a:p>
            <a:pPr algn="ctr"/>
            <a:r>
              <a:rPr lang="en-US" sz="2400" dirty="0"/>
              <a:t>BC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02596CB-D629-FEE8-731B-2E25AB81AAE0}"/>
              </a:ext>
            </a:extLst>
          </p:cNvPr>
          <p:cNvSpPr txBox="1"/>
          <p:nvPr/>
        </p:nvSpPr>
        <p:spPr>
          <a:xfrm>
            <a:off x="11074721" y="1863009"/>
            <a:ext cx="978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Outlet</a:t>
            </a:r>
          </a:p>
          <a:p>
            <a:pPr algn="ctr"/>
            <a:r>
              <a:rPr lang="en-US" sz="2400" dirty="0"/>
              <a:t>BC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D64C4A6-7E15-CB6C-76BB-FA2D8BA25342}"/>
              </a:ext>
            </a:extLst>
          </p:cNvPr>
          <p:cNvSpPr txBox="1"/>
          <p:nvPr/>
        </p:nvSpPr>
        <p:spPr>
          <a:xfrm>
            <a:off x="4751657" y="915434"/>
            <a:ext cx="268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No-penetration wall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F30825F-6C2B-D381-93A6-9D5F830CD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78" y="1377099"/>
            <a:ext cx="9957444" cy="18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FE5DEA44-3C20-E458-2B60-9E46F6FF31C8}"/>
                  </a:ext>
                </a:extLst>
              </p:cNvPr>
              <p:cNvSpPr txBox="1"/>
              <p:nvPr/>
            </p:nvSpPr>
            <p:spPr>
              <a:xfrm>
                <a:off x="1117278" y="2629906"/>
                <a:ext cx="29036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50x9 elements, </a:t>
                </a:r>
                <a14:m>
                  <m:oMath xmlns:m="http://schemas.openxmlformats.org/officeDocument/2006/math">
                    <m:r>
                      <a:rPr lang="fr-BE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BE" sz="2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FE5DEA44-3C20-E458-2B60-9E46F6FF3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278" y="2629906"/>
                <a:ext cx="2903680" cy="461665"/>
              </a:xfrm>
              <a:prstGeom prst="rect">
                <a:avLst/>
              </a:prstGeom>
              <a:blipFill>
                <a:blip r:embed="rId5"/>
                <a:stretch>
                  <a:fillRect l="-314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051098CE-C804-EA9B-CDAB-47936AA51E76}"/>
              </a:ext>
            </a:extLst>
          </p:cNvPr>
          <p:cNvSpPr txBox="1"/>
          <p:nvPr/>
        </p:nvSpPr>
        <p:spPr>
          <a:xfrm>
            <a:off x="6384202" y="2505059"/>
            <a:ext cx="1252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3C3C3"/>
                </a:solidFill>
              </a:rPr>
              <a:t>Cut-cells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0E03000C-5235-1C92-0D6E-0376E83059C9}"/>
                  </a:ext>
                </a:extLst>
              </p:cNvPr>
              <p:cNvSpPr txBox="1"/>
              <p:nvPr/>
            </p:nvSpPr>
            <p:spPr>
              <a:xfrm>
                <a:off x="736026" y="3275659"/>
                <a:ext cx="37458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Free stream flow at </a:t>
                </a:r>
                <a14:m>
                  <m:oMath xmlns:m="http://schemas.openxmlformats.org/officeDocument/2006/math">
                    <m:r>
                      <a:rPr lang="fr-BE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fr-BE" sz="24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0E03000C-5235-1C92-0D6E-0376E8305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26" y="3275659"/>
                <a:ext cx="3745834" cy="461665"/>
              </a:xfrm>
              <a:prstGeom prst="rect">
                <a:avLst/>
              </a:prstGeom>
              <a:blipFill>
                <a:blip r:embed="rId6"/>
                <a:stretch>
                  <a:fillRect l="-260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0746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hannelWithoutSpongeLayer">
            <a:hlinkClick r:id="" action="ppaction://media"/>
            <a:extLst>
              <a:ext uri="{FF2B5EF4-FFF2-40B4-BE49-F238E27FC236}">
                <a16:creationId xmlns:a16="http://schemas.microsoft.com/office/drawing/2014/main" id="{90CBE86F-F375-159B-D29D-02A84FF37592}"/>
              </a:ext>
            </a:extLst>
          </p:cNvPr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918" t="33975" r="910" b="34531"/>
          <a:stretch/>
        </p:blipFill>
        <p:spPr>
          <a:xfrm>
            <a:off x="1110456" y="1377099"/>
            <a:ext cx="9957600" cy="1800000"/>
          </a:xfrm>
          <a:prstGeom prst="rect">
            <a:avLst/>
          </a:prstGeom>
          <a:ln w="3175" cap="sq">
            <a:solidFill>
              <a:srgbClr val="7F7B75"/>
            </a:solidFill>
            <a:prstDash val="solid"/>
            <a:miter lim="800000"/>
          </a:ln>
          <a:effectLst/>
        </p:spPr>
      </p:pic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779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Inviscid flow in a channel with a bump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EEE1119-3D2E-DF50-C1BB-15C3199F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46</a:t>
            </a:fld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D64C4A6-7E15-CB6C-76BB-FA2D8BA25342}"/>
              </a:ext>
            </a:extLst>
          </p:cNvPr>
          <p:cNvSpPr txBox="1"/>
          <p:nvPr/>
        </p:nvSpPr>
        <p:spPr>
          <a:xfrm>
            <a:off x="5465892" y="915434"/>
            <a:ext cx="1260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Pressure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E03000C-5235-1C92-0D6E-0376E83059C9}"/>
              </a:ext>
            </a:extLst>
          </p:cNvPr>
          <p:cNvSpPr txBox="1"/>
          <p:nvPr/>
        </p:nvSpPr>
        <p:spPr>
          <a:xfrm>
            <a:off x="736026" y="3275659"/>
            <a:ext cx="5127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Time-marching to reach steady solution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EAEB99E-6662-AE00-EBFD-4D409FC67440}"/>
              </a:ext>
            </a:extLst>
          </p:cNvPr>
          <p:cNvCxnSpPr>
            <a:cxnSpLocks/>
          </p:cNvCxnSpPr>
          <p:nvPr/>
        </p:nvCxnSpPr>
        <p:spPr>
          <a:xfrm>
            <a:off x="3111690" y="1378509"/>
            <a:ext cx="0" cy="18000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EFB6EED-54AE-7FE4-5A52-50A15ECB997F}"/>
              </a:ext>
            </a:extLst>
          </p:cNvPr>
          <p:cNvCxnSpPr>
            <a:cxnSpLocks/>
          </p:cNvCxnSpPr>
          <p:nvPr/>
        </p:nvCxnSpPr>
        <p:spPr>
          <a:xfrm>
            <a:off x="9084860" y="1378509"/>
            <a:ext cx="0" cy="18000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61DCFAF3-C9A6-688A-615F-1CE92CC5C259}"/>
              </a:ext>
            </a:extLst>
          </p:cNvPr>
          <p:cNvSpPr txBox="1"/>
          <p:nvPr/>
        </p:nvSpPr>
        <p:spPr>
          <a:xfrm>
            <a:off x="1221869" y="1378509"/>
            <a:ext cx="1785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Sponge layer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CBB9F5F-9072-C1D4-D62B-2C58883F35E6}"/>
              </a:ext>
            </a:extLst>
          </p:cNvPr>
          <p:cNvSpPr txBox="1"/>
          <p:nvPr/>
        </p:nvSpPr>
        <p:spPr>
          <a:xfrm>
            <a:off x="9187175" y="1378509"/>
            <a:ext cx="1785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Sponge layer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AACABE3-719C-7290-A93E-317DD4B7B82C}"/>
              </a:ext>
            </a:extLst>
          </p:cNvPr>
          <p:cNvSpPr txBox="1"/>
          <p:nvPr/>
        </p:nvSpPr>
        <p:spPr>
          <a:xfrm>
            <a:off x="736026" y="3274249"/>
            <a:ext cx="10555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ighlight>
                  <a:srgbClr val="FFFFFF"/>
                </a:highlight>
              </a:rPr>
              <a:t>Time-marching to reach steady solution with sponge layers to damp acoustic waves</a:t>
            </a:r>
          </a:p>
        </p:txBody>
      </p:sp>
    </p:spTree>
    <p:extLst>
      <p:ext uri="{BB962C8B-B14F-4D97-AF65-F5344CB8AC3E}">
        <p14:creationId xmlns:p14="http://schemas.microsoft.com/office/powerpoint/2010/main" val="93340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2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9CB810CC-110F-BB6C-FC90-5B4670D9290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593" y="1377099"/>
            <a:ext cx="108000" cy="1800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1464DAB-7B06-8C9F-30AD-415919ECF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0" y="1377099"/>
            <a:ext cx="10003537" cy="1800000"/>
          </a:xfrm>
          <a:prstGeom prst="rect">
            <a:avLst/>
          </a:prstGeom>
        </p:spPr>
      </p:pic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779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Inviscid flow in a channel with a bump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EEE1119-3D2E-DF50-C1BB-15C3199F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47</a:t>
            </a:fld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0A6037F-44B9-22A7-F947-41F745BC77FD}"/>
              </a:ext>
            </a:extLst>
          </p:cNvPr>
          <p:cNvSpPr txBox="1"/>
          <p:nvPr/>
        </p:nvSpPr>
        <p:spPr>
          <a:xfrm>
            <a:off x="736026" y="3275659"/>
            <a:ext cx="3357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Steady, symmetrical flow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10CD1D9-F58C-643E-1175-00AE1CFDBAF2}"/>
              </a:ext>
            </a:extLst>
          </p:cNvPr>
          <p:cNvSpPr txBox="1"/>
          <p:nvPr/>
        </p:nvSpPr>
        <p:spPr>
          <a:xfrm>
            <a:off x="5534789" y="915434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Density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1F30B89-974E-A27F-4698-BB60D84812DA}"/>
              </a:ext>
            </a:extLst>
          </p:cNvPr>
          <p:cNvSpPr txBox="1"/>
          <p:nvPr/>
        </p:nvSpPr>
        <p:spPr>
          <a:xfrm>
            <a:off x="11122152" y="119243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1.035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AD9DF2A-D2DA-1AA3-F7ED-864F969F68B0}"/>
              </a:ext>
            </a:extLst>
          </p:cNvPr>
          <p:cNvSpPr txBox="1"/>
          <p:nvPr/>
        </p:nvSpPr>
        <p:spPr>
          <a:xfrm>
            <a:off x="11126044" y="299243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0.83</a:t>
            </a:r>
          </a:p>
        </p:txBody>
      </p:sp>
    </p:spTree>
    <p:extLst>
      <p:ext uri="{BB962C8B-B14F-4D97-AF65-F5344CB8AC3E}">
        <p14:creationId xmlns:p14="http://schemas.microsoft.com/office/powerpoint/2010/main" val="1769893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2C4599A-39DE-8CC8-BA09-952D4A557EE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2" y="4085847"/>
            <a:ext cx="11026800" cy="26568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CB810CC-110F-BB6C-FC90-5B4670D9290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593" y="1377099"/>
            <a:ext cx="108000" cy="1800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1464DAB-7B06-8C9F-30AD-415919ECFA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0" y="1377099"/>
            <a:ext cx="10003537" cy="1800000"/>
          </a:xfrm>
          <a:prstGeom prst="rect">
            <a:avLst/>
          </a:prstGeom>
        </p:spPr>
      </p:pic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779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Inviscid flow in a channel with a bump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EEE1119-3D2E-DF50-C1BB-15C3199F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48</a:t>
            </a:fld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0A6037F-44B9-22A7-F947-41F745BC77FD}"/>
              </a:ext>
            </a:extLst>
          </p:cNvPr>
          <p:cNvSpPr txBox="1"/>
          <p:nvPr/>
        </p:nvSpPr>
        <p:spPr>
          <a:xfrm>
            <a:off x="736026" y="3275659"/>
            <a:ext cx="10690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Steady, symmetrical flow… also seen in pressure profiles at different channel heights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10CD1D9-F58C-643E-1175-00AE1CFDBAF2}"/>
              </a:ext>
            </a:extLst>
          </p:cNvPr>
          <p:cNvSpPr txBox="1"/>
          <p:nvPr/>
        </p:nvSpPr>
        <p:spPr>
          <a:xfrm>
            <a:off x="5534789" y="915434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Density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1F30B89-974E-A27F-4698-BB60D84812DA}"/>
              </a:ext>
            </a:extLst>
          </p:cNvPr>
          <p:cNvSpPr txBox="1"/>
          <p:nvPr/>
        </p:nvSpPr>
        <p:spPr>
          <a:xfrm>
            <a:off x="11122152" y="119243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1.035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AD9DF2A-D2DA-1AA3-F7ED-864F969F68B0}"/>
              </a:ext>
            </a:extLst>
          </p:cNvPr>
          <p:cNvSpPr txBox="1"/>
          <p:nvPr/>
        </p:nvSpPr>
        <p:spPr>
          <a:xfrm>
            <a:off x="11126044" y="299243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0.83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19A6EB40-C48C-9373-C9A0-97831DA9CC77}"/>
              </a:ext>
            </a:extLst>
          </p:cNvPr>
          <p:cNvCxnSpPr>
            <a:cxnSpLocks/>
          </p:cNvCxnSpPr>
          <p:nvPr/>
        </p:nvCxnSpPr>
        <p:spPr>
          <a:xfrm>
            <a:off x="7355535" y="1378509"/>
            <a:ext cx="0" cy="171000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18C3D8A9-835A-9E56-364B-345D7E2AEF86}"/>
                  </a:ext>
                </a:extLst>
              </p:cNvPr>
              <p:cNvSpPr txBox="1"/>
              <p:nvPr/>
            </p:nvSpPr>
            <p:spPr>
              <a:xfrm>
                <a:off x="7361819" y="2047676"/>
                <a:ext cx="487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18C3D8A9-835A-9E56-364B-345D7E2AE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819" y="2047676"/>
                <a:ext cx="48705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1376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B2F1620-F2DA-D0AF-E7E4-77F4BA47380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2" y="4081157"/>
            <a:ext cx="11026800" cy="26568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CB810CC-110F-BB6C-FC90-5B4670D9290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593" y="1377099"/>
            <a:ext cx="108000" cy="1800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1464DAB-7B06-8C9F-30AD-415919ECFA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0" y="1377099"/>
            <a:ext cx="10003537" cy="1800000"/>
          </a:xfrm>
          <a:prstGeom prst="rect">
            <a:avLst/>
          </a:prstGeom>
        </p:spPr>
      </p:pic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779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Inviscid flow in a channel with a bump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EEE1119-3D2E-DF50-C1BB-15C3199F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49</a:t>
            </a:fld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0A6037F-44B9-22A7-F947-41F745BC77FD}"/>
              </a:ext>
            </a:extLst>
          </p:cNvPr>
          <p:cNvSpPr txBox="1"/>
          <p:nvPr/>
        </p:nvSpPr>
        <p:spPr>
          <a:xfrm>
            <a:off x="736026" y="3275659"/>
            <a:ext cx="10690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Steady, symmetrical flow… also seen in pressure profiles at different channel heights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10CD1D9-F58C-643E-1175-00AE1CFDBAF2}"/>
              </a:ext>
            </a:extLst>
          </p:cNvPr>
          <p:cNvSpPr txBox="1"/>
          <p:nvPr/>
        </p:nvSpPr>
        <p:spPr>
          <a:xfrm>
            <a:off x="5534789" y="915434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Density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1F30B89-974E-A27F-4698-BB60D84812DA}"/>
              </a:ext>
            </a:extLst>
          </p:cNvPr>
          <p:cNvSpPr txBox="1"/>
          <p:nvPr/>
        </p:nvSpPr>
        <p:spPr>
          <a:xfrm>
            <a:off x="11122152" y="119243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1.035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AD9DF2A-D2DA-1AA3-F7ED-864F969F68B0}"/>
              </a:ext>
            </a:extLst>
          </p:cNvPr>
          <p:cNvSpPr txBox="1"/>
          <p:nvPr/>
        </p:nvSpPr>
        <p:spPr>
          <a:xfrm>
            <a:off x="11126044" y="299243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0.83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19A6EB40-C48C-9373-C9A0-97831DA9CC77}"/>
              </a:ext>
            </a:extLst>
          </p:cNvPr>
          <p:cNvCxnSpPr>
            <a:cxnSpLocks/>
          </p:cNvCxnSpPr>
          <p:nvPr/>
        </p:nvCxnSpPr>
        <p:spPr>
          <a:xfrm>
            <a:off x="7355535" y="1378509"/>
            <a:ext cx="0" cy="171000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18C3D8A9-835A-9E56-364B-345D7E2AEF86}"/>
                  </a:ext>
                </a:extLst>
              </p:cNvPr>
              <p:cNvSpPr txBox="1"/>
              <p:nvPr/>
            </p:nvSpPr>
            <p:spPr>
              <a:xfrm>
                <a:off x="7361819" y="2047676"/>
                <a:ext cx="487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18C3D8A9-835A-9E56-364B-345D7E2AE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819" y="2047676"/>
                <a:ext cx="48705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204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41">
            <a:extLst>
              <a:ext uri="{FF2B5EF4-FFF2-40B4-BE49-F238E27FC236}">
                <a16:creationId xmlns:a16="http://schemas.microsoft.com/office/drawing/2014/main" id="{20574417-D08C-8A48-E12E-8415EC4FF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00" y="1136992"/>
            <a:ext cx="4320000" cy="3240000"/>
          </a:xfrm>
          <a:prstGeom prst="rect">
            <a:avLst/>
          </a:prstGeom>
        </p:spPr>
      </p:pic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What is discontinuous </a:t>
            </a:r>
            <a:r>
              <a:rPr lang="en-US" sz="3600" b="1" dirty="0" err="1"/>
              <a:t>Galerkin</a:t>
            </a:r>
            <a:r>
              <a:rPr lang="en-US" sz="3600" b="1" dirty="0"/>
              <a:t>?</a:t>
            </a:r>
          </a:p>
        </p:txBody>
      </p:sp>
      <p:sp>
        <p:nvSpPr>
          <p:cNvPr id="10" name="ZoneTexte 29">
            <a:extLst>
              <a:ext uri="{FF2B5EF4-FFF2-40B4-BE49-F238E27FC236}">
                <a16:creationId xmlns:a16="http://schemas.microsoft.com/office/drawing/2014/main" id="{5891EE19-EE48-38E9-1645-1DC322B99979}"/>
              </a:ext>
            </a:extLst>
          </p:cNvPr>
          <p:cNvSpPr txBox="1"/>
          <p:nvPr/>
        </p:nvSpPr>
        <p:spPr>
          <a:xfrm>
            <a:off x="1128672" y="35673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0</a:t>
            </a:r>
          </a:p>
        </p:txBody>
      </p:sp>
      <p:sp>
        <p:nvSpPr>
          <p:cNvPr id="11" name="ZoneTexte 30">
            <a:extLst>
              <a:ext uri="{FF2B5EF4-FFF2-40B4-BE49-F238E27FC236}">
                <a16:creationId xmlns:a16="http://schemas.microsoft.com/office/drawing/2014/main" id="{CB6756C8-E301-1D09-BCAE-39B03D413E8A}"/>
              </a:ext>
            </a:extLst>
          </p:cNvPr>
          <p:cNvSpPr txBox="1"/>
          <p:nvPr/>
        </p:nvSpPr>
        <p:spPr>
          <a:xfrm>
            <a:off x="1128672" y="3059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2">
                <a:extLst>
                  <a:ext uri="{FF2B5EF4-FFF2-40B4-BE49-F238E27FC236}">
                    <a16:creationId xmlns:a16="http://schemas.microsoft.com/office/drawing/2014/main" id="{1C53EC38-5CF4-4305-014E-CD47B7122576}"/>
                  </a:ext>
                </a:extLst>
              </p:cNvPr>
              <p:cNvSpPr txBox="1"/>
              <p:nvPr/>
            </p:nvSpPr>
            <p:spPr>
              <a:xfrm>
                <a:off x="1962994" y="2875002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2" name="ZoneTexte 2">
                <a:extLst>
                  <a:ext uri="{FF2B5EF4-FFF2-40B4-BE49-F238E27FC236}">
                    <a16:creationId xmlns:a16="http://schemas.microsoft.com/office/drawing/2014/main" id="{1C53EC38-5CF4-4305-014E-CD47B7122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994" y="2875002"/>
                <a:ext cx="482055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25">
                <a:extLst>
                  <a:ext uri="{FF2B5EF4-FFF2-40B4-BE49-F238E27FC236}">
                    <a16:creationId xmlns:a16="http://schemas.microsoft.com/office/drawing/2014/main" id="{39D8A0B8-B281-06D2-8267-ED326FAEC411}"/>
                  </a:ext>
                </a:extLst>
              </p:cNvPr>
              <p:cNvSpPr txBox="1"/>
              <p:nvPr/>
            </p:nvSpPr>
            <p:spPr>
              <a:xfrm>
                <a:off x="2792962" y="2829141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3" name="ZoneTexte 25">
                <a:extLst>
                  <a:ext uri="{FF2B5EF4-FFF2-40B4-BE49-F238E27FC236}">
                    <a16:creationId xmlns:a16="http://schemas.microsoft.com/office/drawing/2014/main" id="{39D8A0B8-B281-06D2-8267-ED326FAEC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962" y="2829141"/>
                <a:ext cx="4820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27">
                <a:extLst>
                  <a:ext uri="{FF2B5EF4-FFF2-40B4-BE49-F238E27FC236}">
                    <a16:creationId xmlns:a16="http://schemas.microsoft.com/office/drawing/2014/main" id="{58AAFCB3-4440-6B9F-5278-7FA7796FF819}"/>
                  </a:ext>
                </a:extLst>
              </p:cNvPr>
              <p:cNvSpPr txBox="1"/>
              <p:nvPr/>
            </p:nvSpPr>
            <p:spPr>
              <a:xfrm>
                <a:off x="3779733" y="2875002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5" name="ZoneTexte 27">
                <a:extLst>
                  <a:ext uri="{FF2B5EF4-FFF2-40B4-BE49-F238E27FC236}">
                    <a16:creationId xmlns:a16="http://schemas.microsoft.com/office/drawing/2014/main" id="{58AAFCB3-4440-6B9F-5278-7FA7796FF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733" y="2875002"/>
                <a:ext cx="482055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44">
                <a:extLst>
                  <a:ext uri="{FF2B5EF4-FFF2-40B4-BE49-F238E27FC236}">
                    <a16:creationId xmlns:a16="http://schemas.microsoft.com/office/drawing/2014/main" id="{5935A59E-C45A-4BCD-D4FC-0D130066EA26}"/>
                  </a:ext>
                </a:extLst>
              </p:cNvPr>
              <p:cNvSpPr txBox="1"/>
              <p:nvPr/>
            </p:nvSpPr>
            <p:spPr>
              <a:xfrm>
                <a:off x="1872004" y="4248762"/>
                <a:ext cx="2323970" cy="544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d>
                        <m:dPr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BE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fr-B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4" name="ZoneTexte 44">
                <a:extLst>
                  <a:ext uri="{FF2B5EF4-FFF2-40B4-BE49-F238E27FC236}">
                    <a16:creationId xmlns:a16="http://schemas.microsoft.com/office/drawing/2014/main" id="{5935A59E-C45A-4BCD-D4FC-0D130066E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04" y="4248762"/>
                <a:ext cx="2323970" cy="5444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2">
                <a:extLst>
                  <a:ext uri="{FF2B5EF4-FFF2-40B4-BE49-F238E27FC236}">
                    <a16:creationId xmlns:a16="http://schemas.microsoft.com/office/drawing/2014/main" id="{CE3E59DF-FDF4-3DAD-8382-6F45D676B40C}"/>
                  </a:ext>
                </a:extLst>
              </p:cNvPr>
              <p:cNvSpPr txBox="1"/>
              <p:nvPr/>
            </p:nvSpPr>
            <p:spPr>
              <a:xfrm>
                <a:off x="1959701" y="2302415"/>
                <a:ext cx="4824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7" name="ZoneTexte 2">
                <a:extLst>
                  <a:ext uri="{FF2B5EF4-FFF2-40B4-BE49-F238E27FC236}">
                    <a16:creationId xmlns:a16="http://schemas.microsoft.com/office/drawing/2014/main" id="{CE3E59DF-FDF4-3DAD-8382-6F45D676B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701" y="2302415"/>
                <a:ext cx="482440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25">
                <a:extLst>
                  <a:ext uri="{FF2B5EF4-FFF2-40B4-BE49-F238E27FC236}">
                    <a16:creationId xmlns:a16="http://schemas.microsoft.com/office/drawing/2014/main" id="{1D7F7916-249E-1F2C-57A3-C8294375D07C}"/>
                  </a:ext>
                </a:extLst>
              </p:cNvPr>
              <p:cNvSpPr txBox="1"/>
              <p:nvPr/>
            </p:nvSpPr>
            <p:spPr>
              <a:xfrm>
                <a:off x="2789669" y="1240554"/>
                <a:ext cx="4824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8" name="ZoneTexte 25">
                <a:extLst>
                  <a:ext uri="{FF2B5EF4-FFF2-40B4-BE49-F238E27FC236}">
                    <a16:creationId xmlns:a16="http://schemas.microsoft.com/office/drawing/2014/main" id="{1D7F7916-249E-1F2C-57A3-C8294375D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669" y="1240554"/>
                <a:ext cx="482440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27">
                <a:extLst>
                  <a:ext uri="{FF2B5EF4-FFF2-40B4-BE49-F238E27FC236}">
                    <a16:creationId xmlns:a16="http://schemas.microsoft.com/office/drawing/2014/main" id="{1B3E0676-981F-386E-00E7-42BB42A9C283}"/>
                  </a:ext>
                </a:extLst>
              </p:cNvPr>
              <p:cNvSpPr txBox="1"/>
              <p:nvPr/>
            </p:nvSpPr>
            <p:spPr>
              <a:xfrm>
                <a:off x="3776440" y="2033175"/>
                <a:ext cx="4824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9" name="ZoneTexte 27">
                <a:extLst>
                  <a:ext uri="{FF2B5EF4-FFF2-40B4-BE49-F238E27FC236}">
                    <a16:creationId xmlns:a16="http://schemas.microsoft.com/office/drawing/2014/main" id="{1B3E0676-981F-386E-00E7-42BB42A9C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440" y="2033175"/>
                <a:ext cx="482440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9B2B12E-142A-10D5-6856-FA27DEE47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28">
                <a:extLst>
                  <a:ext uri="{FF2B5EF4-FFF2-40B4-BE49-F238E27FC236}">
                    <a16:creationId xmlns:a16="http://schemas.microsoft.com/office/drawing/2014/main" id="{F518077E-D064-38D4-1127-C17F5D06393C}"/>
                  </a:ext>
                </a:extLst>
              </p:cNvPr>
              <p:cNvSpPr txBox="1"/>
              <p:nvPr/>
            </p:nvSpPr>
            <p:spPr>
              <a:xfrm>
                <a:off x="2915825" y="903125"/>
                <a:ext cx="4126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20" name="ZoneTexte 28">
                <a:extLst>
                  <a:ext uri="{FF2B5EF4-FFF2-40B4-BE49-F238E27FC236}">
                    <a16:creationId xmlns:a16="http://schemas.microsoft.com/office/drawing/2014/main" id="{F518077E-D064-38D4-1127-C17F5D063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25" y="903125"/>
                <a:ext cx="41261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3083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238BD60E-583F-05AD-667C-B241A710078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2" y="4081157"/>
            <a:ext cx="11026800" cy="26568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CB810CC-110F-BB6C-FC90-5B4670D9290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593" y="1377099"/>
            <a:ext cx="108000" cy="1800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1464DAB-7B06-8C9F-30AD-415919ECFA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0" y="1377099"/>
            <a:ext cx="10003537" cy="1800000"/>
          </a:xfrm>
          <a:prstGeom prst="rect">
            <a:avLst/>
          </a:prstGeom>
        </p:spPr>
      </p:pic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779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Inviscid flow in a channel with a bump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EEE1119-3D2E-DF50-C1BB-15C3199F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50</a:t>
            </a:fld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0A6037F-44B9-22A7-F947-41F745BC77FD}"/>
              </a:ext>
            </a:extLst>
          </p:cNvPr>
          <p:cNvSpPr txBox="1"/>
          <p:nvPr/>
        </p:nvSpPr>
        <p:spPr>
          <a:xfrm>
            <a:off x="736026" y="3275659"/>
            <a:ext cx="10690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Steady, symmetrical flow… also seen in pressure profiles at different channel heights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10CD1D9-F58C-643E-1175-00AE1CFDBAF2}"/>
              </a:ext>
            </a:extLst>
          </p:cNvPr>
          <p:cNvSpPr txBox="1"/>
          <p:nvPr/>
        </p:nvSpPr>
        <p:spPr>
          <a:xfrm>
            <a:off x="5534789" y="915434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Density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1F30B89-974E-A27F-4698-BB60D84812DA}"/>
              </a:ext>
            </a:extLst>
          </p:cNvPr>
          <p:cNvSpPr txBox="1"/>
          <p:nvPr/>
        </p:nvSpPr>
        <p:spPr>
          <a:xfrm>
            <a:off x="11122152" y="119243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1.035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AD9DF2A-D2DA-1AA3-F7ED-864F969F68B0}"/>
              </a:ext>
            </a:extLst>
          </p:cNvPr>
          <p:cNvSpPr txBox="1"/>
          <p:nvPr/>
        </p:nvSpPr>
        <p:spPr>
          <a:xfrm>
            <a:off x="11126044" y="299243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0.83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19A6EB40-C48C-9373-C9A0-97831DA9CC77}"/>
              </a:ext>
            </a:extLst>
          </p:cNvPr>
          <p:cNvCxnSpPr>
            <a:cxnSpLocks/>
          </p:cNvCxnSpPr>
          <p:nvPr/>
        </p:nvCxnSpPr>
        <p:spPr>
          <a:xfrm>
            <a:off x="7355535" y="1378509"/>
            <a:ext cx="0" cy="171000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18C3D8A9-835A-9E56-364B-345D7E2AEF86}"/>
                  </a:ext>
                </a:extLst>
              </p:cNvPr>
              <p:cNvSpPr txBox="1"/>
              <p:nvPr/>
            </p:nvSpPr>
            <p:spPr>
              <a:xfrm>
                <a:off x="7361819" y="2047676"/>
                <a:ext cx="487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18C3D8A9-835A-9E56-364B-345D7E2AE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819" y="2047676"/>
                <a:ext cx="48705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2541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33598AB4-B1FD-610A-588C-2DA473EB674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72594" y="2223099"/>
            <a:ext cx="1800000" cy="108000"/>
          </a:xfrm>
          <a:prstGeom prst="rect">
            <a:avLst/>
          </a:prstGeom>
        </p:spPr>
      </p:pic>
      <p:pic>
        <p:nvPicPr>
          <p:cNvPr id="17" name="Image 16" descr="Une image contenant texte, arme&#10;&#10;Description générée automatiquement">
            <a:extLst>
              <a:ext uri="{FF2B5EF4-FFF2-40B4-BE49-F238E27FC236}">
                <a16:creationId xmlns:a16="http://schemas.microsoft.com/office/drawing/2014/main" id="{B1FA9EA7-D00F-2610-832A-EC763C77E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1" y="1377099"/>
            <a:ext cx="10003537" cy="1800000"/>
          </a:xfrm>
          <a:prstGeom prst="rect">
            <a:avLst/>
          </a:prstGeom>
        </p:spPr>
      </p:pic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779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Inviscid flow in a channel with a bump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EEE1119-3D2E-DF50-C1BB-15C3199F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51</a:t>
            </a:fld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10CD1D9-F58C-643E-1175-00AE1CFDBAF2}"/>
              </a:ext>
            </a:extLst>
          </p:cNvPr>
          <p:cNvSpPr txBox="1"/>
          <p:nvPr/>
        </p:nvSpPr>
        <p:spPr>
          <a:xfrm>
            <a:off x="5515393" y="915434"/>
            <a:ext cx="116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E1F30B89-974E-A27F-4698-BB60D84812DA}"/>
                  </a:ext>
                </a:extLst>
              </p:cNvPr>
              <p:cNvSpPr txBox="1"/>
              <p:nvPr/>
            </p:nvSpPr>
            <p:spPr>
              <a:xfrm>
                <a:off x="11172234" y="1190894"/>
                <a:ext cx="1019766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fr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E1F30B89-974E-A27F-4698-BB60D8481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2234" y="1190894"/>
                <a:ext cx="1019766" cy="3724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4AD9DF2A-D2DA-1AA3-F7ED-864F969F68B0}"/>
                  </a:ext>
                </a:extLst>
              </p:cNvPr>
              <p:cNvSpPr txBox="1"/>
              <p:nvPr/>
            </p:nvSpPr>
            <p:spPr>
              <a:xfrm>
                <a:off x="10999109" y="2968263"/>
                <a:ext cx="1192891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fr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4AD9DF2A-D2DA-1AA3-F7ED-864F969F6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9109" y="2968263"/>
                <a:ext cx="1192891" cy="3724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3FE9FE55-B717-F703-16E2-11A516507728}"/>
              </a:ext>
            </a:extLst>
          </p:cNvPr>
          <p:cNvSpPr txBox="1"/>
          <p:nvPr/>
        </p:nvSpPr>
        <p:spPr>
          <a:xfrm>
            <a:off x="736026" y="3275659"/>
            <a:ext cx="10690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Steady, symmetrical flow… also seen in pressure profiles at different channel heights</a:t>
            </a:r>
          </a:p>
          <a:p>
            <a:r>
              <a:rPr lang="en-US" sz="2400" dirty="0"/>
              <a:t>Limited entropy variation at the bump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179EEF4-8430-EA30-7C4F-BE6AB9745D5F}"/>
                  </a:ext>
                </a:extLst>
              </p:cNvPr>
              <p:cNvSpPr txBox="1"/>
              <p:nvPr/>
            </p:nvSpPr>
            <p:spPr>
              <a:xfrm>
                <a:off x="1117278" y="2629906"/>
                <a:ext cx="29036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50x9 elements, </a:t>
                </a:r>
                <a14:m>
                  <m:oMath xmlns:m="http://schemas.openxmlformats.org/officeDocument/2006/math">
                    <m:r>
                      <a:rPr lang="fr-BE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BE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179EEF4-8430-EA30-7C4F-BE6AB9745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278" y="2629906"/>
                <a:ext cx="2903680" cy="461665"/>
              </a:xfrm>
              <a:prstGeom prst="rect">
                <a:avLst/>
              </a:prstGeom>
              <a:blipFill>
                <a:blip r:embed="rId8"/>
                <a:stretch>
                  <a:fillRect l="-314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7569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84E9E2AC-C574-CF49-1A08-07608B4DFB0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1" y="1377099"/>
            <a:ext cx="10004400" cy="18000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3598AB4-B1FD-610A-588C-2DA473EB674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72594" y="2223099"/>
            <a:ext cx="1800000" cy="108000"/>
          </a:xfrm>
          <a:prstGeom prst="rect">
            <a:avLst/>
          </a:prstGeom>
        </p:spPr>
      </p:pic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779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Inviscid flow in a channel with a bump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EEE1119-3D2E-DF50-C1BB-15C3199F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52</a:t>
            </a:fld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10CD1D9-F58C-643E-1175-00AE1CFDBAF2}"/>
              </a:ext>
            </a:extLst>
          </p:cNvPr>
          <p:cNvSpPr txBox="1"/>
          <p:nvPr/>
        </p:nvSpPr>
        <p:spPr>
          <a:xfrm>
            <a:off x="5515393" y="915434"/>
            <a:ext cx="116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E1F30B89-974E-A27F-4698-BB60D84812DA}"/>
                  </a:ext>
                </a:extLst>
              </p:cNvPr>
              <p:cNvSpPr txBox="1"/>
              <p:nvPr/>
            </p:nvSpPr>
            <p:spPr>
              <a:xfrm>
                <a:off x="11172234" y="1190894"/>
                <a:ext cx="1019766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fr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E1F30B89-974E-A27F-4698-BB60D8481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2234" y="1190894"/>
                <a:ext cx="1019766" cy="3724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4AD9DF2A-D2DA-1AA3-F7ED-864F969F68B0}"/>
                  </a:ext>
                </a:extLst>
              </p:cNvPr>
              <p:cNvSpPr txBox="1"/>
              <p:nvPr/>
            </p:nvSpPr>
            <p:spPr>
              <a:xfrm>
                <a:off x="10999109" y="2968263"/>
                <a:ext cx="1192891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fr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4AD9DF2A-D2DA-1AA3-F7ED-864F969F6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9109" y="2968263"/>
                <a:ext cx="1192891" cy="3724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3FE9FE55-B717-F703-16E2-11A516507728}"/>
              </a:ext>
            </a:extLst>
          </p:cNvPr>
          <p:cNvSpPr txBox="1"/>
          <p:nvPr/>
        </p:nvSpPr>
        <p:spPr>
          <a:xfrm>
            <a:off x="736026" y="3275659"/>
            <a:ext cx="10926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Steady, symmetrical flow… also seen in pressure profiles at different channel heights</a:t>
            </a:r>
          </a:p>
          <a:p>
            <a:r>
              <a:rPr lang="en-US" sz="2400" dirty="0"/>
              <a:t>Limited entropy variation at the bump… further reduced by increasing mesh 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179EEF4-8430-EA30-7C4F-BE6AB9745D5F}"/>
                  </a:ext>
                </a:extLst>
              </p:cNvPr>
              <p:cNvSpPr txBox="1"/>
              <p:nvPr/>
            </p:nvSpPr>
            <p:spPr>
              <a:xfrm>
                <a:off x="1117278" y="2629906"/>
                <a:ext cx="29036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50x9 elements, </a:t>
                </a:r>
                <a14:m>
                  <m:oMath xmlns:m="http://schemas.openxmlformats.org/officeDocument/2006/math">
                    <m:r>
                      <a:rPr lang="fr-BE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BE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179EEF4-8430-EA30-7C4F-BE6AB9745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278" y="2629906"/>
                <a:ext cx="2903680" cy="461665"/>
              </a:xfrm>
              <a:prstGeom prst="rect">
                <a:avLst/>
              </a:prstGeom>
              <a:blipFill>
                <a:blip r:embed="rId8"/>
                <a:stretch>
                  <a:fillRect l="-314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5902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CB5F20C0-953F-E087-180B-8F70AB7700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199" y="4072746"/>
            <a:ext cx="3618748" cy="20412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1D035D8-25C1-7EFA-ED47-43F0CFBEB37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6" r="11145"/>
          <a:stretch/>
        </p:blipFill>
        <p:spPr>
          <a:xfrm>
            <a:off x="8230036" y="4072746"/>
            <a:ext cx="2987710" cy="2041200"/>
          </a:xfrm>
          <a:prstGeom prst="rect">
            <a:avLst/>
          </a:prstGeom>
        </p:spPr>
      </p:pic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Current status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75BE056-4C42-73C5-005D-4A9E475C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53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943130C-E969-BA9B-1190-1C231568A2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62" y="1041865"/>
            <a:ext cx="1697297" cy="16956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C14674D-33C3-ADB6-4484-01551E2F7560}"/>
              </a:ext>
            </a:extLst>
          </p:cNvPr>
          <p:cNvSpPr txBox="1"/>
          <p:nvPr/>
        </p:nvSpPr>
        <p:spPr>
          <a:xfrm>
            <a:off x="2813538" y="1104835"/>
            <a:ext cx="78231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DG solver on a cartesian mesh with immersed boundaries</a:t>
            </a:r>
          </a:p>
          <a:p>
            <a:r>
              <a:rPr lang="en-US" sz="2400" dirty="0"/>
              <a:t>C++, object-oriented programming </a:t>
            </a:r>
          </a:p>
          <a:p>
            <a:r>
              <a:rPr lang="en-US" sz="2400" dirty="0"/>
              <a:t>Collaborative (</a:t>
            </a:r>
            <a:r>
              <a:rPr lang="en-US" sz="2400" i="1" dirty="0"/>
              <a:t>software forge </a:t>
            </a:r>
            <a:r>
              <a:rPr lang="en-US" sz="2400" dirty="0"/>
              <a:t>spirit):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Shock-capturing methods (see A. Bilocq on Friday 2</a:t>
            </a:r>
            <a:r>
              <a:rPr lang="en-US" sz="2400" baseline="30000" dirty="0"/>
              <a:t>nd</a:t>
            </a:r>
            <a:r>
              <a:rPr lang="en-US" sz="2400" dirty="0"/>
              <a:t> Sep.)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Argon plasma flows (See G. Gangemi on Friday 2</a:t>
            </a:r>
            <a:r>
              <a:rPr lang="en-US" sz="2400" baseline="30000" dirty="0"/>
              <a:t>nd</a:t>
            </a:r>
            <a:r>
              <a:rPr lang="en-US" sz="2400" dirty="0"/>
              <a:t> Sep.)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05C11E4-BF36-AC1E-95A8-B7E7D75ACEEF}"/>
              </a:ext>
            </a:extLst>
          </p:cNvPr>
          <p:cNvSpPr txBox="1"/>
          <p:nvPr/>
        </p:nvSpPr>
        <p:spPr>
          <a:xfrm>
            <a:off x="710754" y="2727229"/>
            <a:ext cx="1621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ForDGe</a:t>
            </a:r>
            <a:endParaRPr lang="en-US" sz="3600" b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268B4B2-6148-1308-96D8-F20745173833}"/>
              </a:ext>
            </a:extLst>
          </p:cNvPr>
          <p:cNvSpPr txBox="1"/>
          <p:nvPr/>
        </p:nvSpPr>
        <p:spPr>
          <a:xfrm>
            <a:off x="1121732" y="3604606"/>
            <a:ext cx="283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/>
              <a:t>High </a:t>
            </a:r>
            <a:r>
              <a:rPr lang="fr-BE" sz="2400" dirty="0" err="1"/>
              <a:t>order</a:t>
            </a:r>
            <a:r>
              <a:rPr lang="fr-BE" sz="2400" dirty="0"/>
              <a:t> </a:t>
            </a:r>
            <a:r>
              <a:rPr lang="fr-BE" sz="2400" dirty="0" err="1"/>
              <a:t>immersed</a:t>
            </a:r>
            <a:endParaRPr lang="fr-BE" sz="24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CD6CB5D-E3B4-BBAC-319E-E19A8FCEE018}"/>
              </a:ext>
            </a:extLst>
          </p:cNvPr>
          <p:cNvSpPr txBox="1"/>
          <p:nvPr/>
        </p:nvSpPr>
        <p:spPr>
          <a:xfrm>
            <a:off x="4993907" y="3604607"/>
            <a:ext cx="2197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err="1"/>
              <a:t>Shock-capturing</a:t>
            </a:r>
            <a:endParaRPr lang="fr-BE" sz="24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98B74FC-D7D6-ACA7-8594-6B082B5B36E9}"/>
              </a:ext>
            </a:extLst>
          </p:cNvPr>
          <p:cNvSpPr txBox="1"/>
          <p:nvPr/>
        </p:nvSpPr>
        <p:spPr>
          <a:xfrm>
            <a:off x="8411191" y="3604605"/>
            <a:ext cx="2625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/>
              <a:t>Argon plasma flows</a:t>
            </a:r>
          </a:p>
        </p:txBody>
      </p:sp>
      <p:pic>
        <p:nvPicPr>
          <p:cNvPr id="3" name="circularConvection">
            <a:hlinkClick r:id="" action="ppaction://media"/>
            <a:extLst>
              <a:ext uri="{FF2B5EF4-FFF2-40B4-BE49-F238E27FC236}">
                <a16:creationId xmlns:a16="http://schemas.microsoft.com/office/drawing/2014/main" id="{6D768864-B0D4-AF60-6352-4B973B8515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9"/>
          <a:srcRect l="26650" t="8750" r="26816" b="8522"/>
          <a:stretch/>
        </p:blipFill>
        <p:spPr>
          <a:xfrm>
            <a:off x="1517610" y="4072746"/>
            <a:ext cx="2041200" cy="20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9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Perspectives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75BE056-4C42-73C5-005D-4A9E475C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54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943130C-E969-BA9B-1190-1C231568A2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62" y="1041865"/>
            <a:ext cx="1697297" cy="16956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C14674D-33C3-ADB6-4484-01551E2F7560}"/>
              </a:ext>
            </a:extLst>
          </p:cNvPr>
          <p:cNvSpPr txBox="1"/>
          <p:nvPr/>
        </p:nvSpPr>
        <p:spPr>
          <a:xfrm>
            <a:off x="2813538" y="1104835"/>
            <a:ext cx="50246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Diffusive term and implicit formulation</a:t>
            </a:r>
          </a:p>
          <a:p>
            <a:r>
              <a:rPr lang="en-US" sz="2400" dirty="0"/>
              <a:t>Data structures for cut-cells</a:t>
            </a:r>
          </a:p>
          <a:p>
            <a:r>
              <a:rPr lang="en-US" sz="2400" dirty="0"/>
              <a:t>Symmetric interface conditions for DG</a:t>
            </a:r>
          </a:p>
          <a:p>
            <a:r>
              <a:rPr lang="en-US" sz="2400" dirty="0"/>
              <a:t>Adaptive mesh-order refinement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05C11E4-BF36-AC1E-95A8-B7E7D75ACEEF}"/>
              </a:ext>
            </a:extLst>
          </p:cNvPr>
          <p:cNvSpPr txBox="1"/>
          <p:nvPr/>
        </p:nvSpPr>
        <p:spPr>
          <a:xfrm>
            <a:off x="710754" y="2727229"/>
            <a:ext cx="1621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ForDGe</a:t>
            </a:r>
            <a:endParaRPr lang="en-US" sz="3600" b="1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5852C23-87C5-997A-6161-33AE168977CE}"/>
              </a:ext>
            </a:extLst>
          </p:cNvPr>
          <p:cNvSpPr txBox="1"/>
          <p:nvPr/>
        </p:nvSpPr>
        <p:spPr>
          <a:xfrm>
            <a:off x="1121732" y="3604606"/>
            <a:ext cx="283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/>
              <a:t>High </a:t>
            </a:r>
            <a:r>
              <a:rPr lang="fr-BE" sz="2400" dirty="0" err="1"/>
              <a:t>order</a:t>
            </a:r>
            <a:r>
              <a:rPr lang="fr-BE" sz="2400" dirty="0"/>
              <a:t> </a:t>
            </a:r>
            <a:r>
              <a:rPr lang="fr-BE" sz="2400" dirty="0" err="1"/>
              <a:t>immersed</a:t>
            </a:r>
            <a:endParaRPr lang="fr-BE" sz="24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4FD166C-A1D1-31D9-1B25-F0DBA5DC62F7}"/>
              </a:ext>
            </a:extLst>
          </p:cNvPr>
          <p:cNvSpPr txBox="1"/>
          <p:nvPr/>
        </p:nvSpPr>
        <p:spPr>
          <a:xfrm>
            <a:off x="4993907" y="3604607"/>
            <a:ext cx="2197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err="1"/>
              <a:t>Shock-capturing</a:t>
            </a:r>
            <a:endParaRPr lang="fr-BE" sz="24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0E14D73-0132-9063-6DDC-764213E0EF7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6" r="11145"/>
          <a:stretch/>
        </p:blipFill>
        <p:spPr>
          <a:xfrm>
            <a:off x="8230036" y="4072746"/>
            <a:ext cx="2987710" cy="20412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07B8ED4-4014-480A-3BE3-FB79EA1BCA54}"/>
              </a:ext>
            </a:extLst>
          </p:cNvPr>
          <p:cNvSpPr txBox="1"/>
          <p:nvPr/>
        </p:nvSpPr>
        <p:spPr>
          <a:xfrm>
            <a:off x="8411191" y="3604605"/>
            <a:ext cx="2625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/>
              <a:t>Argon plasma flows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1B2270E-393D-4AB6-5C16-3DFA0A7C60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199" y="4072746"/>
            <a:ext cx="3618748" cy="2041200"/>
          </a:xfrm>
          <a:prstGeom prst="rect">
            <a:avLst/>
          </a:prstGeom>
        </p:spPr>
      </p:pic>
      <p:pic>
        <p:nvPicPr>
          <p:cNvPr id="3" name="circularConvection">
            <a:hlinkClick r:id="" action="ppaction://media"/>
            <a:extLst>
              <a:ext uri="{FF2B5EF4-FFF2-40B4-BE49-F238E27FC236}">
                <a16:creationId xmlns:a16="http://schemas.microsoft.com/office/drawing/2014/main" id="{85E02C35-2BEB-B69F-4D27-5975BB1D305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9"/>
          <a:srcRect l="26650" t="8750" r="26816" b="8522"/>
          <a:stretch/>
        </p:blipFill>
        <p:spPr>
          <a:xfrm>
            <a:off x="1517610" y="4072746"/>
            <a:ext cx="2041200" cy="20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4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ircularConvection">
            <a:hlinkClick r:id="" action="ppaction://media"/>
            <a:extLst>
              <a:ext uri="{FF2B5EF4-FFF2-40B4-BE49-F238E27FC236}">
                <a16:creationId xmlns:a16="http://schemas.microsoft.com/office/drawing/2014/main" id="{559AC8B6-2315-927E-5A1C-1464947B11E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76000" y="1863073"/>
            <a:ext cx="7040000" cy="396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1D519C-8DBD-2E29-DBE4-B166FCAA1B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7454" cy="741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F66E21-ACBA-58CF-6EB6-9FA51F0AD4F7}"/>
              </a:ext>
            </a:extLst>
          </p:cNvPr>
          <p:cNvSpPr txBox="1"/>
          <p:nvPr/>
        </p:nvSpPr>
        <p:spPr>
          <a:xfrm>
            <a:off x="2029246" y="863327"/>
            <a:ext cx="8133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Calibri "/>
              </a:rPr>
              <a:t>A Cartesian discontinuous </a:t>
            </a:r>
            <a:r>
              <a:rPr lang="en-US" sz="3600" b="1" dirty="0" err="1">
                <a:latin typeface="Calibri "/>
              </a:rPr>
              <a:t>Galerkin</a:t>
            </a:r>
            <a:r>
              <a:rPr lang="en-US" sz="3600" b="1" dirty="0">
                <a:latin typeface="Calibri "/>
              </a:rPr>
              <a:t> solver</a:t>
            </a:r>
          </a:p>
          <a:p>
            <a:pPr algn="ctr"/>
            <a:r>
              <a:rPr lang="en-US" sz="3600" b="1" dirty="0">
                <a:latin typeface="Calibri "/>
              </a:rPr>
              <a:t>with immersed boundaries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E9657B-A7AF-B558-4731-540BD7EA6E61}"/>
              </a:ext>
            </a:extLst>
          </p:cNvPr>
          <p:cNvSpPr txBox="1"/>
          <p:nvPr/>
        </p:nvSpPr>
        <p:spPr>
          <a:xfrm>
            <a:off x="1327804" y="5642728"/>
            <a:ext cx="953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Nayan Levaux</a:t>
            </a:r>
            <a:r>
              <a:rPr lang="en-US" sz="2800" dirty="0"/>
              <a:t>, A. </a:t>
            </a:r>
            <a:r>
              <a:rPr lang="en-US" sz="2800" dirty="0" err="1"/>
              <a:t>Bilocq</a:t>
            </a:r>
            <a:r>
              <a:rPr lang="en-US" sz="2800" dirty="0"/>
              <a:t>, P. </a:t>
            </a:r>
            <a:r>
              <a:rPr lang="en-US" sz="2800" dirty="0" err="1"/>
              <a:t>Schrooyen</a:t>
            </a:r>
            <a:r>
              <a:rPr lang="en-US" sz="2800" dirty="0"/>
              <a:t>, V. </a:t>
            </a:r>
            <a:r>
              <a:rPr lang="en-US" sz="2800" dirty="0" err="1"/>
              <a:t>Terrapon</a:t>
            </a:r>
            <a:r>
              <a:rPr lang="en-US" sz="2800" dirty="0"/>
              <a:t>, K. </a:t>
            </a:r>
            <a:r>
              <a:rPr lang="en-US" sz="2800" dirty="0" err="1"/>
              <a:t>Hillewaert</a:t>
            </a:r>
            <a:endParaRPr lang="en-US" sz="280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A815452-4F4D-3346-328E-66CF30439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ACOMEN Conference 2022, nayan.levaux@uliege.be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055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References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75BE056-4C42-73C5-005D-4A9E475C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56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C14674D-33C3-ADB6-4484-01551E2F7560}"/>
              </a:ext>
            </a:extLst>
          </p:cNvPr>
          <p:cNvSpPr txBox="1"/>
          <p:nvPr/>
        </p:nvSpPr>
        <p:spPr>
          <a:xfrm>
            <a:off x="423240" y="1104835"/>
            <a:ext cx="113455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r-B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Alexandersen</a:t>
            </a:r>
            <a:r>
              <a:rPr lang="fr-BE" sz="2000" dirty="0">
                <a:latin typeface="Calibri" panose="020F0502020204030204" pitchFamily="34" charset="0"/>
                <a:cs typeface="Calibri" panose="020F0502020204030204" pitchFamily="34" charset="0"/>
              </a:rPr>
              <a:t>, 2016]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Alexandersen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J., Sigmund, O., &amp;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Aage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N. (2016). Large scale three-dimensional topology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optimisation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of heat sinks cooled by natural convection. </a:t>
            </a:r>
            <a:r>
              <a:rPr lang="en-US" sz="20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Int. J. Heat Mass Tran.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876-891.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[Thomas, 2019] 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Thomas, D.,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Cerquaglia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M. L., Boman, R.,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Economon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T. D., Alonso, J. J.,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Dimitriadis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G., &amp; Terrapon, V. E. (2019).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CUPyDO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-An integrated Python environment for coupled fluid-structure simulations. </a:t>
            </a:r>
            <a:r>
              <a:rPr lang="en-US" sz="20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Adv. Eng. </a:t>
            </a:r>
            <a:r>
              <a:rPr lang="en-US" sz="20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Softw</a:t>
            </a:r>
            <a:r>
              <a:rPr lang="en-US" sz="20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128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69-85.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[Frère, 2015] 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Frere, A., Hillewaert, K.,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Chivaee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H. S., Mikkelsen, R. F., &amp; Chatelain, P. (2015). Cross-validation of numerical and experimental studies of transitional airfoil performance. In </a:t>
            </a:r>
            <a:r>
              <a:rPr lang="en-US" sz="20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33rd Wind Energy Symposium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(p. 0499).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[Das, 2018] 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Das, S., Panda, A.,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Deen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N. G., &amp;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Kuipers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J. A. M. (2018). A sharp-interface immersed boundary method to simulate convective and conjugate heat transfer through highly complex periodic porous structures. </a:t>
            </a:r>
            <a:r>
              <a:rPr lang="en-US" sz="20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Chem. Eng. Sci.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191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1-18.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Johnen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2012] </a:t>
            </a:r>
            <a:r>
              <a:rPr lang="en-US" sz="2000" dirty="0" err="1"/>
              <a:t>Johnen</a:t>
            </a:r>
            <a:r>
              <a:rPr lang="en-US" sz="2000" dirty="0"/>
              <a:t>, A., Remacle, J. F., &amp; </a:t>
            </a:r>
            <a:r>
              <a:rPr lang="en-US" sz="2000" dirty="0" err="1"/>
              <a:t>Geuzaine</a:t>
            </a:r>
            <a:r>
              <a:rPr lang="en-US" sz="2000" dirty="0"/>
              <a:t>, C. (2014). Geometrical validity of high-order triangular finite elements. </a:t>
            </a:r>
            <a:r>
              <a:rPr lang="en-US" sz="2000" i="1" dirty="0"/>
              <a:t>Eng. </a:t>
            </a:r>
            <a:r>
              <a:rPr lang="en-US" sz="2000" i="1" dirty="0" err="1"/>
              <a:t>Comput</a:t>
            </a:r>
            <a:r>
              <a:rPr lang="en-US" sz="2000" i="1" dirty="0"/>
              <a:t>.</a:t>
            </a:r>
            <a:r>
              <a:rPr lang="en-US" sz="2000" dirty="0"/>
              <a:t>, </a:t>
            </a:r>
            <a:r>
              <a:rPr lang="en-US" sz="2000" b="1" dirty="0"/>
              <a:t>30</a:t>
            </a:r>
            <a:r>
              <a:rPr lang="en-US" sz="2000" dirty="0"/>
              <a:t>, 375-382.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[Schrooyen, 2015] </a:t>
            </a:r>
            <a:r>
              <a:rPr lang="en-US" sz="2000" dirty="0"/>
              <a:t>Schrooyen, P. (2015). </a:t>
            </a:r>
            <a:r>
              <a:rPr lang="en-US" sz="2000" i="1" dirty="0"/>
              <a:t>Numerical simulation of aerothermal flows through ablative thermal protection systems</a:t>
            </a:r>
            <a:r>
              <a:rPr lang="en-US" sz="2000" dirty="0"/>
              <a:t> (Doctoral dissertation, PhD thesis, UCL).</a:t>
            </a:r>
          </a:p>
          <a:p>
            <a:r>
              <a:rPr lang="en-US" sz="2000" dirty="0"/>
              <a:t>[Müller, 2013] Müller, B., </a:t>
            </a:r>
            <a:r>
              <a:rPr lang="en-US" sz="2000" dirty="0" err="1"/>
              <a:t>Kummer</a:t>
            </a:r>
            <a:r>
              <a:rPr lang="en-US" sz="2000" dirty="0"/>
              <a:t>, F., &amp; </a:t>
            </a:r>
            <a:r>
              <a:rPr lang="en-US" sz="2000" dirty="0" err="1"/>
              <a:t>Oberlack</a:t>
            </a:r>
            <a:r>
              <a:rPr lang="en-US" sz="2000" dirty="0"/>
              <a:t>, M. (2013). Highly accurate surface and volume integration on implicit domains by means of moment‐fitting. </a:t>
            </a:r>
            <a:r>
              <a:rPr lang="nl-NL" sz="2000" i="1" dirty="0"/>
              <a:t>Int. J. </a:t>
            </a:r>
            <a:r>
              <a:rPr lang="nl-NL" sz="2000" i="1" dirty="0" err="1"/>
              <a:t>Numer</a:t>
            </a:r>
            <a:r>
              <a:rPr lang="nl-NL" sz="2000" i="1" dirty="0"/>
              <a:t>. </a:t>
            </a:r>
            <a:r>
              <a:rPr lang="nl-NL" sz="2000" i="1" dirty="0" err="1"/>
              <a:t>Methods</a:t>
            </a:r>
            <a:r>
              <a:rPr lang="nl-NL" sz="2000" i="1" dirty="0"/>
              <a:t> Eng.</a:t>
            </a:r>
            <a:r>
              <a:rPr lang="en-US" sz="2000" dirty="0"/>
              <a:t>, </a:t>
            </a:r>
            <a:r>
              <a:rPr lang="en-US" sz="2000" b="1" dirty="0"/>
              <a:t>96</a:t>
            </a:r>
            <a:r>
              <a:rPr lang="en-US" sz="2000" dirty="0"/>
              <a:t>, 512-528.</a:t>
            </a:r>
          </a:p>
        </p:txBody>
      </p:sp>
    </p:spTree>
    <p:extLst>
      <p:ext uri="{BB962C8B-B14F-4D97-AF65-F5344CB8AC3E}">
        <p14:creationId xmlns:p14="http://schemas.microsoft.com/office/powerpoint/2010/main" val="31628380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References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75BE056-4C42-73C5-005D-4A9E475C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57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C14674D-33C3-ADB6-4484-01551E2F7560}"/>
              </a:ext>
            </a:extLst>
          </p:cNvPr>
          <p:cNvSpPr txBox="1"/>
          <p:nvPr/>
        </p:nvSpPr>
        <p:spPr>
          <a:xfrm>
            <a:off x="423240" y="1104835"/>
            <a:ext cx="1134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i="0" u="none" strike="noStrike" baseline="0" dirty="0">
                <a:latin typeface="CMR12"/>
              </a:rPr>
              <a:t>[</a:t>
            </a:r>
            <a:r>
              <a:rPr lang="en-US" sz="2000" b="0" i="0" u="none" strike="noStrike" baseline="0" dirty="0" err="1">
                <a:latin typeface="CMR12"/>
              </a:rPr>
              <a:t>Saye</a:t>
            </a:r>
            <a:r>
              <a:rPr lang="en-US" sz="2000" b="0" i="0" u="none" strike="noStrike" baseline="0" dirty="0">
                <a:latin typeface="CMR12"/>
              </a:rPr>
              <a:t>, 2015] </a:t>
            </a:r>
            <a:r>
              <a:rPr lang="en-US" sz="2000" b="0" i="0" u="none" strike="noStrike" baseline="0" dirty="0" err="1">
                <a:latin typeface="CMR12"/>
              </a:rPr>
              <a:t>Saye</a:t>
            </a:r>
            <a:r>
              <a:rPr lang="en-US" sz="2000" b="0" i="0" u="none" strike="noStrike" baseline="0" dirty="0">
                <a:latin typeface="CMR12"/>
              </a:rPr>
              <a:t>, R. I. (2015). </a:t>
            </a:r>
            <a:r>
              <a:rPr lang="en-US" sz="2000" b="0" i="0" u="none" strike="noStrike" baseline="0" dirty="0">
                <a:latin typeface="CMTI12"/>
              </a:rPr>
              <a:t>High-Order Quadrature Methods for Implicitly Defined Surfaces and Volumes</a:t>
            </a:r>
          </a:p>
          <a:p>
            <a:pPr algn="l"/>
            <a:r>
              <a:rPr lang="en-US" sz="2000" b="0" i="0" u="none" strike="noStrike" baseline="0" dirty="0">
                <a:latin typeface="CMTI12"/>
              </a:rPr>
              <a:t>in Hyperrectangles</a:t>
            </a:r>
            <a:r>
              <a:rPr lang="en-US" sz="2000" dirty="0">
                <a:latin typeface="CMR12"/>
              </a:rPr>
              <a:t>. </a:t>
            </a:r>
            <a:r>
              <a:rPr lang="fr-BE" sz="2000" i="1" dirty="0"/>
              <a:t>SIAM J. </a:t>
            </a:r>
            <a:r>
              <a:rPr lang="fr-BE" sz="2000" i="1" dirty="0" err="1"/>
              <a:t>Sci</a:t>
            </a:r>
            <a:r>
              <a:rPr lang="fr-BE" sz="2000" i="1" dirty="0"/>
              <a:t>. Comput.</a:t>
            </a:r>
            <a:r>
              <a:rPr lang="en-US" sz="2000" b="0" i="0" u="none" strike="noStrike" baseline="0" dirty="0">
                <a:latin typeface="CMR12"/>
              </a:rPr>
              <a:t> </a:t>
            </a:r>
            <a:r>
              <a:rPr lang="en-US" sz="2000" b="1" i="0" u="none" strike="noStrike" baseline="0" dirty="0">
                <a:latin typeface="CMR12"/>
              </a:rPr>
              <a:t>37</a:t>
            </a:r>
            <a:r>
              <a:rPr lang="en-US" sz="2000" b="0" i="0" u="none" strike="noStrike" baseline="0" dirty="0">
                <a:latin typeface="CMR12"/>
              </a:rPr>
              <a:t>, A993-A1019</a:t>
            </a:r>
            <a:endParaRPr lang="en-US" sz="2000" dirty="0"/>
          </a:p>
          <a:p>
            <a:r>
              <a:rPr lang="en-US" sz="2000" dirty="0"/>
              <a:t>[Müller, 2017] </a:t>
            </a:r>
            <a:r>
              <a:rPr lang="en-US" sz="2000" b="0" i="0" u="none" strike="noStrike" baseline="0" dirty="0">
                <a:latin typeface="CMR12"/>
              </a:rPr>
              <a:t>Müller, B., </a:t>
            </a:r>
            <a:r>
              <a:rPr lang="en-US" sz="2000" b="0" i="0" u="none" strike="noStrike" baseline="0" dirty="0" err="1">
                <a:latin typeface="CMR12"/>
              </a:rPr>
              <a:t>Krämer-Eis</a:t>
            </a:r>
            <a:r>
              <a:rPr lang="en-US" sz="2000" b="0" i="0" u="none" strike="noStrike" baseline="0" dirty="0">
                <a:latin typeface="CMR12"/>
              </a:rPr>
              <a:t>, S., </a:t>
            </a:r>
            <a:r>
              <a:rPr lang="en-US" sz="2000" b="0" i="0" u="none" strike="noStrike" baseline="0" dirty="0" err="1">
                <a:latin typeface="CMR12"/>
              </a:rPr>
              <a:t>Kummer</a:t>
            </a:r>
            <a:r>
              <a:rPr lang="en-US" sz="2000" b="0" i="0" u="none" strike="noStrike" baseline="0" dirty="0">
                <a:latin typeface="CMR12"/>
              </a:rPr>
              <a:t>, F., &amp; </a:t>
            </a:r>
            <a:r>
              <a:rPr lang="en-US" sz="2000" b="0" i="0" u="none" strike="noStrike" baseline="0" dirty="0" err="1">
                <a:latin typeface="CMR12"/>
              </a:rPr>
              <a:t>Oberlack</a:t>
            </a:r>
            <a:r>
              <a:rPr lang="en-US" sz="2000" b="0" i="0" u="none" strike="noStrike" baseline="0" dirty="0">
                <a:latin typeface="CMR12"/>
              </a:rPr>
              <a:t>, M. (2017). </a:t>
            </a:r>
            <a:r>
              <a:rPr lang="en-US" sz="2000" b="0" i="0" u="none" strike="noStrike" baseline="0" dirty="0">
                <a:latin typeface="CMTI12"/>
              </a:rPr>
              <a:t>A high-order discontinuous </a:t>
            </a:r>
            <a:r>
              <a:rPr lang="en-US" sz="2000" b="0" i="0" u="none" strike="noStrike" baseline="0" dirty="0" err="1">
                <a:latin typeface="CMTI12"/>
              </a:rPr>
              <a:t>Galerkin</a:t>
            </a:r>
            <a:r>
              <a:rPr lang="en-US" sz="2000" b="0" i="0" u="none" strike="noStrike" baseline="0" dirty="0">
                <a:latin typeface="CMTI12"/>
              </a:rPr>
              <a:t> method for compressible flows with immersed boundaries</a:t>
            </a:r>
            <a:r>
              <a:rPr lang="en-US" sz="2000" b="0" i="0" u="none" strike="noStrike" baseline="0" dirty="0">
                <a:latin typeface="CMR12"/>
              </a:rPr>
              <a:t>, </a:t>
            </a:r>
            <a:r>
              <a:rPr lang="en-US" sz="2000" b="0" i="1" u="none" strike="noStrike" baseline="0" dirty="0">
                <a:latin typeface="CMR12"/>
              </a:rPr>
              <a:t>Int. J. </a:t>
            </a:r>
            <a:r>
              <a:rPr lang="en-US" sz="2000" b="0" i="1" u="none" strike="noStrike" baseline="0" dirty="0" err="1">
                <a:latin typeface="CMR12"/>
              </a:rPr>
              <a:t>Numer</a:t>
            </a:r>
            <a:r>
              <a:rPr lang="en-US" sz="2000" b="0" i="1" u="none" strike="noStrike" baseline="0" dirty="0">
                <a:latin typeface="CMR12"/>
              </a:rPr>
              <a:t>. Meth. </a:t>
            </a:r>
            <a:r>
              <a:rPr lang="en-US" sz="2000" b="0" i="1" u="none" strike="noStrike" baseline="0" dirty="0" err="1">
                <a:latin typeface="CMR12"/>
              </a:rPr>
              <a:t>Engng</a:t>
            </a:r>
            <a:r>
              <a:rPr lang="en-US" sz="2000" b="0" i="0" u="none" strike="noStrike" baseline="0" dirty="0">
                <a:latin typeface="CMR12"/>
              </a:rPr>
              <a:t>, </a:t>
            </a:r>
            <a:r>
              <a:rPr lang="en-US" sz="2000" b="1" i="0" u="none" strike="noStrike" baseline="0" dirty="0">
                <a:latin typeface="CMR12"/>
              </a:rPr>
              <a:t>110</a:t>
            </a:r>
            <a:r>
              <a:rPr lang="en-US" sz="2000" i="0" u="none" strike="noStrike" baseline="0" dirty="0">
                <a:latin typeface="CMR12"/>
              </a:rPr>
              <a:t>,</a:t>
            </a:r>
            <a:r>
              <a:rPr lang="en-US" sz="2000" b="0" i="0" u="none" strike="noStrike" baseline="0" dirty="0">
                <a:latin typeface="CMR12"/>
              </a:rPr>
              <a:t>3-30.</a:t>
            </a:r>
          </a:p>
        </p:txBody>
      </p:sp>
    </p:spTree>
    <p:extLst>
      <p:ext uri="{BB962C8B-B14F-4D97-AF65-F5344CB8AC3E}">
        <p14:creationId xmlns:p14="http://schemas.microsoft.com/office/powerpoint/2010/main" val="1239989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43">
            <a:extLst>
              <a:ext uri="{FF2B5EF4-FFF2-40B4-BE49-F238E27FC236}">
                <a16:creationId xmlns:a16="http://schemas.microsoft.com/office/drawing/2014/main" id="{0A78CF3A-88D3-D79B-A9E6-14C362F91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00" y="1136992"/>
            <a:ext cx="4320000" cy="3240000"/>
          </a:xfrm>
          <a:prstGeom prst="rect">
            <a:avLst/>
          </a:prstGeom>
        </p:spPr>
      </p:pic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What is discontinuous </a:t>
            </a:r>
            <a:r>
              <a:rPr lang="en-US" sz="3600" b="1" dirty="0" err="1"/>
              <a:t>Galerkin</a:t>
            </a:r>
            <a:r>
              <a:rPr lang="en-US" sz="3600" b="1" dirty="0"/>
              <a:t>?</a:t>
            </a:r>
          </a:p>
        </p:txBody>
      </p:sp>
      <p:sp>
        <p:nvSpPr>
          <p:cNvPr id="10" name="ZoneTexte 29">
            <a:extLst>
              <a:ext uri="{FF2B5EF4-FFF2-40B4-BE49-F238E27FC236}">
                <a16:creationId xmlns:a16="http://schemas.microsoft.com/office/drawing/2014/main" id="{5891EE19-EE48-38E9-1645-1DC322B99979}"/>
              </a:ext>
            </a:extLst>
          </p:cNvPr>
          <p:cNvSpPr txBox="1"/>
          <p:nvPr/>
        </p:nvSpPr>
        <p:spPr>
          <a:xfrm>
            <a:off x="1128672" y="35673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0</a:t>
            </a:r>
          </a:p>
        </p:txBody>
      </p:sp>
      <p:sp>
        <p:nvSpPr>
          <p:cNvPr id="11" name="ZoneTexte 30">
            <a:extLst>
              <a:ext uri="{FF2B5EF4-FFF2-40B4-BE49-F238E27FC236}">
                <a16:creationId xmlns:a16="http://schemas.microsoft.com/office/drawing/2014/main" id="{CB6756C8-E301-1D09-BCAE-39B03D413E8A}"/>
              </a:ext>
            </a:extLst>
          </p:cNvPr>
          <p:cNvSpPr txBox="1"/>
          <p:nvPr/>
        </p:nvSpPr>
        <p:spPr>
          <a:xfrm>
            <a:off x="1128672" y="3059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2">
                <a:extLst>
                  <a:ext uri="{FF2B5EF4-FFF2-40B4-BE49-F238E27FC236}">
                    <a16:creationId xmlns:a16="http://schemas.microsoft.com/office/drawing/2014/main" id="{1C53EC38-5CF4-4305-014E-CD47B7122576}"/>
                  </a:ext>
                </a:extLst>
              </p:cNvPr>
              <p:cNvSpPr txBox="1"/>
              <p:nvPr/>
            </p:nvSpPr>
            <p:spPr>
              <a:xfrm>
                <a:off x="1962994" y="2875002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2" name="ZoneTexte 2">
                <a:extLst>
                  <a:ext uri="{FF2B5EF4-FFF2-40B4-BE49-F238E27FC236}">
                    <a16:creationId xmlns:a16="http://schemas.microsoft.com/office/drawing/2014/main" id="{1C53EC38-5CF4-4305-014E-CD47B7122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994" y="2875002"/>
                <a:ext cx="482055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25">
                <a:extLst>
                  <a:ext uri="{FF2B5EF4-FFF2-40B4-BE49-F238E27FC236}">
                    <a16:creationId xmlns:a16="http://schemas.microsoft.com/office/drawing/2014/main" id="{39D8A0B8-B281-06D2-8267-ED326FAEC411}"/>
                  </a:ext>
                </a:extLst>
              </p:cNvPr>
              <p:cNvSpPr txBox="1"/>
              <p:nvPr/>
            </p:nvSpPr>
            <p:spPr>
              <a:xfrm>
                <a:off x="2792962" y="2829141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3" name="ZoneTexte 25">
                <a:extLst>
                  <a:ext uri="{FF2B5EF4-FFF2-40B4-BE49-F238E27FC236}">
                    <a16:creationId xmlns:a16="http://schemas.microsoft.com/office/drawing/2014/main" id="{39D8A0B8-B281-06D2-8267-ED326FAEC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962" y="2829141"/>
                <a:ext cx="4820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27">
                <a:extLst>
                  <a:ext uri="{FF2B5EF4-FFF2-40B4-BE49-F238E27FC236}">
                    <a16:creationId xmlns:a16="http://schemas.microsoft.com/office/drawing/2014/main" id="{58AAFCB3-4440-6B9F-5278-7FA7796FF819}"/>
                  </a:ext>
                </a:extLst>
              </p:cNvPr>
              <p:cNvSpPr txBox="1"/>
              <p:nvPr/>
            </p:nvSpPr>
            <p:spPr>
              <a:xfrm>
                <a:off x="3779733" y="2875002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5" name="ZoneTexte 27">
                <a:extLst>
                  <a:ext uri="{FF2B5EF4-FFF2-40B4-BE49-F238E27FC236}">
                    <a16:creationId xmlns:a16="http://schemas.microsoft.com/office/drawing/2014/main" id="{58AAFCB3-4440-6B9F-5278-7FA7796FF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733" y="2875002"/>
                <a:ext cx="482055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44">
                <a:extLst>
                  <a:ext uri="{FF2B5EF4-FFF2-40B4-BE49-F238E27FC236}">
                    <a16:creationId xmlns:a16="http://schemas.microsoft.com/office/drawing/2014/main" id="{F2297085-B248-5A47-2369-D241FB04F6B0}"/>
                  </a:ext>
                </a:extLst>
              </p:cNvPr>
              <p:cNvSpPr txBox="1"/>
              <p:nvPr/>
            </p:nvSpPr>
            <p:spPr>
              <a:xfrm>
                <a:off x="1872004" y="4248762"/>
                <a:ext cx="2323970" cy="544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d>
                        <m:dPr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BE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fr-B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6" name="ZoneTexte 44">
                <a:extLst>
                  <a:ext uri="{FF2B5EF4-FFF2-40B4-BE49-F238E27FC236}">
                    <a16:creationId xmlns:a16="http://schemas.microsoft.com/office/drawing/2014/main" id="{F2297085-B248-5A47-2369-D241FB04F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04" y="4248762"/>
                <a:ext cx="2323970" cy="5444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49">
            <a:extLst>
              <a:ext uri="{FF2B5EF4-FFF2-40B4-BE49-F238E27FC236}">
                <a16:creationId xmlns:a16="http://schemas.microsoft.com/office/drawing/2014/main" id="{0AB2D4F6-1486-C9EB-2A51-DA3D50739C83}"/>
              </a:ext>
            </a:extLst>
          </p:cNvPr>
          <p:cNvSpPr txBox="1"/>
          <p:nvPr/>
        </p:nvSpPr>
        <p:spPr>
          <a:xfrm>
            <a:off x="974835" y="4936483"/>
            <a:ext cx="3753592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err="1">
                <a:cs typeface="Calibri"/>
              </a:rPr>
              <a:t>Continuous</a:t>
            </a:r>
            <a:r>
              <a:rPr lang="fr-BE" sz="2400" dirty="0">
                <a:cs typeface="Calibri"/>
              </a:rPr>
              <a:t> </a:t>
            </a:r>
            <a:r>
              <a:rPr lang="fr-BE" sz="2400" dirty="0" err="1">
                <a:cs typeface="Calibri"/>
              </a:rPr>
              <a:t>within</a:t>
            </a:r>
            <a:r>
              <a:rPr lang="fr-BE" sz="2400" dirty="0">
                <a:cs typeface="Calibri"/>
              </a:rPr>
              <a:t> volume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865530-8C94-1884-BC82-207724E5E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28">
                <a:extLst>
                  <a:ext uri="{FF2B5EF4-FFF2-40B4-BE49-F238E27FC236}">
                    <a16:creationId xmlns:a16="http://schemas.microsoft.com/office/drawing/2014/main" id="{33658021-0FA1-D2FB-E3A4-D2D25E841748}"/>
                  </a:ext>
                </a:extLst>
              </p:cNvPr>
              <p:cNvSpPr txBox="1"/>
              <p:nvPr/>
            </p:nvSpPr>
            <p:spPr>
              <a:xfrm>
                <a:off x="2915825" y="903125"/>
                <a:ext cx="4126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18" name="ZoneTexte 28">
                <a:extLst>
                  <a:ext uri="{FF2B5EF4-FFF2-40B4-BE49-F238E27FC236}">
                    <a16:creationId xmlns:a16="http://schemas.microsoft.com/office/drawing/2014/main" id="{33658021-0FA1-D2FB-E3A4-D2D25E841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25" y="903125"/>
                <a:ext cx="41261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894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48">
            <a:extLst>
              <a:ext uri="{FF2B5EF4-FFF2-40B4-BE49-F238E27FC236}">
                <a16:creationId xmlns:a16="http://schemas.microsoft.com/office/drawing/2014/main" id="{7E7D94C4-E4D7-E198-FC30-7FD560F1C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00" y="1136992"/>
            <a:ext cx="4320000" cy="3240000"/>
          </a:xfrm>
          <a:prstGeom prst="rect">
            <a:avLst/>
          </a:prstGeom>
        </p:spPr>
      </p:pic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What is discontinuous </a:t>
            </a:r>
            <a:r>
              <a:rPr lang="en-US" sz="3600" b="1" dirty="0" err="1"/>
              <a:t>Galerkin</a:t>
            </a:r>
            <a:r>
              <a:rPr lang="en-US" sz="3600" b="1" dirty="0"/>
              <a:t>?</a:t>
            </a:r>
          </a:p>
        </p:txBody>
      </p:sp>
      <p:sp>
        <p:nvSpPr>
          <p:cNvPr id="10" name="ZoneTexte 29">
            <a:extLst>
              <a:ext uri="{FF2B5EF4-FFF2-40B4-BE49-F238E27FC236}">
                <a16:creationId xmlns:a16="http://schemas.microsoft.com/office/drawing/2014/main" id="{5891EE19-EE48-38E9-1645-1DC322B99979}"/>
              </a:ext>
            </a:extLst>
          </p:cNvPr>
          <p:cNvSpPr txBox="1"/>
          <p:nvPr/>
        </p:nvSpPr>
        <p:spPr>
          <a:xfrm>
            <a:off x="1128672" y="35673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0</a:t>
            </a:r>
          </a:p>
        </p:txBody>
      </p:sp>
      <p:sp>
        <p:nvSpPr>
          <p:cNvPr id="11" name="ZoneTexte 30">
            <a:extLst>
              <a:ext uri="{FF2B5EF4-FFF2-40B4-BE49-F238E27FC236}">
                <a16:creationId xmlns:a16="http://schemas.microsoft.com/office/drawing/2014/main" id="{CB6756C8-E301-1D09-BCAE-39B03D413E8A}"/>
              </a:ext>
            </a:extLst>
          </p:cNvPr>
          <p:cNvSpPr txBox="1"/>
          <p:nvPr/>
        </p:nvSpPr>
        <p:spPr>
          <a:xfrm>
            <a:off x="1128672" y="3059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2">
                <a:extLst>
                  <a:ext uri="{FF2B5EF4-FFF2-40B4-BE49-F238E27FC236}">
                    <a16:creationId xmlns:a16="http://schemas.microsoft.com/office/drawing/2014/main" id="{1C53EC38-5CF4-4305-014E-CD47B7122576}"/>
                  </a:ext>
                </a:extLst>
              </p:cNvPr>
              <p:cNvSpPr txBox="1"/>
              <p:nvPr/>
            </p:nvSpPr>
            <p:spPr>
              <a:xfrm>
                <a:off x="1962994" y="2875002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2" name="ZoneTexte 2">
                <a:extLst>
                  <a:ext uri="{FF2B5EF4-FFF2-40B4-BE49-F238E27FC236}">
                    <a16:creationId xmlns:a16="http://schemas.microsoft.com/office/drawing/2014/main" id="{1C53EC38-5CF4-4305-014E-CD47B7122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994" y="2875002"/>
                <a:ext cx="482055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25">
                <a:extLst>
                  <a:ext uri="{FF2B5EF4-FFF2-40B4-BE49-F238E27FC236}">
                    <a16:creationId xmlns:a16="http://schemas.microsoft.com/office/drawing/2014/main" id="{39D8A0B8-B281-06D2-8267-ED326FAEC411}"/>
                  </a:ext>
                </a:extLst>
              </p:cNvPr>
              <p:cNvSpPr txBox="1"/>
              <p:nvPr/>
            </p:nvSpPr>
            <p:spPr>
              <a:xfrm>
                <a:off x="2792962" y="2829141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3" name="ZoneTexte 25">
                <a:extLst>
                  <a:ext uri="{FF2B5EF4-FFF2-40B4-BE49-F238E27FC236}">
                    <a16:creationId xmlns:a16="http://schemas.microsoft.com/office/drawing/2014/main" id="{39D8A0B8-B281-06D2-8267-ED326FAEC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962" y="2829141"/>
                <a:ext cx="4820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27">
                <a:extLst>
                  <a:ext uri="{FF2B5EF4-FFF2-40B4-BE49-F238E27FC236}">
                    <a16:creationId xmlns:a16="http://schemas.microsoft.com/office/drawing/2014/main" id="{58AAFCB3-4440-6B9F-5278-7FA7796FF819}"/>
                  </a:ext>
                </a:extLst>
              </p:cNvPr>
              <p:cNvSpPr txBox="1"/>
              <p:nvPr/>
            </p:nvSpPr>
            <p:spPr>
              <a:xfrm>
                <a:off x="3779733" y="2875002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5" name="ZoneTexte 27">
                <a:extLst>
                  <a:ext uri="{FF2B5EF4-FFF2-40B4-BE49-F238E27FC236}">
                    <a16:creationId xmlns:a16="http://schemas.microsoft.com/office/drawing/2014/main" id="{58AAFCB3-4440-6B9F-5278-7FA7796FF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733" y="2875002"/>
                <a:ext cx="482055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49">
            <a:extLst>
              <a:ext uri="{FF2B5EF4-FFF2-40B4-BE49-F238E27FC236}">
                <a16:creationId xmlns:a16="http://schemas.microsoft.com/office/drawing/2014/main" id="{910C343F-C154-F9E3-530F-890CE7865F73}"/>
              </a:ext>
            </a:extLst>
          </p:cNvPr>
          <p:cNvSpPr txBox="1"/>
          <p:nvPr/>
        </p:nvSpPr>
        <p:spPr>
          <a:xfrm>
            <a:off x="974835" y="4936483"/>
            <a:ext cx="4018344" cy="120032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err="1">
                <a:cs typeface="Calibri"/>
              </a:rPr>
              <a:t>Continuous</a:t>
            </a:r>
            <a:r>
              <a:rPr lang="fr-BE" sz="2400" dirty="0">
                <a:cs typeface="Calibri"/>
              </a:rPr>
              <a:t> </a:t>
            </a:r>
            <a:r>
              <a:rPr lang="fr-BE" sz="2400" dirty="0" err="1">
                <a:cs typeface="Calibri"/>
              </a:rPr>
              <a:t>within</a:t>
            </a:r>
            <a:r>
              <a:rPr lang="fr-BE" sz="2400" dirty="0">
                <a:cs typeface="Calibri"/>
              </a:rPr>
              <a:t> 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err="1">
                <a:cs typeface="Calibri"/>
              </a:rPr>
              <a:t>Doubling</a:t>
            </a:r>
            <a:r>
              <a:rPr lang="fr-BE" sz="2400" dirty="0">
                <a:cs typeface="Calibri"/>
              </a:rPr>
              <a:t> of DOF at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err="1">
                <a:cs typeface="Calibri"/>
              </a:rPr>
              <a:t>Locality</a:t>
            </a:r>
            <a:endParaRPr lang="fr-B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44">
                <a:extLst>
                  <a:ext uri="{FF2B5EF4-FFF2-40B4-BE49-F238E27FC236}">
                    <a16:creationId xmlns:a16="http://schemas.microsoft.com/office/drawing/2014/main" id="{AF6A6BF8-D9BB-EA43-9221-B31C6E83E023}"/>
                  </a:ext>
                </a:extLst>
              </p:cNvPr>
              <p:cNvSpPr txBox="1"/>
              <p:nvPr/>
            </p:nvSpPr>
            <p:spPr>
              <a:xfrm>
                <a:off x="1872004" y="4248762"/>
                <a:ext cx="2323970" cy="544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d>
                        <m:dPr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BE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fr-B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8" name="ZoneTexte 44">
                <a:extLst>
                  <a:ext uri="{FF2B5EF4-FFF2-40B4-BE49-F238E27FC236}">
                    <a16:creationId xmlns:a16="http://schemas.microsoft.com/office/drawing/2014/main" id="{AF6A6BF8-D9BB-EA43-9221-B31C6E83E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04" y="4248762"/>
                <a:ext cx="2323970" cy="5444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28">
                <a:extLst>
                  <a:ext uri="{FF2B5EF4-FFF2-40B4-BE49-F238E27FC236}">
                    <a16:creationId xmlns:a16="http://schemas.microsoft.com/office/drawing/2014/main" id="{90E68C5A-C1B5-21D2-F30A-4AD641F4C065}"/>
                  </a:ext>
                </a:extLst>
              </p:cNvPr>
              <p:cNvSpPr txBox="1"/>
              <p:nvPr/>
            </p:nvSpPr>
            <p:spPr>
              <a:xfrm>
                <a:off x="2915825" y="903125"/>
                <a:ext cx="4126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19" name="ZoneTexte 28">
                <a:extLst>
                  <a:ext uri="{FF2B5EF4-FFF2-40B4-BE49-F238E27FC236}">
                    <a16:creationId xmlns:a16="http://schemas.microsoft.com/office/drawing/2014/main" id="{90E68C5A-C1B5-21D2-F30A-4AD641F4C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25" y="903125"/>
                <a:ext cx="41261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e 18">
            <a:extLst>
              <a:ext uri="{FF2B5EF4-FFF2-40B4-BE49-F238E27FC236}">
                <a16:creationId xmlns:a16="http://schemas.microsoft.com/office/drawing/2014/main" id="{3CF83021-7EDE-B56D-B147-BA537D1E0426}"/>
              </a:ext>
            </a:extLst>
          </p:cNvPr>
          <p:cNvSpPr/>
          <p:nvPr/>
        </p:nvSpPr>
        <p:spPr>
          <a:xfrm>
            <a:off x="4944036" y="5361008"/>
            <a:ext cx="284085" cy="720000"/>
          </a:xfrm>
          <a:prstGeom prst="rightBrace">
            <a:avLst/>
          </a:prstGeom>
          <a:noFill/>
          <a:ln w="38100">
            <a:solidFill>
              <a:srgbClr val="4168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7A4BB52E-BCAE-AE96-A025-1DB51AE0C642}"/>
                  </a:ext>
                </a:extLst>
              </p:cNvPr>
              <p:cNvSpPr txBox="1"/>
              <p:nvPr/>
            </p:nvSpPr>
            <p:spPr>
              <a:xfrm>
                <a:off x="5238647" y="5490175"/>
                <a:ext cx="2110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 classical FEM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7A4BB52E-BCAE-AE96-A025-1DB51AE0C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647" y="5490175"/>
                <a:ext cx="2110514" cy="461665"/>
              </a:xfrm>
              <a:prstGeom prst="rect">
                <a:avLst/>
              </a:prstGeom>
              <a:blipFill>
                <a:blip r:embed="rId9"/>
                <a:stretch>
                  <a:fillRect t="-10667" r="-3458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274B728-0CFE-D87C-D77E-4ACE46933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7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F9428FF-4B28-9AFC-8A52-BA090E5A192C}"/>
              </a:ext>
            </a:extLst>
          </p:cNvPr>
          <p:cNvSpPr txBox="1"/>
          <p:nvPr/>
        </p:nvSpPr>
        <p:spPr>
          <a:xfrm>
            <a:off x="2575576" y="2259330"/>
            <a:ext cx="156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Discontinuities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692A57C-8D83-9A02-B663-806A87E3DD92}"/>
              </a:ext>
            </a:extLst>
          </p:cNvPr>
          <p:cNvSpPr/>
          <p:nvPr/>
        </p:nvSpPr>
        <p:spPr>
          <a:xfrm>
            <a:off x="4144403" y="2259330"/>
            <a:ext cx="184196" cy="2338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03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48">
            <a:extLst>
              <a:ext uri="{FF2B5EF4-FFF2-40B4-BE49-F238E27FC236}">
                <a16:creationId xmlns:a16="http://schemas.microsoft.com/office/drawing/2014/main" id="{7E7D94C4-E4D7-E198-FC30-7FD560F1C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00" y="1136992"/>
            <a:ext cx="4320000" cy="3240000"/>
          </a:xfrm>
          <a:prstGeom prst="rect">
            <a:avLst/>
          </a:prstGeom>
        </p:spPr>
      </p:pic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What is discontinuous </a:t>
            </a:r>
            <a:r>
              <a:rPr lang="en-US" sz="3600" b="1" dirty="0" err="1"/>
              <a:t>Galerkin</a:t>
            </a:r>
            <a:r>
              <a:rPr lang="en-US" sz="3600" b="1" dirty="0"/>
              <a:t>?</a:t>
            </a:r>
          </a:p>
        </p:txBody>
      </p:sp>
      <p:sp>
        <p:nvSpPr>
          <p:cNvPr id="10" name="ZoneTexte 29">
            <a:extLst>
              <a:ext uri="{FF2B5EF4-FFF2-40B4-BE49-F238E27FC236}">
                <a16:creationId xmlns:a16="http://schemas.microsoft.com/office/drawing/2014/main" id="{5891EE19-EE48-38E9-1645-1DC322B99979}"/>
              </a:ext>
            </a:extLst>
          </p:cNvPr>
          <p:cNvSpPr txBox="1"/>
          <p:nvPr/>
        </p:nvSpPr>
        <p:spPr>
          <a:xfrm>
            <a:off x="1128672" y="35673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0</a:t>
            </a:r>
          </a:p>
        </p:txBody>
      </p:sp>
      <p:sp>
        <p:nvSpPr>
          <p:cNvPr id="11" name="ZoneTexte 30">
            <a:extLst>
              <a:ext uri="{FF2B5EF4-FFF2-40B4-BE49-F238E27FC236}">
                <a16:creationId xmlns:a16="http://schemas.microsoft.com/office/drawing/2014/main" id="{CB6756C8-E301-1D09-BCAE-39B03D413E8A}"/>
              </a:ext>
            </a:extLst>
          </p:cNvPr>
          <p:cNvSpPr txBox="1"/>
          <p:nvPr/>
        </p:nvSpPr>
        <p:spPr>
          <a:xfrm>
            <a:off x="1128672" y="3059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2">
                <a:extLst>
                  <a:ext uri="{FF2B5EF4-FFF2-40B4-BE49-F238E27FC236}">
                    <a16:creationId xmlns:a16="http://schemas.microsoft.com/office/drawing/2014/main" id="{1C53EC38-5CF4-4305-014E-CD47B7122576}"/>
                  </a:ext>
                </a:extLst>
              </p:cNvPr>
              <p:cNvSpPr txBox="1"/>
              <p:nvPr/>
            </p:nvSpPr>
            <p:spPr>
              <a:xfrm>
                <a:off x="1962994" y="2875002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2" name="ZoneTexte 2">
                <a:extLst>
                  <a:ext uri="{FF2B5EF4-FFF2-40B4-BE49-F238E27FC236}">
                    <a16:creationId xmlns:a16="http://schemas.microsoft.com/office/drawing/2014/main" id="{1C53EC38-5CF4-4305-014E-CD47B7122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994" y="2875002"/>
                <a:ext cx="482055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25">
                <a:extLst>
                  <a:ext uri="{FF2B5EF4-FFF2-40B4-BE49-F238E27FC236}">
                    <a16:creationId xmlns:a16="http://schemas.microsoft.com/office/drawing/2014/main" id="{39D8A0B8-B281-06D2-8267-ED326FAEC411}"/>
                  </a:ext>
                </a:extLst>
              </p:cNvPr>
              <p:cNvSpPr txBox="1"/>
              <p:nvPr/>
            </p:nvSpPr>
            <p:spPr>
              <a:xfrm>
                <a:off x="2792962" y="2829141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3" name="ZoneTexte 25">
                <a:extLst>
                  <a:ext uri="{FF2B5EF4-FFF2-40B4-BE49-F238E27FC236}">
                    <a16:creationId xmlns:a16="http://schemas.microsoft.com/office/drawing/2014/main" id="{39D8A0B8-B281-06D2-8267-ED326FAEC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962" y="2829141"/>
                <a:ext cx="48205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27">
                <a:extLst>
                  <a:ext uri="{FF2B5EF4-FFF2-40B4-BE49-F238E27FC236}">
                    <a16:creationId xmlns:a16="http://schemas.microsoft.com/office/drawing/2014/main" id="{58AAFCB3-4440-6B9F-5278-7FA7796FF819}"/>
                  </a:ext>
                </a:extLst>
              </p:cNvPr>
              <p:cNvSpPr txBox="1"/>
              <p:nvPr/>
            </p:nvSpPr>
            <p:spPr>
              <a:xfrm>
                <a:off x="3779733" y="2875002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5" name="ZoneTexte 27">
                <a:extLst>
                  <a:ext uri="{FF2B5EF4-FFF2-40B4-BE49-F238E27FC236}">
                    <a16:creationId xmlns:a16="http://schemas.microsoft.com/office/drawing/2014/main" id="{58AAFCB3-4440-6B9F-5278-7FA7796FF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733" y="2875002"/>
                <a:ext cx="482055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49">
            <a:extLst>
              <a:ext uri="{FF2B5EF4-FFF2-40B4-BE49-F238E27FC236}">
                <a16:creationId xmlns:a16="http://schemas.microsoft.com/office/drawing/2014/main" id="{910C343F-C154-F9E3-530F-890CE7865F73}"/>
              </a:ext>
            </a:extLst>
          </p:cNvPr>
          <p:cNvSpPr txBox="1"/>
          <p:nvPr/>
        </p:nvSpPr>
        <p:spPr>
          <a:xfrm>
            <a:off x="974835" y="4936483"/>
            <a:ext cx="4018344" cy="120032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err="1">
                <a:cs typeface="Calibri"/>
              </a:rPr>
              <a:t>Continuous</a:t>
            </a:r>
            <a:r>
              <a:rPr lang="fr-BE" sz="2400" dirty="0">
                <a:cs typeface="Calibri"/>
              </a:rPr>
              <a:t> </a:t>
            </a:r>
            <a:r>
              <a:rPr lang="fr-BE" sz="2400" dirty="0" err="1">
                <a:cs typeface="Calibri"/>
              </a:rPr>
              <a:t>within</a:t>
            </a:r>
            <a:r>
              <a:rPr lang="fr-BE" sz="2400" dirty="0">
                <a:cs typeface="Calibri"/>
              </a:rPr>
              <a:t> 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err="1">
                <a:cs typeface="Calibri"/>
              </a:rPr>
              <a:t>Doubling</a:t>
            </a:r>
            <a:r>
              <a:rPr lang="fr-BE" sz="2400" dirty="0">
                <a:cs typeface="Calibri"/>
              </a:rPr>
              <a:t> of DOF at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err="1">
                <a:cs typeface="Calibri"/>
              </a:rPr>
              <a:t>Locality</a:t>
            </a:r>
            <a:endParaRPr lang="fr-B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44">
                <a:extLst>
                  <a:ext uri="{FF2B5EF4-FFF2-40B4-BE49-F238E27FC236}">
                    <a16:creationId xmlns:a16="http://schemas.microsoft.com/office/drawing/2014/main" id="{AF6A6BF8-D9BB-EA43-9221-B31C6E83E023}"/>
                  </a:ext>
                </a:extLst>
              </p:cNvPr>
              <p:cNvSpPr txBox="1"/>
              <p:nvPr/>
            </p:nvSpPr>
            <p:spPr>
              <a:xfrm>
                <a:off x="1872004" y="4248762"/>
                <a:ext cx="2323970" cy="544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d>
                        <m:dPr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BE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fr-B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8" name="ZoneTexte 44">
                <a:extLst>
                  <a:ext uri="{FF2B5EF4-FFF2-40B4-BE49-F238E27FC236}">
                    <a16:creationId xmlns:a16="http://schemas.microsoft.com/office/drawing/2014/main" id="{AF6A6BF8-D9BB-EA43-9221-B31C6E83E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04" y="4248762"/>
                <a:ext cx="2323970" cy="5444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28">
                <a:extLst>
                  <a:ext uri="{FF2B5EF4-FFF2-40B4-BE49-F238E27FC236}">
                    <a16:creationId xmlns:a16="http://schemas.microsoft.com/office/drawing/2014/main" id="{90E68C5A-C1B5-21D2-F30A-4AD641F4C065}"/>
                  </a:ext>
                </a:extLst>
              </p:cNvPr>
              <p:cNvSpPr txBox="1"/>
              <p:nvPr/>
            </p:nvSpPr>
            <p:spPr>
              <a:xfrm>
                <a:off x="2915825" y="903125"/>
                <a:ext cx="4126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19" name="ZoneTexte 28">
                <a:extLst>
                  <a:ext uri="{FF2B5EF4-FFF2-40B4-BE49-F238E27FC236}">
                    <a16:creationId xmlns:a16="http://schemas.microsoft.com/office/drawing/2014/main" id="{90E68C5A-C1B5-21D2-F30A-4AD641F4C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25" y="903125"/>
                <a:ext cx="412613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B3A60C4-7059-A91A-4635-A43FA974D3FC}"/>
                  </a:ext>
                </a:extLst>
              </p:cNvPr>
              <p:cNvSpPr txBox="1"/>
              <p:nvPr/>
            </p:nvSpPr>
            <p:spPr>
              <a:xfrm>
                <a:off x="5606980" y="1663532"/>
                <a:ext cx="6195670" cy="9907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fr-BE" sz="1800" i="1" smtClean="0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BE" sz="1800" i="1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𝑒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fr-BE" sz="1800" i="1" smtClean="0">
                                  <a:solidFill>
                                    <a:srgbClr val="011C4B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ctrlPr>
                                    <a:rPr lang="en-US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𝑒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fr-BE" sz="180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BE" sz="1800" b="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fr-BE" sz="1800" b="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fr-BE" sz="1800" b="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𝑒</m:t>
                                      </m:r>
                                    </m:sup>
                                  </m:sSubSup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𝜕</m:t>
                                      </m:r>
                                      <m:sSup>
                                        <m:sSupPr>
                                          <m:ctrlPr>
                                            <a:rPr lang="en-US" sz="1800" i="1" smtClean="0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BE" sz="1800" b="0" i="1" smtClean="0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fr-BE" sz="1800" b="0" i="1" smtClean="0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  <m:t>𝑒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𝜕</m:t>
                                      </m:r>
                                      <m: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𝑡</m:t>
                                      </m:r>
                                    </m:den>
                                  </m:f>
                                  <m: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𝑑𝑉</m:t>
                                  </m:r>
                                </m:e>
                              </m:nary>
                              <m:r>
                                <a:rPr lang="fr-BE" sz="1800" i="1">
                                  <a:solidFill>
                                    <a:srgbClr val="011C4B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−</m:t>
                              </m:r>
                              <m:nary>
                                <m:naryPr>
                                  <m:limLoc m:val="undOvr"/>
                                  <m:ctrlPr>
                                    <a:rPr lang="en-US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𝑒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sty m:val="p"/>
                                    </m:rP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∇</m:t>
                                  </m:r>
                                  <m:sSubSup>
                                    <m:sSubSupPr>
                                      <m:ctrlP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BE" sz="1800" b="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𝑒</m:t>
                                      </m:r>
                                    </m:sup>
                                  </m:sSubSup>
                                  <m:r>
                                    <a:rPr lang="en-US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fr-BE" sz="1800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BE" sz="1800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  <m:t>𝑔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𝑒</m:t>
                                      </m:r>
                                    </m:sup>
                                  </m:sSup>
                                  <m: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𝑑𝑉</m:t>
                                  </m:r>
                                  <m: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+</m:t>
                                  </m:r>
                                </m:e>
                              </m:nary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fr-BE" sz="180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fr-BE" sz="1800" b="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𝑓</m:t>
                                  </m:r>
                                  <m:r>
                                    <a:rPr lang="fr-BE" sz="1800" b="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∈</m:t>
                                  </m:r>
                                  <m:r>
                                    <a:rPr lang="fr-BE" sz="1800" b="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𝜕</m:t>
                                  </m:r>
                                  <m:r>
                                    <a:rPr lang="fr-BE" sz="1800" b="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𝑒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limLoc m:val="undOvr"/>
                                      <m:ctrlPr>
                                        <a:rPr lang="en-US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4"/>
                                        </m:rPr>
                                        <a:rPr lang="fr-BE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𝑓</m:t>
                                      </m:r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fr-BE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cs typeface="Calibri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BE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  <m:t>𝛾</m:t>
                                          </m:r>
                                        </m:e>
                                        <m:sup>
                                          <m:r>
                                            <a:rPr lang="fr-BE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cs typeface="Calibri"/>
                                            </a:rPr>
                                            <m:t>𝑒</m:t>
                                          </m:r>
                                        </m:sup>
                                      </m:sSup>
                                      <m:r>
                                        <a:rPr lang="fr-BE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𝑑𝑆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US" sz="1800" i="1" smtClean="0">
                          <a:solidFill>
                            <a:srgbClr val="011C4B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r>
                        <a:rPr lang="fr-BE" sz="1800" b="0" i="1" smtClean="0">
                          <a:solidFill>
                            <a:srgbClr val="011C4B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0, ∀ </m:t>
                      </m:r>
                      <m:sSubSup>
                        <m:sSubSupPr>
                          <m:ctrlPr>
                            <a:rPr lang="fr-BE" sz="1800" i="1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SupPr>
                        <m:e>
                          <m:r>
                            <a:rPr lang="fr-BE" sz="1800" b="0" i="1" smtClean="0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𝑣</m:t>
                          </m:r>
                        </m:e>
                        <m:sub>
                          <m:r>
                            <a:rPr lang="fr-BE" sz="1800" i="1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𝑖</m:t>
                          </m:r>
                        </m:sub>
                        <m:sup>
                          <m:r>
                            <a:rPr lang="fr-BE" sz="1800" i="1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sz="1800" dirty="0">
                  <a:solidFill>
                    <a:srgbClr val="011C4B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B3A60C4-7059-A91A-4635-A43FA974D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980" y="1663532"/>
                <a:ext cx="6195670" cy="99078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8">
            <a:extLst>
              <a:ext uri="{FF2B5EF4-FFF2-40B4-BE49-F238E27FC236}">
                <a16:creationId xmlns:a16="http://schemas.microsoft.com/office/drawing/2014/main" id="{99846748-132E-D7C1-EC92-212D2CA28078}"/>
              </a:ext>
            </a:extLst>
          </p:cNvPr>
          <p:cNvSpPr/>
          <p:nvPr/>
        </p:nvSpPr>
        <p:spPr>
          <a:xfrm rot="5400000">
            <a:off x="7568846" y="1477035"/>
            <a:ext cx="284085" cy="2844000"/>
          </a:xfrm>
          <a:prstGeom prst="rightBrace">
            <a:avLst/>
          </a:prstGeom>
          <a:noFill/>
          <a:ln w="38100">
            <a:solidFill>
              <a:srgbClr val="4168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0E0AEE6-3007-35DF-4E65-3BEC28A399BD}"/>
              </a:ext>
            </a:extLst>
          </p:cNvPr>
          <p:cNvSpPr txBox="1"/>
          <p:nvPr/>
        </p:nvSpPr>
        <p:spPr>
          <a:xfrm>
            <a:off x="6787879" y="3059668"/>
            <a:ext cx="1846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err="1"/>
              <a:t>Classical</a:t>
            </a:r>
            <a:r>
              <a:rPr lang="fr-BE" sz="2400" dirty="0"/>
              <a:t> FEM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3621D45-E875-71DB-BF39-F97292C50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8</a:t>
            </a:fld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7155B696-FBA4-3B89-3173-A544C04BAA24}"/>
              </a:ext>
            </a:extLst>
          </p:cNvPr>
          <p:cNvSpPr/>
          <p:nvPr/>
        </p:nvSpPr>
        <p:spPr>
          <a:xfrm>
            <a:off x="4144403" y="2259330"/>
            <a:ext cx="184196" cy="2338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AC88DB1-99B3-1E0A-F331-05300F5EEAEC}"/>
              </a:ext>
            </a:extLst>
          </p:cNvPr>
          <p:cNvSpPr txBox="1"/>
          <p:nvPr/>
        </p:nvSpPr>
        <p:spPr>
          <a:xfrm>
            <a:off x="2575576" y="2259330"/>
            <a:ext cx="156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Discontinuities</a:t>
            </a:r>
          </a:p>
        </p:txBody>
      </p:sp>
    </p:spTree>
    <p:extLst>
      <p:ext uri="{BB962C8B-B14F-4D97-AF65-F5344CB8AC3E}">
        <p14:creationId xmlns:p14="http://schemas.microsoft.com/office/powerpoint/2010/main" val="3053981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48">
            <a:extLst>
              <a:ext uri="{FF2B5EF4-FFF2-40B4-BE49-F238E27FC236}">
                <a16:creationId xmlns:a16="http://schemas.microsoft.com/office/drawing/2014/main" id="{7E7D94C4-E4D7-E198-FC30-7FD560F1C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00" y="1136992"/>
            <a:ext cx="4320000" cy="3240000"/>
          </a:xfrm>
          <a:prstGeom prst="rect">
            <a:avLst/>
          </a:prstGeom>
        </p:spPr>
      </p:pic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What is discontinuous </a:t>
            </a:r>
            <a:r>
              <a:rPr lang="en-US" sz="3600" b="1" dirty="0" err="1"/>
              <a:t>Galerkin</a:t>
            </a:r>
            <a:r>
              <a:rPr lang="en-US" sz="3600" b="1" dirty="0"/>
              <a:t>?</a:t>
            </a:r>
          </a:p>
        </p:txBody>
      </p:sp>
      <p:sp>
        <p:nvSpPr>
          <p:cNvPr id="10" name="ZoneTexte 29">
            <a:extLst>
              <a:ext uri="{FF2B5EF4-FFF2-40B4-BE49-F238E27FC236}">
                <a16:creationId xmlns:a16="http://schemas.microsoft.com/office/drawing/2014/main" id="{5891EE19-EE48-38E9-1645-1DC322B99979}"/>
              </a:ext>
            </a:extLst>
          </p:cNvPr>
          <p:cNvSpPr txBox="1"/>
          <p:nvPr/>
        </p:nvSpPr>
        <p:spPr>
          <a:xfrm>
            <a:off x="1128672" y="35673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0</a:t>
            </a:r>
          </a:p>
        </p:txBody>
      </p:sp>
      <p:sp>
        <p:nvSpPr>
          <p:cNvPr id="11" name="ZoneTexte 30">
            <a:extLst>
              <a:ext uri="{FF2B5EF4-FFF2-40B4-BE49-F238E27FC236}">
                <a16:creationId xmlns:a16="http://schemas.microsoft.com/office/drawing/2014/main" id="{CB6756C8-E301-1D09-BCAE-39B03D413E8A}"/>
              </a:ext>
            </a:extLst>
          </p:cNvPr>
          <p:cNvSpPr txBox="1"/>
          <p:nvPr/>
        </p:nvSpPr>
        <p:spPr>
          <a:xfrm>
            <a:off x="1128672" y="3059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2">
                <a:extLst>
                  <a:ext uri="{FF2B5EF4-FFF2-40B4-BE49-F238E27FC236}">
                    <a16:creationId xmlns:a16="http://schemas.microsoft.com/office/drawing/2014/main" id="{1C53EC38-5CF4-4305-014E-CD47B7122576}"/>
                  </a:ext>
                </a:extLst>
              </p:cNvPr>
              <p:cNvSpPr txBox="1"/>
              <p:nvPr/>
            </p:nvSpPr>
            <p:spPr>
              <a:xfrm>
                <a:off x="1962994" y="2875002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2" name="ZoneTexte 2">
                <a:extLst>
                  <a:ext uri="{FF2B5EF4-FFF2-40B4-BE49-F238E27FC236}">
                    <a16:creationId xmlns:a16="http://schemas.microsoft.com/office/drawing/2014/main" id="{1C53EC38-5CF4-4305-014E-CD47B7122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994" y="2875002"/>
                <a:ext cx="482055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25">
                <a:extLst>
                  <a:ext uri="{FF2B5EF4-FFF2-40B4-BE49-F238E27FC236}">
                    <a16:creationId xmlns:a16="http://schemas.microsoft.com/office/drawing/2014/main" id="{39D8A0B8-B281-06D2-8267-ED326FAEC411}"/>
                  </a:ext>
                </a:extLst>
              </p:cNvPr>
              <p:cNvSpPr txBox="1"/>
              <p:nvPr/>
            </p:nvSpPr>
            <p:spPr>
              <a:xfrm>
                <a:off x="2792962" y="2829141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3" name="ZoneTexte 25">
                <a:extLst>
                  <a:ext uri="{FF2B5EF4-FFF2-40B4-BE49-F238E27FC236}">
                    <a16:creationId xmlns:a16="http://schemas.microsoft.com/office/drawing/2014/main" id="{39D8A0B8-B281-06D2-8267-ED326FAEC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962" y="2829141"/>
                <a:ext cx="48205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27">
                <a:extLst>
                  <a:ext uri="{FF2B5EF4-FFF2-40B4-BE49-F238E27FC236}">
                    <a16:creationId xmlns:a16="http://schemas.microsoft.com/office/drawing/2014/main" id="{58AAFCB3-4440-6B9F-5278-7FA7796FF819}"/>
                  </a:ext>
                </a:extLst>
              </p:cNvPr>
              <p:cNvSpPr txBox="1"/>
              <p:nvPr/>
            </p:nvSpPr>
            <p:spPr>
              <a:xfrm>
                <a:off x="3779733" y="2875002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5" name="ZoneTexte 27">
                <a:extLst>
                  <a:ext uri="{FF2B5EF4-FFF2-40B4-BE49-F238E27FC236}">
                    <a16:creationId xmlns:a16="http://schemas.microsoft.com/office/drawing/2014/main" id="{58AAFCB3-4440-6B9F-5278-7FA7796FF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733" y="2875002"/>
                <a:ext cx="482055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49">
            <a:extLst>
              <a:ext uri="{FF2B5EF4-FFF2-40B4-BE49-F238E27FC236}">
                <a16:creationId xmlns:a16="http://schemas.microsoft.com/office/drawing/2014/main" id="{910C343F-C154-F9E3-530F-890CE7865F73}"/>
              </a:ext>
            </a:extLst>
          </p:cNvPr>
          <p:cNvSpPr txBox="1"/>
          <p:nvPr/>
        </p:nvSpPr>
        <p:spPr>
          <a:xfrm>
            <a:off x="974835" y="4936483"/>
            <a:ext cx="4018344" cy="120032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err="1">
                <a:cs typeface="Calibri"/>
              </a:rPr>
              <a:t>Continuous</a:t>
            </a:r>
            <a:r>
              <a:rPr lang="fr-BE" sz="2400" dirty="0">
                <a:cs typeface="Calibri"/>
              </a:rPr>
              <a:t> </a:t>
            </a:r>
            <a:r>
              <a:rPr lang="fr-BE" sz="2400" dirty="0" err="1">
                <a:cs typeface="Calibri"/>
              </a:rPr>
              <a:t>within</a:t>
            </a:r>
            <a:r>
              <a:rPr lang="fr-BE" sz="2400" dirty="0">
                <a:cs typeface="Calibri"/>
              </a:rPr>
              <a:t> 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err="1">
                <a:cs typeface="Calibri"/>
              </a:rPr>
              <a:t>Doubling</a:t>
            </a:r>
            <a:r>
              <a:rPr lang="fr-BE" sz="2400" dirty="0">
                <a:cs typeface="Calibri"/>
              </a:rPr>
              <a:t> of DOF at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err="1">
                <a:cs typeface="Calibri"/>
              </a:rPr>
              <a:t>Locality</a:t>
            </a:r>
            <a:endParaRPr lang="fr-B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44">
                <a:extLst>
                  <a:ext uri="{FF2B5EF4-FFF2-40B4-BE49-F238E27FC236}">
                    <a16:creationId xmlns:a16="http://schemas.microsoft.com/office/drawing/2014/main" id="{AF6A6BF8-D9BB-EA43-9221-B31C6E83E023}"/>
                  </a:ext>
                </a:extLst>
              </p:cNvPr>
              <p:cNvSpPr txBox="1"/>
              <p:nvPr/>
            </p:nvSpPr>
            <p:spPr>
              <a:xfrm>
                <a:off x="1872004" y="4248762"/>
                <a:ext cx="2323970" cy="544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d>
                        <m:dPr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BE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fr-B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8" name="ZoneTexte 44">
                <a:extLst>
                  <a:ext uri="{FF2B5EF4-FFF2-40B4-BE49-F238E27FC236}">
                    <a16:creationId xmlns:a16="http://schemas.microsoft.com/office/drawing/2014/main" id="{AF6A6BF8-D9BB-EA43-9221-B31C6E83E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04" y="4248762"/>
                <a:ext cx="2323970" cy="5444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28">
                <a:extLst>
                  <a:ext uri="{FF2B5EF4-FFF2-40B4-BE49-F238E27FC236}">
                    <a16:creationId xmlns:a16="http://schemas.microsoft.com/office/drawing/2014/main" id="{90E68C5A-C1B5-21D2-F30A-4AD641F4C065}"/>
                  </a:ext>
                </a:extLst>
              </p:cNvPr>
              <p:cNvSpPr txBox="1"/>
              <p:nvPr/>
            </p:nvSpPr>
            <p:spPr>
              <a:xfrm>
                <a:off x="2915825" y="903125"/>
                <a:ext cx="4126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19" name="ZoneTexte 28">
                <a:extLst>
                  <a:ext uri="{FF2B5EF4-FFF2-40B4-BE49-F238E27FC236}">
                    <a16:creationId xmlns:a16="http://schemas.microsoft.com/office/drawing/2014/main" id="{90E68C5A-C1B5-21D2-F30A-4AD641F4C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25" y="903125"/>
                <a:ext cx="412613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B3A60C4-7059-A91A-4635-A43FA974D3FC}"/>
                  </a:ext>
                </a:extLst>
              </p:cNvPr>
              <p:cNvSpPr txBox="1"/>
              <p:nvPr/>
            </p:nvSpPr>
            <p:spPr>
              <a:xfrm>
                <a:off x="5606980" y="1663532"/>
                <a:ext cx="6195670" cy="9907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fr-BE" sz="1800" i="1" smtClean="0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BE" sz="1800" i="1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𝑒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fr-BE" sz="1800" i="1" smtClean="0">
                                  <a:solidFill>
                                    <a:srgbClr val="011C4B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ctrlPr>
                                    <a:rPr lang="en-US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𝑒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fr-BE" sz="180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BE" sz="1800" b="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fr-BE" sz="1800" b="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fr-BE" sz="1800" b="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𝑒</m:t>
                                      </m:r>
                                    </m:sup>
                                  </m:sSubSup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𝜕</m:t>
                                      </m:r>
                                      <m:sSup>
                                        <m:sSupPr>
                                          <m:ctrlPr>
                                            <a:rPr lang="en-US" sz="1800" i="1" smtClean="0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BE" sz="1800" b="0" i="1" smtClean="0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fr-BE" sz="1800" b="0" i="1" smtClean="0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  <m:t>𝑒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𝜕</m:t>
                                      </m:r>
                                      <m: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𝑡</m:t>
                                      </m:r>
                                    </m:den>
                                  </m:f>
                                  <m: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𝑑𝑉</m:t>
                                  </m:r>
                                </m:e>
                              </m:nary>
                              <m:r>
                                <a:rPr lang="fr-BE" sz="1800" i="1">
                                  <a:solidFill>
                                    <a:srgbClr val="011C4B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−</m:t>
                              </m:r>
                              <m:nary>
                                <m:naryPr>
                                  <m:limLoc m:val="undOvr"/>
                                  <m:ctrlPr>
                                    <a:rPr lang="en-US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𝑒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sty m:val="p"/>
                                    </m:rP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∇</m:t>
                                  </m:r>
                                  <m:sSubSup>
                                    <m:sSubSupPr>
                                      <m:ctrlP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BE" sz="1800" b="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𝑒</m:t>
                                      </m:r>
                                    </m:sup>
                                  </m:sSubSup>
                                  <m:r>
                                    <a:rPr lang="en-US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fr-BE" sz="1800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BE" sz="1800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  <m:t>𝑔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𝑒</m:t>
                                      </m:r>
                                    </m:sup>
                                  </m:sSup>
                                  <m: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𝑑𝑉</m:t>
                                  </m:r>
                                  <m: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+</m:t>
                                  </m:r>
                                </m:e>
                              </m:nary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fr-BE" sz="180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fr-BE" sz="1800" b="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𝑓</m:t>
                                  </m:r>
                                  <m:r>
                                    <a:rPr lang="fr-BE" sz="1800" b="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∈</m:t>
                                  </m:r>
                                  <m:r>
                                    <a:rPr lang="fr-BE" sz="1800" b="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𝜕</m:t>
                                  </m:r>
                                  <m:r>
                                    <a:rPr lang="fr-BE" sz="1800" b="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𝑒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limLoc m:val="undOvr"/>
                                      <m:ctrlPr>
                                        <a:rPr lang="en-US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4"/>
                                        </m:rPr>
                                        <a:rPr lang="fr-BE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𝑓</m:t>
                                      </m:r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fr-BE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cs typeface="Calibri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BE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  <m:t>𝛾</m:t>
                                          </m:r>
                                        </m:e>
                                        <m:sup>
                                          <m:r>
                                            <a:rPr lang="fr-BE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cs typeface="Calibri"/>
                                            </a:rPr>
                                            <m:t>𝑒</m:t>
                                          </m:r>
                                        </m:sup>
                                      </m:sSup>
                                      <m:r>
                                        <a:rPr lang="fr-BE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𝑑𝑆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US" sz="1800" i="1" smtClean="0">
                          <a:solidFill>
                            <a:srgbClr val="011C4B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r>
                        <a:rPr lang="fr-BE" sz="1800" b="0" i="1" smtClean="0">
                          <a:solidFill>
                            <a:srgbClr val="011C4B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0, ∀ </m:t>
                      </m:r>
                      <m:sSubSup>
                        <m:sSubSupPr>
                          <m:ctrlPr>
                            <a:rPr lang="fr-BE" sz="1800" i="1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SupPr>
                        <m:e>
                          <m:r>
                            <a:rPr lang="fr-BE" sz="1800" b="0" i="1" smtClean="0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𝑣</m:t>
                          </m:r>
                        </m:e>
                        <m:sub>
                          <m:r>
                            <a:rPr lang="fr-BE" sz="1800" i="1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𝑖</m:t>
                          </m:r>
                        </m:sub>
                        <m:sup>
                          <m:r>
                            <a:rPr lang="fr-BE" sz="1800" i="1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sz="1800" dirty="0">
                  <a:solidFill>
                    <a:srgbClr val="011C4B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B3A60C4-7059-A91A-4635-A43FA974D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980" y="1663532"/>
                <a:ext cx="6195670" cy="99078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Brace 18">
            <a:extLst>
              <a:ext uri="{FF2B5EF4-FFF2-40B4-BE49-F238E27FC236}">
                <a16:creationId xmlns:a16="http://schemas.microsoft.com/office/drawing/2014/main" id="{2D219962-3BCC-6C7C-B3CC-850869C4A35D}"/>
              </a:ext>
            </a:extLst>
          </p:cNvPr>
          <p:cNvSpPr/>
          <p:nvPr/>
        </p:nvSpPr>
        <p:spPr>
          <a:xfrm rot="5400000">
            <a:off x="9832995" y="2246176"/>
            <a:ext cx="284085" cy="1296000"/>
          </a:xfrm>
          <a:prstGeom prst="rightBrace">
            <a:avLst/>
          </a:prstGeom>
          <a:noFill/>
          <a:ln w="38100">
            <a:solidFill>
              <a:srgbClr val="4168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CD4B83C-8E16-EBF9-CFF2-3A0189AA323C}"/>
              </a:ext>
            </a:extLst>
          </p:cNvPr>
          <p:cNvSpPr txBox="1"/>
          <p:nvPr/>
        </p:nvSpPr>
        <p:spPr>
          <a:xfrm>
            <a:off x="8208816" y="3059668"/>
            <a:ext cx="3532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err="1"/>
              <a:t>Appropriate</a:t>
            </a:r>
            <a:r>
              <a:rPr lang="fr-BE" sz="2400" dirty="0"/>
              <a:t> </a:t>
            </a:r>
            <a:r>
              <a:rPr lang="fr-BE" sz="2400" dirty="0" err="1"/>
              <a:t>numerical</a:t>
            </a:r>
            <a:r>
              <a:rPr lang="fr-BE" sz="2400" dirty="0"/>
              <a:t> flux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CC4B1F4-DFD7-5AE2-0606-CE33987A7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A7A33F25-9EF9-C06D-4FC4-B326046933C3}"/>
                  </a:ext>
                </a:extLst>
              </p:cNvPr>
              <p:cNvSpPr txBox="1"/>
              <p:nvPr/>
            </p:nvSpPr>
            <p:spPr>
              <a:xfrm>
                <a:off x="9068410" y="3500108"/>
                <a:ext cx="1813253" cy="285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fr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𝑐𝑜𝑛𝑣</m:t>
                          </m:r>
                        </m:sup>
                      </m:sSup>
                      <m:r>
                        <a:rPr lang="fr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𝑑𝑖𝑓𝑓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A7A33F25-9EF9-C06D-4FC4-B32604693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410" y="3500108"/>
                <a:ext cx="1813253" cy="285912"/>
              </a:xfrm>
              <a:prstGeom prst="rect">
                <a:avLst/>
              </a:prstGeom>
              <a:blipFill>
                <a:blip r:embed="rId14"/>
                <a:stretch>
                  <a:fillRect l="-2694" t="-8511" r="-2020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row: Pentagon 17">
            <a:extLst>
              <a:ext uri="{FF2B5EF4-FFF2-40B4-BE49-F238E27FC236}">
                <a16:creationId xmlns:a16="http://schemas.microsoft.com/office/drawing/2014/main" id="{2AB0471F-3A10-6119-1BCB-28379BEE6AE1}"/>
              </a:ext>
            </a:extLst>
          </p:cNvPr>
          <p:cNvSpPr/>
          <p:nvPr/>
        </p:nvSpPr>
        <p:spPr>
          <a:xfrm>
            <a:off x="8272389" y="3898219"/>
            <a:ext cx="402483" cy="606597"/>
          </a:xfrm>
          <a:prstGeom prst="homePlate">
            <a:avLst>
              <a:gd name="adj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3DEEC0F-E11F-C238-E538-1537F3935FB0}"/>
              </a:ext>
            </a:extLst>
          </p:cNvPr>
          <p:cNvSpPr txBox="1"/>
          <p:nvPr/>
        </p:nvSpPr>
        <p:spPr>
          <a:xfrm>
            <a:off x="8674872" y="3786020"/>
            <a:ext cx="2600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Connect elements</a:t>
            </a:r>
          </a:p>
          <a:p>
            <a:r>
              <a:rPr lang="en-US" sz="2400" dirty="0"/>
              <a:t>Weakly impose BCs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2B66C11-BB6C-1B7A-0F7A-EBD228C441E1}"/>
              </a:ext>
            </a:extLst>
          </p:cNvPr>
          <p:cNvSpPr txBox="1"/>
          <p:nvPr/>
        </p:nvSpPr>
        <p:spPr>
          <a:xfrm>
            <a:off x="2575576" y="2259330"/>
            <a:ext cx="156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Discontinuities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01E648C5-C296-59CE-B375-B6C78425C16C}"/>
              </a:ext>
            </a:extLst>
          </p:cNvPr>
          <p:cNvSpPr/>
          <p:nvPr/>
        </p:nvSpPr>
        <p:spPr>
          <a:xfrm>
            <a:off x="4144403" y="2259330"/>
            <a:ext cx="184196" cy="2338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0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2222</TotalTime>
  <Words>2535</Words>
  <Application>Microsoft Office PowerPoint</Application>
  <PresentationFormat>Grand écran</PresentationFormat>
  <Paragraphs>733</Paragraphs>
  <Slides>57</Slides>
  <Notes>11</Notes>
  <HiddenSlides>0</HiddenSlides>
  <MMClips>6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57</vt:i4>
      </vt:variant>
    </vt:vector>
  </HeadingPairs>
  <TitlesOfParts>
    <vt:vector size="65" baseType="lpstr">
      <vt:lpstr>Arial</vt:lpstr>
      <vt:lpstr>Calibri</vt:lpstr>
      <vt:lpstr>Calibri </vt:lpstr>
      <vt:lpstr>Calibri Light</vt:lpstr>
      <vt:lpstr>Cambria Math</vt:lpstr>
      <vt:lpstr>CMR12</vt:lpstr>
      <vt:lpstr>CMTI12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>Levaux Nayan</cp:lastModifiedBy>
  <cp:revision>43</cp:revision>
  <dcterms:created xsi:type="dcterms:W3CDTF">2022-05-26T11:51:54Z</dcterms:created>
  <dcterms:modified xsi:type="dcterms:W3CDTF">2022-08-30T06:48:35Z</dcterms:modified>
</cp:coreProperties>
</file>