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51206400" cy="288036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a:srgbClr val="6600FF"/>
    <a:srgbClr val="800000"/>
    <a:srgbClr val="008000"/>
    <a:srgbClr val="336600"/>
    <a:srgbClr val="3333CC"/>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4660"/>
  </p:normalViewPr>
  <p:slideViewPr>
    <p:cSldViewPr>
      <p:cViewPr>
        <p:scale>
          <a:sx n="33" d="100"/>
          <a:sy n="33" d="100"/>
        </p:scale>
        <p:origin x="114" y="132"/>
      </p:cViewPr>
      <p:guideLst>
        <p:guide orient="horz" pos="9072"/>
        <p:guide pos="1612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E77A141-BFA5-4F27-B504-C9613100F5C7}"/>
              </a:ext>
            </a:extLst>
          </p:cNvPr>
          <p:cNvSpPr>
            <a:spLocks noGrp="1" noChangeArrowheads="1"/>
          </p:cNvSpPr>
          <p:nvPr>
            <p:ph type="hdr" sz="quarter"/>
          </p:nvPr>
        </p:nvSpPr>
        <p:spPr bwMode="auto">
          <a:xfrm>
            <a:off x="0" y="0"/>
            <a:ext cx="307816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70" tIns="48886" rIns="97770" bIns="48886" numCol="1" anchor="t" anchorCtr="0" compatLnSpc="1">
            <a:prstTxWarp prst="textNoShape">
              <a:avLst/>
            </a:prstTxWarp>
          </a:bodyPr>
          <a:lstStyle>
            <a:lvl1pPr defTabSz="976313" eaLnBrk="1" hangingPunct="1">
              <a:defRPr sz="1400"/>
            </a:lvl1pPr>
          </a:lstStyle>
          <a:p>
            <a:pPr>
              <a:defRPr/>
            </a:pPr>
            <a:endParaRPr lang="en-GB" altLang="fr-FR"/>
          </a:p>
        </p:txBody>
      </p:sp>
      <p:sp>
        <p:nvSpPr>
          <p:cNvPr id="4099" name="Rectangle 3">
            <a:extLst>
              <a:ext uri="{FF2B5EF4-FFF2-40B4-BE49-F238E27FC236}">
                <a16:creationId xmlns:a16="http://schemas.microsoft.com/office/drawing/2014/main" id="{C82C5318-4F87-47A9-B14D-2953D06C65FE}"/>
              </a:ext>
            </a:extLst>
          </p:cNvPr>
          <p:cNvSpPr>
            <a:spLocks noGrp="1" noChangeArrowheads="1"/>
          </p:cNvSpPr>
          <p:nvPr>
            <p:ph type="dt" sz="quarter" idx="1"/>
          </p:nvPr>
        </p:nvSpPr>
        <p:spPr bwMode="auto">
          <a:xfrm>
            <a:off x="4021138"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70" tIns="48886" rIns="97770" bIns="48886" numCol="1" anchor="t" anchorCtr="0" compatLnSpc="1">
            <a:prstTxWarp prst="textNoShape">
              <a:avLst/>
            </a:prstTxWarp>
          </a:bodyPr>
          <a:lstStyle>
            <a:lvl1pPr algn="r" defTabSz="976313" eaLnBrk="1" hangingPunct="1">
              <a:defRPr sz="1400"/>
            </a:lvl1pPr>
          </a:lstStyle>
          <a:p>
            <a:pPr>
              <a:defRPr/>
            </a:pPr>
            <a:endParaRPr lang="en-GB" altLang="fr-FR"/>
          </a:p>
        </p:txBody>
      </p:sp>
      <p:sp>
        <p:nvSpPr>
          <p:cNvPr id="4100" name="Rectangle 4">
            <a:extLst>
              <a:ext uri="{FF2B5EF4-FFF2-40B4-BE49-F238E27FC236}">
                <a16:creationId xmlns:a16="http://schemas.microsoft.com/office/drawing/2014/main" id="{167E5998-2992-4B0F-942F-07F0B6B53888}"/>
              </a:ext>
            </a:extLst>
          </p:cNvPr>
          <p:cNvSpPr>
            <a:spLocks noGrp="1" noChangeArrowheads="1"/>
          </p:cNvSpPr>
          <p:nvPr>
            <p:ph type="ftr" sz="quarter" idx="2"/>
          </p:nvPr>
        </p:nvSpPr>
        <p:spPr bwMode="auto">
          <a:xfrm>
            <a:off x="0"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70" tIns="48886" rIns="97770" bIns="48886" numCol="1" anchor="b" anchorCtr="0" compatLnSpc="1">
            <a:prstTxWarp prst="textNoShape">
              <a:avLst/>
            </a:prstTxWarp>
          </a:bodyPr>
          <a:lstStyle>
            <a:lvl1pPr defTabSz="976313" eaLnBrk="1" hangingPunct="1">
              <a:defRPr sz="1400"/>
            </a:lvl1pPr>
          </a:lstStyle>
          <a:p>
            <a:pPr>
              <a:defRPr/>
            </a:pPr>
            <a:endParaRPr lang="en-GB" altLang="fr-FR"/>
          </a:p>
        </p:txBody>
      </p:sp>
      <p:sp>
        <p:nvSpPr>
          <p:cNvPr id="4101" name="Rectangle 5">
            <a:extLst>
              <a:ext uri="{FF2B5EF4-FFF2-40B4-BE49-F238E27FC236}">
                <a16:creationId xmlns:a16="http://schemas.microsoft.com/office/drawing/2014/main" id="{F256158F-50AE-43C7-A89E-AF4F78AD2642}"/>
              </a:ext>
            </a:extLst>
          </p:cNvPr>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70" tIns="48886" rIns="97770" bIns="48886" numCol="1" anchor="b" anchorCtr="0" compatLnSpc="1">
            <a:prstTxWarp prst="textNoShape">
              <a:avLst/>
            </a:prstTxWarp>
          </a:bodyPr>
          <a:lstStyle>
            <a:lvl1pPr algn="r" defTabSz="976313" eaLnBrk="1" hangingPunct="1">
              <a:defRPr sz="1400"/>
            </a:lvl1pPr>
          </a:lstStyle>
          <a:p>
            <a:pPr>
              <a:defRPr/>
            </a:pPr>
            <a:fld id="{6D86C875-8F59-4712-8CE2-C3D8442E2E63}" type="slidenum">
              <a:rPr lang="en-GB" altLang="fr-FR"/>
              <a:pPr>
                <a:defRPr/>
              </a:pPr>
              <a:t>‹N°›</a:t>
            </a:fld>
            <a:endParaRPr lang="en-GB"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2BF0300-CD35-4154-A026-29C8317F18A3}"/>
              </a:ext>
            </a:extLst>
          </p:cNvPr>
          <p:cNvSpPr>
            <a:spLocks noGrp="1" noChangeArrowheads="1"/>
          </p:cNvSpPr>
          <p:nvPr>
            <p:ph type="hdr" sz="quarter"/>
          </p:nvPr>
        </p:nvSpPr>
        <p:spPr bwMode="auto">
          <a:xfrm>
            <a:off x="0" y="0"/>
            <a:ext cx="307816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70" tIns="48886" rIns="97770" bIns="48886" numCol="1" anchor="t" anchorCtr="0" compatLnSpc="1">
            <a:prstTxWarp prst="textNoShape">
              <a:avLst/>
            </a:prstTxWarp>
          </a:bodyPr>
          <a:lstStyle>
            <a:lvl1pPr defTabSz="976313" eaLnBrk="1" hangingPunct="1">
              <a:defRPr sz="1400"/>
            </a:lvl1pPr>
          </a:lstStyle>
          <a:p>
            <a:pPr>
              <a:defRPr/>
            </a:pPr>
            <a:endParaRPr lang="en-GB" altLang="fr-FR"/>
          </a:p>
        </p:txBody>
      </p:sp>
      <p:sp>
        <p:nvSpPr>
          <p:cNvPr id="5123" name="Rectangle 3">
            <a:extLst>
              <a:ext uri="{FF2B5EF4-FFF2-40B4-BE49-F238E27FC236}">
                <a16:creationId xmlns:a16="http://schemas.microsoft.com/office/drawing/2014/main" id="{B6AB0885-18B7-4022-8E15-41F4BFE5953E}"/>
              </a:ext>
            </a:extLst>
          </p:cNvPr>
          <p:cNvSpPr>
            <a:spLocks noGrp="1" noChangeArrowheads="1"/>
          </p:cNvSpPr>
          <p:nvPr>
            <p:ph type="dt" idx="1"/>
          </p:nvPr>
        </p:nvSpPr>
        <p:spPr bwMode="auto">
          <a:xfrm>
            <a:off x="4021138"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70" tIns="48886" rIns="97770" bIns="48886" numCol="1" anchor="t" anchorCtr="0" compatLnSpc="1">
            <a:prstTxWarp prst="textNoShape">
              <a:avLst/>
            </a:prstTxWarp>
          </a:bodyPr>
          <a:lstStyle>
            <a:lvl1pPr algn="r" defTabSz="976313" eaLnBrk="1" hangingPunct="1">
              <a:defRPr sz="1400"/>
            </a:lvl1pPr>
          </a:lstStyle>
          <a:p>
            <a:pPr>
              <a:defRPr/>
            </a:pPr>
            <a:endParaRPr lang="en-GB" altLang="fr-FR"/>
          </a:p>
        </p:txBody>
      </p:sp>
      <p:sp>
        <p:nvSpPr>
          <p:cNvPr id="2052" name="Rectangle 4">
            <a:extLst>
              <a:ext uri="{FF2B5EF4-FFF2-40B4-BE49-F238E27FC236}">
                <a16:creationId xmlns:a16="http://schemas.microsoft.com/office/drawing/2014/main" id="{AB50E6C8-117C-44F4-8414-4066E4E44D78}"/>
              </a:ext>
            </a:extLst>
          </p:cNvPr>
          <p:cNvSpPr>
            <a:spLocks noGrp="1" noRot="1" noChangeAspect="1" noChangeArrowheads="1" noTextEdit="1"/>
          </p:cNvSpPr>
          <p:nvPr>
            <p:ph type="sldImg" idx="2"/>
          </p:nvPr>
        </p:nvSpPr>
        <p:spPr bwMode="auto">
          <a:xfrm>
            <a:off x="141288" y="769938"/>
            <a:ext cx="6818312" cy="3835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A5D8866D-D161-4809-90B4-1152C13C5570}"/>
              </a:ext>
            </a:extLst>
          </p:cNvPr>
          <p:cNvSpPr>
            <a:spLocks noGrp="1" noChangeArrowheads="1"/>
          </p:cNvSpPr>
          <p:nvPr>
            <p:ph type="body" sz="quarter" idx="3"/>
          </p:nvPr>
        </p:nvSpPr>
        <p:spPr bwMode="auto">
          <a:xfrm>
            <a:off x="709613" y="4860925"/>
            <a:ext cx="5680075"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70" tIns="48886" rIns="97770" bIns="48886" numCol="1" anchor="t" anchorCtr="0" compatLnSpc="1">
            <a:prstTxWarp prst="textNoShape">
              <a:avLst/>
            </a:prstTxWarp>
          </a:bodyPr>
          <a:lstStyle/>
          <a:p>
            <a:pPr lvl="0"/>
            <a:r>
              <a:rPr lang="en-GB" altLang="fr-FR" noProof="0"/>
              <a:t>Cliquez pour modifier les styles du texte du masque</a:t>
            </a:r>
          </a:p>
          <a:p>
            <a:pPr lvl="1"/>
            <a:r>
              <a:rPr lang="en-GB" altLang="fr-FR" noProof="0"/>
              <a:t>Deuxième niveau</a:t>
            </a:r>
          </a:p>
          <a:p>
            <a:pPr lvl="2"/>
            <a:r>
              <a:rPr lang="en-GB" altLang="fr-FR" noProof="0"/>
              <a:t>Troisième niveau</a:t>
            </a:r>
          </a:p>
          <a:p>
            <a:pPr lvl="3"/>
            <a:r>
              <a:rPr lang="en-GB" altLang="fr-FR" noProof="0"/>
              <a:t>Quatrième niveau</a:t>
            </a:r>
          </a:p>
          <a:p>
            <a:pPr lvl="4"/>
            <a:r>
              <a:rPr lang="en-GB" altLang="fr-FR" noProof="0"/>
              <a:t>Cinquième niveau</a:t>
            </a:r>
          </a:p>
        </p:txBody>
      </p:sp>
      <p:sp>
        <p:nvSpPr>
          <p:cNvPr id="5126" name="Rectangle 6">
            <a:extLst>
              <a:ext uri="{FF2B5EF4-FFF2-40B4-BE49-F238E27FC236}">
                <a16:creationId xmlns:a16="http://schemas.microsoft.com/office/drawing/2014/main" id="{778722B3-B455-43D9-AA4D-18794F2B467A}"/>
              </a:ext>
            </a:extLst>
          </p:cNvPr>
          <p:cNvSpPr>
            <a:spLocks noGrp="1" noChangeArrowheads="1"/>
          </p:cNvSpPr>
          <p:nvPr>
            <p:ph type="ftr" sz="quarter" idx="4"/>
          </p:nvPr>
        </p:nvSpPr>
        <p:spPr bwMode="auto">
          <a:xfrm>
            <a:off x="0"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70" tIns="48886" rIns="97770" bIns="48886" numCol="1" anchor="b" anchorCtr="0" compatLnSpc="1">
            <a:prstTxWarp prst="textNoShape">
              <a:avLst/>
            </a:prstTxWarp>
          </a:bodyPr>
          <a:lstStyle>
            <a:lvl1pPr defTabSz="976313" eaLnBrk="1" hangingPunct="1">
              <a:defRPr sz="1400"/>
            </a:lvl1pPr>
          </a:lstStyle>
          <a:p>
            <a:pPr>
              <a:defRPr/>
            </a:pPr>
            <a:endParaRPr lang="en-GB" altLang="fr-FR"/>
          </a:p>
        </p:txBody>
      </p:sp>
      <p:sp>
        <p:nvSpPr>
          <p:cNvPr id="5127" name="Rectangle 7">
            <a:extLst>
              <a:ext uri="{FF2B5EF4-FFF2-40B4-BE49-F238E27FC236}">
                <a16:creationId xmlns:a16="http://schemas.microsoft.com/office/drawing/2014/main" id="{26683436-AAED-445B-BDAD-A21EEC2919EF}"/>
              </a:ext>
            </a:extLst>
          </p:cNvPr>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70" tIns="48886" rIns="97770" bIns="48886" numCol="1" anchor="b" anchorCtr="0" compatLnSpc="1">
            <a:prstTxWarp prst="textNoShape">
              <a:avLst/>
            </a:prstTxWarp>
          </a:bodyPr>
          <a:lstStyle>
            <a:lvl1pPr algn="r" defTabSz="976313" eaLnBrk="1" hangingPunct="1">
              <a:defRPr sz="1400"/>
            </a:lvl1pPr>
          </a:lstStyle>
          <a:p>
            <a:pPr>
              <a:defRPr/>
            </a:pPr>
            <a:fld id="{E2EC7A43-9C83-486B-A7C5-CC41228FEED0}" type="slidenum">
              <a:rPr lang="en-GB" altLang="fr-FR"/>
              <a:pPr>
                <a:defRPr/>
              </a:pPr>
              <a:t>‹N°›</a:t>
            </a:fld>
            <a:endParaRPr lang="en-GB"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FE3599F-06D9-4917-92B5-F2B813EC21A2}"/>
              </a:ext>
            </a:extLst>
          </p:cNvPr>
          <p:cNvSpPr>
            <a:spLocks noGrp="1" noChangeArrowheads="1"/>
          </p:cNvSpPr>
          <p:nvPr>
            <p:ph type="sldNum" sz="quarter" idx="5"/>
          </p:nvPr>
        </p:nvSpPr>
        <p:spPr>
          <a:noFill/>
        </p:spPr>
        <p:txBody>
          <a:bodyPr/>
          <a:lstStyle>
            <a:lvl1pPr defTabSz="976313">
              <a:defRPr sz="3600">
                <a:solidFill>
                  <a:schemeClr val="tx1"/>
                </a:solidFill>
                <a:latin typeface="Arial" panose="020B0604020202020204" pitchFamily="34" charset="0"/>
              </a:defRPr>
            </a:lvl1pPr>
            <a:lvl2pPr marL="742950" indent="-285750" defTabSz="976313">
              <a:defRPr sz="3600">
                <a:solidFill>
                  <a:schemeClr val="tx1"/>
                </a:solidFill>
                <a:latin typeface="Arial" panose="020B0604020202020204" pitchFamily="34" charset="0"/>
              </a:defRPr>
            </a:lvl2pPr>
            <a:lvl3pPr marL="1143000" indent="-228600" defTabSz="976313">
              <a:defRPr sz="3600">
                <a:solidFill>
                  <a:schemeClr val="tx1"/>
                </a:solidFill>
                <a:latin typeface="Arial" panose="020B0604020202020204" pitchFamily="34" charset="0"/>
              </a:defRPr>
            </a:lvl3pPr>
            <a:lvl4pPr marL="1600200" indent="-228600" defTabSz="976313">
              <a:defRPr sz="3600">
                <a:solidFill>
                  <a:schemeClr val="tx1"/>
                </a:solidFill>
                <a:latin typeface="Arial" panose="020B0604020202020204" pitchFamily="34" charset="0"/>
              </a:defRPr>
            </a:lvl4pPr>
            <a:lvl5pPr marL="2057400" indent="-228600" defTabSz="976313">
              <a:defRPr sz="3600">
                <a:solidFill>
                  <a:schemeClr val="tx1"/>
                </a:solidFill>
                <a:latin typeface="Arial" panose="020B0604020202020204" pitchFamily="34" charset="0"/>
              </a:defRPr>
            </a:lvl5pPr>
            <a:lvl6pPr marL="2514600" indent="-228600" defTabSz="9763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763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763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76313" eaLnBrk="0" fontAlgn="base" hangingPunct="0">
              <a:spcBef>
                <a:spcPct val="0"/>
              </a:spcBef>
              <a:spcAft>
                <a:spcPct val="0"/>
              </a:spcAft>
              <a:defRPr sz="3600">
                <a:solidFill>
                  <a:schemeClr val="tx1"/>
                </a:solidFill>
                <a:latin typeface="Arial" panose="020B0604020202020204" pitchFamily="34" charset="0"/>
              </a:defRPr>
            </a:lvl9pPr>
          </a:lstStyle>
          <a:p>
            <a:fld id="{F374FF65-E6AD-4CFC-8A23-DBC97A89A8E3}" type="slidenum">
              <a:rPr lang="en-GB" altLang="fr-FR" sz="1400" smtClean="0"/>
              <a:pPr/>
              <a:t>1</a:t>
            </a:fld>
            <a:endParaRPr lang="en-GB" altLang="fr-FR" sz="1400"/>
          </a:p>
        </p:txBody>
      </p:sp>
      <p:sp>
        <p:nvSpPr>
          <p:cNvPr id="5123" name="Rectangle 2">
            <a:extLst>
              <a:ext uri="{FF2B5EF4-FFF2-40B4-BE49-F238E27FC236}">
                <a16:creationId xmlns:a16="http://schemas.microsoft.com/office/drawing/2014/main" id="{E77ED029-CDE6-4A4D-A81A-35EB24CB062C}"/>
              </a:ext>
            </a:extLst>
          </p:cNvPr>
          <p:cNvSpPr>
            <a:spLocks noGrp="1" noRot="1" noChangeAspect="1" noChangeArrowheads="1" noTextEdit="1"/>
          </p:cNvSpPr>
          <p:nvPr>
            <p:ph type="sldImg"/>
          </p:nvPr>
        </p:nvSpPr>
        <p:spPr>
          <a:xfrm>
            <a:off x="141288" y="769938"/>
            <a:ext cx="6818312" cy="3835400"/>
          </a:xfrm>
          <a:ln/>
        </p:spPr>
      </p:sp>
      <p:sp>
        <p:nvSpPr>
          <p:cNvPr id="5124" name="Rectangle 3">
            <a:extLst>
              <a:ext uri="{FF2B5EF4-FFF2-40B4-BE49-F238E27FC236}">
                <a16:creationId xmlns:a16="http://schemas.microsoft.com/office/drawing/2014/main" id="{F3EB0EED-42E0-443A-A0AC-69383C30B295}"/>
              </a:ext>
            </a:extLst>
          </p:cNvPr>
          <p:cNvSpPr>
            <a:spLocks noGrp="1" noChangeArrowheads="1"/>
          </p:cNvSpPr>
          <p:nvPr>
            <p:ph type="body" idx="1"/>
          </p:nvPr>
        </p:nvSpPr>
        <p:spPr>
          <a:noFill/>
        </p:spPr>
        <p:txBody>
          <a:bodyPr/>
          <a:lstStyle/>
          <a:p>
            <a:pPr eaLnBrk="1" hangingPunct="1"/>
            <a:endParaRPr lang="en-GB"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fr-FR"/>
              <a:t>Modifiez le style du titre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defRPr/>
            </a:pPr>
            <a:endParaRPr lang="en-US" altLang="fr-FR"/>
          </a:p>
        </p:txBody>
      </p:sp>
      <p:sp>
        <p:nvSpPr>
          <p:cNvPr id="5" name="Footer Placeholder 4"/>
          <p:cNvSpPr>
            <a:spLocks noGrp="1"/>
          </p:cNvSpPr>
          <p:nvPr>
            <p:ph type="ftr" sz="quarter" idx="11"/>
          </p:nvPr>
        </p:nvSpPr>
        <p:spPr/>
        <p:txBody>
          <a:bodyPr/>
          <a:lstStyle/>
          <a:p>
            <a:pPr>
              <a:defRPr/>
            </a:pPr>
            <a:endParaRPr lang="en-US" altLang="fr-FR"/>
          </a:p>
        </p:txBody>
      </p:sp>
      <p:sp>
        <p:nvSpPr>
          <p:cNvPr id="6" name="Slide Number Placeholder 5"/>
          <p:cNvSpPr>
            <a:spLocks noGrp="1"/>
          </p:cNvSpPr>
          <p:nvPr>
            <p:ph type="sldNum" sz="quarter" idx="12"/>
          </p:nvPr>
        </p:nvSpPr>
        <p:spPr/>
        <p:txBody>
          <a:bodyPr/>
          <a:lstStyle/>
          <a:p>
            <a:pPr>
              <a:defRPr/>
            </a:pPr>
            <a:fld id="{5CC9F875-4581-4E3A-B50C-029B087BF455}" type="slidenum">
              <a:rPr lang="en-US" altLang="fr-FR" smtClean="0"/>
              <a:pPr>
                <a:defRPr/>
              </a:pPr>
              <a:t>‹N°›</a:t>
            </a:fld>
            <a:endParaRPr lang="en-US" altLang="fr-FR"/>
          </a:p>
        </p:txBody>
      </p:sp>
    </p:spTree>
    <p:extLst>
      <p:ext uri="{BB962C8B-B14F-4D97-AF65-F5344CB8AC3E}">
        <p14:creationId xmlns:p14="http://schemas.microsoft.com/office/powerpoint/2010/main" val="213939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en-US" altLang="fr-FR"/>
          </a:p>
        </p:txBody>
      </p:sp>
      <p:sp>
        <p:nvSpPr>
          <p:cNvPr id="5" name="Footer Placeholder 4"/>
          <p:cNvSpPr>
            <a:spLocks noGrp="1"/>
          </p:cNvSpPr>
          <p:nvPr>
            <p:ph type="ftr" sz="quarter" idx="11"/>
          </p:nvPr>
        </p:nvSpPr>
        <p:spPr/>
        <p:txBody>
          <a:bodyPr/>
          <a:lstStyle/>
          <a:p>
            <a:pPr>
              <a:defRPr/>
            </a:pPr>
            <a:endParaRPr lang="en-US" altLang="fr-FR"/>
          </a:p>
        </p:txBody>
      </p:sp>
      <p:sp>
        <p:nvSpPr>
          <p:cNvPr id="6" name="Slide Number Placeholder 5"/>
          <p:cNvSpPr>
            <a:spLocks noGrp="1"/>
          </p:cNvSpPr>
          <p:nvPr>
            <p:ph type="sldNum" sz="quarter" idx="12"/>
          </p:nvPr>
        </p:nvSpPr>
        <p:spPr/>
        <p:txBody>
          <a:bodyPr/>
          <a:lstStyle/>
          <a:p>
            <a:pPr>
              <a:defRPr/>
            </a:pPr>
            <a:fld id="{05F21EB3-4D77-4102-A89E-4647673830C8}" type="slidenum">
              <a:rPr lang="en-US" altLang="fr-FR" smtClean="0"/>
              <a:pPr>
                <a:defRPr/>
              </a:pPr>
              <a:t>‹N°›</a:t>
            </a:fld>
            <a:endParaRPr lang="en-US" altLang="fr-FR"/>
          </a:p>
        </p:txBody>
      </p:sp>
    </p:spTree>
    <p:extLst>
      <p:ext uri="{BB962C8B-B14F-4D97-AF65-F5344CB8AC3E}">
        <p14:creationId xmlns:p14="http://schemas.microsoft.com/office/powerpoint/2010/main" val="268836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en-US" altLang="fr-FR"/>
          </a:p>
        </p:txBody>
      </p:sp>
      <p:sp>
        <p:nvSpPr>
          <p:cNvPr id="5" name="Footer Placeholder 4"/>
          <p:cNvSpPr>
            <a:spLocks noGrp="1"/>
          </p:cNvSpPr>
          <p:nvPr>
            <p:ph type="ftr" sz="quarter" idx="11"/>
          </p:nvPr>
        </p:nvSpPr>
        <p:spPr/>
        <p:txBody>
          <a:bodyPr/>
          <a:lstStyle/>
          <a:p>
            <a:pPr>
              <a:defRPr/>
            </a:pPr>
            <a:endParaRPr lang="en-US" altLang="fr-FR"/>
          </a:p>
        </p:txBody>
      </p:sp>
      <p:sp>
        <p:nvSpPr>
          <p:cNvPr id="6" name="Slide Number Placeholder 5"/>
          <p:cNvSpPr>
            <a:spLocks noGrp="1"/>
          </p:cNvSpPr>
          <p:nvPr>
            <p:ph type="sldNum" sz="quarter" idx="12"/>
          </p:nvPr>
        </p:nvSpPr>
        <p:spPr/>
        <p:txBody>
          <a:bodyPr/>
          <a:lstStyle/>
          <a:p>
            <a:pPr>
              <a:defRPr/>
            </a:pPr>
            <a:fld id="{37493062-937E-4C8C-8C45-EAFCCF9653DA}" type="slidenum">
              <a:rPr lang="en-US" altLang="fr-FR" smtClean="0"/>
              <a:pPr>
                <a:defRPr/>
              </a:pPr>
              <a:t>‹N°›</a:t>
            </a:fld>
            <a:endParaRPr lang="en-US" altLang="fr-FR"/>
          </a:p>
        </p:txBody>
      </p:sp>
    </p:spTree>
    <p:extLst>
      <p:ext uri="{BB962C8B-B14F-4D97-AF65-F5344CB8AC3E}">
        <p14:creationId xmlns:p14="http://schemas.microsoft.com/office/powerpoint/2010/main" val="346560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en-US" altLang="fr-FR"/>
          </a:p>
        </p:txBody>
      </p:sp>
      <p:sp>
        <p:nvSpPr>
          <p:cNvPr id="5" name="Footer Placeholder 4"/>
          <p:cNvSpPr>
            <a:spLocks noGrp="1"/>
          </p:cNvSpPr>
          <p:nvPr>
            <p:ph type="ftr" sz="quarter" idx="11"/>
          </p:nvPr>
        </p:nvSpPr>
        <p:spPr/>
        <p:txBody>
          <a:bodyPr/>
          <a:lstStyle/>
          <a:p>
            <a:pPr>
              <a:defRPr/>
            </a:pPr>
            <a:endParaRPr lang="en-US" altLang="fr-FR"/>
          </a:p>
        </p:txBody>
      </p:sp>
      <p:sp>
        <p:nvSpPr>
          <p:cNvPr id="6" name="Slide Number Placeholder 5"/>
          <p:cNvSpPr>
            <a:spLocks noGrp="1"/>
          </p:cNvSpPr>
          <p:nvPr>
            <p:ph type="sldNum" sz="quarter" idx="12"/>
          </p:nvPr>
        </p:nvSpPr>
        <p:spPr/>
        <p:txBody>
          <a:bodyPr/>
          <a:lstStyle/>
          <a:p>
            <a:pPr>
              <a:defRPr/>
            </a:pPr>
            <a:fld id="{C2D09B4F-CF50-4387-9E0A-2846EE3C6E63}" type="slidenum">
              <a:rPr lang="en-US" altLang="fr-FR" smtClean="0"/>
              <a:pPr>
                <a:defRPr/>
              </a:pPr>
              <a:t>‹N°›</a:t>
            </a:fld>
            <a:endParaRPr lang="en-US" altLang="fr-FR"/>
          </a:p>
        </p:txBody>
      </p:sp>
    </p:spTree>
    <p:extLst>
      <p:ext uri="{BB962C8B-B14F-4D97-AF65-F5344CB8AC3E}">
        <p14:creationId xmlns:p14="http://schemas.microsoft.com/office/powerpoint/2010/main" val="273139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fr-FR"/>
              <a:t>Modifiez le style du titre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defRPr/>
            </a:pPr>
            <a:endParaRPr lang="en-US" altLang="fr-FR"/>
          </a:p>
        </p:txBody>
      </p:sp>
      <p:sp>
        <p:nvSpPr>
          <p:cNvPr id="5" name="Footer Placeholder 4"/>
          <p:cNvSpPr>
            <a:spLocks noGrp="1"/>
          </p:cNvSpPr>
          <p:nvPr>
            <p:ph type="ftr" sz="quarter" idx="11"/>
          </p:nvPr>
        </p:nvSpPr>
        <p:spPr/>
        <p:txBody>
          <a:bodyPr/>
          <a:lstStyle/>
          <a:p>
            <a:pPr>
              <a:defRPr/>
            </a:pPr>
            <a:endParaRPr lang="en-US" altLang="fr-FR"/>
          </a:p>
        </p:txBody>
      </p:sp>
      <p:sp>
        <p:nvSpPr>
          <p:cNvPr id="6" name="Slide Number Placeholder 5"/>
          <p:cNvSpPr>
            <a:spLocks noGrp="1"/>
          </p:cNvSpPr>
          <p:nvPr>
            <p:ph type="sldNum" sz="quarter" idx="12"/>
          </p:nvPr>
        </p:nvSpPr>
        <p:spPr/>
        <p:txBody>
          <a:bodyPr/>
          <a:lstStyle/>
          <a:p>
            <a:pPr>
              <a:defRPr/>
            </a:pPr>
            <a:fld id="{3CFA4002-64AF-487A-9D80-C0FD67DFCD11}" type="slidenum">
              <a:rPr lang="en-US" altLang="fr-FR" smtClean="0"/>
              <a:pPr>
                <a:defRPr/>
              </a:pPr>
              <a:t>‹N°›</a:t>
            </a:fld>
            <a:endParaRPr lang="en-US" altLang="fr-FR"/>
          </a:p>
        </p:txBody>
      </p:sp>
    </p:spTree>
    <p:extLst>
      <p:ext uri="{BB962C8B-B14F-4D97-AF65-F5344CB8AC3E}">
        <p14:creationId xmlns:p14="http://schemas.microsoft.com/office/powerpoint/2010/main" val="330778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endParaRPr lang="en-US" altLang="fr-FR"/>
          </a:p>
        </p:txBody>
      </p:sp>
      <p:sp>
        <p:nvSpPr>
          <p:cNvPr id="6" name="Footer Placeholder 5"/>
          <p:cNvSpPr>
            <a:spLocks noGrp="1"/>
          </p:cNvSpPr>
          <p:nvPr>
            <p:ph type="ftr" sz="quarter" idx="11"/>
          </p:nvPr>
        </p:nvSpPr>
        <p:spPr/>
        <p:txBody>
          <a:bodyPr/>
          <a:lstStyle/>
          <a:p>
            <a:pPr>
              <a:defRPr/>
            </a:pPr>
            <a:endParaRPr lang="en-US" altLang="fr-FR"/>
          </a:p>
        </p:txBody>
      </p:sp>
      <p:sp>
        <p:nvSpPr>
          <p:cNvPr id="7" name="Slide Number Placeholder 6"/>
          <p:cNvSpPr>
            <a:spLocks noGrp="1"/>
          </p:cNvSpPr>
          <p:nvPr>
            <p:ph type="sldNum" sz="quarter" idx="12"/>
          </p:nvPr>
        </p:nvSpPr>
        <p:spPr/>
        <p:txBody>
          <a:bodyPr/>
          <a:lstStyle/>
          <a:p>
            <a:pPr>
              <a:defRPr/>
            </a:pPr>
            <a:fld id="{15A6AA17-9340-471F-821B-6F70B38DAA7B}" type="slidenum">
              <a:rPr lang="en-US" altLang="fr-FR" smtClean="0"/>
              <a:pPr>
                <a:defRPr/>
              </a:pPr>
              <a:t>‹N°›</a:t>
            </a:fld>
            <a:endParaRPr lang="en-US" altLang="fr-FR"/>
          </a:p>
        </p:txBody>
      </p:sp>
    </p:spTree>
    <p:extLst>
      <p:ext uri="{BB962C8B-B14F-4D97-AF65-F5344CB8AC3E}">
        <p14:creationId xmlns:p14="http://schemas.microsoft.com/office/powerpoint/2010/main" val="299038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fr-FR"/>
              <a:t>Modifiez le style du titre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fr-FR"/>
              <a:t>Modifier les styles du texte du masque</a:t>
            </a:r>
          </a:p>
        </p:txBody>
      </p:sp>
      <p:sp>
        <p:nvSpPr>
          <p:cNvPr id="4" name="Content Placeholder 3"/>
          <p:cNvSpPr>
            <a:spLocks noGrp="1"/>
          </p:cNvSpPr>
          <p:nvPr>
            <p:ph sz="half" idx="2"/>
          </p:nvPr>
        </p:nvSpPr>
        <p:spPr>
          <a:xfrm>
            <a:off x="3527112" y="10521315"/>
            <a:ext cx="21662705" cy="154752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fr-FR"/>
              <a:t>Modifier les styles du texte du masque</a:t>
            </a:r>
          </a:p>
        </p:txBody>
      </p:sp>
      <p:sp>
        <p:nvSpPr>
          <p:cNvPr id="6" name="Content Placeholder 5"/>
          <p:cNvSpPr>
            <a:spLocks noGrp="1"/>
          </p:cNvSpPr>
          <p:nvPr>
            <p:ph sz="quarter" idx="4"/>
          </p:nvPr>
        </p:nvSpPr>
        <p:spPr>
          <a:xfrm>
            <a:off x="25923240" y="10521315"/>
            <a:ext cx="21769390" cy="154752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endParaRPr lang="en-US" altLang="fr-FR"/>
          </a:p>
        </p:txBody>
      </p:sp>
      <p:sp>
        <p:nvSpPr>
          <p:cNvPr id="8" name="Footer Placeholder 7"/>
          <p:cNvSpPr>
            <a:spLocks noGrp="1"/>
          </p:cNvSpPr>
          <p:nvPr>
            <p:ph type="ftr" sz="quarter" idx="11"/>
          </p:nvPr>
        </p:nvSpPr>
        <p:spPr/>
        <p:txBody>
          <a:bodyPr/>
          <a:lstStyle/>
          <a:p>
            <a:pPr>
              <a:defRPr/>
            </a:pPr>
            <a:endParaRPr lang="en-US" altLang="fr-FR"/>
          </a:p>
        </p:txBody>
      </p:sp>
      <p:sp>
        <p:nvSpPr>
          <p:cNvPr id="9" name="Slide Number Placeholder 8"/>
          <p:cNvSpPr>
            <a:spLocks noGrp="1"/>
          </p:cNvSpPr>
          <p:nvPr>
            <p:ph type="sldNum" sz="quarter" idx="12"/>
          </p:nvPr>
        </p:nvSpPr>
        <p:spPr/>
        <p:txBody>
          <a:bodyPr/>
          <a:lstStyle/>
          <a:p>
            <a:pPr>
              <a:defRPr/>
            </a:pPr>
            <a:fld id="{DC00DD21-DE83-4738-8E97-C13007B4A9DC}" type="slidenum">
              <a:rPr lang="en-US" altLang="fr-FR" smtClean="0"/>
              <a:pPr>
                <a:defRPr/>
              </a:pPr>
              <a:t>‹N°›</a:t>
            </a:fld>
            <a:endParaRPr lang="en-US" altLang="fr-FR"/>
          </a:p>
        </p:txBody>
      </p:sp>
    </p:spTree>
    <p:extLst>
      <p:ext uri="{BB962C8B-B14F-4D97-AF65-F5344CB8AC3E}">
        <p14:creationId xmlns:p14="http://schemas.microsoft.com/office/powerpoint/2010/main" val="386363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endParaRPr lang="en-US" altLang="fr-FR"/>
          </a:p>
        </p:txBody>
      </p:sp>
      <p:sp>
        <p:nvSpPr>
          <p:cNvPr id="4" name="Footer Placeholder 3"/>
          <p:cNvSpPr>
            <a:spLocks noGrp="1"/>
          </p:cNvSpPr>
          <p:nvPr>
            <p:ph type="ftr" sz="quarter" idx="11"/>
          </p:nvPr>
        </p:nvSpPr>
        <p:spPr/>
        <p:txBody>
          <a:bodyPr/>
          <a:lstStyle/>
          <a:p>
            <a:pPr>
              <a:defRPr/>
            </a:pPr>
            <a:endParaRPr lang="en-US" altLang="fr-FR"/>
          </a:p>
        </p:txBody>
      </p:sp>
      <p:sp>
        <p:nvSpPr>
          <p:cNvPr id="5" name="Slide Number Placeholder 4"/>
          <p:cNvSpPr>
            <a:spLocks noGrp="1"/>
          </p:cNvSpPr>
          <p:nvPr>
            <p:ph type="sldNum" sz="quarter" idx="12"/>
          </p:nvPr>
        </p:nvSpPr>
        <p:spPr/>
        <p:txBody>
          <a:bodyPr/>
          <a:lstStyle/>
          <a:p>
            <a:pPr>
              <a:defRPr/>
            </a:pPr>
            <a:fld id="{2BA2D126-B51E-4BC2-923A-EDD80628EAC1}" type="slidenum">
              <a:rPr lang="en-US" altLang="fr-FR" smtClean="0"/>
              <a:pPr>
                <a:defRPr/>
              </a:pPr>
              <a:t>‹N°›</a:t>
            </a:fld>
            <a:endParaRPr lang="en-US" altLang="fr-FR"/>
          </a:p>
        </p:txBody>
      </p:sp>
    </p:spTree>
    <p:extLst>
      <p:ext uri="{BB962C8B-B14F-4D97-AF65-F5344CB8AC3E}">
        <p14:creationId xmlns:p14="http://schemas.microsoft.com/office/powerpoint/2010/main" val="262550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fr-FR"/>
          </a:p>
        </p:txBody>
      </p:sp>
      <p:sp>
        <p:nvSpPr>
          <p:cNvPr id="3" name="Footer Placeholder 2"/>
          <p:cNvSpPr>
            <a:spLocks noGrp="1"/>
          </p:cNvSpPr>
          <p:nvPr>
            <p:ph type="ftr" sz="quarter" idx="11"/>
          </p:nvPr>
        </p:nvSpPr>
        <p:spPr/>
        <p:txBody>
          <a:bodyPr/>
          <a:lstStyle/>
          <a:p>
            <a:pPr>
              <a:defRPr/>
            </a:pPr>
            <a:endParaRPr lang="en-US" altLang="fr-FR"/>
          </a:p>
        </p:txBody>
      </p:sp>
      <p:sp>
        <p:nvSpPr>
          <p:cNvPr id="4" name="Slide Number Placeholder 3"/>
          <p:cNvSpPr>
            <a:spLocks noGrp="1"/>
          </p:cNvSpPr>
          <p:nvPr>
            <p:ph type="sldNum" sz="quarter" idx="12"/>
          </p:nvPr>
        </p:nvSpPr>
        <p:spPr/>
        <p:txBody>
          <a:bodyPr/>
          <a:lstStyle/>
          <a:p>
            <a:pPr>
              <a:defRPr/>
            </a:pPr>
            <a:fld id="{7E7E88AA-3D24-4E30-8DA5-5C52570809E4}" type="slidenum">
              <a:rPr lang="en-US" altLang="fr-FR" smtClean="0"/>
              <a:pPr>
                <a:defRPr/>
              </a:pPr>
              <a:t>‹N°›</a:t>
            </a:fld>
            <a:endParaRPr lang="en-US" altLang="fr-FR"/>
          </a:p>
        </p:txBody>
      </p:sp>
    </p:spTree>
    <p:extLst>
      <p:ext uri="{BB962C8B-B14F-4D97-AF65-F5344CB8AC3E}">
        <p14:creationId xmlns:p14="http://schemas.microsoft.com/office/powerpoint/2010/main" val="376763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fr-FR"/>
              <a:t>Modifiez le style du titre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fr-FR"/>
              <a:t>Modifier les styles du texte du masque</a:t>
            </a:r>
          </a:p>
        </p:txBody>
      </p:sp>
      <p:sp>
        <p:nvSpPr>
          <p:cNvPr id="5" name="Date Placeholder 4"/>
          <p:cNvSpPr>
            <a:spLocks noGrp="1"/>
          </p:cNvSpPr>
          <p:nvPr>
            <p:ph type="dt" sz="half" idx="10"/>
          </p:nvPr>
        </p:nvSpPr>
        <p:spPr/>
        <p:txBody>
          <a:bodyPr/>
          <a:lstStyle/>
          <a:p>
            <a:pPr>
              <a:defRPr/>
            </a:pPr>
            <a:endParaRPr lang="en-US" altLang="fr-FR"/>
          </a:p>
        </p:txBody>
      </p:sp>
      <p:sp>
        <p:nvSpPr>
          <p:cNvPr id="6" name="Footer Placeholder 5"/>
          <p:cNvSpPr>
            <a:spLocks noGrp="1"/>
          </p:cNvSpPr>
          <p:nvPr>
            <p:ph type="ftr" sz="quarter" idx="11"/>
          </p:nvPr>
        </p:nvSpPr>
        <p:spPr/>
        <p:txBody>
          <a:bodyPr/>
          <a:lstStyle/>
          <a:p>
            <a:pPr>
              <a:defRPr/>
            </a:pPr>
            <a:endParaRPr lang="en-US" altLang="fr-FR"/>
          </a:p>
        </p:txBody>
      </p:sp>
      <p:sp>
        <p:nvSpPr>
          <p:cNvPr id="7" name="Slide Number Placeholder 6"/>
          <p:cNvSpPr>
            <a:spLocks noGrp="1"/>
          </p:cNvSpPr>
          <p:nvPr>
            <p:ph type="sldNum" sz="quarter" idx="12"/>
          </p:nvPr>
        </p:nvSpPr>
        <p:spPr/>
        <p:txBody>
          <a:bodyPr/>
          <a:lstStyle/>
          <a:p>
            <a:pPr>
              <a:defRPr/>
            </a:pPr>
            <a:fld id="{4C828F32-5C9C-4524-AF79-3972182A33E6}" type="slidenum">
              <a:rPr lang="en-US" altLang="fr-FR" smtClean="0"/>
              <a:pPr>
                <a:defRPr/>
              </a:pPr>
              <a:t>‹N°›</a:t>
            </a:fld>
            <a:endParaRPr lang="en-US" altLang="fr-FR"/>
          </a:p>
        </p:txBody>
      </p:sp>
    </p:spTree>
    <p:extLst>
      <p:ext uri="{BB962C8B-B14F-4D97-AF65-F5344CB8AC3E}">
        <p14:creationId xmlns:p14="http://schemas.microsoft.com/office/powerpoint/2010/main" val="159199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fr-FR"/>
              <a:t>Modifiez le style du titre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fr-FR"/>
              <a:t>Cliquez sur l'icône pour ajouter une image</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fr-FR"/>
              <a:t>Modifier les styles du texte du masque</a:t>
            </a:r>
          </a:p>
        </p:txBody>
      </p:sp>
      <p:sp>
        <p:nvSpPr>
          <p:cNvPr id="5" name="Date Placeholder 4"/>
          <p:cNvSpPr>
            <a:spLocks noGrp="1"/>
          </p:cNvSpPr>
          <p:nvPr>
            <p:ph type="dt" sz="half" idx="10"/>
          </p:nvPr>
        </p:nvSpPr>
        <p:spPr/>
        <p:txBody>
          <a:bodyPr/>
          <a:lstStyle/>
          <a:p>
            <a:pPr>
              <a:defRPr/>
            </a:pPr>
            <a:endParaRPr lang="en-US" altLang="fr-FR"/>
          </a:p>
        </p:txBody>
      </p:sp>
      <p:sp>
        <p:nvSpPr>
          <p:cNvPr id="6" name="Footer Placeholder 5"/>
          <p:cNvSpPr>
            <a:spLocks noGrp="1"/>
          </p:cNvSpPr>
          <p:nvPr>
            <p:ph type="ftr" sz="quarter" idx="11"/>
          </p:nvPr>
        </p:nvSpPr>
        <p:spPr/>
        <p:txBody>
          <a:bodyPr/>
          <a:lstStyle/>
          <a:p>
            <a:pPr>
              <a:defRPr/>
            </a:pPr>
            <a:endParaRPr lang="en-US" altLang="fr-FR"/>
          </a:p>
        </p:txBody>
      </p:sp>
      <p:sp>
        <p:nvSpPr>
          <p:cNvPr id="7" name="Slide Number Placeholder 6"/>
          <p:cNvSpPr>
            <a:spLocks noGrp="1"/>
          </p:cNvSpPr>
          <p:nvPr>
            <p:ph type="sldNum" sz="quarter" idx="12"/>
          </p:nvPr>
        </p:nvSpPr>
        <p:spPr/>
        <p:txBody>
          <a:bodyPr/>
          <a:lstStyle/>
          <a:p>
            <a:pPr>
              <a:defRPr/>
            </a:pPr>
            <a:fld id="{D00AB019-9ABE-4E7A-A2AC-54F61410B40F}" type="slidenum">
              <a:rPr lang="en-US" altLang="fr-FR" smtClean="0"/>
              <a:pPr>
                <a:defRPr/>
              </a:pPr>
              <a:t>‹N°›</a:t>
            </a:fld>
            <a:endParaRPr lang="en-US" altLang="fr-FR"/>
          </a:p>
        </p:txBody>
      </p:sp>
    </p:spTree>
    <p:extLst>
      <p:ext uri="{BB962C8B-B14F-4D97-AF65-F5344CB8AC3E}">
        <p14:creationId xmlns:p14="http://schemas.microsoft.com/office/powerpoint/2010/main" val="25198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pPr>
              <a:defRPr/>
            </a:pPr>
            <a:endParaRPr lang="en-US" altLang="fr-FR"/>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pPr>
              <a:defRPr/>
            </a:pPr>
            <a:endParaRPr lang="en-US" altLang="fr-FR"/>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pPr>
              <a:defRPr/>
            </a:pPr>
            <a:fld id="{C04E62AE-6534-4466-8BF1-A421ACBADD75}" type="slidenum">
              <a:rPr lang="en-US" altLang="fr-FR" smtClean="0"/>
              <a:pPr>
                <a:defRPr/>
              </a:pPr>
              <a:t>‹N°›</a:t>
            </a:fld>
            <a:endParaRPr lang="en-US" altLang="fr-FR"/>
          </a:p>
        </p:txBody>
      </p:sp>
    </p:spTree>
    <p:extLst>
      <p:ext uri="{BB962C8B-B14F-4D97-AF65-F5344CB8AC3E}">
        <p14:creationId xmlns:p14="http://schemas.microsoft.com/office/powerpoint/2010/main" val="3333412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8.png"/><Relationship Id="rId5" Type="http://schemas.openxmlformats.org/officeDocument/2006/relationships/image" Target="../media/image3.jp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www.urbanfarming-greenhouse.eu/" TargetMode="External"/><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52">
            <a:extLst>
              <a:ext uri="{FF2B5EF4-FFF2-40B4-BE49-F238E27FC236}">
                <a16:creationId xmlns:a16="http://schemas.microsoft.com/office/drawing/2014/main" id="{15240385-E6C8-4F20-BC85-343D6B5187F4}"/>
              </a:ext>
            </a:extLst>
          </p:cNvPr>
          <p:cNvSpPr>
            <a:spLocks noChangeShapeType="1"/>
          </p:cNvSpPr>
          <p:nvPr/>
        </p:nvSpPr>
        <p:spPr bwMode="auto">
          <a:xfrm>
            <a:off x="7673208" y="3979073"/>
            <a:ext cx="37084120" cy="91119"/>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422"/>
          </a:p>
        </p:txBody>
      </p:sp>
      <p:sp>
        <p:nvSpPr>
          <p:cNvPr id="4099" name="Text Box 4">
            <a:extLst>
              <a:ext uri="{FF2B5EF4-FFF2-40B4-BE49-F238E27FC236}">
                <a16:creationId xmlns:a16="http://schemas.microsoft.com/office/drawing/2014/main" id="{8E7E01A3-740B-4E8A-BF22-01BD11B1D5A3}"/>
              </a:ext>
            </a:extLst>
          </p:cNvPr>
          <p:cNvSpPr txBox="1">
            <a:spLocks noChangeArrowheads="1"/>
          </p:cNvSpPr>
          <p:nvPr/>
        </p:nvSpPr>
        <p:spPr bwMode="auto">
          <a:xfrm>
            <a:off x="9451089" y="-539056"/>
            <a:ext cx="30179145" cy="213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538" tIns="51269" rIns="102538" bIns="51269">
            <a:spAutoFit/>
          </a:bodyPr>
          <a:lstStyle>
            <a:lvl1pPr defTabSz="4114800">
              <a:spcBef>
                <a:spcPct val="20000"/>
              </a:spcBef>
              <a:buChar char="•"/>
              <a:defRPr sz="14300">
                <a:solidFill>
                  <a:schemeClr val="tx1"/>
                </a:solidFill>
                <a:latin typeface="Arial" panose="020B0604020202020204" pitchFamily="34" charset="0"/>
              </a:defRPr>
            </a:lvl1pPr>
            <a:lvl2pPr marL="762000" indent="-1285875" defTabSz="4114800">
              <a:spcBef>
                <a:spcPct val="20000"/>
              </a:spcBef>
              <a:buChar char="–"/>
              <a:defRPr sz="12700">
                <a:solidFill>
                  <a:schemeClr val="tx1"/>
                </a:solidFill>
                <a:latin typeface="Arial" panose="020B0604020202020204" pitchFamily="34" charset="0"/>
              </a:defRPr>
            </a:lvl2pPr>
            <a:lvl3pPr marL="1524000" indent="-1028700" defTabSz="4114800">
              <a:spcBef>
                <a:spcPct val="20000"/>
              </a:spcBef>
              <a:buChar char="•"/>
              <a:defRPr sz="10800">
                <a:solidFill>
                  <a:schemeClr val="tx1"/>
                </a:solidFill>
                <a:latin typeface="Arial" panose="020B0604020202020204" pitchFamily="34" charset="0"/>
              </a:defRPr>
            </a:lvl3pPr>
            <a:lvl4pPr marL="2286000" indent="-1028700" defTabSz="4114800">
              <a:spcBef>
                <a:spcPct val="20000"/>
              </a:spcBef>
              <a:buChar char="–"/>
              <a:defRPr sz="9000">
                <a:solidFill>
                  <a:schemeClr val="tx1"/>
                </a:solidFill>
                <a:latin typeface="Arial" panose="020B0604020202020204" pitchFamily="34" charset="0"/>
              </a:defRPr>
            </a:lvl4pPr>
            <a:lvl5pPr marL="3048000" indent="-1028700" defTabSz="4114800">
              <a:spcBef>
                <a:spcPct val="20000"/>
              </a:spcBef>
              <a:buChar char="»"/>
              <a:defRPr sz="9000">
                <a:solidFill>
                  <a:schemeClr val="tx1"/>
                </a:solidFill>
                <a:latin typeface="Arial" panose="020B0604020202020204" pitchFamily="34" charset="0"/>
              </a:defRPr>
            </a:lvl5pPr>
            <a:lvl6pPr marL="35052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39624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44196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48768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algn="ctr" eaLnBrk="1" hangingPunct="1">
              <a:spcBef>
                <a:spcPct val="0"/>
              </a:spcBef>
              <a:buFontTx/>
              <a:buNone/>
            </a:pPr>
            <a:endParaRPr lang="en-GB" altLang="fr-FR" sz="6600" b="1" dirty="0">
              <a:solidFill>
                <a:srgbClr val="0000FF"/>
              </a:solidFill>
            </a:endParaRPr>
          </a:p>
          <a:p>
            <a:pPr algn="ctr" eaLnBrk="1" hangingPunct="1">
              <a:spcBef>
                <a:spcPct val="0"/>
              </a:spcBef>
              <a:buFontTx/>
              <a:buNone/>
            </a:pPr>
            <a:r>
              <a:rPr lang="en-GB" altLang="fr-FR" sz="6600" b="1" dirty="0">
                <a:solidFill>
                  <a:srgbClr val="0000FF"/>
                </a:solidFill>
              </a:rPr>
              <a:t>GROOF – </a:t>
            </a:r>
            <a:r>
              <a:rPr lang="fr-BE" altLang="fr-FR" sz="6600" b="1" dirty="0" err="1">
                <a:solidFill>
                  <a:srgbClr val="0000FF"/>
                </a:solidFill>
              </a:rPr>
              <a:t>Reduce</a:t>
            </a:r>
            <a:r>
              <a:rPr lang="fr-BE" altLang="fr-FR" sz="6600" b="1" dirty="0">
                <a:solidFill>
                  <a:srgbClr val="0000FF"/>
                </a:solidFill>
              </a:rPr>
              <a:t> CO2 </a:t>
            </a:r>
            <a:r>
              <a:rPr lang="fr-BE" altLang="fr-FR" sz="6600" b="1" dirty="0" err="1">
                <a:solidFill>
                  <a:srgbClr val="0000FF"/>
                </a:solidFill>
              </a:rPr>
              <a:t>thanks</a:t>
            </a:r>
            <a:r>
              <a:rPr lang="fr-BE" altLang="fr-FR" sz="6600" b="1" dirty="0">
                <a:solidFill>
                  <a:srgbClr val="0000FF"/>
                </a:solidFill>
              </a:rPr>
              <a:t> to </a:t>
            </a:r>
            <a:r>
              <a:rPr lang="fr-BE" altLang="fr-FR" sz="6600" b="1" dirty="0" err="1">
                <a:solidFill>
                  <a:srgbClr val="0000FF"/>
                </a:solidFill>
              </a:rPr>
              <a:t>energy</a:t>
            </a:r>
            <a:r>
              <a:rPr lang="fr-BE" altLang="fr-FR" sz="6600" b="1" dirty="0">
                <a:solidFill>
                  <a:srgbClr val="0000FF"/>
                </a:solidFill>
              </a:rPr>
              <a:t> </a:t>
            </a:r>
            <a:r>
              <a:rPr lang="fr-BE" altLang="fr-FR" sz="6600" b="1" dirty="0" err="1">
                <a:solidFill>
                  <a:srgbClr val="0000FF"/>
                </a:solidFill>
              </a:rPr>
              <a:t>optimised</a:t>
            </a:r>
            <a:r>
              <a:rPr lang="fr-BE" altLang="fr-FR" sz="6600" b="1" dirty="0">
                <a:solidFill>
                  <a:srgbClr val="0000FF"/>
                </a:solidFill>
              </a:rPr>
              <a:t> </a:t>
            </a:r>
            <a:r>
              <a:rPr lang="fr-BE" altLang="fr-FR" sz="6600" b="1" dirty="0" err="1">
                <a:solidFill>
                  <a:srgbClr val="0000FF"/>
                </a:solidFill>
              </a:rPr>
              <a:t>greenhouse</a:t>
            </a:r>
            <a:endParaRPr lang="en-GB" altLang="fr-FR" sz="6600" b="1" dirty="0">
              <a:solidFill>
                <a:srgbClr val="0000FF"/>
              </a:solidFill>
            </a:endParaRPr>
          </a:p>
        </p:txBody>
      </p:sp>
      <p:sp>
        <p:nvSpPr>
          <p:cNvPr id="4100" name="Text Box 7">
            <a:extLst>
              <a:ext uri="{FF2B5EF4-FFF2-40B4-BE49-F238E27FC236}">
                <a16:creationId xmlns:a16="http://schemas.microsoft.com/office/drawing/2014/main" id="{8572BF03-BAA5-4B58-95A9-1656300B6097}"/>
              </a:ext>
            </a:extLst>
          </p:cNvPr>
          <p:cNvSpPr txBox="1">
            <a:spLocks noChangeArrowheads="1"/>
          </p:cNvSpPr>
          <p:nvPr/>
        </p:nvSpPr>
        <p:spPr bwMode="auto">
          <a:xfrm>
            <a:off x="1518547" y="5074148"/>
            <a:ext cx="22725889" cy="96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538" tIns="51269" rIns="102538" bIns="51269">
            <a:spAutoFit/>
          </a:bodyPr>
          <a:lstStyle>
            <a:lvl1pPr defTabSz="4114800">
              <a:spcBef>
                <a:spcPct val="20000"/>
              </a:spcBef>
              <a:buChar char="•"/>
              <a:defRPr sz="14300">
                <a:solidFill>
                  <a:schemeClr val="tx1"/>
                </a:solidFill>
                <a:latin typeface="Arial" panose="020B0604020202020204" pitchFamily="34" charset="0"/>
              </a:defRPr>
            </a:lvl1pPr>
            <a:lvl2pPr marL="762000" indent="-1285875" defTabSz="4114800">
              <a:spcBef>
                <a:spcPct val="20000"/>
              </a:spcBef>
              <a:buChar char="–"/>
              <a:defRPr sz="12700">
                <a:solidFill>
                  <a:schemeClr val="tx1"/>
                </a:solidFill>
                <a:latin typeface="Arial" panose="020B0604020202020204" pitchFamily="34" charset="0"/>
              </a:defRPr>
            </a:lvl2pPr>
            <a:lvl3pPr marL="1524000" indent="-1028700" defTabSz="4114800">
              <a:spcBef>
                <a:spcPct val="20000"/>
              </a:spcBef>
              <a:buChar char="•"/>
              <a:defRPr sz="10800">
                <a:solidFill>
                  <a:schemeClr val="tx1"/>
                </a:solidFill>
                <a:latin typeface="Arial" panose="020B0604020202020204" pitchFamily="34" charset="0"/>
              </a:defRPr>
            </a:lvl3pPr>
            <a:lvl4pPr marL="2286000" indent="-1028700" defTabSz="4114800">
              <a:spcBef>
                <a:spcPct val="20000"/>
              </a:spcBef>
              <a:buChar char="–"/>
              <a:defRPr sz="9000">
                <a:solidFill>
                  <a:schemeClr val="tx1"/>
                </a:solidFill>
                <a:latin typeface="Arial" panose="020B0604020202020204" pitchFamily="34" charset="0"/>
              </a:defRPr>
            </a:lvl4pPr>
            <a:lvl5pPr marL="3048000" indent="-1028700" defTabSz="4114800">
              <a:spcBef>
                <a:spcPct val="20000"/>
              </a:spcBef>
              <a:buChar char="»"/>
              <a:defRPr sz="9000">
                <a:solidFill>
                  <a:schemeClr val="tx1"/>
                </a:solidFill>
                <a:latin typeface="Arial" panose="020B0604020202020204" pitchFamily="34" charset="0"/>
              </a:defRPr>
            </a:lvl5pPr>
            <a:lvl6pPr marL="35052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39624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44196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48768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eaLnBrk="1" hangingPunct="1">
              <a:spcBef>
                <a:spcPct val="0"/>
              </a:spcBef>
              <a:buFontTx/>
              <a:buNone/>
            </a:pPr>
            <a:r>
              <a:rPr lang="en-GB" altLang="fr-FR" sz="5600" b="1" dirty="0">
                <a:solidFill>
                  <a:srgbClr val="0000FF"/>
                </a:solidFill>
              </a:rPr>
              <a:t>Introduction, context and objectives</a:t>
            </a:r>
            <a:endParaRPr lang="en-US" altLang="fr-FR" sz="5600" dirty="0">
              <a:solidFill>
                <a:srgbClr val="0000FF"/>
              </a:solidFill>
            </a:endParaRPr>
          </a:p>
        </p:txBody>
      </p:sp>
      <p:sp>
        <p:nvSpPr>
          <p:cNvPr id="4101" name="Rectangle 14">
            <a:extLst>
              <a:ext uri="{FF2B5EF4-FFF2-40B4-BE49-F238E27FC236}">
                <a16:creationId xmlns:a16="http://schemas.microsoft.com/office/drawing/2014/main" id="{7F361591-DA47-4E1C-9D47-F149E72C720F}"/>
              </a:ext>
            </a:extLst>
          </p:cNvPr>
          <p:cNvSpPr>
            <a:spLocks noChangeArrowheads="1"/>
          </p:cNvSpPr>
          <p:nvPr/>
        </p:nvSpPr>
        <p:spPr bwMode="auto">
          <a:xfrm>
            <a:off x="16568830" y="1236169"/>
            <a:ext cx="184731" cy="46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fr-FR" altLang="fr-FR" sz="2422"/>
          </a:p>
        </p:txBody>
      </p:sp>
      <p:sp>
        <p:nvSpPr>
          <p:cNvPr id="4102" name="Text Box 249">
            <a:extLst>
              <a:ext uri="{FF2B5EF4-FFF2-40B4-BE49-F238E27FC236}">
                <a16:creationId xmlns:a16="http://schemas.microsoft.com/office/drawing/2014/main" id="{4F2BD40C-01DD-4253-8F29-E555DB602CAF}"/>
              </a:ext>
            </a:extLst>
          </p:cNvPr>
          <p:cNvSpPr txBox="1">
            <a:spLocks noChangeArrowheads="1"/>
          </p:cNvSpPr>
          <p:nvPr/>
        </p:nvSpPr>
        <p:spPr bwMode="auto">
          <a:xfrm>
            <a:off x="2263858" y="6038994"/>
            <a:ext cx="2101458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14800">
              <a:spcBef>
                <a:spcPct val="20000"/>
              </a:spcBef>
              <a:buChar char="•"/>
              <a:defRPr sz="14300">
                <a:solidFill>
                  <a:schemeClr val="tx1"/>
                </a:solidFill>
                <a:latin typeface="Arial" panose="020B0604020202020204" pitchFamily="34" charset="0"/>
              </a:defRPr>
            </a:lvl1pPr>
            <a:lvl2pPr marL="3344863" indent="-1285875" defTabSz="4114800">
              <a:spcBef>
                <a:spcPct val="20000"/>
              </a:spcBef>
              <a:buChar char="–"/>
              <a:defRPr sz="12700">
                <a:solidFill>
                  <a:schemeClr val="tx1"/>
                </a:solidFill>
                <a:latin typeface="Arial" panose="020B0604020202020204" pitchFamily="34" charset="0"/>
              </a:defRPr>
            </a:lvl2pPr>
            <a:lvl3pPr marL="5143500" indent="-1028700" defTabSz="4114800">
              <a:spcBef>
                <a:spcPct val="20000"/>
              </a:spcBef>
              <a:buChar char="•"/>
              <a:defRPr sz="10800">
                <a:solidFill>
                  <a:schemeClr val="tx1"/>
                </a:solidFill>
                <a:latin typeface="Arial" panose="020B0604020202020204" pitchFamily="34" charset="0"/>
              </a:defRPr>
            </a:lvl3pPr>
            <a:lvl4pPr marL="7200900" indent="-1028700" defTabSz="4114800">
              <a:spcBef>
                <a:spcPct val="20000"/>
              </a:spcBef>
              <a:buChar char="–"/>
              <a:defRPr sz="9000">
                <a:solidFill>
                  <a:schemeClr val="tx1"/>
                </a:solidFill>
                <a:latin typeface="Arial" panose="020B0604020202020204" pitchFamily="34" charset="0"/>
              </a:defRPr>
            </a:lvl4pPr>
            <a:lvl5pPr marL="9256713" indent="-1028700" defTabSz="4114800">
              <a:spcBef>
                <a:spcPct val="20000"/>
              </a:spcBef>
              <a:buChar char="»"/>
              <a:defRPr sz="9000">
                <a:solidFill>
                  <a:schemeClr val="tx1"/>
                </a:solidFill>
                <a:latin typeface="Arial" panose="020B0604020202020204" pitchFamily="34" charset="0"/>
              </a:defRPr>
            </a:lvl5pPr>
            <a:lvl6pPr marL="97139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101711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106283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110855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algn="just" eaLnBrk="1" hangingPunct="1">
              <a:spcBef>
                <a:spcPct val="0"/>
              </a:spcBef>
              <a:buFontTx/>
              <a:buNone/>
            </a:pPr>
            <a:r>
              <a:rPr lang="en-US" altLang="fr-FR" sz="3600" dirty="0"/>
              <a:t>The GROOF project is an innovative cross-sectorial approach to reduce CO2 emissions in the building and agricultural sectors by combining energy use for heating and cooling with local food production in one building. This CO2 emissions reduction is possible thanks to 1) the recirculation of the heat generated by the building to a rooftop greenhouse (RTG) actively (through the ventilation system) and passively to promote plant production, (2) the collect of CO2 produced by human activity and building activities to stimulate plants growth and improve yield, (3) the reduction of transport-generated CO2 emissions by producing fresh food locally. </a:t>
            </a:r>
            <a:endParaRPr lang="en-GB" altLang="fr-FR" sz="3600" dirty="0"/>
          </a:p>
        </p:txBody>
      </p:sp>
      <p:sp>
        <p:nvSpPr>
          <p:cNvPr id="4103" name="Rectangle 6">
            <a:extLst>
              <a:ext uri="{FF2B5EF4-FFF2-40B4-BE49-F238E27FC236}">
                <a16:creationId xmlns:a16="http://schemas.microsoft.com/office/drawing/2014/main" id="{2B0739AD-619D-493F-8F25-A4E9B0B59F70}"/>
              </a:ext>
            </a:extLst>
          </p:cNvPr>
          <p:cNvSpPr>
            <a:spLocks noChangeArrowheads="1"/>
          </p:cNvSpPr>
          <p:nvPr/>
        </p:nvSpPr>
        <p:spPr bwMode="auto">
          <a:xfrm>
            <a:off x="9068440" y="1462426"/>
            <a:ext cx="31471709" cy="2138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538" tIns="51269" rIns="102538" bIns="51269" anchor="ctr">
            <a:spAutoFit/>
          </a:bodyPr>
          <a:lstStyle>
            <a:lvl1pPr marL="342900" indent="-342900" defTabSz="1524000">
              <a:defRPr sz="3600">
                <a:solidFill>
                  <a:schemeClr val="tx1"/>
                </a:solidFill>
                <a:latin typeface="Arial" panose="020B0604020202020204" pitchFamily="34" charset="0"/>
              </a:defRPr>
            </a:lvl1pPr>
            <a:lvl2pPr marL="1104900" indent="-342900" defTabSz="1524000">
              <a:defRPr sz="3600">
                <a:solidFill>
                  <a:schemeClr val="tx1"/>
                </a:solidFill>
                <a:latin typeface="Arial" panose="020B0604020202020204" pitchFamily="34" charset="0"/>
              </a:defRPr>
            </a:lvl2pPr>
            <a:lvl3pPr marL="1866900" indent="-342900" defTabSz="1524000">
              <a:defRPr sz="3600">
                <a:solidFill>
                  <a:schemeClr val="tx1"/>
                </a:solidFill>
                <a:latin typeface="Arial" panose="020B0604020202020204" pitchFamily="34" charset="0"/>
              </a:defRPr>
            </a:lvl3pPr>
            <a:lvl4pPr marL="2628900" indent="-342900" defTabSz="1524000">
              <a:defRPr sz="3600">
                <a:solidFill>
                  <a:schemeClr val="tx1"/>
                </a:solidFill>
                <a:latin typeface="Arial" panose="020B0604020202020204" pitchFamily="34" charset="0"/>
              </a:defRPr>
            </a:lvl4pPr>
            <a:lvl5pPr marL="3390900" indent="-342900" defTabSz="1524000">
              <a:defRPr sz="3600">
                <a:solidFill>
                  <a:schemeClr val="tx1"/>
                </a:solidFill>
                <a:latin typeface="Arial" panose="020B0604020202020204" pitchFamily="34" charset="0"/>
              </a:defRPr>
            </a:lvl5pPr>
            <a:lvl6pPr marL="3848100" indent="-342900" defTabSz="1524000" eaLnBrk="0" fontAlgn="base" hangingPunct="0">
              <a:spcBef>
                <a:spcPct val="0"/>
              </a:spcBef>
              <a:spcAft>
                <a:spcPct val="0"/>
              </a:spcAft>
              <a:defRPr sz="3600">
                <a:solidFill>
                  <a:schemeClr val="tx1"/>
                </a:solidFill>
                <a:latin typeface="Arial" panose="020B0604020202020204" pitchFamily="34" charset="0"/>
              </a:defRPr>
            </a:lvl6pPr>
            <a:lvl7pPr marL="4305300" indent="-342900" defTabSz="1524000" eaLnBrk="0" fontAlgn="base" hangingPunct="0">
              <a:spcBef>
                <a:spcPct val="0"/>
              </a:spcBef>
              <a:spcAft>
                <a:spcPct val="0"/>
              </a:spcAft>
              <a:defRPr sz="3600">
                <a:solidFill>
                  <a:schemeClr val="tx1"/>
                </a:solidFill>
                <a:latin typeface="Arial" panose="020B0604020202020204" pitchFamily="34" charset="0"/>
              </a:defRPr>
            </a:lvl7pPr>
            <a:lvl8pPr marL="4762500" indent="-342900" defTabSz="1524000" eaLnBrk="0" fontAlgn="base" hangingPunct="0">
              <a:spcBef>
                <a:spcPct val="0"/>
              </a:spcBef>
              <a:spcAft>
                <a:spcPct val="0"/>
              </a:spcAft>
              <a:defRPr sz="3600">
                <a:solidFill>
                  <a:schemeClr val="tx1"/>
                </a:solidFill>
                <a:latin typeface="Arial" panose="020B0604020202020204" pitchFamily="34" charset="0"/>
              </a:defRPr>
            </a:lvl8pPr>
            <a:lvl9pPr marL="5219700" indent="-342900" defTabSz="15240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r>
              <a:rPr lang="en-US" altLang="ja-JP" sz="2422" i="1" dirty="0">
                <a:ea typeface="MS PGothic" panose="020B0600070205080204" pitchFamily="34" charset="-128"/>
              </a:rPr>
              <a:t>   </a:t>
            </a:r>
          </a:p>
          <a:p>
            <a:pPr algn="ctr" eaLnBrk="1" hangingPunct="1"/>
            <a:r>
              <a:rPr lang="en-US" altLang="ja-JP" i="1" dirty="0">
                <a:ea typeface="MS PGothic" panose="020B0600070205080204" pitchFamily="34" charset="-128"/>
              </a:rPr>
              <a:t>Nicolas ANCION</a:t>
            </a:r>
            <a:r>
              <a:rPr lang="en-US" altLang="ja-JP" i="1" baseline="30000" dirty="0">
                <a:ea typeface="MS PGothic" panose="020B0600070205080204" pitchFamily="34" charset="-128"/>
              </a:rPr>
              <a:t>1</a:t>
            </a:r>
            <a:r>
              <a:rPr lang="en-US" altLang="ja-JP" i="1" dirty="0">
                <a:ea typeface="MS PGothic" panose="020B0600070205080204" pitchFamily="34" charset="-128"/>
              </a:rPr>
              <a:t>, Pierre RAULIER</a:t>
            </a:r>
            <a:r>
              <a:rPr lang="en-US" altLang="ja-JP" i="1" baseline="30000" dirty="0">
                <a:ea typeface="MS PGothic" panose="020B0600070205080204" pitchFamily="34" charset="-128"/>
              </a:rPr>
              <a:t>1</a:t>
            </a:r>
            <a:r>
              <a:rPr lang="en-US" altLang="ja-JP" i="1" dirty="0">
                <a:ea typeface="MS PGothic" panose="020B0600070205080204" pitchFamily="34" charset="-128"/>
              </a:rPr>
              <a:t>, Maeva SABRE</a:t>
            </a:r>
            <a:r>
              <a:rPr lang="en-US" altLang="ja-JP" i="1" baseline="30000" dirty="0">
                <a:ea typeface="MS PGothic" panose="020B0600070205080204" pitchFamily="34" charset="-128"/>
              </a:rPr>
              <a:t>2</a:t>
            </a:r>
            <a:r>
              <a:rPr lang="en-US" altLang="ja-JP" i="1" dirty="0">
                <a:ea typeface="MS PGothic" panose="020B0600070205080204" pitchFamily="34" charset="-128"/>
              </a:rPr>
              <a:t>, Franz SCHREIER</a:t>
            </a:r>
            <a:r>
              <a:rPr lang="en-US" altLang="ja-JP" i="1" baseline="30000" dirty="0">
                <a:ea typeface="MS PGothic" panose="020B0600070205080204" pitchFamily="34" charset="-128"/>
              </a:rPr>
              <a:t>3</a:t>
            </a:r>
            <a:r>
              <a:rPr lang="en-US" altLang="ja-JP" i="1" dirty="0">
                <a:ea typeface="MS PGothic" panose="020B0600070205080204" pitchFamily="34" charset="-128"/>
              </a:rPr>
              <a:t>, David VOLK</a:t>
            </a:r>
            <a:r>
              <a:rPr lang="en-US" altLang="ja-JP" i="1" baseline="30000" dirty="0">
                <a:ea typeface="MS PGothic" panose="020B0600070205080204" pitchFamily="34" charset="-128"/>
              </a:rPr>
              <a:t>3</a:t>
            </a:r>
            <a:r>
              <a:rPr lang="en-US" altLang="ja-JP" i="1" dirty="0">
                <a:ea typeface="MS PGothic" panose="020B0600070205080204" pitchFamily="34" charset="-128"/>
              </a:rPr>
              <a:t>, Verónica ARCAS</a:t>
            </a:r>
            <a:r>
              <a:rPr lang="en-US" altLang="ja-JP" i="1" baseline="30000" dirty="0">
                <a:ea typeface="MS PGothic" panose="020B0600070205080204" pitchFamily="34" charset="-128"/>
              </a:rPr>
              <a:t>4</a:t>
            </a:r>
            <a:r>
              <a:rPr lang="en-US" altLang="ja-JP" i="1" dirty="0">
                <a:ea typeface="MS PGothic" panose="020B0600070205080204" pitchFamily="34" charset="-128"/>
              </a:rPr>
              <a:t>, Xavier Gabarrell</a:t>
            </a:r>
            <a:r>
              <a:rPr lang="en-US" altLang="ja-JP" i="1" baseline="30000" dirty="0">
                <a:ea typeface="MS PGothic" panose="020B0600070205080204" pitchFamily="34" charset="-128"/>
              </a:rPr>
              <a:t>4</a:t>
            </a:r>
            <a:r>
              <a:rPr lang="en-US" altLang="ja-JP" i="1" dirty="0">
                <a:ea typeface="MS PGothic" panose="020B0600070205080204" pitchFamily="34" charset="-128"/>
              </a:rPr>
              <a:t>, </a:t>
            </a:r>
            <a:r>
              <a:rPr lang="en-US" altLang="ja-JP" i="1" dirty="0" err="1">
                <a:ea typeface="MS PGothic" panose="020B0600070205080204" pitchFamily="34" charset="-128"/>
              </a:rPr>
              <a:t>Gara</a:t>
            </a:r>
            <a:r>
              <a:rPr lang="en-US" altLang="ja-JP" i="1" dirty="0">
                <a:ea typeface="MS PGothic" panose="020B0600070205080204" pitchFamily="34" charset="-128"/>
              </a:rPr>
              <a:t> Villalba</a:t>
            </a:r>
            <a:r>
              <a:rPr lang="en-US" altLang="ja-JP" i="1" baseline="30000" dirty="0">
                <a:ea typeface="MS PGothic" panose="020B0600070205080204" pitchFamily="34" charset="-128"/>
              </a:rPr>
              <a:t>4</a:t>
            </a:r>
            <a:r>
              <a:rPr lang="en-US" altLang="ja-JP" i="1" dirty="0">
                <a:ea typeface="MS PGothic" panose="020B0600070205080204" pitchFamily="34" charset="-128"/>
              </a:rPr>
              <a:t>, Nicolas BRULARD</a:t>
            </a:r>
            <a:r>
              <a:rPr lang="en-US" altLang="ja-JP" i="1" baseline="30000" dirty="0">
                <a:ea typeface="MS PGothic" panose="020B0600070205080204" pitchFamily="34" charset="-128"/>
              </a:rPr>
              <a:t>5</a:t>
            </a:r>
            <a:r>
              <a:rPr lang="en-US" altLang="ja-JP" i="1" dirty="0">
                <a:ea typeface="MS PGothic" panose="020B0600070205080204" pitchFamily="34" charset="-128"/>
              </a:rPr>
              <a:t>, Christophe MELON</a:t>
            </a:r>
            <a:r>
              <a:rPr lang="en-US" altLang="ja-JP" i="1" baseline="30000" dirty="0">
                <a:ea typeface="MS PGothic" panose="020B0600070205080204" pitchFamily="34" charset="-128"/>
              </a:rPr>
              <a:t>6</a:t>
            </a:r>
            <a:r>
              <a:rPr lang="en-US" altLang="ja-JP" i="1" dirty="0">
                <a:ea typeface="MS PGothic" panose="020B0600070205080204" pitchFamily="34" charset="-128"/>
              </a:rPr>
              <a:t>, Marcel DERAVET</a:t>
            </a:r>
            <a:r>
              <a:rPr lang="en-US" altLang="ja-JP" i="1" baseline="30000" dirty="0">
                <a:ea typeface="MS PGothic" panose="020B0600070205080204" pitchFamily="34" charset="-128"/>
              </a:rPr>
              <a:t>6</a:t>
            </a:r>
            <a:r>
              <a:rPr lang="en-US" altLang="ja-JP" i="1" dirty="0">
                <a:ea typeface="MS PGothic" panose="020B0600070205080204" pitchFamily="34" charset="-128"/>
              </a:rPr>
              <a:t>, Karsten WILHELM</a:t>
            </a:r>
            <a:r>
              <a:rPr lang="en-US" altLang="ja-JP" i="1" baseline="30000" dirty="0">
                <a:ea typeface="MS PGothic" panose="020B0600070205080204" pitchFamily="34" charset="-128"/>
              </a:rPr>
              <a:t>7</a:t>
            </a:r>
            <a:r>
              <a:rPr lang="en-US" altLang="ja-JP" i="1" dirty="0">
                <a:ea typeface="MS PGothic" panose="020B0600070205080204" pitchFamily="34" charset="-128"/>
              </a:rPr>
              <a:t>, Guillaume MOREL-CHEVILLET</a:t>
            </a:r>
            <a:r>
              <a:rPr lang="en-US" altLang="ja-JP" i="1" baseline="30000" dirty="0">
                <a:ea typeface="MS PGothic" panose="020B0600070205080204" pitchFamily="34" charset="-128"/>
              </a:rPr>
              <a:t>8</a:t>
            </a:r>
            <a:r>
              <a:rPr lang="en-US" altLang="ja-JP" i="1" dirty="0">
                <a:ea typeface="MS PGothic" panose="020B0600070205080204" pitchFamily="34" charset="-128"/>
              </a:rPr>
              <a:t>, Marie </a:t>
            </a:r>
            <a:r>
              <a:rPr lang="en-US" altLang="ja-JP" i="1" dirty="0" err="1">
                <a:ea typeface="MS PGothic" panose="020B0600070205080204" pitchFamily="34" charset="-128"/>
              </a:rPr>
              <a:t>Angélique</a:t>
            </a:r>
            <a:r>
              <a:rPr lang="en-US" altLang="ja-JP" i="1" dirty="0">
                <a:ea typeface="MS PGothic" panose="020B0600070205080204" pitchFamily="34" charset="-128"/>
              </a:rPr>
              <a:t> SCHOTT</a:t>
            </a:r>
            <a:r>
              <a:rPr lang="en-US" altLang="ja-JP" i="1" baseline="30000" dirty="0">
                <a:ea typeface="MS PGothic" panose="020B0600070205080204" pitchFamily="34" charset="-128"/>
              </a:rPr>
              <a:t>8</a:t>
            </a:r>
            <a:r>
              <a:rPr lang="en-US" altLang="ja-JP" i="1" dirty="0">
                <a:ea typeface="MS PGothic" panose="020B0600070205080204" pitchFamily="34" charset="-128"/>
              </a:rPr>
              <a:t>, Nicolas ZITA</a:t>
            </a:r>
            <a:r>
              <a:rPr lang="en-US" altLang="ja-JP" i="1" baseline="30000" dirty="0">
                <a:ea typeface="MS PGothic" panose="020B0600070205080204" pitchFamily="34" charset="-128"/>
              </a:rPr>
              <a:t>9</a:t>
            </a:r>
            <a:r>
              <a:rPr lang="en-US" altLang="ja-JP" i="1" dirty="0">
                <a:ea typeface="MS PGothic" panose="020B0600070205080204" pitchFamily="34" charset="-128"/>
              </a:rPr>
              <a:t>, Caroline BINI</a:t>
            </a:r>
            <a:r>
              <a:rPr lang="en-US" altLang="ja-JP" i="1" baseline="30000" dirty="0">
                <a:ea typeface="MS PGothic" panose="020B0600070205080204" pitchFamily="34" charset="-128"/>
              </a:rPr>
              <a:t>10</a:t>
            </a:r>
            <a:r>
              <a:rPr lang="en-US" altLang="ja-JP" i="1" dirty="0">
                <a:ea typeface="MS PGothic" panose="020B0600070205080204" pitchFamily="34" charset="-128"/>
              </a:rPr>
              <a:t>, Céline DOHOGNE</a:t>
            </a:r>
            <a:r>
              <a:rPr lang="en-US" altLang="ja-JP" i="1" baseline="30000" dirty="0">
                <a:ea typeface="MS PGothic" panose="020B0600070205080204" pitchFamily="34" charset="-128"/>
              </a:rPr>
              <a:t>11</a:t>
            </a:r>
            <a:r>
              <a:rPr lang="en-US" altLang="ja-JP" i="1" dirty="0">
                <a:ea typeface="MS PGothic" panose="020B0600070205080204" pitchFamily="34" charset="-128"/>
              </a:rPr>
              <a:t>, Roxane HUART</a:t>
            </a:r>
            <a:r>
              <a:rPr lang="en-US" altLang="ja-JP" i="1" baseline="30000" dirty="0">
                <a:ea typeface="MS PGothic" panose="020B0600070205080204" pitchFamily="34" charset="-128"/>
              </a:rPr>
              <a:t>1</a:t>
            </a:r>
            <a:r>
              <a:rPr lang="en-US" altLang="ja-JP" i="1" dirty="0">
                <a:ea typeface="MS PGothic" panose="020B0600070205080204" pitchFamily="34" charset="-128"/>
              </a:rPr>
              <a:t>, N. Crutzen</a:t>
            </a:r>
            <a:r>
              <a:rPr lang="en-US" altLang="ja-JP" i="1" baseline="30000" dirty="0">
                <a:ea typeface="MS PGothic" panose="020B0600070205080204" pitchFamily="34" charset="-128"/>
              </a:rPr>
              <a:t>12</a:t>
            </a:r>
            <a:r>
              <a:rPr lang="en-US" altLang="ja-JP" i="1" dirty="0">
                <a:ea typeface="MS PGothic" panose="020B0600070205080204" pitchFamily="34" charset="-128"/>
              </a:rPr>
              <a:t>, M. Haïssam JIJAKLI</a:t>
            </a:r>
            <a:r>
              <a:rPr lang="en-US" altLang="ja-JP" i="1" baseline="30000" dirty="0">
                <a:ea typeface="MS PGothic" panose="020B0600070205080204" pitchFamily="34" charset="-128"/>
              </a:rPr>
              <a:t>1</a:t>
            </a:r>
          </a:p>
        </p:txBody>
      </p:sp>
      <p:sp>
        <p:nvSpPr>
          <p:cNvPr id="4104" name="Text Box 256">
            <a:extLst>
              <a:ext uri="{FF2B5EF4-FFF2-40B4-BE49-F238E27FC236}">
                <a16:creationId xmlns:a16="http://schemas.microsoft.com/office/drawing/2014/main" id="{93CFB4EB-1B55-413A-9F5A-B3FCE96EE5CD}"/>
              </a:ext>
            </a:extLst>
          </p:cNvPr>
          <p:cNvSpPr txBox="1">
            <a:spLocks noChangeArrowheads="1"/>
          </p:cNvSpPr>
          <p:nvPr/>
        </p:nvSpPr>
        <p:spPr bwMode="auto">
          <a:xfrm>
            <a:off x="37844560" y="3519127"/>
            <a:ext cx="10511532" cy="6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538" tIns="51269" rIns="102538" bIns="51269">
            <a:spAutoFit/>
          </a:bodyPr>
          <a:lstStyle>
            <a:lvl1pPr defTabSz="4114800">
              <a:spcBef>
                <a:spcPct val="20000"/>
              </a:spcBef>
              <a:buChar char="•"/>
              <a:defRPr sz="14300">
                <a:solidFill>
                  <a:schemeClr val="tx1"/>
                </a:solidFill>
                <a:latin typeface="Arial" panose="020B0604020202020204" pitchFamily="34" charset="0"/>
              </a:defRPr>
            </a:lvl1pPr>
            <a:lvl2pPr marL="762000" indent="-1285875" defTabSz="4114800">
              <a:spcBef>
                <a:spcPct val="20000"/>
              </a:spcBef>
              <a:buChar char="–"/>
              <a:defRPr sz="12700">
                <a:solidFill>
                  <a:schemeClr val="tx1"/>
                </a:solidFill>
                <a:latin typeface="Arial" panose="020B0604020202020204" pitchFamily="34" charset="0"/>
              </a:defRPr>
            </a:lvl2pPr>
            <a:lvl3pPr marL="1524000" indent="-1028700" defTabSz="4114800">
              <a:spcBef>
                <a:spcPct val="20000"/>
              </a:spcBef>
              <a:buChar char="•"/>
              <a:defRPr sz="10800">
                <a:solidFill>
                  <a:schemeClr val="tx1"/>
                </a:solidFill>
                <a:latin typeface="Arial" panose="020B0604020202020204" pitchFamily="34" charset="0"/>
              </a:defRPr>
            </a:lvl3pPr>
            <a:lvl4pPr marL="2286000" indent="-1028700" defTabSz="4114800">
              <a:spcBef>
                <a:spcPct val="20000"/>
              </a:spcBef>
              <a:buChar char="–"/>
              <a:defRPr sz="9000">
                <a:solidFill>
                  <a:schemeClr val="tx1"/>
                </a:solidFill>
                <a:latin typeface="Arial" panose="020B0604020202020204" pitchFamily="34" charset="0"/>
              </a:defRPr>
            </a:lvl4pPr>
            <a:lvl5pPr marL="3048000" indent="-1028700" defTabSz="4114800">
              <a:spcBef>
                <a:spcPct val="20000"/>
              </a:spcBef>
              <a:buChar char="»"/>
              <a:defRPr sz="9000">
                <a:solidFill>
                  <a:schemeClr val="tx1"/>
                </a:solidFill>
                <a:latin typeface="Arial" panose="020B0604020202020204" pitchFamily="34" charset="0"/>
              </a:defRPr>
            </a:lvl5pPr>
            <a:lvl6pPr marL="35052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39624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44196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48768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eaLnBrk="1" hangingPunct="1">
              <a:spcBef>
                <a:spcPct val="0"/>
              </a:spcBef>
              <a:buFontTx/>
              <a:buNone/>
            </a:pPr>
            <a:r>
              <a:rPr lang="en-GB" altLang="fr-FR" sz="3600" dirty="0">
                <a:solidFill>
                  <a:srgbClr val="0000FF"/>
                </a:solidFill>
              </a:rPr>
              <a:t>Contact: </a:t>
            </a:r>
            <a:r>
              <a:rPr lang="en-US" altLang="fr-FR" sz="3600" dirty="0">
                <a:solidFill>
                  <a:srgbClr val="0000FF"/>
                </a:solidFill>
              </a:rPr>
              <a:t>Nicolas.ancion@uliege.be</a:t>
            </a:r>
          </a:p>
        </p:txBody>
      </p:sp>
      <p:sp>
        <p:nvSpPr>
          <p:cNvPr id="4108" name="Line 721">
            <a:extLst>
              <a:ext uri="{FF2B5EF4-FFF2-40B4-BE49-F238E27FC236}">
                <a16:creationId xmlns:a16="http://schemas.microsoft.com/office/drawing/2014/main" id="{DDF371B1-156F-48DC-B187-E0959B62FAD1}"/>
              </a:ext>
            </a:extLst>
          </p:cNvPr>
          <p:cNvSpPr>
            <a:spLocks noChangeShapeType="1"/>
          </p:cNvSpPr>
          <p:nvPr/>
        </p:nvSpPr>
        <p:spPr bwMode="auto">
          <a:xfrm flipV="1">
            <a:off x="5801000" y="26743445"/>
            <a:ext cx="44166758" cy="48095"/>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422"/>
          </a:p>
        </p:txBody>
      </p:sp>
      <p:sp>
        <p:nvSpPr>
          <p:cNvPr id="4109" name="Text Box 763">
            <a:extLst>
              <a:ext uri="{FF2B5EF4-FFF2-40B4-BE49-F238E27FC236}">
                <a16:creationId xmlns:a16="http://schemas.microsoft.com/office/drawing/2014/main" id="{E38461EB-3704-4095-BE1F-5D4BC770BCC3}"/>
              </a:ext>
            </a:extLst>
          </p:cNvPr>
          <p:cNvSpPr txBox="1">
            <a:spLocks noChangeArrowheads="1"/>
          </p:cNvSpPr>
          <p:nvPr/>
        </p:nvSpPr>
        <p:spPr bwMode="auto">
          <a:xfrm>
            <a:off x="2263858" y="11561544"/>
            <a:ext cx="1907813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14800">
              <a:spcBef>
                <a:spcPct val="20000"/>
              </a:spcBef>
              <a:buChar char="•"/>
              <a:defRPr sz="14300">
                <a:solidFill>
                  <a:schemeClr val="tx1"/>
                </a:solidFill>
                <a:latin typeface="Arial" panose="020B0604020202020204" pitchFamily="34" charset="0"/>
              </a:defRPr>
            </a:lvl1pPr>
            <a:lvl2pPr marL="3344863" indent="-1285875" defTabSz="4114800">
              <a:spcBef>
                <a:spcPct val="20000"/>
              </a:spcBef>
              <a:buChar char="–"/>
              <a:defRPr sz="12700">
                <a:solidFill>
                  <a:schemeClr val="tx1"/>
                </a:solidFill>
                <a:latin typeface="Arial" panose="020B0604020202020204" pitchFamily="34" charset="0"/>
              </a:defRPr>
            </a:lvl2pPr>
            <a:lvl3pPr marL="5143500" indent="-1028700" defTabSz="4114800">
              <a:spcBef>
                <a:spcPct val="20000"/>
              </a:spcBef>
              <a:buChar char="•"/>
              <a:defRPr sz="10800">
                <a:solidFill>
                  <a:schemeClr val="tx1"/>
                </a:solidFill>
                <a:latin typeface="Arial" panose="020B0604020202020204" pitchFamily="34" charset="0"/>
              </a:defRPr>
            </a:lvl3pPr>
            <a:lvl4pPr marL="7200900" indent="-1028700" defTabSz="4114800">
              <a:spcBef>
                <a:spcPct val="20000"/>
              </a:spcBef>
              <a:buChar char="–"/>
              <a:defRPr sz="9000">
                <a:solidFill>
                  <a:schemeClr val="tx1"/>
                </a:solidFill>
                <a:latin typeface="Arial" panose="020B0604020202020204" pitchFamily="34" charset="0"/>
              </a:defRPr>
            </a:lvl4pPr>
            <a:lvl5pPr marL="9256713" indent="-1028700" defTabSz="4114800">
              <a:spcBef>
                <a:spcPct val="20000"/>
              </a:spcBef>
              <a:buChar char="»"/>
              <a:defRPr sz="9000">
                <a:solidFill>
                  <a:schemeClr val="tx1"/>
                </a:solidFill>
                <a:latin typeface="Arial" panose="020B0604020202020204" pitchFamily="34" charset="0"/>
              </a:defRPr>
            </a:lvl5pPr>
            <a:lvl6pPr marL="97139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101711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106283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110855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algn="just" eaLnBrk="1" hangingPunct="1">
              <a:spcBef>
                <a:spcPct val="0"/>
              </a:spcBef>
              <a:buFontTx/>
              <a:buNone/>
            </a:pPr>
            <a:r>
              <a:rPr lang="en-US" altLang="fr-FR" sz="3600" dirty="0">
                <a:solidFill>
                  <a:srgbClr val="000000"/>
                </a:solidFill>
                <a:ea typeface="MS Mincho" panose="02020609040205080304" pitchFamily="49" charset="-128"/>
                <a:cs typeface="Times New Roman" panose="02020603050405020304" pitchFamily="18" charset="0"/>
              </a:rPr>
              <a:t>For each of these aspects, GROOF</a:t>
            </a:r>
          </a:p>
          <a:p>
            <a:pPr algn="just" eaLnBrk="1" hangingPunct="1">
              <a:spcBef>
                <a:spcPct val="0"/>
              </a:spcBef>
              <a:buFontTx/>
              <a:buNone/>
            </a:pPr>
            <a:r>
              <a:rPr lang="en-US" altLang="fr-FR" sz="3600" dirty="0">
                <a:solidFill>
                  <a:srgbClr val="000000"/>
                </a:solidFill>
                <a:ea typeface="MS Mincho" panose="02020609040205080304" pitchFamily="49" charset="-128"/>
                <a:cs typeface="Times New Roman" panose="02020603050405020304" pitchFamily="18" charset="0"/>
              </a:rPr>
              <a:t>(</a:t>
            </a:r>
            <a:r>
              <a:rPr lang="en-US" altLang="fr-FR" sz="3600" dirty="0" err="1">
                <a:solidFill>
                  <a:srgbClr val="000000"/>
                </a:solidFill>
                <a:ea typeface="MS Mincho" panose="02020609040205080304" pitchFamily="49" charset="-128"/>
                <a:cs typeface="Times New Roman" panose="02020603050405020304" pitchFamily="18" charset="0"/>
              </a:rPr>
              <a:t>i</a:t>
            </a:r>
            <a:r>
              <a:rPr lang="en-US" altLang="fr-FR" sz="3600" dirty="0">
                <a:solidFill>
                  <a:srgbClr val="000000"/>
                </a:solidFill>
                <a:ea typeface="MS Mincho" panose="02020609040205080304" pitchFamily="49" charset="-128"/>
                <a:cs typeface="Times New Roman" panose="02020603050405020304" pitchFamily="18" charset="0"/>
              </a:rPr>
              <a:t>) identified barriers to market access,</a:t>
            </a:r>
          </a:p>
          <a:p>
            <a:pPr algn="just" eaLnBrk="1" hangingPunct="1">
              <a:spcBef>
                <a:spcPct val="0"/>
              </a:spcBef>
              <a:buFontTx/>
              <a:buNone/>
            </a:pPr>
            <a:r>
              <a:rPr lang="en-US" altLang="fr-FR" sz="3600" dirty="0">
                <a:solidFill>
                  <a:srgbClr val="000000"/>
                </a:solidFill>
                <a:ea typeface="MS Mincho" panose="02020609040205080304" pitchFamily="49" charset="-128"/>
                <a:cs typeface="Times New Roman" panose="02020603050405020304" pitchFamily="18" charset="0"/>
              </a:rPr>
              <a:t>(ii) created a state of the art and a guideline based on literature and experience of existing roof greenhouse. GROOF will also </a:t>
            </a:r>
          </a:p>
          <a:p>
            <a:pPr algn="just" eaLnBrk="1" hangingPunct="1">
              <a:spcBef>
                <a:spcPct val="0"/>
              </a:spcBef>
              <a:buFontTx/>
              <a:buNone/>
            </a:pPr>
            <a:r>
              <a:rPr lang="en-US" altLang="fr-FR" sz="3600" dirty="0">
                <a:solidFill>
                  <a:srgbClr val="000000"/>
                </a:solidFill>
                <a:ea typeface="MS Mincho" panose="02020609040205080304" pitchFamily="49" charset="-128"/>
                <a:cs typeface="Times New Roman" panose="02020603050405020304" pitchFamily="18" charset="0"/>
              </a:rPr>
              <a:t>(iii) experiment, validate and demonstrate the effectiveness of rooftop greenhouses thanks to the study of 4 pilots. </a:t>
            </a:r>
            <a:endParaRPr lang="en-GB" altLang="fr-FR" sz="3600" dirty="0">
              <a:solidFill>
                <a:srgbClr val="000000"/>
              </a:solidFill>
              <a:ea typeface="MS Mincho" panose="02020609040205080304" pitchFamily="49" charset="-128"/>
              <a:cs typeface="Times New Roman" panose="02020603050405020304" pitchFamily="18" charset="0"/>
            </a:endParaRPr>
          </a:p>
        </p:txBody>
      </p:sp>
      <p:sp>
        <p:nvSpPr>
          <p:cNvPr id="4111" name="ZoneTexte 126">
            <a:extLst>
              <a:ext uri="{FF2B5EF4-FFF2-40B4-BE49-F238E27FC236}">
                <a16:creationId xmlns:a16="http://schemas.microsoft.com/office/drawing/2014/main" id="{748AB2E1-E2A5-4324-833D-CADE2D75B56B}"/>
              </a:ext>
            </a:extLst>
          </p:cNvPr>
          <p:cNvSpPr txBox="1">
            <a:spLocks noChangeArrowheads="1"/>
          </p:cNvSpPr>
          <p:nvPr/>
        </p:nvSpPr>
        <p:spPr bwMode="auto">
          <a:xfrm>
            <a:off x="45683209" y="340445"/>
            <a:ext cx="4707251" cy="3980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fr-FR" altLang="fr-FR" sz="2422" dirty="0"/>
          </a:p>
          <a:p>
            <a:pPr algn="ctr"/>
            <a:endParaRPr lang="fr-FR" altLang="fr-FR" sz="2422" dirty="0"/>
          </a:p>
          <a:p>
            <a:pPr algn="ctr"/>
            <a:r>
              <a:rPr lang="fr-FR" altLang="fr-FR" dirty="0"/>
              <a:t>Picture of the </a:t>
            </a:r>
            <a:r>
              <a:rPr lang="fr-FR" altLang="fr-FR" dirty="0" err="1"/>
              <a:t>presenting</a:t>
            </a:r>
            <a:r>
              <a:rPr lang="fr-FR" altLang="fr-FR" dirty="0"/>
              <a:t> </a:t>
            </a:r>
            <a:r>
              <a:rPr lang="fr-FR" altLang="fr-FR" dirty="0" err="1"/>
              <a:t>author</a:t>
            </a:r>
            <a:r>
              <a:rPr lang="fr-FR" altLang="fr-FR" dirty="0"/>
              <a:t> to help </a:t>
            </a:r>
            <a:r>
              <a:rPr lang="fr-FR" altLang="fr-FR" dirty="0" err="1"/>
              <a:t>find</a:t>
            </a:r>
            <a:r>
              <a:rPr lang="fr-FR" altLang="fr-FR" dirty="0"/>
              <a:t> </a:t>
            </a:r>
            <a:r>
              <a:rPr lang="fr-FR" altLang="fr-FR" dirty="0" err="1"/>
              <a:t>you</a:t>
            </a:r>
            <a:r>
              <a:rPr lang="fr-FR" altLang="fr-FR" dirty="0"/>
              <a:t> in the </a:t>
            </a:r>
            <a:r>
              <a:rPr lang="fr-FR" altLang="fr-FR" dirty="0" err="1"/>
              <a:t>Congress</a:t>
            </a:r>
            <a:r>
              <a:rPr lang="fr-FR" altLang="fr-FR" dirty="0"/>
              <a:t>!</a:t>
            </a:r>
          </a:p>
          <a:p>
            <a:pPr algn="ctr"/>
            <a:endParaRPr lang="fr-FR" altLang="fr-FR" dirty="0"/>
          </a:p>
          <a:p>
            <a:pPr algn="ctr"/>
            <a:endParaRPr lang="fr-FR" altLang="fr-FR" sz="2422" dirty="0"/>
          </a:p>
        </p:txBody>
      </p:sp>
      <p:sp>
        <p:nvSpPr>
          <p:cNvPr id="4115" name="Text Box 7">
            <a:extLst>
              <a:ext uri="{FF2B5EF4-FFF2-40B4-BE49-F238E27FC236}">
                <a16:creationId xmlns:a16="http://schemas.microsoft.com/office/drawing/2014/main" id="{31A103A4-2545-4393-8E4F-9A6EE874FCD7}"/>
              </a:ext>
            </a:extLst>
          </p:cNvPr>
          <p:cNvSpPr txBox="1">
            <a:spLocks noChangeArrowheads="1"/>
          </p:cNvSpPr>
          <p:nvPr/>
        </p:nvSpPr>
        <p:spPr bwMode="auto">
          <a:xfrm>
            <a:off x="1518547" y="10676568"/>
            <a:ext cx="14535318" cy="96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538" tIns="51269" rIns="102538" bIns="51269">
            <a:spAutoFit/>
          </a:bodyPr>
          <a:lstStyle>
            <a:lvl1pPr defTabSz="4114800">
              <a:spcBef>
                <a:spcPct val="20000"/>
              </a:spcBef>
              <a:buChar char="•"/>
              <a:defRPr sz="14300">
                <a:solidFill>
                  <a:schemeClr val="tx1"/>
                </a:solidFill>
                <a:latin typeface="Arial" panose="020B0604020202020204" pitchFamily="34" charset="0"/>
              </a:defRPr>
            </a:lvl1pPr>
            <a:lvl2pPr marL="762000" indent="-1285875" defTabSz="4114800">
              <a:spcBef>
                <a:spcPct val="20000"/>
              </a:spcBef>
              <a:buChar char="–"/>
              <a:defRPr sz="12700">
                <a:solidFill>
                  <a:schemeClr val="tx1"/>
                </a:solidFill>
                <a:latin typeface="Arial" panose="020B0604020202020204" pitchFamily="34" charset="0"/>
              </a:defRPr>
            </a:lvl2pPr>
            <a:lvl3pPr marL="1524000" indent="-1028700" defTabSz="4114800">
              <a:spcBef>
                <a:spcPct val="20000"/>
              </a:spcBef>
              <a:buChar char="•"/>
              <a:defRPr sz="10800">
                <a:solidFill>
                  <a:schemeClr val="tx1"/>
                </a:solidFill>
                <a:latin typeface="Arial" panose="020B0604020202020204" pitchFamily="34" charset="0"/>
              </a:defRPr>
            </a:lvl3pPr>
            <a:lvl4pPr marL="2286000" indent="-1028700" defTabSz="4114800">
              <a:spcBef>
                <a:spcPct val="20000"/>
              </a:spcBef>
              <a:buChar char="–"/>
              <a:defRPr sz="9000">
                <a:solidFill>
                  <a:schemeClr val="tx1"/>
                </a:solidFill>
                <a:latin typeface="Arial" panose="020B0604020202020204" pitchFamily="34" charset="0"/>
              </a:defRPr>
            </a:lvl4pPr>
            <a:lvl5pPr marL="3048000" indent="-1028700" defTabSz="4114800">
              <a:spcBef>
                <a:spcPct val="20000"/>
              </a:spcBef>
              <a:buChar char="»"/>
              <a:defRPr sz="9000">
                <a:solidFill>
                  <a:schemeClr val="tx1"/>
                </a:solidFill>
                <a:latin typeface="Arial" panose="020B0604020202020204" pitchFamily="34" charset="0"/>
              </a:defRPr>
            </a:lvl5pPr>
            <a:lvl6pPr marL="35052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39624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44196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48768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eaLnBrk="1" hangingPunct="1">
              <a:spcBef>
                <a:spcPct val="0"/>
              </a:spcBef>
              <a:buFontTx/>
              <a:buNone/>
            </a:pPr>
            <a:r>
              <a:rPr lang="en-GB" altLang="fr-FR" sz="5600" b="1" dirty="0">
                <a:solidFill>
                  <a:srgbClr val="0000FF"/>
                </a:solidFill>
              </a:rPr>
              <a:t>Material &amp; Methods</a:t>
            </a:r>
            <a:endParaRPr lang="en-US" altLang="fr-FR" sz="5600" dirty="0">
              <a:solidFill>
                <a:srgbClr val="0000FF"/>
              </a:solidFill>
            </a:endParaRPr>
          </a:p>
        </p:txBody>
      </p:sp>
      <p:pic>
        <p:nvPicPr>
          <p:cNvPr id="4147" name="Image 139">
            <a:extLst>
              <a:ext uri="{FF2B5EF4-FFF2-40B4-BE49-F238E27FC236}">
                <a16:creationId xmlns:a16="http://schemas.microsoft.com/office/drawing/2014/main" id="{C302407D-5423-4B31-ACAB-2F3DC4D13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642" y="24392329"/>
            <a:ext cx="33744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D63278FA-77A2-3E95-1908-C32FE60F8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77" y="806856"/>
            <a:ext cx="6765108" cy="2897962"/>
          </a:xfrm>
          <a:prstGeom prst="rect">
            <a:avLst/>
          </a:prstGeom>
        </p:spPr>
      </p:pic>
      <p:pic>
        <p:nvPicPr>
          <p:cNvPr id="6" name="Image 5">
            <a:extLst>
              <a:ext uri="{FF2B5EF4-FFF2-40B4-BE49-F238E27FC236}">
                <a16:creationId xmlns:a16="http://schemas.microsoft.com/office/drawing/2014/main" id="{B525669F-ADEA-FCE6-A7AC-72FC48BDA688}"/>
              </a:ext>
            </a:extLst>
          </p:cNvPr>
          <p:cNvPicPr>
            <a:picLocks noChangeAspect="1"/>
          </p:cNvPicPr>
          <p:nvPr/>
        </p:nvPicPr>
        <p:blipFill rotWithShape="1">
          <a:blip r:embed="rId5">
            <a:extLst>
              <a:ext uri="{28A0092B-C50C-407E-A947-70E740481C1C}">
                <a14:useLocalDpi xmlns:a14="http://schemas.microsoft.com/office/drawing/2010/main" val="0"/>
              </a:ext>
            </a:extLst>
          </a:blip>
          <a:srcRect t="19428" b="16810"/>
          <a:stretch/>
        </p:blipFill>
        <p:spPr>
          <a:xfrm>
            <a:off x="47713243" y="25540581"/>
            <a:ext cx="3285955" cy="3077361"/>
          </a:xfrm>
          <a:prstGeom prst="rect">
            <a:avLst/>
          </a:prstGeom>
        </p:spPr>
      </p:pic>
      <p:pic>
        <p:nvPicPr>
          <p:cNvPr id="8" name="Image 7" descr="Une image contenant personne, complet, homme, habits&#10;&#10;Description générée automatiquement">
            <a:extLst>
              <a:ext uri="{FF2B5EF4-FFF2-40B4-BE49-F238E27FC236}">
                <a16:creationId xmlns:a16="http://schemas.microsoft.com/office/drawing/2014/main" id="{A5B8B763-CE29-F85F-0F0C-0856B3FAA6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86791" y="86976"/>
            <a:ext cx="5407241" cy="5260137"/>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19F8E9DA-81D0-1D32-1AB2-B50FC54BAD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87628" y="26706621"/>
            <a:ext cx="6349206" cy="209523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C28C60BD-1B45-6351-153A-D81C7E3F75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09125" y="27020787"/>
            <a:ext cx="4998730" cy="1597155"/>
          </a:xfrm>
          <a:prstGeom prst="rect">
            <a:avLst/>
          </a:prstGeom>
        </p:spPr>
      </p:pic>
      <p:sp>
        <p:nvSpPr>
          <p:cNvPr id="41" name="ZoneTexte 40">
            <a:extLst>
              <a:ext uri="{FF2B5EF4-FFF2-40B4-BE49-F238E27FC236}">
                <a16:creationId xmlns:a16="http://schemas.microsoft.com/office/drawing/2014/main" id="{AF37CE70-56C0-8EFF-97DD-C2891831CC4D}"/>
              </a:ext>
            </a:extLst>
          </p:cNvPr>
          <p:cNvSpPr txBox="1"/>
          <p:nvPr/>
        </p:nvSpPr>
        <p:spPr>
          <a:xfrm>
            <a:off x="19617069" y="4325073"/>
            <a:ext cx="25603200" cy="1029256"/>
          </a:xfrm>
          <a:prstGeom prst="rect">
            <a:avLst/>
          </a:prstGeom>
          <a:noFill/>
        </p:spPr>
        <p:txBody>
          <a:bodyPr wrap="square">
            <a:spAutoFit/>
          </a:bodyPr>
          <a:lstStyle/>
          <a:p>
            <a:pPr algn="just">
              <a:lnSpc>
                <a:spcPct val="115000"/>
              </a:lnSpc>
              <a:spcAft>
                <a:spcPts val="1000"/>
              </a:spcAft>
            </a:pP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GB" sz="1800" i="1" dirty="0">
                <a:effectLst/>
                <a:latin typeface="Calibri" panose="020F0502020204030204" pitchFamily="34" charset="0"/>
                <a:ea typeface="Calibri" panose="020F0502020204030204" pitchFamily="34" charset="0"/>
                <a:cs typeface="Times New Roman" panose="02020603050405020304" pitchFamily="18" charset="0"/>
              </a:rPr>
              <a:t>Laboratory of Integrated and Urban Phytopathology, University of Liège, Gembloux Agro-Bio Tech (Belgium), </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CSTB (France) Centre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Scientifique</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et Technique du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Bâtiment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 3</a:t>
            </a:r>
            <a:r>
              <a:rPr lang="en-GB" sz="1800" i="1" dirty="0">
                <a:effectLst/>
                <a:latin typeface="Calibri" panose="020F0502020204030204" pitchFamily="34" charset="0"/>
                <a:ea typeface="Calibri" panose="020F0502020204030204" pitchFamily="34" charset="0"/>
                <a:cs typeface="Times New Roman" panose="02020603050405020304" pitchFamily="18" charset="0"/>
              </a:rPr>
              <a:t>EBF GmbH (Germany) Energy Biosphere Food ;</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 4</a:t>
            </a:r>
            <a:r>
              <a:rPr lang="en-GB" sz="1800" i="1" dirty="0">
                <a:effectLst/>
                <a:latin typeface="Calibri" panose="020F0502020204030204" pitchFamily="34" charset="0"/>
                <a:ea typeface="Calibri" panose="020F0502020204030204" pitchFamily="34" charset="0"/>
                <a:cs typeface="Times New Roman" panose="02020603050405020304" pitchFamily="18" charset="0"/>
              </a:rPr>
              <a:t>UAB (Spain)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Universitat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Autònoma</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de Barcelona; </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en-GB" sz="1800" i="1" dirty="0">
                <a:effectLst/>
                <a:latin typeface="Calibri" panose="020F0502020204030204" pitchFamily="34" charset="0"/>
                <a:ea typeface="Calibri" panose="020F0502020204030204" pitchFamily="34" charset="0"/>
                <a:cs typeface="Times New Roman" panose="02020603050405020304" pitchFamily="18" charset="0"/>
              </a:rPr>
              <a:t>GALLY (France) Les Jardins de Gally ; </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en-GB" sz="1800" i="1" dirty="0">
                <a:effectLst/>
                <a:latin typeface="Calibri" panose="020F0502020204030204" pitchFamily="34" charset="0"/>
                <a:ea typeface="Calibri" panose="020F0502020204030204" pitchFamily="34" charset="0"/>
                <a:cs typeface="Times New Roman" panose="02020603050405020304" pitchFamily="18" charset="0"/>
              </a:rPr>
              <a:t>IFSB (Luxembourg)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Institut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de Formation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Sectoriel</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du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Bâtiment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8</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ASTREDHOR (France) Institute Technique de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l’Horticulture</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 </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CDED (Luxembourg) Conseil de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Développement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Economique</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pour la Construction ; </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7</a:t>
            </a:r>
            <a:r>
              <a:rPr lang="en-GB" sz="1800" i="1" dirty="0">
                <a:effectLst/>
                <a:latin typeface="Calibri" panose="020F0502020204030204" pitchFamily="34" charset="0"/>
                <a:ea typeface="Calibri" panose="020F0502020204030204" pitchFamily="34" charset="0"/>
                <a:cs typeface="Times New Roman" panose="02020603050405020304" pitchFamily="18" charset="0"/>
              </a:rPr>
              <a:t>HS Trier/</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IfaS</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(Germany) Hochschule Trier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Institut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für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angewandtes</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Stoffstrommanagement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 </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10</a:t>
            </a:r>
            <a:r>
              <a:rPr lang="en-GB" sz="1800" i="1" dirty="0">
                <a:effectLst/>
                <a:latin typeface="Calibri" panose="020F0502020204030204" pitchFamily="34" charset="0"/>
                <a:ea typeface="Calibri" panose="020F0502020204030204" pitchFamily="34" charset="0"/>
                <a:cs typeface="Times New Roman" panose="02020603050405020304" pitchFamily="18" charset="0"/>
              </a:rPr>
              <a:t>Groupe One (Belgium) Groupe One ; </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11</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CEC (Belgium) Cluster Eco Construction ;. </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12</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Smart City Institute,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ULg</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(Belgium) University of Liège, Gembloux Agro-Bio Tech &amp; HEC Liège</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7">
            <a:extLst>
              <a:ext uri="{FF2B5EF4-FFF2-40B4-BE49-F238E27FC236}">
                <a16:creationId xmlns:a16="http://schemas.microsoft.com/office/drawing/2014/main" id="{BB04E244-C7BD-5262-C104-956E69C6335A}"/>
              </a:ext>
            </a:extLst>
          </p:cNvPr>
          <p:cNvSpPr txBox="1">
            <a:spLocks noChangeArrowheads="1"/>
          </p:cNvSpPr>
          <p:nvPr/>
        </p:nvSpPr>
        <p:spPr bwMode="auto">
          <a:xfrm>
            <a:off x="26127826" y="21825071"/>
            <a:ext cx="21858807" cy="96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538" tIns="51269" rIns="102538" bIns="51269">
            <a:spAutoFit/>
          </a:bodyPr>
          <a:lstStyle>
            <a:lvl1pPr defTabSz="4114800">
              <a:spcBef>
                <a:spcPct val="20000"/>
              </a:spcBef>
              <a:buChar char="•"/>
              <a:defRPr sz="14300">
                <a:solidFill>
                  <a:schemeClr val="tx1"/>
                </a:solidFill>
                <a:latin typeface="Arial" panose="020B0604020202020204" pitchFamily="34" charset="0"/>
              </a:defRPr>
            </a:lvl1pPr>
            <a:lvl2pPr marL="762000" indent="-1285875" defTabSz="4114800">
              <a:spcBef>
                <a:spcPct val="20000"/>
              </a:spcBef>
              <a:buChar char="–"/>
              <a:defRPr sz="12700">
                <a:solidFill>
                  <a:schemeClr val="tx1"/>
                </a:solidFill>
                <a:latin typeface="Arial" panose="020B0604020202020204" pitchFamily="34" charset="0"/>
              </a:defRPr>
            </a:lvl2pPr>
            <a:lvl3pPr marL="1524000" indent="-1028700" defTabSz="4114800">
              <a:spcBef>
                <a:spcPct val="20000"/>
              </a:spcBef>
              <a:buChar char="•"/>
              <a:defRPr sz="10800">
                <a:solidFill>
                  <a:schemeClr val="tx1"/>
                </a:solidFill>
                <a:latin typeface="Arial" panose="020B0604020202020204" pitchFamily="34" charset="0"/>
              </a:defRPr>
            </a:lvl3pPr>
            <a:lvl4pPr marL="2286000" indent="-1028700" defTabSz="4114800">
              <a:spcBef>
                <a:spcPct val="20000"/>
              </a:spcBef>
              <a:buChar char="–"/>
              <a:defRPr sz="9000">
                <a:solidFill>
                  <a:schemeClr val="tx1"/>
                </a:solidFill>
                <a:latin typeface="Arial" panose="020B0604020202020204" pitchFamily="34" charset="0"/>
              </a:defRPr>
            </a:lvl4pPr>
            <a:lvl5pPr marL="3048000" indent="-1028700" defTabSz="4114800">
              <a:spcBef>
                <a:spcPct val="20000"/>
              </a:spcBef>
              <a:buChar char="»"/>
              <a:defRPr sz="9000">
                <a:solidFill>
                  <a:schemeClr val="tx1"/>
                </a:solidFill>
                <a:latin typeface="Arial" panose="020B0604020202020204" pitchFamily="34" charset="0"/>
              </a:defRPr>
            </a:lvl5pPr>
            <a:lvl6pPr marL="35052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39624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44196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48768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eaLnBrk="1" hangingPunct="1">
              <a:spcBef>
                <a:spcPct val="0"/>
              </a:spcBef>
              <a:buFontTx/>
              <a:buNone/>
            </a:pPr>
            <a:r>
              <a:rPr lang="en-GB" altLang="fr-FR" sz="5600" b="1" dirty="0">
                <a:solidFill>
                  <a:srgbClr val="0000FF"/>
                </a:solidFill>
              </a:rPr>
              <a:t>Conclusions and perspective</a:t>
            </a:r>
            <a:endParaRPr lang="en-US" altLang="fr-FR" sz="5600" dirty="0">
              <a:solidFill>
                <a:srgbClr val="0000FF"/>
              </a:solidFill>
            </a:endParaRPr>
          </a:p>
        </p:txBody>
      </p:sp>
      <p:sp>
        <p:nvSpPr>
          <p:cNvPr id="52" name="Text Box 763">
            <a:extLst>
              <a:ext uri="{FF2B5EF4-FFF2-40B4-BE49-F238E27FC236}">
                <a16:creationId xmlns:a16="http://schemas.microsoft.com/office/drawing/2014/main" id="{21923A07-92D8-8FD2-1173-485C3BA54EC8}"/>
              </a:ext>
            </a:extLst>
          </p:cNvPr>
          <p:cNvSpPr txBox="1">
            <a:spLocks noChangeArrowheads="1"/>
          </p:cNvSpPr>
          <p:nvPr/>
        </p:nvSpPr>
        <p:spPr bwMode="auto">
          <a:xfrm>
            <a:off x="26215268" y="23257456"/>
            <a:ext cx="2343346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14800">
              <a:spcBef>
                <a:spcPct val="20000"/>
              </a:spcBef>
              <a:buChar char="•"/>
              <a:defRPr sz="14300">
                <a:solidFill>
                  <a:schemeClr val="tx1"/>
                </a:solidFill>
                <a:latin typeface="Arial" panose="020B0604020202020204" pitchFamily="34" charset="0"/>
              </a:defRPr>
            </a:lvl1pPr>
            <a:lvl2pPr marL="3344863" indent="-1285875" defTabSz="4114800">
              <a:spcBef>
                <a:spcPct val="20000"/>
              </a:spcBef>
              <a:buChar char="–"/>
              <a:defRPr sz="12700">
                <a:solidFill>
                  <a:schemeClr val="tx1"/>
                </a:solidFill>
                <a:latin typeface="Arial" panose="020B0604020202020204" pitchFamily="34" charset="0"/>
              </a:defRPr>
            </a:lvl2pPr>
            <a:lvl3pPr marL="5143500" indent="-1028700" defTabSz="4114800">
              <a:spcBef>
                <a:spcPct val="20000"/>
              </a:spcBef>
              <a:buChar char="•"/>
              <a:defRPr sz="10800">
                <a:solidFill>
                  <a:schemeClr val="tx1"/>
                </a:solidFill>
                <a:latin typeface="Arial" panose="020B0604020202020204" pitchFamily="34" charset="0"/>
              </a:defRPr>
            </a:lvl3pPr>
            <a:lvl4pPr marL="7200900" indent="-1028700" defTabSz="4114800">
              <a:spcBef>
                <a:spcPct val="20000"/>
              </a:spcBef>
              <a:buChar char="–"/>
              <a:defRPr sz="9000">
                <a:solidFill>
                  <a:schemeClr val="tx1"/>
                </a:solidFill>
                <a:latin typeface="Arial" panose="020B0604020202020204" pitchFamily="34" charset="0"/>
              </a:defRPr>
            </a:lvl4pPr>
            <a:lvl5pPr marL="9256713" indent="-1028700" defTabSz="4114800">
              <a:spcBef>
                <a:spcPct val="20000"/>
              </a:spcBef>
              <a:buChar char="»"/>
              <a:defRPr sz="9000">
                <a:solidFill>
                  <a:schemeClr val="tx1"/>
                </a:solidFill>
                <a:latin typeface="Arial" panose="020B0604020202020204" pitchFamily="34" charset="0"/>
              </a:defRPr>
            </a:lvl5pPr>
            <a:lvl6pPr marL="97139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101711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106283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110855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algn="just" eaLnBrk="1" hangingPunct="1">
              <a:spcBef>
                <a:spcPct val="0"/>
              </a:spcBef>
              <a:buFontTx/>
              <a:buNone/>
            </a:pPr>
            <a:r>
              <a:rPr lang="en-US" altLang="fr-FR" sz="3600" dirty="0">
                <a:solidFill>
                  <a:srgbClr val="000000"/>
                </a:solidFill>
                <a:ea typeface="MS Mincho" panose="02020609040205080304" pitchFamily="49" charset="-128"/>
                <a:cs typeface="Times New Roman" panose="02020603050405020304" pitchFamily="18" charset="0"/>
              </a:rPr>
              <a:t>The further study of the 4 pilots during the following years will complete scientific knowledge’s of such concept and will provide tools to overcome the barrier and facilitate new projects. It will also strengthen an additional ongoing mission of GROOF: coaching 20 stakeholders to build their own RTGs also based on CO2 emissions reduction.</a:t>
            </a:r>
            <a:endParaRPr lang="en-GB" altLang="fr-FR" sz="3600" dirty="0">
              <a:solidFill>
                <a:srgbClr val="000000"/>
              </a:solidFill>
              <a:ea typeface="MS Mincho" panose="02020609040205080304" pitchFamily="49" charset="-128"/>
              <a:cs typeface="Times New Roman" panose="02020603050405020304" pitchFamily="18" charset="0"/>
            </a:endParaRPr>
          </a:p>
          <a:p>
            <a:pPr algn="just" eaLnBrk="1" hangingPunct="1">
              <a:spcBef>
                <a:spcPct val="0"/>
              </a:spcBef>
              <a:buFontTx/>
              <a:buNone/>
            </a:pPr>
            <a:endParaRPr lang="en-GB" altLang="fr-FR" sz="3600" dirty="0">
              <a:solidFill>
                <a:srgbClr val="000000"/>
              </a:solidFill>
              <a:ea typeface="MS Mincho" panose="02020609040205080304" pitchFamily="49" charset="-128"/>
              <a:cs typeface="Times New Roman" panose="02020603050405020304" pitchFamily="18" charset="0"/>
            </a:endParaRPr>
          </a:p>
        </p:txBody>
      </p:sp>
      <p:sp>
        <p:nvSpPr>
          <p:cNvPr id="53" name="Text Box 763">
            <a:extLst>
              <a:ext uri="{FF2B5EF4-FFF2-40B4-BE49-F238E27FC236}">
                <a16:creationId xmlns:a16="http://schemas.microsoft.com/office/drawing/2014/main" id="{C10F9370-39B6-3A92-5415-65B7EABE485C}"/>
              </a:ext>
            </a:extLst>
          </p:cNvPr>
          <p:cNvSpPr txBox="1">
            <a:spLocks noChangeArrowheads="1"/>
          </p:cNvSpPr>
          <p:nvPr/>
        </p:nvSpPr>
        <p:spPr bwMode="auto">
          <a:xfrm>
            <a:off x="26215268" y="5718291"/>
            <a:ext cx="2417519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14800">
              <a:spcBef>
                <a:spcPct val="20000"/>
              </a:spcBef>
              <a:buChar char="•"/>
              <a:defRPr sz="14300">
                <a:solidFill>
                  <a:schemeClr val="tx1"/>
                </a:solidFill>
                <a:latin typeface="Arial" panose="020B0604020202020204" pitchFamily="34" charset="0"/>
              </a:defRPr>
            </a:lvl1pPr>
            <a:lvl2pPr marL="3344863" indent="-1285875" defTabSz="4114800">
              <a:spcBef>
                <a:spcPct val="20000"/>
              </a:spcBef>
              <a:buChar char="–"/>
              <a:defRPr sz="12700">
                <a:solidFill>
                  <a:schemeClr val="tx1"/>
                </a:solidFill>
                <a:latin typeface="Arial" panose="020B0604020202020204" pitchFamily="34" charset="0"/>
              </a:defRPr>
            </a:lvl2pPr>
            <a:lvl3pPr marL="5143500" indent="-1028700" defTabSz="4114800">
              <a:spcBef>
                <a:spcPct val="20000"/>
              </a:spcBef>
              <a:buChar char="•"/>
              <a:defRPr sz="10800">
                <a:solidFill>
                  <a:schemeClr val="tx1"/>
                </a:solidFill>
                <a:latin typeface="Arial" panose="020B0604020202020204" pitchFamily="34" charset="0"/>
              </a:defRPr>
            </a:lvl3pPr>
            <a:lvl4pPr marL="7200900" indent="-1028700" defTabSz="4114800">
              <a:spcBef>
                <a:spcPct val="20000"/>
              </a:spcBef>
              <a:buChar char="–"/>
              <a:defRPr sz="9000">
                <a:solidFill>
                  <a:schemeClr val="tx1"/>
                </a:solidFill>
                <a:latin typeface="Arial" panose="020B0604020202020204" pitchFamily="34" charset="0"/>
              </a:defRPr>
            </a:lvl4pPr>
            <a:lvl5pPr marL="9256713" indent="-1028700" defTabSz="4114800">
              <a:spcBef>
                <a:spcPct val="20000"/>
              </a:spcBef>
              <a:buChar char="»"/>
              <a:defRPr sz="9000">
                <a:solidFill>
                  <a:schemeClr val="tx1"/>
                </a:solidFill>
                <a:latin typeface="Arial" panose="020B0604020202020204" pitchFamily="34" charset="0"/>
              </a:defRPr>
            </a:lvl5pPr>
            <a:lvl6pPr marL="97139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101711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106283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110855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marL="857250" indent="-857250" algn="just" eaLnBrk="1" hangingPunct="1">
              <a:spcBef>
                <a:spcPct val="0"/>
              </a:spcBef>
              <a:buFontTx/>
              <a:buAutoNum type="romanLcParenBoth" startAt="3"/>
            </a:pPr>
            <a:r>
              <a:rPr lang="en-US" altLang="fr-FR" sz="3600" dirty="0">
                <a:solidFill>
                  <a:schemeClr val="accent6"/>
                </a:solidFill>
                <a:ea typeface="MS Mincho" panose="02020609040205080304" pitchFamily="49" charset="-128"/>
                <a:cs typeface="Times New Roman" panose="02020603050405020304" pitchFamily="18" charset="0"/>
              </a:rPr>
              <a:t>The pilots:</a:t>
            </a:r>
          </a:p>
          <a:p>
            <a:pPr algn="just">
              <a:spcBef>
                <a:spcPct val="0"/>
              </a:spcBef>
              <a:buNone/>
            </a:pPr>
            <a:r>
              <a:rPr lang="en-US" altLang="fr-FR" sz="3600" dirty="0">
                <a:ea typeface="MS Mincho" panose="02020609040205080304" pitchFamily="49" charset="-128"/>
                <a:cs typeface="Times New Roman" panose="02020603050405020304" pitchFamily="18" charset="0"/>
              </a:rPr>
              <a:t>Four pilots </a:t>
            </a:r>
            <a:r>
              <a:rPr lang="en-US" altLang="fr-FR" sz="3600" dirty="0">
                <a:solidFill>
                  <a:srgbClr val="000000"/>
                </a:solidFill>
                <a:ea typeface="MS Mincho" panose="02020609040205080304" pitchFamily="49" charset="-128"/>
                <a:cs typeface="Times New Roman" panose="02020603050405020304" pitchFamily="18" charset="0"/>
              </a:rPr>
              <a:t>of rooftop greenhouses were created and build within the project partners as technologies for CO2 reduction. </a:t>
            </a:r>
            <a:endParaRPr lang="en-GB" altLang="fr-FR" sz="3600" dirty="0">
              <a:solidFill>
                <a:schemeClr val="accent6"/>
              </a:solidFill>
              <a:ea typeface="MS Mincho" panose="02020609040205080304" pitchFamily="49" charset="-128"/>
              <a:cs typeface="Times New Roman" panose="02020603050405020304" pitchFamily="18" charset="0"/>
            </a:endParaRPr>
          </a:p>
        </p:txBody>
      </p:sp>
      <p:sp>
        <p:nvSpPr>
          <p:cNvPr id="58" name="Text Box 763">
            <a:extLst>
              <a:ext uri="{FF2B5EF4-FFF2-40B4-BE49-F238E27FC236}">
                <a16:creationId xmlns:a16="http://schemas.microsoft.com/office/drawing/2014/main" id="{7ECE1D17-FC7F-4D01-95AD-07FC2D1F495C}"/>
              </a:ext>
            </a:extLst>
          </p:cNvPr>
          <p:cNvSpPr txBox="1">
            <a:spLocks noChangeArrowheads="1"/>
          </p:cNvSpPr>
          <p:nvPr/>
        </p:nvSpPr>
        <p:spPr bwMode="auto">
          <a:xfrm>
            <a:off x="2374196" y="16218452"/>
            <a:ext cx="2101458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14800">
              <a:spcBef>
                <a:spcPct val="20000"/>
              </a:spcBef>
              <a:buChar char="•"/>
              <a:defRPr sz="14300">
                <a:solidFill>
                  <a:schemeClr val="tx1"/>
                </a:solidFill>
                <a:latin typeface="Arial" panose="020B0604020202020204" pitchFamily="34" charset="0"/>
              </a:defRPr>
            </a:lvl1pPr>
            <a:lvl2pPr marL="3344863" indent="-1285875" defTabSz="4114800">
              <a:spcBef>
                <a:spcPct val="20000"/>
              </a:spcBef>
              <a:buChar char="–"/>
              <a:defRPr sz="12700">
                <a:solidFill>
                  <a:schemeClr val="tx1"/>
                </a:solidFill>
                <a:latin typeface="Arial" panose="020B0604020202020204" pitchFamily="34" charset="0"/>
              </a:defRPr>
            </a:lvl2pPr>
            <a:lvl3pPr marL="5143500" indent="-1028700" defTabSz="4114800">
              <a:spcBef>
                <a:spcPct val="20000"/>
              </a:spcBef>
              <a:buChar char="•"/>
              <a:defRPr sz="10800">
                <a:solidFill>
                  <a:schemeClr val="tx1"/>
                </a:solidFill>
                <a:latin typeface="Arial" panose="020B0604020202020204" pitchFamily="34" charset="0"/>
              </a:defRPr>
            </a:lvl3pPr>
            <a:lvl4pPr marL="7200900" indent="-1028700" defTabSz="4114800">
              <a:spcBef>
                <a:spcPct val="20000"/>
              </a:spcBef>
              <a:buChar char="–"/>
              <a:defRPr sz="9000">
                <a:solidFill>
                  <a:schemeClr val="tx1"/>
                </a:solidFill>
                <a:latin typeface="Arial" panose="020B0604020202020204" pitchFamily="34" charset="0"/>
              </a:defRPr>
            </a:lvl4pPr>
            <a:lvl5pPr marL="9256713" indent="-1028700" defTabSz="4114800">
              <a:spcBef>
                <a:spcPct val="20000"/>
              </a:spcBef>
              <a:buChar char="»"/>
              <a:defRPr sz="9000">
                <a:solidFill>
                  <a:schemeClr val="tx1"/>
                </a:solidFill>
                <a:latin typeface="Arial" panose="020B0604020202020204" pitchFamily="34" charset="0"/>
              </a:defRPr>
            </a:lvl5pPr>
            <a:lvl6pPr marL="97139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101711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106283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110855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algn="just" eaLnBrk="1" hangingPunct="1">
              <a:spcBef>
                <a:spcPct val="0"/>
              </a:spcBef>
              <a:buFontTx/>
              <a:buNone/>
            </a:pPr>
            <a:r>
              <a:rPr lang="en-US" altLang="fr-FR" sz="3600" dirty="0">
                <a:solidFill>
                  <a:schemeClr val="accent6"/>
                </a:solidFill>
                <a:ea typeface="MS Mincho" panose="02020609040205080304" pitchFamily="49" charset="-128"/>
                <a:cs typeface="Times New Roman" panose="02020603050405020304" pitchFamily="18" charset="0"/>
              </a:rPr>
              <a:t>(I &amp; ii) </a:t>
            </a:r>
            <a:r>
              <a:rPr lang="fr-FR" altLang="fr-FR" sz="3600" dirty="0">
                <a:solidFill>
                  <a:schemeClr val="accent6"/>
                </a:solidFill>
                <a:ea typeface="MS Mincho" panose="02020609040205080304" pitchFamily="49" charset="-128"/>
                <a:cs typeface="Times New Roman" panose="02020603050405020304" pitchFamily="18" charset="0"/>
              </a:rPr>
              <a:t>GROOF Guidelines: </a:t>
            </a:r>
          </a:p>
          <a:p>
            <a:pPr algn="just" eaLnBrk="1" hangingPunct="1">
              <a:spcBef>
                <a:spcPct val="0"/>
              </a:spcBef>
              <a:buFontTx/>
              <a:buNone/>
            </a:pPr>
            <a:r>
              <a:rPr lang="en-GB" altLang="fr-FR" sz="3600" dirty="0">
                <a:solidFill>
                  <a:srgbClr val="000000"/>
                </a:solidFill>
                <a:ea typeface="MS Mincho" panose="02020609040205080304" pitchFamily="49" charset="-128"/>
                <a:cs typeface="Times New Roman" panose="02020603050405020304" pitchFamily="18" charset="0"/>
              </a:rPr>
              <a:t>Barriers to market access were identified and a guideline was developed </a:t>
            </a:r>
            <a:r>
              <a:rPr lang="en-GB" altLang="fr-FR" sz="3600" dirty="0">
                <a:ea typeface="MS Mincho" panose="02020609040205080304" pitchFamily="49" charset="-128"/>
                <a:cs typeface="Times New Roman" panose="02020603050405020304" pitchFamily="18" charset="0"/>
              </a:rPr>
              <a:t>and are accessible at </a:t>
            </a:r>
            <a:r>
              <a:rPr lang="en-GB" altLang="fr-FR" sz="3600" dirty="0">
                <a:solidFill>
                  <a:srgbClr val="FF0000"/>
                </a:solidFill>
                <a:ea typeface="MS Mincho" panose="02020609040205080304" pitchFamily="49" charset="-128"/>
                <a:cs typeface="Times New Roman" panose="02020603050405020304" pitchFamily="18" charset="0"/>
                <a:hlinkClick r:id="rId9"/>
              </a:rPr>
              <a:t>https://www.urbanfarming-greenhouse.eu/</a:t>
            </a:r>
            <a:r>
              <a:rPr lang="en-GB" altLang="fr-FR" sz="3600" dirty="0">
                <a:solidFill>
                  <a:srgbClr val="FF0000"/>
                </a:solidFill>
                <a:ea typeface="MS Mincho" panose="02020609040205080304" pitchFamily="49" charset="-128"/>
                <a:cs typeface="Times New Roman" panose="02020603050405020304" pitchFamily="18" charset="0"/>
              </a:rPr>
              <a:t> </a:t>
            </a:r>
            <a:endParaRPr lang="en-GB" altLang="fr-FR" sz="3600" dirty="0">
              <a:solidFill>
                <a:schemeClr val="accent6"/>
              </a:solidFill>
              <a:ea typeface="MS Mincho" panose="02020609040205080304" pitchFamily="49" charset="-128"/>
              <a:cs typeface="Times New Roman" panose="02020603050405020304" pitchFamily="18" charset="0"/>
            </a:endParaRPr>
          </a:p>
        </p:txBody>
      </p:sp>
      <p:pic>
        <p:nvPicPr>
          <p:cNvPr id="28" name="Image 27">
            <a:extLst>
              <a:ext uri="{FF2B5EF4-FFF2-40B4-BE49-F238E27FC236}">
                <a16:creationId xmlns:a16="http://schemas.microsoft.com/office/drawing/2014/main" id="{BF87CCF7-BF9F-42A3-D1FA-CF2FE3AF0D0A}"/>
              </a:ext>
            </a:extLst>
          </p:cNvPr>
          <p:cNvPicPr>
            <a:picLocks noChangeAspect="1"/>
          </p:cNvPicPr>
          <p:nvPr/>
        </p:nvPicPr>
        <p:blipFill>
          <a:blip r:embed="rId10"/>
          <a:stretch>
            <a:fillRect/>
          </a:stretch>
        </p:blipFill>
        <p:spPr>
          <a:xfrm>
            <a:off x="5699708" y="18138323"/>
            <a:ext cx="18990213" cy="7839413"/>
          </a:xfrm>
          <a:prstGeom prst="rect">
            <a:avLst/>
          </a:prstGeom>
        </p:spPr>
      </p:pic>
      <p:sp>
        <p:nvSpPr>
          <p:cNvPr id="29" name="Text Box 7">
            <a:extLst>
              <a:ext uri="{FF2B5EF4-FFF2-40B4-BE49-F238E27FC236}">
                <a16:creationId xmlns:a16="http://schemas.microsoft.com/office/drawing/2014/main" id="{31A103A4-2545-4393-8E4F-9A6EE874FCD7}"/>
              </a:ext>
            </a:extLst>
          </p:cNvPr>
          <p:cNvSpPr txBox="1">
            <a:spLocks noChangeArrowheads="1"/>
          </p:cNvSpPr>
          <p:nvPr/>
        </p:nvSpPr>
        <p:spPr bwMode="auto">
          <a:xfrm>
            <a:off x="1484567" y="15247608"/>
            <a:ext cx="14535318" cy="96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538" tIns="51269" rIns="102538" bIns="51269">
            <a:spAutoFit/>
          </a:bodyPr>
          <a:lstStyle>
            <a:lvl1pPr defTabSz="4114800">
              <a:spcBef>
                <a:spcPct val="20000"/>
              </a:spcBef>
              <a:buChar char="•"/>
              <a:defRPr sz="14300">
                <a:solidFill>
                  <a:schemeClr val="tx1"/>
                </a:solidFill>
                <a:latin typeface="Arial" panose="020B0604020202020204" pitchFamily="34" charset="0"/>
              </a:defRPr>
            </a:lvl1pPr>
            <a:lvl2pPr marL="762000" indent="-1285875" defTabSz="4114800">
              <a:spcBef>
                <a:spcPct val="20000"/>
              </a:spcBef>
              <a:buChar char="–"/>
              <a:defRPr sz="12700">
                <a:solidFill>
                  <a:schemeClr val="tx1"/>
                </a:solidFill>
                <a:latin typeface="Arial" panose="020B0604020202020204" pitchFamily="34" charset="0"/>
              </a:defRPr>
            </a:lvl2pPr>
            <a:lvl3pPr marL="1524000" indent="-1028700" defTabSz="4114800">
              <a:spcBef>
                <a:spcPct val="20000"/>
              </a:spcBef>
              <a:buChar char="•"/>
              <a:defRPr sz="10800">
                <a:solidFill>
                  <a:schemeClr val="tx1"/>
                </a:solidFill>
                <a:latin typeface="Arial" panose="020B0604020202020204" pitchFamily="34" charset="0"/>
              </a:defRPr>
            </a:lvl3pPr>
            <a:lvl4pPr marL="2286000" indent="-1028700" defTabSz="4114800">
              <a:spcBef>
                <a:spcPct val="20000"/>
              </a:spcBef>
              <a:buChar char="–"/>
              <a:defRPr sz="9000">
                <a:solidFill>
                  <a:schemeClr val="tx1"/>
                </a:solidFill>
                <a:latin typeface="Arial" panose="020B0604020202020204" pitchFamily="34" charset="0"/>
              </a:defRPr>
            </a:lvl4pPr>
            <a:lvl5pPr marL="3048000" indent="-1028700" defTabSz="4114800">
              <a:spcBef>
                <a:spcPct val="20000"/>
              </a:spcBef>
              <a:buChar char="»"/>
              <a:defRPr sz="9000">
                <a:solidFill>
                  <a:schemeClr val="tx1"/>
                </a:solidFill>
                <a:latin typeface="Arial" panose="020B0604020202020204" pitchFamily="34" charset="0"/>
              </a:defRPr>
            </a:lvl5pPr>
            <a:lvl6pPr marL="35052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39624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44196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4876800"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eaLnBrk="1" hangingPunct="1">
              <a:spcBef>
                <a:spcPct val="0"/>
              </a:spcBef>
              <a:buFontTx/>
              <a:buNone/>
            </a:pPr>
            <a:r>
              <a:rPr lang="en-GB" altLang="fr-FR" sz="5600" b="1" dirty="0">
                <a:solidFill>
                  <a:srgbClr val="0000FF"/>
                </a:solidFill>
              </a:rPr>
              <a:t>Results</a:t>
            </a:r>
            <a:endParaRPr lang="en-US" altLang="fr-FR" sz="5600" dirty="0">
              <a:solidFill>
                <a:srgbClr val="0000FF"/>
              </a:solidFill>
            </a:endParaRPr>
          </a:p>
        </p:txBody>
      </p:sp>
      <p:pic>
        <p:nvPicPr>
          <p:cNvPr id="9" name="Image 8">
            <a:extLst>
              <a:ext uri="{FF2B5EF4-FFF2-40B4-BE49-F238E27FC236}">
                <a16:creationId xmlns:a16="http://schemas.microsoft.com/office/drawing/2014/main" id="{0EAD4939-51A6-1DA0-EDF9-85CAD0DAF1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74621" y="7883130"/>
            <a:ext cx="6475012" cy="5427989"/>
          </a:xfrm>
          <a:prstGeom prst="rect">
            <a:avLst/>
          </a:prstGeom>
        </p:spPr>
      </p:pic>
      <p:pic>
        <p:nvPicPr>
          <p:cNvPr id="11" name="Image 10" descr="Une image contenant texte, extérieur, signe&#10;&#10;Description générée automatiquement">
            <a:extLst>
              <a:ext uri="{FF2B5EF4-FFF2-40B4-BE49-F238E27FC236}">
                <a16:creationId xmlns:a16="http://schemas.microsoft.com/office/drawing/2014/main" id="{A9C56122-2D99-3725-41B3-044322A1486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16970" y="14960236"/>
            <a:ext cx="6475012" cy="5427989"/>
          </a:xfrm>
          <a:prstGeom prst="rect">
            <a:avLst/>
          </a:prstGeom>
        </p:spPr>
      </p:pic>
      <p:pic>
        <p:nvPicPr>
          <p:cNvPr id="13" name="Image 12" descr="Une image contenant texte, extérieur, signe&#10;&#10;Description générée automatiquement">
            <a:extLst>
              <a:ext uri="{FF2B5EF4-FFF2-40B4-BE49-F238E27FC236}">
                <a16:creationId xmlns:a16="http://schemas.microsoft.com/office/drawing/2014/main" id="{0FD2D0E4-438B-D560-9DB7-7094370CB7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450122" y="8238326"/>
            <a:ext cx="6475012" cy="5427989"/>
          </a:xfrm>
          <a:prstGeom prst="rect">
            <a:avLst/>
          </a:prstGeom>
        </p:spPr>
      </p:pic>
      <p:pic>
        <p:nvPicPr>
          <p:cNvPr id="15" name="Image 14">
            <a:extLst>
              <a:ext uri="{FF2B5EF4-FFF2-40B4-BE49-F238E27FC236}">
                <a16:creationId xmlns:a16="http://schemas.microsoft.com/office/drawing/2014/main" id="{807B4B87-8288-FC3D-9137-00C1F3EB831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776587" y="14572635"/>
            <a:ext cx="6475012" cy="5427989"/>
          </a:xfrm>
          <a:prstGeom prst="rect">
            <a:avLst/>
          </a:prstGeom>
        </p:spPr>
      </p:pic>
      <p:sp>
        <p:nvSpPr>
          <p:cNvPr id="39" name="Text Box 249">
            <a:extLst>
              <a:ext uri="{FF2B5EF4-FFF2-40B4-BE49-F238E27FC236}">
                <a16:creationId xmlns:a16="http://schemas.microsoft.com/office/drawing/2014/main" id="{A3D4F52A-80E2-3346-7BB9-591CB1C42C56}"/>
              </a:ext>
            </a:extLst>
          </p:cNvPr>
          <p:cNvSpPr txBox="1">
            <a:spLocks noChangeArrowheads="1"/>
          </p:cNvSpPr>
          <p:nvPr/>
        </p:nvSpPr>
        <p:spPr bwMode="auto">
          <a:xfrm>
            <a:off x="32416451" y="9167144"/>
            <a:ext cx="596685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14800">
              <a:spcBef>
                <a:spcPct val="20000"/>
              </a:spcBef>
              <a:buChar char="•"/>
              <a:defRPr sz="14300">
                <a:solidFill>
                  <a:schemeClr val="tx1"/>
                </a:solidFill>
                <a:latin typeface="Arial" panose="020B0604020202020204" pitchFamily="34" charset="0"/>
              </a:defRPr>
            </a:lvl1pPr>
            <a:lvl2pPr marL="3344863" indent="-1285875" defTabSz="4114800">
              <a:spcBef>
                <a:spcPct val="20000"/>
              </a:spcBef>
              <a:buChar char="–"/>
              <a:defRPr sz="12700">
                <a:solidFill>
                  <a:schemeClr val="tx1"/>
                </a:solidFill>
                <a:latin typeface="Arial" panose="020B0604020202020204" pitchFamily="34" charset="0"/>
              </a:defRPr>
            </a:lvl2pPr>
            <a:lvl3pPr marL="5143500" indent="-1028700" defTabSz="4114800">
              <a:spcBef>
                <a:spcPct val="20000"/>
              </a:spcBef>
              <a:buChar char="•"/>
              <a:defRPr sz="10800">
                <a:solidFill>
                  <a:schemeClr val="tx1"/>
                </a:solidFill>
                <a:latin typeface="Arial" panose="020B0604020202020204" pitchFamily="34" charset="0"/>
              </a:defRPr>
            </a:lvl3pPr>
            <a:lvl4pPr marL="7200900" indent="-1028700" defTabSz="4114800">
              <a:spcBef>
                <a:spcPct val="20000"/>
              </a:spcBef>
              <a:buChar char="–"/>
              <a:defRPr sz="9000">
                <a:solidFill>
                  <a:schemeClr val="tx1"/>
                </a:solidFill>
                <a:latin typeface="Arial" panose="020B0604020202020204" pitchFamily="34" charset="0"/>
              </a:defRPr>
            </a:lvl4pPr>
            <a:lvl5pPr marL="9256713" indent="-1028700" defTabSz="4114800">
              <a:spcBef>
                <a:spcPct val="20000"/>
              </a:spcBef>
              <a:buChar char="»"/>
              <a:defRPr sz="9000">
                <a:solidFill>
                  <a:schemeClr val="tx1"/>
                </a:solidFill>
                <a:latin typeface="Arial" panose="020B0604020202020204" pitchFamily="34" charset="0"/>
              </a:defRPr>
            </a:lvl5pPr>
            <a:lvl6pPr marL="97139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101711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106283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110855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algn="just" eaLnBrk="1" hangingPunct="1">
              <a:spcBef>
                <a:spcPct val="0"/>
              </a:spcBef>
              <a:buNone/>
            </a:pPr>
            <a:r>
              <a:rPr lang="en-US" altLang="fr-FR" sz="3600" b="1" dirty="0"/>
              <a:t>GERMANY</a:t>
            </a:r>
          </a:p>
          <a:p>
            <a:pPr marL="742950" indent="-742950" algn="just" eaLnBrk="1" hangingPunct="1">
              <a:spcBef>
                <a:spcPct val="0"/>
              </a:spcBef>
              <a:buFontTx/>
              <a:buAutoNum type="arabicPeriod"/>
            </a:pPr>
            <a:r>
              <a:rPr lang="en-US" altLang="fr-FR" sz="3600" dirty="0"/>
              <a:t>Building renovation</a:t>
            </a:r>
          </a:p>
          <a:p>
            <a:pPr marL="742950" indent="-742950" algn="just" eaLnBrk="1" hangingPunct="1">
              <a:spcBef>
                <a:spcPct val="0"/>
              </a:spcBef>
              <a:buFontTx/>
              <a:buAutoNum type="arabicPeriod"/>
            </a:pPr>
            <a:r>
              <a:rPr lang="en-US" altLang="fr-FR" sz="3600" dirty="0"/>
              <a:t>Commercial purposes</a:t>
            </a:r>
          </a:p>
          <a:p>
            <a:pPr marL="742950" indent="-742950" algn="just" eaLnBrk="1" hangingPunct="1">
              <a:spcBef>
                <a:spcPct val="0"/>
              </a:spcBef>
              <a:buFontTx/>
              <a:buAutoNum type="arabicPeriod"/>
            </a:pPr>
            <a:r>
              <a:rPr lang="en-US" altLang="fr-FR" sz="3600" dirty="0"/>
              <a:t>Chili production</a:t>
            </a:r>
          </a:p>
          <a:p>
            <a:pPr marL="742950" indent="-742950" algn="just" eaLnBrk="1" hangingPunct="1">
              <a:spcBef>
                <a:spcPct val="0"/>
              </a:spcBef>
              <a:buFontTx/>
              <a:buAutoNum type="arabicPeriod"/>
            </a:pPr>
            <a:r>
              <a:rPr lang="en-US" altLang="fr-FR" sz="3600" dirty="0"/>
              <a:t>100 m²</a:t>
            </a:r>
          </a:p>
          <a:p>
            <a:pPr marL="742950" indent="-742950" algn="just" eaLnBrk="1" hangingPunct="1">
              <a:spcBef>
                <a:spcPct val="0"/>
              </a:spcBef>
              <a:buFontTx/>
              <a:buAutoNum type="arabicPeriod"/>
            </a:pPr>
            <a:r>
              <a:rPr lang="en-GB" altLang="fr-FR" sz="3600" dirty="0"/>
              <a:t>Soil-based hydroponics</a:t>
            </a:r>
          </a:p>
        </p:txBody>
      </p:sp>
      <p:sp>
        <p:nvSpPr>
          <p:cNvPr id="40" name="Text Box 249">
            <a:extLst>
              <a:ext uri="{FF2B5EF4-FFF2-40B4-BE49-F238E27FC236}">
                <a16:creationId xmlns:a16="http://schemas.microsoft.com/office/drawing/2014/main" id="{7A549C34-DBA3-7F5F-56DC-7C801569F415}"/>
              </a:ext>
            </a:extLst>
          </p:cNvPr>
          <p:cNvSpPr txBox="1">
            <a:spLocks noChangeArrowheads="1"/>
          </p:cNvSpPr>
          <p:nvPr/>
        </p:nvSpPr>
        <p:spPr bwMode="auto">
          <a:xfrm>
            <a:off x="45239548" y="8967161"/>
            <a:ext cx="562653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14800">
              <a:spcBef>
                <a:spcPct val="20000"/>
              </a:spcBef>
              <a:buChar char="•"/>
              <a:defRPr sz="14300">
                <a:solidFill>
                  <a:schemeClr val="tx1"/>
                </a:solidFill>
                <a:latin typeface="Arial" panose="020B0604020202020204" pitchFamily="34" charset="0"/>
              </a:defRPr>
            </a:lvl1pPr>
            <a:lvl2pPr marL="3344863" indent="-1285875" defTabSz="4114800">
              <a:spcBef>
                <a:spcPct val="20000"/>
              </a:spcBef>
              <a:buChar char="–"/>
              <a:defRPr sz="12700">
                <a:solidFill>
                  <a:schemeClr val="tx1"/>
                </a:solidFill>
                <a:latin typeface="Arial" panose="020B0604020202020204" pitchFamily="34" charset="0"/>
              </a:defRPr>
            </a:lvl2pPr>
            <a:lvl3pPr marL="5143500" indent="-1028700" defTabSz="4114800">
              <a:spcBef>
                <a:spcPct val="20000"/>
              </a:spcBef>
              <a:buChar char="•"/>
              <a:defRPr sz="10800">
                <a:solidFill>
                  <a:schemeClr val="tx1"/>
                </a:solidFill>
                <a:latin typeface="Arial" panose="020B0604020202020204" pitchFamily="34" charset="0"/>
              </a:defRPr>
            </a:lvl3pPr>
            <a:lvl4pPr marL="7200900" indent="-1028700" defTabSz="4114800">
              <a:spcBef>
                <a:spcPct val="20000"/>
              </a:spcBef>
              <a:buChar char="–"/>
              <a:defRPr sz="9000">
                <a:solidFill>
                  <a:schemeClr val="tx1"/>
                </a:solidFill>
                <a:latin typeface="Arial" panose="020B0604020202020204" pitchFamily="34" charset="0"/>
              </a:defRPr>
            </a:lvl4pPr>
            <a:lvl5pPr marL="9256713" indent="-1028700" defTabSz="4114800">
              <a:spcBef>
                <a:spcPct val="20000"/>
              </a:spcBef>
              <a:buChar char="»"/>
              <a:defRPr sz="9000">
                <a:solidFill>
                  <a:schemeClr val="tx1"/>
                </a:solidFill>
                <a:latin typeface="Arial" panose="020B0604020202020204" pitchFamily="34" charset="0"/>
              </a:defRPr>
            </a:lvl5pPr>
            <a:lvl6pPr marL="97139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101711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106283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110855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algn="just" eaLnBrk="1" hangingPunct="1">
              <a:spcBef>
                <a:spcPct val="0"/>
              </a:spcBef>
              <a:buNone/>
            </a:pPr>
            <a:r>
              <a:rPr lang="en-US" altLang="fr-FR" sz="3600" b="1" dirty="0"/>
              <a:t>BELGIUM</a:t>
            </a:r>
          </a:p>
          <a:p>
            <a:pPr marL="742950" indent="-742950" algn="just" eaLnBrk="1" hangingPunct="1">
              <a:spcBef>
                <a:spcPct val="0"/>
              </a:spcBef>
              <a:buFontTx/>
              <a:buAutoNum type="arabicPeriod"/>
            </a:pPr>
            <a:r>
              <a:rPr lang="en-US" altLang="fr-FR" sz="3600" dirty="0"/>
              <a:t>Recent building</a:t>
            </a:r>
          </a:p>
          <a:p>
            <a:pPr marL="742950" indent="-742950" algn="just" eaLnBrk="1" hangingPunct="1">
              <a:spcBef>
                <a:spcPct val="0"/>
              </a:spcBef>
              <a:buFontTx/>
              <a:buAutoNum type="arabicPeriod"/>
            </a:pPr>
            <a:r>
              <a:rPr lang="en-US" altLang="fr-FR" sz="3600" dirty="0"/>
              <a:t>Research purposes</a:t>
            </a:r>
          </a:p>
          <a:p>
            <a:pPr marL="742950" indent="-742950" algn="just" eaLnBrk="1" hangingPunct="1">
              <a:spcBef>
                <a:spcPct val="0"/>
              </a:spcBef>
              <a:buFontTx/>
              <a:buAutoNum type="arabicPeriod"/>
            </a:pPr>
            <a:r>
              <a:rPr lang="en-US" altLang="fr-FR" sz="3600" dirty="0"/>
              <a:t>Lettice &amp; hemp production</a:t>
            </a:r>
          </a:p>
          <a:p>
            <a:pPr marL="742950" indent="-742950" algn="just" eaLnBrk="1" hangingPunct="1">
              <a:spcBef>
                <a:spcPct val="0"/>
              </a:spcBef>
              <a:buFontTx/>
              <a:buAutoNum type="arabicPeriod"/>
            </a:pPr>
            <a:r>
              <a:rPr lang="en-US" altLang="fr-FR" sz="3600" dirty="0"/>
              <a:t>200 m²</a:t>
            </a:r>
          </a:p>
          <a:p>
            <a:pPr marL="742950" indent="-742950" algn="just" eaLnBrk="1" hangingPunct="1">
              <a:spcBef>
                <a:spcPct val="0"/>
              </a:spcBef>
              <a:buFontTx/>
              <a:buAutoNum type="arabicPeriod"/>
            </a:pPr>
            <a:r>
              <a:rPr lang="en-GB" altLang="fr-FR" sz="3600" dirty="0"/>
              <a:t>Hydroponics (</a:t>
            </a:r>
            <a:r>
              <a:rPr lang="en-GB" altLang="fr-FR" sz="3600" dirty="0" err="1"/>
              <a:t>Goponic</a:t>
            </a:r>
            <a:r>
              <a:rPr lang="en-GB" altLang="fr-FR" sz="3600" dirty="0"/>
              <a:t>)</a:t>
            </a:r>
          </a:p>
        </p:txBody>
      </p:sp>
      <p:sp>
        <p:nvSpPr>
          <p:cNvPr id="42" name="Text Box 249">
            <a:extLst>
              <a:ext uri="{FF2B5EF4-FFF2-40B4-BE49-F238E27FC236}">
                <a16:creationId xmlns:a16="http://schemas.microsoft.com/office/drawing/2014/main" id="{93C526E3-13F8-0B17-D6A3-2B1EE2D15111}"/>
              </a:ext>
            </a:extLst>
          </p:cNvPr>
          <p:cNvSpPr txBox="1">
            <a:spLocks noChangeArrowheads="1"/>
          </p:cNvSpPr>
          <p:nvPr/>
        </p:nvSpPr>
        <p:spPr bwMode="auto">
          <a:xfrm>
            <a:off x="32397563" y="15550811"/>
            <a:ext cx="596685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14800">
              <a:spcBef>
                <a:spcPct val="20000"/>
              </a:spcBef>
              <a:buChar char="•"/>
              <a:defRPr sz="14300">
                <a:solidFill>
                  <a:schemeClr val="tx1"/>
                </a:solidFill>
                <a:latin typeface="Arial" panose="020B0604020202020204" pitchFamily="34" charset="0"/>
              </a:defRPr>
            </a:lvl1pPr>
            <a:lvl2pPr marL="3344863" indent="-1285875" defTabSz="4114800">
              <a:spcBef>
                <a:spcPct val="20000"/>
              </a:spcBef>
              <a:buChar char="–"/>
              <a:defRPr sz="12700">
                <a:solidFill>
                  <a:schemeClr val="tx1"/>
                </a:solidFill>
                <a:latin typeface="Arial" panose="020B0604020202020204" pitchFamily="34" charset="0"/>
              </a:defRPr>
            </a:lvl2pPr>
            <a:lvl3pPr marL="5143500" indent="-1028700" defTabSz="4114800">
              <a:spcBef>
                <a:spcPct val="20000"/>
              </a:spcBef>
              <a:buChar char="•"/>
              <a:defRPr sz="10800">
                <a:solidFill>
                  <a:schemeClr val="tx1"/>
                </a:solidFill>
                <a:latin typeface="Arial" panose="020B0604020202020204" pitchFamily="34" charset="0"/>
              </a:defRPr>
            </a:lvl3pPr>
            <a:lvl4pPr marL="7200900" indent="-1028700" defTabSz="4114800">
              <a:spcBef>
                <a:spcPct val="20000"/>
              </a:spcBef>
              <a:buChar char="–"/>
              <a:defRPr sz="9000">
                <a:solidFill>
                  <a:schemeClr val="tx1"/>
                </a:solidFill>
                <a:latin typeface="Arial" panose="020B0604020202020204" pitchFamily="34" charset="0"/>
              </a:defRPr>
            </a:lvl4pPr>
            <a:lvl5pPr marL="9256713" indent="-1028700" defTabSz="4114800">
              <a:spcBef>
                <a:spcPct val="20000"/>
              </a:spcBef>
              <a:buChar char="»"/>
              <a:defRPr sz="9000">
                <a:solidFill>
                  <a:schemeClr val="tx1"/>
                </a:solidFill>
                <a:latin typeface="Arial" panose="020B0604020202020204" pitchFamily="34" charset="0"/>
              </a:defRPr>
            </a:lvl5pPr>
            <a:lvl6pPr marL="97139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101711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106283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110855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algn="just" eaLnBrk="1" hangingPunct="1">
              <a:spcBef>
                <a:spcPct val="0"/>
              </a:spcBef>
              <a:buNone/>
            </a:pPr>
            <a:r>
              <a:rPr lang="en-US" altLang="fr-FR" sz="3600" b="1" dirty="0"/>
              <a:t>LUXEMBOURG</a:t>
            </a:r>
          </a:p>
          <a:p>
            <a:pPr marL="742950" indent="-742950" algn="just" eaLnBrk="1" hangingPunct="1">
              <a:spcBef>
                <a:spcPct val="0"/>
              </a:spcBef>
              <a:buFontTx/>
              <a:buAutoNum type="arabicPeriod"/>
            </a:pPr>
            <a:r>
              <a:rPr lang="en-US" altLang="fr-FR" sz="3600" dirty="0"/>
              <a:t>New building</a:t>
            </a:r>
          </a:p>
          <a:p>
            <a:pPr marL="742950" indent="-742950" algn="just" eaLnBrk="1" hangingPunct="1">
              <a:spcBef>
                <a:spcPct val="0"/>
              </a:spcBef>
              <a:buFontTx/>
              <a:buAutoNum type="arabicPeriod"/>
            </a:pPr>
            <a:r>
              <a:rPr lang="en-US" altLang="fr-FR" sz="3600" dirty="0"/>
              <a:t>Commercial purposes</a:t>
            </a:r>
          </a:p>
          <a:p>
            <a:pPr marL="742950" indent="-742950" algn="just" eaLnBrk="1" hangingPunct="1">
              <a:spcBef>
                <a:spcPct val="0"/>
              </a:spcBef>
              <a:buFontTx/>
              <a:buAutoNum type="arabicPeriod"/>
            </a:pPr>
            <a:r>
              <a:rPr lang="en-US" altLang="fr-FR" sz="3600" dirty="0"/>
              <a:t>Tomatoes production</a:t>
            </a:r>
          </a:p>
          <a:p>
            <a:pPr marL="742950" indent="-742950" algn="just" eaLnBrk="1" hangingPunct="1">
              <a:spcBef>
                <a:spcPct val="0"/>
              </a:spcBef>
              <a:buFontTx/>
              <a:buAutoNum type="arabicPeriod"/>
            </a:pPr>
            <a:r>
              <a:rPr lang="en-US" altLang="fr-FR" sz="3600" dirty="0"/>
              <a:t>380 m²</a:t>
            </a:r>
          </a:p>
          <a:p>
            <a:pPr marL="742950" indent="-742950" algn="just" eaLnBrk="1" hangingPunct="1">
              <a:spcBef>
                <a:spcPct val="0"/>
              </a:spcBef>
              <a:buFontTx/>
              <a:buAutoNum type="arabicPeriod"/>
            </a:pPr>
            <a:r>
              <a:rPr lang="en-GB" altLang="fr-FR" sz="3600" dirty="0"/>
              <a:t>Hydroponics</a:t>
            </a:r>
          </a:p>
        </p:txBody>
      </p:sp>
      <p:sp>
        <p:nvSpPr>
          <p:cNvPr id="43" name="Text Box 249">
            <a:extLst>
              <a:ext uri="{FF2B5EF4-FFF2-40B4-BE49-F238E27FC236}">
                <a16:creationId xmlns:a16="http://schemas.microsoft.com/office/drawing/2014/main" id="{310CAF89-DB88-9705-AE16-9C04A0D43338}"/>
              </a:ext>
            </a:extLst>
          </p:cNvPr>
          <p:cNvSpPr txBox="1">
            <a:spLocks noChangeArrowheads="1"/>
          </p:cNvSpPr>
          <p:nvPr/>
        </p:nvSpPr>
        <p:spPr bwMode="auto">
          <a:xfrm>
            <a:off x="45372666" y="15618137"/>
            <a:ext cx="562653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14800">
              <a:spcBef>
                <a:spcPct val="20000"/>
              </a:spcBef>
              <a:buChar char="•"/>
              <a:defRPr sz="14300">
                <a:solidFill>
                  <a:schemeClr val="tx1"/>
                </a:solidFill>
                <a:latin typeface="Arial" panose="020B0604020202020204" pitchFamily="34" charset="0"/>
              </a:defRPr>
            </a:lvl1pPr>
            <a:lvl2pPr marL="3344863" indent="-1285875" defTabSz="4114800">
              <a:spcBef>
                <a:spcPct val="20000"/>
              </a:spcBef>
              <a:buChar char="–"/>
              <a:defRPr sz="12700">
                <a:solidFill>
                  <a:schemeClr val="tx1"/>
                </a:solidFill>
                <a:latin typeface="Arial" panose="020B0604020202020204" pitchFamily="34" charset="0"/>
              </a:defRPr>
            </a:lvl2pPr>
            <a:lvl3pPr marL="5143500" indent="-1028700" defTabSz="4114800">
              <a:spcBef>
                <a:spcPct val="20000"/>
              </a:spcBef>
              <a:buChar char="•"/>
              <a:defRPr sz="10800">
                <a:solidFill>
                  <a:schemeClr val="tx1"/>
                </a:solidFill>
                <a:latin typeface="Arial" panose="020B0604020202020204" pitchFamily="34" charset="0"/>
              </a:defRPr>
            </a:lvl3pPr>
            <a:lvl4pPr marL="7200900" indent="-1028700" defTabSz="4114800">
              <a:spcBef>
                <a:spcPct val="20000"/>
              </a:spcBef>
              <a:buChar char="–"/>
              <a:defRPr sz="9000">
                <a:solidFill>
                  <a:schemeClr val="tx1"/>
                </a:solidFill>
                <a:latin typeface="Arial" panose="020B0604020202020204" pitchFamily="34" charset="0"/>
              </a:defRPr>
            </a:lvl4pPr>
            <a:lvl5pPr marL="9256713" indent="-1028700" defTabSz="4114800">
              <a:spcBef>
                <a:spcPct val="20000"/>
              </a:spcBef>
              <a:buChar char="»"/>
              <a:defRPr sz="9000">
                <a:solidFill>
                  <a:schemeClr val="tx1"/>
                </a:solidFill>
                <a:latin typeface="Arial" panose="020B0604020202020204" pitchFamily="34" charset="0"/>
              </a:defRPr>
            </a:lvl5pPr>
            <a:lvl6pPr marL="97139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6pPr>
            <a:lvl7pPr marL="101711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7pPr>
            <a:lvl8pPr marL="106283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8pPr>
            <a:lvl9pPr marL="11085513" indent="-1028700" defTabSz="4114800" eaLnBrk="0" fontAlgn="base" hangingPunct="0">
              <a:spcBef>
                <a:spcPct val="20000"/>
              </a:spcBef>
              <a:spcAft>
                <a:spcPct val="0"/>
              </a:spcAft>
              <a:buChar char="»"/>
              <a:defRPr sz="9000">
                <a:solidFill>
                  <a:schemeClr val="tx1"/>
                </a:solidFill>
                <a:latin typeface="Arial" panose="020B0604020202020204" pitchFamily="34" charset="0"/>
              </a:defRPr>
            </a:lvl9pPr>
          </a:lstStyle>
          <a:p>
            <a:pPr algn="just" eaLnBrk="1" hangingPunct="1">
              <a:spcBef>
                <a:spcPct val="0"/>
              </a:spcBef>
              <a:buNone/>
            </a:pPr>
            <a:r>
              <a:rPr lang="en-US" altLang="fr-FR" sz="3600" b="1" dirty="0"/>
              <a:t>FRANCE</a:t>
            </a:r>
          </a:p>
          <a:p>
            <a:pPr marL="742950" indent="-742950" algn="just" eaLnBrk="1" hangingPunct="1">
              <a:spcBef>
                <a:spcPct val="0"/>
              </a:spcBef>
              <a:buFontTx/>
              <a:buAutoNum type="arabicPeriod"/>
            </a:pPr>
            <a:r>
              <a:rPr lang="en-US" altLang="fr-FR" sz="3600" dirty="0"/>
              <a:t>New building</a:t>
            </a:r>
          </a:p>
          <a:p>
            <a:pPr marL="742950" indent="-742950" algn="just" eaLnBrk="1" hangingPunct="1">
              <a:spcBef>
                <a:spcPct val="0"/>
              </a:spcBef>
              <a:buFontTx/>
              <a:buAutoNum type="arabicPeriod"/>
            </a:pPr>
            <a:r>
              <a:rPr lang="en-US" altLang="fr-FR" sz="3600" dirty="0"/>
              <a:t>Commercial purposes</a:t>
            </a:r>
          </a:p>
          <a:p>
            <a:pPr marL="742950" indent="-742950" algn="just" eaLnBrk="1" hangingPunct="1">
              <a:spcBef>
                <a:spcPct val="0"/>
              </a:spcBef>
              <a:buFontTx/>
              <a:buAutoNum type="arabicPeriod"/>
            </a:pPr>
            <a:r>
              <a:rPr lang="en-US" altLang="fr-FR" sz="3600" dirty="0"/>
              <a:t>Tomatoes &amp; herbs  production</a:t>
            </a:r>
          </a:p>
          <a:p>
            <a:pPr marL="742950" indent="-742950" algn="just" eaLnBrk="1" hangingPunct="1">
              <a:spcBef>
                <a:spcPct val="0"/>
              </a:spcBef>
              <a:buFontTx/>
              <a:buAutoNum type="arabicPeriod"/>
            </a:pPr>
            <a:r>
              <a:rPr lang="en-US" altLang="fr-FR" sz="3600" dirty="0"/>
              <a:t>360 m²</a:t>
            </a:r>
          </a:p>
          <a:p>
            <a:pPr marL="742950" indent="-742950" algn="just" eaLnBrk="1" hangingPunct="1">
              <a:spcBef>
                <a:spcPct val="0"/>
              </a:spcBef>
              <a:buFontTx/>
              <a:buAutoNum type="arabicPeriod"/>
            </a:pPr>
            <a:r>
              <a:rPr lang="en-GB" altLang="fr-FR" sz="3600" dirty="0"/>
              <a:t>Hydroponic drip system kit</a:t>
            </a:r>
          </a:p>
        </p:txBody>
      </p:sp>
    </p:spTree>
  </p:cSld>
  <p:clrMapOvr>
    <a:masterClrMapping/>
  </p:clrMapOvr>
</p:sld>
</file>

<file path=ppt/theme/theme1.xml><?xml version="1.0" encoding="utf-8"?>
<a:theme xmlns:a="http://schemas.openxmlformats.org/drawingml/2006/main" name="Modèle par défaut">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9969</TotalTime>
  <Words>577</Words>
  <Application>Microsoft Office PowerPoint</Application>
  <PresentationFormat>Personnalisé</PresentationFormat>
  <Paragraphs>48</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Calibri Light</vt:lpstr>
      <vt:lpstr>Modèle par défaut</vt:lpstr>
      <vt:lpstr>Présentation PowerPoint</vt:lpstr>
    </vt:vector>
  </TitlesOfParts>
  <Company>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Emmanuel GEOFFRIAU</dc:creator>
  <cp:lastModifiedBy>Nicolas Ancion</cp:lastModifiedBy>
  <cp:revision>121</cp:revision>
  <cp:lastPrinted>2022-04-05T17:15:37Z</cp:lastPrinted>
  <dcterms:created xsi:type="dcterms:W3CDTF">2008-08-27T06:59:18Z</dcterms:created>
  <dcterms:modified xsi:type="dcterms:W3CDTF">2022-07-27T08:10:47Z</dcterms:modified>
</cp:coreProperties>
</file>