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547" r:id="rId3"/>
    <p:sldId id="526" r:id="rId4"/>
    <p:sldId id="302" r:id="rId5"/>
    <p:sldId id="301" r:id="rId6"/>
    <p:sldId id="366" r:id="rId7"/>
    <p:sldId id="553" r:id="rId8"/>
    <p:sldId id="549" r:id="rId9"/>
    <p:sldId id="564" r:id="rId10"/>
    <p:sldId id="442" r:id="rId11"/>
    <p:sldId id="444" r:id="rId12"/>
    <p:sldId id="551" r:id="rId13"/>
    <p:sldId id="530" r:id="rId14"/>
    <p:sldId id="534" r:id="rId15"/>
    <p:sldId id="535" r:id="rId16"/>
    <p:sldId id="554" r:id="rId17"/>
    <p:sldId id="537" r:id="rId18"/>
    <p:sldId id="539" r:id="rId19"/>
    <p:sldId id="538" r:id="rId20"/>
    <p:sldId id="542" r:id="rId21"/>
    <p:sldId id="540" r:id="rId22"/>
    <p:sldId id="543" r:id="rId23"/>
    <p:sldId id="541" r:id="rId24"/>
    <p:sldId id="525" r:id="rId25"/>
    <p:sldId id="555" r:id="rId26"/>
    <p:sldId id="563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re" id="{942DDBE1-063A-5249-B660-59F715007801}">
          <p14:sldIdLst>
            <p14:sldId id="256"/>
          </p14:sldIdLst>
        </p14:section>
        <p14:section name="Introduction" id="{DBAF9D8A-1213-FB44-8293-307D27D4DA9C}">
          <p14:sldIdLst>
            <p14:sldId id="547"/>
            <p14:sldId id="526"/>
            <p14:sldId id="302"/>
            <p14:sldId id="301"/>
            <p14:sldId id="366"/>
            <p14:sldId id="553"/>
            <p14:sldId id="549"/>
            <p14:sldId id="564"/>
          </p14:sldIdLst>
        </p14:section>
        <p14:section name="Results" id="{EFCA646C-E841-5641-8437-4DC523D1DE01}">
          <p14:sldIdLst>
            <p14:sldId id="442"/>
            <p14:sldId id="444"/>
            <p14:sldId id="551"/>
            <p14:sldId id="530"/>
            <p14:sldId id="534"/>
            <p14:sldId id="535"/>
            <p14:sldId id="554"/>
            <p14:sldId id="537"/>
            <p14:sldId id="539"/>
            <p14:sldId id="538"/>
            <p14:sldId id="542"/>
            <p14:sldId id="540"/>
            <p14:sldId id="543"/>
            <p14:sldId id="541"/>
          </p14:sldIdLst>
        </p14:section>
        <p14:section name="Conclusion" id="{DA000525-D218-44DB-A0C2-2FC8F7FD8916}">
          <p14:sldIdLst>
            <p14:sldId id="525"/>
            <p14:sldId id="555"/>
            <p14:sldId id="563"/>
          </p14:sldIdLst>
        </p14:section>
        <p14:section name="Bonus slides" id="{B29E8E38-4FCE-7F4B-8345-F4830FD8292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05">
          <p15:clr>
            <a:srgbClr val="A4A3A4"/>
          </p15:clr>
        </p15:guide>
        <p15:guide id="2">
          <p15:clr>
            <a:srgbClr val="A4A3A4"/>
          </p15:clr>
        </p15:guide>
        <p15:guide id="3" orient="horz" pos="399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Bonnet" initials="OB" lastIdx="1" clrIdx="0">
    <p:extLst>
      <p:ext uri="{19B8F6BF-5375-455C-9EA6-DF929625EA0E}">
        <p15:presenceInfo xmlns:p15="http://schemas.microsoft.com/office/powerpoint/2012/main" userId="22b210a6f6af9d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2E3"/>
    <a:srgbClr val="FFCFB7"/>
    <a:srgbClr val="3E8853"/>
    <a:srgbClr val="F6CD7A"/>
    <a:srgbClr val="FFE2C5"/>
    <a:srgbClr val="FFCC99"/>
    <a:srgbClr val="FF5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3918" autoAdjust="0"/>
  </p:normalViewPr>
  <p:slideViewPr>
    <p:cSldViewPr snapToGrid="0" snapToObjects="1">
      <p:cViewPr varScale="1">
        <p:scale>
          <a:sx n="61" d="100"/>
          <a:sy n="61" d="100"/>
        </p:scale>
        <p:origin x="1493" y="43"/>
      </p:cViewPr>
      <p:guideLst>
        <p:guide orient="horz" pos="4105"/>
        <p:guide/>
        <p:guide orient="horz" pos="3995"/>
      </p:guideLst>
    </p:cSldViewPr>
  </p:slideViewPr>
  <p:outlineViewPr>
    <p:cViewPr>
      <p:scale>
        <a:sx n="33" d="100"/>
        <a:sy n="33" d="100"/>
      </p:scale>
      <p:origin x="0" y="-33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36C87-9F50-49C6-AAFF-AEB37AD8EFA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9CD4247A-A30A-4DA1-A0E6-53097027A75B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19,20-Dihydrousambarensine</a:t>
          </a:r>
        </a:p>
      </dgm:t>
    </dgm:pt>
    <dgm:pt modelId="{E047AFD6-6191-408A-9E6A-4CB039C1D165}" type="parTrans" cxnId="{30DF6A6B-1DE9-49CC-B468-C0BA9CBE6C68}">
      <dgm:prSet/>
      <dgm:spPr/>
      <dgm:t>
        <a:bodyPr/>
        <a:lstStyle/>
        <a:p>
          <a:endParaRPr lang="fr-BE"/>
        </a:p>
      </dgm:t>
    </dgm:pt>
    <dgm:pt modelId="{2A87B9BB-62CB-4B96-B7E1-EBD997524279}" type="sibTrans" cxnId="{30DF6A6B-1DE9-49CC-B468-C0BA9CBE6C68}">
      <dgm:prSet/>
      <dgm:spPr/>
      <dgm:t>
        <a:bodyPr/>
        <a:lstStyle/>
        <a:p>
          <a:endParaRPr lang="fr-BE"/>
        </a:p>
      </dgm:t>
    </dgm:pt>
    <dgm:pt modelId="{EEF0C95E-56FC-442F-ACC8-DF1703A27A1D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i="0" dirty="0">
              <a:latin typeface="Franklin Gothic Book" panose="020B0503020102020204" pitchFamily="34" charset="0"/>
            </a:rPr>
            <a:t>(RB+STB)</a:t>
          </a:r>
        </a:p>
      </dgm:t>
    </dgm:pt>
    <dgm:pt modelId="{1D7E1DE6-325E-4796-AD0C-70CF24816F95}" type="parTrans" cxnId="{935AA2DF-8138-403E-B284-8815F3798A54}">
      <dgm:prSet/>
      <dgm:spPr/>
      <dgm:t>
        <a:bodyPr/>
        <a:lstStyle/>
        <a:p>
          <a:endParaRPr lang="fr-BE"/>
        </a:p>
      </dgm:t>
    </dgm:pt>
    <dgm:pt modelId="{8FABC025-F1B9-4CD3-BD79-B77573DE54A1}" type="sibTrans" cxnId="{935AA2DF-8138-403E-B284-8815F3798A54}">
      <dgm:prSet/>
      <dgm:spPr/>
      <dgm:t>
        <a:bodyPr/>
        <a:lstStyle/>
        <a:p>
          <a:endParaRPr lang="fr-BE"/>
        </a:p>
      </dgm:t>
    </dgm:pt>
    <dgm:pt modelId="{EA54E636-FC16-40B6-B9C8-59E7B94823A7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Usambarine</a:t>
          </a:r>
        </a:p>
      </dgm:t>
    </dgm:pt>
    <dgm:pt modelId="{D4893C2D-C4D3-4EAE-9151-CAB3D2E0FD62}" type="parTrans" cxnId="{FDF290BC-4FD0-48CD-9AC8-238F9261A64F}">
      <dgm:prSet/>
      <dgm:spPr/>
      <dgm:t>
        <a:bodyPr/>
        <a:lstStyle/>
        <a:p>
          <a:endParaRPr lang="fr-BE"/>
        </a:p>
      </dgm:t>
    </dgm:pt>
    <dgm:pt modelId="{B55A628D-ED17-49E7-8577-02370B0E50FE}" type="sibTrans" cxnId="{FDF290BC-4FD0-48CD-9AC8-238F9261A64F}">
      <dgm:prSet/>
      <dgm:spPr/>
      <dgm:t>
        <a:bodyPr/>
        <a:lstStyle/>
        <a:p>
          <a:endParaRPr lang="fr-BE"/>
        </a:p>
      </dgm:t>
    </dgm:pt>
    <dgm:pt modelId="{AB9CE821-46BA-48CE-A3FE-0F5805F858E6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i="0" dirty="0">
              <a:latin typeface="Franklin Gothic Book" panose="020B0503020102020204" pitchFamily="34" charset="0"/>
            </a:rPr>
            <a:t>(L)</a:t>
          </a:r>
        </a:p>
      </dgm:t>
    </dgm:pt>
    <dgm:pt modelId="{158E8234-E5F7-4ED0-9CDA-25F95B929F61}" type="parTrans" cxnId="{3E83C0D2-5F67-447C-82EF-4E4851034897}">
      <dgm:prSet/>
      <dgm:spPr/>
      <dgm:t>
        <a:bodyPr/>
        <a:lstStyle/>
        <a:p>
          <a:endParaRPr lang="fr-BE"/>
        </a:p>
      </dgm:t>
    </dgm:pt>
    <dgm:pt modelId="{2140137B-B80E-4686-81FC-82ADD413A490}" type="sibTrans" cxnId="{3E83C0D2-5F67-447C-82EF-4E4851034897}">
      <dgm:prSet/>
      <dgm:spPr/>
      <dgm:t>
        <a:bodyPr/>
        <a:lstStyle/>
        <a:p>
          <a:endParaRPr lang="fr-BE"/>
        </a:p>
      </dgm:t>
    </dgm:pt>
    <dgm:pt modelId="{C092B3DE-13A5-46B6-9A41-E17DA610BD33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Strychnofoline</a:t>
          </a:r>
        </a:p>
      </dgm:t>
    </dgm:pt>
    <dgm:pt modelId="{E260B14E-A80F-4CA7-BA11-0955A957F628}" type="parTrans" cxnId="{FAEFD4FE-3BB2-4CF4-B0AE-88FDE415A8D0}">
      <dgm:prSet/>
      <dgm:spPr/>
      <dgm:t>
        <a:bodyPr/>
        <a:lstStyle/>
        <a:p>
          <a:endParaRPr lang="fr-BE"/>
        </a:p>
      </dgm:t>
    </dgm:pt>
    <dgm:pt modelId="{4256941A-2C90-4D1A-ACA9-28407938FAB2}" type="sibTrans" cxnId="{FAEFD4FE-3BB2-4CF4-B0AE-88FDE415A8D0}">
      <dgm:prSet/>
      <dgm:spPr/>
      <dgm:t>
        <a:bodyPr/>
        <a:lstStyle/>
        <a:p>
          <a:endParaRPr lang="fr-BE"/>
        </a:p>
      </dgm:t>
    </dgm:pt>
    <dgm:pt modelId="{7A381664-D94E-46B7-AC39-48EEC13ED3B4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i="0" dirty="0">
              <a:latin typeface="Franklin Gothic Book" panose="020B0503020102020204" pitchFamily="34" charset="0"/>
            </a:rPr>
            <a:t>(L)</a:t>
          </a:r>
        </a:p>
      </dgm:t>
    </dgm:pt>
    <dgm:pt modelId="{FC36D553-C1B6-4A78-B2B7-83CAF1E30593}" type="parTrans" cxnId="{A4E78D33-4DD8-41A4-B940-27C2CED7C287}">
      <dgm:prSet/>
      <dgm:spPr/>
      <dgm:t>
        <a:bodyPr/>
        <a:lstStyle/>
        <a:p>
          <a:endParaRPr lang="fr-BE"/>
        </a:p>
      </dgm:t>
    </dgm:pt>
    <dgm:pt modelId="{32394409-B082-488C-85F8-575BA44E8F33}" type="sibTrans" cxnId="{A4E78D33-4DD8-41A4-B940-27C2CED7C287}">
      <dgm:prSet/>
      <dgm:spPr/>
      <dgm:t>
        <a:bodyPr/>
        <a:lstStyle/>
        <a:p>
          <a:endParaRPr lang="fr-BE"/>
        </a:p>
      </dgm:t>
    </dgm:pt>
    <dgm:pt modelId="{45A845A2-48D4-4090-8BEA-E3D42D6437B5}">
      <dgm:prSet phldrT="[Texte]"/>
      <dgm:spPr/>
      <dgm:t>
        <a:bodyPr/>
        <a:lstStyle/>
        <a:p>
          <a:r>
            <a:rPr lang="fr-BE" i="0" dirty="0">
              <a:latin typeface="Franklin Gothic Book" panose="020B0503020102020204" pitchFamily="34" charset="0"/>
            </a:rPr>
            <a:t>6,7-Dihydroflavopeirerine</a:t>
          </a:r>
        </a:p>
      </dgm:t>
    </dgm:pt>
    <dgm:pt modelId="{34319326-F9A3-4016-9521-5ECE6D08DEBE}" type="parTrans" cxnId="{8F75E03D-2D0B-414C-84B3-D57A332A8DB0}">
      <dgm:prSet/>
      <dgm:spPr/>
      <dgm:t>
        <a:bodyPr/>
        <a:lstStyle/>
        <a:p>
          <a:endParaRPr lang="fr-BE"/>
        </a:p>
      </dgm:t>
    </dgm:pt>
    <dgm:pt modelId="{517B4987-E246-4E68-828D-080204113612}" type="sibTrans" cxnId="{8F75E03D-2D0B-414C-84B3-D57A332A8DB0}">
      <dgm:prSet/>
      <dgm:spPr/>
      <dgm:t>
        <a:bodyPr/>
        <a:lstStyle/>
        <a:p>
          <a:endParaRPr lang="fr-BE"/>
        </a:p>
      </dgm:t>
    </dgm:pt>
    <dgm:pt modelId="{0DAC69FE-F35C-4DD4-92DA-ED046BBEE746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i="0" dirty="0">
              <a:latin typeface="Franklin Gothic Book" panose="020B0503020102020204" pitchFamily="34" charset="0"/>
            </a:rPr>
            <a:t>(RB+STB)</a:t>
          </a:r>
          <a:endParaRPr lang="fr-BE" i="1" dirty="0">
            <a:latin typeface="Franklin Gothic Book" panose="020B0503020102020204" pitchFamily="34" charset="0"/>
          </a:endParaRPr>
        </a:p>
      </dgm:t>
    </dgm:pt>
    <dgm:pt modelId="{393DEE4B-BDBF-4FD7-8D9A-BE2458E73375}" type="parTrans" cxnId="{FA736827-C910-4618-9D6F-59D1EB2D06E9}">
      <dgm:prSet/>
      <dgm:spPr/>
      <dgm:t>
        <a:bodyPr/>
        <a:lstStyle/>
        <a:p>
          <a:endParaRPr lang="fr-BE"/>
        </a:p>
      </dgm:t>
    </dgm:pt>
    <dgm:pt modelId="{E3C1BA6F-FC2B-4AD1-A9AA-E6D8AC7152A4}" type="sibTrans" cxnId="{FA736827-C910-4618-9D6F-59D1EB2D06E9}">
      <dgm:prSet/>
      <dgm:spPr/>
      <dgm:t>
        <a:bodyPr/>
        <a:lstStyle/>
        <a:p>
          <a:endParaRPr lang="fr-BE"/>
        </a:p>
      </dgm:t>
    </dgm:pt>
    <dgm:pt modelId="{2D73E1E3-22CD-4924-A8A9-9326B711A41E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</a:t>
          </a:r>
          <a:r>
            <a:rPr lang="fr-BE" i="1" dirty="0" err="1">
              <a:latin typeface="Franklin Gothic Book" panose="020B0503020102020204" pitchFamily="34" charset="0"/>
            </a:rPr>
            <a:t>variabilis</a:t>
          </a:r>
          <a:r>
            <a:rPr lang="fr-BE" i="1" dirty="0">
              <a:latin typeface="Franklin Gothic Book" panose="020B0503020102020204" pitchFamily="34" charset="0"/>
            </a:rPr>
            <a:t> </a:t>
          </a:r>
          <a:r>
            <a:rPr lang="fr-BE" i="0" dirty="0">
              <a:latin typeface="Franklin Gothic Book" panose="020B0503020102020204" pitchFamily="34" charset="0"/>
            </a:rPr>
            <a:t>(RB)</a:t>
          </a:r>
        </a:p>
      </dgm:t>
    </dgm:pt>
    <dgm:pt modelId="{963F4C29-CF2C-4A2B-90F7-72763C2F4534}" type="parTrans" cxnId="{202A174C-5873-4F95-9358-90116FB432C0}">
      <dgm:prSet/>
      <dgm:spPr/>
      <dgm:t>
        <a:bodyPr/>
        <a:lstStyle/>
        <a:p>
          <a:endParaRPr lang="fr-BE"/>
        </a:p>
      </dgm:t>
    </dgm:pt>
    <dgm:pt modelId="{294EA518-5F5E-4749-9020-EB625128D8A2}" type="sibTrans" cxnId="{202A174C-5873-4F95-9358-90116FB432C0}">
      <dgm:prSet/>
      <dgm:spPr/>
      <dgm:t>
        <a:bodyPr/>
        <a:lstStyle/>
        <a:p>
          <a:endParaRPr lang="fr-BE"/>
        </a:p>
      </dgm:t>
    </dgm:pt>
    <dgm:pt modelId="{E024E9F5-4BD2-4DB2-BBBF-7902A1CCE71B}">
      <dgm:prSet phldrT="[Texte]"/>
      <dgm:spPr/>
      <dgm:t>
        <a:bodyPr/>
        <a:lstStyle/>
        <a:p>
          <a:r>
            <a:rPr lang="fr-BE" i="0" dirty="0">
              <a:latin typeface="Franklin Gothic Book" panose="020B0503020102020204" pitchFamily="34" charset="0"/>
            </a:rPr>
            <a:t>Usambarensine</a:t>
          </a:r>
        </a:p>
      </dgm:t>
    </dgm:pt>
    <dgm:pt modelId="{F51FEB24-3BAB-4E61-B535-D9558978407B}" type="parTrans" cxnId="{7738A58F-FEFE-41E2-9548-F0E0CB0AC710}">
      <dgm:prSet/>
      <dgm:spPr/>
      <dgm:t>
        <a:bodyPr/>
        <a:lstStyle/>
        <a:p>
          <a:endParaRPr lang="fr-BE"/>
        </a:p>
      </dgm:t>
    </dgm:pt>
    <dgm:pt modelId="{D79C6ABD-8424-4B88-B23E-0D5C821BCB55}" type="sibTrans" cxnId="{7738A58F-FEFE-41E2-9548-F0E0CB0AC710}">
      <dgm:prSet/>
      <dgm:spPr/>
      <dgm:t>
        <a:bodyPr/>
        <a:lstStyle/>
        <a:p>
          <a:endParaRPr lang="fr-BE"/>
        </a:p>
      </dgm:t>
    </dgm:pt>
    <dgm:pt modelId="{14DC2B0D-5829-4C2B-99C8-FDE9401F1ABC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nux-vomica </a:t>
          </a:r>
          <a:r>
            <a:rPr lang="fr-BE" i="0" dirty="0">
              <a:latin typeface="Franklin Gothic Book" panose="020B0503020102020204" pitchFamily="34" charset="0"/>
            </a:rPr>
            <a:t>(RB)</a:t>
          </a:r>
        </a:p>
      </dgm:t>
    </dgm:pt>
    <dgm:pt modelId="{D86228D5-FA79-490E-85B1-F17A960C2982}" type="parTrans" cxnId="{5EC83CEB-ED95-4747-8DF1-BE5D1CCF211A}">
      <dgm:prSet/>
      <dgm:spPr/>
      <dgm:t>
        <a:bodyPr/>
        <a:lstStyle/>
        <a:p>
          <a:endParaRPr lang="fr-BE"/>
        </a:p>
      </dgm:t>
    </dgm:pt>
    <dgm:pt modelId="{00014C54-D6D2-485D-BACD-AFD3CC548C57}" type="sibTrans" cxnId="{5EC83CEB-ED95-4747-8DF1-BE5D1CCF211A}">
      <dgm:prSet/>
      <dgm:spPr/>
      <dgm:t>
        <a:bodyPr/>
        <a:lstStyle/>
        <a:p>
          <a:endParaRPr lang="fr-BE"/>
        </a:p>
      </dgm:t>
    </dgm:pt>
    <dgm:pt modelId="{AFB809D2-857A-476E-9C65-CE8E1366B468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elaeocarpa</a:t>
          </a:r>
          <a:r>
            <a:rPr lang="fr-BE" i="0" dirty="0">
              <a:latin typeface="Franklin Gothic Book" panose="020B0503020102020204" pitchFamily="34" charset="0"/>
            </a:rPr>
            <a:t> (TB)</a:t>
          </a:r>
          <a:endParaRPr lang="fr-BE" i="1" dirty="0">
            <a:latin typeface="Franklin Gothic Book" panose="020B0503020102020204" pitchFamily="34" charset="0"/>
          </a:endParaRPr>
        </a:p>
      </dgm:t>
    </dgm:pt>
    <dgm:pt modelId="{2DF6240D-4340-4B11-9FC9-FC6E562CB1C6}" type="parTrans" cxnId="{FBADBE24-4B41-4584-A64D-DFB6F6DDDB1F}">
      <dgm:prSet/>
      <dgm:spPr/>
      <dgm:t>
        <a:bodyPr/>
        <a:lstStyle/>
        <a:p>
          <a:endParaRPr lang="fr-BE"/>
        </a:p>
      </dgm:t>
    </dgm:pt>
    <dgm:pt modelId="{EF400524-0D61-4057-8ACD-399BCE2E90D8}" type="sibTrans" cxnId="{FBADBE24-4B41-4584-A64D-DFB6F6DDDB1F}">
      <dgm:prSet/>
      <dgm:spPr/>
      <dgm:t>
        <a:bodyPr/>
        <a:lstStyle/>
        <a:p>
          <a:endParaRPr lang="fr-BE"/>
        </a:p>
      </dgm:t>
    </dgm:pt>
    <dgm:pt modelId="{3252689F-36EF-4970-B49D-5E3926B125C3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johnsonii</a:t>
          </a:r>
          <a:r>
            <a:rPr lang="fr-BE" i="0" dirty="0">
              <a:latin typeface="Franklin Gothic Book" panose="020B0503020102020204" pitchFamily="34" charset="0"/>
            </a:rPr>
            <a:t> (L)</a:t>
          </a:r>
          <a:endParaRPr lang="fr-BE" i="1" dirty="0">
            <a:latin typeface="Franklin Gothic Book" panose="020B0503020102020204" pitchFamily="34" charset="0"/>
          </a:endParaRPr>
        </a:p>
      </dgm:t>
    </dgm:pt>
    <dgm:pt modelId="{ED9DE210-9F6F-4062-89E2-578D26F476B9}" type="parTrans" cxnId="{5809FD71-F2FE-416C-8F29-5B26A593921C}">
      <dgm:prSet/>
      <dgm:spPr/>
      <dgm:t>
        <a:bodyPr/>
        <a:lstStyle/>
        <a:p>
          <a:endParaRPr lang="fr-BE"/>
        </a:p>
      </dgm:t>
    </dgm:pt>
    <dgm:pt modelId="{95315BDD-5ED5-469E-B18C-F54D06C3E9A8}" type="sibTrans" cxnId="{5809FD71-F2FE-416C-8F29-5B26A593921C}">
      <dgm:prSet/>
      <dgm:spPr/>
      <dgm:t>
        <a:bodyPr/>
        <a:lstStyle/>
        <a:p>
          <a:endParaRPr lang="fr-BE"/>
        </a:p>
      </dgm:t>
    </dgm:pt>
    <dgm:pt modelId="{8A84F2B6-5D55-4293-AEBE-F77E86F69379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b="0" i="0" dirty="0">
              <a:latin typeface="Franklin Gothic Book" panose="020B0503020102020204" pitchFamily="34" charset="0"/>
            </a:rPr>
            <a:t>(RB)</a:t>
          </a:r>
        </a:p>
      </dgm:t>
    </dgm:pt>
    <dgm:pt modelId="{728D766A-D465-4F3E-93C6-C8A2B3CC1BF8}" type="parTrans" cxnId="{B36269A0-08A7-4924-9016-8A6CD4D5CB66}">
      <dgm:prSet/>
      <dgm:spPr/>
      <dgm:t>
        <a:bodyPr/>
        <a:lstStyle/>
        <a:p>
          <a:endParaRPr lang="fr-BE"/>
        </a:p>
      </dgm:t>
    </dgm:pt>
    <dgm:pt modelId="{CABF696E-534B-456E-956B-63413000A12C}" type="sibTrans" cxnId="{B36269A0-08A7-4924-9016-8A6CD4D5CB66}">
      <dgm:prSet/>
      <dgm:spPr/>
      <dgm:t>
        <a:bodyPr/>
        <a:lstStyle/>
        <a:p>
          <a:endParaRPr lang="fr-BE"/>
        </a:p>
      </dgm:t>
    </dgm:pt>
    <dgm:pt modelId="{93E93439-675E-4C00-925B-3885418D7CC2}" type="pres">
      <dgm:prSet presAssocID="{9D136C87-9F50-49C6-AAFF-AEB37AD8EFAA}" presName="Name0" presStyleCnt="0">
        <dgm:presLayoutVars>
          <dgm:dir/>
          <dgm:animLvl val="lvl"/>
          <dgm:resizeHandles val="exact"/>
        </dgm:presLayoutVars>
      </dgm:prSet>
      <dgm:spPr/>
    </dgm:pt>
    <dgm:pt modelId="{46D66D8B-7869-4AFD-BE9A-75EEFF3AB74F}" type="pres">
      <dgm:prSet presAssocID="{9CD4247A-A30A-4DA1-A0E6-53097027A75B}" presName="composite" presStyleCnt="0"/>
      <dgm:spPr/>
    </dgm:pt>
    <dgm:pt modelId="{D786BAF3-F843-4DB7-8F80-5EDBAC22C498}" type="pres">
      <dgm:prSet presAssocID="{9CD4247A-A30A-4DA1-A0E6-53097027A75B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2986686A-8866-437A-B994-C464CFCB6075}" type="pres">
      <dgm:prSet presAssocID="{9CD4247A-A30A-4DA1-A0E6-53097027A75B}" presName="desTx" presStyleLbl="alignAccFollowNode1" presStyleIdx="0" presStyleCnt="5">
        <dgm:presLayoutVars>
          <dgm:bulletEnabled val="1"/>
        </dgm:presLayoutVars>
      </dgm:prSet>
      <dgm:spPr/>
    </dgm:pt>
    <dgm:pt modelId="{51E6C580-1ADD-475B-A097-6AD121D40ECD}" type="pres">
      <dgm:prSet presAssocID="{2A87B9BB-62CB-4B96-B7E1-EBD997524279}" presName="space" presStyleCnt="0"/>
      <dgm:spPr/>
    </dgm:pt>
    <dgm:pt modelId="{87EDB12B-72FE-4D25-AD69-363DDAB0144C}" type="pres">
      <dgm:prSet presAssocID="{EA54E636-FC16-40B6-B9C8-59E7B94823A7}" presName="composite" presStyleCnt="0"/>
      <dgm:spPr/>
    </dgm:pt>
    <dgm:pt modelId="{FEA92A61-BD05-44C9-910F-4049C19BC3B7}" type="pres">
      <dgm:prSet presAssocID="{EA54E636-FC16-40B6-B9C8-59E7B94823A7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6D7F2D0-8A26-418A-9328-096D79A8CD84}" type="pres">
      <dgm:prSet presAssocID="{EA54E636-FC16-40B6-B9C8-59E7B94823A7}" presName="desTx" presStyleLbl="alignAccFollowNode1" presStyleIdx="1" presStyleCnt="5">
        <dgm:presLayoutVars>
          <dgm:bulletEnabled val="1"/>
        </dgm:presLayoutVars>
      </dgm:prSet>
      <dgm:spPr/>
    </dgm:pt>
    <dgm:pt modelId="{C0195D10-9B40-4776-8C22-BA15E0D8B0FC}" type="pres">
      <dgm:prSet presAssocID="{B55A628D-ED17-49E7-8577-02370B0E50FE}" presName="space" presStyleCnt="0"/>
      <dgm:spPr/>
    </dgm:pt>
    <dgm:pt modelId="{AD776862-BCC3-465E-AE67-151E3A7E123C}" type="pres">
      <dgm:prSet presAssocID="{C092B3DE-13A5-46B6-9A41-E17DA610BD33}" presName="composite" presStyleCnt="0"/>
      <dgm:spPr/>
    </dgm:pt>
    <dgm:pt modelId="{EA49F3DD-0556-4E8E-AD35-F4898251EEDE}" type="pres">
      <dgm:prSet presAssocID="{C092B3DE-13A5-46B6-9A41-E17DA610BD33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7A3DFC49-F192-4467-A098-41FB4BA76002}" type="pres">
      <dgm:prSet presAssocID="{C092B3DE-13A5-46B6-9A41-E17DA610BD33}" presName="desTx" presStyleLbl="alignAccFollowNode1" presStyleIdx="2" presStyleCnt="5">
        <dgm:presLayoutVars>
          <dgm:bulletEnabled val="1"/>
        </dgm:presLayoutVars>
      </dgm:prSet>
      <dgm:spPr/>
    </dgm:pt>
    <dgm:pt modelId="{CD281A38-7B07-4327-A7D1-892FCFA224D5}" type="pres">
      <dgm:prSet presAssocID="{4256941A-2C90-4D1A-ACA9-28407938FAB2}" presName="space" presStyleCnt="0"/>
      <dgm:spPr/>
    </dgm:pt>
    <dgm:pt modelId="{CC27FD47-4041-4013-B23B-9F25F60F3976}" type="pres">
      <dgm:prSet presAssocID="{45A845A2-48D4-4090-8BEA-E3D42D6437B5}" presName="composite" presStyleCnt="0"/>
      <dgm:spPr/>
    </dgm:pt>
    <dgm:pt modelId="{28D5E905-DB7D-41D5-9E6A-E512A3CCB142}" type="pres">
      <dgm:prSet presAssocID="{45A845A2-48D4-4090-8BEA-E3D42D6437B5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F24F9235-AD23-4169-AFDC-07568A367FCA}" type="pres">
      <dgm:prSet presAssocID="{45A845A2-48D4-4090-8BEA-E3D42D6437B5}" presName="desTx" presStyleLbl="alignAccFollowNode1" presStyleIdx="3" presStyleCnt="5">
        <dgm:presLayoutVars>
          <dgm:bulletEnabled val="1"/>
        </dgm:presLayoutVars>
      </dgm:prSet>
      <dgm:spPr/>
    </dgm:pt>
    <dgm:pt modelId="{CFB8C8AF-20AA-4F6D-A086-E31CD1CC6579}" type="pres">
      <dgm:prSet presAssocID="{517B4987-E246-4E68-828D-080204113612}" presName="space" presStyleCnt="0"/>
      <dgm:spPr/>
    </dgm:pt>
    <dgm:pt modelId="{478BF378-84FF-48C8-9DDE-4769074B8C3E}" type="pres">
      <dgm:prSet presAssocID="{E024E9F5-4BD2-4DB2-BBBF-7902A1CCE71B}" presName="composite" presStyleCnt="0"/>
      <dgm:spPr/>
    </dgm:pt>
    <dgm:pt modelId="{CDA49F50-04B3-4B07-B593-4D773DEA98CE}" type="pres">
      <dgm:prSet presAssocID="{E024E9F5-4BD2-4DB2-BBBF-7902A1CCE71B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B0E7CD41-AB38-4660-B3FD-BC23947BB43D}" type="pres">
      <dgm:prSet presAssocID="{E024E9F5-4BD2-4DB2-BBBF-7902A1CCE71B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F7322C1C-B7F6-448F-8249-F3531E4FA0D3}" type="presOf" srcId="{AFB809D2-857A-476E-9C65-CE8E1366B468}" destId="{F24F9235-AD23-4169-AFDC-07568A367FCA}" srcOrd="0" destOrd="3" presId="urn:microsoft.com/office/officeart/2005/8/layout/hList1"/>
    <dgm:cxn modelId="{FBADBE24-4B41-4584-A64D-DFB6F6DDDB1F}" srcId="{45A845A2-48D4-4090-8BEA-E3D42D6437B5}" destId="{AFB809D2-857A-476E-9C65-CE8E1366B468}" srcOrd="3" destOrd="0" parTransId="{2DF6240D-4340-4B11-9FC9-FC6E562CB1C6}" sibTransId="{EF400524-0D61-4057-8ACD-399BCE2E90D8}"/>
    <dgm:cxn modelId="{FA736827-C910-4618-9D6F-59D1EB2D06E9}" srcId="{45A845A2-48D4-4090-8BEA-E3D42D6437B5}" destId="{0DAC69FE-F35C-4DD4-92DA-ED046BBEE746}" srcOrd="0" destOrd="0" parTransId="{393DEE4B-BDBF-4FD7-8D9A-BE2458E73375}" sibTransId="{E3C1BA6F-FC2B-4AD1-A9AA-E6D8AC7152A4}"/>
    <dgm:cxn modelId="{A4E78D33-4DD8-41A4-B940-27C2CED7C287}" srcId="{C092B3DE-13A5-46B6-9A41-E17DA610BD33}" destId="{7A381664-D94E-46B7-AC39-48EEC13ED3B4}" srcOrd="0" destOrd="0" parTransId="{FC36D553-C1B6-4A78-B2B7-83CAF1E30593}" sibTransId="{32394409-B082-488C-85F8-575BA44E8F33}"/>
    <dgm:cxn modelId="{8F75E03D-2D0B-414C-84B3-D57A332A8DB0}" srcId="{9D136C87-9F50-49C6-AAFF-AEB37AD8EFAA}" destId="{45A845A2-48D4-4090-8BEA-E3D42D6437B5}" srcOrd="3" destOrd="0" parTransId="{34319326-F9A3-4016-9521-5ECE6D08DEBE}" sibTransId="{517B4987-E246-4E68-828D-080204113612}"/>
    <dgm:cxn modelId="{EE95AE61-0510-44FD-873A-9F487C83DF03}" type="presOf" srcId="{7A381664-D94E-46B7-AC39-48EEC13ED3B4}" destId="{7A3DFC49-F192-4467-A098-41FB4BA76002}" srcOrd="0" destOrd="0" presId="urn:microsoft.com/office/officeart/2005/8/layout/hList1"/>
    <dgm:cxn modelId="{FFB78E45-2B92-466F-A188-131E76DFA28B}" type="presOf" srcId="{8A84F2B6-5D55-4293-AEBE-F77E86F69379}" destId="{B0E7CD41-AB38-4660-B3FD-BC23947BB43D}" srcOrd="0" destOrd="0" presId="urn:microsoft.com/office/officeart/2005/8/layout/hList1"/>
    <dgm:cxn modelId="{30DF6A6B-1DE9-49CC-B468-C0BA9CBE6C68}" srcId="{9D136C87-9F50-49C6-AAFF-AEB37AD8EFAA}" destId="{9CD4247A-A30A-4DA1-A0E6-53097027A75B}" srcOrd="0" destOrd="0" parTransId="{E047AFD6-6191-408A-9E6A-4CB039C1D165}" sibTransId="{2A87B9BB-62CB-4B96-B7E1-EBD997524279}"/>
    <dgm:cxn modelId="{202A174C-5873-4F95-9358-90116FB432C0}" srcId="{45A845A2-48D4-4090-8BEA-E3D42D6437B5}" destId="{2D73E1E3-22CD-4924-A8A9-9326B711A41E}" srcOrd="1" destOrd="0" parTransId="{963F4C29-CF2C-4A2B-90F7-72763C2F4534}" sibTransId="{294EA518-5F5E-4749-9020-EB625128D8A2}"/>
    <dgm:cxn modelId="{5809FD71-F2FE-416C-8F29-5B26A593921C}" srcId="{45A845A2-48D4-4090-8BEA-E3D42D6437B5}" destId="{3252689F-36EF-4970-B49D-5E3926B125C3}" srcOrd="4" destOrd="0" parTransId="{ED9DE210-9F6F-4062-89E2-578D26F476B9}" sibTransId="{95315BDD-5ED5-469E-B18C-F54D06C3E9A8}"/>
    <dgm:cxn modelId="{F594C575-AF48-441C-B5BC-CD3DDFABD294}" type="presOf" srcId="{E024E9F5-4BD2-4DB2-BBBF-7902A1CCE71B}" destId="{CDA49F50-04B3-4B07-B593-4D773DEA98CE}" srcOrd="0" destOrd="0" presId="urn:microsoft.com/office/officeart/2005/8/layout/hList1"/>
    <dgm:cxn modelId="{7982178E-AC28-48C2-9B9C-4224F2097BC1}" type="presOf" srcId="{45A845A2-48D4-4090-8BEA-E3D42D6437B5}" destId="{28D5E905-DB7D-41D5-9E6A-E512A3CCB142}" srcOrd="0" destOrd="0" presId="urn:microsoft.com/office/officeart/2005/8/layout/hList1"/>
    <dgm:cxn modelId="{7738A58F-FEFE-41E2-9548-F0E0CB0AC710}" srcId="{9D136C87-9F50-49C6-AAFF-AEB37AD8EFAA}" destId="{E024E9F5-4BD2-4DB2-BBBF-7902A1CCE71B}" srcOrd="4" destOrd="0" parTransId="{F51FEB24-3BAB-4E61-B535-D9558978407B}" sibTransId="{D79C6ABD-8424-4B88-B23E-0D5C821BCB55}"/>
    <dgm:cxn modelId="{B36269A0-08A7-4924-9016-8A6CD4D5CB66}" srcId="{E024E9F5-4BD2-4DB2-BBBF-7902A1CCE71B}" destId="{8A84F2B6-5D55-4293-AEBE-F77E86F69379}" srcOrd="0" destOrd="0" parTransId="{728D766A-D465-4F3E-93C6-C8A2B3CC1BF8}" sibTransId="{CABF696E-534B-456E-956B-63413000A12C}"/>
    <dgm:cxn modelId="{FDF290BC-4FD0-48CD-9AC8-238F9261A64F}" srcId="{9D136C87-9F50-49C6-AAFF-AEB37AD8EFAA}" destId="{EA54E636-FC16-40B6-B9C8-59E7B94823A7}" srcOrd="1" destOrd="0" parTransId="{D4893C2D-C4D3-4EAE-9151-CAB3D2E0FD62}" sibTransId="{B55A628D-ED17-49E7-8577-02370B0E50FE}"/>
    <dgm:cxn modelId="{FE0E41BF-BAC6-43B3-84CF-9B5B10D5FC7C}" type="presOf" srcId="{3252689F-36EF-4970-B49D-5E3926B125C3}" destId="{F24F9235-AD23-4169-AFDC-07568A367FCA}" srcOrd="0" destOrd="4" presId="urn:microsoft.com/office/officeart/2005/8/layout/hList1"/>
    <dgm:cxn modelId="{673369C1-69D6-4D6C-9854-71CC8BA2D973}" type="presOf" srcId="{AB9CE821-46BA-48CE-A3FE-0F5805F858E6}" destId="{C6D7F2D0-8A26-418A-9328-096D79A8CD84}" srcOrd="0" destOrd="0" presId="urn:microsoft.com/office/officeart/2005/8/layout/hList1"/>
    <dgm:cxn modelId="{7358A5C7-8D29-481B-B71F-8A390445BED4}" type="presOf" srcId="{9CD4247A-A30A-4DA1-A0E6-53097027A75B}" destId="{D786BAF3-F843-4DB7-8F80-5EDBAC22C498}" srcOrd="0" destOrd="0" presId="urn:microsoft.com/office/officeart/2005/8/layout/hList1"/>
    <dgm:cxn modelId="{64E800CE-8636-421E-AC60-9278DF080736}" type="presOf" srcId="{14DC2B0D-5829-4C2B-99C8-FDE9401F1ABC}" destId="{F24F9235-AD23-4169-AFDC-07568A367FCA}" srcOrd="0" destOrd="2" presId="urn:microsoft.com/office/officeart/2005/8/layout/hList1"/>
    <dgm:cxn modelId="{57B41ECE-202F-431A-BE33-3BA7CC13DD3C}" type="presOf" srcId="{C092B3DE-13A5-46B6-9A41-E17DA610BD33}" destId="{EA49F3DD-0556-4E8E-AD35-F4898251EEDE}" srcOrd="0" destOrd="0" presId="urn:microsoft.com/office/officeart/2005/8/layout/hList1"/>
    <dgm:cxn modelId="{3E83C0D2-5F67-447C-82EF-4E4851034897}" srcId="{EA54E636-FC16-40B6-B9C8-59E7B94823A7}" destId="{AB9CE821-46BA-48CE-A3FE-0F5805F858E6}" srcOrd="0" destOrd="0" parTransId="{158E8234-E5F7-4ED0-9CDA-25F95B929F61}" sibTransId="{2140137B-B80E-4686-81FC-82ADD413A490}"/>
    <dgm:cxn modelId="{AA72ABD7-5D27-4E7F-B7CE-E37BA2E89852}" type="presOf" srcId="{2D73E1E3-22CD-4924-A8A9-9326B711A41E}" destId="{F24F9235-AD23-4169-AFDC-07568A367FCA}" srcOrd="0" destOrd="1" presId="urn:microsoft.com/office/officeart/2005/8/layout/hList1"/>
    <dgm:cxn modelId="{619D4ADA-A35B-4A28-9B6A-3A6ED04471C8}" type="presOf" srcId="{9D136C87-9F50-49C6-AAFF-AEB37AD8EFAA}" destId="{93E93439-675E-4C00-925B-3885418D7CC2}" srcOrd="0" destOrd="0" presId="urn:microsoft.com/office/officeart/2005/8/layout/hList1"/>
    <dgm:cxn modelId="{176B51DD-BD79-4BA1-A673-39EC2C2B8794}" type="presOf" srcId="{EA54E636-FC16-40B6-B9C8-59E7B94823A7}" destId="{FEA92A61-BD05-44C9-910F-4049C19BC3B7}" srcOrd="0" destOrd="0" presId="urn:microsoft.com/office/officeart/2005/8/layout/hList1"/>
    <dgm:cxn modelId="{935AA2DF-8138-403E-B284-8815F3798A54}" srcId="{9CD4247A-A30A-4DA1-A0E6-53097027A75B}" destId="{EEF0C95E-56FC-442F-ACC8-DF1703A27A1D}" srcOrd="0" destOrd="0" parTransId="{1D7E1DE6-325E-4796-AD0C-70CF24816F95}" sibTransId="{8FABC025-F1B9-4CD3-BD79-B77573DE54A1}"/>
    <dgm:cxn modelId="{B16E3AEA-5CB0-4075-AAB8-228D87FCEF08}" type="presOf" srcId="{EEF0C95E-56FC-442F-ACC8-DF1703A27A1D}" destId="{2986686A-8866-437A-B994-C464CFCB6075}" srcOrd="0" destOrd="0" presId="urn:microsoft.com/office/officeart/2005/8/layout/hList1"/>
    <dgm:cxn modelId="{5EC83CEB-ED95-4747-8DF1-BE5D1CCF211A}" srcId="{45A845A2-48D4-4090-8BEA-E3D42D6437B5}" destId="{14DC2B0D-5829-4C2B-99C8-FDE9401F1ABC}" srcOrd="2" destOrd="0" parTransId="{D86228D5-FA79-490E-85B1-F17A960C2982}" sibTransId="{00014C54-D6D2-485D-BACD-AFD3CC548C57}"/>
    <dgm:cxn modelId="{C82F60FD-DBA7-4F9E-97B2-C5A64D6DE625}" type="presOf" srcId="{0DAC69FE-F35C-4DD4-92DA-ED046BBEE746}" destId="{F24F9235-AD23-4169-AFDC-07568A367FCA}" srcOrd="0" destOrd="0" presId="urn:microsoft.com/office/officeart/2005/8/layout/hList1"/>
    <dgm:cxn modelId="{FAEFD4FE-3BB2-4CF4-B0AE-88FDE415A8D0}" srcId="{9D136C87-9F50-49C6-AAFF-AEB37AD8EFAA}" destId="{C092B3DE-13A5-46B6-9A41-E17DA610BD33}" srcOrd="2" destOrd="0" parTransId="{E260B14E-A80F-4CA7-BA11-0955A957F628}" sibTransId="{4256941A-2C90-4D1A-ACA9-28407938FAB2}"/>
    <dgm:cxn modelId="{BB37DD7B-E3ED-44A5-9964-5D172CD4993C}" type="presParOf" srcId="{93E93439-675E-4C00-925B-3885418D7CC2}" destId="{46D66D8B-7869-4AFD-BE9A-75EEFF3AB74F}" srcOrd="0" destOrd="0" presId="urn:microsoft.com/office/officeart/2005/8/layout/hList1"/>
    <dgm:cxn modelId="{B00A4AAB-70BF-4D07-81CB-97FEF8AEF3E2}" type="presParOf" srcId="{46D66D8B-7869-4AFD-BE9A-75EEFF3AB74F}" destId="{D786BAF3-F843-4DB7-8F80-5EDBAC22C498}" srcOrd="0" destOrd="0" presId="urn:microsoft.com/office/officeart/2005/8/layout/hList1"/>
    <dgm:cxn modelId="{17951B80-E41A-499D-83D2-A3319757A226}" type="presParOf" srcId="{46D66D8B-7869-4AFD-BE9A-75EEFF3AB74F}" destId="{2986686A-8866-437A-B994-C464CFCB6075}" srcOrd="1" destOrd="0" presId="urn:microsoft.com/office/officeart/2005/8/layout/hList1"/>
    <dgm:cxn modelId="{A4202997-DA2C-47BF-8CEB-C4BFF0021260}" type="presParOf" srcId="{93E93439-675E-4C00-925B-3885418D7CC2}" destId="{51E6C580-1ADD-475B-A097-6AD121D40ECD}" srcOrd="1" destOrd="0" presId="urn:microsoft.com/office/officeart/2005/8/layout/hList1"/>
    <dgm:cxn modelId="{3EECC3FF-A46B-48B4-A90D-A5F8E74CD99A}" type="presParOf" srcId="{93E93439-675E-4C00-925B-3885418D7CC2}" destId="{87EDB12B-72FE-4D25-AD69-363DDAB0144C}" srcOrd="2" destOrd="0" presId="urn:microsoft.com/office/officeart/2005/8/layout/hList1"/>
    <dgm:cxn modelId="{C9373AC5-1025-44DF-AA41-B0C2512F9576}" type="presParOf" srcId="{87EDB12B-72FE-4D25-AD69-363DDAB0144C}" destId="{FEA92A61-BD05-44C9-910F-4049C19BC3B7}" srcOrd="0" destOrd="0" presId="urn:microsoft.com/office/officeart/2005/8/layout/hList1"/>
    <dgm:cxn modelId="{45A1FF23-3D64-47BE-9423-7683D6F4BB7A}" type="presParOf" srcId="{87EDB12B-72FE-4D25-AD69-363DDAB0144C}" destId="{C6D7F2D0-8A26-418A-9328-096D79A8CD84}" srcOrd="1" destOrd="0" presId="urn:microsoft.com/office/officeart/2005/8/layout/hList1"/>
    <dgm:cxn modelId="{20072A02-3D8D-41B3-940D-B9EBE0B3AB37}" type="presParOf" srcId="{93E93439-675E-4C00-925B-3885418D7CC2}" destId="{C0195D10-9B40-4776-8C22-BA15E0D8B0FC}" srcOrd="3" destOrd="0" presId="urn:microsoft.com/office/officeart/2005/8/layout/hList1"/>
    <dgm:cxn modelId="{6A316D52-B4DB-4208-A421-CA53648ACE48}" type="presParOf" srcId="{93E93439-675E-4C00-925B-3885418D7CC2}" destId="{AD776862-BCC3-465E-AE67-151E3A7E123C}" srcOrd="4" destOrd="0" presId="urn:microsoft.com/office/officeart/2005/8/layout/hList1"/>
    <dgm:cxn modelId="{B96CF4BA-00FA-4D2A-B752-2C4C6BF63ED0}" type="presParOf" srcId="{AD776862-BCC3-465E-AE67-151E3A7E123C}" destId="{EA49F3DD-0556-4E8E-AD35-F4898251EEDE}" srcOrd="0" destOrd="0" presId="urn:microsoft.com/office/officeart/2005/8/layout/hList1"/>
    <dgm:cxn modelId="{656B2AC0-2886-4CE1-BB81-2892E27DE15F}" type="presParOf" srcId="{AD776862-BCC3-465E-AE67-151E3A7E123C}" destId="{7A3DFC49-F192-4467-A098-41FB4BA76002}" srcOrd="1" destOrd="0" presId="urn:microsoft.com/office/officeart/2005/8/layout/hList1"/>
    <dgm:cxn modelId="{31C54CF6-D3E7-4C78-9F76-ED03897C1CF7}" type="presParOf" srcId="{93E93439-675E-4C00-925B-3885418D7CC2}" destId="{CD281A38-7B07-4327-A7D1-892FCFA224D5}" srcOrd="5" destOrd="0" presId="urn:microsoft.com/office/officeart/2005/8/layout/hList1"/>
    <dgm:cxn modelId="{56FDD66D-2DC3-4097-A5D1-49C8725F4874}" type="presParOf" srcId="{93E93439-675E-4C00-925B-3885418D7CC2}" destId="{CC27FD47-4041-4013-B23B-9F25F60F3976}" srcOrd="6" destOrd="0" presId="urn:microsoft.com/office/officeart/2005/8/layout/hList1"/>
    <dgm:cxn modelId="{E65B4430-45C9-48A7-9528-F7690BA6BC33}" type="presParOf" srcId="{CC27FD47-4041-4013-B23B-9F25F60F3976}" destId="{28D5E905-DB7D-41D5-9E6A-E512A3CCB142}" srcOrd="0" destOrd="0" presId="urn:microsoft.com/office/officeart/2005/8/layout/hList1"/>
    <dgm:cxn modelId="{1D1CA49D-884E-409F-97EA-DF2904BE0367}" type="presParOf" srcId="{CC27FD47-4041-4013-B23B-9F25F60F3976}" destId="{F24F9235-AD23-4169-AFDC-07568A367FCA}" srcOrd="1" destOrd="0" presId="urn:microsoft.com/office/officeart/2005/8/layout/hList1"/>
    <dgm:cxn modelId="{6D9ACF74-9A04-4825-8E5C-099436A2EA77}" type="presParOf" srcId="{93E93439-675E-4C00-925B-3885418D7CC2}" destId="{CFB8C8AF-20AA-4F6D-A086-E31CD1CC6579}" srcOrd="7" destOrd="0" presId="urn:microsoft.com/office/officeart/2005/8/layout/hList1"/>
    <dgm:cxn modelId="{C41A48AD-2F8E-4413-ADBE-45471C4788CD}" type="presParOf" srcId="{93E93439-675E-4C00-925B-3885418D7CC2}" destId="{478BF378-84FF-48C8-9DDE-4769074B8C3E}" srcOrd="8" destOrd="0" presId="urn:microsoft.com/office/officeart/2005/8/layout/hList1"/>
    <dgm:cxn modelId="{71F52417-ACB0-48E8-AA3A-693E507292AA}" type="presParOf" srcId="{478BF378-84FF-48C8-9DDE-4769074B8C3E}" destId="{CDA49F50-04B3-4B07-B593-4D773DEA98CE}" srcOrd="0" destOrd="0" presId="urn:microsoft.com/office/officeart/2005/8/layout/hList1"/>
    <dgm:cxn modelId="{90A09F2F-3CB9-4C3C-A410-0D139CDCBA14}" type="presParOf" srcId="{478BF378-84FF-48C8-9DDE-4769074B8C3E}" destId="{B0E7CD41-AB38-4660-B3FD-BC23947BB4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136C87-9F50-49C6-AAFF-AEB37AD8EFA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DD3551DD-F6CE-4BB3-B786-52E044B7FFB3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Retuline</a:t>
          </a:r>
        </a:p>
      </dgm:t>
    </dgm:pt>
    <dgm:pt modelId="{162DBBEE-AAC5-440F-B086-3B532AEAD032}" type="parTrans" cxnId="{676D84EC-E213-482C-BA47-CEB4B21ABC4A}">
      <dgm:prSet/>
      <dgm:spPr/>
      <dgm:t>
        <a:bodyPr/>
        <a:lstStyle/>
        <a:p>
          <a:endParaRPr lang="fr-BE"/>
        </a:p>
      </dgm:t>
    </dgm:pt>
    <dgm:pt modelId="{6D0462C2-B9C0-4C68-B2D2-7CA368BF6266}" type="sibTrans" cxnId="{676D84EC-E213-482C-BA47-CEB4B21ABC4A}">
      <dgm:prSet/>
      <dgm:spPr/>
      <dgm:t>
        <a:bodyPr/>
        <a:lstStyle/>
        <a:p>
          <a:endParaRPr lang="fr-BE"/>
        </a:p>
      </dgm:t>
    </dgm:pt>
    <dgm:pt modelId="{39B8D8A9-4D54-4655-B5C2-E79E86DDCBF4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</a:t>
          </a:r>
          <a:r>
            <a:rPr lang="fr-BE" sz="1100" i="1" dirty="0" err="1">
              <a:latin typeface="Franklin Gothic Book" panose="020B0503020102020204" pitchFamily="34" charset="0"/>
            </a:rPr>
            <a:t>variabilis</a:t>
          </a:r>
          <a:r>
            <a:rPr lang="fr-BE" sz="1100" i="1" dirty="0">
              <a:latin typeface="Franklin Gothic Book" panose="020B0503020102020204" pitchFamily="34" charset="0"/>
            </a:rPr>
            <a:t>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2320C636-4EDA-499E-AF73-8134B5637A60}" type="parTrans" cxnId="{2CA652DA-0896-4481-B13C-B98E6882EE67}">
      <dgm:prSet/>
      <dgm:spPr/>
      <dgm:t>
        <a:bodyPr/>
        <a:lstStyle/>
        <a:p>
          <a:endParaRPr lang="fr-BE"/>
        </a:p>
      </dgm:t>
    </dgm:pt>
    <dgm:pt modelId="{AD2CFBA6-876E-4636-91EA-8E2BF6C5B57C}" type="sibTrans" cxnId="{2CA652DA-0896-4481-B13C-B98E6882EE67}">
      <dgm:prSet/>
      <dgm:spPr/>
      <dgm:t>
        <a:bodyPr/>
        <a:lstStyle/>
        <a:p>
          <a:endParaRPr lang="fr-BE"/>
        </a:p>
      </dgm:t>
    </dgm:pt>
    <dgm:pt modelId="{17318512-0087-4504-A375-38F5F61C8CF6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Isoretuline</a:t>
          </a:r>
        </a:p>
      </dgm:t>
    </dgm:pt>
    <dgm:pt modelId="{70052239-29C4-433B-930F-372D878C75FC}" type="parTrans" cxnId="{4C384745-D25F-4CA1-B939-36955381901A}">
      <dgm:prSet/>
      <dgm:spPr/>
      <dgm:t>
        <a:bodyPr/>
        <a:lstStyle/>
        <a:p>
          <a:endParaRPr lang="fr-BE"/>
        </a:p>
      </dgm:t>
    </dgm:pt>
    <dgm:pt modelId="{4684083A-F0F6-4655-9CBC-EF21DA019049}" type="sibTrans" cxnId="{4C384745-D25F-4CA1-B939-36955381901A}">
      <dgm:prSet/>
      <dgm:spPr/>
      <dgm:t>
        <a:bodyPr/>
        <a:lstStyle/>
        <a:p>
          <a:endParaRPr lang="fr-BE"/>
        </a:p>
      </dgm:t>
    </dgm:pt>
    <dgm:pt modelId="{D82D9D91-3DBE-4889-A64F-BFE4B2D3C1C5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</a:t>
          </a:r>
          <a:r>
            <a:rPr lang="fr-BE" sz="1100" i="1" dirty="0" err="1">
              <a:latin typeface="Franklin Gothic Book" panose="020B0503020102020204" pitchFamily="34" charset="0"/>
            </a:rPr>
            <a:t>variabilis</a:t>
          </a:r>
          <a:r>
            <a:rPr lang="fr-BE" sz="1100" i="1" dirty="0">
              <a:latin typeface="Franklin Gothic Book" panose="020B0503020102020204" pitchFamily="34" charset="0"/>
            </a:rPr>
            <a:t>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E939F6E2-16F9-4FD1-8743-B24A3ED2C02C}" type="parTrans" cxnId="{F563F925-29DA-438B-9955-68BBAA84371A}">
      <dgm:prSet/>
      <dgm:spPr/>
      <dgm:t>
        <a:bodyPr/>
        <a:lstStyle/>
        <a:p>
          <a:endParaRPr lang="fr-BE"/>
        </a:p>
      </dgm:t>
    </dgm:pt>
    <dgm:pt modelId="{D61A11F8-ECEA-4973-A21A-7876D26F463E}" type="sibTrans" cxnId="{F563F925-29DA-438B-9955-68BBAA84371A}">
      <dgm:prSet/>
      <dgm:spPr/>
      <dgm:t>
        <a:bodyPr/>
        <a:lstStyle/>
        <a:p>
          <a:endParaRPr lang="fr-BE"/>
        </a:p>
      </dgm:t>
    </dgm:pt>
    <dgm:pt modelId="{2EDD574A-1746-4AA6-94F4-3877F74F1D29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C-mavacurine</a:t>
          </a:r>
        </a:p>
      </dgm:t>
    </dgm:pt>
    <dgm:pt modelId="{5BC43089-D219-4AE0-824A-872E0E38EBF2}" type="parTrans" cxnId="{39E093A2-D79F-4ED0-84AA-636DBC72A063}">
      <dgm:prSet/>
      <dgm:spPr/>
      <dgm:t>
        <a:bodyPr/>
        <a:lstStyle/>
        <a:p>
          <a:endParaRPr lang="fr-BE"/>
        </a:p>
      </dgm:t>
    </dgm:pt>
    <dgm:pt modelId="{6D1CD13F-42A3-4C7D-B498-3CE9BCAB7576}" type="sibTrans" cxnId="{39E093A2-D79F-4ED0-84AA-636DBC72A063}">
      <dgm:prSet/>
      <dgm:spPr/>
      <dgm:t>
        <a:bodyPr/>
        <a:lstStyle/>
        <a:p>
          <a:endParaRPr lang="fr-BE"/>
        </a:p>
      </dgm:t>
    </dgm:pt>
    <dgm:pt modelId="{E21EB55B-9551-4A35-B26D-3577792B0379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usambarensis </a:t>
          </a:r>
          <a:r>
            <a:rPr lang="fr-BE" sz="1100" dirty="0">
              <a:latin typeface="Franklin Gothic Book" panose="020B0503020102020204" pitchFamily="34" charset="0"/>
            </a:rPr>
            <a:t>(STB)</a:t>
          </a:r>
        </a:p>
      </dgm:t>
    </dgm:pt>
    <dgm:pt modelId="{16227894-3BBC-4492-A99F-298C63E88E1B}" type="parTrans" cxnId="{A602C423-668B-475A-8636-8FF7598B3AF7}">
      <dgm:prSet/>
      <dgm:spPr/>
      <dgm:t>
        <a:bodyPr/>
        <a:lstStyle/>
        <a:p>
          <a:endParaRPr lang="fr-BE"/>
        </a:p>
      </dgm:t>
    </dgm:pt>
    <dgm:pt modelId="{DD9DE782-EF21-448F-8691-1FCBB6F6328A}" type="sibTrans" cxnId="{A602C423-668B-475A-8636-8FF7598B3AF7}">
      <dgm:prSet/>
      <dgm:spPr/>
      <dgm:t>
        <a:bodyPr/>
        <a:lstStyle/>
        <a:p>
          <a:endParaRPr lang="fr-BE"/>
        </a:p>
      </dgm:t>
    </dgm:pt>
    <dgm:pt modelId="{D3548845-65E0-4592-90F3-27F4021CB45A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henningsii </a:t>
          </a:r>
          <a:r>
            <a:rPr lang="fr-BE" sz="1100" dirty="0">
              <a:latin typeface="Franklin Gothic Book" panose="020B0503020102020204" pitchFamily="34" charset="0"/>
            </a:rPr>
            <a:t>(L)</a:t>
          </a:r>
        </a:p>
      </dgm:t>
    </dgm:pt>
    <dgm:pt modelId="{BA68700D-D5B4-4544-905F-5A9E0E98F960}" type="parTrans" cxnId="{51544051-0D6E-4D8B-99CF-74152347309F}">
      <dgm:prSet/>
      <dgm:spPr/>
      <dgm:t>
        <a:bodyPr/>
        <a:lstStyle/>
        <a:p>
          <a:endParaRPr lang="fr-BE"/>
        </a:p>
      </dgm:t>
    </dgm:pt>
    <dgm:pt modelId="{BE129BD9-CCFF-4A89-9E3B-63C1F6E3DDD9}" type="sibTrans" cxnId="{51544051-0D6E-4D8B-99CF-74152347309F}">
      <dgm:prSet/>
      <dgm:spPr/>
      <dgm:t>
        <a:bodyPr/>
        <a:lstStyle/>
        <a:p>
          <a:endParaRPr lang="fr-BE"/>
        </a:p>
      </dgm:t>
    </dgm:pt>
    <dgm:pt modelId="{9D232947-2C06-4E2E-8103-CE8EC761D919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henningsii </a:t>
          </a:r>
          <a:r>
            <a:rPr lang="fr-BE" sz="1100" dirty="0">
              <a:latin typeface="Franklin Gothic Book" panose="020B0503020102020204" pitchFamily="34" charset="0"/>
            </a:rPr>
            <a:t>(L)</a:t>
          </a:r>
        </a:p>
      </dgm:t>
    </dgm:pt>
    <dgm:pt modelId="{0F52192E-1077-4AD5-94EF-7374669FAED3}" type="parTrans" cxnId="{9A4C7D76-36A8-41A8-88FF-3C3D11FF8DF0}">
      <dgm:prSet/>
      <dgm:spPr/>
      <dgm:t>
        <a:bodyPr/>
        <a:lstStyle/>
        <a:p>
          <a:endParaRPr lang="fr-BE"/>
        </a:p>
      </dgm:t>
    </dgm:pt>
    <dgm:pt modelId="{6BA10B88-EC7C-466C-870A-4C3F4D654668}" type="sibTrans" cxnId="{9A4C7D76-36A8-41A8-88FF-3C3D11FF8DF0}">
      <dgm:prSet/>
      <dgm:spPr/>
      <dgm:t>
        <a:bodyPr/>
        <a:lstStyle/>
        <a:p>
          <a:endParaRPr lang="fr-BE"/>
        </a:p>
      </dgm:t>
    </dgm:pt>
    <dgm:pt modelId="{571050B0-0465-43F3-AF11-165B87C3D54D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</a:t>
          </a:r>
          <a:r>
            <a:rPr lang="fr-BE" sz="1100" i="1" dirty="0" err="1">
              <a:latin typeface="Franklin Gothic Book" panose="020B0503020102020204" pitchFamily="34" charset="0"/>
            </a:rPr>
            <a:t>angolensis</a:t>
          </a:r>
          <a:r>
            <a:rPr lang="fr-BE" sz="1100" i="1" dirty="0">
              <a:latin typeface="Franklin Gothic Book" panose="020B0503020102020204" pitchFamily="34" charset="0"/>
            </a:rPr>
            <a:t>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4CCB18BF-9C9C-4446-82F2-B9C23E41AE13}" type="parTrans" cxnId="{18E9F384-B020-4797-9EB6-5B06F933FA0B}">
      <dgm:prSet/>
      <dgm:spPr/>
      <dgm:t>
        <a:bodyPr/>
        <a:lstStyle/>
        <a:p>
          <a:endParaRPr lang="fr-BE"/>
        </a:p>
      </dgm:t>
    </dgm:pt>
    <dgm:pt modelId="{0101E735-8E9C-422A-8691-B1A8AD707429}" type="sibTrans" cxnId="{18E9F384-B020-4797-9EB6-5B06F933FA0B}">
      <dgm:prSet/>
      <dgm:spPr/>
      <dgm:t>
        <a:bodyPr/>
        <a:lstStyle/>
        <a:p>
          <a:endParaRPr lang="fr-BE"/>
        </a:p>
      </dgm:t>
    </dgm:pt>
    <dgm:pt modelId="{C29558E5-5AAE-4091-AA43-B261274FF505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longicaudata</a:t>
          </a:r>
          <a:r>
            <a:rPr lang="fr-BE" sz="1100" dirty="0">
              <a:latin typeface="Franklin Gothic Book" panose="020B0503020102020204" pitchFamily="34" charset="0"/>
            </a:rPr>
            <a:t> (TB)</a:t>
          </a:r>
        </a:p>
      </dgm:t>
    </dgm:pt>
    <dgm:pt modelId="{79A757B8-B57A-4B8F-8A31-92076E6019F8}" type="parTrans" cxnId="{6BA22E8D-F413-448B-B56B-3EA28B8A0D1B}">
      <dgm:prSet/>
      <dgm:spPr/>
      <dgm:t>
        <a:bodyPr/>
        <a:lstStyle/>
        <a:p>
          <a:endParaRPr lang="fr-BE"/>
        </a:p>
      </dgm:t>
    </dgm:pt>
    <dgm:pt modelId="{48DDF85D-4DF0-44B2-A2F7-01622E1FA74E}" type="sibTrans" cxnId="{6BA22E8D-F413-448B-B56B-3EA28B8A0D1B}">
      <dgm:prSet/>
      <dgm:spPr/>
      <dgm:t>
        <a:bodyPr/>
        <a:lstStyle/>
        <a:p>
          <a:endParaRPr lang="fr-BE"/>
        </a:p>
      </dgm:t>
    </dgm:pt>
    <dgm:pt modelId="{823C1FC8-9435-4DEE-BB76-87C5DE163D84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icaja </a:t>
          </a:r>
          <a:r>
            <a:rPr lang="fr-BE" sz="1100" dirty="0">
              <a:latin typeface="Franklin Gothic Book" panose="020B0503020102020204" pitchFamily="34" charset="0"/>
            </a:rPr>
            <a:t>(TB)</a:t>
          </a:r>
        </a:p>
      </dgm:t>
    </dgm:pt>
    <dgm:pt modelId="{512870B2-BF32-4BB3-8885-A6D650E2E2AA}" type="parTrans" cxnId="{73AAC20D-CCD4-4AA4-8B0F-5141BAA5F6B2}">
      <dgm:prSet/>
      <dgm:spPr/>
      <dgm:t>
        <a:bodyPr/>
        <a:lstStyle/>
        <a:p>
          <a:endParaRPr lang="fr-BE"/>
        </a:p>
      </dgm:t>
    </dgm:pt>
    <dgm:pt modelId="{A9FE6EBA-BB31-44BE-ACFB-E097E5343134}" type="sibTrans" cxnId="{73AAC20D-CCD4-4AA4-8B0F-5141BAA5F6B2}">
      <dgm:prSet/>
      <dgm:spPr/>
      <dgm:t>
        <a:bodyPr/>
        <a:lstStyle/>
        <a:p>
          <a:endParaRPr lang="fr-BE"/>
        </a:p>
      </dgm:t>
    </dgm:pt>
    <dgm:pt modelId="{0D396AA2-9C3A-4F3F-B284-2EBE1CF6255E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nux-vomica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68838D30-029D-418A-9313-6E4977FA093A}" type="parTrans" cxnId="{902DFEC2-E7D4-4645-9DEA-3296C3082C11}">
      <dgm:prSet/>
      <dgm:spPr/>
      <dgm:t>
        <a:bodyPr/>
        <a:lstStyle/>
        <a:p>
          <a:endParaRPr lang="fr-BE"/>
        </a:p>
      </dgm:t>
    </dgm:pt>
    <dgm:pt modelId="{4F2268F4-74B1-45B5-9C50-C64D3FD2FD9C}" type="sibTrans" cxnId="{902DFEC2-E7D4-4645-9DEA-3296C3082C11}">
      <dgm:prSet/>
      <dgm:spPr/>
      <dgm:t>
        <a:bodyPr/>
        <a:lstStyle/>
        <a:p>
          <a:endParaRPr lang="fr-BE"/>
        </a:p>
      </dgm:t>
    </dgm:pt>
    <dgm:pt modelId="{56BF59FA-2117-4765-B494-731D481D80E0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densiflora </a:t>
          </a:r>
          <a:r>
            <a:rPr lang="fr-BE" sz="1100" dirty="0">
              <a:latin typeface="Franklin Gothic Book" panose="020B0503020102020204" pitchFamily="34" charset="0"/>
            </a:rPr>
            <a:t>(TB)</a:t>
          </a:r>
        </a:p>
      </dgm:t>
    </dgm:pt>
    <dgm:pt modelId="{68DE3CE8-37D0-45F9-AFE5-528BB2596D35}" type="parTrans" cxnId="{DFE9C052-9CE8-4997-98D6-59794E00247E}">
      <dgm:prSet/>
      <dgm:spPr/>
      <dgm:t>
        <a:bodyPr/>
        <a:lstStyle/>
        <a:p>
          <a:endParaRPr lang="fr-BE"/>
        </a:p>
      </dgm:t>
    </dgm:pt>
    <dgm:pt modelId="{D8FF927B-0ADE-410E-921C-D43F85E95885}" type="sibTrans" cxnId="{DFE9C052-9CE8-4997-98D6-59794E00247E}">
      <dgm:prSet/>
      <dgm:spPr/>
      <dgm:t>
        <a:bodyPr/>
        <a:lstStyle/>
        <a:p>
          <a:endParaRPr lang="fr-BE"/>
        </a:p>
      </dgm:t>
    </dgm:pt>
    <dgm:pt modelId="{608CC17A-EA91-4FFA-BEAE-122923004445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tchibangensis </a:t>
          </a:r>
          <a:r>
            <a:rPr lang="fr-BE" sz="1100" i="0" dirty="0">
              <a:latin typeface="Franklin Gothic Book" panose="020B0503020102020204" pitchFamily="34" charset="0"/>
            </a:rPr>
            <a:t>(TB)</a:t>
          </a:r>
        </a:p>
      </dgm:t>
    </dgm:pt>
    <dgm:pt modelId="{0016FE83-0BBE-4E94-82BE-A248930E7D10}" type="parTrans" cxnId="{58D75841-12CD-4E0E-891E-8596FC59548E}">
      <dgm:prSet/>
      <dgm:spPr/>
      <dgm:t>
        <a:bodyPr/>
        <a:lstStyle/>
        <a:p>
          <a:endParaRPr lang="fr-BE"/>
        </a:p>
      </dgm:t>
    </dgm:pt>
    <dgm:pt modelId="{EF8FA9A3-CF06-42CD-A731-4844F3FBFBED}" type="sibTrans" cxnId="{58D75841-12CD-4E0E-891E-8596FC59548E}">
      <dgm:prSet/>
      <dgm:spPr/>
      <dgm:t>
        <a:bodyPr/>
        <a:lstStyle/>
        <a:p>
          <a:endParaRPr lang="fr-BE"/>
        </a:p>
      </dgm:t>
    </dgm:pt>
    <dgm:pt modelId="{F68BCAF2-0AEB-43DC-BDEA-AC31AB24F2EE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Strychnine</a:t>
          </a:r>
        </a:p>
      </dgm:t>
    </dgm:pt>
    <dgm:pt modelId="{B4189FA3-FBE7-491A-A853-1F1D78D7DA21}" type="parTrans" cxnId="{7D67847F-FB39-47A1-BBCB-2722517602E0}">
      <dgm:prSet/>
      <dgm:spPr/>
      <dgm:t>
        <a:bodyPr/>
        <a:lstStyle/>
        <a:p>
          <a:endParaRPr lang="fr-BE"/>
        </a:p>
      </dgm:t>
    </dgm:pt>
    <dgm:pt modelId="{F0D07E75-D61D-44C5-A800-2DFEF0C3BD38}" type="sibTrans" cxnId="{7D67847F-FB39-47A1-BBCB-2722517602E0}">
      <dgm:prSet/>
      <dgm:spPr/>
      <dgm:t>
        <a:bodyPr/>
        <a:lstStyle/>
        <a:p>
          <a:endParaRPr lang="fr-BE"/>
        </a:p>
      </dgm:t>
    </dgm:pt>
    <dgm:pt modelId="{9C100DF1-9EF6-46E5-9FEE-C7FF9041A3A0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tricalysioides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561C22EF-EFE7-4E2F-B0DE-FCD6BA018A8B}" type="parTrans" cxnId="{830FDB10-F4C7-4B80-9260-FA162B59F28C}">
      <dgm:prSet/>
      <dgm:spPr/>
      <dgm:t>
        <a:bodyPr/>
        <a:lstStyle/>
        <a:p>
          <a:endParaRPr lang="fr-BE"/>
        </a:p>
      </dgm:t>
    </dgm:pt>
    <dgm:pt modelId="{2BAEAC26-1E02-4A87-99F0-3A109C683EBB}" type="sibTrans" cxnId="{830FDB10-F4C7-4B80-9260-FA162B59F28C}">
      <dgm:prSet/>
      <dgm:spPr/>
      <dgm:t>
        <a:bodyPr/>
        <a:lstStyle/>
        <a:p>
          <a:endParaRPr lang="fr-BE"/>
        </a:p>
      </dgm:t>
    </dgm:pt>
    <dgm:pt modelId="{1F627045-3A53-408B-B546-D42C453673AB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icaja </a:t>
          </a:r>
          <a:r>
            <a:rPr lang="fr-BE" sz="950" dirty="0">
              <a:latin typeface="Franklin Gothic Book" panose="020B0503020102020204" pitchFamily="34" charset="0"/>
            </a:rPr>
            <a:t>(R+CB)</a:t>
          </a:r>
        </a:p>
      </dgm:t>
    </dgm:pt>
    <dgm:pt modelId="{F09F85C1-DDB4-4134-B15C-002B90C73D0E}" type="parTrans" cxnId="{25A1F43F-0099-4C52-A87E-8E86E3257CA5}">
      <dgm:prSet/>
      <dgm:spPr/>
      <dgm:t>
        <a:bodyPr/>
        <a:lstStyle/>
        <a:p>
          <a:endParaRPr lang="fr-BE"/>
        </a:p>
      </dgm:t>
    </dgm:pt>
    <dgm:pt modelId="{04C88064-AC96-4C66-8B94-C011003DCD1F}" type="sibTrans" cxnId="{25A1F43F-0099-4C52-A87E-8E86E3257CA5}">
      <dgm:prSet/>
      <dgm:spPr/>
      <dgm:t>
        <a:bodyPr/>
        <a:lstStyle/>
        <a:p>
          <a:endParaRPr lang="fr-BE"/>
        </a:p>
      </dgm:t>
    </dgm:pt>
    <dgm:pt modelId="{2A97CB6A-12DE-4E4C-B944-EAFC802E0527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nux-vomica </a:t>
          </a:r>
          <a:r>
            <a:rPr lang="fr-BE" sz="950" i="0" dirty="0">
              <a:latin typeface="Franklin Gothic Book" panose="020B0503020102020204" pitchFamily="34" charset="0"/>
            </a:rPr>
            <a:t>(TB+RB+S)</a:t>
          </a:r>
        </a:p>
      </dgm:t>
    </dgm:pt>
    <dgm:pt modelId="{8DDA4F7D-76E2-4D89-A264-7253412B6931}" type="parTrans" cxnId="{6E3E9CA1-0229-4FC4-84A3-9F2ADB570632}">
      <dgm:prSet/>
      <dgm:spPr/>
      <dgm:t>
        <a:bodyPr/>
        <a:lstStyle/>
        <a:p>
          <a:endParaRPr lang="fr-BE"/>
        </a:p>
      </dgm:t>
    </dgm:pt>
    <dgm:pt modelId="{CA55941E-A963-46E8-8873-CE96CE8E43E2}" type="sibTrans" cxnId="{6E3E9CA1-0229-4FC4-84A3-9F2ADB570632}">
      <dgm:prSet/>
      <dgm:spPr/>
      <dgm:t>
        <a:bodyPr/>
        <a:lstStyle/>
        <a:p>
          <a:endParaRPr lang="fr-BE"/>
        </a:p>
      </dgm:t>
    </dgm:pt>
    <dgm:pt modelId="{4017E014-1E80-4244-A9F1-7188C4AC6314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ignatii </a:t>
          </a:r>
          <a:r>
            <a:rPr lang="fr-BE" sz="950" dirty="0">
              <a:latin typeface="Franklin Gothic Book" panose="020B0503020102020204" pitchFamily="34" charset="0"/>
            </a:rPr>
            <a:t>(Fr)</a:t>
          </a:r>
        </a:p>
      </dgm:t>
    </dgm:pt>
    <dgm:pt modelId="{22591EA3-6CF7-45C5-9B3C-7BAF2389D871}" type="parTrans" cxnId="{E71C2F70-E999-48D8-B03F-3BDC2113D407}">
      <dgm:prSet/>
      <dgm:spPr/>
      <dgm:t>
        <a:bodyPr/>
        <a:lstStyle/>
        <a:p>
          <a:endParaRPr lang="fr-BE"/>
        </a:p>
      </dgm:t>
    </dgm:pt>
    <dgm:pt modelId="{C00CF265-F431-4A2F-BD6A-BA7295747E78}" type="sibTrans" cxnId="{E71C2F70-E999-48D8-B03F-3BDC2113D407}">
      <dgm:prSet/>
      <dgm:spPr/>
      <dgm:t>
        <a:bodyPr/>
        <a:lstStyle/>
        <a:p>
          <a:endParaRPr lang="fr-BE"/>
        </a:p>
      </dgm:t>
    </dgm:pt>
    <dgm:pt modelId="{6CFA5F86-4079-429C-A33A-3AF0E3DFF037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camptoneura</a:t>
          </a:r>
          <a:r>
            <a:rPr lang="fr-BE" sz="950" dirty="0">
              <a:latin typeface="Franklin Gothic Book" panose="020B0503020102020204" pitchFamily="34" charset="0"/>
            </a:rPr>
            <a:t> (TB)</a:t>
          </a:r>
        </a:p>
      </dgm:t>
    </dgm:pt>
    <dgm:pt modelId="{26BEDD21-D912-4501-933D-84EB9204B685}" type="parTrans" cxnId="{F1FBA4CC-4F82-40FF-A19B-71985C200054}">
      <dgm:prSet/>
      <dgm:spPr/>
      <dgm:t>
        <a:bodyPr/>
        <a:lstStyle/>
        <a:p>
          <a:endParaRPr lang="fr-BE"/>
        </a:p>
      </dgm:t>
    </dgm:pt>
    <dgm:pt modelId="{B9AA0497-33B7-476F-AAA9-F5801B8E5913}" type="sibTrans" cxnId="{F1FBA4CC-4F82-40FF-A19B-71985C200054}">
      <dgm:prSet/>
      <dgm:spPr/>
      <dgm:t>
        <a:bodyPr/>
        <a:lstStyle/>
        <a:p>
          <a:endParaRPr lang="fr-BE"/>
        </a:p>
      </dgm:t>
    </dgm:pt>
    <dgm:pt modelId="{3645D567-2582-4DE1-9C68-EF86C74B4583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congolana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403E8BC9-86E3-42CD-A1CA-0F7ABEC76FCD}" type="parTrans" cxnId="{7414B532-63F3-4EE3-8B96-13B8F5A05E00}">
      <dgm:prSet/>
      <dgm:spPr/>
      <dgm:t>
        <a:bodyPr/>
        <a:lstStyle/>
        <a:p>
          <a:endParaRPr lang="fr-BE"/>
        </a:p>
      </dgm:t>
    </dgm:pt>
    <dgm:pt modelId="{388733A1-70A4-4BC1-B306-F73F39CCA94D}" type="sibTrans" cxnId="{7414B532-63F3-4EE3-8B96-13B8F5A05E00}">
      <dgm:prSet/>
      <dgm:spPr/>
      <dgm:t>
        <a:bodyPr/>
        <a:lstStyle/>
        <a:p>
          <a:endParaRPr lang="fr-BE"/>
        </a:p>
      </dgm:t>
    </dgm:pt>
    <dgm:pt modelId="{80D8D92F-A26B-4ACD-9107-A52C8880AF78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boonei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E19BB549-342A-4BE3-8089-8E39D82DF90C}" type="parTrans" cxnId="{47A78A5F-2DD0-4D27-9639-DB0801D8F5AF}">
      <dgm:prSet/>
      <dgm:spPr/>
      <dgm:t>
        <a:bodyPr/>
        <a:lstStyle/>
        <a:p>
          <a:endParaRPr lang="fr-BE"/>
        </a:p>
      </dgm:t>
    </dgm:pt>
    <dgm:pt modelId="{D54F92FC-5B2E-4B85-87DE-88D0D8274421}" type="sibTrans" cxnId="{47A78A5F-2DD0-4D27-9639-DB0801D8F5AF}">
      <dgm:prSet/>
      <dgm:spPr/>
      <dgm:t>
        <a:bodyPr/>
        <a:lstStyle/>
        <a:p>
          <a:endParaRPr lang="fr-BE"/>
        </a:p>
      </dgm:t>
    </dgm:pt>
    <dgm:pt modelId="{EBB39703-E27F-4DF6-9F68-9790410230D4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densiflora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B97240AF-91F2-4E83-8B64-4446F3C893C3}" type="parTrans" cxnId="{40CA7E9D-4908-4EA4-8F84-73A7984C7178}">
      <dgm:prSet/>
      <dgm:spPr/>
      <dgm:t>
        <a:bodyPr/>
        <a:lstStyle/>
        <a:p>
          <a:endParaRPr lang="fr-BE"/>
        </a:p>
      </dgm:t>
    </dgm:pt>
    <dgm:pt modelId="{58F25711-4FEF-4492-A893-5C26B910DC8B}" type="sibTrans" cxnId="{40CA7E9D-4908-4EA4-8F84-73A7984C7178}">
      <dgm:prSet/>
      <dgm:spPr/>
      <dgm:t>
        <a:bodyPr/>
        <a:lstStyle/>
        <a:p>
          <a:endParaRPr lang="fr-BE"/>
        </a:p>
      </dgm:t>
    </dgm:pt>
    <dgm:pt modelId="{EFBE03B8-47DC-4C89-A569-2A84A92A4D37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tchibangensis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41B87E3F-1DEE-4A80-9A46-A366A38C7EFC}" type="parTrans" cxnId="{8ABAFFA0-79C4-4EFC-96BF-5C83484463AF}">
      <dgm:prSet/>
      <dgm:spPr/>
      <dgm:t>
        <a:bodyPr/>
        <a:lstStyle/>
        <a:p>
          <a:endParaRPr lang="fr-BE"/>
        </a:p>
      </dgm:t>
    </dgm:pt>
    <dgm:pt modelId="{3BAC68B5-39B8-46A9-9032-DE88C3083B4E}" type="sibTrans" cxnId="{8ABAFFA0-79C4-4EFC-96BF-5C83484463AF}">
      <dgm:prSet/>
      <dgm:spPr/>
      <dgm:t>
        <a:bodyPr/>
        <a:lstStyle/>
        <a:p>
          <a:endParaRPr lang="fr-BE"/>
        </a:p>
      </dgm:t>
    </dgm:pt>
    <dgm:pt modelId="{75397F1E-9ED0-4FDB-A5EE-53CF43D6EA60}">
      <dgm:prSet phldrT="[Texte]" custT="1"/>
      <dgm:spPr/>
      <dgm:t>
        <a:bodyPr/>
        <a:lstStyle/>
        <a:p>
          <a:r>
            <a:rPr lang="fr-BE" sz="950" b="0" i="0">
              <a:latin typeface="Franklin Gothic Book" panose="020B0503020102020204" pitchFamily="34" charset="0"/>
            </a:rPr>
            <a:t>Wieland-Gumlich aldehyde</a:t>
          </a:r>
          <a:endParaRPr lang="fr-BE" sz="950" dirty="0">
            <a:latin typeface="Franklin Gothic Book" panose="020B0503020102020204" pitchFamily="34" charset="0"/>
          </a:endParaRPr>
        </a:p>
      </dgm:t>
    </dgm:pt>
    <dgm:pt modelId="{B9D35F2E-553A-4F1E-8A3C-6F72DFEFDACB}" type="parTrans" cxnId="{BFDADC8C-52D7-4CFF-9E2B-F3E7EAAA8BE4}">
      <dgm:prSet/>
      <dgm:spPr/>
      <dgm:t>
        <a:bodyPr/>
        <a:lstStyle/>
        <a:p>
          <a:endParaRPr lang="fr-BE"/>
        </a:p>
      </dgm:t>
    </dgm:pt>
    <dgm:pt modelId="{1F6AEE46-4ECB-4890-8DB1-73C9F09B1972}" type="sibTrans" cxnId="{BFDADC8C-52D7-4CFF-9E2B-F3E7EAAA8BE4}">
      <dgm:prSet/>
      <dgm:spPr/>
      <dgm:t>
        <a:bodyPr/>
        <a:lstStyle/>
        <a:p>
          <a:endParaRPr lang="fr-BE"/>
        </a:p>
      </dgm:t>
    </dgm:pt>
    <dgm:pt modelId="{D06E5199-480B-4DFF-9DB1-3773D8CD4DA4}">
      <dgm:prSet phldrT="[Texte]"/>
      <dgm:spPr/>
      <dgm:t>
        <a:bodyPr/>
        <a:lstStyle/>
        <a:p>
          <a:r>
            <a:rPr lang="fr-BE" b="0" i="1" dirty="0">
              <a:latin typeface="Franklin Gothic Book" panose="020B0503020102020204" pitchFamily="34" charset="0"/>
            </a:rPr>
            <a:t>S. icaja </a:t>
          </a:r>
          <a:r>
            <a:rPr lang="fr-BE" b="0" i="0" dirty="0">
              <a:latin typeface="Franklin Gothic Book" panose="020B0503020102020204" pitchFamily="34" charset="0"/>
            </a:rPr>
            <a:t>(TB)</a:t>
          </a:r>
        </a:p>
      </dgm:t>
    </dgm:pt>
    <dgm:pt modelId="{62AFB13A-660D-450F-A9A7-B016418F3106}" type="parTrans" cxnId="{507AD53D-A1BB-40C2-86FA-8782DCF383BC}">
      <dgm:prSet/>
      <dgm:spPr/>
      <dgm:t>
        <a:bodyPr/>
        <a:lstStyle/>
        <a:p>
          <a:endParaRPr lang="fr-BE"/>
        </a:p>
      </dgm:t>
    </dgm:pt>
    <dgm:pt modelId="{C3EF0CA0-C6CD-40C5-BFE0-C044A271F386}" type="sibTrans" cxnId="{507AD53D-A1BB-40C2-86FA-8782DCF383BC}">
      <dgm:prSet/>
      <dgm:spPr/>
      <dgm:t>
        <a:bodyPr/>
        <a:lstStyle/>
        <a:p>
          <a:endParaRPr lang="fr-BE"/>
        </a:p>
      </dgm:t>
    </dgm:pt>
    <dgm:pt modelId="{2521DAE4-CD94-4C2D-9B5E-4ABBE42AE2DF}">
      <dgm:prSet phldrT="[Texte]"/>
      <dgm:spPr/>
      <dgm:t>
        <a:bodyPr/>
        <a:lstStyle/>
        <a:p>
          <a:r>
            <a:rPr lang="fr-BE" b="0" i="1" dirty="0">
              <a:latin typeface="Franklin Gothic Book" panose="020B0503020102020204" pitchFamily="34" charset="0"/>
            </a:rPr>
            <a:t>S. boonei </a:t>
          </a:r>
          <a:r>
            <a:rPr lang="fr-BE" b="0" i="0" dirty="0">
              <a:latin typeface="Franklin Gothic Book" panose="020B0503020102020204" pitchFamily="34" charset="0"/>
            </a:rPr>
            <a:t>(TB)</a:t>
          </a:r>
        </a:p>
      </dgm:t>
    </dgm:pt>
    <dgm:pt modelId="{4AB3148E-996C-4AF0-AAA4-6A0A46B7A730}" type="parTrans" cxnId="{C5A41047-CC1C-41A6-92DA-302757AA2465}">
      <dgm:prSet/>
      <dgm:spPr/>
      <dgm:t>
        <a:bodyPr/>
        <a:lstStyle/>
        <a:p>
          <a:endParaRPr lang="fr-BE"/>
        </a:p>
      </dgm:t>
    </dgm:pt>
    <dgm:pt modelId="{D92C7219-A972-4E3E-8932-A99A55173B5B}" type="sibTrans" cxnId="{C5A41047-CC1C-41A6-92DA-302757AA2465}">
      <dgm:prSet/>
      <dgm:spPr/>
      <dgm:t>
        <a:bodyPr/>
        <a:lstStyle/>
        <a:p>
          <a:endParaRPr lang="fr-BE"/>
        </a:p>
      </dgm:t>
    </dgm:pt>
    <dgm:pt modelId="{A02890AD-0C6B-44F5-A896-498D7EDE4600}">
      <dgm:prSet phldrT="[Texte]"/>
      <dgm:spPr/>
      <dgm:t>
        <a:bodyPr/>
        <a:lstStyle/>
        <a:p>
          <a:r>
            <a:rPr lang="fr-BE" b="0" i="1" dirty="0">
              <a:latin typeface="Franklin Gothic Book" panose="020B0503020102020204" pitchFamily="34" charset="0"/>
            </a:rPr>
            <a:t>S. staudtii </a:t>
          </a:r>
          <a:r>
            <a:rPr lang="fr-BE" b="0" i="0" dirty="0">
              <a:latin typeface="Franklin Gothic Book" panose="020B0503020102020204" pitchFamily="34" charset="0"/>
            </a:rPr>
            <a:t>(TB)</a:t>
          </a:r>
        </a:p>
      </dgm:t>
    </dgm:pt>
    <dgm:pt modelId="{FA8D5A79-B741-43C2-8BE0-61E9E1A5C034}" type="parTrans" cxnId="{3CBF8D03-2B28-478C-89FE-FFB14C041732}">
      <dgm:prSet/>
      <dgm:spPr/>
      <dgm:t>
        <a:bodyPr/>
        <a:lstStyle/>
        <a:p>
          <a:endParaRPr lang="fr-BE"/>
        </a:p>
      </dgm:t>
    </dgm:pt>
    <dgm:pt modelId="{E1B222DB-EDC0-4617-8283-D4F57BDB3EFB}" type="sibTrans" cxnId="{3CBF8D03-2B28-478C-89FE-FFB14C041732}">
      <dgm:prSet/>
      <dgm:spPr/>
      <dgm:t>
        <a:bodyPr/>
        <a:lstStyle/>
        <a:p>
          <a:endParaRPr lang="fr-BE"/>
        </a:p>
      </dgm:t>
    </dgm:pt>
    <dgm:pt modelId="{5C24B0FB-B91B-4147-8F04-7A23E5F381F4}">
      <dgm:prSet phldrT="[Texte]"/>
      <dgm:spPr/>
      <dgm:t>
        <a:bodyPr/>
        <a:lstStyle/>
        <a:p>
          <a:r>
            <a:rPr lang="fr-BE" b="0" i="1" dirty="0">
              <a:latin typeface="Franklin Gothic Book" panose="020B0503020102020204" pitchFamily="34" charset="0"/>
            </a:rPr>
            <a:t>S. tchibangensis </a:t>
          </a:r>
          <a:r>
            <a:rPr lang="fr-BE" b="0" i="0" dirty="0">
              <a:latin typeface="Franklin Gothic Book" panose="020B0503020102020204" pitchFamily="34" charset="0"/>
            </a:rPr>
            <a:t>(TB)</a:t>
          </a:r>
        </a:p>
      </dgm:t>
    </dgm:pt>
    <dgm:pt modelId="{63785C0C-5DCB-4673-B2B4-CB2CC47AC558}" type="parTrans" cxnId="{6AABA4B6-1D62-4032-8712-50FE56520382}">
      <dgm:prSet/>
      <dgm:spPr/>
      <dgm:t>
        <a:bodyPr/>
        <a:lstStyle/>
        <a:p>
          <a:endParaRPr lang="fr-BE"/>
        </a:p>
      </dgm:t>
    </dgm:pt>
    <dgm:pt modelId="{F2B10335-00EA-4468-9352-DD4891EFBE8D}" type="sibTrans" cxnId="{6AABA4B6-1D62-4032-8712-50FE56520382}">
      <dgm:prSet/>
      <dgm:spPr/>
      <dgm:t>
        <a:bodyPr/>
        <a:lstStyle/>
        <a:p>
          <a:endParaRPr lang="fr-BE"/>
        </a:p>
      </dgm:t>
    </dgm:pt>
    <dgm:pt modelId="{7C33D2C0-F63E-4E30-8A25-20642A98146F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usambarensis </a:t>
          </a:r>
          <a:r>
            <a:rPr lang="fr-BE" sz="950" dirty="0">
              <a:latin typeface="Franklin Gothic Book" panose="020B0503020102020204" pitchFamily="34" charset="0"/>
            </a:rPr>
            <a:t>(L)</a:t>
          </a:r>
        </a:p>
      </dgm:t>
    </dgm:pt>
    <dgm:pt modelId="{C121F6BC-D149-4220-84C7-D1C777523D42}" type="parTrans" cxnId="{D10362DE-871E-4F4A-ACFB-13A9D1BE9B91}">
      <dgm:prSet/>
      <dgm:spPr/>
      <dgm:t>
        <a:bodyPr/>
        <a:lstStyle/>
        <a:p>
          <a:endParaRPr lang="fr-BE"/>
        </a:p>
      </dgm:t>
    </dgm:pt>
    <dgm:pt modelId="{BFDF129E-6F38-4EC3-92C1-630522896FC7}" type="sibTrans" cxnId="{D10362DE-871E-4F4A-ACFB-13A9D1BE9B91}">
      <dgm:prSet/>
      <dgm:spPr/>
      <dgm:t>
        <a:bodyPr/>
        <a:lstStyle/>
        <a:p>
          <a:endParaRPr lang="fr-BE"/>
        </a:p>
      </dgm:t>
    </dgm:pt>
    <dgm:pt modelId="{93E93439-675E-4C00-925B-3885418D7CC2}" type="pres">
      <dgm:prSet presAssocID="{9D136C87-9F50-49C6-AAFF-AEB37AD8EFAA}" presName="Name0" presStyleCnt="0">
        <dgm:presLayoutVars>
          <dgm:dir/>
          <dgm:animLvl val="lvl"/>
          <dgm:resizeHandles val="exact"/>
        </dgm:presLayoutVars>
      </dgm:prSet>
      <dgm:spPr/>
    </dgm:pt>
    <dgm:pt modelId="{19CBE98D-8744-4453-A1A8-3DDE064E6C18}" type="pres">
      <dgm:prSet presAssocID="{DD3551DD-F6CE-4BB3-B786-52E044B7FFB3}" presName="composite" presStyleCnt="0"/>
      <dgm:spPr/>
    </dgm:pt>
    <dgm:pt modelId="{43E692B6-247D-44D2-AD13-C5CC9CEA0AB8}" type="pres">
      <dgm:prSet presAssocID="{DD3551DD-F6CE-4BB3-B786-52E044B7FFB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A4062550-F36C-4114-9EA3-73A0A5E36731}" type="pres">
      <dgm:prSet presAssocID="{DD3551DD-F6CE-4BB3-B786-52E044B7FFB3}" presName="desTx" presStyleLbl="alignAccFollowNode1" presStyleIdx="0" presStyleCnt="5">
        <dgm:presLayoutVars>
          <dgm:bulletEnabled val="1"/>
        </dgm:presLayoutVars>
      </dgm:prSet>
      <dgm:spPr/>
    </dgm:pt>
    <dgm:pt modelId="{9F0B38DC-5053-465A-96A8-9AAA7CCC34C9}" type="pres">
      <dgm:prSet presAssocID="{6D0462C2-B9C0-4C68-B2D2-7CA368BF6266}" presName="space" presStyleCnt="0"/>
      <dgm:spPr/>
    </dgm:pt>
    <dgm:pt modelId="{95DCC3FD-8835-41BF-AC5B-B4B69F8DE5C6}" type="pres">
      <dgm:prSet presAssocID="{17318512-0087-4504-A375-38F5F61C8CF6}" presName="composite" presStyleCnt="0"/>
      <dgm:spPr/>
    </dgm:pt>
    <dgm:pt modelId="{D8211083-75E9-4EC2-8D32-A0CC4C18ADC5}" type="pres">
      <dgm:prSet presAssocID="{17318512-0087-4504-A375-38F5F61C8CF6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3AA48333-1BA0-4BFF-8909-1825EAA18A28}" type="pres">
      <dgm:prSet presAssocID="{17318512-0087-4504-A375-38F5F61C8CF6}" presName="desTx" presStyleLbl="alignAccFollowNode1" presStyleIdx="1" presStyleCnt="5">
        <dgm:presLayoutVars>
          <dgm:bulletEnabled val="1"/>
        </dgm:presLayoutVars>
      </dgm:prSet>
      <dgm:spPr/>
    </dgm:pt>
    <dgm:pt modelId="{04D6FB17-57E2-4044-B29F-41143BD6C1D4}" type="pres">
      <dgm:prSet presAssocID="{4684083A-F0F6-4655-9CBC-EF21DA019049}" presName="space" presStyleCnt="0"/>
      <dgm:spPr/>
    </dgm:pt>
    <dgm:pt modelId="{6738DD05-37E7-47EF-B7D5-27287A823A49}" type="pres">
      <dgm:prSet presAssocID="{2EDD574A-1746-4AA6-94F4-3877F74F1D29}" presName="composite" presStyleCnt="0"/>
      <dgm:spPr/>
    </dgm:pt>
    <dgm:pt modelId="{9C426582-D4EC-4A15-BE81-B3B25AD2FCDC}" type="pres">
      <dgm:prSet presAssocID="{2EDD574A-1746-4AA6-94F4-3877F74F1D2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188FA509-6F68-43B8-B179-35A7D506EA7F}" type="pres">
      <dgm:prSet presAssocID="{2EDD574A-1746-4AA6-94F4-3877F74F1D29}" presName="desTx" presStyleLbl="alignAccFollowNode1" presStyleIdx="2" presStyleCnt="5">
        <dgm:presLayoutVars>
          <dgm:bulletEnabled val="1"/>
        </dgm:presLayoutVars>
      </dgm:prSet>
      <dgm:spPr/>
    </dgm:pt>
    <dgm:pt modelId="{72518845-5D3F-4A70-B981-F1BEB0F57169}" type="pres">
      <dgm:prSet presAssocID="{6D1CD13F-42A3-4C7D-B498-3CE9BCAB7576}" presName="space" presStyleCnt="0"/>
      <dgm:spPr/>
    </dgm:pt>
    <dgm:pt modelId="{CBD80C82-3AD1-4120-A78E-C99CDF1B33D8}" type="pres">
      <dgm:prSet presAssocID="{F68BCAF2-0AEB-43DC-BDEA-AC31AB24F2EE}" presName="composite" presStyleCnt="0"/>
      <dgm:spPr/>
    </dgm:pt>
    <dgm:pt modelId="{BB1E3B8F-5D21-4EC6-8987-EE29E6D3770C}" type="pres">
      <dgm:prSet presAssocID="{F68BCAF2-0AEB-43DC-BDEA-AC31AB24F2EE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D482C9C-78E7-411D-AA83-CE2ADC666118}" type="pres">
      <dgm:prSet presAssocID="{F68BCAF2-0AEB-43DC-BDEA-AC31AB24F2EE}" presName="desTx" presStyleLbl="alignAccFollowNode1" presStyleIdx="3" presStyleCnt="5">
        <dgm:presLayoutVars>
          <dgm:bulletEnabled val="1"/>
        </dgm:presLayoutVars>
      </dgm:prSet>
      <dgm:spPr/>
    </dgm:pt>
    <dgm:pt modelId="{644C88E0-42B6-48BD-BEE8-BEFCCD044B9B}" type="pres">
      <dgm:prSet presAssocID="{F0D07E75-D61D-44C5-A800-2DFEF0C3BD38}" presName="space" presStyleCnt="0"/>
      <dgm:spPr/>
    </dgm:pt>
    <dgm:pt modelId="{2F918638-09C3-46AC-BD00-C1A702FAC662}" type="pres">
      <dgm:prSet presAssocID="{75397F1E-9ED0-4FDB-A5EE-53CF43D6EA60}" presName="composite" presStyleCnt="0"/>
      <dgm:spPr/>
    </dgm:pt>
    <dgm:pt modelId="{CCC7ABF7-106B-411C-8FB1-A7EB0B96AC8A}" type="pres">
      <dgm:prSet presAssocID="{75397F1E-9ED0-4FDB-A5EE-53CF43D6EA60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1A02E771-D741-4E12-99A7-7B6064909CFE}" type="pres">
      <dgm:prSet presAssocID="{75397F1E-9ED0-4FDB-A5EE-53CF43D6EA60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3CBF8D03-2B28-478C-89FE-FFB14C041732}" srcId="{75397F1E-9ED0-4FDB-A5EE-53CF43D6EA60}" destId="{A02890AD-0C6B-44F5-A896-498D7EDE4600}" srcOrd="2" destOrd="0" parTransId="{FA8D5A79-B741-43C2-8BE0-61E9E1A5C034}" sibTransId="{E1B222DB-EDC0-4617-8283-D4F57BDB3EFB}"/>
    <dgm:cxn modelId="{73AAC20D-CCD4-4AA4-8B0F-5141BAA5F6B2}" srcId="{2EDD574A-1746-4AA6-94F4-3877F74F1D29}" destId="{823C1FC8-9435-4DEE-BB76-87C5DE163D84}" srcOrd="3" destOrd="0" parTransId="{512870B2-BF32-4BB3-8885-A6D650E2E2AA}" sibTransId="{A9FE6EBA-BB31-44BE-ACFB-E097E5343134}"/>
    <dgm:cxn modelId="{830FDB10-F4C7-4B80-9260-FA162B59F28C}" srcId="{F68BCAF2-0AEB-43DC-BDEA-AC31AB24F2EE}" destId="{9C100DF1-9EF6-46E5-9FEE-C7FF9041A3A0}" srcOrd="0" destOrd="0" parTransId="{561C22EF-EFE7-4E2F-B0DE-FCD6BA018A8B}" sibTransId="{2BAEAC26-1E02-4A87-99F0-3A109C683EBB}"/>
    <dgm:cxn modelId="{70012C14-390C-40EB-BE58-ED7D9474C554}" type="presOf" srcId="{823C1FC8-9435-4DEE-BB76-87C5DE163D84}" destId="{188FA509-6F68-43B8-B179-35A7D506EA7F}" srcOrd="0" destOrd="3" presId="urn:microsoft.com/office/officeart/2005/8/layout/hList1"/>
    <dgm:cxn modelId="{F7E77A16-B3CA-418E-ADBA-7D9538372172}" type="presOf" srcId="{0D396AA2-9C3A-4F3F-B284-2EBE1CF6255E}" destId="{188FA509-6F68-43B8-B179-35A7D506EA7F}" srcOrd="0" destOrd="4" presId="urn:microsoft.com/office/officeart/2005/8/layout/hList1"/>
    <dgm:cxn modelId="{94A2541C-181D-444A-9A95-BF12ABF66FB0}" type="presOf" srcId="{2A97CB6A-12DE-4E4C-B944-EAFC802E0527}" destId="{5D482C9C-78E7-411D-AA83-CE2ADC666118}" srcOrd="0" destOrd="2" presId="urn:microsoft.com/office/officeart/2005/8/layout/hList1"/>
    <dgm:cxn modelId="{A602C423-668B-475A-8636-8FF7598B3AF7}" srcId="{2EDD574A-1746-4AA6-94F4-3877F74F1D29}" destId="{E21EB55B-9551-4A35-B26D-3577792B0379}" srcOrd="0" destOrd="0" parTransId="{16227894-3BBC-4492-A99F-298C63E88E1B}" sibTransId="{DD9DE782-EF21-448F-8691-1FCBB6F6328A}"/>
    <dgm:cxn modelId="{F563F925-29DA-438B-9955-68BBAA84371A}" srcId="{17318512-0087-4504-A375-38F5F61C8CF6}" destId="{D82D9D91-3DBE-4889-A64F-BFE4B2D3C1C5}" srcOrd="0" destOrd="0" parTransId="{E939F6E2-16F9-4FD1-8743-B24A3ED2C02C}" sibTransId="{D61A11F8-ECEA-4973-A21A-7876D26F463E}"/>
    <dgm:cxn modelId="{96A85632-7FE3-4B73-BAC0-3222383262E5}" type="presOf" srcId="{4017E014-1E80-4244-A9F1-7188C4AC6314}" destId="{5D482C9C-78E7-411D-AA83-CE2ADC666118}" srcOrd="0" destOrd="3" presId="urn:microsoft.com/office/officeart/2005/8/layout/hList1"/>
    <dgm:cxn modelId="{7414B532-63F3-4EE3-8B96-13B8F5A05E00}" srcId="{F68BCAF2-0AEB-43DC-BDEA-AC31AB24F2EE}" destId="{3645D567-2582-4DE1-9C68-EF86C74B4583}" srcOrd="5" destOrd="0" parTransId="{403E8BC9-86E3-42CD-A1CA-0F7ABEC76FCD}" sibTransId="{388733A1-70A4-4BC1-B306-F73F39CCA94D}"/>
    <dgm:cxn modelId="{507AD53D-A1BB-40C2-86FA-8782DCF383BC}" srcId="{75397F1E-9ED0-4FDB-A5EE-53CF43D6EA60}" destId="{D06E5199-480B-4DFF-9DB1-3773D8CD4DA4}" srcOrd="0" destOrd="0" parTransId="{62AFB13A-660D-450F-A9A7-B016418F3106}" sibTransId="{C3EF0CA0-C6CD-40C5-BFE0-C044A271F386}"/>
    <dgm:cxn modelId="{25A1F43F-0099-4C52-A87E-8E86E3257CA5}" srcId="{F68BCAF2-0AEB-43DC-BDEA-AC31AB24F2EE}" destId="{1F627045-3A53-408B-B546-D42C453673AB}" srcOrd="1" destOrd="0" parTransId="{F09F85C1-DDB4-4134-B15C-002B90C73D0E}" sibTransId="{04C88064-AC96-4C66-8B94-C011003DCD1F}"/>
    <dgm:cxn modelId="{47A78A5F-2DD0-4D27-9639-DB0801D8F5AF}" srcId="{F68BCAF2-0AEB-43DC-BDEA-AC31AB24F2EE}" destId="{80D8D92F-A26B-4ACD-9107-A52C8880AF78}" srcOrd="6" destOrd="0" parTransId="{E19BB549-342A-4BE3-8089-8E39D82DF90C}" sibTransId="{D54F92FC-5B2E-4B85-87DE-88D0D8274421}"/>
    <dgm:cxn modelId="{58D75841-12CD-4E0E-891E-8596FC59548E}" srcId="{2EDD574A-1746-4AA6-94F4-3877F74F1D29}" destId="{608CC17A-EA91-4FFA-BEAE-122923004445}" srcOrd="6" destOrd="0" parTransId="{0016FE83-0BBE-4E94-82BE-A248930E7D10}" sibTransId="{EF8FA9A3-CF06-42CD-A731-4844F3FBFBED}"/>
    <dgm:cxn modelId="{4C384745-D25F-4CA1-B939-36955381901A}" srcId="{9D136C87-9F50-49C6-AAFF-AEB37AD8EFAA}" destId="{17318512-0087-4504-A375-38F5F61C8CF6}" srcOrd="1" destOrd="0" parTransId="{70052239-29C4-433B-930F-372D878C75FC}" sibTransId="{4684083A-F0F6-4655-9CBC-EF21DA019049}"/>
    <dgm:cxn modelId="{C5A41047-CC1C-41A6-92DA-302757AA2465}" srcId="{75397F1E-9ED0-4FDB-A5EE-53CF43D6EA60}" destId="{2521DAE4-CD94-4C2D-9B5E-4ABBE42AE2DF}" srcOrd="1" destOrd="0" parTransId="{4AB3148E-996C-4AF0-AAA4-6A0A46B7A730}" sibTransId="{D92C7219-A972-4E3E-8932-A99A55173B5B}"/>
    <dgm:cxn modelId="{A690726A-8788-4BA3-A001-7C67698314AF}" type="presOf" srcId="{D06E5199-480B-4DFF-9DB1-3773D8CD4DA4}" destId="{1A02E771-D741-4E12-99A7-7B6064909CFE}" srcOrd="0" destOrd="0" presId="urn:microsoft.com/office/officeart/2005/8/layout/hList1"/>
    <dgm:cxn modelId="{A5AEC86C-5CD9-4FE6-AA8C-71627899CF54}" type="presOf" srcId="{7C33D2C0-F63E-4E30-8A25-20642A98146F}" destId="{5D482C9C-78E7-411D-AA83-CE2ADC666118}" srcOrd="0" destOrd="9" presId="urn:microsoft.com/office/officeart/2005/8/layout/hList1"/>
    <dgm:cxn modelId="{DAFC1250-D31F-45FE-A639-D4430BF9A4FD}" type="presOf" srcId="{D3548845-65E0-4592-90F3-27F4021CB45A}" destId="{A4062550-F36C-4114-9EA3-73A0A5E36731}" srcOrd="0" destOrd="1" presId="urn:microsoft.com/office/officeart/2005/8/layout/hList1"/>
    <dgm:cxn modelId="{E71C2F70-E999-48D8-B03F-3BDC2113D407}" srcId="{F68BCAF2-0AEB-43DC-BDEA-AC31AB24F2EE}" destId="{4017E014-1E80-4244-A9F1-7188C4AC6314}" srcOrd="3" destOrd="0" parTransId="{22591EA3-6CF7-45C5-9B3C-7BAF2389D871}" sibTransId="{C00CF265-F431-4A2F-BD6A-BA7295747E78}"/>
    <dgm:cxn modelId="{51544051-0D6E-4D8B-99CF-74152347309F}" srcId="{DD3551DD-F6CE-4BB3-B786-52E044B7FFB3}" destId="{D3548845-65E0-4592-90F3-27F4021CB45A}" srcOrd="1" destOrd="0" parTransId="{BA68700D-D5B4-4544-905F-5A9E0E98F960}" sibTransId="{BE129BD9-CCFF-4A89-9E3B-63C1F6E3DDD9}"/>
    <dgm:cxn modelId="{DFE9C052-9CE8-4997-98D6-59794E00247E}" srcId="{2EDD574A-1746-4AA6-94F4-3877F74F1D29}" destId="{56BF59FA-2117-4765-B494-731D481D80E0}" srcOrd="5" destOrd="0" parTransId="{68DE3CE8-37D0-45F9-AFE5-528BB2596D35}" sibTransId="{D8FF927B-0ADE-410E-921C-D43F85E95885}"/>
    <dgm:cxn modelId="{13263373-8232-4464-83C5-392A945A85EE}" type="presOf" srcId="{80D8D92F-A26B-4ACD-9107-A52C8880AF78}" destId="{5D482C9C-78E7-411D-AA83-CE2ADC666118}" srcOrd="0" destOrd="6" presId="urn:microsoft.com/office/officeart/2005/8/layout/hList1"/>
    <dgm:cxn modelId="{90886675-005E-4CE8-9256-53F263F2AFE4}" type="presOf" srcId="{608CC17A-EA91-4FFA-BEAE-122923004445}" destId="{188FA509-6F68-43B8-B179-35A7D506EA7F}" srcOrd="0" destOrd="6" presId="urn:microsoft.com/office/officeart/2005/8/layout/hList1"/>
    <dgm:cxn modelId="{9A4C7D76-36A8-41A8-88FF-3C3D11FF8DF0}" srcId="{17318512-0087-4504-A375-38F5F61C8CF6}" destId="{9D232947-2C06-4E2E-8103-CE8EC761D919}" srcOrd="1" destOrd="0" parTransId="{0F52192E-1077-4AD5-94EF-7374669FAED3}" sibTransId="{6BA10B88-EC7C-466C-870A-4C3F4D654668}"/>
    <dgm:cxn modelId="{28932877-7AFA-4F35-8D07-A4A7FCBEC087}" type="presOf" srcId="{9C100DF1-9EF6-46E5-9FEE-C7FF9041A3A0}" destId="{5D482C9C-78E7-411D-AA83-CE2ADC666118}" srcOrd="0" destOrd="0" presId="urn:microsoft.com/office/officeart/2005/8/layout/hList1"/>
    <dgm:cxn modelId="{4E74BB59-DDD0-43B1-B949-A8FF31F47CD0}" type="presOf" srcId="{2EDD574A-1746-4AA6-94F4-3877F74F1D29}" destId="{9C426582-D4EC-4A15-BE81-B3B25AD2FCDC}" srcOrd="0" destOrd="0" presId="urn:microsoft.com/office/officeart/2005/8/layout/hList1"/>
    <dgm:cxn modelId="{7D67847F-FB39-47A1-BBCB-2722517602E0}" srcId="{9D136C87-9F50-49C6-AAFF-AEB37AD8EFAA}" destId="{F68BCAF2-0AEB-43DC-BDEA-AC31AB24F2EE}" srcOrd="3" destOrd="0" parTransId="{B4189FA3-FBE7-491A-A853-1F1D78D7DA21}" sibTransId="{F0D07E75-D61D-44C5-A800-2DFEF0C3BD38}"/>
    <dgm:cxn modelId="{6D3D9481-66AA-4C4E-A01D-29976562A76B}" type="presOf" srcId="{6CFA5F86-4079-429C-A33A-3AF0E3DFF037}" destId="{5D482C9C-78E7-411D-AA83-CE2ADC666118}" srcOrd="0" destOrd="4" presId="urn:microsoft.com/office/officeart/2005/8/layout/hList1"/>
    <dgm:cxn modelId="{77FBF081-1E2A-4A7E-BAA5-3A3CC584CFF7}" type="presOf" srcId="{56BF59FA-2117-4765-B494-731D481D80E0}" destId="{188FA509-6F68-43B8-B179-35A7D506EA7F}" srcOrd="0" destOrd="5" presId="urn:microsoft.com/office/officeart/2005/8/layout/hList1"/>
    <dgm:cxn modelId="{18E9F384-B020-4797-9EB6-5B06F933FA0B}" srcId="{2EDD574A-1746-4AA6-94F4-3877F74F1D29}" destId="{571050B0-0465-43F3-AF11-165B87C3D54D}" srcOrd="1" destOrd="0" parTransId="{4CCB18BF-9C9C-4446-82F2-B9C23E41AE13}" sibTransId="{0101E735-8E9C-422A-8691-B1A8AD707429}"/>
    <dgm:cxn modelId="{487CA585-A57A-491F-8C63-FE30BC2A796A}" type="presOf" srcId="{17318512-0087-4504-A375-38F5F61C8CF6}" destId="{D8211083-75E9-4EC2-8D32-A0CC4C18ADC5}" srcOrd="0" destOrd="0" presId="urn:microsoft.com/office/officeart/2005/8/layout/hList1"/>
    <dgm:cxn modelId="{BFDADC8C-52D7-4CFF-9E2B-F3E7EAAA8BE4}" srcId="{9D136C87-9F50-49C6-AAFF-AEB37AD8EFAA}" destId="{75397F1E-9ED0-4FDB-A5EE-53CF43D6EA60}" srcOrd="4" destOrd="0" parTransId="{B9D35F2E-553A-4F1E-8A3C-6F72DFEFDACB}" sibTransId="{1F6AEE46-4ECB-4890-8DB1-73C9F09B1972}"/>
    <dgm:cxn modelId="{6BA22E8D-F413-448B-B56B-3EA28B8A0D1B}" srcId="{2EDD574A-1746-4AA6-94F4-3877F74F1D29}" destId="{C29558E5-5AAE-4091-AA43-B261274FF505}" srcOrd="2" destOrd="0" parTransId="{79A757B8-B57A-4B8F-8A31-92076E6019F8}" sibTransId="{48DDF85D-4DF0-44B2-A2F7-01622E1FA74E}"/>
    <dgm:cxn modelId="{A6609D8E-3B50-4B4B-8A06-3687E85434B6}" type="presOf" srcId="{1F627045-3A53-408B-B546-D42C453673AB}" destId="{5D482C9C-78E7-411D-AA83-CE2ADC666118}" srcOrd="0" destOrd="1" presId="urn:microsoft.com/office/officeart/2005/8/layout/hList1"/>
    <dgm:cxn modelId="{40CA7E9D-4908-4EA4-8F84-73A7984C7178}" srcId="{F68BCAF2-0AEB-43DC-BDEA-AC31AB24F2EE}" destId="{EBB39703-E27F-4DF6-9F68-9790410230D4}" srcOrd="7" destOrd="0" parTransId="{B97240AF-91F2-4E83-8B64-4446F3C893C3}" sibTransId="{58F25711-4FEF-4492-A893-5C26B910DC8B}"/>
    <dgm:cxn modelId="{C06ED99D-7E88-4260-A8D0-F88AEAF37BF0}" type="presOf" srcId="{571050B0-0465-43F3-AF11-165B87C3D54D}" destId="{188FA509-6F68-43B8-B179-35A7D506EA7F}" srcOrd="0" destOrd="1" presId="urn:microsoft.com/office/officeart/2005/8/layout/hList1"/>
    <dgm:cxn modelId="{8ABAFFA0-79C4-4EFC-96BF-5C83484463AF}" srcId="{F68BCAF2-0AEB-43DC-BDEA-AC31AB24F2EE}" destId="{EFBE03B8-47DC-4C89-A569-2A84A92A4D37}" srcOrd="8" destOrd="0" parTransId="{41B87E3F-1DEE-4A80-9A46-A366A38C7EFC}" sibTransId="{3BAC68B5-39B8-46A9-9032-DE88C3083B4E}"/>
    <dgm:cxn modelId="{6E3E9CA1-0229-4FC4-84A3-9F2ADB570632}" srcId="{F68BCAF2-0AEB-43DC-BDEA-AC31AB24F2EE}" destId="{2A97CB6A-12DE-4E4C-B944-EAFC802E0527}" srcOrd="2" destOrd="0" parTransId="{8DDA4F7D-76E2-4D89-A264-7253412B6931}" sibTransId="{CA55941E-A963-46E8-8873-CE96CE8E43E2}"/>
    <dgm:cxn modelId="{1E6167A2-F7C5-4F58-B08D-563A050D1D4F}" type="presOf" srcId="{DD3551DD-F6CE-4BB3-B786-52E044B7FFB3}" destId="{43E692B6-247D-44D2-AD13-C5CC9CEA0AB8}" srcOrd="0" destOrd="0" presId="urn:microsoft.com/office/officeart/2005/8/layout/hList1"/>
    <dgm:cxn modelId="{39E093A2-D79F-4ED0-84AA-636DBC72A063}" srcId="{9D136C87-9F50-49C6-AAFF-AEB37AD8EFAA}" destId="{2EDD574A-1746-4AA6-94F4-3877F74F1D29}" srcOrd="2" destOrd="0" parTransId="{5BC43089-D219-4AE0-824A-872E0E38EBF2}" sibTransId="{6D1CD13F-42A3-4C7D-B498-3CE9BCAB7576}"/>
    <dgm:cxn modelId="{780777A3-AB5D-415C-BC23-F6894977B257}" type="presOf" srcId="{EFBE03B8-47DC-4C89-A569-2A84A92A4D37}" destId="{5D482C9C-78E7-411D-AA83-CE2ADC666118}" srcOrd="0" destOrd="8" presId="urn:microsoft.com/office/officeart/2005/8/layout/hList1"/>
    <dgm:cxn modelId="{DAE85CA5-1253-482F-880D-50A1BF282667}" type="presOf" srcId="{75397F1E-9ED0-4FDB-A5EE-53CF43D6EA60}" destId="{CCC7ABF7-106B-411C-8FB1-A7EB0B96AC8A}" srcOrd="0" destOrd="0" presId="urn:microsoft.com/office/officeart/2005/8/layout/hList1"/>
    <dgm:cxn modelId="{50FACDAB-E0C6-42AD-8A73-9001A82952FC}" type="presOf" srcId="{39B8D8A9-4D54-4655-B5C2-E79E86DDCBF4}" destId="{A4062550-F36C-4114-9EA3-73A0A5E36731}" srcOrd="0" destOrd="0" presId="urn:microsoft.com/office/officeart/2005/8/layout/hList1"/>
    <dgm:cxn modelId="{63291CAC-C500-4625-8EF3-A2247EB32ADE}" type="presOf" srcId="{EBB39703-E27F-4DF6-9F68-9790410230D4}" destId="{5D482C9C-78E7-411D-AA83-CE2ADC666118}" srcOrd="0" destOrd="7" presId="urn:microsoft.com/office/officeart/2005/8/layout/hList1"/>
    <dgm:cxn modelId="{6AABA4B6-1D62-4032-8712-50FE56520382}" srcId="{75397F1E-9ED0-4FDB-A5EE-53CF43D6EA60}" destId="{5C24B0FB-B91B-4147-8F04-7A23E5F381F4}" srcOrd="3" destOrd="0" parTransId="{63785C0C-5DCB-4673-B2B4-CB2CC47AC558}" sibTransId="{F2B10335-00EA-4468-9352-DD4891EFBE8D}"/>
    <dgm:cxn modelId="{CF77B6B9-ED21-4BB1-9884-80DCDD325440}" type="presOf" srcId="{C29558E5-5AAE-4091-AA43-B261274FF505}" destId="{188FA509-6F68-43B8-B179-35A7D506EA7F}" srcOrd="0" destOrd="2" presId="urn:microsoft.com/office/officeart/2005/8/layout/hList1"/>
    <dgm:cxn modelId="{5C2B42BD-8B62-4CD7-B119-87C2BB133A4A}" type="presOf" srcId="{D82D9D91-3DBE-4889-A64F-BFE4B2D3C1C5}" destId="{3AA48333-1BA0-4BFF-8909-1825EAA18A28}" srcOrd="0" destOrd="0" presId="urn:microsoft.com/office/officeart/2005/8/layout/hList1"/>
    <dgm:cxn modelId="{902DFEC2-E7D4-4645-9DEA-3296C3082C11}" srcId="{2EDD574A-1746-4AA6-94F4-3877F74F1D29}" destId="{0D396AA2-9C3A-4F3F-B284-2EBE1CF6255E}" srcOrd="4" destOrd="0" parTransId="{68838D30-029D-418A-9313-6E4977FA093A}" sibTransId="{4F2268F4-74B1-45B5-9C50-C64D3FD2FD9C}"/>
    <dgm:cxn modelId="{F1FBA4CC-4F82-40FF-A19B-71985C200054}" srcId="{F68BCAF2-0AEB-43DC-BDEA-AC31AB24F2EE}" destId="{6CFA5F86-4079-429C-A33A-3AF0E3DFF037}" srcOrd="4" destOrd="0" parTransId="{26BEDD21-D912-4501-933D-84EB9204B685}" sibTransId="{B9AA0497-33B7-476F-AAA9-F5801B8E5913}"/>
    <dgm:cxn modelId="{A109DECC-36EB-4E02-8688-14BFA89CC1B9}" type="presOf" srcId="{9D232947-2C06-4E2E-8103-CE8EC761D919}" destId="{3AA48333-1BA0-4BFF-8909-1825EAA18A28}" srcOrd="0" destOrd="1" presId="urn:microsoft.com/office/officeart/2005/8/layout/hList1"/>
    <dgm:cxn modelId="{57E51BD1-144B-4800-8C2F-BDA50DBF243B}" type="presOf" srcId="{2521DAE4-CD94-4C2D-9B5E-4ABBE42AE2DF}" destId="{1A02E771-D741-4E12-99A7-7B6064909CFE}" srcOrd="0" destOrd="1" presId="urn:microsoft.com/office/officeart/2005/8/layout/hList1"/>
    <dgm:cxn modelId="{619D4ADA-A35B-4A28-9B6A-3A6ED04471C8}" type="presOf" srcId="{9D136C87-9F50-49C6-AAFF-AEB37AD8EFAA}" destId="{93E93439-675E-4C00-925B-3885418D7CC2}" srcOrd="0" destOrd="0" presId="urn:microsoft.com/office/officeart/2005/8/layout/hList1"/>
    <dgm:cxn modelId="{2CA652DA-0896-4481-B13C-B98E6882EE67}" srcId="{DD3551DD-F6CE-4BB3-B786-52E044B7FFB3}" destId="{39B8D8A9-4D54-4655-B5C2-E79E86DDCBF4}" srcOrd="0" destOrd="0" parTransId="{2320C636-4EDA-499E-AF73-8134B5637A60}" sibTransId="{AD2CFBA6-876E-4636-91EA-8E2BF6C5B57C}"/>
    <dgm:cxn modelId="{46150DDE-B962-4583-9D82-7E21FA8506C6}" type="presOf" srcId="{A02890AD-0C6B-44F5-A896-498D7EDE4600}" destId="{1A02E771-D741-4E12-99A7-7B6064909CFE}" srcOrd="0" destOrd="2" presId="urn:microsoft.com/office/officeart/2005/8/layout/hList1"/>
    <dgm:cxn modelId="{D10362DE-871E-4F4A-ACFB-13A9D1BE9B91}" srcId="{F68BCAF2-0AEB-43DC-BDEA-AC31AB24F2EE}" destId="{7C33D2C0-F63E-4E30-8A25-20642A98146F}" srcOrd="9" destOrd="0" parTransId="{C121F6BC-D149-4220-84C7-D1C777523D42}" sibTransId="{BFDF129E-6F38-4EC3-92C1-630522896FC7}"/>
    <dgm:cxn modelId="{F78066EB-1D72-44C3-9F53-B507C88806A1}" type="presOf" srcId="{F68BCAF2-0AEB-43DC-BDEA-AC31AB24F2EE}" destId="{BB1E3B8F-5D21-4EC6-8987-EE29E6D3770C}" srcOrd="0" destOrd="0" presId="urn:microsoft.com/office/officeart/2005/8/layout/hList1"/>
    <dgm:cxn modelId="{676D84EC-E213-482C-BA47-CEB4B21ABC4A}" srcId="{9D136C87-9F50-49C6-AAFF-AEB37AD8EFAA}" destId="{DD3551DD-F6CE-4BB3-B786-52E044B7FFB3}" srcOrd="0" destOrd="0" parTransId="{162DBBEE-AAC5-440F-B086-3B532AEAD032}" sibTransId="{6D0462C2-B9C0-4C68-B2D2-7CA368BF6266}"/>
    <dgm:cxn modelId="{D32D8BEC-4AD9-4D55-84EF-D1A4505A6233}" type="presOf" srcId="{3645D567-2582-4DE1-9C68-EF86C74B4583}" destId="{5D482C9C-78E7-411D-AA83-CE2ADC666118}" srcOrd="0" destOrd="5" presId="urn:microsoft.com/office/officeart/2005/8/layout/hList1"/>
    <dgm:cxn modelId="{D2B8CCF0-12E0-45BC-A14D-C2F21444AA30}" type="presOf" srcId="{E21EB55B-9551-4A35-B26D-3577792B0379}" destId="{188FA509-6F68-43B8-B179-35A7D506EA7F}" srcOrd="0" destOrd="0" presId="urn:microsoft.com/office/officeart/2005/8/layout/hList1"/>
    <dgm:cxn modelId="{8ED8A5F1-9E0F-44A1-87FD-4C586B7398D5}" type="presOf" srcId="{5C24B0FB-B91B-4147-8F04-7A23E5F381F4}" destId="{1A02E771-D741-4E12-99A7-7B6064909CFE}" srcOrd="0" destOrd="3" presId="urn:microsoft.com/office/officeart/2005/8/layout/hList1"/>
    <dgm:cxn modelId="{29ABF3BC-AF0B-4374-9851-A7941D0F8EA6}" type="presParOf" srcId="{93E93439-675E-4C00-925B-3885418D7CC2}" destId="{19CBE98D-8744-4453-A1A8-3DDE064E6C18}" srcOrd="0" destOrd="0" presId="urn:microsoft.com/office/officeart/2005/8/layout/hList1"/>
    <dgm:cxn modelId="{FDAE5ACB-F7E2-4C64-978A-452E8195E187}" type="presParOf" srcId="{19CBE98D-8744-4453-A1A8-3DDE064E6C18}" destId="{43E692B6-247D-44D2-AD13-C5CC9CEA0AB8}" srcOrd="0" destOrd="0" presId="urn:microsoft.com/office/officeart/2005/8/layout/hList1"/>
    <dgm:cxn modelId="{142554E2-EB4F-4E1C-A8F9-86D34EAC3D63}" type="presParOf" srcId="{19CBE98D-8744-4453-A1A8-3DDE064E6C18}" destId="{A4062550-F36C-4114-9EA3-73A0A5E36731}" srcOrd="1" destOrd="0" presId="urn:microsoft.com/office/officeart/2005/8/layout/hList1"/>
    <dgm:cxn modelId="{3D93611C-FEE4-44FD-AC4C-CCC0ECEA9C22}" type="presParOf" srcId="{93E93439-675E-4C00-925B-3885418D7CC2}" destId="{9F0B38DC-5053-465A-96A8-9AAA7CCC34C9}" srcOrd="1" destOrd="0" presId="urn:microsoft.com/office/officeart/2005/8/layout/hList1"/>
    <dgm:cxn modelId="{D037ACE8-8AFB-45F9-A85D-CEBF91F66924}" type="presParOf" srcId="{93E93439-675E-4C00-925B-3885418D7CC2}" destId="{95DCC3FD-8835-41BF-AC5B-B4B69F8DE5C6}" srcOrd="2" destOrd="0" presId="urn:microsoft.com/office/officeart/2005/8/layout/hList1"/>
    <dgm:cxn modelId="{D9FE280E-2813-47B6-8790-7EAEEB8097F1}" type="presParOf" srcId="{95DCC3FD-8835-41BF-AC5B-B4B69F8DE5C6}" destId="{D8211083-75E9-4EC2-8D32-A0CC4C18ADC5}" srcOrd="0" destOrd="0" presId="urn:microsoft.com/office/officeart/2005/8/layout/hList1"/>
    <dgm:cxn modelId="{83F0BE34-80EE-4DE0-85FF-E7C23612DD47}" type="presParOf" srcId="{95DCC3FD-8835-41BF-AC5B-B4B69F8DE5C6}" destId="{3AA48333-1BA0-4BFF-8909-1825EAA18A28}" srcOrd="1" destOrd="0" presId="urn:microsoft.com/office/officeart/2005/8/layout/hList1"/>
    <dgm:cxn modelId="{448A73E9-A8C0-45AC-BD8C-59B8269D706C}" type="presParOf" srcId="{93E93439-675E-4C00-925B-3885418D7CC2}" destId="{04D6FB17-57E2-4044-B29F-41143BD6C1D4}" srcOrd="3" destOrd="0" presId="urn:microsoft.com/office/officeart/2005/8/layout/hList1"/>
    <dgm:cxn modelId="{019C9553-F413-430A-A5B4-5B6172075E88}" type="presParOf" srcId="{93E93439-675E-4C00-925B-3885418D7CC2}" destId="{6738DD05-37E7-47EF-B7D5-27287A823A49}" srcOrd="4" destOrd="0" presId="urn:microsoft.com/office/officeart/2005/8/layout/hList1"/>
    <dgm:cxn modelId="{8342441A-F767-4D99-90DF-072A6FAD2C7D}" type="presParOf" srcId="{6738DD05-37E7-47EF-B7D5-27287A823A49}" destId="{9C426582-D4EC-4A15-BE81-B3B25AD2FCDC}" srcOrd="0" destOrd="0" presId="urn:microsoft.com/office/officeart/2005/8/layout/hList1"/>
    <dgm:cxn modelId="{A8C274EA-98DB-4CF7-808B-C481DB27D0EF}" type="presParOf" srcId="{6738DD05-37E7-47EF-B7D5-27287A823A49}" destId="{188FA509-6F68-43B8-B179-35A7D506EA7F}" srcOrd="1" destOrd="0" presId="urn:microsoft.com/office/officeart/2005/8/layout/hList1"/>
    <dgm:cxn modelId="{EB75ACBF-7A98-4FBC-B198-39D5BEC85034}" type="presParOf" srcId="{93E93439-675E-4C00-925B-3885418D7CC2}" destId="{72518845-5D3F-4A70-B981-F1BEB0F57169}" srcOrd="5" destOrd="0" presId="urn:microsoft.com/office/officeart/2005/8/layout/hList1"/>
    <dgm:cxn modelId="{04AEB9C6-71E3-4E15-9FA0-236E613111EB}" type="presParOf" srcId="{93E93439-675E-4C00-925B-3885418D7CC2}" destId="{CBD80C82-3AD1-4120-A78E-C99CDF1B33D8}" srcOrd="6" destOrd="0" presId="urn:microsoft.com/office/officeart/2005/8/layout/hList1"/>
    <dgm:cxn modelId="{6E1D1AD1-8979-4B37-99E0-FF5C7E70A2FA}" type="presParOf" srcId="{CBD80C82-3AD1-4120-A78E-C99CDF1B33D8}" destId="{BB1E3B8F-5D21-4EC6-8987-EE29E6D3770C}" srcOrd="0" destOrd="0" presId="urn:microsoft.com/office/officeart/2005/8/layout/hList1"/>
    <dgm:cxn modelId="{6B647B63-86C3-4927-9C4C-4CB96BD869D3}" type="presParOf" srcId="{CBD80C82-3AD1-4120-A78E-C99CDF1B33D8}" destId="{5D482C9C-78E7-411D-AA83-CE2ADC666118}" srcOrd="1" destOrd="0" presId="urn:microsoft.com/office/officeart/2005/8/layout/hList1"/>
    <dgm:cxn modelId="{DF135DA8-D3B0-407A-ABAB-50806368B5D1}" type="presParOf" srcId="{93E93439-675E-4C00-925B-3885418D7CC2}" destId="{644C88E0-42B6-48BD-BEE8-BEFCCD044B9B}" srcOrd="7" destOrd="0" presId="urn:microsoft.com/office/officeart/2005/8/layout/hList1"/>
    <dgm:cxn modelId="{2FADCA99-4EDD-4432-9A16-C4C8876A0059}" type="presParOf" srcId="{93E93439-675E-4C00-925B-3885418D7CC2}" destId="{2F918638-09C3-46AC-BD00-C1A702FAC662}" srcOrd="8" destOrd="0" presId="urn:microsoft.com/office/officeart/2005/8/layout/hList1"/>
    <dgm:cxn modelId="{8AF9F6AB-F0D3-4BD6-9F52-6C4687DA4D5A}" type="presParOf" srcId="{2F918638-09C3-46AC-BD00-C1A702FAC662}" destId="{CCC7ABF7-106B-411C-8FB1-A7EB0B96AC8A}" srcOrd="0" destOrd="0" presId="urn:microsoft.com/office/officeart/2005/8/layout/hList1"/>
    <dgm:cxn modelId="{C5128B02-71E3-47E3-A1E0-CA4C0F57E644}" type="presParOf" srcId="{2F918638-09C3-46AC-BD00-C1A702FAC662}" destId="{1A02E771-D741-4E12-99A7-7B6064909C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36C87-9F50-49C6-AAFF-AEB37AD8EFA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79EC79DE-A01A-4CF2-A8D4-366A1E1ED21F}">
      <dgm:prSet phldrT="[Texte]" custT="1"/>
      <dgm:spPr/>
      <dgm:t>
        <a:bodyPr/>
        <a:lstStyle/>
        <a:p>
          <a:r>
            <a:rPr lang="fr-BE" sz="1050" dirty="0">
              <a:latin typeface="Franklin Gothic Book" panose="020B0503020102020204" pitchFamily="34" charset="0"/>
            </a:rPr>
            <a:t>Akagerine</a:t>
          </a:r>
        </a:p>
      </dgm:t>
    </dgm:pt>
    <dgm:pt modelId="{AD273D92-5E8C-4B6D-B9EE-01A28DAABF00}" type="sibTrans" cxnId="{A7E9571E-AFC7-415F-A342-5A559988B703}">
      <dgm:prSet/>
      <dgm:spPr/>
      <dgm:t>
        <a:bodyPr/>
        <a:lstStyle/>
        <a:p>
          <a:endParaRPr lang="fr-BE"/>
        </a:p>
      </dgm:t>
    </dgm:pt>
    <dgm:pt modelId="{6DE76EFB-D452-40FD-BC89-3744E1E41E54}" type="parTrans" cxnId="{A7E9571E-AFC7-415F-A342-5A559988B703}">
      <dgm:prSet/>
      <dgm:spPr/>
      <dgm:t>
        <a:bodyPr/>
        <a:lstStyle/>
        <a:p>
          <a:endParaRPr lang="fr-BE"/>
        </a:p>
      </dgm:t>
    </dgm:pt>
    <dgm:pt modelId="{CB63196B-2FF5-406C-98A1-C447BFC89744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usambarensis </a:t>
          </a:r>
          <a:r>
            <a:rPr lang="fr-BE" sz="1200" dirty="0">
              <a:latin typeface="Franklin Gothic Book" panose="020B0503020102020204" pitchFamily="34" charset="0"/>
            </a:rPr>
            <a:t>(</a:t>
          </a:r>
          <a:r>
            <a:rPr lang="fr-BE" sz="1200" dirty="0" err="1">
              <a:latin typeface="Franklin Gothic Book" panose="020B0503020102020204" pitchFamily="34" charset="0"/>
            </a:rPr>
            <a:t>Fr+RB+STB</a:t>
          </a:r>
          <a:r>
            <a:rPr lang="fr-BE" sz="1200" dirty="0">
              <a:latin typeface="Franklin Gothic Book" panose="020B0503020102020204" pitchFamily="34" charset="0"/>
            </a:rPr>
            <a:t>)</a:t>
          </a:r>
        </a:p>
      </dgm:t>
    </dgm:pt>
    <dgm:pt modelId="{29E88C2A-5010-415D-87A9-8DB33768CB52}" type="sibTrans" cxnId="{FD1D05DD-B3F9-4A62-9F83-D3D395F25D1B}">
      <dgm:prSet/>
      <dgm:spPr/>
      <dgm:t>
        <a:bodyPr/>
        <a:lstStyle/>
        <a:p>
          <a:endParaRPr lang="fr-BE"/>
        </a:p>
      </dgm:t>
    </dgm:pt>
    <dgm:pt modelId="{4B65A190-B4DE-4DBB-AC36-4FD2971213E8}" type="parTrans" cxnId="{FD1D05DD-B3F9-4A62-9F83-D3D395F25D1B}">
      <dgm:prSet/>
      <dgm:spPr/>
      <dgm:t>
        <a:bodyPr/>
        <a:lstStyle/>
        <a:p>
          <a:endParaRPr lang="fr-BE"/>
        </a:p>
      </dgm:t>
    </dgm:pt>
    <dgm:pt modelId="{332AD19F-792C-401E-BC6B-3DB81D25B2DD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elaeocarpa </a:t>
          </a:r>
          <a:r>
            <a:rPr lang="fr-BE" sz="1200" dirty="0">
              <a:latin typeface="Franklin Gothic Book" panose="020B0503020102020204" pitchFamily="34" charset="0"/>
            </a:rPr>
            <a:t>(TB)</a:t>
          </a:r>
        </a:p>
      </dgm:t>
    </dgm:pt>
    <dgm:pt modelId="{C1BBD628-D7F7-430F-8BFE-C52CD3CB5A63}" type="parTrans" cxnId="{EE433C1A-D1D4-4735-8025-D11D95275453}">
      <dgm:prSet/>
      <dgm:spPr/>
      <dgm:t>
        <a:bodyPr/>
        <a:lstStyle/>
        <a:p>
          <a:endParaRPr lang="fr-BE"/>
        </a:p>
      </dgm:t>
    </dgm:pt>
    <dgm:pt modelId="{6290A8DE-9945-42E3-B97C-28DB4132454C}" type="sibTrans" cxnId="{EE433C1A-D1D4-4735-8025-D11D95275453}">
      <dgm:prSet/>
      <dgm:spPr/>
      <dgm:t>
        <a:bodyPr/>
        <a:lstStyle/>
        <a:p>
          <a:endParaRPr lang="fr-BE"/>
        </a:p>
      </dgm:t>
    </dgm:pt>
    <dgm:pt modelId="{D730F957-3E68-4F8C-BAD0-1D9DE1E5B759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usambarensis</a:t>
          </a:r>
          <a:r>
            <a:rPr lang="fr-BE" sz="1200" dirty="0">
              <a:latin typeface="Franklin Gothic Book" panose="020B0503020102020204" pitchFamily="34" charset="0"/>
            </a:rPr>
            <a:t> (RB)</a:t>
          </a:r>
        </a:p>
      </dgm:t>
    </dgm:pt>
    <dgm:pt modelId="{D1F51EA7-62EA-4EE9-BEE1-071E50A80A3E}" type="parTrans" cxnId="{A3D4F7BC-057A-4022-B00B-C07233308FCB}">
      <dgm:prSet/>
      <dgm:spPr/>
      <dgm:t>
        <a:bodyPr/>
        <a:lstStyle/>
        <a:p>
          <a:endParaRPr lang="fr-BE"/>
        </a:p>
      </dgm:t>
    </dgm:pt>
    <dgm:pt modelId="{B3D7AFC7-68CD-4F87-BABE-5E2B459A4FE9}" type="sibTrans" cxnId="{A3D4F7BC-057A-4022-B00B-C07233308FCB}">
      <dgm:prSet/>
      <dgm:spPr/>
      <dgm:t>
        <a:bodyPr/>
        <a:lstStyle/>
        <a:p>
          <a:endParaRPr lang="fr-BE"/>
        </a:p>
      </dgm:t>
    </dgm:pt>
    <dgm:pt modelId="{F1BBAE9B-0EA6-4CCD-8734-0EBE44EB2929}">
      <dgm:prSet phldrT="[Texte]" custT="1"/>
      <dgm:spPr/>
      <dgm:t>
        <a:bodyPr/>
        <a:lstStyle/>
        <a:p>
          <a:r>
            <a:rPr lang="fr-BE" sz="1200" dirty="0">
              <a:latin typeface="Franklin Gothic Book" panose="020B0503020102020204" pitchFamily="34" charset="0"/>
            </a:rPr>
            <a:t>Isomalindine</a:t>
          </a:r>
        </a:p>
      </dgm:t>
    </dgm:pt>
    <dgm:pt modelId="{7BA2AB00-395B-4815-952D-44A7E3848A56}" type="parTrans" cxnId="{3F46A818-2659-4DCE-B316-3A6A66875AFB}">
      <dgm:prSet/>
      <dgm:spPr/>
      <dgm:t>
        <a:bodyPr/>
        <a:lstStyle/>
        <a:p>
          <a:endParaRPr lang="fr-BE"/>
        </a:p>
      </dgm:t>
    </dgm:pt>
    <dgm:pt modelId="{55AF4EA6-128F-47B9-9202-137265C575DC}" type="sibTrans" cxnId="{3F46A818-2659-4DCE-B316-3A6A66875AFB}">
      <dgm:prSet/>
      <dgm:spPr/>
      <dgm:t>
        <a:bodyPr/>
        <a:lstStyle/>
        <a:p>
          <a:endParaRPr lang="fr-BE"/>
        </a:p>
      </dgm:t>
    </dgm:pt>
    <dgm:pt modelId="{5E061170-3D69-4574-A228-E218E1673B2B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usambarensis</a:t>
          </a:r>
          <a:r>
            <a:rPr lang="fr-BE" sz="1200" dirty="0">
              <a:latin typeface="Franklin Gothic Book" panose="020B0503020102020204" pitchFamily="34" charset="0"/>
            </a:rPr>
            <a:t> (</a:t>
          </a:r>
          <a:r>
            <a:rPr lang="fr-BE" sz="1200" dirty="0" err="1">
              <a:latin typeface="Franklin Gothic Book" panose="020B0503020102020204" pitchFamily="34" charset="0"/>
            </a:rPr>
            <a:t>L+Fr+RB+STB</a:t>
          </a:r>
          <a:r>
            <a:rPr lang="fr-BE" sz="1200" dirty="0">
              <a:latin typeface="Franklin Gothic Book" panose="020B0503020102020204" pitchFamily="34" charset="0"/>
            </a:rPr>
            <a:t>)</a:t>
          </a:r>
        </a:p>
      </dgm:t>
    </dgm:pt>
    <dgm:pt modelId="{A4F0B6B7-6AFB-4B67-BA69-A8506C652263}" type="parTrans" cxnId="{1A5CB382-BD29-4656-8720-03121AEABC7D}">
      <dgm:prSet/>
      <dgm:spPr/>
      <dgm:t>
        <a:bodyPr/>
        <a:lstStyle/>
        <a:p>
          <a:endParaRPr lang="fr-BE"/>
        </a:p>
      </dgm:t>
    </dgm:pt>
    <dgm:pt modelId="{57D2304F-B274-425D-AE83-AA28FAB31C62}" type="sibTrans" cxnId="{1A5CB382-BD29-4656-8720-03121AEABC7D}">
      <dgm:prSet/>
      <dgm:spPr/>
      <dgm:t>
        <a:bodyPr/>
        <a:lstStyle/>
        <a:p>
          <a:endParaRPr lang="fr-BE"/>
        </a:p>
      </dgm:t>
    </dgm:pt>
    <dgm:pt modelId="{38499504-A281-476D-BB76-8AE59201E95B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mellodora </a:t>
          </a:r>
          <a:r>
            <a:rPr lang="fr-BE" sz="1200" dirty="0">
              <a:latin typeface="Franklin Gothic Book" panose="020B0503020102020204" pitchFamily="34" charset="0"/>
            </a:rPr>
            <a:t>(TB)</a:t>
          </a:r>
        </a:p>
      </dgm:t>
    </dgm:pt>
    <dgm:pt modelId="{CACD549E-D249-40A2-B47B-B3F411CEB026}" type="parTrans" cxnId="{250F29F4-8D44-4537-94CA-5D4021A683CA}">
      <dgm:prSet/>
      <dgm:spPr/>
      <dgm:t>
        <a:bodyPr/>
        <a:lstStyle/>
        <a:p>
          <a:endParaRPr lang="fr-BE"/>
        </a:p>
      </dgm:t>
    </dgm:pt>
    <dgm:pt modelId="{7D84D740-CE8D-48C0-9AC7-E1F3682E5D34}" type="sibTrans" cxnId="{250F29F4-8D44-4537-94CA-5D4021A683CA}">
      <dgm:prSet/>
      <dgm:spPr/>
      <dgm:t>
        <a:bodyPr/>
        <a:lstStyle/>
        <a:p>
          <a:endParaRPr lang="fr-BE"/>
        </a:p>
      </dgm:t>
    </dgm:pt>
    <dgm:pt modelId="{6703C916-1F3A-4549-92CE-23E7038736C7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elaeocarpa </a:t>
          </a:r>
          <a:r>
            <a:rPr lang="fr-BE" sz="1200" dirty="0">
              <a:latin typeface="Franklin Gothic Book" panose="020B0503020102020204" pitchFamily="34" charset="0"/>
            </a:rPr>
            <a:t>(TB)</a:t>
          </a:r>
        </a:p>
      </dgm:t>
    </dgm:pt>
    <dgm:pt modelId="{ABCC200B-6846-42E8-A3B1-49E6BFED701E}" type="parTrans" cxnId="{95E29743-2CF6-442D-A803-2E3B1B96329C}">
      <dgm:prSet/>
      <dgm:spPr/>
      <dgm:t>
        <a:bodyPr/>
        <a:lstStyle/>
        <a:p>
          <a:endParaRPr lang="fr-BE"/>
        </a:p>
      </dgm:t>
    </dgm:pt>
    <dgm:pt modelId="{38D087BB-28CD-486D-8685-5969C9AE4D42}" type="sibTrans" cxnId="{95E29743-2CF6-442D-A803-2E3B1B96329C}">
      <dgm:prSet/>
      <dgm:spPr/>
      <dgm:t>
        <a:bodyPr/>
        <a:lstStyle/>
        <a:p>
          <a:endParaRPr lang="fr-BE"/>
        </a:p>
      </dgm:t>
    </dgm:pt>
    <dgm:pt modelId="{7F595F58-EB94-43D6-8130-1A6AC2984F27}">
      <dgm:prSet phldrT="[Texte]" custT="1"/>
      <dgm:spPr/>
      <dgm:t>
        <a:bodyPr/>
        <a:lstStyle/>
        <a:p>
          <a:r>
            <a:rPr lang="fr-BE" sz="1050" dirty="0">
              <a:latin typeface="Franklin Gothic Book" panose="020B0503020102020204" pitchFamily="34" charset="0"/>
            </a:rPr>
            <a:t>Nb-methylusambarensine</a:t>
          </a:r>
        </a:p>
      </dgm:t>
    </dgm:pt>
    <dgm:pt modelId="{664F82D6-C497-4132-B9A6-BE27818C8CD3}" type="sibTrans" cxnId="{12F0144A-BBF8-4CEC-8033-F7A1C411F439}">
      <dgm:prSet/>
      <dgm:spPr/>
      <dgm:t>
        <a:bodyPr/>
        <a:lstStyle/>
        <a:p>
          <a:endParaRPr lang="fr-BE"/>
        </a:p>
      </dgm:t>
    </dgm:pt>
    <dgm:pt modelId="{F439E25D-5098-4A5C-8ADB-815E71D44BE4}" type="parTrans" cxnId="{12F0144A-BBF8-4CEC-8033-F7A1C411F439}">
      <dgm:prSet/>
      <dgm:spPr/>
      <dgm:t>
        <a:bodyPr/>
        <a:lstStyle/>
        <a:p>
          <a:endParaRPr lang="fr-BE"/>
        </a:p>
      </dgm:t>
    </dgm:pt>
    <dgm:pt modelId="{2352CC7D-1DE3-47BA-AB8C-2DC653D11E83}">
      <dgm:prSet phldrT="[Texte]" custT="1"/>
      <dgm:spPr/>
      <dgm:t>
        <a:bodyPr/>
        <a:lstStyle/>
        <a:p>
          <a:r>
            <a:rPr lang="fr-BE" sz="1200" dirty="0">
              <a:latin typeface="Franklin Gothic Book" panose="020B0503020102020204" pitchFamily="34" charset="0"/>
            </a:rPr>
            <a:t>Sungucine</a:t>
          </a:r>
        </a:p>
      </dgm:t>
    </dgm:pt>
    <dgm:pt modelId="{1BA059A4-68E9-4969-9C3B-C97FB62A99C1}" type="sibTrans" cxnId="{334C1AB8-62F6-4BE0-8938-41F02E26F2E5}">
      <dgm:prSet/>
      <dgm:spPr/>
      <dgm:t>
        <a:bodyPr/>
        <a:lstStyle/>
        <a:p>
          <a:endParaRPr lang="fr-BE"/>
        </a:p>
      </dgm:t>
    </dgm:pt>
    <dgm:pt modelId="{2CB081E6-A7FF-4681-8220-AED51A48EE42}" type="parTrans" cxnId="{334C1AB8-62F6-4BE0-8938-41F02E26F2E5}">
      <dgm:prSet/>
      <dgm:spPr/>
      <dgm:t>
        <a:bodyPr/>
        <a:lstStyle/>
        <a:p>
          <a:endParaRPr lang="fr-BE"/>
        </a:p>
      </dgm:t>
    </dgm:pt>
    <dgm:pt modelId="{BC52C1CF-FA6A-40EF-B3C9-287C4AC61D29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icaja </a:t>
          </a:r>
          <a:r>
            <a:rPr lang="fr-BE" dirty="0">
              <a:latin typeface="Franklin Gothic Book" panose="020B0503020102020204" pitchFamily="34" charset="0"/>
            </a:rPr>
            <a:t>(R+CB)</a:t>
          </a:r>
        </a:p>
      </dgm:t>
    </dgm:pt>
    <dgm:pt modelId="{30900347-73DF-47C2-92EF-810DDB79AA8F}" type="sibTrans" cxnId="{9D103E43-6B24-4370-8AF1-940D8EBF11A5}">
      <dgm:prSet/>
      <dgm:spPr/>
      <dgm:t>
        <a:bodyPr/>
        <a:lstStyle/>
        <a:p>
          <a:endParaRPr lang="fr-BE"/>
        </a:p>
      </dgm:t>
    </dgm:pt>
    <dgm:pt modelId="{7B151E08-E2B3-4CBD-864C-AE5E6960D4CC}" type="parTrans" cxnId="{9D103E43-6B24-4370-8AF1-940D8EBF11A5}">
      <dgm:prSet/>
      <dgm:spPr/>
      <dgm:t>
        <a:bodyPr/>
        <a:lstStyle/>
        <a:p>
          <a:endParaRPr lang="fr-BE"/>
        </a:p>
      </dgm:t>
    </dgm:pt>
    <dgm:pt modelId="{AFE8C63B-F698-4D9E-B575-875861C08690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densiflora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2752D2CF-CEA3-4A86-9988-5600843BF60D}" type="sibTrans" cxnId="{CECC0F80-B0EA-4DC4-A809-C4044737A738}">
      <dgm:prSet/>
      <dgm:spPr/>
      <dgm:t>
        <a:bodyPr/>
        <a:lstStyle/>
        <a:p>
          <a:endParaRPr lang="fr-BE"/>
        </a:p>
      </dgm:t>
    </dgm:pt>
    <dgm:pt modelId="{73D54D21-A1F5-491B-B024-711565836E80}" type="parTrans" cxnId="{CECC0F80-B0EA-4DC4-A809-C4044737A738}">
      <dgm:prSet/>
      <dgm:spPr/>
      <dgm:t>
        <a:bodyPr/>
        <a:lstStyle/>
        <a:p>
          <a:endParaRPr lang="fr-BE"/>
        </a:p>
      </dgm:t>
    </dgm:pt>
    <dgm:pt modelId="{660782F5-2A52-4A49-A49E-53B522338121}">
      <dgm:prSet phldrT="[Texte]" custT="1"/>
      <dgm:spPr/>
      <dgm:t>
        <a:bodyPr/>
        <a:lstStyle/>
        <a:p>
          <a:r>
            <a:rPr lang="fr-BE" sz="1050" dirty="0">
              <a:latin typeface="Franklin Gothic Book" panose="020B0503020102020204" pitchFamily="34" charset="0"/>
            </a:rPr>
            <a:t>Isodolichantoside</a:t>
          </a:r>
          <a:endParaRPr lang="fr-BE" sz="1200" dirty="0">
            <a:latin typeface="Franklin Gothic Book" panose="020B0503020102020204" pitchFamily="34" charset="0"/>
          </a:endParaRPr>
        </a:p>
      </dgm:t>
    </dgm:pt>
    <dgm:pt modelId="{CE50F38C-B001-42C6-915E-B79FAF9BA50C}" type="sibTrans" cxnId="{5FDB5726-F749-474B-8C2C-DE0292C55B66}">
      <dgm:prSet/>
      <dgm:spPr/>
      <dgm:t>
        <a:bodyPr/>
        <a:lstStyle/>
        <a:p>
          <a:endParaRPr lang="fr-BE"/>
        </a:p>
      </dgm:t>
    </dgm:pt>
    <dgm:pt modelId="{55608FBD-3E96-425D-A7FF-C055651205A9}" type="parTrans" cxnId="{5FDB5726-F749-474B-8C2C-DE0292C55B66}">
      <dgm:prSet/>
      <dgm:spPr/>
      <dgm:t>
        <a:bodyPr/>
        <a:lstStyle/>
        <a:p>
          <a:endParaRPr lang="fr-BE"/>
        </a:p>
      </dgm:t>
    </dgm:pt>
    <dgm:pt modelId="{D2563275-3548-429C-82D8-39C82370A479}">
      <dgm:prSet phldrT="[Texte]" custT="1"/>
      <dgm:spPr/>
      <dgm:t>
        <a:bodyPr/>
        <a:lstStyle/>
        <a:p>
          <a:r>
            <a:rPr lang="fr-BE" sz="900" dirty="0">
              <a:latin typeface="Franklin Gothic Book" panose="020B0503020102020204" pitchFamily="34" charset="0"/>
            </a:rPr>
            <a:t>S. </a:t>
          </a:r>
          <a:r>
            <a:rPr lang="fr-BE" sz="900" i="1" dirty="0">
              <a:latin typeface="Franklin Gothic Book" panose="020B0503020102020204" pitchFamily="34" charset="0"/>
            </a:rPr>
            <a:t>usambarensis</a:t>
          </a:r>
          <a:r>
            <a:rPr lang="fr-BE" sz="900" dirty="0">
              <a:latin typeface="Franklin Gothic Book" panose="020B0503020102020204" pitchFamily="34" charset="0"/>
            </a:rPr>
            <a:t> (</a:t>
          </a:r>
          <a:r>
            <a:rPr lang="fr-BE" sz="900" dirty="0" err="1">
              <a:latin typeface="Franklin Gothic Book" panose="020B0503020102020204" pitchFamily="34" charset="0"/>
            </a:rPr>
            <a:t>Fr+RB</a:t>
          </a:r>
          <a:r>
            <a:rPr lang="fr-BE" sz="900" dirty="0">
              <a:latin typeface="Franklin Gothic Book" panose="020B0503020102020204" pitchFamily="34" charset="0"/>
            </a:rPr>
            <a:t>)</a:t>
          </a:r>
        </a:p>
      </dgm:t>
    </dgm:pt>
    <dgm:pt modelId="{A860EF63-1CD0-4E73-8365-9AA64A51E2C8}" type="sibTrans" cxnId="{E6595A83-47F9-4347-9AC0-2B952C463D95}">
      <dgm:prSet/>
      <dgm:spPr/>
      <dgm:t>
        <a:bodyPr/>
        <a:lstStyle/>
        <a:p>
          <a:endParaRPr lang="fr-BE"/>
        </a:p>
      </dgm:t>
    </dgm:pt>
    <dgm:pt modelId="{680922E4-491C-4F90-99C0-48D2E6698BE4}" type="parTrans" cxnId="{E6595A83-47F9-4347-9AC0-2B952C463D95}">
      <dgm:prSet/>
      <dgm:spPr/>
      <dgm:t>
        <a:bodyPr/>
        <a:lstStyle/>
        <a:p>
          <a:endParaRPr lang="fr-BE"/>
        </a:p>
      </dgm:t>
    </dgm:pt>
    <dgm:pt modelId="{5EE40C1A-15BC-4EC7-8AF0-8E42EDE18615}">
      <dgm:prSet custT="1"/>
      <dgm:spPr/>
      <dgm:t>
        <a:bodyPr/>
        <a:lstStyle/>
        <a:p>
          <a:r>
            <a:rPr lang="fr-BE" sz="900" i="1" dirty="0">
              <a:latin typeface="Franklin Gothic Book" panose="020B0503020102020204" pitchFamily="34" charset="0"/>
            </a:rPr>
            <a:t>S. </a:t>
          </a:r>
          <a:r>
            <a:rPr lang="fr-BE" sz="900" i="1" dirty="0" err="1">
              <a:latin typeface="Franklin Gothic Book" panose="020B0503020102020204" pitchFamily="34" charset="0"/>
            </a:rPr>
            <a:t>variabilis</a:t>
          </a:r>
          <a:r>
            <a:rPr lang="fr-BE" sz="900" i="1" dirty="0">
              <a:latin typeface="Franklin Gothic Book" panose="020B0503020102020204" pitchFamily="34" charset="0"/>
            </a:rPr>
            <a:t> </a:t>
          </a:r>
          <a:r>
            <a:rPr lang="fr-BE" sz="900" dirty="0">
              <a:latin typeface="Franklin Gothic Book" panose="020B0503020102020204" pitchFamily="34" charset="0"/>
            </a:rPr>
            <a:t>(TB)</a:t>
          </a:r>
        </a:p>
      </dgm:t>
    </dgm:pt>
    <dgm:pt modelId="{F3A93748-27EB-4C51-A97E-D6FFA3F8C6BE}" type="sibTrans" cxnId="{E514F84F-25D6-4C8E-9281-5FAC25AD7B3D}">
      <dgm:prSet/>
      <dgm:spPr/>
      <dgm:t>
        <a:bodyPr/>
        <a:lstStyle/>
        <a:p>
          <a:endParaRPr lang="fr-BE"/>
        </a:p>
      </dgm:t>
    </dgm:pt>
    <dgm:pt modelId="{62241766-9107-42EB-A35E-DB4D70FC7CAD}" type="parTrans" cxnId="{E514F84F-25D6-4C8E-9281-5FAC25AD7B3D}">
      <dgm:prSet/>
      <dgm:spPr/>
      <dgm:t>
        <a:bodyPr/>
        <a:lstStyle/>
        <a:p>
          <a:endParaRPr lang="fr-BE"/>
        </a:p>
      </dgm:t>
    </dgm:pt>
    <dgm:pt modelId="{C9B07775-01E4-48EE-B115-79ECDE0A16E8}">
      <dgm:prSet custT="1"/>
      <dgm:spPr/>
      <dgm:t>
        <a:bodyPr/>
        <a:lstStyle/>
        <a:p>
          <a:r>
            <a:rPr lang="fr-BE" sz="900" i="1" dirty="0">
              <a:latin typeface="Franklin Gothic Book" panose="020B0503020102020204" pitchFamily="34" charset="0"/>
            </a:rPr>
            <a:t>S. gossweileri </a:t>
          </a:r>
          <a:r>
            <a:rPr lang="fr-BE" sz="900" dirty="0">
              <a:latin typeface="Franklin Gothic Book" panose="020B0503020102020204" pitchFamily="34" charset="0"/>
            </a:rPr>
            <a:t>(RB)</a:t>
          </a:r>
        </a:p>
      </dgm:t>
    </dgm:pt>
    <dgm:pt modelId="{EAC4037C-5E98-462B-9E34-1A3051F24C2D}" type="sibTrans" cxnId="{9B650531-5FA6-484F-88EE-150982C6C407}">
      <dgm:prSet/>
      <dgm:spPr/>
      <dgm:t>
        <a:bodyPr/>
        <a:lstStyle/>
        <a:p>
          <a:endParaRPr lang="fr-BE"/>
        </a:p>
      </dgm:t>
    </dgm:pt>
    <dgm:pt modelId="{07704A6A-922F-4E14-ADB1-F1F708458B42}" type="parTrans" cxnId="{9B650531-5FA6-484F-88EE-150982C6C407}">
      <dgm:prSet/>
      <dgm:spPr/>
      <dgm:t>
        <a:bodyPr/>
        <a:lstStyle/>
        <a:p>
          <a:endParaRPr lang="fr-BE"/>
        </a:p>
      </dgm:t>
    </dgm:pt>
    <dgm:pt modelId="{27132EFC-D2C2-46EC-9869-916604067C6E}">
      <dgm:prSet custT="1"/>
      <dgm:spPr/>
      <dgm:t>
        <a:bodyPr/>
        <a:lstStyle/>
        <a:p>
          <a:r>
            <a:rPr lang="fr-BE" sz="900" i="1" dirty="0">
              <a:latin typeface="Franklin Gothic Book" panose="020B0503020102020204" pitchFamily="34" charset="0"/>
            </a:rPr>
            <a:t>S. mellodora </a:t>
          </a:r>
          <a:r>
            <a:rPr lang="fr-BE" sz="900" dirty="0">
              <a:latin typeface="Franklin Gothic Book" panose="020B0503020102020204" pitchFamily="34" charset="0"/>
            </a:rPr>
            <a:t>(R+TB+L)</a:t>
          </a:r>
        </a:p>
      </dgm:t>
    </dgm:pt>
    <dgm:pt modelId="{389BBAA6-CC44-44D9-A2A5-9862F37BE9A3}" type="sibTrans" cxnId="{9E4D629A-F316-4279-BF50-4DFFBC8F4837}">
      <dgm:prSet/>
      <dgm:spPr/>
      <dgm:t>
        <a:bodyPr/>
        <a:lstStyle/>
        <a:p>
          <a:endParaRPr lang="fr-BE"/>
        </a:p>
      </dgm:t>
    </dgm:pt>
    <dgm:pt modelId="{C925EBDF-05D7-4E19-8588-B1EFBA6286E6}" type="parTrans" cxnId="{9E4D629A-F316-4279-BF50-4DFFBC8F4837}">
      <dgm:prSet/>
      <dgm:spPr/>
      <dgm:t>
        <a:bodyPr/>
        <a:lstStyle/>
        <a:p>
          <a:endParaRPr lang="fr-BE"/>
        </a:p>
      </dgm:t>
    </dgm:pt>
    <dgm:pt modelId="{52819B9A-18A6-48F6-A487-DC4DAAFCEAD2}">
      <dgm:prSet custT="1"/>
      <dgm:spPr/>
      <dgm:t>
        <a:bodyPr/>
        <a:lstStyle/>
        <a:p>
          <a:r>
            <a:rPr lang="fr-BE" sz="900" i="1" dirty="0">
              <a:latin typeface="Franklin Gothic Book" panose="020B0503020102020204" pitchFamily="34" charset="0"/>
            </a:rPr>
            <a:t>S. </a:t>
          </a:r>
          <a:r>
            <a:rPr lang="fr-BE" sz="900" i="1" dirty="0" err="1">
              <a:latin typeface="Franklin Gothic Book" panose="020B0503020102020204" pitchFamily="34" charset="0"/>
            </a:rPr>
            <a:t>angolensis</a:t>
          </a:r>
          <a:r>
            <a:rPr lang="fr-BE" sz="900" i="1" dirty="0">
              <a:latin typeface="Franklin Gothic Book" panose="020B0503020102020204" pitchFamily="34" charset="0"/>
            </a:rPr>
            <a:t> </a:t>
          </a:r>
          <a:r>
            <a:rPr lang="fr-BE" sz="900" dirty="0">
              <a:latin typeface="Franklin Gothic Book" panose="020B0503020102020204" pitchFamily="34" charset="0"/>
            </a:rPr>
            <a:t>(L)</a:t>
          </a:r>
        </a:p>
      </dgm:t>
    </dgm:pt>
    <dgm:pt modelId="{882B1E03-4FFD-4F15-8505-EF1C99BF0E13}" type="sibTrans" cxnId="{F6F432CB-C30B-4863-A6FB-2F5AF142CFF3}">
      <dgm:prSet/>
      <dgm:spPr/>
      <dgm:t>
        <a:bodyPr/>
        <a:lstStyle/>
        <a:p>
          <a:endParaRPr lang="fr-BE"/>
        </a:p>
      </dgm:t>
    </dgm:pt>
    <dgm:pt modelId="{4FC18AE5-3EDE-4D8F-88D5-CFF8A992B487}" type="parTrans" cxnId="{F6F432CB-C30B-4863-A6FB-2F5AF142CFF3}">
      <dgm:prSet/>
      <dgm:spPr/>
      <dgm:t>
        <a:bodyPr/>
        <a:lstStyle/>
        <a:p>
          <a:endParaRPr lang="fr-BE"/>
        </a:p>
      </dgm:t>
    </dgm:pt>
    <dgm:pt modelId="{EC1516E7-E9D5-4A7B-B4F9-15C3A440BAD9}">
      <dgm:prSet custT="1"/>
      <dgm:spPr/>
      <dgm:t>
        <a:bodyPr/>
        <a:lstStyle/>
        <a:p>
          <a:r>
            <a:rPr lang="fr-BE" sz="900" i="1" dirty="0">
              <a:latin typeface="Franklin Gothic Book" panose="020B0503020102020204" pitchFamily="34" charset="0"/>
            </a:rPr>
            <a:t>S. tricalysioides </a:t>
          </a:r>
          <a:r>
            <a:rPr lang="fr-BE" sz="900" dirty="0">
              <a:latin typeface="Franklin Gothic Book" panose="020B0503020102020204" pitchFamily="34" charset="0"/>
            </a:rPr>
            <a:t>(TB)</a:t>
          </a:r>
        </a:p>
      </dgm:t>
    </dgm:pt>
    <dgm:pt modelId="{3E5EAEA8-E5E1-4EA4-B857-AFBF72B60466}" type="sibTrans" cxnId="{0BEB928F-7419-44C8-AD85-CF56D711B3A2}">
      <dgm:prSet/>
      <dgm:spPr/>
      <dgm:t>
        <a:bodyPr/>
        <a:lstStyle/>
        <a:p>
          <a:endParaRPr lang="fr-BE"/>
        </a:p>
      </dgm:t>
    </dgm:pt>
    <dgm:pt modelId="{15A3A239-1512-433A-A838-9CC32158DFEF}" type="parTrans" cxnId="{0BEB928F-7419-44C8-AD85-CF56D711B3A2}">
      <dgm:prSet/>
      <dgm:spPr/>
      <dgm:t>
        <a:bodyPr/>
        <a:lstStyle/>
        <a:p>
          <a:endParaRPr lang="fr-BE"/>
        </a:p>
      </dgm:t>
    </dgm:pt>
    <dgm:pt modelId="{E017B1B1-D894-4E60-86F9-04DBF31DE2D4}">
      <dgm:prSet custT="1"/>
      <dgm:spPr/>
      <dgm:t>
        <a:bodyPr/>
        <a:lstStyle/>
        <a:p>
          <a:r>
            <a:rPr lang="fr-BE" sz="900" i="1" dirty="0">
              <a:latin typeface="Franklin Gothic Book" panose="020B0503020102020204" pitchFamily="34" charset="0"/>
            </a:rPr>
            <a:t>S. elaeocarpa </a:t>
          </a:r>
          <a:r>
            <a:rPr lang="fr-BE" sz="900" dirty="0">
              <a:latin typeface="Franklin Gothic Book" panose="020B0503020102020204" pitchFamily="34" charset="0"/>
            </a:rPr>
            <a:t>(TB)</a:t>
          </a:r>
        </a:p>
      </dgm:t>
    </dgm:pt>
    <dgm:pt modelId="{F72DA86E-DF21-449E-B33F-F1D2F35198A6}" type="sibTrans" cxnId="{AD4CB5BD-8754-4D31-82F4-9E06BE8D2C3B}">
      <dgm:prSet/>
      <dgm:spPr/>
      <dgm:t>
        <a:bodyPr/>
        <a:lstStyle/>
        <a:p>
          <a:endParaRPr lang="fr-BE"/>
        </a:p>
      </dgm:t>
    </dgm:pt>
    <dgm:pt modelId="{625B1E09-46DD-421D-ACCD-EED3AE68EC29}" type="parTrans" cxnId="{AD4CB5BD-8754-4D31-82F4-9E06BE8D2C3B}">
      <dgm:prSet/>
      <dgm:spPr/>
      <dgm:t>
        <a:bodyPr/>
        <a:lstStyle/>
        <a:p>
          <a:endParaRPr lang="fr-BE"/>
        </a:p>
      </dgm:t>
    </dgm:pt>
    <dgm:pt modelId="{17AA10E2-480B-4626-82D3-C49C5317C8ED}">
      <dgm:prSet custT="1"/>
      <dgm:spPr/>
      <dgm:t>
        <a:bodyPr/>
        <a:lstStyle/>
        <a:p>
          <a:r>
            <a:rPr lang="fr-BE" sz="900" i="1" dirty="0">
              <a:latin typeface="Franklin Gothic Book" panose="020B0503020102020204" pitchFamily="34" charset="0"/>
            </a:rPr>
            <a:t>S. johnsonii </a:t>
          </a:r>
          <a:r>
            <a:rPr lang="fr-BE" sz="900" dirty="0">
              <a:latin typeface="Franklin Gothic Book" panose="020B0503020102020204" pitchFamily="34" charset="0"/>
            </a:rPr>
            <a:t>(L)</a:t>
          </a:r>
        </a:p>
      </dgm:t>
    </dgm:pt>
    <dgm:pt modelId="{D632459A-555D-4237-BC64-213E80A4E6A3}" type="sibTrans" cxnId="{84EC66BF-45EB-472C-8DA2-C39CE977FC00}">
      <dgm:prSet/>
      <dgm:spPr/>
      <dgm:t>
        <a:bodyPr/>
        <a:lstStyle/>
        <a:p>
          <a:endParaRPr lang="fr-BE"/>
        </a:p>
      </dgm:t>
    </dgm:pt>
    <dgm:pt modelId="{4C4E2C56-DEB1-4862-8E91-A65551349B28}" type="parTrans" cxnId="{84EC66BF-45EB-472C-8DA2-C39CE977FC00}">
      <dgm:prSet/>
      <dgm:spPr/>
      <dgm:t>
        <a:bodyPr/>
        <a:lstStyle/>
        <a:p>
          <a:endParaRPr lang="fr-BE"/>
        </a:p>
      </dgm:t>
    </dgm:pt>
    <dgm:pt modelId="{93E93439-675E-4C00-925B-3885418D7CC2}" type="pres">
      <dgm:prSet presAssocID="{9D136C87-9F50-49C6-AAFF-AEB37AD8EFAA}" presName="Name0" presStyleCnt="0">
        <dgm:presLayoutVars>
          <dgm:dir/>
          <dgm:animLvl val="lvl"/>
          <dgm:resizeHandles val="exact"/>
        </dgm:presLayoutVars>
      </dgm:prSet>
      <dgm:spPr/>
    </dgm:pt>
    <dgm:pt modelId="{FBC48D18-4CDA-4B97-A618-F9BA2464D791}" type="pres">
      <dgm:prSet presAssocID="{79EC79DE-A01A-4CF2-A8D4-366A1E1ED21F}" presName="composite" presStyleCnt="0"/>
      <dgm:spPr/>
    </dgm:pt>
    <dgm:pt modelId="{7D0464F1-A8B1-426B-B91E-6C2FDD89E09C}" type="pres">
      <dgm:prSet presAssocID="{79EC79DE-A01A-4CF2-A8D4-366A1E1ED21F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AE73CEBD-0799-44BC-8892-8F6114B23440}" type="pres">
      <dgm:prSet presAssocID="{79EC79DE-A01A-4CF2-A8D4-366A1E1ED21F}" presName="desTx" presStyleLbl="alignAccFollowNode1" presStyleIdx="0" presStyleCnt="5">
        <dgm:presLayoutVars>
          <dgm:bulletEnabled val="1"/>
        </dgm:presLayoutVars>
      </dgm:prSet>
      <dgm:spPr/>
    </dgm:pt>
    <dgm:pt modelId="{3646625E-E2BE-45A7-B03E-584B9929D9F4}" type="pres">
      <dgm:prSet presAssocID="{AD273D92-5E8C-4B6D-B9EE-01A28DAABF00}" presName="space" presStyleCnt="0"/>
      <dgm:spPr/>
    </dgm:pt>
    <dgm:pt modelId="{9585060E-5591-490E-8E74-D2EF69B026F7}" type="pres">
      <dgm:prSet presAssocID="{660782F5-2A52-4A49-A49E-53B522338121}" presName="composite" presStyleCnt="0"/>
      <dgm:spPr/>
    </dgm:pt>
    <dgm:pt modelId="{B9E7C933-CCE3-4AB5-BD1C-0D627338468B}" type="pres">
      <dgm:prSet presAssocID="{660782F5-2A52-4A49-A49E-53B522338121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3F8A61D-E365-40C1-AFD1-A513E7DDE29F}" type="pres">
      <dgm:prSet presAssocID="{660782F5-2A52-4A49-A49E-53B522338121}" presName="desTx" presStyleLbl="alignAccFollowNode1" presStyleIdx="1" presStyleCnt="5">
        <dgm:presLayoutVars>
          <dgm:bulletEnabled val="1"/>
        </dgm:presLayoutVars>
      </dgm:prSet>
      <dgm:spPr/>
    </dgm:pt>
    <dgm:pt modelId="{5894EAB3-8F43-4E3A-9402-4A41E7B67442}" type="pres">
      <dgm:prSet presAssocID="{CE50F38C-B001-42C6-915E-B79FAF9BA50C}" presName="space" presStyleCnt="0"/>
      <dgm:spPr/>
    </dgm:pt>
    <dgm:pt modelId="{B7395475-8532-40F0-B244-B9B656067F13}" type="pres">
      <dgm:prSet presAssocID="{7F595F58-EB94-43D6-8130-1A6AC2984F27}" presName="composite" presStyleCnt="0"/>
      <dgm:spPr/>
    </dgm:pt>
    <dgm:pt modelId="{BF19174D-7F33-4570-8863-8EEE292438C1}" type="pres">
      <dgm:prSet presAssocID="{7F595F58-EB94-43D6-8130-1A6AC2984F27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0CB777A1-1119-42D6-AA93-5FD2F98B88EA}" type="pres">
      <dgm:prSet presAssocID="{7F595F58-EB94-43D6-8130-1A6AC2984F27}" presName="desTx" presStyleLbl="alignAccFollowNode1" presStyleIdx="2" presStyleCnt="5">
        <dgm:presLayoutVars>
          <dgm:bulletEnabled val="1"/>
        </dgm:presLayoutVars>
      </dgm:prSet>
      <dgm:spPr/>
    </dgm:pt>
    <dgm:pt modelId="{1FDBC8C9-434F-4AFF-A6E0-D62DACB55DC6}" type="pres">
      <dgm:prSet presAssocID="{664F82D6-C497-4132-B9A6-BE27818C8CD3}" presName="space" presStyleCnt="0"/>
      <dgm:spPr/>
    </dgm:pt>
    <dgm:pt modelId="{9A0D1BD6-8FDF-465C-8369-AE06A3C7F497}" type="pres">
      <dgm:prSet presAssocID="{F1BBAE9B-0EA6-4CCD-8734-0EBE44EB2929}" presName="composite" presStyleCnt="0"/>
      <dgm:spPr/>
    </dgm:pt>
    <dgm:pt modelId="{D284D195-50FB-44ED-8C15-BCF1F681667D}" type="pres">
      <dgm:prSet presAssocID="{F1BBAE9B-0EA6-4CCD-8734-0EBE44EB2929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C95822D1-C02A-40B8-8D90-A1CDEA234DBB}" type="pres">
      <dgm:prSet presAssocID="{F1BBAE9B-0EA6-4CCD-8734-0EBE44EB2929}" presName="desTx" presStyleLbl="alignAccFollowNode1" presStyleIdx="3" presStyleCnt="5">
        <dgm:presLayoutVars>
          <dgm:bulletEnabled val="1"/>
        </dgm:presLayoutVars>
      </dgm:prSet>
      <dgm:spPr/>
    </dgm:pt>
    <dgm:pt modelId="{9A58F56C-0F34-455C-A3B2-D1EE25E47D48}" type="pres">
      <dgm:prSet presAssocID="{55AF4EA6-128F-47B9-9202-137265C575DC}" presName="space" presStyleCnt="0"/>
      <dgm:spPr/>
    </dgm:pt>
    <dgm:pt modelId="{D11BCC02-C46A-4F5A-8D48-EC38938D5A3C}" type="pres">
      <dgm:prSet presAssocID="{2352CC7D-1DE3-47BA-AB8C-2DC653D11E83}" presName="composite" presStyleCnt="0"/>
      <dgm:spPr/>
    </dgm:pt>
    <dgm:pt modelId="{E8CE5179-9982-4A9A-8732-B26971F51D8F}" type="pres">
      <dgm:prSet presAssocID="{2352CC7D-1DE3-47BA-AB8C-2DC653D11E83}" presName="parTx" presStyleLbl="alignNode1" presStyleIdx="4" presStyleCnt="5" custScaleY="125000">
        <dgm:presLayoutVars>
          <dgm:chMax val="0"/>
          <dgm:chPref val="0"/>
          <dgm:bulletEnabled val="1"/>
        </dgm:presLayoutVars>
      </dgm:prSet>
      <dgm:spPr/>
    </dgm:pt>
    <dgm:pt modelId="{3E12777D-BBC8-454A-AA21-6546AF9716D0}" type="pres">
      <dgm:prSet presAssocID="{2352CC7D-1DE3-47BA-AB8C-2DC653D11E83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FD111407-3190-47DF-B680-59C731E9843D}" type="presOf" srcId="{D730F957-3E68-4F8C-BAD0-1D9DE1E5B759}" destId="{0CB777A1-1119-42D6-AA93-5FD2F98B88EA}" srcOrd="0" destOrd="0" presId="urn:microsoft.com/office/officeart/2005/8/layout/hList1"/>
    <dgm:cxn modelId="{460A8D07-704F-46A6-B169-D7157D084E3C}" type="presOf" srcId="{E017B1B1-D894-4E60-86F9-04DBF31DE2D4}" destId="{C3F8A61D-E365-40C1-AFD1-A513E7DDE29F}" srcOrd="0" destOrd="6" presId="urn:microsoft.com/office/officeart/2005/8/layout/hList1"/>
    <dgm:cxn modelId="{3F46A818-2659-4DCE-B316-3A6A66875AFB}" srcId="{9D136C87-9F50-49C6-AAFF-AEB37AD8EFAA}" destId="{F1BBAE9B-0EA6-4CCD-8734-0EBE44EB2929}" srcOrd="3" destOrd="0" parTransId="{7BA2AB00-395B-4815-952D-44A7E3848A56}" sibTransId="{55AF4EA6-128F-47B9-9202-137265C575DC}"/>
    <dgm:cxn modelId="{EE433C1A-D1D4-4735-8025-D11D95275453}" srcId="{79EC79DE-A01A-4CF2-A8D4-366A1E1ED21F}" destId="{332AD19F-792C-401E-BC6B-3DB81D25B2DD}" srcOrd="1" destOrd="0" parTransId="{C1BBD628-D7F7-430F-8BFE-C52CD3CB5A63}" sibTransId="{6290A8DE-9945-42E3-B97C-28DB4132454C}"/>
    <dgm:cxn modelId="{FD4D231D-211A-47D4-B923-0B883E5EF923}" type="presOf" srcId="{52819B9A-18A6-48F6-A487-DC4DAAFCEAD2}" destId="{C3F8A61D-E365-40C1-AFD1-A513E7DDE29F}" srcOrd="0" destOrd="4" presId="urn:microsoft.com/office/officeart/2005/8/layout/hList1"/>
    <dgm:cxn modelId="{A7E9571E-AFC7-415F-A342-5A559988B703}" srcId="{9D136C87-9F50-49C6-AAFF-AEB37AD8EFAA}" destId="{79EC79DE-A01A-4CF2-A8D4-366A1E1ED21F}" srcOrd="0" destOrd="0" parTransId="{6DE76EFB-D452-40FD-BC89-3744E1E41E54}" sibTransId="{AD273D92-5E8C-4B6D-B9EE-01A28DAABF00}"/>
    <dgm:cxn modelId="{5FDB5726-F749-474B-8C2C-DE0292C55B66}" srcId="{9D136C87-9F50-49C6-AAFF-AEB37AD8EFAA}" destId="{660782F5-2A52-4A49-A49E-53B522338121}" srcOrd="1" destOrd="0" parTransId="{55608FBD-3E96-425D-A7FF-C055651205A9}" sibTransId="{CE50F38C-B001-42C6-915E-B79FAF9BA50C}"/>
    <dgm:cxn modelId="{6BAA4830-6F67-4F5D-8D5C-9A7A03031CEB}" type="presOf" srcId="{CB63196B-2FF5-406C-98A1-C447BFC89744}" destId="{AE73CEBD-0799-44BC-8892-8F6114B23440}" srcOrd="0" destOrd="0" presId="urn:microsoft.com/office/officeart/2005/8/layout/hList1"/>
    <dgm:cxn modelId="{9B650531-5FA6-484F-88EE-150982C6C407}" srcId="{660782F5-2A52-4A49-A49E-53B522338121}" destId="{C9B07775-01E4-48EE-B115-79ECDE0A16E8}" srcOrd="2" destOrd="0" parTransId="{07704A6A-922F-4E14-ADB1-F1F708458B42}" sibTransId="{EAC4037C-5E98-462B-9E34-1A3051F24C2D}"/>
    <dgm:cxn modelId="{17F93F39-1173-4DC3-A3F0-A8F9D135636C}" type="presOf" srcId="{6703C916-1F3A-4549-92CE-23E7038736C7}" destId="{C95822D1-C02A-40B8-8D90-A1CDEA234DBB}" srcOrd="0" destOrd="2" presId="urn:microsoft.com/office/officeart/2005/8/layout/hList1"/>
    <dgm:cxn modelId="{2AFFCF3D-3DD5-402A-8922-E5BFE7157F34}" type="presOf" srcId="{F1BBAE9B-0EA6-4CCD-8734-0EBE44EB2929}" destId="{D284D195-50FB-44ED-8C15-BCF1F681667D}" srcOrd="0" destOrd="0" presId="urn:microsoft.com/office/officeart/2005/8/layout/hList1"/>
    <dgm:cxn modelId="{71413C41-CA94-44A9-9486-C4E81BE2D777}" type="presOf" srcId="{27132EFC-D2C2-46EC-9869-916604067C6E}" destId="{C3F8A61D-E365-40C1-AFD1-A513E7DDE29F}" srcOrd="0" destOrd="3" presId="urn:microsoft.com/office/officeart/2005/8/layout/hList1"/>
    <dgm:cxn modelId="{BD9B5F41-7308-49BD-AC44-6F3E0129F676}" type="presOf" srcId="{7F595F58-EB94-43D6-8130-1A6AC2984F27}" destId="{BF19174D-7F33-4570-8863-8EEE292438C1}" srcOrd="0" destOrd="0" presId="urn:microsoft.com/office/officeart/2005/8/layout/hList1"/>
    <dgm:cxn modelId="{4F69D442-2321-475D-AB2D-B7DF411C6B39}" type="presOf" srcId="{BC52C1CF-FA6A-40EF-B3C9-287C4AC61D29}" destId="{3E12777D-BBC8-454A-AA21-6546AF9716D0}" srcOrd="0" destOrd="0" presId="urn:microsoft.com/office/officeart/2005/8/layout/hList1"/>
    <dgm:cxn modelId="{9D103E43-6B24-4370-8AF1-940D8EBF11A5}" srcId="{2352CC7D-1DE3-47BA-AB8C-2DC653D11E83}" destId="{BC52C1CF-FA6A-40EF-B3C9-287C4AC61D29}" srcOrd="0" destOrd="0" parTransId="{7B151E08-E2B3-4CBD-864C-AE5E6960D4CC}" sibTransId="{30900347-73DF-47C2-92EF-810DDB79AA8F}"/>
    <dgm:cxn modelId="{95E29743-2CF6-442D-A803-2E3B1B96329C}" srcId="{F1BBAE9B-0EA6-4CCD-8734-0EBE44EB2929}" destId="{6703C916-1F3A-4549-92CE-23E7038736C7}" srcOrd="2" destOrd="0" parTransId="{ABCC200B-6846-42E8-A3B1-49E6BFED701E}" sibTransId="{38D087BB-28CD-486D-8685-5969C9AE4D42}"/>
    <dgm:cxn modelId="{12F0144A-BBF8-4CEC-8033-F7A1C411F439}" srcId="{9D136C87-9F50-49C6-AAFF-AEB37AD8EFAA}" destId="{7F595F58-EB94-43D6-8130-1A6AC2984F27}" srcOrd="2" destOrd="0" parTransId="{F439E25D-5098-4A5C-8ADB-815E71D44BE4}" sibTransId="{664F82D6-C497-4132-B9A6-BE27818C8CD3}"/>
    <dgm:cxn modelId="{9A9F556E-DAFF-450C-80A1-963D89C016CB}" type="presOf" srcId="{EC1516E7-E9D5-4A7B-B4F9-15C3A440BAD9}" destId="{C3F8A61D-E365-40C1-AFD1-A513E7DDE29F}" srcOrd="0" destOrd="5" presId="urn:microsoft.com/office/officeart/2005/8/layout/hList1"/>
    <dgm:cxn modelId="{E514F84F-25D6-4C8E-9281-5FAC25AD7B3D}" srcId="{660782F5-2A52-4A49-A49E-53B522338121}" destId="{5EE40C1A-15BC-4EC7-8AF0-8E42EDE18615}" srcOrd="1" destOrd="0" parTransId="{62241766-9107-42EB-A35E-DB4D70FC7CAD}" sibTransId="{F3A93748-27EB-4C51-A97E-D6FFA3F8C6BE}"/>
    <dgm:cxn modelId="{07199674-CBC3-44AD-807C-379D8CA65EC9}" type="presOf" srcId="{79EC79DE-A01A-4CF2-A8D4-366A1E1ED21F}" destId="{7D0464F1-A8B1-426B-B91E-6C2FDD89E09C}" srcOrd="0" destOrd="0" presId="urn:microsoft.com/office/officeart/2005/8/layout/hList1"/>
    <dgm:cxn modelId="{903B3A7A-4E74-4D7B-BF55-6FDE260881F0}" type="presOf" srcId="{5EE40C1A-15BC-4EC7-8AF0-8E42EDE18615}" destId="{C3F8A61D-E365-40C1-AFD1-A513E7DDE29F}" srcOrd="0" destOrd="1" presId="urn:microsoft.com/office/officeart/2005/8/layout/hList1"/>
    <dgm:cxn modelId="{CECC0F80-B0EA-4DC4-A809-C4044737A738}" srcId="{2352CC7D-1DE3-47BA-AB8C-2DC653D11E83}" destId="{AFE8C63B-F698-4D9E-B575-875861C08690}" srcOrd="1" destOrd="0" parTransId="{73D54D21-A1F5-491B-B024-711565836E80}" sibTransId="{2752D2CF-CEA3-4A86-9988-5600843BF60D}"/>
    <dgm:cxn modelId="{1A5CB382-BD29-4656-8720-03121AEABC7D}" srcId="{F1BBAE9B-0EA6-4CCD-8734-0EBE44EB2929}" destId="{5E061170-3D69-4574-A228-E218E1673B2B}" srcOrd="0" destOrd="0" parTransId="{A4F0B6B7-6AFB-4B67-BA69-A8506C652263}" sibTransId="{57D2304F-B274-425D-AE83-AA28FAB31C62}"/>
    <dgm:cxn modelId="{5BEDE882-7580-4973-9887-70D1F6937D8C}" type="presOf" srcId="{660782F5-2A52-4A49-A49E-53B522338121}" destId="{B9E7C933-CCE3-4AB5-BD1C-0D627338468B}" srcOrd="0" destOrd="0" presId="urn:microsoft.com/office/officeart/2005/8/layout/hList1"/>
    <dgm:cxn modelId="{E6595A83-47F9-4347-9AC0-2B952C463D95}" srcId="{660782F5-2A52-4A49-A49E-53B522338121}" destId="{D2563275-3548-429C-82D8-39C82370A479}" srcOrd="0" destOrd="0" parTransId="{680922E4-491C-4F90-99C0-48D2E6698BE4}" sibTransId="{A860EF63-1CD0-4E73-8365-9AA64A51E2C8}"/>
    <dgm:cxn modelId="{4912A988-BD20-40B1-B5E4-DA821DBA95D0}" type="presOf" srcId="{C9B07775-01E4-48EE-B115-79ECDE0A16E8}" destId="{C3F8A61D-E365-40C1-AFD1-A513E7DDE29F}" srcOrd="0" destOrd="2" presId="urn:microsoft.com/office/officeart/2005/8/layout/hList1"/>
    <dgm:cxn modelId="{4DB58B8B-B1C3-40B0-B4FE-23C4805A37F6}" type="presOf" srcId="{AFE8C63B-F698-4D9E-B575-875861C08690}" destId="{3E12777D-BBC8-454A-AA21-6546AF9716D0}" srcOrd="0" destOrd="1" presId="urn:microsoft.com/office/officeart/2005/8/layout/hList1"/>
    <dgm:cxn modelId="{0BEB928F-7419-44C8-AD85-CF56D711B3A2}" srcId="{660782F5-2A52-4A49-A49E-53B522338121}" destId="{EC1516E7-E9D5-4A7B-B4F9-15C3A440BAD9}" srcOrd="5" destOrd="0" parTransId="{15A3A239-1512-433A-A838-9CC32158DFEF}" sibTransId="{3E5EAEA8-E5E1-4EA4-B857-AFBF72B60466}"/>
    <dgm:cxn modelId="{9E4D629A-F316-4279-BF50-4DFFBC8F4837}" srcId="{660782F5-2A52-4A49-A49E-53B522338121}" destId="{27132EFC-D2C2-46EC-9869-916604067C6E}" srcOrd="3" destOrd="0" parTransId="{C925EBDF-05D7-4E19-8588-B1EFBA6286E6}" sibTransId="{389BBAA6-CC44-44D9-A2A5-9862F37BE9A3}"/>
    <dgm:cxn modelId="{E361E89E-091A-4BD9-9772-3344AD7FF3F3}" type="presOf" srcId="{5E061170-3D69-4574-A228-E218E1673B2B}" destId="{C95822D1-C02A-40B8-8D90-A1CDEA234DBB}" srcOrd="0" destOrd="0" presId="urn:microsoft.com/office/officeart/2005/8/layout/hList1"/>
    <dgm:cxn modelId="{23A9269F-B2D5-47AE-8740-461AF0AF5894}" type="presOf" srcId="{17AA10E2-480B-4626-82D3-C49C5317C8ED}" destId="{C3F8A61D-E365-40C1-AFD1-A513E7DDE29F}" srcOrd="0" destOrd="7" presId="urn:microsoft.com/office/officeart/2005/8/layout/hList1"/>
    <dgm:cxn modelId="{1E5DA5B6-0D46-44ED-BD2B-182C68175495}" type="presOf" srcId="{38499504-A281-476D-BB76-8AE59201E95B}" destId="{C95822D1-C02A-40B8-8D90-A1CDEA234DBB}" srcOrd="0" destOrd="1" presId="urn:microsoft.com/office/officeart/2005/8/layout/hList1"/>
    <dgm:cxn modelId="{334C1AB8-62F6-4BE0-8938-41F02E26F2E5}" srcId="{9D136C87-9F50-49C6-AAFF-AEB37AD8EFAA}" destId="{2352CC7D-1DE3-47BA-AB8C-2DC653D11E83}" srcOrd="4" destOrd="0" parTransId="{2CB081E6-A7FF-4681-8220-AED51A48EE42}" sibTransId="{1BA059A4-68E9-4969-9C3B-C97FB62A99C1}"/>
    <dgm:cxn modelId="{A3D4F7BC-057A-4022-B00B-C07233308FCB}" srcId="{7F595F58-EB94-43D6-8130-1A6AC2984F27}" destId="{D730F957-3E68-4F8C-BAD0-1D9DE1E5B759}" srcOrd="0" destOrd="0" parTransId="{D1F51EA7-62EA-4EE9-BEE1-071E50A80A3E}" sibTransId="{B3D7AFC7-68CD-4F87-BABE-5E2B459A4FE9}"/>
    <dgm:cxn modelId="{AD4CB5BD-8754-4D31-82F4-9E06BE8D2C3B}" srcId="{660782F5-2A52-4A49-A49E-53B522338121}" destId="{E017B1B1-D894-4E60-86F9-04DBF31DE2D4}" srcOrd="6" destOrd="0" parTransId="{625B1E09-46DD-421D-ACCD-EED3AE68EC29}" sibTransId="{F72DA86E-DF21-449E-B33F-F1D2F35198A6}"/>
    <dgm:cxn modelId="{84EC66BF-45EB-472C-8DA2-C39CE977FC00}" srcId="{660782F5-2A52-4A49-A49E-53B522338121}" destId="{17AA10E2-480B-4626-82D3-C49C5317C8ED}" srcOrd="7" destOrd="0" parTransId="{4C4E2C56-DEB1-4862-8E91-A65551349B28}" sibTransId="{D632459A-555D-4237-BC64-213E80A4E6A3}"/>
    <dgm:cxn modelId="{F15A56C6-52A2-4126-B12D-8793EBAFF2CE}" type="presOf" srcId="{D2563275-3548-429C-82D8-39C82370A479}" destId="{C3F8A61D-E365-40C1-AFD1-A513E7DDE29F}" srcOrd="0" destOrd="0" presId="urn:microsoft.com/office/officeart/2005/8/layout/hList1"/>
    <dgm:cxn modelId="{18DDBAC9-7444-4DEE-BBCE-2B3F966AACD0}" type="presOf" srcId="{332AD19F-792C-401E-BC6B-3DB81D25B2DD}" destId="{AE73CEBD-0799-44BC-8892-8F6114B23440}" srcOrd="0" destOrd="1" presId="urn:microsoft.com/office/officeart/2005/8/layout/hList1"/>
    <dgm:cxn modelId="{F6F432CB-C30B-4863-A6FB-2F5AF142CFF3}" srcId="{660782F5-2A52-4A49-A49E-53B522338121}" destId="{52819B9A-18A6-48F6-A487-DC4DAAFCEAD2}" srcOrd="4" destOrd="0" parTransId="{4FC18AE5-3EDE-4D8F-88D5-CFF8A992B487}" sibTransId="{882B1E03-4FFD-4F15-8505-EF1C99BF0E13}"/>
    <dgm:cxn modelId="{619D4ADA-A35B-4A28-9B6A-3A6ED04471C8}" type="presOf" srcId="{9D136C87-9F50-49C6-AAFF-AEB37AD8EFAA}" destId="{93E93439-675E-4C00-925B-3885418D7CC2}" srcOrd="0" destOrd="0" presId="urn:microsoft.com/office/officeart/2005/8/layout/hList1"/>
    <dgm:cxn modelId="{FD1D05DD-B3F9-4A62-9F83-D3D395F25D1B}" srcId="{79EC79DE-A01A-4CF2-A8D4-366A1E1ED21F}" destId="{CB63196B-2FF5-406C-98A1-C447BFC89744}" srcOrd="0" destOrd="0" parTransId="{4B65A190-B4DE-4DBB-AC36-4FD2971213E8}" sibTransId="{29E88C2A-5010-415D-87A9-8DB33768CB52}"/>
    <dgm:cxn modelId="{E90984F0-28EB-4B99-AD3E-3C886A687EFF}" type="presOf" srcId="{2352CC7D-1DE3-47BA-AB8C-2DC653D11E83}" destId="{E8CE5179-9982-4A9A-8732-B26971F51D8F}" srcOrd="0" destOrd="0" presId="urn:microsoft.com/office/officeart/2005/8/layout/hList1"/>
    <dgm:cxn modelId="{250F29F4-8D44-4537-94CA-5D4021A683CA}" srcId="{F1BBAE9B-0EA6-4CCD-8734-0EBE44EB2929}" destId="{38499504-A281-476D-BB76-8AE59201E95B}" srcOrd="1" destOrd="0" parTransId="{CACD549E-D249-40A2-B47B-B3F411CEB026}" sibTransId="{7D84D740-CE8D-48C0-9AC7-E1F3682E5D34}"/>
    <dgm:cxn modelId="{6AE4A131-CE96-407D-BAEC-2EB49E796F65}" type="presParOf" srcId="{93E93439-675E-4C00-925B-3885418D7CC2}" destId="{FBC48D18-4CDA-4B97-A618-F9BA2464D791}" srcOrd="0" destOrd="0" presId="urn:microsoft.com/office/officeart/2005/8/layout/hList1"/>
    <dgm:cxn modelId="{04652010-EF2B-43E5-91C3-953FFF80A2BF}" type="presParOf" srcId="{FBC48D18-4CDA-4B97-A618-F9BA2464D791}" destId="{7D0464F1-A8B1-426B-B91E-6C2FDD89E09C}" srcOrd="0" destOrd="0" presId="urn:microsoft.com/office/officeart/2005/8/layout/hList1"/>
    <dgm:cxn modelId="{AD07C74B-BB2B-4C14-9D9D-A4BA09E33128}" type="presParOf" srcId="{FBC48D18-4CDA-4B97-A618-F9BA2464D791}" destId="{AE73CEBD-0799-44BC-8892-8F6114B23440}" srcOrd="1" destOrd="0" presId="urn:microsoft.com/office/officeart/2005/8/layout/hList1"/>
    <dgm:cxn modelId="{AD6C98EC-0997-4A37-9093-FDD1D14D274B}" type="presParOf" srcId="{93E93439-675E-4C00-925B-3885418D7CC2}" destId="{3646625E-E2BE-45A7-B03E-584B9929D9F4}" srcOrd="1" destOrd="0" presId="urn:microsoft.com/office/officeart/2005/8/layout/hList1"/>
    <dgm:cxn modelId="{296BD50A-A268-4F2F-8EC0-6D9CAB11B20F}" type="presParOf" srcId="{93E93439-675E-4C00-925B-3885418D7CC2}" destId="{9585060E-5591-490E-8E74-D2EF69B026F7}" srcOrd="2" destOrd="0" presId="urn:microsoft.com/office/officeart/2005/8/layout/hList1"/>
    <dgm:cxn modelId="{25E65D8E-A94F-4338-9A66-1A01586472E9}" type="presParOf" srcId="{9585060E-5591-490E-8E74-D2EF69B026F7}" destId="{B9E7C933-CCE3-4AB5-BD1C-0D627338468B}" srcOrd="0" destOrd="0" presId="urn:microsoft.com/office/officeart/2005/8/layout/hList1"/>
    <dgm:cxn modelId="{44ECEA09-16AA-4DBC-8378-D699E3A2D8C9}" type="presParOf" srcId="{9585060E-5591-490E-8E74-D2EF69B026F7}" destId="{C3F8A61D-E365-40C1-AFD1-A513E7DDE29F}" srcOrd="1" destOrd="0" presId="urn:microsoft.com/office/officeart/2005/8/layout/hList1"/>
    <dgm:cxn modelId="{CA6B6F33-3EF7-44B0-BC9E-BFB557FFFA87}" type="presParOf" srcId="{93E93439-675E-4C00-925B-3885418D7CC2}" destId="{5894EAB3-8F43-4E3A-9402-4A41E7B67442}" srcOrd="3" destOrd="0" presId="urn:microsoft.com/office/officeart/2005/8/layout/hList1"/>
    <dgm:cxn modelId="{0CC50166-9989-4C3A-AA8D-4139463D7298}" type="presParOf" srcId="{93E93439-675E-4C00-925B-3885418D7CC2}" destId="{B7395475-8532-40F0-B244-B9B656067F13}" srcOrd="4" destOrd="0" presId="urn:microsoft.com/office/officeart/2005/8/layout/hList1"/>
    <dgm:cxn modelId="{07FD6832-9245-4EB7-B4AA-562DB15B99DF}" type="presParOf" srcId="{B7395475-8532-40F0-B244-B9B656067F13}" destId="{BF19174D-7F33-4570-8863-8EEE292438C1}" srcOrd="0" destOrd="0" presId="urn:microsoft.com/office/officeart/2005/8/layout/hList1"/>
    <dgm:cxn modelId="{F2C4A1CB-7BF8-4FB0-9D9E-46E69E7FEC3E}" type="presParOf" srcId="{B7395475-8532-40F0-B244-B9B656067F13}" destId="{0CB777A1-1119-42D6-AA93-5FD2F98B88EA}" srcOrd="1" destOrd="0" presId="urn:microsoft.com/office/officeart/2005/8/layout/hList1"/>
    <dgm:cxn modelId="{4E0D2F3A-237D-42FD-8E09-F7872E49B9CF}" type="presParOf" srcId="{93E93439-675E-4C00-925B-3885418D7CC2}" destId="{1FDBC8C9-434F-4AFF-A6E0-D62DACB55DC6}" srcOrd="5" destOrd="0" presId="urn:microsoft.com/office/officeart/2005/8/layout/hList1"/>
    <dgm:cxn modelId="{E577E6F9-BEA7-4225-817E-E46A1926D144}" type="presParOf" srcId="{93E93439-675E-4C00-925B-3885418D7CC2}" destId="{9A0D1BD6-8FDF-465C-8369-AE06A3C7F497}" srcOrd="6" destOrd="0" presId="urn:microsoft.com/office/officeart/2005/8/layout/hList1"/>
    <dgm:cxn modelId="{E8F909FC-1A5E-4F49-BC36-7CED98D1D2D6}" type="presParOf" srcId="{9A0D1BD6-8FDF-465C-8369-AE06A3C7F497}" destId="{D284D195-50FB-44ED-8C15-BCF1F681667D}" srcOrd="0" destOrd="0" presId="urn:microsoft.com/office/officeart/2005/8/layout/hList1"/>
    <dgm:cxn modelId="{2E7354CA-071C-4D87-97F6-ABDE4E930AEB}" type="presParOf" srcId="{9A0D1BD6-8FDF-465C-8369-AE06A3C7F497}" destId="{C95822D1-C02A-40B8-8D90-A1CDEA234DBB}" srcOrd="1" destOrd="0" presId="urn:microsoft.com/office/officeart/2005/8/layout/hList1"/>
    <dgm:cxn modelId="{14DE0FE7-1CF6-439C-A994-28F5E3AB1BB6}" type="presParOf" srcId="{93E93439-675E-4C00-925B-3885418D7CC2}" destId="{9A58F56C-0F34-455C-A3B2-D1EE25E47D48}" srcOrd="7" destOrd="0" presId="urn:microsoft.com/office/officeart/2005/8/layout/hList1"/>
    <dgm:cxn modelId="{440FDAEC-2A57-4D14-9CC4-004F45DDC273}" type="presParOf" srcId="{93E93439-675E-4C00-925B-3885418D7CC2}" destId="{D11BCC02-C46A-4F5A-8D48-EC38938D5A3C}" srcOrd="8" destOrd="0" presId="urn:microsoft.com/office/officeart/2005/8/layout/hList1"/>
    <dgm:cxn modelId="{9CD0FB83-F17C-47DF-B4AB-7DB1EEAD2899}" type="presParOf" srcId="{D11BCC02-C46A-4F5A-8D48-EC38938D5A3C}" destId="{E8CE5179-9982-4A9A-8732-B26971F51D8F}" srcOrd="0" destOrd="0" presId="urn:microsoft.com/office/officeart/2005/8/layout/hList1"/>
    <dgm:cxn modelId="{949C663E-F680-4930-B1CD-B1C7430F7E76}" type="presParOf" srcId="{D11BCC02-C46A-4F5A-8D48-EC38938D5A3C}" destId="{3E12777D-BBC8-454A-AA21-6546AF9716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136C87-9F50-49C6-AAFF-AEB37AD8EFA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660782F5-2A52-4A49-A49E-53B522338121}">
      <dgm:prSet phldrT="[Texte]" custT="1"/>
      <dgm:spPr/>
      <dgm:t>
        <a:bodyPr/>
        <a:lstStyle/>
        <a:p>
          <a:r>
            <a:rPr lang="el-GR" sz="1200" dirty="0">
              <a:latin typeface="Franklin Gothic Book" panose="020B0503020102020204" pitchFamily="34" charset="0"/>
            </a:rPr>
            <a:t>α</a:t>
          </a:r>
          <a:r>
            <a:rPr lang="fr-BE" sz="1200" dirty="0">
              <a:latin typeface="Franklin Gothic Book" panose="020B0503020102020204" pitchFamily="34" charset="0"/>
            </a:rPr>
            <a:t>-Colubrine</a:t>
          </a:r>
        </a:p>
      </dgm:t>
    </dgm:pt>
    <dgm:pt modelId="{55608FBD-3E96-425D-A7FF-C055651205A9}" type="parTrans" cxnId="{5FDB5726-F749-474B-8C2C-DE0292C55B66}">
      <dgm:prSet/>
      <dgm:spPr/>
      <dgm:t>
        <a:bodyPr/>
        <a:lstStyle/>
        <a:p>
          <a:endParaRPr lang="fr-BE"/>
        </a:p>
      </dgm:t>
    </dgm:pt>
    <dgm:pt modelId="{CE50F38C-B001-42C6-915E-B79FAF9BA50C}" type="sibTrans" cxnId="{5FDB5726-F749-474B-8C2C-DE0292C55B66}">
      <dgm:prSet/>
      <dgm:spPr/>
      <dgm:t>
        <a:bodyPr/>
        <a:lstStyle/>
        <a:p>
          <a:endParaRPr lang="fr-BE"/>
        </a:p>
      </dgm:t>
    </dgm:pt>
    <dgm:pt modelId="{6BFBD89F-B2A3-4813-81CA-95935194F637}">
      <dgm:prSet phldrT="[Texte]" custT="1"/>
      <dgm:spPr/>
      <dgm:t>
        <a:bodyPr/>
        <a:lstStyle/>
        <a:p>
          <a:r>
            <a:rPr lang="fr-BE" sz="900" dirty="0">
              <a:latin typeface="Franklin Gothic Book" panose="020B0503020102020204" pitchFamily="34" charset="0"/>
            </a:rPr>
            <a:t>2,7-Dihydroxyapogeissoschizine</a:t>
          </a:r>
        </a:p>
      </dgm:t>
    </dgm:pt>
    <dgm:pt modelId="{510C5489-35DF-4883-95F6-D9D46D21B21F}" type="parTrans" cxnId="{CBA219CF-5321-486D-B16E-29453E06FFCD}">
      <dgm:prSet/>
      <dgm:spPr/>
      <dgm:t>
        <a:bodyPr/>
        <a:lstStyle/>
        <a:p>
          <a:endParaRPr lang="fr-BE"/>
        </a:p>
      </dgm:t>
    </dgm:pt>
    <dgm:pt modelId="{C818D2E9-A02A-4516-81A3-152176C5833F}" type="sibTrans" cxnId="{CBA219CF-5321-486D-B16E-29453E06FFCD}">
      <dgm:prSet/>
      <dgm:spPr/>
      <dgm:t>
        <a:bodyPr/>
        <a:lstStyle/>
        <a:p>
          <a:endParaRPr lang="fr-BE"/>
        </a:p>
      </dgm:t>
    </dgm:pt>
    <dgm:pt modelId="{D2563275-3548-429C-82D8-39C82370A479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icaja </a:t>
          </a:r>
          <a:r>
            <a:rPr lang="fr-BE" sz="1100" dirty="0">
              <a:latin typeface="Franklin Gothic Book" panose="020B0503020102020204" pitchFamily="34" charset="0"/>
            </a:rPr>
            <a:t>(CB)</a:t>
          </a:r>
        </a:p>
      </dgm:t>
    </dgm:pt>
    <dgm:pt modelId="{680922E4-491C-4F90-99C0-48D2E6698BE4}" type="parTrans" cxnId="{E6595A83-47F9-4347-9AC0-2B952C463D95}">
      <dgm:prSet/>
      <dgm:spPr/>
      <dgm:t>
        <a:bodyPr/>
        <a:lstStyle/>
        <a:p>
          <a:endParaRPr lang="fr-BE"/>
        </a:p>
      </dgm:t>
    </dgm:pt>
    <dgm:pt modelId="{A860EF63-1CD0-4E73-8365-9AA64A51E2C8}" type="sibTrans" cxnId="{E6595A83-47F9-4347-9AC0-2B952C463D95}">
      <dgm:prSet/>
      <dgm:spPr/>
      <dgm:t>
        <a:bodyPr/>
        <a:lstStyle/>
        <a:p>
          <a:endParaRPr lang="fr-BE"/>
        </a:p>
      </dgm:t>
    </dgm:pt>
    <dgm:pt modelId="{D730F957-3E68-4F8C-BAD0-1D9DE1E5B759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icaja </a:t>
          </a:r>
          <a:r>
            <a:rPr lang="fr-BE" sz="1100" dirty="0">
              <a:latin typeface="Franklin Gothic Book" panose="020B0503020102020204" pitchFamily="34" charset="0"/>
            </a:rPr>
            <a:t>(TB)</a:t>
          </a:r>
        </a:p>
      </dgm:t>
    </dgm:pt>
    <dgm:pt modelId="{D1F51EA7-62EA-4EE9-BEE1-071E50A80A3E}" type="parTrans" cxnId="{A3D4F7BC-057A-4022-B00B-C07233308FCB}">
      <dgm:prSet/>
      <dgm:spPr/>
      <dgm:t>
        <a:bodyPr/>
        <a:lstStyle/>
        <a:p>
          <a:endParaRPr lang="fr-BE"/>
        </a:p>
      </dgm:t>
    </dgm:pt>
    <dgm:pt modelId="{B3D7AFC7-68CD-4F87-BABE-5E2B459A4FE9}" type="sibTrans" cxnId="{A3D4F7BC-057A-4022-B00B-C07233308FCB}">
      <dgm:prSet/>
      <dgm:spPr/>
      <dgm:t>
        <a:bodyPr/>
        <a:lstStyle/>
        <a:p>
          <a:endParaRPr lang="fr-BE"/>
        </a:p>
      </dgm:t>
    </dgm:pt>
    <dgm:pt modelId="{7F595F58-EB94-43D6-8130-1A6AC2984F27}">
      <dgm:prSet phldrT="[Texte]" custT="1"/>
      <dgm:spPr/>
      <dgm:t>
        <a:bodyPr/>
        <a:lstStyle/>
        <a:p>
          <a:r>
            <a:rPr lang="fr-BE" sz="1200" dirty="0">
              <a:latin typeface="Franklin Gothic Book" panose="020B0503020102020204" pitchFamily="34" charset="0"/>
            </a:rPr>
            <a:t>C-fluorocurarine</a:t>
          </a:r>
        </a:p>
      </dgm:t>
    </dgm:pt>
    <dgm:pt modelId="{F439E25D-5098-4A5C-8ADB-815E71D44BE4}" type="parTrans" cxnId="{12F0144A-BBF8-4CEC-8033-F7A1C411F439}">
      <dgm:prSet/>
      <dgm:spPr/>
      <dgm:t>
        <a:bodyPr/>
        <a:lstStyle/>
        <a:p>
          <a:endParaRPr lang="fr-BE"/>
        </a:p>
      </dgm:t>
    </dgm:pt>
    <dgm:pt modelId="{664F82D6-C497-4132-B9A6-BE27818C8CD3}" type="sibTrans" cxnId="{12F0144A-BBF8-4CEC-8033-F7A1C411F439}">
      <dgm:prSet/>
      <dgm:spPr/>
      <dgm:t>
        <a:bodyPr/>
        <a:lstStyle/>
        <a:p>
          <a:endParaRPr lang="fr-BE"/>
        </a:p>
      </dgm:t>
    </dgm:pt>
    <dgm:pt modelId="{F1BBAE9B-0EA6-4CCD-8734-0EBE44EB2929}">
      <dgm:prSet phldrT="[Texte]" custT="1"/>
      <dgm:spPr/>
      <dgm:t>
        <a:bodyPr/>
        <a:lstStyle/>
        <a:p>
          <a:r>
            <a:rPr lang="fr-BE" sz="1200" dirty="0">
              <a:latin typeface="Franklin Gothic Book" panose="020B0503020102020204" pitchFamily="34" charset="0"/>
            </a:rPr>
            <a:t>Holstiline</a:t>
          </a:r>
        </a:p>
      </dgm:t>
    </dgm:pt>
    <dgm:pt modelId="{7BA2AB00-395B-4815-952D-44A7E3848A56}" type="parTrans" cxnId="{3F46A818-2659-4DCE-B316-3A6A66875AFB}">
      <dgm:prSet/>
      <dgm:spPr/>
      <dgm:t>
        <a:bodyPr/>
        <a:lstStyle/>
        <a:p>
          <a:endParaRPr lang="fr-BE"/>
        </a:p>
      </dgm:t>
    </dgm:pt>
    <dgm:pt modelId="{55AF4EA6-128F-47B9-9202-137265C575DC}" type="sibTrans" cxnId="{3F46A818-2659-4DCE-B316-3A6A66875AFB}">
      <dgm:prSet/>
      <dgm:spPr/>
      <dgm:t>
        <a:bodyPr/>
        <a:lstStyle/>
        <a:p>
          <a:endParaRPr lang="fr-BE"/>
        </a:p>
      </dgm:t>
    </dgm:pt>
    <dgm:pt modelId="{5E061170-3D69-4574-A228-E218E1673B2B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henningsii </a:t>
          </a:r>
          <a:r>
            <a:rPr lang="fr-BE" sz="1100" dirty="0">
              <a:latin typeface="Franklin Gothic Book" panose="020B0503020102020204" pitchFamily="34" charset="0"/>
            </a:rPr>
            <a:t>(L)</a:t>
          </a:r>
        </a:p>
      </dgm:t>
    </dgm:pt>
    <dgm:pt modelId="{A4F0B6B7-6AFB-4B67-BA69-A8506C652263}" type="parTrans" cxnId="{1A5CB382-BD29-4656-8720-03121AEABC7D}">
      <dgm:prSet/>
      <dgm:spPr/>
      <dgm:t>
        <a:bodyPr/>
        <a:lstStyle/>
        <a:p>
          <a:endParaRPr lang="fr-BE"/>
        </a:p>
      </dgm:t>
    </dgm:pt>
    <dgm:pt modelId="{57D2304F-B274-425D-AE83-AA28FAB31C62}" type="sibTrans" cxnId="{1A5CB382-BD29-4656-8720-03121AEABC7D}">
      <dgm:prSet/>
      <dgm:spPr/>
      <dgm:t>
        <a:bodyPr/>
        <a:lstStyle/>
        <a:p>
          <a:endParaRPr lang="fr-BE"/>
        </a:p>
      </dgm:t>
    </dgm:pt>
    <dgm:pt modelId="{D80E0A61-A5B4-4792-8CF1-FE159E595125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gossweileri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42EA2132-AD5D-4CA6-8EB4-0AFB8516FF77}" type="sibTrans" cxnId="{4F8B368C-19BB-456D-B933-917F87C35C4C}">
      <dgm:prSet/>
      <dgm:spPr/>
      <dgm:t>
        <a:bodyPr/>
        <a:lstStyle/>
        <a:p>
          <a:endParaRPr lang="fr-BE"/>
        </a:p>
      </dgm:t>
    </dgm:pt>
    <dgm:pt modelId="{DA894664-202A-4B60-86ED-2E6A6745B1C8}" type="parTrans" cxnId="{4F8B368C-19BB-456D-B933-917F87C35C4C}">
      <dgm:prSet/>
      <dgm:spPr/>
      <dgm:t>
        <a:bodyPr/>
        <a:lstStyle/>
        <a:p>
          <a:endParaRPr lang="fr-BE"/>
        </a:p>
      </dgm:t>
    </dgm:pt>
    <dgm:pt modelId="{83ECF8E3-EEF3-4620-8A01-6702D2BB97EB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nux-vomica </a:t>
          </a:r>
          <a:r>
            <a:rPr lang="fr-BE" sz="1100" dirty="0">
              <a:latin typeface="Franklin Gothic Book" panose="020B0503020102020204" pitchFamily="34" charset="0"/>
            </a:rPr>
            <a:t>(TB+RB+S)</a:t>
          </a:r>
        </a:p>
      </dgm:t>
    </dgm:pt>
    <dgm:pt modelId="{7A9216EC-0E28-40AF-8B90-E1ACBDD84E10}" type="parTrans" cxnId="{BAC157E6-36C0-460B-88F9-80170ED4C17B}">
      <dgm:prSet/>
      <dgm:spPr/>
      <dgm:t>
        <a:bodyPr/>
        <a:lstStyle/>
        <a:p>
          <a:endParaRPr lang="fr-BE"/>
        </a:p>
      </dgm:t>
    </dgm:pt>
    <dgm:pt modelId="{2F849C62-B18E-41C6-B02F-C252218F3987}" type="sibTrans" cxnId="{BAC157E6-36C0-460B-88F9-80170ED4C17B}">
      <dgm:prSet/>
      <dgm:spPr/>
      <dgm:t>
        <a:bodyPr/>
        <a:lstStyle/>
        <a:p>
          <a:endParaRPr lang="fr-BE"/>
        </a:p>
      </dgm:t>
    </dgm:pt>
    <dgm:pt modelId="{41E0B76E-24FB-4261-84FB-C1DCB9270BFB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ignatii </a:t>
          </a:r>
          <a:r>
            <a:rPr lang="fr-BE" sz="1100" dirty="0">
              <a:latin typeface="Franklin Gothic Book" panose="020B0503020102020204" pitchFamily="34" charset="0"/>
            </a:rPr>
            <a:t>(Fr)</a:t>
          </a:r>
        </a:p>
      </dgm:t>
    </dgm:pt>
    <dgm:pt modelId="{B0020FBA-DDC3-477B-AB8D-1A00C24524A5}" type="parTrans" cxnId="{94FC0F8F-6389-4857-BB3E-E3BE65169B65}">
      <dgm:prSet/>
      <dgm:spPr/>
      <dgm:t>
        <a:bodyPr/>
        <a:lstStyle/>
        <a:p>
          <a:endParaRPr lang="fr-BE"/>
        </a:p>
      </dgm:t>
    </dgm:pt>
    <dgm:pt modelId="{91EDB5A5-0682-4CE0-9AFD-4687E366585E}" type="sibTrans" cxnId="{94FC0F8F-6389-4857-BB3E-E3BE65169B65}">
      <dgm:prSet/>
      <dgm:spPr/>
      <dgm:t>
        <a:bodyPr/>
        <a:lstStyle/>
        <a:p>
          <a:endParaRPr lang="fr-BE"/>
        </a:p>
      </dgm:t>
    </dgm:pt>
    <dgm:pt modelId="{46C136D8-5F55-44B9-B2CF-54884CCF6BF5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malacoclados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152F8FE0-45CF-435B-8D88-30B523231847}" type="parTrans" cxnId="{7BC5447E-225F-498D-AD31-3BF4D9EE37F6}">
      <dgm:prSet/>
      <dgm:spPr/>
      <dgm:t>
        <a:bodyPr/>
        <a:lstStyle/>
        <a:p>
          <a:endParaRPr lang="fr-BE"/>
        </a:p>
      </dgm:t>
    </dgm:pt>
    <dgm:pt modelId="{C017812C-3ADD-45E4-BDCD-E24A0053E034}" type="sibTrans" cxnId="{7BC5447E-225F-498D-AD31-3BF4D9EE37F6}">
      <dgm:prSet/>
      <dgm:spPr/>
      <dgm:t>
        <a:bodyPr/>
        <a:lstStyle/>
        <a:p>
          <a:endParaRPr lang="fr-BE"/>
        </a:p>
      </dgm:t>
    </dgm:pt>
    <dgm:pt modelId="{16EEC995-A3A2-425F-A989-CA0C2E4C0675}">
      <dgm:prSet phldrT="[Texte]" custT="1"/>
      <dgm:spPr/>
      <dgm:t>
        <a:bodyPr/>
        <a:lstStyle/>
        <a:p>
          <a:r>
            <a:rPr lang="fr-BE" sz="1100">
              <a:latin typeface="Franklin Gothic Book" panose="020B0503020102020204" pitchFamily="34" charset="0"/>
            </a:rPr>
            <a:t>Protostrychnine</a:t>
          </a:r>
          <a:endParaRPr lang="fr-BE" sz="1100" dirty="0">
            <a:latin typeface="Franklin Gothic Book" panose="020B0503020102020204" pitchFamily="34" charset="0"/>
          </a:endParaRPr>
        </a:p>
      </dgm:t>
    </dgm:pt>
    <dgm:pt modelId="{C3363271-4C0A-4623-9E72-7A7828511B6A}" type="parTrans" cxnId="{58C3B007-BD94-4698-AF9E-EF86B1972748}">
      <dgm:prSet/>
      <dgm:spPr/>
      <dgm:t>
        <a:bodyPr/>
        <a:lstStyle/>
        <a:p>
          <a:endParaRPr lang="fr-BE"/>
        </a:p>
      </dgm:t>
    </dgm:pt>
    <dgm:pt modelId="{08F74DF0-8052-443B-BB54-E9272E6E749D}" type="sibTrans" cxnId="{58C3B007-BD94-4698-AF9E-EF86B1972748}">
      <dgm:prSet/>
      <dgm:spPr/>
      <dgm:t>
        <a:bodyPr/>
        <a:lstStyle/>
        <a:p>
          <a:endParaRPr lang="fr-BE"/>
        </a:p>
      </dgm:t>
    </dgm:pt>
    <dgm:pt modelId="{E0B71090-8C95-4C12-AEC1-EF1D59FAB35B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icaja </a:t>
          </a:r>
          <a:r>
            <a:rPr lang="fr-BE" dirty="0">
              <a:latin typeface="Franklin Gothic Book" panose="020B0503020102020204" pitchFamily="34" charset="0"/>
            </a:rPr>
            <a:t>(R+CB)</a:t>
          </a:r>
        </a:p>
      </dgm:t>
    </dgm:pt>
    <dgm:pt modelId="{039C4751-FD21-49E2-8ABC-BC8D44D9607C}" type="parTrans" cxnId="{9897D54E-AEE6-47AA-8A6C-2BCA5273D2AE}">
      <dgm:prSet/>
      <dgm:spPr/>
      <dgm:t>
        <a:bodyPr/>
        <a:lstStyle/>
        <a:p>
          <a:endParaRPr lang="fr-BE"/>
        </a:p>
      </dgm:t>
    </dgm:pt>
    <dgm:pt modelId="{94523EFD-860A-4DD0-8E9F-6ECCDDB043A0}" type="sibTrans" cxnId="{9897D54E-AEE6-47AA-8A6C-2BCA5273D2AE}">
      <dgm:prSet/>
      <dgm:spPr/>
      <dgm:t>
        <a:bodyPr/>
        <a:lstStyle/>
        <a:p>
          <a:endParaRPr lang="fr-BE"/>
        </a:p>
      </dgm:t>
    </dgm:pt>
    <dgm:pt modelId="{5B7FC444-6109-4E1A-91E9-501B0D681CF5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nux-vomica </a:t>
          </a:r>
          <a:r>
            <a:rPr lang="fr-BE" dirty="0">
              <a:latin typeface="Franklin Gothic Book" panose="020B0503020102020204" pitchFamily="34" charset="0"/>
            </a:rPr>
            <a:t>(RB)</a:t>
          </a:r>
        </a:p>
      </dgm:t>
    </dgm:pt>
    <dgm:pt modelId="{408AB278-6F5B-4155-B0AA-B4AE78CD6F50}" type="parTrans" cxnId="{AB36A500-C8C8-4328-8DD8-6714AB5DA3EB}">
      <dgm:prSet/>
      <dgm:spPr/>
      <dgm:t>
        <a:bodyPr/>
        <a:lstStyle/>
        <a:p>
          <a:endParaRPr lang="fr-BE"/>
        </a:p>
      </dgm:t>
    </dgm:pt>
    <dgm:pt modelId="{2FE40066-13CE-4A73-AFC4-0EEEF2AF26BB}" type="sibTrans" cxnId="{AB36A500-C8C8-4328-8DD8-6714AB5DA3EB}">
      <dgm:prSet/>
      <dgm:spPr/>
      <dgm:t>
        <a:bodyPr/>
        <a:lstStyle/>
        <a:p>
          <a:endParaRPr lang="fr-BE"/>
        </a:p>
      </dgm:t>
    </dgm:pt>
    <dgm:pt modelId="{3922BF0D-7A5F-4B9B-A249-9AA7C48CADCC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densiflora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EEE8767F-5754-409F-9AC6-8BA9AC26D969}" type="parTrans" cxnId="{885729B7-5766-4834-877C-85BBF83FF117}">
      <dgm:prSet/>
      <dgm:spPr/>
      <dgm:t>
        <a:bodyPr/>
        <a:lstStyle/>
        <a:p>
          <a:endParaRPr lang="fr-BE"/>
        </a:p>
      </dgm:t>
    </dgm:pt>
    <dgm:pt modelId="{D9B097CF-6CB0-4D94-9D3F-0F13E3335A77}" type="sibTrans" cxnId="{885729B7-5766-4834-877C-85BBF83FF117}">
      <dgm:prSet/>
      <dgm:spPr/>
      <dgm:t>
        <a:bodyPr/>
        <a:lstStyle/>
        <a:p>
          <a:endParaRPr lang="fr-BE"/>
        </a:p>
      </dgm:t>
    </dgm:pt>
    <dgm:pt modelId="{79EC79DE-A01A-4CF2-A8D4-366A1E1ED21F}">
      <dgm:prSet phldrT="[Texte]" custT="1"/>
      <dgm:spPr/>
      <dgm:t>
        <a:bodyPr/>
        <a:lstStyle/>
        <a:p>
          <a:r>
            <a:rPr lang="fr-BE" sz="1200" dirty="0">
              <a:latin typeface="Franklin Gothic Book" panose="020B0503020102020204" pitchFamily="34" charset="0"/>
            </a:rPr>
            <a:t>Brucine</a:t>
          </a:r>
        </a:p>
      </dgm:t>
    </dgm:pt>
    <dgm:pt modelId="{AD273D92-5E8C-4B6D-B9EE-01A28DAABF00}" type="sibTrans" cxnId="{A7E9571E-AFC7-415F-A342-5A559988B703}">
      <dgm:prSet/>
      <dgm:spPr/>
      <dgm:t>
        <a:bodyPr/>
        <a:lstStyle/>
        <a:p>
          <a:endParaRPr lang="fr-BE"/>
        </a:p>
      </dgm:t>
    </dgm:pt>
    <dgm:pt modelId="{6DE76EFB-D452-40FD-BC89-3744E1E41E54}" type="parTrans" cxnId="{A7E9571E-AFC7-415F-A342-5A559988B703}">
      <dgm:prSet/>
      <dgm:spPr/>
      <dgm:t>
        <a:bodyPr/>
        <a:lstStyle/>
        <a:p>
          <a:endParaRPr lang="fr-BE"/>
        </a:p>
      </dgm:t>
    </dgm:pt>
    <dgm:pt modelId="{CB63196B-2FF5-406C-98A1-C447BFC89744}">
      <dgm:prSet phldrT="[Texte]" custT="1"/>
      <dgm:spPr/>
      <dgm:t>
        <a:bodyPr/>
        <a:lstStyle/>
        <a:p>
          <a:r>
            <a:rPr lang="fr-BE" sz="1100" dirty="0">
              <a:latin typeface="Franklin Gothic Book" panose="020B0503020102020204" pitchFamily="34" charset="0"/>
            </a:rPr>
            <a:t>S. </a:t>
          </a:r>
          <a:r>
            <a:rPr lang="fr-BE" sz="1100" i="1" dirty="0">
              <a:latin typeface="Franklin Gothic Book" panose="020B0503020102020204" pitchFamily="34" charset="0"/>
            </a:rPr>
            <a:t>mattogrossensis</a:t>
          </a:r>
          <a:r>
            <a:rPr lang="fr-BE" sz="1100" dirty="0">
              <a:latin typeface="Franklin Gothic Book" panose="020B0503020102020204" pitchFamily="34" charset="0"/>
            </a:rPr>
            <a:t> (L)</a:t>
          </a:r>
        </a:p>
      </dgm:t>
    </dgm:pt>
    <dgm:pt modelId="{29E88C2A-5010-415D-87A9-8DB33768CB52}" type="sibTrans" cxnId="{FD1D05DD-B3F9-4A62-9F83-D3D395F25D1B}">
      <dgm:prSet/>
      <dgm:spPr/>
      <dgm:t>
        <a:bodyPr/>
        <a:lstStyle/>
        <a:p>
          <a:endParaRPr lang="fr-BE"/>
        </a:p>
      </dgm:t>
    </dgm:pt>
    <dgm:pt modelId="{4B65A190-B4DE-4DBB-AC36-4FD2971213E8}" type="parTrans" cxnId="{FD1D05DD-B3F9-4A62-9F83-D3D395F25D1B}">
      <dgm:prSet/>
      <dgm:spPr/>
      <dgm:t>
        <a:bodyPr/>
        <a:lstStyle/>
        <a:p>
          <a:endParaRPr lang="fr-BE"/>
        </a:p>
      </dgm:t>
    </dgm:pt>
    <dgm:pt modelId="{324C277F-EA94-46E4-9D79-5B816301353F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nux-vomica </a:t>
          </a:r>
          <a:r>
            <a:rPr lang="fr-BE" sz="1100" dirty="0">
              <a:latin typeface="Franklin Gothic Book" panose="020B0503020102020204" pitchFamily="34" charset="0"/>
            </a:rPr>
            <a:t>(TB+RB+S)</a:t>
          </a:r>
        </a:p>
      </dgm:t>
    </dgm:pt>
    <dgm:pt modelId="{D06CC292-0560-43A5-8A0C-9F74EC8CEE7F}" type="sibTrans" cxnId="{66151A05-8EAF-484F-8013-80307052D4B0}">
      <dgm:prSet/>
      <dgm:spPr/>
      <dgm:t>
        <a:bodyPr/>
        <a:lstStyle/>
        <a:p>
          <a:endParaRPr lang="fr-BE"/>
        </a:p>
      </dgm:t>
    </dgm:pt>
    <dgm:pt modelId="{60CDD074-6C3C-4A1A-9D2B-5C7E86E04CE5}" type="parTrans" cxnId="{66151A05-8EAF-484F-8013-80307052D4B0}">
      <dgm:prSet/>
      <dgm:spPr/>
      <dgm:t>
        <a:bodyPr/>
        <a:lstStyle/>
        <a:p>
          <a:endParaRPr lang="fr-BE"/>
        </a:p>
      </dgm:t>
    </dgm:pt>
    <dgm:pt modelId="{61A8C553-52A7-4480-AEE8-40D85AA57498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ignatii </a:t>
          </a:r>
          <a:r>
            <a:rPr lang="fr-BE" sz="1100" dirty="0">
              <a:latin typeface="Franklin Gothic Book" panose="020B0503020102020204" pitchFamily="34" charset="0"/>
            </a:rPr>
            <a:t>(Fr)</a:t>
          </a:r>
        </a:p>
      </dgm:t>
    </dgm:pt>
    <dgm:pt modelId="{93350341-FE00-4C92-B817-DDC06ABE3FD2}" type="sibTrans" cxnId="{668EC355-16EA-4BD6-949A-63BC8D457D8A}">
      <dgm:prSet/>
      <dgm:spPr/>
      <dgm:t>
        <a:bodyPr/>
        <a:lstStyle/>
        <a:p>
          <a:endParaRPr lang="fr-BE"/>
        </a:p>
      </dgm:t>
    </dgm:pt>
    <dgm:pt modelId="{4150A141-A124-4BBD-98F1-7CF65ACD5137}" type="parTrans" cxnId="{668EC355-16EA-4BD6-949A-63BC8D457D8A}">
      <dgm:prSet/>
      <dgm:spPr/>
      <dgm:t>
        <a:bodyPr/>
        <a:lstStyle/>
        <a:p>
          <a:endParaRPr lang="fr-BE"/>
        </a:p>
      </dgm:t>
    </dgm:pt>
    <dgm:pt modelId="{93E93439-675E-4C00-925B-3885418D7CC2}" type="pres">
      <dgm:prSet presAssocID="{9D136C87-9F50-49C6-AAFF-AEB37AD8EFAA}" presName="Name0" presStyleCnt="0">
        <dgm:presLayoutVars>
          <dgm:dir/>
          <dgm:animLvl val="lvl"/>
          <dgm:resizeHandles val="exact"/>
        </dgm:presLayoutVars>
      </dgm:prSet>
      <dgm:spPr/>
    </dgm:pt>
    <dgm:pt modelId="{FBC48D18-4CDA-4B97-A618-F9BA2464D791}" type="pres">
      <dgm:prSet presAssocID="{79EC79DE-A01A-4CF2-A8D4-366A1E1ED21F}" presName="composite" presStyleCnt="0"/>
      <dgm:spPr/>
    </dgm:pt>
    <dgm:pt modelId="{7D0464F1-A8B1-426B-B91E-6C2FDD89E09C}" type="pres">
      <dgm:prSet presAssocID="{79EC79DE-A01A-4CF2-A8D4-366A1E1ED21F}" presName="parTx" presStyleLbl="alignNode1" presStyleIdx="0" presStyleCnt="6" custScaleY="125000">
        <dgm:presLayoutVars>
          <dgm:chMax val="0"/>
          <dgm:chPref val="0"/>
          <dgm:bulletEnabled val="1"/>
        </dgm:presLayoutVars>
      </dgm:prSet>
      <dgm:spPr/>
    </dgm:pt>
    <dgm:pt modelId="{AE73CEBD-0799-44BC-8892-8F6114B23440}" type="pres">
      <dgm:prSet presAssocID="{79EC79DE-A01A-4CF2-A8D4-366A1E1ED21F}" presName="desTx" presStyleLbl="alignAccFollowNode1" presStyleIdx="0" presStyleCnt="6">
        <dgm:presLayoutVars>
          <dgm:bulletEnabled val="1"/>
        </dgm:presLayoutVars>
      </dgm:prSet>
      <dgm:spPr/>
    </dgm:pt>
    <dgm:pt modelId="{3646625E-E2BE-45A7-B03E-584B9929D9F4}" type="pres">
      <dgm:prSet presAssocID="{AD273D92-5E8C-4B6D-B9EE-01A28DAABF00}" presName="space" presStyleCnt="0"/>
      <dgm:spPr/>
    </dgm:pt>
    <dgm:pt modelId="{9585060E-5591-490E-8E74-D2EF69B026F7}" type="pres">
      <dgm:prSet presAssocID="{660782F5-2A52-4A49-A49E-53B522338121}" presName="composite" presStyleCnt="0"/>
      <dgm:spPr/>
    </dgm:pt>
    <dgm:pt modelId="{B9E7C933-CCE3-4AB5-BD1C-0D627338468B}" type="pres">
      <dgm:prSet presAssocID="{660782F5-2A52-4A49-A49E-53B522338121}" presName="parTx" presStyleLbl="alignNode1" presStyleIdx="1" presStyleCnt="6" custScaleY="125000">
        <dgm:presLayoutVars>
          <dgm:chMax val="0"/>
          <dgm:chPref val="0"/>
          <dgm:bulletEnabled val="1"/>
        </dgm:presLayoutVars>
      </dgm:prSet>
      <dgm:spPr/>
    </dgm:pt>
    <dgm:pt modelId="{C3F8A61D-E365-40C1-AFD1-A513E7DDE29F}" type="pres">
      <dgm:prSet presAssocID="{660782F5-2A52-4A49-A49E-53B522338121}" presName="desTx" presStyleLbl="alignAccFollowNode1" presStyleIdx="1" presStyleCnt="6">
        <dgm:presLayoutVars>
          <dgm:bulletEnabled val="1"/>
        </dgm:presLayoutVars>
      </dgm:prSet>
      <dgm:spPr/>
    </dgm:pt>
    <dgm:pt modelId="{5894EAB3-8F43-4E3A-9402-4A41E7B67442}" type="pres">
      <dgm:prSet presAssocID="{CE50F38C-B001-42C6-915E-B79FAF9BA50C}" presName="space" presStyleCnt="0"/>
      <dgm:spPr/>
    </dgm:pt>
    <dgm:pt modelId="{CD408C91-16F5-4F0B-B55B-87AD3BCBF8C3}" type="pres">
      <dgm:prSet presAssocID="{6BFBD89F-B2A3-4813-81CA-95935194F637}" presName="composite" presStyleCnt="0"/>
      <dgm:spPr/>
    </dgm:pt>
    <dgm:pt modelId="{1CE197F5-03A6-4ACE-8066-F1635D804222}" type="pres">
      <dgm:prSet presAssocID="{6BFBD89F-B2A3-4813-81CA-95935194F637}" presName="parTx" presStyleLbl="alignNode1" presStyleIdx="2" presStyleCnt="6" custScaleY="125000">
        <dgm:presLayoutVars>
          <dgm:chMax val="0"/>
          <dgm:chPref val="0"/>
          <dgm:bulletEnabled val="1"/>
        </dgm:presLayoutVars>
      </dgm:prSet>
      <dgm:spPr/>
    </dgm:pt>
    <dgm:pt modelId="{895C94C5-40F2-4C73-B80C-8CF6DD5393C5}" type="pres">
      <dgm:prSet presAssocID="{6BFBD89F-B2A3-4813-81CA-95935194F637}" presName="desTx" presStyleLbl="alignAccFollowNode1" presStyleIdx="2" presStyleCnt="6">
        <dgm:presLayoutVars>
          <dgm:bulletEnabled val="1"/>
        </dgm:presLayoutVars>
      </dgm:prSet>
      <dgm:spPr/>
    </dgm:pt>
    <dgm:pt modelId="{634F1FF8-B737-43CC-AC16-1D2F118DA70D}" type="pres">
      <dgm:prSet presAssocID="{C818D2E9-A02A-4516-81A3-152176C5833F}" presName="space" presStyleCnt="0"/>
      <dgm:spPr/>
    </dgm:pt>
    <dgm:pt modelId="{B7395475-8532-40F0-B244-B9B656067F13}" type="pres">
      <dgm:prSet presAssocID="{7F595F58-EB94-43D6-8130-1A6AC2984F27}" presName="composite" presStyleCnt="0"/>
      <dgm:spPr/>
    </dgm:pt>
    <dgm:pt modelId="{BF19174D-7F33-4570-8863-8EEE292438C1}" type="pres">
      <dgm:prSet presAssocID="{7F595F58-EB94-43D6-8130-1A6AC2984F27}" presName="parTx" presStyleLbl="alignNode1" presStyleIdx="3" presStyleCnt="6" custScaleY="125000">
        <dgm:presLayoutVars>
          <dgm:chMax val="0"/>
          <dgm:chPref val="0"/>
          <dgm:bulletEnabled val="1"/>
        </dgm:presLayoutVars>
      </dgm:prSet>
      <dgm:spPr/>
    </dgm:pt>
    <dgm:pt modelId="{0CB777A1-1119-42D6-AA93-5FD2F98B88EA}" type="pres">
      <dgm:prSet presAssocID="{7F595F58-EB94-43D6-8130-1A6AC2984F27}" presName="desTx" presStyleLbl="alignAccFollowNode1" presStyleIdx="3" presStyleCnt="6">
        <dgm:presLayoutVars>
          <dgm:bulletEnabled val="1"/>
        </dgm:presLayoutVars>
      </dgm:prSet>
      <dgm:spPr/>
    </dgm:pt>
    <dgm:pt modelId="{1FDBC8C9-434F-4AFF-A6E0-D62DACB55DC6}" type="pres">
      <dgm:prSet presAssocID="{664F82D6-C497-4132-B9A6-BE27818C8CD3}" presName="space" presStyleCnt="0"/>
      <dgm:spPr/>
    </dgm:pt>
    <dgm:pt modelId="{9A0D1BD6-8FDF-465C-8369-AE06A3C7F497}" type="pres">
      <dgm:prSet presAssocID="{F1BBAE9B-0EA6-4CCD-8734-0EBE44EB2929}" presName="composite" presStyleCnt="0"/>
      <dgm:spPr/>
    </dgm:pt>
    <dgm:pt modelId="{D284D195-50FB-44ED-8C15-BCF1F681667D}" type="pres">
      <dgm:prSet presAssocID="{F1BBAE9B-0EA6-4CCD-8734-0EBE44EB2929}" presName="parTx" presStyleLbl="alignNode1" presStyleIdx="4" presStyleCnt="6" custScaleY="125000">
        <dgm:presLayoutVars>
          <dgm:chMax val="0"/>
          <dgm:chPref val="0"/>
          <dgm:bulletEnabled val="1"/>
        </dgm:presLayoutVars>
      </dgm:prSet>
      <dgm:spPr/>
    </dgm:pt>
    <dgm:pt modelId="{C95822D1-C02A-40B8-8D90-A1CDEA234DBB}" type="pres">
      <dgm:prSet presAssocID="{F1BBAE9B-0EA6-4CCD-8734-0EBE44EB2929}" presName="desTx" presStyleLbl="alignAccFollowNode1" presStyleIdx="4" presStyleCnt="6">
        <dgm:presLayoutVars>
          <dgm:bulletEnabled val="1"/>
        </dgm:presLayoutVars>
      </dgm:prSet>
      <dgm:spPr/>
    </dgm:pt>
    <dgm:pt modelId="{95B243E7-CFCD-4BA1-8E55-78EB1863E441}" type="pres">
      <dgm:prSet presAssocID="{55AF4EA6-128F-47B9-9202-137265C575DC}" presName="space" presStyleCnt="0"/>
      <dgm:spPr/>
    </dgm:pt>
    <dgm:pt modelId="{BD805300-053A-46DD-8F72-C669EEAB3C85}" type="pres">
      <dgm:prSet presAssocID="{16EEC995-A3A2-425F-A989-CA0C2E4C0675}" presName="composite" presStyleCnt="0"/>
      <dgm:spPr/>
    </dgm:pt>
    <dgm:pt modelId="{B20A263F-F078-4F77-A43F-57FFC2856CD7}" type="pres">
      <dgm:prSet presAssocID="{16EEC995-A3A2-425F-A989-CA0C2E4C0675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DE7B5FEF-E630-4224-8227-EE95BD8033AD}" type="pres">
      <dgm:prSet presAssocID="{16EEC995-A3A2-425F-A989-CA0C2E4C0675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AB36A500-C8C8-4328-8DD8-6714AB5DA3EB}" srcId="{16EEC995-A3A2-425F-A989-CA0C2E4C0675}" destId="{5B7FC444-6109-4E1A-91E9-501B0D681CF5}" srcOrd="1" destOrd="0" parTransId="{408AB278-6F5B-4155-B0AA-B4AE78CD6F50}" sibTransId="{2FE40066-13CE-4A73-AFC4-0EEEF2AF26BB}"/>
    <dgm:cxn modelId="{66151A05-8EAF-484F-8013-80307052D4B0}" srcId="{79EC79DE-A01A-4CF2-A8D4-366A1E1ED21F}" destId="{324C277F-EA94-46E4-9D79-5B816301353F}" srcOrd="1" destOrd="0" parTransId="{60CDD074-6C3C-4A1A-9D2B-5C7E86E04CE5}" sibTransId="{D06CC292-0560-43A5-8A0C-9F74EC8CEE7F}"/>
    <dgm:cxn modelId="{FD111407-3190-47DF-B680-59C731E9843D}" type="presOf" srcId="{D730F957-3E68-4F8C-BAD0-1D9DE1E5B759}" destId="{0CB777A1-1119-42D6-AA93-5FD2F98B88EA}" srcOrd="0" destOrd="0" presId="urn:microsoft.com/office/officeart/2005/8/layout/hList1"/>
    <dgm:cxn modelId="{58C3B007-BD94-4698-AF9E-EF86B1972748}" srcId="{9D136C87-9F50-49C6-AAFF-AEB37AD8EFAA}" destId="{16EEC995-A3A2-425F-A989-CA0C2E4C0675}" srcOrd="5" destOrd="0" parTransId="{C3363271-4C0A-4623-9E72-7A7828511B6A}" sibTransId="{08F74DF0-8052-443B-BB54-E9272E6E749D}"/>
    <dgm:cxn modelId="{8519C907-4015-44AC-8E29-9A9B2AE9918A}" type="presOf" srcId="{6BFBD89F-B2A3-4813-81CA-95935194F637}" destId="{1CE197F5-03A6-4ACE-8066-F1635D804222}" srcOrd="0" destOrd="0" presId="urn:microsoft.com/office/officeart/2005/8/layout/hList1"/>
    <dgm:cxn modelId="{3F46A818-2659-4DCE-B316-3A6A66875AFB}" srcId="{9D136C87-9F50-49C6-AAFF-AEB37AD8EFAA}" destId="{F1BBAE9B-0EA6-4CCD-8734-0EBE44EB2929}" srcOrd="4" destOrd="0" parTransId="{7BA2AB00-395B-4815-952D-44A7E3848A56}" sibTransId="{55AF4EA6-128F-47B9-9202-137265C575DC}"/>
    <dgm:cxn modelId="{A7E9571E-AFC7-415F-A342-5A559988B703}" srcId="{9D136C87-9F50-49C6-AAFF-AEB37AD8EFAA}" destId="{79EC79DE-A01A-4CF2-A8D4-366A1E1ED21F}" srcOrd="0" destOrd="0" parTransId="{6DE76EFB-D452-40FD-BC89-3744E1E41E54}" sibTransId="{AD273D92-5E8C-4B6D-B9EE-01A28DAABF00}"/>
    <dgm:cxn modelId="{5FDB5726-F749-474B-8C2C-DE0292C55B66}" srcId="{9D136C87-9F50-49C6-AAFF-AEB37AD8EFAA}" destId="{660782F5-2A52-4A49-A49E-53B522338121}" srcOrd="1" destOrd="0" parTransId="{55608FBD-3E96-425D-A7FF-C055651205A9}" sibTransId="{CE50F38C-B001-42C6-915E-B79FAF9BA50C}"/>
    <dgm:cxn modelId="{6BAA4830-6F67-4F5D-8D5C-9A7A03031CEB}" type="presOf" srcId="{CB63196B-2FF5-406C-98A1-C447BFC89744}" destId="{AE73CEBD-0799-44BC-8892-8F6114B23440}" srcOrd="0" destOrd="0" presId="urn:microsoft.com/office/officeart/2005/8/layout/hList1"/>
    <dgm:cxn modelId="{2AFFCF3D-3DD5-402A-8922-E5BFE7157F34}" type="presOf" srcId="{F1BBAE9B-0EA6-4CCD-8734-0EBE44EB2929}" destId="{D284D195-50FB-44ED-8C15-BCF1F681667D}" srcOrd="0" destOrd="0" presId="urn:microsoft.com/office/officeart/2005/8/layout/hList1"/>
    <dgm:cxn modelId="{5DB1AC60-D10D-420D-95B0-44EE31C6D8C3}" type="presOf" srcId="{41E0B76E-24FB-4261-84FB-C1DCB9270BFB}" destId="{C3F8A61D-E365-40C1-AFD1-A513E7DDE29F}" srcOrd="0" destOrd="2" presId="urn:microsoft.com/office/officeart/2005/8/layout/hList1"/>
    <dgm:cxn modelId="{BD9B5F41-7308-49BD-AC44-6F3E0129F676}" type="presOf" srcId="{7F595F58-EB94-43D6-8130-1A6AC2984F27}" destId="{BF19174D-7F33-4570-8863-8EEE292438C1}" srcOrd="0" destOrd="0" presId="urn:microsoft.com/office/officeart/2005/8/layout/hList1"/>
    <dgm:cxn modelId="{61E88264-DEC5-43CD-B89A-BB2D04A0D59C}" type="presOf" srcId="{5B7FC444-6109-4E1A-91E9-501B0D681CF5}" destId="{DE7B5FEF-E630-4224-8227-EE95BD8033AD}" srcOrd="0" destOrd="1" presId="urn:microsoft.com/office/officeart/2005/8/layout/hList1"/>
    <dgm:cxn modelId="{12F0144A-BBF8-4CEC-8033-F7A1C411F439}" srcId="{9D136C87-9F50-49C6-AAFF-AEB37AD8EFAA}" destId="{7F595F58-EB94-43D6-8130-1A6AC2984F27}" srcOrd="3" destOrd="0" parTransId="{F439E25D-5098-4A5C-8ADB-815E71D44BE4}" sibTransId="{664F82D6-C497-4132-B9A6-BE27818C8CD3}"/>
    <dgm:cxn modelId="{FDE5234E-DEBD-4314-BB6B-0A4475399979}" type="presOf" srcId="{16EEC995-A3A2-425F-A989-CA0C2E4C0675}" destId="{B20A263F-F078-4F77-A43F-57FFC2856CD7}" srcOrd="0" destOrd="0" presId="urn:microsoft.com/office/officeart/2005/8/layout/hList1"/>
    <dgm:cxn modelId="{9897D54E-AEE6-47AA-8A6C-2BCA5273D2AE}" srcId="{16EEC995-A3A2-425F-A989-CA0C2E4C0675}" destId="{E0B71090-8C95-4C12-AEC1-EF1D59FAB35B}" srcOrd="0" destOrd="0" parTransId="{039C4751-FD21-49E2-8ABC-BC8D44D9607C}" sibTransId="{94523EFD-860A-4DD0-8E9F-6ECCDDB043A0}"/>
    <dgm:cxn modelId="{07199674-CBC3-44AD-807C-379D8CA65EC9}" type="presOf" srcId="{79EC79DE-A01A-4CF2-A8D4-366A1E1ED21F}" destId="{7D0464F1-A8B1-426B-B91E-6C2FDD89E09C}" srcOrd="0" destOrd="0" presId="urn:microsoft.com/office/officeart/2005/8/layout/hList1"/>
    <dgm:cxn modelId="{668EC355-16EA-4BD6-949A-63BC8D457D8A}" srcId="{79EC79DE-A01A-4CF2-A8D4-366A1E1ED21F}" destId="{61A8C553-52A7-4480-AEE8-40D85AA57498}" srcOrd="2" destOrd="0" parTransId="{4150A141-A124-4BBD-98F1-7CF65ACD5137}" sibTransId="{93350341-FE00-4C92-B817-DDC06ABE3FD2}"/>
    <dgm:cxn modelId="{7BC5447E-225F-498D-AD31-3BF4D9EE37F6}" srcId="{7F595F58-EB94-43D6-8130-1A6AC2984F27}" destId="{46C136D8-5F55-44B9-B2CF-54884CCF6BF5}" srcOrd="1" destOrd="0" parTransId="{152F8FE0-45CF-435B-8D88-30B523231847}" sibTransId="{C017812C-3ADD-45E4-BDCD-E24A0053E034}"/>
    <dgm:cxn modelId="{1A5CB382-BD29-4656-8720-03121AEABC7D}" srcId="{F1BBAE9B-0EA6-4CCD-8734-0EBE44EB2929}" destId="{5E061170-3D69-4574-A228-E218E1673B2B}" srcOrd="0" destOrd="0" parTransId="{A4F0B6B7-6AFB-4B67-BA69-A8506C652263}" sibTransId="{57D2304F-B274-425D-AE83-AA28FAB31C62}"/>
    <dgm:cxn modelId="{5BEDE882-7580-4973-9887-70D1F6937D8C}" type="presOf" srcId="{660782F5-2A52-4A49-A49E-53B522338121}" destId="{B9E7C933-CCE3-4AB5-BD1C-0D627338468B}" srcOrd="0" destOrd="0" presId="urn:microsoft.com/office/officeart/2005/8/layout/hList1"/>
    <dgm:cxn modelId="{E6595A83-47F9-4347-9AC0-2B952C463D95}" srcId="{660782F5-2A52-4A49-A49E-53B522338121}" destId="{D2563275-3548-429C-82D8-39C82370A479}" srcOrd="0" destOrd="0" parTransId="{680922E4-491C-4F90-99C0-48D2E6698BE4}" sibTransId="{A860EF63-1CD0-4E73-8365-9AA64A51E2C8}"/>
    <dgm:cxn modelId="{4F8B368C-19BB-456D-B933-917F87C35C4C}" srcId="{6BFBD89F-B2A3-4813-81CA-95935194F637}" destId="{D80E0A61-A5B4-4792-8CF1-FE159E595125}" srcOrd="0" destOrd="0" parTransId="{DA894664-202A-4B60-86ED-2E6A6745B1C8}" sibTransId="{42EA2132-AD5D-4CA6-8EB4-0AFB8516FF77}"/>
    <dgm:cxn modelId="{94FC0F8F-6389-4857-BB3E-E3BE65169B65}" srcId="{660782F5-2A52-4A49-A49E-53B522338121}" destId="{41E0B76E-24FB-4261-84FB-C1DCB9270BFB}" srcOrd="2" destOrd="0" parTransId="{B0020FBA-DDC3-477B-AB8D-1A00C24524A5}" sibTransId="{91EDB5A5-0682-4CE0-9AFD-4687E366585E}"/>
    <dgm:cxn modelId="{00205D99-F3B7-470A-BB6B-4F83C742E430}" type="presOf" srcId="{46C136D8-5F55-44B9-B2CF-54884CCF6BF5}" destId="{0CB777A1-1119-42D6-AA93-5FD2F98B88EA}" srcOrd="0" destOrd="1" presId="urn:microsoft.com/office/officeart/2005/8/layout/hList1"/>
    <dgm:cxn modelId="{16FC159C-FD78-4C7A-9ECB-1618BDCF09F5}" type="presOf" srcId="{E0B71090-8C95-4C12-AEC1-EF1D59FAB35B}" destId="{DE7B5FEF-E630-4224-8227-EE95BD8033AD}" srcOrd="0" destOrd="0" presId="urn:microsoft.com/office/officeart/2005/8/layout/hList1"/>
    <dgm:cxn modelId="{E361E89E-091A-4BD9-9772-3344AD7FF3F3}" type="presOf" srcId="{5E061170-3D69-4574-A228-E218E1673B2B}" destId="{C95822D1-C02A-40B8-8D90-A1CDEA234DBB}" srcOrd="0" destOrd="0" presId="urn:microsoft.com/office/officeart/2005/8/layout/hList1"/>
    <dgm:cxn modelId="{885729B7-5766-4834-877C-85BBF83FF117}" srcId="{16EEC995-A3A2-425F-A989-CA0C2E4C0675}" destId="{3922BF0D-7A5F-4B9B-A249-9AA7C48CADCC}" srcOrd="2" destOrd="0" parTransId="{EEE8767F-5754-409F-9AC6-8BA9AC26D969}" sibTransId="{D9B097CF-6CB0-4D94-9D3F-0F13E3335A77}"/>
    <dgm:cxn modelId="{A3D4F7BC-057A-4022-B00B-C07233308FCB}" srcId="{7F595F58-EB94-43D6-8130-1A6AC2984F27}" destId="{D730F957-3E68-4F8C-BAD0-1D9DE1E5B759}" srcOrd="0" destOrd="0" parTransId="{D1F51EA7-62EA-4EE9-BEE1-071E50A80A3E}" sibTransId="{B3D7AFC7-68CD-4F87-BABE-5E2B459A4FE9}"/>
    <dgm:cxn modelId="{F32414C1-906E-4463-A623-1BA3EF027851}" type="presOf" srcId="{D80E0A61-A5B4-4792-8CF1-FE159E595125}" destId="{895C94C5-40F2-4C73-B80C-8CF6DD5393C5}" srcOrd="0" destOrd="0" presId="urn:microsoft.com/office/officeart/2005/8/layout/hList1"/>
    <dgm:cxn modelId="{F15A56C6-52A2-4126-B12D-8793EBAFF2CE}" type="presOf" srcId="{D2563275-3548-429C-82D8-39C82370A479}" destId="{C3F8A61D-E365-40C1-AFD1-A513E7DDE29F}" srcOrd="0" destOrd="0" presId="urn:microsoft.com/office/officeart/2005/8/layout/hList1"/>
    <dgm:cxn modelId="{D5CCB6C7-9D66-43D8-A4E7-C2EAC1122F7C}" type="presOf" srcId="{324C277F-EA94-46E4-9D79-5B816301353F}" destId="{AE73CEBD-0799-44BC-8892-8F6114B23440}" srcOrd="0" destOrd="1" presId="urn:microsoft.com/office/officeart/2005/8/layout/hList1"/>
    <dgm:cxn modelId="{CBA219CF-5321-486D-B16E-29453E06FFCD}" srcId="{9D136C87-9F50-49C6-AAFF-AEB37AD8EFAA}" destId="{6BFBD89F-B2A3-4813-81CA-95935194F637}" srcOrd="2" destOrd="0" parTransId="{510C5489-35DF-4883-95F6-D9D46D21B21F}" sibTransId="{C818D2E9-A02A-4516-81A3-152176C5833F}"/>
    <dgm:cxn modelId="{619D4ADA-A35B-4A28-9B6A-3A6ED04471C8}" type="presOf" srcId="{9D136C87-9F50-49C6-AAFF-AEB37AD8EFAA}" destId="{93E93439-675E-4C00-925B-3885418D7CC2}" srcOrd="0" destOrd="0" presId="urn:microsoft.com/office/officeart/2005/8/layout/hList1"/>
    <dgm:cxn modelId="{FD1D05DD-B3F9-4A62-9F83-D3D395F25D1B}" srcId="{79EC79DE-A01A-4CF2-A8D4-366A1E1ED21F}" destId="{CB63196B-2FF5-406C-98A1-C447BFC89744}" srcOrd="0" destOrd="0" parTransId="{4B65A190-B4DE-4DBB-AC36-4FD2971213E8}" sibTransId="{29E88C2A-5010-415D-87A9-8DB33768CB52}"/>
    <dgm:cxn modelId="{BAC157E6-36C0-460B-88F9-80170ED4C17B}" srcId="{660782F5-2A52-4A49-A49E-53B522338121}" destId="{83ECF8E3-EEF3-4620-8A01-6702D2BB97EB}" srcOrd="1" destOrd="0" parTransId="{7A9216EC-0E28-40AF-8B90-E1ACBDD84E10}" sibTransId="{2F849C62-B18E-41C6-B02F-C252218F3987}"/>
    <dgm:cxn modelId="{8281DFE8-8A34-4AF4-8848-B526C0186DB4}" type="presOf" srcId="{3922BF0D-7A5F-4B9B-A249-9AA7C48CADCC}" destId="{DE7B5FEF-E630-4224-8227-EE95BD8033AD}" srcOrd="0" destOrd="2" presId="urn:microsoft.com/office/officeart/2005/8/layout/hList1"/>
    <dgm:cxn modelId="{AF3EA8F5-A399-4B27-A9A3-35BE8A4807F5}" type="presOf" srcId="{61A8C553-52A7-4480-AEE8-40D85AA57498}" destId="{AE73CEBD-0799-44BC-8892-8F6114B23440}" srcOrd="0" destOrd="2" presId="urn:microsoft.com/office/officeart/2005/8/layout/hList1"/>
    <dgm:cxn modelId="{D1C859FB-5F87-411B-9C12-F81DDBC45160}" type="presOf" srcId="{83ECF8E3-EEF3-4620-8A01-6702D2BB97EB}" destId="{C3F8A61D-E365-40C1-AFD1-A513E7DDE29F}" srcOrd="0" destOrd="1" presId="urn:microsoft.com/office/officeart/2005/8/layout/hList1"/>
    <dgm:cxn modelId="{6AE4A131-CE96-407D-BAEC-2EB49E796F65}" type="presParOf" srcId="{93E93439-675E-4C00-925B-3885418D7CC2}" destId="{FBC48D18-4CDA-4B97-A618-F9BA2464D791}" srcOrd="0" destOrd="0" presId="urn:microsoft.com/office/officeart/2005/8/layout/hList1"/>
    <dgm:cxn modelId="{04652010-EF2B-43E5-91C3-953FFF80A2BF}" type="presParOf" srcId="{FBC48D18-4CDA-4B97-A618-F9BA2464D791}" destId="{7D0464F1-A8B1-426B-B91E-6C2FDD89E09C}" srcOrd="0" destOrd="0" presId="urn:microsoft.com/office/officeart/2005/8/layout/hList1"/>
    <dgm:cxn modelId="{AD07C74B-BB2B-4C14-9D9D-A4BA09E33128}" type="presParOf" srcId="{FBC48D18-4CDA-4B97-A618-F9BA2464D791}" destId="{AE73CEBD-0799-44BC-8892-8F6114B23440}" srcOrd="1" destOrd="0" presId="urn:microsoft.com/office/officeart/2005/8/layout/hList1"/>
    <dgm:cxn modelId="{AD6C98EC-0997-4A37-9093-FDD1D14D274B}" type="presParOf" srcId="{93E93439-675E-4C00-925B-3885418D7CC2}" destId="{3646625E-E2BE-45A7-B03E-584B9929D9F4}" srcOrd="1" destOrd="0" presId="urn:microsoft.com/office/officeart/2005/8/layout/hList1"/>
    <dgm:cxn modelId="{296BD50A-A268-4F2F-8EC0-6D9CAB11B20F}" type="presParOf" srcId="{93E93439-675E-4C00-925B-3885418D7CC2}" destId="{9585060E-5591-490E-8E74-D2EF69B026F7}" srcOrd="2" destOrd="0" presId="urn:microsoft.com/office/officeart/2005/8/layout/hList1"/>
    <dgm:cxn modelId="{25E65D8E-A94F-4338-9A66-1A01586472E9}" type="presParOf" srcId="{9585060E-5591-490E-8E74-D2EF69B026F7}" destId="{B9E7C933-CCE3-4AB5-BD1C-0D627338468B}" srcOrd="0" destOrd="0" presId="urn:microsoft.com/office/officeart/2005/8/layout/hList1"/>
    <dgm:cxn modelId="{44ECEA09-16AA-4DBC-8378-D699E3A2D8C9}" type="presParOf" srcId="{9585060E-5591-490E-8E74-D2EF69B026F7}" destId="{C3F8A61D-E365-40C1-AFD1-A513E7DDE29F}" srcOrd="1" destOrd="0" presId="urn:microsoft.com/office/officeart/2005/8/layout/hList1"/>
    <dgm:cxn modelId="{CA6B6F33-3EF7-44B0-BC9E-BFB557FFFA87}" type="presParOf" srcId="{93E93439-675E-4C00-925B-3885418D7CC2}" destId="{5894EAB3-8F43-4E3A-9402-4A41E7B67442}" srcOrd="3" destOrd="0" presId="urn:microsoft.com/office/officeart/2005/8/layout/hList1"/>
    <dgm:cxn modelId="{D9FB4C52-F2D3-4DBC-98E8-199F97E193C5}" type="presParOf" srcId="{93E93439-675E-4C00-925B-3885418D7CC2}" destId="{CD408C91-16F5-4F0B-B55B-87AD3BCBF8C3}" srcOrd="4" destOrd="0" presId="urn:microsoft.com/office/officeart/2005/8/layout/hList1"/>
    <dgm:cxn modelId="{92A5077C-118C-4F1D-90B8-2297B848930D}" type="presParOf" srcId="{CD408C91-16F5-4F0B-B55B-87AD3BCBF8C3}" destId="{1CE197F5-03A6-4ACE-8066-F1635D804222}" srcOrd="0" destOrd="0" presId="urn:microsoft.com/office/officeart/2005/8/layout/hList1"/>
    <dgm:cxn modelId="{EA38B128-0D6A-4DB9-A581-062767C8C8F6}" type="presParOf" srcId="{CD408C91-16F5-4F0B-B55B-87AD3BCBF8C3}" destId="{895C94C5-40F2-4C73-B80C-8CF6DD5393C5}" srcOrd="1" destOrd="0" presId="urn:microsoft.com/office/officeart/2005/8/layout/hList1"/>
    <dgm:cxn modelId="{21371D1A-F656-4F22-AE25-B9F107A7C00A}" type="presParOf" srcId="{93E93439-675E-4C00-925B-3885418D7CC2}" destId="{634F1FF8-B737-43CC-AC16-1D2F118DA70D}" srcOrd="5" destOrd="0" presId="urn:microsoft.com/office/officeart/2005/8/layout/hList1"/>
    <dgm:cxn modelId="{0CC50166-9989-4C3A-AA8D-4139463D7298}" type="presParOf" srcId="{93E93439-675E-4C00-925B-3885418D7CC2}" destId="{B7395475-8532-40F0-B244-B9B656067F13}" srcOrd="6" destOrd="0" presId="urn:microsoft.com/office/officeart/2005/8/layout/hList1"/>
    <dgm:cxn modelId="{07FD6832-9245-4EB7-B4AA-562DB15B99DF}" type="presParOf" srcId="{B7395475-8532-40F0-B244-B9B656067F13}" destId="{BF19174D-7F33-4570-8863-8EEE292438C1}" srcOrd="0" destOrd="0" presId="urn:microsoft.com/office/officeart/2005/8/layout/hList1"/>
    <dgm:cxn modelId="{F2C4A1CB-7BF8-4FB0-9D9E-46E69E7FEC3E}" type="presParOf" srcId="{B7395475-8532-40F0-B244-B9B656067F13}" destId="{0CB777A1-1119-42D6-AA93-5FD2F98B88EA}" srcOrd="1" destOrd="0" presId="urn:microsoft.com/office/officeart/2005/8/layout/hList1"/>
    <dgm:cxn modelId="{4E0D2F3A-237D-42FD-8E09-F7872E49B9CF}" type="presParOf" srcId="{93E93439-675E-4C00-925B-3885418D7CC2}" destId="{1FDBC8C9-434F-4AFF-A6E0-D62DACB55DC6}" srcOrd="7" destOrd="0" presId="urn:microsoft.com/office/officeart/2005/8/layout/hList1"/>
    <dgm:cxn modelId="{E577E6F9-BEA7-4225-817E-E46A1926D144}" type="presParOf" srcId="{93E93439-675E-4C00-925B-3885418D7CC2}" destId="{9A0D1BD6-8FDF-465C-8369-AE06A3C7F497}" srcOrd="8" destOrd="0" presId="urn:microsoft.com/office/officeart/2005/8/layout/hList1"/>
    <dgm:cxn modelId="{E8F909FC-1A5E-4F49-BC36-7CED98D1D2D6}" type="presParOf" srcId="{9A0D1BD6-8FDF-465C-8369-AE06A3C7F497}" destId="{D284D195-50FB-44ED-8C15-BCF1F681667D}" srcOrd="0" destOrd="0" presId="urn:microsoft.com/office/officeart/2005/8/layout/hList1"/>
    <dgm:cxn modelId="{2E7354CA-071C-4D87-97F6-ABDE4E930AEB}" type="presParOf" srcId="{9A0D1BD6-8FDF-465C-8369-AE06A3C7F497}" destId="{C95822D1-C02A-40B8-8D90-A1CDEA234DBB}" srcOrd="1" destOrd="0" presId="urn:microsoft.com/office/officeart/2005/8/layout/hList1"/>
    <dgm:cxn modelId="{29565691-A93C-433F-A375-858A9EFFBF40}" type="presParOf" srcId="{93E93439-675E-4C00-925B-3885418D7CC2}" destId="{95B243E7-CFCD-4BA1-8E55-78EB1863E441}" srcOrd="9" destOrd="0" presId="urn:microsoft.com/office/officeart/2005/8/layout/hList1"/>
    <dgm:cxn modelId="{E90117FC-1782-46E0-8CA8-9E93CFFEDC92}" type="presParOf" srcId="{93E93439-675E-4C00-925B-3885418D7CC2}" destId="{BD805300-053A-46DD-8F72-C669EEAB3C85}" srcOrd="10" destOrd="0" presId="urn:microsoft.com/office/officeart/2005/8/layout/hList1"/>
    <dgm:cxn modelId="{44339511-1A82-4A2D-8A57-359772BB7673}" type="presParOf" srcId="{BD805300-053A-46DD-8F72-C669EEAB3C85}" destId="{B20A263F-F078-4F77-A43F-57FFC2856CD7}" srcOrd="0" destOrd="0" presId="urn:microsoft.com/office/officeart/2005/8/layout/hList1"/>
    <dgm:cxn modelId="{2BDE1F70-1542-42E4-B031-6F511D64F355}" type="presParOf" srcId="{BD805300-053A-46DD-8F72-C669EEAB3C85}" destId="{DE7B5FEF-E630-4224-8227-EE95BD8033A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136C87-9F50-49C6-AAFF-AEB37AD8EFA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79EC79DE-A01A-4CF2-A8D4-366A1E1ED21F}">
      <dgm:prSet phldrT="[Texte]" custT="1"/>
      <dgm:spPr/>
      <dgm:t>
        <a:bodyPr/>
        <a:lstStyle/>
        <a:p>
          <a:r>
            <a:rPr lang="fr-BE" sz="1050" dirty="0">
              <a:latin typeface="Franklin Gothic Book" panose="020B0503020102020204" pitchFamily="34" charset="0"/>
            </a:rPr>
            <a:t>Strychnine N-oxide</a:t>
          </a:r>
        </a:p>
      </dgm:t>
    </dgm:pt>
    <dgm:pt modelId="{AD273D92-5E8C-4B6D-B9EE-01A28DAABF00}" type="sibTrans" cxnId="{A7E9571E-AFC7-415F-A342-5A559988B703}">
      <dgm:prSet/>
      <dgm:spPr/>
      <dgm:t>
        <a:bodyPr/>
        <a:lstStyle/>
        <a:p>
          <a:endParaRPr lang="fr-BE"/>
        </a:p>
      </dgm:t>
    </dgm:pt>
    <dgm:pt modelId="{6DE76EFB-D452-40FD-BC89-3744E1E41E54}" type="parTrans" cxnId="{A7E9571E-AFC7-415F-A342-5A559988B703}">
      <dgm:prSet/>
      <dgm:spPr/>
      <dgm:t>
        <a:bodyPr/>
        <a:lstStyle/>
        <a:p>
          <a:endParaRPr lang="fr-BE"/>
        </a:p>
      </dgm:t>
    </dgm:pt>
    <dgm:pt modelId="{CB63196B-2FF5-406C-98A1-C447BFC89744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nux-vomica </a:t>
          </a:r>
          <a:r>
            <a:rPr lang="fr-BE" sz="1200" dirty="0">
              <a:latin typeface="Franklin Gothic Book" panose="020B0503020102020204" pitchFamily="34" charset="0"/>
            </a:rPr>
            <a:t>(TB+RB+S)</a:t>
          </a:r>
        </a:p>
      </dgm:t>
    </dgm:pt>
    <dgm:pt modelId="{29E88C2A-5010-415D-87A9-8DB33768CB52}" type="sibTrans" cxnId="{FD1D05DD-B3F9-4A62-9F83-D3D395F25D1B}">
      <dgm:prSet/>
      <dgm:spPr/>
      <dgm:t>
        <a:bodyPr/>
        <a:lstStyle/>
        <a:p>
          <a:endParaRPr lang="fr-BE"/>
        </a:p>
      </dgm:t>
    </dgm:pt>
    <dgm:pt modelId="{4B65A190-B4DE-4DBB-AC36-4FD2971213E8}" type="parTrans" cxnId="{FD1D05DD-B3F9-4A62-9F83-D3D395F25D1B}">
      <dgm:prSet/>
      <dgm:spPr/>
      <dgm:t>
        <a:bodyPr/>
        <a:lstStyle/>
        <a:p>
          <a:endParaRPr lang="fr-BE"/>
        </a:p>
      </dgm:t>
    </dgm:pt>
    <dgm:pt modelId="{32E92F92-BEEC-4E83-B94E-9C7E158E1607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ignatii </a:t>
          </a:r>
          <a:r>
            <a:rPr lang="fr-BE" sz="1200" dirty="0">
              <a:latin typeface="Franklin Gothic Book" panose="020B0503020102020204" pitchFamily="34" charset="0"/>
            </a:rPr>
            <a:t>(Fr)</a:t>
          </a:r>
        </a:p>
      </dgm:t>
    </dgm:pt>
    <dgm:pt modelId="{B884318F-FAC9-45BE-942D-A04F8404A2B2}" type="parTrans" cxnId="{FD0A1E0D-47D0-4E97-B40F-AF355D83B54D}">
      <dgm:prSet/>
      <dgm:spPr/>
      <dgm:t>
        <a:bodyPr/>
        <a:lstStyle/>
        <a:p>
          <a:endParaRPr lang="fr-BE"/>
        </a:p>
      </dgm:t>
    </dgm:pt>
    <dgm:pt modelId="{17A308A8-FC15-4787-9756-87210462774F}" type="sibTrans" cxnId="{FD0A1E0D-47D0-4E97-B40F-AF355D83B54D}">
      <dgm:prSet/>
      <dgm:spPr/>
      <dgm:t>
        <a:bodyPr/>
        <a:lstStyle/>
        <a:p>
          <a:endParaRPr lang="fr-BE"/>
        </a:p>
      </dgm:t>
    </dgm:pt>
    <dgm:pt modelId="{01CC05A2-AF62-478F-9737-203FBF0273AB}">
      <dgm:prSet phldrT="[Texte]" custT="1"/>
      <dgm:spPr/>
      <dgm:t>
        <a:bodyPr/>
        <a:lstStyle/>
        <a:p>
          <a:r>
            <a:rPr lang="fr-BE" sz="1200" dirty="0">
              <a:latin typeface="Franklin Gothic Book" panose="020B0503020102020204" pitchFamily="34" charset="0"/>
            </a:rPr>
            <a:t>Antirhine</a:t>
          </a:r>
        </a:p>
      </dgm:t>
    </dgm:pt>
    <dgm:pt modelId="{EFCA1910-447F-4A0E-91E8-07340FF52645}" type="parTrans" cxnId="{78770CA4-0E1D-4B8C-8146-EFCEBB09D36A}">
      <dgm:prSet/>
      <dgm:spPr/>
      <dgm:t>
        <a:bodyPr/>
        <a:lstStyle/>
        <a:p>
          <a:endParaRPr lang="fr-BE"/>
        </a:p>
      </dgm:t>
    </dgm:pt>
    <dgm:pt modelId="{E7CA8EBB-BEA9-45A4-9F8D-D6CF850F70AC}" type="sibTrans" cxnId="{78770CA4-0E1D-4B8C-8146-EFCEBB09D36A}">
      <dgm:prSet/>
      <dgm:spPr/>
      <dgm:t>
        <a:bodyPr/>
        <a:lstStyle/>
        <a:p>
          <a:endParaRPr lang="fr-BE"/>
        </a:p>
      </dgm:t>
    </dgm:pt>
    <dgm:pt modelId="{9357DFBC-5C88-49ED-9FFE-7349E0170314}">
      <dgm:prSet phldrT="[Texte]" custT="1"/>
      <dgm:spPr/>
      <dgm:t>
        <a:bodyPr/>
        <a:lstStyle/>
        <a:p>
          <a:r>
            <a:rPr lang="fr-BE" sz="1200" dirty="0">
              <a:latin typeface="Franklin Gothic Book" panose="020B0503020102020204" pitchFamily="34" charset="0"/>
            </a:rPr>
            <a:t>N</a:t>
          </a:r>
          <a:r>
            <a:rPr lang="fr-BE" sz="1200" baseline="30000" dirty="0">
              <a:latin typeface="Franklin Gothic Book" panose="020B0503020102020204" pitchFamily="34" charset="0"/>
            </a:rPr>
            <a:t>4</a:t>
          </a:r>
          <a:r>
            <a:rPr lang="fr-BE" sz="1200" dirty="0">
              <a:latin typeface="Franklin Gothic Book" panose="020B0503020102020204" pitchFamily="34" charset="0"/>
            </a:rPr>
            <a:t>-methylantirhine</a:t>
          </a:r>
        </a:p>
      </dgm:t>
    </dgm:pt>
    <dgm:pt modelId="{00691D6A-85CA-4FDF-9BB6-A5BD68F5A739}" type="parTrans" cxnId="{0EE0CD58-B3BE-4A60-AF27-63BF9806972A}">
      <dgm:prSet/>
      <dgm:spPr/>
      <dgm:t>
        <a:bodyPr/>
        <a:lstStyle/>
        <a:p>
          <a:endParaRPr lang="fr-BE"/>
        </a:p>
      </dgm:t>
    </dgm:pt>
    <dgm:pt modelId="{2E9B6FA9-DBA9-49B0-89F1-2851202CD907}" type="sibTrans" cxnId="{0EE0CD58-B3BE-4A60-AF27-63BF9806972A}">
      <dgm:prSet/>
      <dgm:spPr/>
      <dgm:t>
        <a:bodyPr/>
        <a:lstStyle/>
        <a:p>
          <a:endParaRPr lang="fr-BE"/>
        </a:p>
      </dgm:t>
    </dgm:pt>
    <dgm:pt modelId="{DA011771-2C86-420E-9524-B746C42287ED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usambarensis </a:t>
          </a:r>
          <a:r>
            <a:rPr lang="fr-BE" sz="1200" dirty="0">
              <a:latin typeface="Franklin Gothic Book" panose="020B0503020102020204" pitchFamily="34" charset="0"/>
            </a:rPr>
            <a:t>(</a:t>
          </a:r>
          <a:r>
            <a:rPr lang="fr-BE" sz="1200" dirty="0" err="1">
              <a:latin typeface="Franklin Gothic Book" panose="020B0503020102020204" pitchFamily="34" charset="0"/>
            </a:rPr>
            <a:t>Fr+RB</a:t>
          </a:r>
          <a:r>
            <a:rPr lang="fr-BE" sz="1200" dirty="0">
              <a:latin typeface="Franklin Gothic Book" panose="020B0503020102020204" pitchFamily="34" charset="0"/>
            </a:rPr>
            <a:t>)</a:t>
          </a:r>
        </a:p>
      </dgm:t>
    </dgm:pt>
    <dgm:pt modelId="{5BA4E321-E366-44EC-A70C-2459D8D30E7A}" type="parTrans" cxnId="{65B86326-1430-42B9-8CDE-F40D57DDC83A}">
      <dgm:prSet/>
      <dgm:spPr/>
      <dgm:t>
        <a:bodyPr/>
        <a:lstStyle/>
        <a:p>
          <a:endParaRPr lang="fr-BE"/>
        </a:p>
      </dgm:t>
    </dgm:pt>
    <dgm:pt modelId="{87E0ECDD-30AA-4F91-8DFA-B39CB2EDA743}" type="sibTrans" cxnId="{65B86326-1430-42B9-8CDE-F40D57DDC83A}">
      <dgm:prSet/>
      <dgm:spPr/>
      <dgm:t>
        <a:bodyPr/>
        <a:lstStyle/>
        <a:p>
          <a:endParaRPr lang="fr-BE"/>
        </a:p>
      </dgm:t>
    </dgm:pt>
    <dgm:pt modelId="{47057E21-CC95-4D34-9612-945FD2E671EF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gossweileri </a:t>
          </a:r>
          <a:r>
            <a:rPr lang="fr-BE" sz="1200" dirty="0">
              <a:latin typeface="Franklin Gothic Book" panose="020B0503020102020204" pitchFamily="34" charset="0"/>
            </a:rPr>
            <a:t>(RB)</a:t>
          </a:r>
        </a:p>
      </dgm:t>
    </dgm:pt>
    <dgm:pt modelId="{953799C2-E5A1-4B97-934A-A10A72DE53CC}" type="parTrans" cxnId="{B1E3B187-5664-4A43-BEFF-327F4F9A52F7}">
      <dgm:prSet/>
      <dgm:spPr/>
      <dgm:t>
        <a:bodyPr/>
        <a:lstStyle/>
        <a:p>
          <a:endParaRPr lang="fr-BE"/>
        </a:p>
      </dgm:t>
    </dgm:pt>
    <dgm:pt modelId="{0C7DE361-300E-4690-BC93-9CDC9BC8E4E9}" type="sibTrans" cxnId="{B1E3B187-5664-4A43-BEFF-327F4F9A52F7}">
      <dgm:prSet/>
      <dgm:spPr/>
      <dgm:t>
        <a:bodyPr/>
        <a:lstStyle/>
        <a:p>
          <a:endParaRPr lang="fr-BE"/>
        </a:p>
      </dgm:t>
    </dgm:pt>
    <dgm:pt modelId="{E9F751D5-E9B6-4A08-A152-4D480FE18957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gossweileri </a:t>
          </a:r>
          <a:r>
            <a:rPr lang="fr-BE" sz="1200" dirty="0">
              <a:latin typeface="Franklin Gothic Book" panose="020B0503020102020204" pitchFamily="34" charset="0"/>
            </a:rPr>
            <a:t>(RB)</a:t>
          </a:r>
        </a:p>
      </dgm:t>
    </dgm:pt>
    <dgm:pt modelId="{45DEBEA0-D2EB-49C3-BC8D-97E0D48FC75E}" type="parTrans" cxnId="{42AC58DC-0B13-42E8-8D5D-E5FA50B7F388}">
      <dgm:prSet/>
      <dgm:spPr/>
      <dgm:t>
        <a:bodyPr/>
        <a:lstStyle/>
        <a:p>
          <a:endParaRPr lang="fr-BE"/>
        </a:p>
      </dgm:t>
    </dgm:pt>
    <dgm:pt modelId="{CA4FB7B7-69E5-4447-85B5-93CBE9EA631F}" type="sibTrans" cxnId="{42AC58DC-0B13-42E8-8D5D-E5FA50B7F388}">
      <dgm:prSet/>
      <dgm:spPr/>
      <dgm:t>
        <a:bodyPr/>
        <a:lstStyle/>
        <a:p>
          <a:endParaRPr lang="fr-BE"/>
        </a:p>
      </dgm:t>
    </dgm:pt>
    <dgm:pt modelId="{2C2D795E-2B44-4D56-8086-34DAEF32506A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mellodora </a:t>
          </a:r>
          <a:r>
            <a:rPr lang="fr-BE" sz="1200" dirty="0">
              <a:latin typeface="Franklin Gothic Book" panose="020B0503020102020204" pitchFamily="34" charset="0"/>
            </a:rPr>
            <a:t>(R+TB+L)</a:t>
          </a:r>
        </a:p>
      </dgm:t>
    </dgm:pt>
    <dgm:pt modelId="{B195EC97-AF29-4393-9860-CAB5AFCE5029}" type="parTrans" cxnId="{1E4DFCE3-A24E-45D8-8DDF-CCDDC6B85680}">
      <dgm:prSet/>
      <dgm:spPr/>
      <dgm:t>
        <a:bodyPr/>
        <a:lstStyle/>
        <a:p>
          <a:endParaRPr lang="fr-BE"/>
        </a:p>
      </dgm:t>
    </dgm:pt>
    <dgm:pt modelId="{815AF6CD-1FDD-436A-A6C6-1609C5478711}" type="sibTrans" cxnId="{1E4DFCE3-A24E-45D8-8DDF-CCDDC6B85680}">
      <dgm:prSet/>
      <dgm:spPr/>
      <dgm:t>
        <a:bodyPr/>
        <a:lstStyle/>
        <a:p>
          <a:endParaRPr lang="fr-BE"/>
        </a:p>
      </dgm:t>
    </dgm:pt>
    <dgm:pt modelId="{8257DFA0-7BB8-4248-9551-CF2448DA5B15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tricalysioides </a:t>
          </a:r>
          <a:r>
            <a:rPr lang="fr-BE" sz="1200" dirty="0">
              <a:latin typeface="Franklin Gothic Book" panose="020B0503020102020204" pitchFamily="34" charset="0"/>
            </a:rPr>
            <a:t>(TB)</a:t>
          </a:r>
        </a:p>
      </dgm:t>
    </dgm:pt>
    <dgm:pt modelId="{7DAE6FB6-3892-4958-A87C-C10AF9CBF5B1}" type="parTrans" cxnId="{E3D4404F-B03D-4467-87D3-63319ECA93B8}">
      <dgm:prSet/>
      <dgm:spPr/>
      <dgm:t>
        <a:bodyPr/>
        <a:lstStyle/>
        <a:p>
          <a:endParaRPr lang="fr-BE"/>
        </a:p>
      </dgm:t>
    </dgm:pt>
    <dgm:pt modelId="{A06242F3-479D-4938-B9A1-FA68FE949C1F}" type="sibTrans" cxnId="{E3D4404F-B03D-4467-87D3-63319ECA93B8}">
      <dgm:prSet/>
      <dgm:spPr/>
      <dgm:t>
        <a:bodyPr/>
        <a:lstStyle/>
        <a:p>
          <a:endParaRPr lang="fr-BE"/>
        </a:p>
      </dgm:t>
    </dgm:pt>
    <dgm:pt modelId="{CADCEE82-3456-4026-BD6F-58D21D001884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mellodora </a:t>
          </a:r>
          <a:r>
            <a:rPr lang="fr-BE" sz="1200" dirty="0">
              <a:latin typeface="Franklin Gothic Book" panose="020B0503020102020204" pitchFamily="34" charset="0"/>
            </a:rPr>
            <a:t>(R)</a:t>
          </a:r>
        </a:p>
      </dgm:t>
    </dgm:pt>
    <dgm:pt modelId="{0D6242A9-DE08-4D5C-804A-42F1604AFF70}" type="parTrans" cxnId="{39783223-F890-4BD2-953C-0308879F22D3}">
      <dgm:prSet/>
      <dgm:spPr/>
      <dgm:t>
        <a:bodyPr/>
        <a:lstStyle/>
        <a:p>
          <a:endParaRPr lang="fr-BE"/>
        </a:p>
      </dgm:t>
    </dgm:pt>
    <dgm:pt modelId="{ECD284F3-E1A7-4866-B171-FD50AECA58BD}" type="sibTrans" cxnId="{39783223-F890-4BD2-953C-0308879F22D3}">
      <dgm:prSet/>
      <dgm:spPr/>
      <dgm:t>
        <a:bodyPr/>
        <a:lstStyle/>
        <a:p>
          <a:endParaRPr lang="fr-BE"/>
        </a:p>
      </dgm:t>
    </dgm:pt>
    <dgm:pt modelId="{C33AAB98-AB8C-4F9B-85C4-10F1D11D038D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icaja </a:t>
          </a:r>
          <a:r>
            <a:rPr lang="fr-BE" sz="1200" dirty="0">
              <a:latin typeface="Franklin Gothic Book" panose="020B0503020102020204" pitchFamily="34" charset="0"/>
            </a:rPr>
            <a:t>(CB)</a:t>
          </a:r>
        </a:p>
      </dgm:t>
    </dgm:pt>
    <dgm:pt modelId="{F26F4518-58F9-4B60-BE46-69F18C8E028A}" type="parTrans" cxnId="{5304EF83-1345-46ED-AF6A-9EC964BEF684}">
      <dgm:prSet/>
      <dgm:spPr/>
      <dgm:t>
        <a:bodyPr/>
        <a:lstStyle/>
        <a:p>
          <a:endParaRPr lang="fr-BE"/>
        </a:p>
      </dgm:t>
    </dgm:pt>
    <dgm:pt modelId="{8F6C02B4-EE32-4DFD-8BCA-7543A91BD6DA}" type="sibTrans" cxnId="{5304EF83-1345-46ED-AF6A-9EC964BEF684}">
      <dgm:prSet/>
      <dgm:spPr/>
      <dgm:t>
        <a:bodyPr/>
        <a:lstStyle/>
        <a:p>
          <a:endParaRPr lang="fr-BE"/>
        </a:p>
      </dgm:t>
    </dgm:pt>
    <dgm:pt modelId="{79267527-2F3A-4B12-B729-0D73408EFF15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nux-vomica </a:t>
          </a:r>
          <a:r>
            <a:rPr lang="fr-BE" sz="1200" dirty="0">
              <a:latin typeface="Franklin Gothic Book" panose="020B0503020102020204" pitchFamily="34" charset="0"/>
            </a:rPr>
            <a:t>(TB+RB)</a:t>
          </a:r>
        </a:p>
      </dgm:t>
    </dgm:pt>
    <dgm:pt modelId="{751BAAFA-099F-4984-8589-AB9C3BD0B0F0}" type="parTrans" cxnId="{6853C3EE-0E4D-4DAB-9D90-61D2A6C6C287}">
      <dgm:prSet/>
      <dgm:spPr/>
      <dgm:t>
        <a:bodyPr/>
        <a:lstStyle/>
        <a:p>
          <a:endParaRPr lang="fr-BE"/>
        </a:p>
      </dgm:t>
    </dgm:pt>
    <dgm:pt modelId="{A8918275-9EC4-415E-9157-0672B5B43CD9}" type="sibTrans" cxnId="{6853C3EE-0E4D-4DAB-9D90-61D2A6C6C287}">
      <dgm:prSet/>
      <dgm:spPr/>
      <dgm:t>
        <a:bodyPr/>
        <a:lstStyle/>
        <a:p>
          <a:endParaRPr lang="fr-BE"/>
        </a:p>
      </dgm:t>
    </dgm:pt>
    <dgm:pt modelId="{91AF8584-E2C3-4472-8C2C-E4C05A3F2A1B}">
      <dgm:prSet phldrT="[Texte]" custT="1"/>
      <dgm:spPr/>
      <dgm:t>
        <a:bodyPr/>
        <a:lstStyle/>
        <a:p>
          <a:r>
            <a:rPr lang="fr-BE" sz="1200" i="1" dirty="0">
              <a:latin typeface="Franklin Gothic Book" panose="020B0503020102020204" pitchFamily="34" charset="0"/>
            </a:rPr>
            <a:t>S. johnsonii </a:t>
          </a:r>
          <a:r>
            <a:rPr lang="fr-BE" sz="1200" dirty="0">
              <a:latin typeface="Franklin Gothic Book" panose="020B0503020102020204" pitchFamily="34" charset="0"/>
            </a:rPr>
            <a:t>(L)</a:t>
          </a:r>
        </a:p>
      </dgm:t>
    </dgm:pt>
    <dgm:pt modelId="{2475CC5C-B516-4247-990B-B4DCDFE68881}" type="parTrans" cxnId="{5DD48DDB-9C8B-45D5-BA9E-F323894334BA}">
      <dgm:prSet/>
      <dgm:spPr/>
      <dgm:t>
        <a:bodyPr/>
        <a:lstStyle/>
        <a:p>
          <a:endParaRPr lang="fr-BE"/>
        </a:p>
      </dgm:t>
    </dgm:pt>
    <dgm:pt modelId="{C96E4970-CFE8-47E2-803E-1F66A90300A0}" type="sibTrans" cxnId="{5DD48DDB-9C8B-45D5-BA9E-F323894334BA}">
      <dgm:prSet/>
      <dgm:spPr/>
      <dgm:t>
        <a:bodyPr/>
        <a:lstStyle/>
        <a:p>
          <a:endParaRPr lang="fr-BE"/>
        </a:p>
      </dgm:t>
    </dgm:pt>
    <dgm:pt modelId="{543461E2-DF75-4C63-9D06-28C57F0B50BC}">
      <dgm:prSet phldrT="[Texte]" custT="1"/>
      <dgm:spPr/>
      <dgm:t>
        <a:bodyPr/>
        <a:lstStyle/>
        <a:p>
          <a:r>
            <a:rPr lang="fr-BE" sz="1200">
              <a:latin typeface="Franklin Gothic Book" panose="020B0503020102020204" pitchFamily="34" charset="0"/>
            </a:rPr>
            <a:t>Panarine</a:t>
          </a:r>
          <a:endParaRPr lang="fr-BE" sz="1200" dirty="0">
            <a:latin typeface="Franklin Gothic Book" panose="020B0503020102020204" pitchFamily="34" charset="0"/>
          </a:endParaRPr>
        </a:p>
      </dgm:t>
    </dgm:pt>
    <dgm:pt modelId="{D99FAB74-99D8-42B6-AE41-0764B4CB3479}" type="parTrans" cxnId="{61FEF07A-57F7-486D-B965-8EF371ECE091}">
      <dgm:prSet/>
      <dgm:spPr/>
      <dgm:t>
        <a:bodyPr/>
        <a:lstStyle/>
        <a:p>
          <a:endParaRPr lang="fr-BE"/>
        </a:p>
      </dgm:t>
    </dgm:pt>
    <dgm:pt modelId="{C94E141D-1E71-4420-B2EC-61E5B5586D88}" type="sibTrans" cxnId="{61FEF07A-57F7-486D-B965-8EF371ECE091}">
      <dgm:prSet/>
      <dgm:spPr/>
      <dgm:t>
        <a:bodyPr/>
        <a:lstStyle/>
        <a:p>
          <a:endParaRPr lang="fr-BE"/>
        </a:p>
      </dgm:t>
    </dgm:pt>
    <dgm:pt modelId="{BDFFC56D-1C87-47F0-9FCE-1EAC2E8F4EE0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tricalysioides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7C5DAF0C-5467-4979-B108-584DDDDD737C}" type="parTrans" cxnId="{58F82B77-6699-4CA6-8612-98344D8E7675}">
      <dgm:prSet/>
      <dgm:spPr/>
      <dgm:t>
        <a:bodyPr/>
        <a:lstStyle/>
        <a:p>
          <a:endParaRPr lang="fr-BE"/>
        </a:p>
      </dgm:t>
    </dgm:pt>
    <dgm:pt modelId="{2CE80BC1-E547-4855-8BA6-9132495DE491}" type="sibTrans" cxnId="{58F82B77-6699-4CA6-8612-98344D8E7675}">
      <dgm:prSet/>
      <dgm:spPr/>
      <dgm:t>
        <a:bodyPr/>
        <a:lstStyle/>
        <a:p>
          <a:endParaRPr lang="fr-BE"/>
        </a:p>
      </dgm:t>
    </dgm:pt>
    <dgm:pt modelId="{776AE942-8DE7-49B0-9E10-9DF9A4A40F25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longicaudata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60B0828B-04F3-43DB-B511-D8269A6CAD1B}" type="parTrans" cxnId="{03DD5439-71C7-4DF4-BC71-2B95915AD54B}">
      <dgm:prSet/>
      <dgm:spPr/>
      <dgm:t>
        <a:bodyPr/>
        <a:lstStyle/>
        <a:p>
          <a:endParaRPr lang="fr-BE"/>
        </a:p>
      </dgm:t>
    </dgm:pt>
    <dgm:pt modelId="{8CF4C158-C3F3-4396-9ECE-A04B04A829F9}" type="sibTrans" cxnId="{03DD5439-71C7-4DF4-BC71-2B95915AD54B}">
      <dgm:prSet/>
      <dgm:spPr/>
      <dgm:t>
        <a:bodyPr/>
        <a:lstStyle/>
        <a:p>
          <a:endParaRPr lang="fr-BE"/>
        </a:p>
      </dgm:t>
    </dgm:pt>
    <dgm:pt modelId="{5421F658-D321-4566-BC8F-B656E95F55D2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icaja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118753C8-5EED-4558-84F1-1B8EA371B08A}" type="parTrans" cxnId="{B9061AAF-AA36-45B4-A303-D4E8CEBE370B}">
      <dgm:prSet/>
      <dgm:spPr/>
      <dgm:t>
        <a:bodyPr/>
        <a:lstStyle/>
        <a:p>
          <a:endParaRPr lang="fr-BE"/>
        </a:p>
      </dgm:t>
    </dgm:pt>
    <dgm:pt modelId="{950A6022-2158-4866-9BD2-283C9011D2AC}" type="sibTrans" cxnId="{B9061AAF-AA36-45B4-A303-D4E8CEBE370B}">
      <dgm:prSet/>
      <dgm:spPr/>
      <dgm:t>
        <a:bodyPr/>
        <a:lstStyle/>
        <a:p>
          <a:endParaRPr lang="fr-BE"/>
        </a:p>
      </dgm:t>
    </dgm:pt>
    <dgm:pt modelId="{7A758F06-842A-436E-A176-FC06921B83AA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nux-vomica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6B5F52E8-6144-43F7-8D49-A4084D86FEBE}" type="parTrans" cxnId="{B438C1BE-7AD7-43CF-AE5D-D83502BB1F5A}">
      <dgm:prSet/>
      <dgm:spPr/>
      <dgm:t>
        <a:bodyPr/>
        <a:lstStyle/>
        <a:p>
          <a:endParaRPr lang="fr-BE"/>
        </a:p>
      </dgm:t>
    </dgm:pt>
    <dgm:pt modelId="{763B6F83-11E0-40D5-A5E9-EC7B0B9CAB52}" type="sibTrans" cxnId="{B438C1BE-7AD7-43CF-AE5D-D83502BB1F5A}">
      <dgm:prSet/>
      <dgm:spPr/>
      <dgm:t>
        <a:bodyPr/>
        <a:lstStyle/>
        <a:p>
          <a:endParaRPr lang="fr-BE"/>
        </a:p>
      </dgm:t>
    </dgm:pt>
    <dgm:pt modelId="{63429E42-732D-45DB-8E2E-65A43B1E0468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</a:t>
          </a:r>
          <a:r>
            <a:rPr lang="fr-BE" i="1" dirty="0" err="1">
              <a:latin typeface="Franklin Gothic Book" panose="020B0503020102020204" pitchFamily="34" charset="0"/>
            </a:rPr>
            <a:t>potatorum</a:t>
          </a:r>
          <a:r>
            <a:rPr lang="fr-BE" i="1" dirty="0">
              <a:latin typeface="Franklin Gothic Book" panose="020B0503020102020204" pitchFamily="34" charset="0"/>
            </a:rPr>
            <a:t>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450C1F00-4AED-486F-A897-44D839A37B18}" type="parTrans" cxnId="{9C687E6A-ADDE-49E3-8406-30131F11662D}">
      <dgm:prSet/>
      <dgm:spPr/>
      <dgm:t>
        <a:bodyPr/>
        <a:lstStyle/>
        <a:p>
          <a:endParaRPr lang="fr-BE"/>
        </a:p>
      </dgm:t>
    </dgm:pt>
    <dgm:pt modelId="{9CBD861A-7A0D-41AE-AFD8-B0DB3862B289}" type="sibTrans" cxnId="{9C687E6A-ADDE-49E3-8406-30131F11662D}">
      <dgm:prSet/>
      <dgm:spPr/>
      <dgm:t>
        <a:bodyPr/>
        <a:lstStyle/>
        <a:p>
          <a:endParaRPr lang="fr-BE"/>
        </a:p>
      </dgm:t>
    </dgm:pt>
    <dgm:pt modelId="{45886549-ECC2-45D5-9257-931C00657738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malacoclados </a:t>
          </a:r>
          <a:r>
            <a:rPr lang="fr-BE" dirty="0">
              <a:latin typeface="Franklin Gothic Book" panose="020B0503020102020204" pitchFamily="34" charset="0"/>
            </a:rPr>
            <a:t>(RB)</a:t>
          </a:r>
        </a:p>
      </dgm:t>
    </dgm:pt>
    <dgm:pt modelId="{4385B734-DC6D-4969-A124-793CAF0A2CC3}" type="parTrans" cxnId="{D731B796-4412-4FAA-A705-0709A5C073B6}">
      <dgm:prSet/>
      <dgm:spPr/>
      <dgm:t>
        <a:bodyPr/>
        <a:lstStyle/>
        <a:p>
          <a:endParaRPr lang="fr-BE"/>
        </a:p>
      </dgm:t>
    </dgm:pt>
    <dgm:pt modelId="{11CA5DE6-DD53-4C46-9DC2-A231AB38185B}" type="sibTrans" cxnId="{D731B796-4412-4FAA-A705-0709A5C073B6}">
      <dgm:prSet/>
      <dgm:spPr/>
      <dgm:t>
        <a:bodyPr/>
        <a:lstStyle/>
        <a:p>
          <a:endParaRPr lang="fr-BE"/>
        </a:p>
      </dgm:t>
    </dgm:pt>
    <dgm:pt modelId="{D0B9C0E7-6644-401B-922D-BD37A9283822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camptoneura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0136A1FB-F523-4BC8-A295-3248F1AB9636}" type="parTrans" cxnId="{09A574FF-4B90-407F-AD8F-BDE13B051B2D}">
      <dgm:prSet/>
      <dgm:spPr/>
      <dgm:t>
        <a:bodyPr/>
        <a:lstStyle/>
        <a:p>
          <a:endParaRPr lang="fr-BE"/>
        </a:p>
      </dgm:t>
    </dgm:pt>
    <dgm:pt modelId="{58244102-35F4-4DAB-8E26-3081030843B5}" type="sibTrans" cxnId="{09A574FF-4B90-407F-AD8F-BDE13B051B2D}">
      <dgm:prSet/>
      <dgm:spPr/>
      <dgm:t>
        <a:bodyPr/>
        <a:lstStyle/>
        <a:p>
          <a:endParaRPr lang="fr-BE"/>
        </a:p>
      </dgm:t>
    </dgm:pt>
    <dgm:pt modelId="{43B04B6A-988E-47D8-A39A-4C2837694315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congolana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CE173376-15A5-4DB5-A933-DFDCDFD10A88}" type="parTrans" cxnId="{20E8B3DC-21E5-44BF-B958-86F357BFAE70}">
      <dgm:prSet/>
      <dgm:spPr/>
      <dgm:t>
        <a:bodyPr/>
        <a:lstStyle/>
        <a:p>
          <a:endParaRPr lang="fr-BE"/>
        </a:p>
      </dgm:t>
    </dgm:pt>
    <dgm:pt modelId="{909705CB-A0C6-4BC1-879A-0660E831A9D3}" type="sibTrans" cxnId="{20E8B3DC-21E5-44BF-B958-86F357BFAE70}">
      <dgm:prSet/>
      <dgm:spPr/>
      <dgm:t>
        <a:bodyPr/>
        <a:lstStyle/>
        <a:p>
          <a:endParaRPr lang="fr-BE"/>
        </a:p>
      </dgm:t>
    </dgm:pt>
    <dgm:pt modelId="{A5C6EC38-61F7-4E19-AE46-8B99A0B48767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boonei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FB6AB920-BDB2-4715-84FF-866105DCA002}" type="parTrans" cxnId="{849C1382-D15E-4730-B5B2-807350ED29AB}">
      <dgm:prSet/>
      <dgm:spPr/>
      <dgm:t>
        <a:bodyPr/>
        <a:lstStyle/>
        <a:p>
          <a:endParaRPr lang="fr-BE"/>
        </a:p>
      </dgm:t>
    </dgm:pt>
    <dgm:pt modelId="{5229FA14-CA44-4273-AA6D-E2735A99FDEF}" type="sibTrans" cxnId="{849C1382-D15E-4730-B5B2-807350ED29AB}">
      <dgm:prSet/>
      <dgm:spPr/>
      <dgm:t>
        <a:bodyPr/>
        <a:lstStyle/>
        <a:p>
          <a:endParaRPr lang="fr-BE"/>
        </a:p>
      </dgm:t>
    </dgm:pt>
    <dgm:pt modelId="{4E6F8D4B-2C4C-424A-89A2-9BE68A1A6B1A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staudtii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68ECB7EF-C374-4050-8064-589ECD8FD231}" type="parTrans" cxnId="{67D99BD0-9965-4579-9F9D-A4D6CACCE73E}">
      <dgm:prSet/>
      <dgm:spPr/>
      <dgm:t>
        <a:bodyPr/>
        <a:lstStyle/>
        <a:p>
          <a:endParaRPr lang="fr-BE"/>
        </a:p>
      </dgm:t>
    </dgm:pt>
    <dgm:pt modelId="{F835B7F5-29C8-4971-BEE4-5ADD7F1B08D3}" type="sibTrans" cxnId="{67D99BD0-9965-4579-9F9D-A4D6CACCE73E}">
      <dgm:prSet/>
      <dgm:spPr/>
      <dgm:t>
        <a:bodyPr/>
        <a:lstStyle/>
        <a:p>
          <a:endParaRPr lang="fr-BE"/>
        </a:p>
      </dgm:t>
    </dgm:pt>
    <dgm:pt modelId="{61FA0381-17C3-4579-87E8-0D3B5A40F974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elaeocarpa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128B02DE-83D2-47AA-9DFD-C886A81BD96C}" type="parTrans" cxnId="{B79BC2BF-DDD5-4B30-81EE-33F5B4620771}">
      <dgm:prSet/>
      <dgm:spPr/>
      <dgm:t>
        <a:bodyPr/>
        <a:lstStyle/>
        <a:p>
          <a:endParaRPr lang="fr-BE"/>
        </a:p>
      </dgm:t>
    </dgm:pt>
    <dgm:pt modelId="{140131AD-A2A5-4D98-9E0A-466665AAE974}" type="sibTrans" cxnId="{B79BC2BF-DDD5-4B30-81EE-33F5B4620771}">
      <dgm:prSet/>
      <dgm:spPr/>
      <dgm:t>
        <a:bodyPr/>
        <a:lstStyle/>
        <a:p>
          <a:endParaRPr lang="fr-BE"/>
        </a:p>
      </dgm:t>
    </dgm:pt>
    <dgm:pt modelId="{AC991B1F-35AF-49CB-8657-FD1013178692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tchibangensis </a:t>
          </a:r>
          <a:r>
            <a:rPr lang="fr-BE" dirty="0">
              <a:latin typeface="Franklin Gothic Book" panose="020B0503020102020204" pitchFamily="34" charset="0"/>
            </a:rPr>
            <a:t>(TB)</a:t>
          </a:r>
        </a:p>
      </dgm:t>
    </dgm:pt>
    <dgm:pt modelId="{FCCF73E4-8F61-4CFE-A68F-C82E8D06030F}" type="parTrans" cxnId="{D61DC728-4CED-441B-9276-DDF2E0C2BC3B}">
      <dgm:prSet/>
      <dgm:spPr/>
      <dgm:t>
        <a:bodyPr/>
        <a:lstStyle/>
        <a:p>
          <a:endParaRPr lang="fr-BE"/>
        </a:p>
      </dgm:t>
    </dgm:pt>
    <dgm:pt modelId="{EB4962FE-642B-4E48-9965-D166B6085B3D}" type="sibTrans" cxnId="{D61DC728-4CED-441B-9276-DDF2E0C2BC3B}">
      <dgm:prSet/>
      <dgm:spPr/>
      <dgm:t>
        <a:bodyPr/>
        <a:lstStyle/>
        <a:p>
          <a:endParaRPr lang="fr-BE"/>
        </a:p>
      </dgm:t>
    </dgm:pt>
    <dgm:pt modelId="{93E93439-675E-4C00-925B-3885418D7CC2}" type="pres">
      <dgm:prSet presAssocID="{9D136C87-9F50-49C6-AAFF-AEB37AD8EFAA}" presName="Name0" presStyleCnt="0">
        <dgm:presLayoutVars>
          <dgm:dir/>
          <dgm:animLvl val="lvl"/>
          <dgm:resizeHandles val="exact"/>
        </dgm:presLayoutVars>
      </dgm:prSet>
      <dgm:spPr/>
    </dgm:pt>
    <dgm:pt modelId="{FBC48D18-4CDA-4B97-A618-F9BA2464D791}" type="pres">
      <dgm:prSet presAssocID="{79EC79DE-A01A-4CF2-A8D4-366A1E1ED21F}" presName="composite" presStyleCnt="0"/>
      <dgm:spPr/>
    </dgm:pt>
    <dgm:pt modelId="{7D0464F1-A8B1-426B-B91E-6C2FDD89E09C}" type="pres">
      <dgm:prSet presAssocID="{79EC79DE-A01A-4CF2-A8D4-366A1E1ED21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E73CEBD-0799-44BC-8892-8F6114B23440}" type="pres">
      <dgm:prSet presAssocID="{79EC79DE-A01A-4CF2-A8D4-366A1E1ED21F}" presName="desTx" presStyleLbl="alignAccFollowNode1" presStyleIdx="0" presStyleCnt="4">
        <dgm:presLayoutVars>
          <dgm:bulletEnabled val="1"/>
        </dgm:presLayoutVars>
      </dgm:prSet>
      <dgm:spPr/>
    </dgm:pt>
    <dgm:pt modelId="{B3A5C2B5-575F-4AFE-A422-4E0E2B4D1D99}" type="pres">
      <dgm:prSet presAssocID="{AD273D92-5E8C-4B6D-B9EE-01A28DAABF00}" presName="space" presStyleCnt="0"/>
      <dgm:spPr/>
    </dgm:pt>
    <dgm:pt modelId="{43D5EFA3-EB3E-43FE-A6F0-4C85A984EDD8}" type="pres">
      <dgm:prSet presAssocID="{9357DFBC-5C88-49ED-9FFE-7349E0170314}" presName="composite" presStyleCnt="0"/>
      <dgm:spPr/>
    </dgm:pt>
    <dgm:pt modelId="{630EBA1D-9FCC-4449-87F2-1D90DCB6722C}" type="pres">
      <dgm:prSet presAssocID="{9357DFBC-5C88-49ED-9FFE-7349E017031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09017DE8-0B1D-4D50-9759-31D62CD8B44F}" type="pres">
      <dgm:prSet presAssocID="{9357DFBC-5C88-49ED-9FFE-7349E0170314}" presName="desTx" presStyleLbl="alignAccFollowNode1" presStyleIdx="1" presStyleCnt="4">
        <dgm:presLayoutVars>
          <dgm:bulletEnabled val="1"/>
        </dgm:presLayoutVars>
      </dgm:prSet>
      <dgm:spPr/>
    </dgm:pt>
    <dgm:pt modelId="{36C6AE75-231A-428D-B74A-01C124995C56}" type="pres">
      <dgm:prSet presAssocID="{2E9B6FA9-DBA9-49B0-89F1-2851202CD907}" presName="space" presStyleCnt="0"/>
      <dgm:spPr/>
    </dgm:pt>
    <dgm:pt modelId="{86687234-0923-4D48-8C2F-74D58D5B4EF1}" type="pres">
      <dgm:prSet presAssocID="{01CC05A2-AF62-478F-9737-203FBF0273AB}" presName="composite" presStyleCnt="0"/>
      <dgm:spPr/>
    </dgm:pt>
    <dgm:pt modelId="{8811312E-E287-4BB3-80DE-8F088584A45F}" type="pres">
      <dgm:prSet presAssocID="{01CC05A2-AF62-478F-9737-203FBF0273A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6C4D68C-83A9-4ECD-AE6B-A894BC356F04}" type="pres">
      <dgm:prSet presAssocID="{01CC05A2-AF62-478F-9737-203FBF0273AB}" presName="desTx" presStyleLbl="alignAccFollowNode1" presStyleIdx="2" presStyleCnt="4">
        <dgm:presLayoutVars>
          <dgm:bulletEnabled val="1"/>
        </dgm:presLayoutVars>
      </dgm:prSet>
      <dgm:spPr/>
    </dgm:pt>
    <dgm:pt modelId="{2BEA089A-2B83-4F87-BE8D-77317EDF704C}" type="pres">
      <dgm:prSet presAssocID="{E7CA8EBB-BEA9-45A4-9F8D-D6CF850F70AC}" presName="space" presStyleCnt="0"/>
      <dgm:spPr/>
    </dgm:pt>
    <dgm:pt modelId="{249C3282-7CE0-4F13-805C-B96DEC8F79CC}" type="pres">
      <dgm:prSet presAssocID="{543461E2-DF75-4C63-9D06-28C57F0B50BC}" presName="composite" presStyleCnt="0"/>
      <dgm:spPr/>
    </dgm:pt>
    <dgm:pt modelId="{7A288315-4FED-4DA7-AA55-D2405BE2458A}" type="pres">
      <dgm:prSet presAssocID="{543461E2-DF75-4C63-9D06-28C57F0B50B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DE6C5CAD-8FFF-4BE0-B719-C2D9F441CF26}" type="pres">
      <dgm:prSet presAssocID="{543461E2-DF75-4C63-9D06-28C57F0B50BC}" presName="desTx" presStyleLbl="alignAccFollowNode1" presStyleIdx="3" presStyleCnt="4" custScaleY="100000">
        <dgm:presLayoutVars>
          <dgm:bulletEnabled val="1"/>
        </dgm:presLayoutVars>
      </dgm:prSet>
      <dgm:spPr/>
    </dgm:pt>
  </dgm:ptLst>
  <dgm:cxnLst>
    <dgm:cxn modelId="{24B4CF05-3B40-4142-BAA7-E137791A1BFC}" type="presOf" srcId="{BDFFC56D-1C87-47F0-9FCE-1EAC2E8F4EE0}" destId="{DE6C5CAD-8FFF-4BE0-B719-C2D9F441CF26}" srcOrd="0" destOrd="0" presId="urn:microsoft.com/office/officeart/2005/8/layout/hList1"/>
    <dgm:cxn modelId="{FD0A1E0D-47D0-4E97-B40F-AF355D83B54D}" srcId="{79EC79DE-A01A-4CF2-A8D4-366A1E1ED21F}" destId="{32E92F92-BEEC-4E83-B94E-9C7E158E1607}" srcOrd="1" destOrd="0" parTransId="{B884318F-FAC9-45BE-942D-A04F8404A2B2}" sibTransId="{17A308A8-FC15-4787-9756-87210462774F}"/>
    <dgm:cxn modelId="{80FE880D-DB9D-4EDA-BD8A-85E938A02549}" type="presOf" srcId="{D0B9C0E7-6644-401B-922D-BD37A9283822}" destId="{DE6C5CAD-8FFF-4BE0-B719-C2D9F441CF26}" srcOrd="0" destOrd="6" presId="urn:microsoft.com/office/officeart/2005/8/layout/hList1"/>
    <dgm:cxn modelId="{CCD97D12-7B94-457F-98FE-76CC3E6DE0AF}" type="presOf" srcId="{543461E2-DF75-4C63-9D06-28C57F0B50BC}" destId="{7A288315-4FED-4DA7-AA55-D2405BE2458A}" srcOrd="0" destOrd="0" presId="urn:microsoft.com/office/officeart/2005/8/layout/hList1"/>
    <dgm:cxn modelId="{EB55FC13-27A2-4F7F-8548-35F6F6B11BDE}" type="presOf" srcId="{32E92F92-BEEC-4E83-B94E-9C7E158E1607}" destId="{AE73CEBD-0799-44BC-8892-8F6114B23440}" srcOrd="0" destOrd="1" presId="urn:microsoft.com/office/officeart/2005/8/layout/hList1"/>
    <dgm:cxn modelId="{BE785E1E-0744-45AA-AC65-5A0C3DBA2BA7}" type="presOf" srcId="{01CC05A2-AF62-478F-9737-203FBF0273AB}" destId="{8811312E-E287-4BB3-80DE-8F088584A45F}" srcOrd="0" destOrd="0" presId="urn:microsoft.com/office/officeart/2005/8/layout/hList1"/>
    <dgm:cxn modelId="{A7E9571E-AFC7-415F-A342-5A559988B703}" srcId="{9D136C87-9F50-49C6-AAFF-AEB37AD8EFAA}" destId="{79EC79DE-A01A-4CF2-A8D4-366A1E1ED21F}" srcOrd="0" destOrd="0" parTransId="{6DE76EFB-D452-40FD-BC89-3744E1E41E54}" sibTransId="{AD273D92-5E8C-4B6D-B9EE-01A28DAABF00}"/>
    <dgm:cxn modelId="{ACCCF31E-B2A6-4D3A-8360-46BDAC7D4EB4}" type="presOf" srcId="{45886549-ECC2-45D5-9257-931C00657738}" destId="{DE6C5CAD-8FFF-4BE0-B719-C2D9F441CF26}" srcOrd="0" destOrd="5" presId="urn:microsoft.com/office/officeart/2005/8/layout/hList1"/>
    <dgm:cxn modelId="{466B4620-525B-46F7-87C4-6E29AAE9F750}" type="presOf" srcId="{91AF8584-E2C3-4472-8C2C-E4C05A3F2A1B}" destId="{C6C4D68C-83A9-4ECD-AE6B-A894BC356F04}" srcOrd="0" destOrd="4" presId="urn:microsoft.com/office/officeart/2005/8/layout/hList1"/>
    <dgm:cxn modelId="{39783223-F890-4BD2-953C-0308879F22D3}" srcId="{01CC05A2-AF62-478F-9737-203FBF0273AB}" destId="{CADCEE82-3456-4026-BD6F-58D21D001884}" srcOrd="1" destOrd="0" parTransId="{0D6242A9-DE08-4D5C-804A-42F1604AFF70}" sibTransId="{ECD284F3-E1A7-4866-B171-FD50AECA58BD}"/>
    <dgm:cxn modelId="{65B86326-1430-42B9-8CDE-F40D57DDC83A}" srcId="{9357DFBC-5C88-49ED-9FFE-7349E0170314}" destId="{DA011771-2C86-420E-9524-B746C42287ED}" srcOrd="0" destOrd="0" parTransId="{5BA4E321-E366-44EC-A70C-2459D8D30E7A}" sibTransId="{87E0ECDD-30AA-4F91-8DFA-B39CB2EDA743}"/>
    <dgm:cxn modelId="{D61DC728-4CED-441B-9276-DDF2E0C2BC3B}" srcId="{543461E2-DF75-4C63-9D06-28C57F0B50BC}" destId="{AC991B1F-35AF-49CB-8657-FD1013178692}" srcOrd="11" destOrd="0" parTransId="{FCCF73E4-8F61-4CFE-A68F-C82E8D06030F}" sibTransId="{EB4962FE-642B-4E48-9965-D166B6085B3D}"/>
    <dgm:cxn modelId="{6BAA4830-6F67-4F5D-8D5C-9A7A03031CEB}" type="presOf" srcId="{CB63196B-2FF5-406C-98A1-C447BFC89744}" destId="{AE73CEBD-0799-44BC-8892-8F6114B23440}" srcOrd="0" destOrd="0" presId="urn:microsoft.com/office/officeart/2005/8/layout/hList1"/>
    <dgm:cxn modelId="{2E031F38-3450-4F22-80B9-235D9D5A5F71}" type="presOf" srcId="{E9F751D5-E9B6-4A08-A152-4D480FE18957}" destId="{09017DE8-0B1D-4D50-9759-31D62CD8B44F}" srcOrd="0" destOrd="1" presId="urn:microsoft.com/office/officeart/2005/8/layout/hList1"/>
    <dgm:cxn modelId="{03DD5439-71C7-4DF4-BC71-2B95915AD54B}" srcId="{543461E2-DF75-4C63-9D06-28C57F0B50BC}" destId="{776AE942-8DE7-49B0-9E10-9DF9A4A40F25}" srcOrd="1" destOrd="0" parTransId="{60B0828B-04F3-43DB-B511-D8269A6CAD1B}" sibTransId="{8CF4C158-C3F3-4396-9ECE-A04B04A829F9}"/>
    <dgm:cxn modelId="{FC25253D-16FF-4030-81EB-378631C8F0EF}" type="presOf" srcId="{AC991B1F-35AF-49CB-8657-FD1013178692}" destId="{DE6C5CAD-8FFF-4BE0-B719-C2D9F441CF26}" srcOrd="0" destOrd="11" presId="urn:microsoft.com/office/officeart/2005/8/layout/hList1"/>
    <dgm:cxn modelId="{1DD95C5B-6791-48B9-A677-B1B2EE2EF368}" type="presOf" srcId="{79267527-2F3A-4B12-B729-0D73408EFF15}" destId="{C6C4D68C-83A9-4ECD-AE6B-A894BC356F04}" srcOrd="0" destOrd="3" presId="urn:microsoft.com/office/officeart/2005/8/layout/hList1"/>
    <dgm:cxn modelId="{3913EB5E-9660-4AEC-9198-8DDDC54813FD}" type="presOf" srcId="{7A758F06-842A-436E-A176-FC06921B83AA}" destId="{DE6C5CAD-8FFF-4BE0-B719-C2D9F441CF26}" srcOrd="0" destOrd="3" presId="urn:microsoft.com/office/officeart/2005/8/layout/hList1"/>
    <dgm:cxn modelId="{0CBB8F41-F2CB-4544-B38E-665727D5E716}" type="presOf" srcId="{776AE942-8DE7-49B0-9E10-9DF9A4A40F25}" destId="{DE6C5CAD-8FFF-4BE0-B719-C2D9F441CF26}" srcOrd="0" destOrd="1" presId="urn:microsoft.com/office/officeart/2005/8/layout/hList1"/>
    <dgm:cxn modelId="{DCCA7943-9F18-41DB-9058-96384292656F}" type="presOf" srcId="{DA011771-2C86-420E-9524-B746C42287ED}" destId="{09017DE8-0B1D-4D50-9759-31D62CD8B44F}" srcOrd="0" destOrd="0" presId="urn:microsoft.com/office/officeart/2005/8/layout/hList1"/>
    <dgm:cxn modelId="{81F0AF44-3ADA-418B-B7C3-669441F09768}" type="presOf" srcId="{47057E21-CC95-4D34-9612-945FD2E671EF}" destId="{C6C4D68C-83A9-4ECD-AE6B-A894BC356F04}" srcOrd="0" destOrd="0" presId="urn:microsoft.com/office/officeart/2005/8/layout/hList1"/>
    <dgm:cxn modelId="{10537E65-1456-42DD-B8D1-04C76187D1D4}" type="presOf" srcId="{9357DFBC-5C88-49ED-9FFE-7349E0170314}" destId="{630EBA1D-9FCC-4449-87F2-1D90DCB6722C}" srcOrd="0" destOrd="0" presId="urn:microsoft.com/office/officeart/2005/8/layout/hList1"/>
    <dgm:cxn modelId="{BD104769-7720-4435-A205-9D3F1DEE3CA5}" type="presOf" srcId="{2C2D795E-2B44-4D56-8086-34DAEF32506A}" destId="{09017DE8-0B1D-4D50-9759-31D62CD8B44F}" srcOrd="0" destOrd="2" presId="urn:microsoft.com/office/officeart/2005/8/layout/hList1"/>
    <dgm:cxn modelId="{9C687E6A-ADDE-49E3-8406-30131F11662D}" srcId="{543461E2-DF75-4C63-9D06-28C57F0B50BC}" destId="{63429E42-732D-45DB-8E2E-65A43B1E0468}" srcOrd="4" destOrd="0" parTransId="{450C1F00-4AED-486F-A897-44D839A37B18}" sibTransId="{9CBD861A-7A0D-41AE-AFD8-B0DB3862B289}"/>
    <dgm:cxn modelId="{E3D4404F-B03D-4467-87D3-63319ECA93B8}" srcId="{9357DFBC-5C88-49ED-9FFE-7349E0170314}" destId="{8257DFA0-7BB8-4248-9551-CF2448DA5B15}" srcOrd="3" destOrd="0" parTransId="{7DAE6FB6-3892-4958-A87C-C10AF9CBF5B1}" sibTransId="{A06242F3-479D-4938-B9A1-FA68FE949C1F}"/>
    <dgm:cxn modelId="{07199674-CBC3-44AD-807C-379D8CA65EC9}" type="presOf" srcId="{79EC79DE-A01A-4CF2-A8D4-366A1E1ED21F}" destId="{7D0464F1-A8B1-426B-B91E-6C2FDD89E09C}" srcOrd="0" destOrd="0" presId="urn:microsoft.com/office/officeart/2005/8/layout/hList1"/>
    <dgm:cxn modelId="{189E9C55-877D-4150-8987-0FB306CB6CC9}" type="presOf" srcId="{43B04B6A-988E-47D8-A39A-4C2837694315}" destId="{DE6C5CAD-8FFF-4BE0-B719-C2D9F441CF26}" srcOrd="0" destOrd="7" presId="urn:microsoft.com/office/officeart/2005/8/layout/hList1"/>
    <dgm:cxn modelId="{58F82B77-6699-4CA6-8612-98344D8E7675}" srcId="{543461E2-DF75-4C63-9D06-28C57F0B50BC}" destId="{BDFFC56D-1C87-47F0-9FCE-1EAC2E8F4EE0}" srcOrd="0" destOrd="0" parTransId="{7C5DAF0C-5467-4979-B108-584DDDDD737C}" sibTransId="{2CE80BC1-E547-4855-8BA6-9132495DE491}"/>
    <dgm:cxn modelId="{43BC3177-5BEA-4B1D-941E-85EB45A5C118}" type="presOf" srcId="{8257DFA0-7BB8-4248-9551-CF2448DA5B15}" destId="{09017DE8-0B1D-4D50-9759-31D62CD8B44F}" srcOrd="0" destOrd="3" presId="urn:microsoft.com/office/officeart/2005/8/layout/hList1"/>
    <dgm:cxn modelId="{0EE0CD58-B3BE-4A60-AF27-63BF9806972A}" srcId="{9D136C87-9F50-49C6-AAFF-AEB37AD8EFAA}" destId="{9357DFBC-5C88-49ED-9FFE-7349E0170314}" srcOrd="1" destOrd="0" parTransId="{00691D6A-85CA-4FDF-9BB6-A5BD68F5A739}" sibTransId="{2E9B6FA9-DBA9-49B0-89F1-2851202CD907}"/>
    <dgm:cxn modelId="{61FEF07A-57F7-486D-B965-8EF371ECE091}" srcId="{9D136C87-9F50-49C6-AAFF-AEB37AD8EFAA}" destId="{543461E2-DF75-4C63-9D06-28C57F0B50BC}" srcOrd="3" destOrd="0" parTransId="{D99FAB74-99D8-42B6-AE41-0764B4CB3479}" sibTransId="{C94E141D-1E71-4420-B2EC-61E5B5586D88}"/>
    <dgm:cxn modelId="{849C1382-D15E-4730-B5B2-807350ED29AB}" srcId="{543461E2-DF75-4C63-9D06-28C57F0B50BC}" destId="{A5C6EC38-61F7-4E19-AE46-8B99A0B48767}" srcOrd="8" destOrd="0" parTransId="{FB6AB920-BDB2-4715-84FF-866105DCA002}" sibTransId="{5229FA14-CA44-4273-AA6D-E2735A99FDEF}"/>
    <dgm:cxn modelId="{5304EF83-1345-46ED-AF6A-9EC964BEF684}" srcId="{01CC05A2-AF62-478F-9737-203FBF0273AB}" destId="{C33AAB98-AB8C-4F9B-85C4-10F1D11D038D}" srcOrd="2" destOrd="0" parTransId="{F26F4518-58F9-4B60-BE46-69F18C8E028A}" sibTransId="{8F6C02B4-EE32-4DFD-8BCA-7543A91BD6DA}"/>
    <dgm:cxn modelId="{B1E3B187-5664-4A43-BEFF-327F4F9A52F7}" srcId="{01CC05A2-AF62-478F-9737-203FBF0273AB}" destId="{47057E21-CC95-4D34-9612-945FD2E671EF}" srcOrd="0" destOrd="0" parTransId="{953799C2-E5A1-4B97-934A-A10A72DE53CC}" sibTransId="{0C7DE361-300E-4690-BC93-9CDC9BC8E4E9}"/>
    <dgm:cxn modelId="{D731B796-4412-4FAA-A705-0709A5C073B6}" srcId="{543461E2-DF75-4C63-9D06-28C57F0B50BC}" destId="{45886549-ECC2-45D5-9257-931C00657738}" srcOrd="5" destOrd="0" parTransId="{4385B734-DC6D-4969-A124-793CAF0A2CC3}" sibTransId="{11CA5DE6-DD53-4C46-9DC2-A231AB38185B}"/>
    <dgm:cxn modelId="{18A3BD96-4A93-415C-A6BC-C36E77439CFD}" type="presOf" srcId="{4E6F8D4B-2C4C-424A-89A2-9BE68A1A6B1A}" destId="{DE6C5CAD-8FFF-4BE0-B719-C2D9F441CF26}" srcOrd="0" destOrd="9" presId="urn:microsoft.com/office/officeart/2005/8/layout/hList1"/>
    <dgm:cxn modelId="{D5638DA2-D4D6-4C9D-AFAE-1235289468FA}" type="presOf" srcId="{C33AAB98-AB8C-4F9B-85C4-10F1D11D038D}" destId="{C6C4D68C-83A9-4ECD-AE6B-A894BC356F04}" srcOrd="0" destOrd="2" presId="urn:microsoft.com/office/officeart/2005/8/layout/hList1"/>
    <dgm:cxn modelId="{4751CAA2-3464-4356-9D5D-4A9AF5F0CB98}" type="presOf" srcId="{CADCEE82-3456-4026-BD6F-58D21D001884}" destId="{C6C4D68C-83A9-4ECD-AE6B-A894BC356F04}" srcOrd="0" destOrd="1" presId="urn:microsoft.com/office/officeart/2005/8/layout/hList1"/>
    <dgm:cxn modelId="{78770CA4-0E1D-4B8C-8146-EFCEBB09D36A}" srcId="{9D136C87-9F50-49C6-AAFF-AEB37AD8EFAA}" destId="{01CC05A2-AF62-478F-9737-203FBF0273AB}" srcOrd="2" destOrd="0" parTransId="{EFCA1910-447F-4A0E-91E8-07340FF52645}" sibTransId="{E7CA8EBB-BEA9-45A4-9F8D-D6CF850F70AC}"/>
    <dgm:cxn modelId="{8B1627A5-BDD0-4BF6-B6C3-5B822D027544}" type="presOf" srcId="{63429E42-732D-45DB-8E2E-65A43B1E0468}" destId="{DE6C5CAD-8FFF-4BE0-B719-C2D9F441CF26}" srcOrd="0" destOrd="4" presId="urn:microsoft.com/office/officeart/2005/8/layout/hList1"/>
    <dgm:cxn modelId="{B9061AAF-AA36-45B4-A303-D4E8CEBE370B}" srcId="{543461E2-DF75-4C63-9D06-28C57F0B50BC}" destId="{5421F658-D321-4566-BC8F-B656E95F55D2}" srcOrd="2" destOrd="0" parTransId="{118753C8-5EED-4558-84F1-1B8EA371B08A}" sibTransId="{950A6022-2158-4866-9BD2-283C9011D2AC}"/>
    <dgm:cxn modelId="{EFE061B6-48CD-4989-AC24-3FBA62F1FE6C}" type="presOf" srcId="{A5C6EC38-61F7-4E19-AE46-8B99A0B48767}" destId="{DE6C5CAD-8FFF-4BE0-B719-C2D9F441CF26}" srcOrd="0" destOrd="8" presId="urn:microsoft.com/office/officeart/2005/8/layout/hList1"/>
    <dgm:cxn modelId="{B438C1BE-7AD7-43CF-AE5D-D83502BB1F5A}" srcId="{543461E2-DF75-4C63-9D06-28C57F0B50BC}" destId="{7A758F06-842A-436E-A176-FC06921B83AA}" srcOrd="3" destOrd="0" parTransId="{6B5F52E8-6144-43F7-8D49-A4084D86FEBE}" sibTransId="{763B6F83-11E0-40D5-A5E9-EC7B0B9CAB52}"/>
    <dgm:cxn modelId="{B79BC2BF-DDD5-4B30-81EE-33F5B4620771}" srcId="{543461E2-DF75-4C63-9D06-28C57F0B50BC}" destId="{61FA0381-17C3-4579-87E8-0D3B5A40F974}" srcOrd="10" destOrd="0" parTransId="{128B02DE-83D2-47AA-9DFD-C886A81BD96C}" sibTransId="{140131AD-A2A5-4D98-9E0A-466665AAE974}"/>
    <dgm:cxn modelId="{C03F68C5-4060-4E18-9402-04A5AB11843E}" type="presOf" srcId="{61FA0381-17C3-4579-87E8-0D3B5A40F974}" destId="{DE6C5CAD-8FFF-4BE0-B719-C2D9F441CF26}" srcOrd="0" destOrd="10" presId="urn:microsoft.com/office/officeart/2005/8/layout/hList1"/>
    <dgm:cxn modelId="{67D99BD0-9965-4579-9F9D-A4D6CACCE73E}" srcId="{543461E2-DF75-4C63-9D06-28C57F0B50BC}" destId="{4E6F8D4B-2C4C-424A-89A2-9BE68A1A6B1A}" srcOrd="9" destOrd="0" parTransId="{68ECB7EF-C374-4050-8064-589ECD8FD231}" sibTransId="{F835B7F5-29C8-4971-BEE4-5ADD7F1B08D3}"/>
    <dgm:cxn modelId="{619D4ADA-A35B-4A28-9B6A-3A6ED04471C8}" type="presOf" srcId="{9D136C87-9F50-49C6-AAFF-AEB37AD8EFAA}" destId="{93E93439-675E-4C00-925B-3885418D7CC2}" srcOrd="0" destOrd="0" presId="urn:microsoft.com/office/officeart/2005/8/layout/hList1"/>
    <dgm:cxn modelId="{5DD48DDB-9C8B-45D5-BA9E-F323894334BA}" srcId="{01CC05A2-AF62-478F-9737-203FBF0273AB}" destId="{91AF8584-E2C3-4472-8C2C-E4C05A3F2A1B}" srcOrd="4" destOrd="0" parTransId="{2475CC5C-B516-4247-990B-B4DCDFE68881}" sibTransId="{C96E4970-CFE8-47E2-803E-1F66A90300A0}"/>
    <dgm:cxn modelId="{42AC58DC-0B13-42E8-8D5D-E5FA50B7F388}" srcId="{9357DFBC-5C88-49ED-9FFE-7349E0170314}" destId="{E9F751D5-E9B6-4A08-A152-4D480FE18957}" srcOrd="1" destOrd="0" parTransId="{45DEBEA0-D2EB-49C3-BC8D-97E0D48FC75E}" sibTransId="{CA4FB7B7-69E5-4447-85B5-93CBE9EA631F}"/>
    <dgm:cxn modelId="{20E8B3DC-21E5-44BF-B958-86F357BFAE70}" srcId="{543461E2-DF75-4C63-9D06-28C57F0B50BC}" destId="{43B04B6A-988E-47D8-A39A-4C2837694315}" srcOrd="7" destOrd="0" parTransId="{CE173376-15A5-4DB5-A933-DFDCDFD10A88}" sibTransId="{909705CB-A0C6-4BC1-879A-0660E831A9D3}"/>
    <dgm:cxn modelId="{FD1D05DD-B3F9-4A62-9F83-D3D395F25D1B}" srcId="{79EC79DE-A01A-4CF2-A8D4-366A1E1ED21F}" destId="{CB63196B-2FF5-406C-98A1-C447BFC89744}" srcOrd="0" destOrd="0" parTransId="{4B65A190-B4DE-4DBB-AC36-4FD2971213E8}" sibTransId="{29E88C2A-5010-415D-87A9-8DB33768CB52}"/>
    <dgm:cxn modelId="{1E4DFCE3-A24E-45D8-8DDF-CCDDC6B85680}" srcId="{9357DFBC-5C88-49ED-9FFE-7349E0170314}" destId="{2C2D795E-2B44-4D56-8086-34DAEF32506A}" srcOrd="2" destOrd="0" parTransId="{B195EC97-AF29-4393-9860-CAB5AFCE5029}" sibTransId="{815AF6CD-1FDD-436A-A6C6-1609C5478711}"/>
    <dgm:cxn modelId="{7CE116ED-09B7-44BA-A97D-83B419EA5EBB}" type="presOf" srcId="{5421F658-D321-4566-BC8F-B656E95F55D2}" destId="{DE6C5CAD-8FFF-4BE0-B719-C2D9F441CF26}" srcOrd="0" destOrd="2" presId="urn:microsoft.com/office/officeart/2005/8/layout/hList1"/>
    <dgm:cxn modelId="{6853C3EE-0E4D-4DAB-9D90-61D2A6C6C287}" srcId="{01CC05A2-AF62-478F-9737-203FBF0273AB}" destId="{79267527-2F3A-4B12-B729-0D73408EFF15}" srcOrd="3" destOrd="0" parTransId="{751BAAFA-099F-4984-8589-AB9C3BD0B0F0}" sibTransId="{A8918275-9EC4-415E-9157-0672B5B43CD9}"/>
    <dgm:cxn modelId="{09A574FF-4B90-407F-AD8F-BDE13B051B2D}" srcId="{543461E2-DF75-4C63-9D06-28C57F0B50BC}" destId="{D0B9C0E7-6644-401B-922D-BD37A9283822}" srcOrd="6" destOrd="0" parTransId="{0136A1FB-F523-4BC8-A295-3248F1AB9636}" sibTransId="{58244102-35F4-4DAB-8E26-3081030843B5}"/>
    <dgm:cxn modelId="{6AE4A131-CE96-407D-BAEC-2EB49E796F65}" type="presParOf" srcId="{93E93439-675E-4C00-925B-3885418D7CC2}" destId="{FBC48D18-4CDA-4B97-A618-F9BA2464D791}" srcOrd="0" destOrd="0" presId="urn:microsoft.com/office/officeart/2005/8/layout/hList1"/>
    <dgm:cxn modelId="{04652010-EF2B-43E5-91C3-953FFF80A2BF}" type="presParOf" srcId="{FBC48D18-4CDA-4B97-A618-F9BA2464D791}" destId="{7D0464F1-A8B1-426B-B91E-6C2FDD89E09C}" srcOrd="0" destOrd="0" presId="urn:microsoft.com/office/officeart/2005/8/layout/hList1"/>
    <dgm:cxn modelId="{AD07C74B-BB2B-4C14-9D9D-A4BA09E33128}" type="presParOf" srcId="{FBC48D18-4CDA-4B97-A618-F9BA2464D791}" destId="{AE73CEBD-0799-44BC-8892-8F6114B23440}" srcOrd="1" destOrd="0" presId="urn:microsoft.com/office/officeart/2005/8/layout/hList1"/>
    <dgm:cxn modelId="{D124A800-ACA2-4C81-AC17-94F92E41B1C5}" type="presParOf" srcId="{93E93439-675E-4C00-925B-3885418D7CC2}" destId="{B3A5C2B5-575F-4AFE-A422-4E0E2B4D1D99}" srcOrd="1" destOrd="0" presId="urn:microsoft.com/office/officeart/2005/8/layout/hList1"/>
    <dgm:cxn modelId="{9257966B-8414-4D66-9A28-4BC6A2C64A51}" type="presParOf" srcId="{93E93439-675E-4C00-925B-3885418D7CC2}" destId="{43D5EFA3-EB3E-43FE-A6F0-4C85A984EDD8}" srcOrd="2" destOrd="0" presId="urn:microsoft.com/office/officeart/2005/8/layout/hList1"/>
    <dgm:cxn modelId="{FEAD44C8-9C27-4741-AC6F-8BAA876E21C9}" type="presParOf" srcId="{43D5EFA3-EB3E-43FE-A6F0-4C85A984EDD8}" destId="{630EBA1D-9FCC-4449-87F2-1D90DCB6722C}" srcOrd="0" destOrd="0" presId="urn:microsoft.com/office/officeart/2005/8/layout/hList1"/>
    <dgm:cxn modelId="{6E393A67-60EC-483C-B207-F03F4C6AF0B7}" type="presParOf" srcId="{43D5EFA3-EB3E-43FE-A6F0-4C85A984EDD8}" destId="{09017DE8-0B1D-4D50-9759-31D62CD8B44F}" srcOrd="1" destOrd="0" presId="urn:microsoft.com/office/officeart/2005/8/layout/hList1"/>
    <dgm:cxn modelId="{8596EF05-8B63-4805-9E13-247608054878}" type="presParOf" srcId="{93E93439-675E-4C00-925B-3885418D7CC2}" destId="{36C6AE75-231A-428D-B74A-01C124995C56}" srcOrd="3" destOrd="0" presId="urn:microsoft.com/office/officeart/2005/8/layout/hList1"/>
    <dgm:cxn modelId="{579C68B5-EDEC-4339-A394-1E2994269F5F}" type="presParOf" srcId="{93E93439-675E-4C00-925B-3885418D7CC2}" destId="{86687234-0923-4D48-8C2F-74D58D5B4EF1}" srcOrd="4" destOrd="0" presId="urn:microsoft.com/office/officeart/2005/8/layout/hList1"/>
    <dgm:cxn modelId="{5400332D-3BE3-46C9-B425-3F5188FF6A40}" type="presParOf" srcId="{86687234-0923-4D48-8C2F-74D58D5B4EF1}" destId="{8811312E-E287-4BB3-80DE-8F088584A45F}" srcOrd="0" destOrd="0" presId="urn:microsoft.com/office/officeart/2005/8/layout/hList1"/>
    <dgm:cxn modelId="{1C40F840-6F6D-49CE-9106-F3DD0B38F25A}" type="presParOf" srcId="{86687234-0923-4D48-8C2F-74D58D5B4EF1}" destId="{C6C4D68C-83A9-4ECD-AE6B-A894BC356F04}" srcOrd="1" destOrd="0" presId="urn:microsoft.com/office/officeart/2005/8/layout/hList1"/>
    <dgm:cxn modelId="{4F22FB08-A0FB-4EA2-B9D7-CAF3C16C5E27}" type="presParOf" srcId="{93E93439-675E-4C00-925B-3885418D7CC2}" destId="{2BEA089A-2B83-4F87-BE8D-77317EDF704C}" srcOrd="5" destOrd="0" presId="urn:microsoft.com/office/officeart/2005/8/layout/hList1"/>
    <dgm:cxn modelId="{76DE81EA-A839-4B40-BCE3-E5F54864FFA5}" type="presParOf" srcId="{93E93439-675E-4C00-925B-3885418D7CC2}" destId="{249C3282-7CE0-4F13-805C-B96DEC8F79CC}" srcOrd="6" destOrd="0" presId="urn:microsoft.com/office/officeart/2005/8/layout/hList1"/>
    <dgm:cxn modelId="{2300B308-62AB-4287-8373-AD401ED86CF7}" type="presParOf" srcId="{249C3282-7CE0-4F13-805C-B96DEC8F79CC}" destId="{7A288315-4FED-4DA7-AA55-D2405BE2458A}" srcOrd="0" destOrd="0" presId="urn:microsoft.com/office/officeart/2005/8/layout/hList1"/>
    <dgm:cxn modelId="{21E9F2BB-1417-4FC6-B0E1-2F900262A105}" type="presParOf" srcId="{249C3282-7CE0-4F13-805C-B96DEC8F79CC}" destId="{DE6C5CAD-8FFF-4BE0-B719-C2D9F441CF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136C87-9F50-49C6-AAFF-AEB37AD8EFA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9CD4247A-A30A-4DA1-A0E6-53097027A75B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19,20-Dihydrousambarensine</a:t>
          </a:r>
        </a:p>
      </dgm:t>
    </dgm:pt>
    <dgm:pt modelId="{E047AFD6-6191-408A-9E6A-4CB039C1D165}" type="parTrans" cxnId="{30DF6A6B-1DE9-49CC-B468-C0BA9CBE6C68}">
      <dgm:prSet/>
      <dgm:spPr/>
      <dgm:t>
        <a:bodyPr/>
        <a:lstStyle/>
        <a:p>
          <a:endParaRPr lang="fr-BE"/>
        </a:p>
      </dgm:t>
    </dgm:pt>
    <dgm:pt modelId="{2A87B9BB-62CB-4B96-B7E1-EBD997524279}" type="sibTrans" cxnId="{30DF6A6B-1DE9-49CC-B468-C0BA9CBE6C68}">
      <dgm:prSet/>
      <dgm:spPr/>
      <dgm:t>
        <a:bodyPr/>
        <a:lstStyle/>
        <a:p>
          <a:endParaRPr lang="fr-BE"/>
        </a:p>
      </dgm:t>
    </dgm:pt>
    <dgm:pt modelId="{EEF0C95E-56FC-442F-ACC8-DF1703A27A1D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i="0" dirty="0">
              <a:latin typeface="Franklin Gothic Book" panose="020B0503020102020204" pitchFamily="34" charset="0"/>
            </a:rPr>
            <a:t>(RB+STB)</a:t>
          </a:r>
        </a:p>
      </dgm:t>
    </dgm:pt>
    <dgm:pt modelId="{1D7E1DE6-325E-4796-AD0C-70CF24816F95}" type="parTrans" cxnId="{935AA2DF-8138-403E-B284-8815F3798A54}">
      <dgm:prSet/>
      <dgm:spPr/>
      <dgm:t>
        <a:bodyPr/>
        <a:lstStyle/>
        <a:p>
          <a:endParaRPr lang="fr-BE"/>
        </a:p>
      </dgm:t>
    </dgm:pt>
    <dgm:pt modelId="{8FABC025-F1B9-4CD3-BD79-B77573DE54A1}" type="sibTrans" cxnId="{935AA2DF-8138-403E-B284-8815F3798A54}">
      <dgm:prSet/>
      <dgm:spPr/>
      <dgm:t>
        <a:bodyPr/>
        <a:lstStyle/>
        <a:p>
          <a:endParaRPr lang="fr-BE"/>
        </a:p>
      </dgm:t>
    </dgm:pt>
    <dgm:pt modelId="{EA54E636-FC16-40B6-B9C8-59E7B94823A7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Usambarine</a:t>
          </a:r>
        </a:p>
      </dgm:t>
    </dgm:pt>
    <dgm:pt modelId="{D4893C2D-C4D3-4EAE-9151-CAB3D2E0FD62}" type="parTrans" cxnId="{FDF290BC-4FD0-48CD-9AC8-238F9261A64F}">
      <dgm:prSet/>
      <dgm:spPr/>
      <dgm:t>
        <a:bodyPr/>
        <a:lstStyle/>
        <a:p>
          <a:endParaRPr lang="fr-BE"/>
        </a:p>
      </dgm:t>
    </dgm:pt>
    <dgm:pt modelId="{B55A628D-ED17-49E7-8577-02370B0E50FE}" type="sibTrans" cxnId="{FDF290BC-4FD0-48CD-9AC8-238F9261A64F}">
      <dgm:prSet/>
      <dgm:spPr/>
      <dgm:t>
        <a:bodyPr/>
        <a:lstStyle/>
        <a:p>
          <a:endParaRPr lang="fr-BE"/>
        </a:p>
      </dgm:t>
    </dgm:pt>
    <dgm:pt modelId="{AB9CE821-46BA-48CE-A3FE-0F5805F858E6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i="0" dirty="0">
              <a:latin typeface="Franklin Gothic Book" panose="020B0503020102020204" pitchFamily="34" charset="0"/>
            </a:rPr>
            <a:t>(L)</a:t>
          </a:r>
        </a:p>
      </dgm:t>
    </dgm:pt>
    <dgm:pt modelId="{158E8234-E5F7-4ED0-9CDA-25F95B929F61}" type="parTrans" cxnId="{3E83C0D2-5F67-447C-82EF-4E4851034897}">
      <dgm:prSet/>
      <dgm:spPr/>
      <dgm:t>
        <a:bodyPr/>
        <a:lstStyle/>
        <a:p>
          <a:endParaRPr lang="fr-BE"/>
        </a:p>
      </dgm:t>
    </dgm:pt>
    <dgm:pt modelId="{2140137B-B80E-4686-81FC-82ADD413A490}" type="sibTrans" cxnId="{3E83C0D2-5F67-447C-82EF-4E4851034897}">
      <dgm:prSet/>
      <dgm:spPr/>
      <dgm:t>
        <a:bodyPr/>
        <a:lstStyle/>
        <a:p>
          <a:endParaRPr lang="fr-BE"/>
        </a:p>
      </dgm:t>
    </dgm:pt>
    <dgm:pt modelId="{C092B3DE-13A5-46B6-9A41-E17DA610BD33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Strychnofoline</a:t>
          </a:r>
        </a:p>
      </dgm:t>
    </dgm:pt>
    <dgm:pt modelId="{E260B14E-A80F-4CA7-BA11-0955A957F628}" type="parTrans" cxnId="{FAEFD4FE-3BB2-4CF4-B0AE-88FDE415A8D0}">
      <dgm:prSet/>
      <dgm:spPr/>
      <dgm:t>
        <a:bodyPr/>
        <a:lstStyle/>
        <a:p>
          <a:endParaRPr lang="fr-BE"/>
        </a:p>
      </dgm:t>
    </dgm:pt>
    <dgm:pt modelId="{4256941A-2C90-4D1A-ACA9-28407938FAB2}" type="sibTrans" cxnId="{FAEFD4FE-3BB2-4CF4-B0AE-88FDE415A8D0}">
      <dgm:prSet/>
      <dgm:spPr/>
      <dgm:t>
        <a:bodyPr/>
        <a:lstStyle/>
        <a:p>
          <a:endParaRPr lang="fr-BE"/>
        </a:p>
      </dgm:t>
    </dgm:pt>
    <dgm:pt modelId="{7A381664-D94E-46B7-AC39-48EEC13ED3B4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i="0" dirty="0">
              <a:latin typeface="Franklin Gothic Book" panose="020B0503020102020204" pitchFamily="34" charset="0"/>
            </a:rPr>
            <a:t>(L)</a:t>
          </a:r>
        </a:p>
      </dgm:t>
    </dgm:pt>
    <dgm:pt modelId="{FC36D553-C1B6-4A78-B2B7-83CAF1E30593}" type="parTrans" cxnId="{A4E78D33-4DD8-41A4-B940-27C2CED7C287}">
      <dgm:prSet/>
      <dgm:spPr/>
      <dgm:t>
        <a:bodyPr/>
        <a:lstStyle/>
        <a:p>
          <a:endParaRPr lang="fr-BE"/>
        </a:p>
      </dgm:t>
    </dgm:pt>
    <dgm:pt modelId="{32394409-B082-488C-85F8-575BA44E8F33}" type="sibTrans" cxnId="{A4E78D33-4DD8-41A4-B940-27C2CED7C287}">
      <dgm:prSet/>
      <dgm:spPr/>
      <dgm:t>
        <a:bodyPr/>
        <a:lstStyle/>
        <a:p>
          <a:endParaRPr lang="fr-BE"/>
        </a:p>
      </dgm:t>
    </dgm:pt>
    <dgm:pt modelId="{45A845A2-48D4-4090-8BEA-E3D42D6437B5}">
      <dgm:prSet phldrT="[Texte]"/>
      <dgm:spPr/>
      <dgm:t>
        <a:bodyPr/>
        <a:lstStyle/>
        <a:p>
          <a:r>
            <a:rPr lang="fr-BE" i="0" dirty="0">
              <a:latin typeface="Franklin Gothic Book" panose="020B0503020102020204" pitchFamily="34" charset="0"/>
            </a:rPr>
            <a:t>6,7-Dihydroflavopeirerine</a:t>
          </a:r>
        </a:p>
      </dgm:t>
    </dgm:pt>
    <dgm:pt modelId="{34319326-F9A3-4016-9521-5ECE6D08DEBE}" type="parTrans" cxnId="{8F75E03D-2D0B-414C-84B3-D57A332A8DB0}">
      <dgm:prSet/>
      <dgm:spPr/>
      <dgm:t>
        <a:bodyPr/>
        <a:lstStyle/>
        <a:p>
          <a:endParaRPr lang="fr-BE"/>
        </a:p>
      </dgm:t>
    </dgm:pt>
    <dgm:pt modelId="{517B4987-E246-4E68-828D-080204113612}" type="sibTrans" cxnId="{8F75E03D-2D0B-414C-84B3-D57A332A8DB0}">
      <dgm:prSet/>
      <dgm:spPr/>
      <dgm:t>
        <a:bodyPr/>
        <a:lstStyle/>
        <a:p>
          <a:endParaRPr lang="fr-BE"/>
        </a:p>
      </dgm:t>
    </dgm:pt>
    <dgm:pt modelId="{0DAC69FE-F35C-4DD4-92DA-ED046BBEE746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i="0" dirty="0">
              <a:latin typeface="Franklin Gothic Book" panose="020B0503020102020204" pitchFamily="34" charset="0"/>
            </a:rPr>
            <a:t>(RB+STB)</a:t>
          </a:r>
          <a:endParaRPr lang="fr-BE" i="1" dirty="0">
            <a:latin typeface="Franklin Gothic Book" panose="020B0503020102020204" pitchFamily="34" charset="0"/>
          </a:endParaRPr>
        </a:p>
      </dgm:t>
    </dgm:pt>
    <dgm:pt modelId="{393DEE4B-BDBF-4FD7-8D9A-BE2458E73375}" type="parTrans" cxnId="{FA736827-C910-4618-9D6F-59D1EB2D06E9}">
      <dgm:prSet/>
      <dgm:spPr/>
      <dgm:t>
        <a:bodyPr/>
        <a:lstStyle/>
        <a:p>
          <a:endParaRPr lang="fr-BE"/>
        </a:p>
      </dgm:t>
    </dgm:pt>
    <dgm:pt modelId="{E3C1BA6F-FC2B-4AD1-A9AA-E6D8AC7152A4}" type="sibTrans" cxnId="{FA736827-C910-4618-9D6F-59D1EB2D06E9}">
      <dgm:prSet/>
      <dgm:spPr/>
      <dgm:t>
        <a:bodyPr/>
        <a:lstStyle/>
        <a:p>
          <a:endParaRPr lang="fr-BE"/>
        </a:p>
      </dgm:t>
    </dgm:pt>
    <dgm:pt modelId="{2D73E1E3-22CD-4924-A8A9-9326B711A41E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</a:t>
          </a:r>
          <a:r>
            <a:rPr lang="fr-BE" i="1" dirty="0" err="1">
              <a:latin typeface="Franklin Gothic Book" panose="020B0503020102020204" pitchFamily="34" charset="0"/>
            </a:rPr>
            <a:t>variabilis</a:t>
          </a:r>
          <a:r>
            <a:rPr lang="fr-BE" i="1" dirty="0">
              <a:latin typeface="Franklin Gothic Book" panose="020B0503020102020204" pitchFamily="34" charset="0"/>
            </a:rPr>
            <a:t> </a:t>
          </a:r>
          <a:r>
            <a:rPr lang="fr-BE" i="0" dirty="0">
              <a:latin typeface="Franklin Gothic Book" panose="020B0503020102020204" pitchFamily="34" charset="0"/>
            </a:rPr>
            <a:t>(RB)</a:t>
          </a:r>
        </a:p>
      </dgm:t>
    </dgm:pt>
    <dgm:pt modelId="{963F4C29-CF2C-4A2B-90F7-72763C2F4534}" type="parTrans" cxnId="{202A174C-5873-4F95-9358-90116FB432C0}">
      <dgm:prSet/>
      <dgm:spPr/>
      <dgm:t>
        <a:bodyPr/>
        <a:lstStyle/>
        <a:p>
          <a:endParaRPr lang="fr-BE"/>
        </a:p>
      </dgm:t>
    </dgm:pt>
    <dgm:pt modelId="{294EA518-5F5E-4749-9020-EB625128D8A2}" type="sibTrans" cxnId="{202A174C-5873-4F95-9358-90116FB432C0}">
      <dgm:prSet/>
      <dgm:spPr/>
      <dgm:t>
        <a:bodyPr/>
        <a:lstStyle/>
        <a:p>
          <a:endParaRPr lang="fr-BE"/>
        </a:p>
      </dgm:t>
    </dgm:pt>
    <dgm:pt modelId="{E024E9F5-4BD2-4DB2-BBBF-7902A1CCE71B}">
      <dgm:prSet phldrT="[Texte]"/>
      <dgm:spPr/>
      <dgm:t>
        <a:bodyPr/>
        <a:lstStyle/>
        <a:p>
          <a:r>
            <a:rPr lang="fr-BE" i="0" dirty="0">
              <a:latin typeface="Franklin Gothic Book" panose="020B0503020102020204" pitchFamily="34" charset="0"/>
            </a:rPr>
            <a:t>Usambarensine</a:t>
          </a:r>
        </a:p>
      </dgm:t>
    </dgm:pt>
    <dgm:pt modelId="{F51FEB24-3BAB-4E61-B535-D9558978407B}" type="parTrans" cxnId="{7738A58F-FEFE-41E2-9548-F0E0CB0AC710}">
      <dgm:prSet/>
      <dgm:spPr/>
      <dgm:t>
        <a:bodyPr/>
        <a:lstStyle/>
        <a:p>
          <a:endParaRPr lang="fr-BE"/>
        </a:p>
      </dgm:t>
    </dgm:pt>
    <dgm:pt modelId="{D79C6ABD-8424-4B88-B23E-0D5C821BCB55}" type="sibTrans" cxnId="{7738A58F-FEFE-41E2-9548-F0E0CB0AC710}">
      <dgm:prSet/>
      <dgm:spPr/>
      <dgm:t>
        <a:bodyPr/>
        <a:lstStyle/>
        <a:p>
          <a:endParaRPr lang="fr-BE"/>
        </a:p>
      </dgm:t>
    </dgm:pt>
    <dgm:pt modelId="{14DC2B0D-5829-4C2B-99C8-FDE9401F1ABC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nux-vomica </a:t>
          </a:r>
          <a:r>
            <a:rPr lang="fr-BE" i="0" dirty="0">
              <a:latin typeface="Franklin Gothic Book" panose="020B0503020102020204" pitchFamily="34" charset="0"/>
            </a:rPr>
            <a:t>(RB)</a:t>
          </a:r>
        </a:p>
      </dgm:t>
    </dgm:pt>
    <dgm:pt modelId="{D86228D5-FA79-490E-85B1-F17A960C2982}" type="parTrans" cxnId="{5EC83CEB-ED95-4747-8DF1-BE5D1CCF211A}">
      <dgm:prSet/>
      <dgm:spPr/>
      <dgm:t>
        <a:bodyPr/>
        <a:lstStyle/>
        <a:p>
          <a:endParaRPr lang="fr-BE"/>
        </a:p>
      </dgm:t>
    </dgm:pt>
    <dgm:pt modelId="{00014C54-D6D2-485D-BACD-AFD3CC548C57}" type="sibTrans" cxnId="{5EC83CEB-ED95-4747-8DF1-BE5D1CCF211A}">
      <dgm:prSet/>
      <dgm:spPr/>
      <dgm:t>
        <a:bodyPr/>
        <a:lstStyle/>
        <a:p>
          <a:endParaRPr lang="fr-BE"/>
        </a:p>
      </dgm:t>
    </dgm:pt>
    <dgm:pt modelId="{AFB809D2-857A-476E-9C65-CE8E1366B468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elaeocarpa</a:t>
          </a:r>
          <a:r>
            <a:rPr lang="fr-BE" i="0" dirty="0">
              <a:latin typeface="Franklin Gothic Book" panose="020B0503020102020204" pitchFamily="34" charset="0"/>
            </a:rPr>
            <a:t> (TB)</a:t>
          </a:r>
          <a:endParaRPr lang="fr-BE" i="1" dirty="0">
            <a:latin typeface="Franklin Gothic Book" panose="020B0503020102020204" pitchFamily="34" charset="0"/>
          </a:endParaRPr>
        </a:p>
      </dgm:t>
    </dgm:pt>
    <dgm:pt modelId="{2DF6240D-4340-4B11-9FC9-FC6E562CB1C6}" type="parTrans" cxnId="{FBADBE24-4B41-4584-A64D-DFB6F6DDDB1F}">
      <dgm:prSet/>
      <dgm:spPr/>
      <dgm:t>
        <a:bodyPr/>
        <a:lstStyle/>
        <a:p>
          <a:endParaRPr lang="fr-BE"/>
        </a:p>
      </dgm:t>
    </dgm:pt>
    <dgm:pt modelId="{EF400524-0D61-4057-8ACD-399BCE2E90D8}" type="sibTrans" cxnId="{FBADBE24-4B41-4584-A64D-DFB6F6DDDB1F}">
      <dgm:prSet/>
      <dgm:spPr/>
      <dgm:t>
        <a:bodyPr/>
        <a:lstStyle/>
        <a:p>
          <a:endParaRPr lang="fr-BE"/>
        </a:p>
      </dgm:t>
    </dgm:pt>
    <dgm:pt modelId="{3252689F-36EF-4970-B49D-5E3926B125C3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johnsonii</a:t>
          </a:r>
          <a:r>
            <a:rPr lang="fr-BE" i="0" dirty="0">
              <a:latin typeface="Franklin Gothic Book" panose="020B0503020102020204" pitchFamily="34" charset="0"/>
            </a:rPr>
            <a:t> (L)</a:t>
          </a:r>
          <a:endParaRPr lang="fr-BE" i="1" dirty="0">
            <a:latin typeface="Franklin Gothic Book" panose="020B0503020102020204" pitchFamily="34" charset="0"/>
          </a:endParaRPr>
        </a:p>
      </dgm:t>
    </dgm:pt>
    <dgm:pt modelId="{ED9DE210-9F6F-4062-89E2-578D26F476B9}" type="parTrans" cxnId="{5809FD71-F2FE-416C-8F29-5B26A593921C}">
      <dgm:prSet/>
      <dgm:spPr/>
      <dgm:t>
        <a:bodyPr/>
        <a:lstStyle/>
        <a:p>
          <a:endParaRPr lang="fr-BE"/>
        </a:p>
      </dgm:t>
    </dgm:pt>
    <dgm:pt modelId="{95315BDD-5ED5-469E-B18C-F54D06C3E9A8}" type="sibTrans" cxnId="{5809FD71-F2FE-416C-8F29-5B26A593921C}">
      <dgm:prSet/>
      <dgm:spPr/>
      <dgm:t>
        <a:bodyPr/>
        <a:lstStyle/>
        <a:p>
          <a:endParaRPr lang="fr-BE"/>
        </a:p>
      </dgm:t>
    </dgm:pt>
    <dgm:pt modelId="{8A84F2B6-5D55-4293-AEBE-F77E86F69379}">
      <dgm:prSet phldrT="[Texte]"/>
      <dgm:spPr/>
      <dgm:t>
        <a:bodyPr/>
        <a:lstStyle/>
        <a:p>
          <a:r>
            <a:rPr lang="fr-BE" i="1" dirty="0">
              <a:latin typeface="Franklin Gothic Book" panose="020B0503020102020204" pitchFamily="34" charset="0"/>
            </a:rPr>
            <a:t>S. usambarensis </a:t>
          </a:r>
          <a:r>
            <a:rPr lang="fr-BE" b="0" i="0" dirty="0">
              <a:latin typeface="Franklin Gothic Book" panose="020B0503020102020204" pitchFamily="34" charset="0"/>
            </a:rPr>
            <a:t>(RB)</a:t>
          </a:r>
        </a:p>
      </dgm:t>
    </dgm:pt>
    <dgm:pt modelId="{728D766A-D465-4F3E-93C6-C8A2B3CC1BF8}" type="parTrans" cxnId="{B36269A0-08A7-4924-9016-8A6CD4D5CB66}">
      <dgm:prSet/>
      <dgm:spPr/>
      <dgm:t>
        <a:bodyPr/>
        <a:lstStyle/>
        <a:p>
          <a:endParaRPr lang="fr-BE"/>
        </a:p>
      </dgm:t>
    </dgm:pt>
    <dgm:pt modelId="{CABF696E-534B-456E-956B-63413000A12C}" type="sibTrans" cxnId="{B36269A0-08A7-4924-9016-8A6CD4D5CB66}">
      <dgm:prSet/>
      <dgm:spPr/>
      <dgm:t>
        <a:bodyPr/>
        <a:lstStyle/>
        <a:p>
          <a:endParaRPr lang="fr-BE"/>
        </a:p>
      </dgm:t>
    </dgm:pt>
    <dgm:pt modelId="{93E93439-675E-4C00-925B-3885418D7CC2}" type="pres">
      <dgm:prSet presAssocID="{9D136C87-9F50-49C6-AAFF-AEB37AD8EFAA}" presName="Name0" presStyleCnt="0">
        <dgm:presLayoutVars>
          <dgm:dir/>
          <dgm:animLvl val="lvl"/>
          <dgm:resizeHandles val="exact"/>
        </dgm:presLayoutVars>
      </dgm:prSet>
      <dgm:spPr/>
    </dgm:pt>
    <dgm:pt modelId="{46D66D8B-7869-4AFD-BE9A-75EEFF3AB74F}" type="pres">
      <dgm:prSet presAssocID="{9CD4247A-A30A-4DA1-A0E6-53097027A75B}" presName="composite" presStyleCnt="0"/>
      <dgm:spPr/>
    </dgm:pt>
    <dgm:pt modelId="{D786BAF3-F843-4DB7-8F80-5EDBAC22C498}" type="pres">
      <dgm:prSet presAssocID="{9CD4247A-A30A-4DA1-A0E6-53097027A75B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2986686A-8866-437A-B994-C464CFCB6075}" type="pres">
      <dgm:prSet presAssocID="{9CD4247A-A30A-4DA1-A0E6-53097027A75B}" presName="desTx" presStyleLbl="alignAccFollowNode1" presStyleIdx="0" presStyleCnt="5">
        <dgm:presLayoutVars>
          <dgm:bulletEnabled val="1"/>
        </dgm:presLayoutVars>
      </dgm:prSet>
      <dgm:spPr/>
    </dgm:pt>
    <dgm:pt modelId="{51E6C580-1ADD-475B-A097-6AD121D40ECD}" type="pres">
      <dgm:prSet presAssocID="{2A87B9BB-62CB-4B96-B7E1-EBD997524279}" presName="space" presStyleCnt="0"/>
      <dgm:spPr/>
    </dgm:pt>
    <dgm:pt modelId="{87EDB12B-72FE-4D25-AD69-363DDAB0144C}" type="pres">
      <dgm:prSet presAssocID="{EA54E636-FC16-40B6-B9C8-59E7B94823A7}" presName="composite" presStyleCnt="0"/>
      <dgm:spPr/>
    </dgm:pt>
    <dgm:pt modelId="{FEA92A61-BD05-44C9-910F-4049C19BC3B7}" type="pres">
      <dgm:prSet presAssocID="{EA54E636-FC16-40B6-B9C8-59E7B94823A7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6D7F2D0-8A26-418A-9328-096D79A8CD84}" type="pres">
      <dgm:prSet presAssocID="{EA54E636-FC16-40B6-B9C8-59E7B94823A7}" presName="desTx" presStyleLbl="alignAccFollowNode1" presStyleIdx="1" presStyleCnt="5">
        <dgm:presLayoutVars>
          <dgm:bulletEnabled val="1"/>
        </dgm:presLayoutVars>
      </dgm:prSet>
      <dgm:spPr/>
    </dgm:pt>
    <dgm:pt modelId="{C0195D10-9B40-4776-8C22-BA15E0D8B0FC}" type="pres">
      <dgm:prSet presAssocID="{B55A628D-ED17-49E7-8577-02370B0E50FE}" presName="space" presStyleCnt="0"/>
      <dgm:spPr/>
    </dgm:pt>
    <dgm:pt modelId="{AD776862-BCC3-465E-AE67-151E3A7E123C}" type="pres">
      <dgm:prSet presAssocID="{C092B3DE-13A5-46B6-9A41-E17DA610BD33}" presName="composite" presStyleCnt="0"/>
      <dgm:spPr/>
    </dgm:pt>
    <dgm:pt modelId="{EA49F3DD-0556-4E8E-AD35-F4898251EEDE}" type="pres">
      <dgm:prSet presAssocID="{C092B3DE-13A5-46B6-9A41-E17DA610BD33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7A3DFC49-F192-4467-A098-41FB4BA76002}" type="pres">
      <dgm:prSet presAssocID="{C092B3DE-13A5-46B6-9A41-E17DA610BD33}" presName="desTx" presStyleLbl="alignAccFollowNode1" presStyleIdx="2" presStyleCnt="5">
        <dgm:presLayoutVars>
          <dgm:bulletEnabled val="1"/>
        </dgm:presLayoutVars>
      </dgm:prSet>
      <dgm:spPr/>
    </dgm:pt>
    <dgm:pt modelId="{CD281A38-7B07-4327-A7D1-892FCFA224D5}" type="pres">
      <dgm:prSet presAssocID="{4256941A-2C90-4D1A-ACA9-28407938FAB2}" presName="space" presStyleCnt="0"/>
      <dgm:spPr/>
    </dgm:pt>
    <dgm:pt modelId="{CC27FD47-4041-4013-B23B-9F25F60F3976}" type="pres">
      <dgm:prSet presAssocID="{45A845A2-48D4-4090-8BEA-E3D42D6437B5}" presName="composite" presStyleCnt="0"/>
      <dgm:spPr/>
    </dgm:pt>
    <dgm:pt modelId="{28D5E905-DB7D-41D5-9E6A-E512A3CCB142}" type="pres">
      <dgm:prSet presAssocID="{45A845A2-48D4-4090-8BEA-E3D42D6437B5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F24F9235-AD23-4169-AFDC-07568A367FCA}" type="pres">
      <dgm:prSet presAssocID="{45A845A2-48D4-4090-8BEA-E3D42D6437B5}" presName="desTx" presStyleLbl="alignAccFollowNode1" presStyleIdx="3" presStyleCnt="5">
        <dgm:presLayoutVars>
          <dgm:bulletEnabled val="1"/>
        </dgm:presLayoutVars>
      </dgm:prSet>
      <dgm:spPr/>
    </dgm:pt>
    <dgm:pt modelId="{CFB8C8AF-20AA-4F6D-A086-E31CD1CC6579}" type="pres">
      <dgm:prSet presAssocID="{517B4987-E246-4E68-828D-080204113612}" presName="space" presStyleCnt="0"/>
      <dgm:spPr/>
    </dgm:pt>
    <dgm:pt modelId="{478BF378-84FF-48C8-9DDE-4769074B8C3E}" type="pres">
      <dgm:prSet presAssocID="{E024E9F5-4BD2-4DB2-BBBF-7902A1CCE71B}" presName="composite" presStyleCnt="0"/>
      <dgm:spPr/>
    </dgm:pt>
    <dgm:pt modelId="{CDA49F50-04B3-4B07-B593-4D773DEA98CE}" type="pres">
      <dgm:prSet presAssocID="{E024E9F5-4BD2-4DB2-BBBF-7902A1CCE71B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B0E7CD41-AB38-4660-B3FD-BC23947BB43D}" type="pres">
      <dgm:prSet presAssocID="{E024E9F5-4BD2-4DB2-BBBF-7902A1CCE71B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F7322C1C-B7F6-448F-8249-F3531E4FA0D3}" type="presOf" srcId="{AFB809D2-857A-476E-9C65-CE8E1366B468}" destId="{F24F9235-AD23-4169-AFDC-07568A367FCA}" srcOrd="0" destOrd="3" presId="urn:microsoft.com/office/officeart/2005/8/layout/hList1"/>
    <dgm:cxn modelId="{FBADBE24-4B41-4584-A64D-DFB6F6DDDB1F}" srcId="{45A845A2-48D4-4090-8BEA-E3D42D6437B5}" destId="{AFB809D2-857A-476E-9C65-CE8E1366B468}" srcOrd="3" destOrd="0" parTransId="{2DF6240D-4340-4B11-9FC9-FC6E562CB1C6}" sibTransId="{EF400524-0D61-4057-8ACD-399BCE2E90D8}"/>
    <dgm:cxn modelId="{FA736827-C910-4618-9D6F-59D1EB2D06E9}" srcId="{45A845A2-48D4-4090-8BEA-E3D42D6437B5}" destId="{0DAC69FE-F35C-4DD4-92DA-ED046BBEE746}" srcOrd="0" destOrd="0" parTransId="{393DEE4B-BDBF-4FD7-8D9A-BE2458E73375}" sibTransId="{E3C1BA6F-FC2B-4AD1-A9AA-E6D8AC7152A4}"/>
    <dgm:cxn modelId="{A4E78D33-4DD8-41A4-B940-27C2CED7C287}" srcId="{C092B3DE-13A5-46B6-9A41-E17DA610BD33}" destId="{7A381664-D94E-46B7-AC39-48EEC13ED3B4}" srcOrd="0" destOrd="0" parTransId="{FC36D553-C1B6-4A78-B2B7-83CAF1E30593}" sibTransId="{32394409-B082-488C-85F8-575BA44E8F33}"/>
    <dgm:cxn modelId="{8F75E03D-2D0B-414C-84B3-D57A332A8DB0}" srcId="{9D136C87-9F50-49C6-AAFF-AEB37AD8EFAA}" destId="{45A845A2-48D4-4090-8BEA-E3D42D6437B5}" srcOrd="3" destOrd="0" parTransId="{34319326-F9A3-4016-9521-5ECE6D08DEBE}" sibTransId="{517B4987-E246-4E68-828D-080204113612}"/>
    <dgm:cxn modelId="{EE95AE61-0510-44FD-873A-9F487C83DF03}" type="presOf" srcId="{7A381664-D94E-46B7-AC39-48EEC13ED3B4}" destId="{7A3DFC49-F192-4467-A098-41FB4BA76002}" srcOrd="0" destOrd="0" presId="urn:microsoft.com/office/officeart/2005/8/layout/hList1"/>
    <dgm:cxn modelId="{FFB78E45-2B92-466F-A188-131E76DFA28B}" type="presOf" srcId="{8A84F2B6-5D55-4293-AEBE-F77E86F69379}" destId="{B0E7CD41-AB38-4660-B3FD-BC23947BB43D}" srcOrd="0" destOrd="0" presId="urn:microsoft.com/office/officeart/2005/8/layout/hList1"/>
    <dgm:cxn modelId="{30DF6A6B-1DE9-49CC-B468-C0BA9CBE6C68}" srcId="{9D136C87-9F50-49C6-AAFF-AEB37AD8EFAA}" destId="{9CD4247A-A30A-4DA1-A0E6-53097027A75B}" srcOrd="0" destOrd="0" parTransId="{E047AFD6-6191-408A-9E6A-4CB039C1D165}" sibTransId="{2A87B9BB-62CB-4B96-B7E1-EBD997524279}"/>
    <dgm:cxn modelId="{202A174C-5873-4F95-9358-90116FB432C0}" srcId="{45A845A2-48D4-4090-8BEA-E3D42D6437B5}" destId="{2D73E1E3-22CD-4924-A8A9-9326B711A41E}" srcOrd="1" destOrd="0" parTransId="{963F4C29-CF2C-4A2B-90F7-72763C2F4534}" sibTransId="{294EA518-5F5E-4749-9020-EB625128D8A2}"/>
    <dgm:cxn modelId="{5809FD71-F2FE-416C-8F29-5B26A593921C}" srcId="{45A845A2-48D4-4090-8BEA-E3D42D6437B5}" destId="{3252689F-36EF-4970-B49D-5E3926B125C3}" srcOrd="4" destOrd="0" parTransId="{ED9DE210-9F6F-4062-89E2-578D26F476B9}" sibTransId="{95315BDD-5ED5-469E-B18C-F54D06C3E9A8}"/>
    <dgm:cxn modelId="{F594C575-AF48-441C-B5BC-CD3DDFABD294}" type="presOf" srcId="{E024E9F5-4BD2-4DB2-BBBF-7902A1CCE71B}" destId="{CDA49F50-04B3-4B07-B593-4D773DEA98CE}" srcOrd="0" destOrd="0" presId="urn:microsoft.com/office/officeart/2005/8/layout/hList1"/>
    <dgm:cxn modelId="{7982178E-AC28-48C2-9B9C-4224F2097BC1}" type="presOf" srcId="{45A845A2-48D4-4090-8BEA-E3D42D6437B5}" destId="{28D5E905-DB7D-41D5-9E6A-E512A3CCB142}" srcOrd="0" destOrd="0" presId="urn:microsoft.com/office/officeart/2005/8/layout/hList1"/>
    <dgm:cxn modelId="{7738A58F-FEFE-41E2-9548-F0E0CB0AC710}" srcId="{9D136C87-9F50-49C6-AAFF-AEB37AD8EFAA}" destId="{E024E9F5-4BD2-4DB2-BBBF-7902A1CCE71B}" srcOrd="4" destOrd="0" parTransId="{F51FEB24-3BAB-4E61-B535-D9558978407B}" sibTransId="{D79C6ABD-8424-4B88-B23E-0D5C821BCB55}"/>
    <dgm:cxn modelId="{B36269A0-08A7-4924-9016-8A6CD4D5CB66}" srcId="{E024E9F5-4BD2-4DB2-BBBF-7902A1CCE71B}" destId="{8A84F2B6-5D55-4293-AEBE-F77E86F69379}" srcOrd="0" destOrd="0" parTransId="{728D766A-D465-4F3E-93C6-C8A2B3CC1BF8}" sibTransId="{CABF696E-534B-456E-956B-63413000A12C}"/>
    <dgm:cxn modelId="{FDF290BC-4FD0-48CD-9AC8-238F9261A64F}" srcId="{9D136C87-9F50-49C6-AAFF-AEB37AD8EFAA}" destId="{EA54E636-FC16-40B6-B9C8-59E7B94823A7}" srcOrd="1" destOrd="0" parTransId="{D4893C2D-C4D3-4EAE-9151-CAB3D2E0FD62}" sibTransId="{B55A628D-ED17-49E7-8577-02370B0E50FE}"/>
    <dgm:cxn modelId="{FE0E41BF-BAC6-43B3-84CF-9B5B10D5FC7C}" type="presOf" srcId="{3252689F-36EF-4970-B49D-5E3926B125C3}" destId="{F24F9235-AD23-4169-AFDC-07568A367FCA}" srcOrd="0" destOrd="4" presId="urn:microsoft.com/office/officeart/2005/8/layout/hList1"/>
    <dgm:cxn modelId="{673369C1-69D6-4D6C-9854-71CC8BA2D973}" type="presOf" srcId="{AB9CE821-46BA-48CE-A3FE-0F5805F858E6}" destId="{C6D7F2D0-8A26-418A-9328-096D79A8CD84}" srcOrd="0" destOrd="0" presId="urn:microsoft.com/office/officeart/2005/8/layout/hList1"/>
    <dgm:cxn modelId="{7358A5C7-8D29-481B-B71F-8A390445BED4}" type="presOf" srcId="{9CD4247A-A30A-4DA1-A0E6-53097027A75B}" destId="{D786BAF3-F843-4DB7-8F80-5EDBAC22C498}" srcOrd="0" destOrd="0" presId="urn:microsoft.com/office/officeart/2005/8/layout/hList1"/>
    <dgm:cxn modelId="{64E800CE-8636-421E-AC60-9278DF080736}" type="presOf" srcId="{14DC2B0D-5829-4C2B-99C8-FDE9401F1ABC}" destId="{F24F9235-AD23-4169-AFDC-07568A367FCA}" srcOrd="0" destOrd="2" presId="urn:microsoft.com/office/officeart/2005/8/layout/hList1"/>
    <dgm:cxn modelId="{57B41ECE-202F-431A-BE33-3BA7CC13DD3C}" type="presOf" srcId="{C092B3DE-13A5-46B6-9A41-E17DA610BD33}" destId="{EA49F3DD-0556-4E8E-AD35-F4898251EEDE}" srcOrd="0" destOrd="0" presId="urn:microsoft.com/office/officeart/2005/8/layout/hList1"/>
    <dgm:cxn modelId="{3E83C0D2-5F67-447C-82EF-4E4851034897}" srcId="{EA54E636-FC16-40B6-B9C8-59E7B94823A7}" destId="{AB9CE821-46BA-48CE-A3FE-0F5805F858E6}" srcOrd="0" destOrd="0" parTransId="{158E8234-E5F7-4ED0-9CDA-25F95B929F61}" sibTransId="{2140137B-B80E-4686-81FC-82ADD413A490}"/>
    <dgm:cxn modelId="{AA72ABD7-5D27-4E7F-B7CE-E37BA2E89852}" type="presOf" srcId="{2D73E1E3-22CD-4924-A8A9-9326B711A41E}" destId="{F24F9235-AD23-4169-AFDC-07568A367FCA}" srcOrd="0" destOrd="1" presId="urn:microsoft.com/office/officeart/2005/8/layout/hList1"/>
    <dgm:cxn modelId="{619D4ADA-A35B-4A28-9B6A-3A6ED04471C8}" type="presOf" srcId="{9D136C87-9F50-49C6-AAFF-AEB37AD8EFAA}" destId="{93E93439-675E-4C00-925B-3885418D7CC2}" srcOrd="0" destOrd="0" presId="urn:microsoft.com/office/officeart/2005/8/layout/hList1"/>
    <dgm:cxn modelId="{176B51DD-BD79-4BA1-A673-39EC2C2B8794}" type="presOf" srcId="{EA54E636-FC16-40B6-B9C8-59E7B94823A7}" destId="{FEA92A61-BD05-44C9-910F-4049C19BC3B7}" srcOrd="0" destOrd="0" presId="urn:microsoft.com/office/officeart/2005/8/layout/hList1"/>
    <dgm:cxn modelId="{935AA2DF-8138-403E-B284-8815F3798A54}" srcId="{9CD4247A-A30A-4DA1-A0E6-53097027A75B}" destId="{EEF0C95E-56FC-442F-ACC8-DF1703A27A1D}" srcOrd="0" destOrd="0" parTransId="{1D7E1DE6-325E-4796-AD0C-70CF24816F95}" sibTransId="{8FABC025-F1B9-4CD3-BD79-B77573DE54A1}"/>
    <dgm:cxn modelId="{B16E3AEA-5CB0-4075-AAB8-228D87FCEF08}" type="presOf" srcId="{EEF0C95E-56FC-442F-ACC8-DF1703A27A1D}" destId="{2986686A-8866-437A-B994-C464CFCB6075}" srcOrd="0" destOrd="0" presId="urn:microsoft.com/office/officeart/2005/8/layout/hList1"/>
    <dgm:cxn modelId="{5EC83CEB-ED95-4747-8DF1-BE5D1CCF211A}" srcId="{45A845A2-48D4-4090-8BEA-E3D42D6437B5}" destId="{14DC2B0D-5829-4C2B-99C8-FDE9401F1ABC}" srcOrd="2" destOrd="0" parTransId="{D86228D5-FA79-490E-85B1-F17A960C2982}" sibTransId="{00014C54-D6D2-485D-BACD-AFD3CC548C57}"/>
    <dgm:cxn modelId="{C82F60FD-DBA7-4F9E-97B2-C5A64D6DE625}" type="presOf" srcId="{0DAC69FE-F35C-4DD4-92DA-ED046BBEE746}" destId="{F24F9235-AD23-4169-AFDC-07568A367FCA}" srcOrd="0" destOrd="0" presId="urn:microsoft.com/office/officeart/2005/8/layout/hList1"/>
    <dgm:cxn modelId="{FAEFD4FE-3BB2-4CF4-B0AE-88FDE415A8D0}" srcId="{9D136C87-9F50-49C6-AAFF-AEB37AD8EFAA}" destId="{C092B3DE-13A5-46B6-9A41-E17DA610BD33}" srcOrd="2" destOrd="0" parTransId="{E260B14E-A80F-4CA7-BA11-0955A957F628}" sibTransId="{4256941A-2C90-4D1A-ACA9-28407938FAB2}"/>
    <dgm:cxn modelId="{BB37DD7B-E3ED-44A5-9964-5D172CD4993C}" type="presParOf" srcId="{93E93439-675E-4C00-925B-3885418D7CC2}" destId="{46D66D8B-7869-4AFD-BE9A-75EEFF3AB74F}" srcOrd="0" destOrd="0" presId="urn:microsoft.com/office/officeart/2005/8/layout/hList1"/>
    <dgm:cxn modelId="{B00A4AAB-70BF-4D07-81CB-97FEF8AEF3E2}" type="presParOf" srcId="{46D66D8B-7869-4AFD-BE9A-75EEFF3AB74F}" destId="{D786BAF3-F843-4DB7-8F80-5EDBAC22C498}" srcOrd="0" destOrd="0" presId="urn:microsoft.com/office/officeart/2005/8/layout/hList1"/>
    <dgm:cxn modelId="{17951B80-E41A-499D-83D2-A3319757A226}" type="presParOf" srcId="{46D66D8B-7869-4AFD-BE9A-75EEFF3AB74F}" destId="{2986686A-8866-437A-B994-C464CFCB6075}" srcOrd="1" destOrd="0" presId="urn:microsoft.com/office/officeart/2005/8/layout/hList1"/>
    <dgm:cxn modelId="{A4202997-DA2C-47BF-8CEB-C4BFF0021260}" type="presParOf" srcId="{93E93439-675E-4C00-925B-3885418D7CC2}" destId="{51E6C580-1ADD-475B-A097-6AD121D40ECD}" srcOrd="1" destOrd="0" presId="urn:microsoft.com/office/officeart/2005/8/layout/hList1"/>
    <dgm:cxn modelId="{3EECC3FF-A46B-48B4-A90D-A5F8E74CD99A}" type="presParOf" srcId="{93E93439-675E-4C00-925B-3885418D7CC2}" destId="{87EDB12B-72FE-4D25-AD69-363DDAB0144C}" srcOrd="2" destOrd="0" presId="urn:microsoft.com/office/officeart/2005/8/layout/hList1"/>
    <dgm:cxn modelId="{C9373AC5-1025-44DF-AA41-B0C2512F9576}" type="presParOf" srcId="{87EDB12B-72FE-4D25-AD69-363DDAB0144C}" destId="{FEA92A61-BD05-44C9-910F-4049C19BC3B7}" srcOrd="0" destOrd="0" presId="urn:microsoft.com/office/officeart/2005/8/layout/hList1"/>
    <dgm:cxn modelId="{45A1FF23-3D64-47BE-9423-7683D6F4BB7A}" type="presParOf" srcId="{87EDB12B-72FE-4D25-AD69-363DDAB0144C}" destId="{C6D7F2D0-8A26-418A-9328-096D79A8CD84}" srcOrd="1" destOrd="0" presId="urn:microsoft.com/office/officeart/2005/8/layout/hList1"/>
    <dgm:cxn modelId="{20072A02-3D8D-41B3-940D-B9EBE0B3AB37}" type="presParOf" srcId="{93E93439-675E-4C00-925B-3885418D7CC2}" destId="{C0195D10-9B40-4776-8C22-BA15E0D8B0FC}" srcOrd="3" destOrd="0" presId="urn:microsoft.com/office/officeart/2005/8/layout/hList1"/>
    <dgm:cxn modelId="{6A316D52-B4DB-4208-A421-CA53648ACE48}" type="presParOf" srcId="{93E93439-675E-4C00-925B-3885418D7CC2}" destId="{AD776862-BCC3-465E-AE67-151E3A7E123C}" srcOrd="4" destOrd="0" presId="urn:microsoft.com/office/officeart/2005/8/layout/hList1"/>
    <dgm:cxn modelId="{B96CF4BA-00FA-4D2A-B752-2C4C6BF63ED0}" type="presParOf" srcId="{AD776862-BCC3-465E-AE67-151E3A7E123C}" destId="{EA49F3DD-0556-4E8E-AD35-F4898251EEDE}" srcOrd="0" destOrd="0" presId="urn:microsoft.com/office/officeart/2005/8/layout/hList1"/>
    <dgm:cxn modelId="{656B2AC0-2886-4CE1-BB81-2892E27DE15F}" type="presParOf" srcId="{AD776862-BCC3-465E-AE67-151E3A7E123C}" destId="{7A3DFC49-F192-4467-A098-41FB4BA76002}" srcOrd="1" destOrd="0" presId="urn:microsoft.com/office/officeart/2005/8/layout/hList1"/>
    <dgm:cxn modelId="{31C54CF6-D3E7-4C78-9F76-ED03897C1CF7}" type="presParOf" srcId="{93E93439-675E-4C00-925B-3885418D7CC2}" destId="{CD281A38-7B07-4327-A7D1-892FCFA224D5}" srcOrd="5" destOrd="0" presId="urn:microsoft.com/office/officeart/2005/8/layout/hList1"/>
    <dgm:cxn modelId="{56FDD66D-2DC3-4097-A5D1-49C8725F4874}" type="presParOf" srcId="{93E93439-675E-4C00-925B-3885418D7CC2}" destId="{CC27FD47-4041-4013-B23B-9F25F60F3976}" srcOrd="6" destOrd="0" presId="urn:microsoft.com/office/officeart/2005/8/layout/hList1"/>
    <dgm:cxn modelId="{E65B4430-45C9-48A7-9528-F7690BA6BC33}" type="presParOf" srcId="{CC27FD47-4041-4013-B23B-9F25F60F3976}" destId="{28D5E905-DB7D-41D5-9E6A-E512A3CCB142}" srcOrd="0" destOrd="0" presId="urn:microsoft.com/office/officeart/2005/8/layout/hList1"/>
    <dgm:cxn modelId="{1D1CA49D-884E-409F-97EA-DF2904BE0367}" type="presParOf" srcId="{CC27FD47-4041-4013-B23B-9F25F60F3976}" destId="{F24F9235-AD23-4169-AFDC-07568A367FCA}" srcOrd="1" destOrd="0" presId="urn:microsoft.com/office/officeart/2005/8/layout/hList1"/>
    <dgm:cxn modelId="{6D9ACF74-9A04-4825-8E5C-099436A2EA77}" type="presParOf" srcId="{93E93439-675E-4C00-925B-3885418D7CC2}" destId="{CFB8C8AF-20AA-4F6D-A086-E31CD1CC6579}" srcOrd="7" destOrd="0" presId="urn:microsoft.com/office/officeart/2005/8/layout/hList1"/>
    <dgm:cxn modelId="{C41A48AD-2F8E-4413-ADBE-45471C4788CD}" type="presParOf" srcId="{93E93439-675E-4C00-925B-3885418D7CC2}" destId="{478BF378-84FF-48C8-9DDE-4769074B8C3E}" srcOrd="8" destOrd="0" presId="urn:microsoft.com/office/officeart/2005/8/layout/hList1"/>
    <dgm:cxn modelId="{71F52417-ACB0-48E8-AA3A-693E507292AA}" type="presParOf" srcId="{478BF378-84FF-48C8-9DDE-4769074B8C3E}" destId="{CDA49F50-04B3-4B07-B593-4D773DEA98CE}" srcOrd="0" destOrd="0" presId="urn:microsoft.com/office/officeart/2005/8/layout/hList1"/>
    <dgm:cxn modelId="{90A09F2F-3CB9-4C3C-A410-0D139CDCBA14}" type="presParOf" srcId="{478BF378-84FF-48C8-9DDE-4769074B8C3E}" destId="{B0E7CD41-AB38-4660-B3FD-BC23947BB4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136C87-9F50-49C6-AAFF-AEB37AD8EFA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DD3551DD-F6CE-4BB3-B786-52E044B7FFB3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Retuline</a:t>
          </a:r>
        </a:p>
      </dgm:t>
    </dgm:pt>
    <dgm:pt modelId="{162DBBEE-AAC5-440F-B086-3B532AEAD032}" type="parTrans" cxnId="{676D84EC-E213-482C-BA47-CEB4B21ABC4A}">
      <dgm:prSet/>
      <dgm:spPr/>
      <dgm:t>
        <a:bodyPr/>
        <a:lstStyle/>
        <a:p>
          <a:endParaRPr lang="fr-BE"/>
        </a:p>
      </dgm:t>
    </dgm:pt>
    <dgm:pt modelId="{6D0462C2-B9C0-4C68-B2D2-7CA368BF6266}" type="sibTrans" cxnId="{676D84EC-E213-482C-BA47-CEB4B21ABC4A}">
      <dgm:prSet/>
      <dgm:spPr/>
      <dgm:t>
        <a:bodyPr/>
        <a:lstStyle/>
        <a:p>
          <a:endParaRPr lang="fr-BE"/>
        </a:p>
      </dgm:t>
    </dgm:pt>
    <dgm:pt modelId="{39B8D8A9-4D54-4655-B5C2-E79E86DDCBF4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</a:t>
          </a:r>
          <a:r>
            <a:rPr lang="fr-BE" sz="1100" i="1" dirty="0" err="1">
              <a:latin typeface="Franklin Gothic Book" panose="020B0503020102020204" pitchFamily="34" charset="0"/>
            </a:rPr>
            <a:t>variabilis</a:t>
          </a:r>
          <a:r>
            <a:rPr lang="fr-BE" sz="1100" i="1" dirty="0">
              <a:latin typeface="Franklin Gothic Book" panose="020B0503020102020204" pitchFamily="34" charset="0"/>
            </a:rPr>
            <a:t>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2320C636-4EDA-499E-AF73-8134B5637A60}" type="parTrans" cxnId="{2CA652DA-0896-4481-B13C-B98E6882EE67}">
      <dgm:prSet/>
      <dgm:spPr/>
      <dgm:t>
        <a:bodyPr/>
        <a:lstStyle/>
        <a:p>
          <a:endParaRPr lang="fr-BE"/>
        </a:p>
      </dgm:t>
    </dgm:pt>
    <dgm:pt modelId="{AD2CFBA6-876E-4636-91EA-8E2BF6C5B57C}" type="sibTrans" cxnId="{2CA652DA-0896-4481-B13C-B98E6882EE67}">
      <dgm:prSet/>
      <dgm:spPr/>
      <dgm:t>
        <a:bodyPr/>
        <a:lstStyle/>
        <a:p>
          <a:endParaRPr lang="fr-BE"/>
        </a:p>
      </dgm:t>
    </dgm:pt>
    <dgm:pt modelId="{17318512-0087-4504-A375-38F5F61C8CF6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Isoretuline</a:t>
          </a:r>
        </a:p>
      </dgm:t>
    </dgm:pt>
    <dgm:pt modelId="{70052239-29C4-433B-930F-372D878C75FC}" type="parTrans" cxnId="{4C384745-D25F-4CA1-B939-36955381901A}">
      <dgm:prSet/>
      <dgm:spPr/>
      <dgm:t>
        <a:bodyPr/>
        <a:lstStyle/>
        <a:p>
          <a:endParaRPr lang="fr-BE"/>
        </a:p>
      </dgm:t>
    </dgm:pt>
    <dgm:pt modelId="{4684083A-F0F6-4655-9CBC-EF21DA019049}" type="sibTrans" cxnId="{4C384745-D25F-4CA1-B939-36955381901A}">
      <dgm:prSet/>
      <dgm:spPr/>
      <dgm:t>
        <a:bodyPr/>
        <a:lstStyle/>
        <a:p>
          <a:endParaRPr lang="fr-BE"/>
        </a:p>
      </dgm:t>
    </dgm:pt>
    <dgm:pt modelId="{D82D9D91-3DBE-4889-A64F-BFE4B2D3C1C5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</a:t>
          </a:r>
          <a:r>
            <a:rPr lang="fr-BE" sz="1100" i="1" dirty="0" err="1">
              <a:latin typeface="Franklin Gothic Book" panose="020B0503020102020204" pitchFamily="34" charset="0"/>
            </a:rPr>
            <a:t>variabilis</a:t>
          </a:r>
          <a:r>
            <a:rPr lang="fr-BE" sz="1100" i="1" dirty="0">
              <a:latin typeface="Franklin Gothic Book" panose="020B0503020102020204" pitchFamily="34" charset="0"/>
            </a:rPr>
            <a:t>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E939F6E2-16F9-4FD1-8743-B24A3ED2C02C}" type="parTrans" cxnId="{F563F925-29DA-438B-9955-68BBAA84371A}">
      <dgm:prSet/>
      <dgm:spPr/>
      <dgm:t>
        <a:bodyPr/>
        <a:lstStyle/>
        <a:p>
          <a:endParaRPr lang="fr-BE"/>
        </a:p>
      </dgm:t>
    </dgm:pt>
    <dgm:pt modelId="{D61A11F8-ECEA-4973-A21A-7876D26F463E}" type="sibTrans" cxnId="{F563F925-29DA-438B-9955-68BBAA84371A}">
      <dgm:prSet/>
      <dgm:spPr/>
      <dgm:t>
        <a:bodyPr/>
        <a:lstStyle/>
        <a:p>
          <a:endParaRPr lang="fr-BE"/>
        </a:p>
      </dgm:t>
    </dgm:pt>
    <dgm:pt modelId="{2EDD574A-1746-4AA6-94F4-3877F74F1D29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C-mavacurine</a:t>
          </a:r>
        </a:p>
      </dgm:t>
    </dgm:pt>
    <dgm:pt modelId="{5BC43089-D219-4AE0-824A-872E0E38EBF2}" type="parTrans" cxnId="{39E093A2-D79F-4ED0-84AA-636DBC72A063}">
      <dgm:prSet/>
      <dgm:spPr/>
      <dgm:t>
        <a:bodyPr/>
        <a:lstStyle/>
        <a:p>
          <a:endParaRPr lang="fr-BE"/>
        </a:p>
      </dgm:t>
    </dgm:pt>
    <dgm:pt modelId="{6D1CD13F-42A3-4C7D-B498-3CE9BCAB7576}" type="sibTrans" cxnId="{39E093A2-D79F-4ED0-84AA-636DBC72A063}">
      <dgm:prSet/>
      <dgm:spPr/>
      <dgm:t>
        <a:bodyPr/>
        <a:lstStyle/>
        <a:p>
          <a:endParaRPr lang="fr-BE"/>
        </a:p>
      </dgm:t>
    </dgm:pt>
    <dgm:pt modelId="{E21EB55B-9551-4A35-B26D-3577792B0379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usambarensis </a:t>
          </a:r>
          <a:r>
            <a:rPr lang="fr-BE" sz="1100" dirty="0">
              <a:latin typeface="Franklin Gothic Book" panose="020B0503020102020204" pitchFamily="34" charset="0"/>
            </a:rPr>
            <a:t>(STB)</a:t>
          </a:r>
        </a:p>
      </dgm:t>
    </dgm:pt>
    <dgm:pt modelId="{16227894-3BBC-4492-A99F-298C63E88E1B}" type="parTrans" cxnId="{A602C423-668B-475A-8636-8FF7598B3AF7}">
      <dgm:prSet/>
      <dgm:spPr/>
      <dgm:t>
        <a:bodyPr/>
        <a:lstStyle/>
        <a:p>
          <a:endParaRPr lang="fr-BE"/>
        </a:p>
      </dgm:t>
    </dgm:pt>
    <dgm:pt modelId="{DD9DE782-EF21-448F-8691-1FCBB6F6328A}" type="sibTrans" cxnId="{A602C423-668B-475A-8636-8FF7598B3AF7}">
      <dgm:prSet/>
      <dgm:spPr/>
      <dgm:t>
        <a:bodyPr/>
        <a:lstStyle/>
        <a:p>
          <a:endParaRPr lang="fr-BE"/>
        </a:p>
      </dgm:t>
    </dgm:pt>
    <dgm:pt modelId="{D3548845-65E0-4592-90F3-27F4021CB45A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henningsii </a:t>
          </a:r>
          <a:r>
            <a:rPr lang="fr-BE" sz="1100" dirty="0">
              <a:latin typeface="Franklin Gothic Book" panose="020B0503020102020204" pitchFamily="34" charset="0"/>
            </a:rPr>
            <a:t>(L)</a:t>
          </a:r>
        </a:p>
      </dgm:t>
    </dgm:pt>
    <dgm:pt modelId="{BA68700D-D5B4-4544-905F-5A9E0E98F960}" type="parTrans" cxnId="{51544051-0D6E-4D8B-99CF-74152347309F}">
      <dgm:prSet/>
      <dgm:spPr/>
      <dgm:t>
        <a:bodyPr/>
        <a:lstStyle/>
        <a:p>
          <a:endParaRPr lang="fr-BE"/>
        </a:p>
      </dgm:t>
    </dgm:pt>
    <dgm:pt modelId="{BE129BD9-CCFF-4A89-9E3B-63C1F6E3DDD9}" type="sibTrans" cxnId="{51544051-0D6E-4D8B-99CF-74152347309F}">
      <dgm:prSet/>
      <dgm:spPr/>
      <dgm:t>
        <a:bodyPr/>
        <a:lstStyle/>
        <a:p>
          <a:endParaRPr lang="fr-BE"/>
        </a:p>
      </dgm:t>
    </dgm:pt>
    <dgm:pt modelId="{9D232947-2C06-4E2E-8103-CE8EC761D919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henningsii </a:t>
          </a:r>
          <a:r>
            <a:rPr lang="fr-BE" sz="1100" dirty="0">
              <a:latin typeface="Franklin Gothic Book" panose="020B0503020102020204" pitchFamily="34" charset="0"/>
            </a:rPr>
            <a:t>(L)</a:t>
          </a:r>
        </a:p>
      </dgm:t>
    </dgm:pt>
    <dgm:pt modelId="{0F52192E-1077-4AD5-94EF-7374669FAED3}" type="parTrans" cxnId="{9A4C7D76-36A8-41A8-88FF-3C3D11FF8DF0}">
      <dgm:prSet/>
      <dgm:spPr/>
      <dgm:t>
        <a:bodyPr/>
        <a:lstStyle/>
        <a:p>
          <a:endParaRPr lang="fr-BE"/>
        </a:p>
      </dgm:t>
    </dgm:pt>
    <dgm:pt modelId="{6BA10B88-EC7C-466C-870A-4C3F4D654668}" type="sibTrans" cxnId="{9A4C7D76-36A8-41A8-88FF-3C3D11FF8DF0}">
      <dgm:prSet/>
      <dgm:spPr/>
      <dgm:t>
        <a:bodyPr/>
        <a:lstStyle/>
        <a:p>
          <a:endParaRPr lang="fr-BE"/>
        </a:p>
      </dgm:t>
    </dgm:pt>
    <dgm:pt modelId="{571050B0-0465-43F3-AF11-165B87C3D54D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</a:t>
          </a:r>
          <a:r>
            <a:rPr lang="fr-BE" sz="1100" i="1" dirty="0" err="1">
              <a:latin typeface="Franklin Gothic Book" panose="020B0503020102020204" pitchFamily="34" charset="0"/>
            </a:rPr>
            <a:t>angolensis</a:t>
          </a:r>
          <a:r>
            <a:rPr lang="fr-BE" sz="1100" i="1" dirty="0">
              <a:latin typeface="Franklin Gothic Book" panose="020B0503020102020204" pitchFamily="34" charset="0"/>
            </a:rPr>
            <a:t>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4CCB18BF-9C9C-4446-82F2-B9C23E41AE13}" type="parTrans" cxnId="{18E9F384-B020-4797-9EB6-5B06F933FA0B}">
      <dgm:prSet/>
      <dgm:spPr/>
      <dgm:t>
        <a:bodyPr/>
        <a:lstStyle/>
        <a:p>
          <a:endParaRPr lang="fr-BE"/>
        </a:p>
      </dgm:t>
    </dgm:pt>
    <dgm:pt modelId="{0101E735-8E9C-422A-8691-B1A8AD707429}" type="sibTrans" cxnId="{18E9F384-B020-4797-9EB6-5B06F933FA0B}">
      <dgm:prSet/>
      <dgm:spPr/>
      <dgm:t>
        <a:bodyPr/>
        <a:lstStyle/>
        <a:p>
          <a:endParaRPr lang="fr-BE"/>
        </a:p>
      </dgm:t>
    </dgm:pt>
    <dgm:pt modelId="{C29558E5-5AAE-4091-AA43-B261274FF505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longicaudata</a:t>
          </a:r>
          <a:r>
            <a:rPr lang="fr-BE" sz="1100" dirty="0">
              <a:latin typeface="Franklin Gothic Book" panose="020B0503020102020204" pitchFamily="34" charset="0"/>
            </a:rPr>
            <a:t> (TB)</a:t>
          </a:r>
        </a:p>
      </dgm:t>
    </dgm:pt>
    <dgm:pt modelId="{79A757B8-B57A-4B8F-8A31-92076E6019F8}" type="parTrans" cxnId="{6BA22E8D-F413-448B-B56B-3EA28B8A0D1B}">
      <dgm:prSet/>
      <dgm:spPr/>
      <dgm:t>
        <a:bodyPr/>
        <a:lstStyle/>
        <a:p>
          <a:endParaRPr lang="fr-BE"/>
        </a:p>
      </dgm:t>
    </dgm:pt>
    <dgm:pt modelId="{48DDF85D-4DF0-44B2-A2F7-01622E1FA74E}" type="sibTrans" cxnId="{6BA22E8D-F413-448B-B56B-3EA28B8A0D1B}">
      <dgm:prSet/>
      <dgm:spPr/>
      <dgm:t>
        <a:bodyPr/>
        <a:lstStyle/>
        <a:p>
          <a:endParaRPr lang="fr-BE"/>
        </a:p>
      </dgm:t>
    </dgm:pt>
    <dgm:pt modelId="{823C1FC8-9435-4DEE-BB76-87C5DE163D84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icaja </a:t>
          </a:r>
          <a:r>
            <a:rPr lang="fr-BE" sz="1100" dirty="0">
              <a:latin typeface="Franklin Gothic Book" panose="020B0503020102020204" pitchFamily="34" charset="0"/>
            </a:rPr>
            <a:t>(TB)</a:t>
          </a:r>
        </a:p>
      </dgm:t>
    </dgm:pt>
    <dgm:pt modelId="{512870B2-BF32-4BB3-8885-A6D650E2E2AA}" type="parTrans" cxnId="{73AAC20D-CCD4-4AA4-8B0F-5141BAA5F6B2}">
      <dgm:prSet/>
      <dgm:spPr/>
      <dgm:t>
        <a:bodyPr/>
        <a:lstStyle/>
        <a:p>
          <a:endParaRPr lang="fr-BE"/>
        </a:p>
      </dgm:t>
    </dgm:pt>
    <dgm:pt modelId="{A9FE6EBA-BB31-44BE-ACFB-E097E5343134}" type="sibTrans" cxnId="{73AAC20D-CCD4-4AA4-8B0F-5141BAA5F6B2}">
      <dgm:prSet/>
      <dgm:spPr/>
      <dgm:t>
        <a:bodyPr/>
        <a:lstStyle/>
        <a:p>
          <a:endParaRPr lang="fr-BE"/>
        </a:p>
      </dgm:t>
    </dgm:pt>
    <dgm:pt modelId="{0D396AA2-9C3A-4F3F-B284-2EBE1CF6255E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nux-vomica </a:t>
          </a:r>
          <a:r>
            <a:rPr lang="fr-BE" sz="1100" dirty="0">
              <a:latin typeface="Franklin Gothic Book" panose="020B0503020102020204" pitchFamily="34" charset="0"/>
            </a:rPr>
            <a:t>(RB)</a:t>
          </a:r>
        </a:p>
      </dgm:t>
    </dgm:pt>
    <dgm:pt modelId="{68838D30-029D-418A-9313-6E4977FA093A}" type="parTrans" cxnId="{902DFEC2-E7D4-4645-9DEA-3296C3082C11}">
      <dgm:prSet/>
      <dgm:spPr/>
      <dgm:t>
        <a:bodyPr/>
        <a:lstStyle/>
        <a:p>
          <a:endParaRPr lang="fr-BE"/>
        </a:p>
      </dgm:t>
    </dgm:pt>
    <dgm:pt modelId="{4F2268F4-74B1-45B5-9C50-C64D3FD2FD9C}" type="sibTrans" cxnId="{902DFEC2-E7D4-4645-9DEA-3296C3082C11}">
      <dgm:prSet/>
      <dgm:spPr/>
      <dgm:t>
        <a:bodyPr/>
        <a:lstStyle/>
        <a:p>
          <a:endParaRPr lang="fr-BE"/>
        </a:p>
      </dgm:t>
    </dgm:pt>
    <dgm:pt modelId="{56BF59FA-2117-4765-B494-731D481D80E0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densiflora </a:t>
          </a:r>
          <a:r>
            <a:rPr lang="fr-BE" sz="1100" dirty="0">
              <a:latin typeface="Franklin Gothic Book" panose="020B0503020102020204" pitchFamily="34" charset="0"/>
            </a:rPr>
            <a:t>(TB)</a:t>
          </a:r>
        </a:p>
      </dgm:t>
    </dgm:pt>
    <dgm:pt modelId="{68DE3CE8-37D0-45F9-AFE5-528BB2596D35}" type="parTrans" cxnId="{DFE9C052-9CE8-4997-98D6-59794E00247E}">
      <dgm:prSet/>
      <dgm:spPr/>
      <dgm:t>
        <a:bodyPr/>
        <a:lstStyle/>
        <a:p>
          <a:endParaRPr lang="fr-BE"/>
        </a:p>
      </dgm:t>
    </dgm:pt>
    <dgm:pt modelId="{D8FF927B-0ADE-410E-921C-D43F85E95885}" type="sibTrans" cxnId="{DFE9C052-9CE8-4997-98D6-59794E00247E}">
      <dgm:prSet/>
      <dgm:spPr/>
      <dgm:t>
        <a:bodyPr/>
        <a:lstStyle/>
        <a:p>
          <a:endParaRPr lang="fr-BE"/>
        </a:p>
      </dgm:t>
    </dgm:pt>
    <dgm:pt modelId="{608CC17A-EA91-4FFA-BEAE-122923004445}">
      <dgm:prSet phldrT="[Texte]" custT="1"/>
      <dgm:spPr/>
      <dgm:t>
        <a:bodyPr/>
        <a:lstStyle/>
        <a:p>
          <a:r>
            <a:rPr lang="fr-BE" sz="1100" i="1" dirty="0">
              <a:latin typeface="Franklin Gothic Book" panose="020B0503020102020204" pitchFamily="34" charset="0"/>
            </a:rPr>
            <a:t>S. tchibangensis </a:t>
          </a:r>
          <a:r>
            <a:rPr lang="fr-BE" sz="1100" i="0" dirty="0">
              <a:latin typeface="Franklin Gothic Book" panose="020B0503020102020204" pitchFamily="34" charset="0"/>
            </a:rPr>
            <a:t>(TB)</a:t>
          </a:r>
        </a:p>
      </dgm:t>
    </dgm:pt>
    <dgm:pt modelId="{0016FE83-0BBE-4E94-82BE-A248930E7D10}" type="parTrans" cxnId="{58D75841-12CD-4E0E-891E-8596FC59548E}">
      <dgm:prSet/>
      <dgm:spPr/>
      <dgm:t>
        <a:bodyPr/>
        <a:lstStyle/>
        <a:p>
          <a:endParaRPr lang="fr-BE"/>
        </a:p>
      </dgm:t>
    </dgm:pt>
    <dgm:pt modelId="{EF8FA9A3-CF06-42CD-A731-4844F3FBFBED}" type="sibTrans" cxnId="{58D75841-12CD-4E0E-891E-8596FC59548E}">
      <dgm:prSet/>
      <dgm:spPr/>
      <dgm:t>
        <a:bodyPr/>
        <a:lstStyle/>
        <a:p>
          <a:endParaRPr lang="fr-BE"/>
        </a:p>
      </dgm:t>
    </dgm:pt>
    <dgm:pt modelId="{F68BCAF2-0AEB-43DC-BDEA-AC31AB24F2EE}">
      <dgm:prSet phldrT="[Texte]"/>
      <dgm:spPr/>
      <dgm:t>
        <a:bodyPr/>
        <a:lstStyle/>
        <a:p>
          <a:r>
            <a:rPr lang="fr-BE" dirty="0">
              <a:latin typeface="Franklin Gothic Book" panose="020B0503020102020204" pitchFamily="34" charset="0"/>
            </a:rPr>
            <a:t>Strychnine</a:t>
          </a:r>
        </a:p>
      </dgm:t>
    </dgm:pt>
    <dgm:pt modelId="{B4189FA3-FBE7-491A-A853-1F1D78D7DA21}" type="parTrans" cxnId="{7D67847F-FB39-47A1-BBCB-2722517602E0}">
      <dgm:prSet/>
      <dgm:spPr/>
      <dgm:t>
        <a:bodyPr/>
        <a:lstStyle/>
        <a:p>
          <a:endParaRPr lang="fr-BE"/>
        </a:p>
      </dgm:t>
    </dgm:pt>
    <dgm:pt modelId="{F0D07E75-D61D-44C5-A800-2DFEF0C3BD38}" type="sibTrans" cxnId="{7D67847F-FB39-47A1-BBCB-2722517602E0}">
      <dgm:prSet/>
      <dgm:spPr/>
      <dgm:t>
        <a:bodyPr/>
        <a:lstStyle/>
        <a:p>
          <a:endParaRPr lang="fr-BE"/>
        </a:p>
      </dgm:t>
    </dgm:pt>
    <dgm:pt modelId="{9C100DF1-9EF6-46E5-9FEE-C7FF9041A3A0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tricalysioides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561C22EF-EFE7-4E2F-B0DE-FCD6BA018A8B}" type="parTrans" cxnId="{830FDB10-F4C7-4B80-9260-FA162B59F28C}">
      <dgm:prSet/>
      <dgm:spPr/>
      <dgm:t>
        <a:bodyPr/>
        <a:lstStyle/>
        <a:p>
          <a:endParaRPr lang="fr-BE"/>
        </a:p>
      </dgm:t>
    </dgm:pt>
    <dgm:pt modelId="{2BAEAC26-1E02-4A87-99F0-3A109C683EBB}" type="sibTrans" cxnId="{830FDB10-F4C7-4B80-9260-FA162B59F28C}">
      <dgm:prSet/>
      <dgm:spPr/>
      <dgm:t>
        <a:bodyPr/>
        <a:lstStyle/>
        <a:p>
          <a:endParaRPr lang="fr-BE"/>
        </a:p>
      </dgm:t>
    </dgm:pt>
    <dgm:pt modelId="{1F627045-3A53-408B-B546-D42C453673AB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icaja </a:t>
          </a:r>
          <a:r>
            <a:rPr lang="fr-BE" sz="950" dirty="0">
              <a:latin typeface="Franklin Gothic Book" panose="020B0503020102020204" pitchFamily="34" charset="0"/>
            </a:rPr>
            <a:t>(R+CB)</a:t>
          </a:r>
        </a:p>
      </dgm:t>
    </dgm:pt>
    <dgm:pt modelId="{F09F85C1-DDB4-4134-B15C-002B90C73D0E}" type="parTrans" cxnId="{25A1F43F-0099-4C52-A87E-8E86E3257CA5}">
      <dgm:prSet/>
      <dgm:spPr/>
      <dgm:t>
        <a:bodyPr/>
        <a:lstStyle/>
        <a:p>
          <a:endParaRPr lang="fr-BE"/>
        </a:p>
      </dgm:t>
    </dgm:pt>
    <dgm:pt modelId="{04C88064-AC96-4C66-8B94-C011003DCD1F}" type="sibTrans" cxnId="{25A1F43F-0099-4C52-A87E-8E86E3257CA5}">
      <dgm:prSet/>
      <dgm:spPr/>
      <dgm:t>
        <a:bodyPr/>
        <a:lstStyle/>
        <a:p>
          <a:endParaRPr lang="fr-BE"/>
        </a:p>
      </dgm:t>
    </dgm:pt>
    <dgm:pt modelId="{2A97CB6A-12DE-4E4C-B944-EAFC802E0527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nux-vomica </a:t>
          </a:r>
          <a:r>
            <a:rPr lang="fr-BE" sz="950" i="0" dirty="0">
              <a:latin typeface="Franklin Gothic Book" panose="020B0503020102020204" pitchFamily="34" charset="0"/>
            </a:rPr>
            <a:t>(TB+RB+S)</a:t>
          </a:r>
        </a:p>
      </dgm:t>
    </dgm:pt>
    <dgm:pt modelId="{8DDA4F7D-76E2-4D89-A264-7253412B6931}" type="parTrans" cxnId="{6E3E9CA1-0229-4FC4-84A3-9F2ADB570632}">
      <dgm:prSet/>
      <dgm:spPr/>
      <dgm:t>
        <a:bodyPr/>
        <a:lstStyle/>
        <a:p>
          <a:endParaRPr lang="fr-BE"/>
        </a:p>
      </dgm:t>
    </dgm:pt>
    <dgm:pt modelId="{CA55941E-A963-46E8-8873-CE96CE8E43E2}" type="sibTrans" cxnId="{6E3E9CA1-0229-4FC4-84A3-9F2ADB570632}">
      <dgm:prSet/>
      <dgm:spPr/>
      <dgm:t>
        <a:bodyPr/>
        <a:lstStyle/>
        <a:p>
          <a:endParaRPr lang="fr-BE"/>
        </a:p>
      </dgm:t>
    </dgm:pt>
    <dgm:pt modelId="{4017E014-1E80-4244-A9F1-7188C4AC6314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ignatii </a:t>
          </a:r>
          <a:r>
            <a:rPr lang="fr-BE" sz="950" dirty="0">
              <a:latin typeface="Franklin Gothic Book" panose="020B0503020102020204" pitchFamily="34" charset="0"/>
            </a:rPr>
            <a:t>(Fr)</a:t>
          </a:r>
        </a:p>
      </dgm:t>
    </dgm:pt>
    <dgm:pt modelId="{22591EA3-6CF7-45C5-9B3C-7BAF2389D871}" type="parTrans" cxnId="{E71C2F70-E999-48D8-B03F-3BDC2113D407}">
      <dgm:prSet/>
      <dgm:spPr/>
      <dgm:t>
        <a:bodyPr/>
        <a:lstStyle/>
        <a:p>
          <a:endParaRPr lang="fr-BE"/>
        </a:p>
      </dgm:t>
    </dgm:pt>
    <dgm:pt modelId="{C00CF265-F431-4A2F-BD6A-BA7295747E78}" type="sibTrans" cxnId="{E71C2F70-E999-48D8-B03F-3BDC2113D407}">
      <dgm:prSet/>
      <dgm:spPr/>
      <dgm:t>
        <a:bodyPr/>
        <a:lstStyle/>
        <a:p>
          <a:endParaRPr lang="fr-BE"/>
        </a:p>
      </dgm:t>
    </dgm:pt>
    <dgm:pt modelId="{6CFA5F86-4079-429C-A33A-3AF0E3DFF037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camptoneura</a:t>
          </a:r>
          <a:r>
            <a:rPr lang="fr-BE" sz="950" dirty="0">
              <a:latin typeface="Franklin Gothic Book" panose="020B0503020102020204" pitchFamily="34" charset="0"/>
            </a:rPr>
            <a:t> (TB)</a:t>
          </a:r>
        </a:p>
      </dgm:t>
    </dgm:pt>
    <dgm:pt modelId="{26BEDD21-D912-4501-933D-84EB9204B685}" type="parTrans" cxnId="{F1FBA4CC-4F82-40FF-A19B-71985C200054}">
      <dgm:prSet/>
      <dgm:spPr/>
      <dgm:t>
        <a:bodyPr/>
        <a:lstStyle/>
        <a:p>
          <a:endParaRPr lang="fr-BE"/>
        </a:p>
      </dgm:t>
    </dgm:pt>
    <dgm:pt modelId="{B9AA0497-33B7-476F-AAA9-F5801B8E5913}" type="sibTrans" cxnId="{F1FBA4CC-4F82-40FF-A19B-71985C200054}">
      <dgm:prSet/>
      <dgm:spPr/>
      <dgm:t>
        <a:bodyPr/>
        <a:lstStyle/>
        <a:p>
          <a:endParaRPr lang="fr-BE"/>
        </a:p>
      </dgm:t>
    </dgm:pt>
    <dgm:pt modelId="{3645D567-2582-4DE1-9C68-EF86C74B4583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congolana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403E8BC9-86E3-42CD-A1CA-0F7ABEC76FCD}" type="parTrans" cxnId="{7414B532-63F3-4EE3-8B96-13B8F5A05E00}">
      <dgm:prSet/>
      <dgm:spPr/>
      <dgm:t>
        <a:bodyPr/>
        <a:lstStyle/>
        <a:p>
          <a:endParaRPr lang="fr-BE"/>
        </a:p>
      </dgm:t>
    </dgm:pt>
    <dgm:pt modelId="{388733A1-70A4-4BC1-B306-F73F39CCA94D}" type="sibTrans" cxnId="{7414B532-63F3-4EE3-8B96-13B8F5A05E00}">
      <dgm:prSet/>
      <dgm:spPr/>
      <dgm:t>
        <a:bodyPr/>
        <a:lstStyle/>
        <a:p>
          <a:endParaRPr lang="fr-BE"/>
        </a:p>
      </dgm:t>
    </dgm:pt>
    <dgm:pt modelId="{80D8D92F-A26B-4ACD-9107-A52C8880AF78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boonei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E19BB549-342A-4BE3-8089-8E39D82DF90C}" type="parTrans" cxnId="{47A78A5F-2DD0-4D27-9639-DB0801D8F5AF}">
      <dgm:prSet/>
      <dgm:spPr/>
      <dgm:t>
        <a:bodyPr/>
        <a:lstStyle/>
        <a:p>
          <a:endParaRPr lang="fr-BE"/>
        </a:p>
      </dgm:t>
    </dgm:pt>
    <dgm:pt modelId="{D54F92FC-5B2E-4B85-87DE-88D0D8274421}" type="sibTrans" cxnId="{47A78A5F-2DD0-4D27-9639-DB0801D8F5AF}">
      <dgm:prSet/>
      <dgm:spPr/>
      <dgm:t>
        <a:bodyPr/>
        <a:lstStyle/>
        <a:p>
          <a:endParaRPr lang="fr-BE"/>
        </a:p>
      </dgm:t>
    </dgm:pt>
    <dgm:pt modelId="{EBB39703-E27F-4DF6-9F68-9790410230D4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densiflora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B97240AF-91F2-4E83-8B64-4446F3C893C3}" type="parTrans" cxnId="{40CA7E9D-4908-4EA4-8F84-73A7984C7178}">
      <dgm:prSet/>
      <dgm:spPr/>
      <dgm:t>
        <a:bodyPr/>
        <a:lstStyle/>
        <a:p>
          <a:endParaRPr lang="fr-BE"/>
        </a:p>
      </dgm:t>
    </dgm:pt>
    <dgm:pt modelId="{58F25711-4FEF-4492-A893-5C26B910DC8B}" type="sibTrans" cxnId="{40CA7E9D-4908-4EA4-8F84-73A7984C7178}">
      <dgm:prSet/>
      <dgm:spPr/>
      <dgm:t>
        <a:bodyPr/>
        <a:lstStyle/>
        <a:p>
          <a:endParaRPr lang="fr-BE"/>
        </a:p>
      </dgm:t>
    </dgm:pt>
    <dgm:pt modelId="{EFBE03B8-47DC-4C89-A569-2A84A92A4D37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tchibangensis </a:t>
          </a:r>
          <a:r>
            <a:rPr lang="fr-BE" sz="950" dirty="0">
              <a:latin typeface="Franklin Gothic Book" panose="020B0503020102020204" pitchFamily="34" charset="0"/>
            </a:rPr>
            <a:t>(TB)</a:t>
          </a:r>
        </a:p>
      </dgm:t>
    </dgm:pt>
    <dgm:pt modelId="{41B87E3F-1DEE-4A80-9A46-A366A38C7EFC}" type="parTrans" cxnId="{8ABAFFA0-79C4-4EFC-96BF-5C83484463AF}">
      <dgm:prSet/>
      <dgm:spPr/>
      <dgm:t>
        <a:bodyPr/>
        <a:lstStyle/>
        <a:p>
          <a:endParaRPr lang="fr-BE"/>
        </a:p>
      </dgm:t>
    </dgm:pt>
    <dgm:pt modelId="{3BAC68B5-39B8-46A9-9032-DE88C3083B4E}" type="sibTrans" cxnId="{8ABAFFA0-79C4-4EFC-96BF-5C83484463AF}">
      <dgm:prSet/>
      <dgm:spPr/>
      <dgm:t>
        <a:bodyPr/>
        <a:lstStyle/>
        <a:p>
          <a:endParaRPr lang="fr-BE"/>
        </a:p>
      </dgm:t>
    </dgm:pt>
    <dgm:pt modelId="{75397F1E-9ED0-4FDB-A5EE-53CF43D6EA60}">
      <dgm:prSet phldrT="[Texte]" custT="1"/>
      <dgm:spPr/>
      <dgm:t>
        <a:bodyPr/>
        <a:lstStyle/>
        <a:p>
          <a:r>
            <a:rPr lang="fr-BE" sz="950" b="0" i="0">
              <a:latin typeface="Franklin Gothic Book" panose="020B0503020102020204" pitchFamily="34" charset="0"/>
            </a:rPr>
            <a:t>Wieland-Gumlich aldehyde</a:t>
          </a:r>
          <a:endParaRPr lang="fr-BE" sz="950" dirty="0">
            <a:latin typeface="Franklin Gothic Book" panose="020B0503020102020204" pitchFamily="34" charset="0"/>
          </a:endParaRPr>
        </a:p>
      </dgm:t>
    </dgm:pt>
    <dgm:pt modelId="{B9D35F2E-553A-4F1E-8A3C-6F72DFEFDACB}" type="parTrans" cxnId="{BFDADC8C-52D7-4CFF-9E2B-F3E7EAAA8BE4}">
      <dgm:prSet/>
      <dgm:spPr/>
      <dgm:t>
        <a:bodyPr/>
        <a:lstStyle/>
        <a:p>
          <a:endParaRPr lang="fr-BE"/>
        </a:p>
      </dgm:t>
    </dgm:pt>
    <dgm:pt modelId="{1F6AEE46-4ECB-4890-8DB1-73C9F09B1972}" type="sibTrans" cxnId="{BFDADC8C-52D7-4CFF-9E2B-F3E7EAAA8BE4}">
      <dgm:prSet/>
      <dgm:spPr/>
      <dgm:t>
        <a:bodyPr/>
        <a:lstStyle/>
        <a:p>
          <a:endParaRPr lang="fr-BE"/>
        </a:p>
      </dgm:t>
    </dgm:pt>
    <dgm:pt modelId="{D06E5199-480B-4DFF-9DB1-3773D8CD4DA4}">
      <dgm:prSet phldrT="[Texte]"/>
      <dgm:spPr/>
      <dgm:t>
        <a:bodyPr/>
        <a:lstStyle/>
        <a:p>
          <a:r>
            <a:rPr lang="fr-BE" b="0" i="1" dirty="0">
              <a:latin typeface="Franklin Gothic Book" panose="020B0503020102020204" pitchFamily="34" charset="0"/>
            </a:rPr>
            <a:t>S. icaja </a:t>
          </a:r>
          <a:r>
            <a:rPr lang="fr-BE" b="0" i="0" dirty="0">
              <a:latin typeface="Franklin Gothic Book" panose="020B0503020102020204" pitchFamily="34" charset="0"/>
            </a:rPr>
            <a:t>(TB)</a:t>
          </a:r>
        </a:p>
      </dgm:t>
    </dgm:pt>
    <dgm:pt modelId="{62AFB13A-660D-450F-A9A7-B016418F3106}" type="parTrans" cxnId="{507AD53D-A1BB-40C2-86FA-8782DCF383BC}">
      <dgm:prSet/>
      <dgm:spPr/>
      <dgm:t>
        <a:bodyPr/>
        <a:lstStyle/>
        <a:p>
          <a:endParaRPr lang="fr-BE"/>
        </a:p>
      </dgm:t>
    </dgm:pt>
    <dgm:pt modelId="{C3EF0CA0-C6CD-40C5-BFE0-C044A271F386}" type="sibTrans" cxnId="{507AD53D-A1BB-40C2-86FA-8782DCF383BC}">
      <dgm:prSet/>
      <dgm:spPr/>
      <dgm:t>
        <a:bodyPr/>
        <a:lstStyle/>
        <a:p>
          <a:endParaRPr lang="fr-BE"/>
        </a:p>
      </dgm:t>
    </dgm:pt>
    <dgm:pt modelId="{2521DAE4-CD94-4C2D-9B5E-4ABBE42AE2DF}">
      <dgm:prSet phldrT="[Texte]"/>
      <dgm:spPr/>
      <dgm:t>
        <a:bodyPr/>
        <a:lstStyle/>
        <a:p>
          <a:r>
            <a:rPr lang="fr-BE" b="0" i="1" dirty="0">
              <a:latin typeface="Franklin Gothic Book" panose="020B0503020102020204" pitchFamily="34" charset="0"/>
            </a:rPr>
            <a:t>S. boonei </a:t>
          </a:r>
          <a:r>
            <a:rPr lang="fr-BE" b="0" i="0" dirty="0">
              <a:latin typeface="Franklin Gothic Book" panose="020B0503020102020204" pitchFamily="34" charset="0"/>
            </a:rPr>
            <a:t>(TB)</a:t>
          </a:r>
        </a:p>
      </dgm:t>
    </dgm:pt>
    <dgm:pt modelId="{4AB3148E-996C-4AF0-AAA4-6A0A46B7A730}" type="parTrans" cxnId="{C5A41047-CC1C-41A6-92DA-302757AA2465}">
      <dgm:prSet/>
      <dgm:spPr/>
      <dgm:t>
        <a:bodyPr/>
        <a:lstStyle/>
        <a:p>
          <a:endParaRPr lang="fr-BE"/>
        </a:p>
      </dgm:t>
    </dgm:pt>
    <dgm:pt modelId="{D92C7219-A972-4E3E-8932-A99A55173B5B}" type="sibTrans" cxnId="{C5A41047-CC1C-41A6-92DA-302757AA2465}">
      <dgm:prSet/>
      <dgm:spPr/>
      <dgm:t>
        <a:bodyPr/>
        <a:lstStyle/>
        <a:p>
          <a:endParaRPr lang="fr-BE"/>
        </a:p>
      </dgm:t>
    </dgm:pt>
    <dgm:pt modelId="{A02890AD-0C6B-44F5-A896-498D7EDE4600}">
      <dgm:prSet phldrT="[Texte]"/>
      <dgm:spPr/>
      <dgm:t>
        <a:bodyPr/>
        <a:lstStyle/>
        <a:p>
          <a:r>
            <a:rPr lang="fr-BE" b="0" i="1" dirty="0">
              <a:latin typeface="Franklin Gothic Book" panose="020B0503020102020204" pitchFamily="34" charset="0"/>
            </a:rPr>
            <a:t>S. staudtii </a:t>
          </a:r>
          <a:r>
            <a:rPr lang="fr-BE" b="0" i="0" dirty="0">
              <a:latin typeface="Franklin Gothic Book" panose="020B0503020102020204" pitchFamily="34" charset="0"/>
            </a:rPr>
            <a:t>(TB)</a:t>
          </a:r>
        </a:p>
      </dgm:t>
    </dgm:pt>
    <dgm:pt modelId="{FA8D5A79-B741-43C2-8BE0-61E9E1A5C034}" type="parTrans" cxnId="{3CBF8D03-2B28-478C-89FE-FFB14C041732}">
      <dgm:prSet/>
      <dgm:spPr/>
      <dgm:t>
        <a:bodyPr/>
        <a:lstStyle/>
        <a:p>
          <a:endParaRPr lang="fr-BE"/>
        </a:p>
      </dgm:t>
    </dgm:pt>
    <dgm:pt modelId="{E1B222DB-EDC0-4617-8283-D4F57BDB3EFB}" type="sibTrans" cxnId="{3CBF8D03-2B28-478C-89FE-FFB14C041732}">
      <dgm:prSet/>
      <dgm:spPr/>
      <dgm:t>
        <a:bodyPr/>
        <a:lstStyle/>
        <a:p>
          <a:endParaRPr lang="fr-BE"/>
        </a:p>
      </dgm:t>
    </dgm:pt>
    <dgm:pt modelId="{5C24B0FB-B91B-4147-8F04-7A23E5F381F4}">
      <dgm:prSet phldrT="[Texte]"/>
      <dgm:spPr/>
      <dgm:t>
        <a:bodyPr/>
        <a:lstStyle/>
        <a:p>
          <a:r>
            <a:rPr lang="fr-BE" b="0" i="1" dirty="0">
              <a:latin typeface="Franklin Gothic Book" panose="020B0503020102020204" pitchFamily="34" charset="0"/>
            </a:rPr>
            <a:t>S. tchibangensis </a:t>
          </a:r>
          <a:r>
            <a:rPr lang="fr-BE" b="0" i="0" dirty="0">
              <a:latin typeface="Franklin Gothic Book" panose="020B0503020102020204" pitchFamily="34" charset="0"/>
            </a:rPr>
            <a:t>(TB)</a:t>
          </a:r>
        </a:p>
      </dgm:t>
    </dgm:pt>
    <dgm:pt modelId="{63785C0C-5DCB-4673-B2B4-CB2CC47AC558}" type="parTrans" cxnId="{6AABA4B6-1D62-4032-8712-50FE56520382}">
      <dgm:prSet/>
      <dgm:spPr/>
      <dgm:t>
        <a:bodyPr/>
        <a:lstStyle/>
        <a:p>
          <a:endParaRPr lang="fr-BE"/>
        </a:p>
      </dgm:t>
    </dgm:pt>
    <dgm:pt modelId="{F2B10335-00EA-4468-9352-DD4891EFBE8D}" type="sibTrans" cxnId="{6AABA4B6-1D62-4032-8712-50FE56520382}">
      <dgm:prSet/>
      <dgm:spPr/>
      <dgm:t>
        <a:bodyPr/>
        <a:lstStyle/>
        <a:p>
          <a:endParaRPr lang="fr-BE"/>
        </a:p>
      </dgm:t>
    </dgm:pt>
    <dgm:pt modelId="{E8D41227-FC50-4115-9E4E-6729EE85F3F6}">
      <dgm:prSet phldrT="[Texte]" custT="1"/>
      <dgm:spPr/>
      <dgm:t>
        <a:bodyPr/>
        <a:lstStyle/>
        <a:p>
          <a:r>
            <a:rPr lang="fr-BE" sz="950" i="1" dirty="0">
              <a:latin typeface="Franklin Gothic Book" panose="020B0503020102020204" pitchFamily="34" charset="0"/>
            </a:rPr>
            <a:t>S. usambarensis </a:t>
          </a:r>
          <a:r>
            <a:rPr lang="fr-BE" sz="950" dirty="0">
              <a:latin typeface="Franklin Gothic Book" panose="020B0503020102020204" pitchFamily="34" charset="0"/>
            </a:rPr>
            <a:t>(L)</a:t>
          </a:r>
        </a:p>
      </dgm:t>
    </dgm:pt>
    <dgm:pt modelId="{60D3A817-A0F8-4609-8F78-1D5671C200F3}" type="parTrans" cxnId="{9FCA9E79-5BE9-4693-BFA4-70B7E8DDC563}">
      <dgm:prSet/>
      <dgm:spPr/>
      <dgm:t>
        <a:bodyPr/>
        <a:lstStyle/>
        <a:p>
          <a:endParaRPr lang="fr-BE"/>
        </a:p>
      </dgm:t>
    </dgm:pt>
    <dgm:pt modelId="{087C2062-9AA7-4A2D-AECB-CAAA8BDCA559}" type="sibTrans" cxnId="{9FCA9E79-5BE9-4693-BFA4-70B7E8DDC563}">
      <dgm:prSet/>
      <dgm:spPr/>
      <dgm:t>
        <a:bodyPr/>
        <a:lstStyle/>
        <a:p>
          <a:endParaRPr lang="fr-BE"/>
        </a:p>
      </dgm:t>
    </dgm:pt>
    <dgm:pt modelId="{93E93439-675E-4C00-925B-3885418D7CC2}" type="pres">
      <dgm:prSet presAssocID="{9D136C87-9F50-49C6-AAFF-AEB37AD8EFAA}" presName="Name0" presStyleCnt="0">
        <dgm:presLayoutVars>
          <dgm:dir/>
          <dgm:animLvl val="lvl"/>
          <dgm:resizeHandles val="exact"/>
        </dgm:presLayoutVars>
      </dgm:prSet>
      <dgm:spPr/>
    </dgm:pt>
    <dgm:pt modelId="{19CBE98D-8744-4453-A1A8-3DDE064E6C18}" type="pres">
      <dgm:prSet presAssocID="{DD3551DD-F6CE-4BB3-B786-52E044B7FFB3}" presName="composite" presStyleCnt="0"/>
      <dgm:spPr/>
    </dgm:pt>
    <dgm:pt modelId="{43E692B6-247D-44D2-AD13-C5CC9CEA0AB8}" type="pres">
      <dgm:prSet presAssocID="{DD3551DD-F6CE-4BB3-B786-52E044B7FFB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A4062550-F36C-4114-9EA3-73A0A5E36731}" type="pres">
      <dgm:prSet presAssocID="{DD3551DD-F6CE-4BB3-B786-52E044B7FFB3}" presName="desTx" presStyleLbl="alignAccFollowNode1" presStyleIdx="0" presStyleCnt="5">
        <dgm:presLayoutVars>
          <dgm:bulletEnabled val="1"/>
        </dgm:presLayoutVars>
      </dgm:prSet>
      <dgm:spPr/>
    </dgm:pt>
    <dgm:pt modelId="{9F0B38DC-5053-465A-96A8-9AAA7CCC34C9}" type="pres">
      <dgm:prSet presAssocID="{6D0462C2-B9C0-4C68-B2D2-7CA368BF6266}" presName="space" presStyleCnt="0"/>
      <dgm:spPr/>
    </dgm:pt>
    <dgm:pt modelId="{95DCC3FD-8835-41BF-AC5B-B4B69F8DE5C6}" type="pres">
      <dgm:prSet presAssocID="{17318512-0087-4504-A375-38F5F61C8CF6}" presName="composite" presStyleCnt="0"/>
      <dgm:spPr/>
    </dgm:pt>
    <dgm:pt modelId="{D8211083-75E9-4EC2-8D32-A0CC4C18ADC5}" type="pres">
      <dgm:prSet presAssocID="{17318512-0087-4504-A375-38F5F61C8CF6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3AA48333-1BA0-4BFF-8909-1825EAA18A28}" type="pres">
      <dgm:prSet presAssocID="{17318512-0087-4504-A375-38F5F61C8CF6}" presName="desTx" presStyleLbl="alignAccFollowNode1" presStyleIdx="1" presStyleCnt="5">
        <dgm:presLayoutVars>
          <dgm:bulletEnabled val="1"/>
        </dgm:presLayoutVars>
      </dgm:prSet>
      <dgm:spPr/>
    </dgm:pt>
    <dgm:pt modelId="{04D6FB17-57E2-4044-B29F-41143BD6C1D4}" type="pres">
      <dgm:prSet presAssocID="{4684083A-F0F6-4655-9CBC-EF21DA019049}" presName="space" presStyleCnt="0"/>
      <dgm:spPr/>
    </dgm:pt>
    <dgm:pt modelId="{6738DD05-37E7-47EF-B7D5-27287A823A49}" type="pres">
      <dgm:prSet presAssocID="{2EDD574A-1746-4AA6-94F4-3877F74F1D29}" presName="composite" presStyleCnt="0"/>
      <dgm:spPr/>
    </dgm:pt>
    <dgm:pt modelId="{9C426582-D4EC-4A15-BE81-B3B25AD2FCDC}" type="pres">
      <dgm:prSet presAssocID="{2EDD574A-1746-4AA6-94F4-3877F74F1D2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188FA509-6F68-43B8-B179-35A7D506EA7F}" type="pres">
      <dgm:prSet presAssocID="{2EDD574A-1746-4AA6-94F4-3877F74F1D29}" presName="desTx" presStyleLbl="alignAccFollowNode1" presStyleIdx="2" presStyleCnt="5">
        <dgm:presLayoutVars>
          <dgm:bulletEnabled val="1"/>
        </dgm:presLayoutVars>
      </dgm:prSet>
      <dgm:spPr/>
    </dgm:pt>
    <dgm:pt modelId="{72518845-5D3F-4A70-B981-F1BEB0F57169}" type="pres">
      <dgm:prSet presAssocID="{6D1CD13F-42A3-4C7D-B498-3CE9BCAB7576}" presName="space" presStyleCnt="0"/>
      <dgm:spPr/>
    </dgm:pt>
    <dgm:pt modelId="{CBD80C82-3AD1-4120-A78E-C99CDF1B33D8}" type="pres">
      <dgm:prSet presAssocID="{F68BCAF2-0AEB-43DC-BDEA-AC31AB24F2EE}" presName="composite" presStyleCnt="0"/>
      <dgm:spPr/>
    </dgm:pt>
    <dgm:pt modelId="{BB1E3B8F-5D21-4EC6-8987-EE29E6D3770C}" type="pres">
      <dgm:prSet presAssocID="{F68BCAF2-0AEB-43DC-BDEA-AC31AB24F2EE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D482C9C-78E7-411D-AA83-CE2ADC666118}" type="pres">
      <dgm:prSet presAssocID="{F68BCAF2-0AEB-43DC-BDEA-AC31AB24F2EE}" presName="desTx" presStyleLbl="alignAccFollowNode1" presStyleIdx="3" presStyleCnt="5">
        <dgm:presLayoutVars>
          <dgm:bulletEnabled val="1"/>
        </dgm:presLayoutVars>
      </dgm:prSet>
      <dgm:spPr/>
    </dgm:pt>
    <dgm:pt modelId="{644C88E0-42B6-48BD-BEE8-BEFCCD044B9B}" type="pres">
      <dgm:prSet presAssocID="{F0D07E75-D61D-44C5-A800-2DFEF0C3BD38}" presName="space" presStyleCnt="0"/>
      <dgm:spPr/>
    </dgm:pt>
    <dgm:pt modelId="{2F918638-09C3-46AC-BD00-C1A702FAC662}" type="pres">
      <dgm:prSet presAssocID="{75397F1E-9ED0-4FDB-A5EE-53CF43D6EA60}" presName="composite" presStyleCnt="0"/>
      <dgm:spPr/>
    </dgm:pt>
    <dgm:pt modelId="{CCC7ABF7-106B-411C-8FB1-A7EB0B96AC8A}" type="pres">
      <dgm:prSet presAssocID="{75397F1E-9ED0-4FDB-A5EE-53CF43D6EA60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1A02E771-D741-4E12-99A7-7B6064909CFE}" type="pres">
      <dgm:prSet presAssocID="{75397F1E-9ED0-4FDB-A5EE-53CF43D6EA60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3CBF8D03-2B28-478C-89FE-FFB14C041732}" srcId="{75397F1E-9ED0-4FDB-A5EE-53CF43D6EA60}" destId="{A02890AD-0C6B-44F5-A896-498D7EDE4600}" srcOrd="2" destOrd="0" parTransId="{FA8D5A79-B741-43C2-8BE0-61E9E1A5C034}" sibTransId="{E1B222DB-EDC0-4617-8283-D4F57BDB3EFB}"/>
    <dgm:cxn modelId="{73AAC20D-CCD4-4AA4-8B0F-5141BAA5F6B2}" srcId="{2EDD574A-1746-4AA6-94F4-3877F74F1D29}" destId="{823C1FC8-9435-4DEE-BB76-87C5DE163D84}" srcOrd="3" destOrd="0" parTransId="{512870B2-BF32-4BB3-8885-A6D650E2E2AA}" sibTransId="{A9FE6EBA-BB31-44BE-ACFB-E097E5343134}"/>
    <dgm:cxn modelId="{830FDB10-F4C7-4B80-9260-FA162B59F28C}" srcId="{F68BCAF2-0AEB-43DC-BDEA-AC31AB24F2EE}" destId="{9C100DF1-9EF6-46E5-9FEE-C7FF9041A3A0}" srcOrd="0" destOrd="0" parTransId="{561C22EF-EFE7-4E2F-B0DE-FCD6BA018A8B}" sibTransId="{2BAEAC26-1E02-4A87-99F0-3A109C683EBB}"/>
    <dgm:cxn modelId="{70012C14-390C-40EB-BE58-ED7D9474C554}" type="presOf" srcId="{823C1FC8-9435-4DEE-BB76-87C5DE163D84}" destId="{188FA509-6F68-43B8-B179-35A7D506EA7F}" srcOrd="0" destOrd="3" presId="urn:microsoft.com/office/officeart/2005/8/layout/hList1"/>
    <dgm:cxn modelId="{F7E77A16-B3CA-418E-ADBA-7D9538372172}" type="presOf" srcId="{0D396AA2-9C3A-4F3F-B284-2EBE1CF6255E}" destId="{188FA509-6F68-43B8-B179-35A7D506EA7F}" srcOrd="0" destOrd="4" presId="urn:microsoft.com/office/officeart/2005/8/layout/hList1"/>
    <dgm:cxn modelId="{94A2541C-181D-444A-9A95-BF12ABF66FB0}" type="presOf" srcId="{2A97CB6A-12DE-4E4C-B944-EAFC802E0527}" destId="{5D482C9C-78E7-411D-AA83-CE2ADC666118}" srcOrd="0" destOrd="2" presId="urn:microsoft.com/office/officeart/2005/8/layout/hList1"/>
    <dgm:cxn modelId="{A602C423-668B-475A-8636-8FF7598B3AF7}" srcId="{2EDD574A-1746-4AA6-94F4-3877F74F1D29}" destId="{E21EB55B-9551-4A35-B26D-3577792B0379}" srcOrd="0" destOrd="0" parTransId="{16227894-3BBC-4492-A99F-298C63E88E1B}" sibTransId="{DD9DE782-EF21-448F-8691-1FCBB6F6328A}"/>
    <dgm:cxn modelId="{F563F925-29DA-438B-9955-68BBAA84371A}" srcId="{17318512-0087-4504-A375-38F5F61C8CF6}" destId="{D82D9D91-3DBE-4889-A64F-BFE4B2D3C1C5}" srcOrd="0" destOrd="0" parTransId="{E939F6E2-16F9-4FD1-8743-B24A3ED2C02C}" sibTransId="{D61A11F8-ECEA-4973-A21A-7876D26F463E}"/>
    <dgm:cxn modelId="{96A85632-7FE3-4B73-BAC0-3222383262E5}" type="presOf" srcId="{4017E014-1E80-4244-A9F1-7188C4AC6314}" destId="{5D482C9C-78E7-411D-AA83-CE2ADC666118}" srcOrd="0" destOrd="3" presId="urn:microsoft.com/office/officeart/2005/8/layout/hList1"/>
    <dgm:cxn modelId="{7414B532-63F3-4EE3-8B96-13B8F5A05E00}" srcId="{F68BCAF2-0AEB-43DC-BDEA-AC31AB24F2EE}" destId="{3645D567-2582-4DE1-9C68-EF86C74B4583}" srcOrd="5" destOrd="0" parTransId="{403E8BC9-86E3-42CD-A1CA-0F7ABEC76FCD}" sibTransId="{388733A1-70A4-4BC1-B306-F73F39CCA94D}"/>
    <dgm:cxn modelId="{507AD53D-A1BB-40C2-86FA-8782DCF383BC}" srcId="{75397F1E-9ED0-4FDB-A5EE-53CF43D6EA60}" destId="{D06E5199-480B-4DFF-9DB1-3773D8CD4DA4}" srcOrd="0" destOrd="0" parTransId="{62AFB13A-660D-450F-A9A7-B016418F3106}" sibTransId="{C3EF0CA0-C6CD-40C5-BFE0-C044A271F386}"/>
    <dgm:cxn modelId="{25A1F43F-0099-4C52-A87E-8E86E3257CA5}" srcId="{F68BCAF2-0AEB-43DC-BDEA-AC31AB24F2EE}" destId="{1F627045-3A53-408B-B546-D42C453673AB}" srcOrd="1" destOrd="0" parTransId="{F09F85C1-DDB4-4134-B15C-002B90C73D0E}" sibTransId="{04C88064-AC96-4C66-8B94-C011003DCD1F}"/>
    <dgm:cxn modelId="{47A78A5F-2DD0-4D27-9639-DB0801D8F5AF}" srcId="{F68BCAF2-0AEB-43DC-BDEA-AC31AB24F2EE}" destId="{80D8D92F-A26B-4ACD-9107-A52C8880AF78}" srcOrd="6" destOrd="0" parTransId="{E19BB549-342A-4BE3-8089-8E39D82DF90C}" sibTransId="{D54F92FC-5B2E-4B85-87DE-88D0D8274421}"/>
    <dgm:cxn modelId="{58D75841-12CD-4E0E-891E-8596FC59548E}" srcId="{2EDD574A-1746-4AA6-94F4-3877F74F1D29}" destId="{608CC17A-EA91-4FFA-BEAE-122923004445}" srcOrd="6" destOrd="0" parTransId="{0016FE83-0BBE-4E94-82BE-A248930E7D10}" sibTransId="{EF8FA9A3-CF06-42CD-A731-4844F3FBFBED}"/>
    <dgm:cxn modelId="{4C384745-D25F-4CA1-B939-36955381901A}" srcId="{9D136C87-9F50-49C6-AAFF-AEB37AD8EFAA}" destId="{17318512-0087-4504-A375-38F5F61C8CF6}" srcOrd="1" destOrd="0" parTransId="{70052239-29C4-433B-930F-372D878C75FC}" sibTransId="{4684083A-F0F6-4655-9CBC-EF21DA019049}"/>
    <dgm:cxn modelId="{C5A41047-CC1C-41A6-92DA-302757AA2465}" srcId="{75397F1E-9ED0-4FDB-A5EE-53CF43D6EA60}" destId="{2521DAE4-CD94-4C2D-9B5E-4ABBE42AE2DF}" srcOrd="1" destOrd="0" parTransId="{4AB3148E-996C-4AF0-AAA4-6A0A46B7A730}" sibTransId="{D92C7219-A972-4E3E-8932-A99A55173B5B}"/>
    <dgm:cxn modelId="{A690726A-8788-4BA3-A001-7C67698314AF}" type="presOf" srcId="{D06E5199-480B-4DFF-9DB1-3773D8CD4DA4}" destId="{1A02E771-D741-4E12-99A7-7B6064909CFE}" srcOrd="0" destOrd="0" presId="urn:microsoft.com/office/officeart/2005/8/layout/hList1"/>
    <dgm:cxn modelId="{DAFC1250-D31F-45FE-A639-D4430BF9A4FD}" type="presOf" srcId="{D3548845-65E0-4592-90F3-27F4021CB45A}" destId="{A4062550-F36C-4114-9EA3-73A0A5E36731}" srcOrd="0" destOrd="1" presId="urn:microsoft.com/office/officeart/2005/8/layout/hList1"/>
    <dgm:cxn modelId="{E71C2F70-E999-48D8-B03F-3BDC2113D407}" srcId="{F68BCAF2-0AEB-43DC-BDEA-AC31AB24F2EE}" destId="{4017E014-1E80-4244-A9F1-7188C4AC6314}" srcOrd="3" destOrd="0" parTransId="{22591EA3-6CF7-45C5-9B3C-7BAF2389D871}" sibTransId="{C00CF265-F431-4A2F-BD6A-BA7295747E78}"/>
    <dgm:cxn modelId="{51544051-0D6E-4D8B-99CF-74152347309F}" srcId="{DD3551DD-F6CE-4BB3-B786-52E044B7FFB3}" destId="{D3548845-65E0-4592-90F3-27F4021CB45A}" srcOrd="1" destOrd="0" parTransId="{BA68700D-D5B4-4544-905F-5A9E0E98F960}" sibTransId="{BE129BD9-CCFF-4A89-9E3B-63C1F6E3DDD9}"/>
    <dgm:cxn modelId="{DFE9C052-9CE8-4997-98D6-59794E00247E}" srcId="{2EDD574A-1746-4AA6-94F4-3877F74F1D29}" destId="{56BF59FA-2117-4765-B494-731D481D80E0}" srcOrd="5" destOrd="0" parTransId="{68DE3CE8-37D0-45F9-AFE5-528BB2596D35}" sibTransId="{D8FF927B-0ADE-410E-921C-D43F85E95885}"/>
    <dgm:cxn modelId="{13263373-8232-4464-83C5-392A945A85EE}" type="presOf" srcId="{80D8D92F-A26B-4ACD-9107-A52C8880AF78}" destId="{5D482C9C-78E7-411D-AA83-CE2ADC666118}" srcOrd="0" destOrd="6" presId="urn:microsoft.com/office/officeart/2005/8/layout/hList1"/>
    <dgm:cxn modelId="{90886675-005E-4CE8-9256-53F263F2AFE4}" type="presOf" srcId="{608CC17A-EA91-4FFA-BEAE-122923004445}" destId="{188FA509-6F68-43B8-B179-35A7D506EA7F}" srcOrd="0" destOrd="6" presId="urn:microsoft.com/office/officeart/2005/8/layout/hList1"/>
    <dgm:cxn modelId="{9A4C7D76-36A8-41A8-88FF-3C3D11FF8DF0}" srcId="{17318512-0087-4504-A375-38F5F61C8CF6}" destId="{9D232947-2C06-4E2E-8103-CE8EC761D919}" srcOrd="1" destOrd="0" parTransId="{0F52192E-1077-4AD5-94EF-7374669FAED3}" sibTransId="{6BA10B88-EC7C-466C-870A-4C3F4D654668}"/>
    <dgm:cxn modelId="{28932877-7AFA-4F35-8D07-A4A7FCBEC087}" type="presOf" srcId="{9C100DF1-9EF6-46E5-9FEE-C7FF9041A3A0}" destId="{5D482C9C-78E7-411D-AA83-CE2ADC666118}" srcOrd="0" destOrd="0" presId="urn:microsoft.com/office/officeart/2005/8/layout/hList1"/>
    <dgm:cxn modelId="{9FCA9E79-5BE9-4693-BFA4-70B7E8DDC563}" srcId="{F68BCAF2-0AEB-43DC-BDEA-AC31AB24F2EE}" destId="{E8D41227-FC50-4115-9E4E-6729EE85F3F6}" srcOrd="9" destOrd="0" parTransId="{60D3A817-A0F8-4609-8F78-1D5671C200F3}" sibTransId="{087C2062-9AA7-4A2D-AECB-CAAA8BDCA559}"/>
    <dgm:cxn modelId="{4E74BB59-DDD0-43B1-B949-A8FF31F47CD0}" type="presOf" srcId="{2EDD574A-1746-4AA6-94F4-3877F74F1D29}" destId="{9C426582-D4EC-4A15-BE81-B3B25AD2FCDC}" srcOrd="0" destOrd="0" presId="urn:microsoft.com/office/officeart/2005/8/layout/hList1"/>
    <dgm:cxn modelId="{814D2D7B-BF23-44EA-BFAB-E3507E8EDEED}" type="presOf" srcId="{E8D41227-FC50-4115-9E4E-6729EE85F3F6}" destId="{5D482C9C-78E7-411D-AA83-CE2ADC666118}" srcOrd="0" destOrd="9" presId="urn:microsoft.com/office/officeart/2005/8/layout/hList1"/>
    <dgm:cxn modelId="{7D67847F-FB39-47A1-BBCB-2722517602E0}" srcId="{9D136C87-9F50-49C6-AAFF-AEB37AD8EFAA}" destId="{F68BCAF2-0AEB-43DC-BDEA-AC31AB24F2EE}" srcOrd="3" destOrd="0" parTransId="{B4189FA3-FBE7-491A-A853-1F1D78D7DA21}" sibTransId="{F0D07E75-D61D-44C5-A800-2DFEF0C3BD38}"/>
    <dgm:cxn modelId="{6D3D9481-66AA-4C4E-A01D-29976562A76B}" type="presOf" srcId="{6CFA5F86-4079-429C-A33A-3AF0E3DFF037}" destId="{5D482C9C-78E7-411D-AA83-CE2ADC666118}" srcOrd="0" destOrd="4" presId="urn:microsoft.com/office/officeart/2005/8/layout/hList1"/>
    <dgm:cxn modelId="{77FBF081-1E2A-4A7E-BAA5-3A3CC584CFF7}" type="presOf" srcId="{56BF59FA-2117-4765-B494-731D481D80E0}" destId="{188FA509-6F68-43B8-B179-35A7D506EA7F}" srcOrd="0" destOrd="5" presId="urn:microsoft.com/office/officeart/2005/8/layout/hList1"/>
    <dgm:cxn modelId="{18E9F384-B020-4797-9EB6-5B06F933FA0B}" srcId="{2EDD574A-1746-4AA6-94F4-3877F74F1D29}" destId="{571050B0-0465-43F3-AF11-165B87C3D54D}" srcOrd="1" destOrd="0" parTransId="{4CCB18BF-9C9C-4446-82F2-B9C23E41AE13}" sibTransId="{0101E735-8E9C-422A-8691-B1A8AD707429}"/>
    <dgm:cxn modelId="{487CA585-A57A-491F-8C63-FE30BC2A796A}" type="presOf" srcId="{17318512-0087-4504-A375-38F5F61C8CF6}" destId="{D8211083-75E9-4EC2-8D32-A0CC4C18ADC5}" srcOrd="0" destOrd="0" presId="urn:microsoft.com/office/officeart/2005/8/layout/hList1"/>
    <dgm:cxn modelId="{BFDADC8C-52D7-4CFF-9E2B-F3E7EAAA8BE4}" srcId="{9D136C87-9F50-49C6-AAFF-AEB37AD8EFAA}" destId="{75397F1E-9ED0-4FDB-A5EE-53CF43D6EA60}" srcOrd="4" destOrd="0" parTransId="{B9D35F2E-553A-4F1E-8A3C-6F72DFEFDACB}" sibTransId="{1F6AEE46-4ECB-4890-8DB1-73C9F09B1972}"/>
    <dgm:cxn modelId="{6BA22E8D-F413-448B-B56B-3EA28B8A0D1B}" srcId="{2EDD574A-1746-4AA6-94F4-3877F74F1D29}" destId="{C29558E5-5AAE-4091-AA43-B261274FF505}" srcOrd="2" destOrd="0" parTransId="{79A757B8-B57A-4B8F-8A31-92076E6019F8}" sibTransId="{48DDF85D-4DF0-44B2-A2F7-01622E1FA74E}"/>
    <dgm:cxn modelId="{A6609D8E-3B50-4B4B-8A06-3687E85434B6}" type="presOf" srcId="{1F627045-3A53-408B-B546-D42C453673AB}" destId="{5D482C9C-78E7-411D-AA83-CE2ADC666118}" srcOrd="0" destOrd="1" presId="urn:microsoft.com/office/officeart/2005/8/layout/hList1"/>
    <dgm:cxn modelId="{40CA7E9D-4908-4EA4-8F84-73A7984C7178}" srcId="{F68BCAF2-0AEB-43DC-BDEA-AC31AB24F2EE}" destId="{EBB39703-E27F-4DF6-9F68-9790410230D4}" srcOrd="7" destOrd="0" parTransId="{B97240AF-91F2-4E83-8B64-4446F3C893C3}" sibTransId="{58F25711-4FEF-4492-A893-5C26B910DC8B}"/>
    <dgm:cxn modelId="{C06ED99D-7E88-4260-A8D0-F88AEAF37BF0}" type="presOf" srcId="{571050B0-0465-43F3-AF11-165B87C3D54D}" destId="{188FA509-6F68-43B8-B179-35A7D506EA7F}" srcOrd="0" destOrd="1" presId="urn:microsoft.com/office/officeart/2005/8/layout/hList1"/>
    <dgm:cxn modelId="{8ABAFFA0-79C4-4EFC-96BF-5C83484463AF}" srcId="{F68BCAF2-0AEB-43DC-BDEA-AC31AB24F2EE}" destId="{EFBE03B8-47DC-4C89-A569-2A84A92A4D37}" srcOrd="8" destOrd="0" parTransId="{41B87E3F-1DEE-4A80-9A46-A366A38C7EFC}" sibTransId="{3BAC68B5-39B8-46A9-9032-DE88C3083B4E}"/>
    <dgm:cxn modelId="{6E3E9CA1-0229-4FC4-84A3-9F2ADB570632}" srcId="{F68BCAF2-0AEB-43DC-BDEA-AC31AB24F2EE}" destId="{2A97CB6A-12DE-4E4C-B944-EAFC802E0527}" srcOrd="2" destOrd="0" parTransId="{8DDA4F7D-76E2-4D89-A264-7253412B6931}" sibTransId="{CA55941E-A963-46E8-8873-CE96CE8E43E2}"/>
    <dgm:cxn modelId="{1E6167A2-F7C5-4F58-B08D-563A050D1D4F}" type="presOf" srcId="{DD3551DD-F6CE-4BB3-B786-52E044B7FFB3}" destId="{43E692B6-247D-44D2-AD13-C5CC9CEA0AB8}" srcOrd="0" destOrd="0" presId="urn:microsoft.com/office/officeart/2005/8/layout/hList1"/>
    <dgm:cxn modelId="{39E093A2-D79F-4ED0-84AA-636DBC72A063}" srcId="{9D136C87-9F50-49C6-AAFF-AEB37AD8EFAA}" destId="{2EDD574A-1746-4AA6-94F4-3877F74F1D29}" srcOrd="2" destOrd="0" parTransId="{5BC43089-D219-4AE0-824A-872E0E38EBF2}" sibTransId="{6D1CD13F-42A3-4C7D-B498-3CE9BCAB7576}"/>
    <dgm:cxn modelId="{780777A3-AB5D-415C-BC23-F6894977B257}" type="presOf" srcId="{EFBE03B8-47DC-4C89-A569-2A84A92A4D37}" destId="{5D482C9C-78E7-411D-AA83-CE2ADC666118}" srcOrd="0" destOrd="8" presId="urn:microsoft.com/office/officeart/2005/8/layout/hList1"/>
    <dgm:cxn modelId="{DAE85CA5-1253-482F-880D-50A1BF282667}" type="presOf" srcId="{75397F1E-9ED0-4FDB-A5EE-53CF43D6EA60}" destId="{CCC7ABF7-106B-411C-8FB1-A7EB0B96AC8A}" srcOrd="0" destOrd="0" presId="urn:microsoft.com/office/officeart/2005/8/layout/hList1"/>
    <dgm:cxn modelId="{50FACDAB-E0C6-42AD-8A73-9001A82952FC}" type="presOf" srcId="{39B8D8A9-4D54-4655-B5C2-E79E86DDCBF4}" destId="{A4062550-F36C-4114-9EA3-73A0A5E36731}" srcOrd="0" destOrd="0" presId="urn:microsoft.com/office/officeart/2005/8/layout/hList1"/>
    <dgm:cxn modelId="{63291CAC-C500-4625-8EF3-A2247EB32ADE}" type="presOf" srcId="{EBB39703-E27F-4DF6-9F68-9790410230D4}" destId="{5D482C9C-78E7-411D-AA83-CE2ADC666118}" srcOrd="0" destOrd="7" presId="urn:microsoft.com/office/officeart/2005/8/layout/hList1"/>
    <dgm:cxn modelId="{6AABA4B6-1D62-4032-8712-50FE56520382}" srcId="{75397F1E-9ED0-4FDB-A5EE-53CF43D6EA60}" destId="{5C24B0FB-B91B-4147-8F04-7A23E5F381F4}" srcOrd="3" destOrd="0" parTransId="{63785C0C-5DCB-4673-B2B4-CB2CC47AC558}" sibTransId="{F2B10335-00EA-4468-9352-DD4891EFBE8D}"/>
    <dgm:cxn modelId="{CF77B6B9-ED21-4BB1-9884-80DCDD325440}" type="presOf" srcId="{C29558E5-5AAE-4091-AA43-B261274FF505}" destId="{188FA509-6F68-43B8-B179-35A7D506EA7F}" srcOrd="0" destOrd="2" presId="urn:microsoft.com/office/officeart/2005/8/layout/hList1"/>
    <dgm:cxn modelId="{5C2B42BD-8B62-4CD7-B119-87C2BB133A4A}" type="presOf" srcId="{D82D9D91-3DBE-4889-A64F-BFE4B2D3C1C5}" destId="{3AA48333-1BA0-4BFF-8909-1825EAA18A28}" srcOrd="0" destOrd="0" presId="urn:microsoft.com/office/officeart/2005/8/layout/hList1"/>
    <dgm:cxn modelId="{902DFEC2-E7D4-4645-9DEA-3296C3082C11}" srcId="{2EDD574A-1746-4AA6-94F4-3877F74F1D29}" destId="{0D396AA2-9C3A-4F3F-B284-2EBE1CF6255E}" srcOrd="4" destOrd="0" parTransId="{68838D30-029D-418A-9313-6E4977FA093A}" sibTransId="{4F2268F4-74B1-45B5-9C50-C64D3FD2FD9C}"/>
    <dgm:cxn modelId="{F1FBA4CC-4F82-40FF-A19B-71985C200054}" srcId="{F68BCAF2-0AEB-43DC-BDEA-AC31AB24F2EE}" destId="{6CFA5F86-4079-429C-A33A-3AF0E3DFF037}" srcOrd="4" destOrd="0" parTransId="{26BEDD21-D912-4501-933D-84EB9204B685}" sibTransId="{B9AA0497-33B7-476F-AAA9-F5801B8E5913}"/>
    <dgm:cxn modelId="{A109DECC-36EB-4E02-8688-14BFA89CC1B9}" type="presOf" srcId="{9D232947-2C06-4E2E-8103-CE8EC761D919}" destId="{3AA48333-1BA0-4BFF-8909-1825EAA18A28}" srcOrd="0" destOrd="1" presId="urn:microsoft.com/office/officeart/2005/8/layout/hList1"/>
    <dgm:cxn modelId="{57E51BD1-144B-4800-8C2F-BDA50DBF243B}" type="presOf" srcId="{2521DAE4-CD94-4C2D-9B5E-4ABBE42AE2DF}" destId="{1A02E771-D741-4E12-99A7-7B6064909CFE}" srcOrd="0" destOrd="1" presId="urn:microsoft.com/office/officeart/2005/8/layout/hList1"/>
    <dgm:cxn modelId="{619D4ADA-A35B-4A28-9B6A-3A6ED04471C8}" type="presOf" srcId="{9D136C87-9F50-49C6-AAFF-AEB37AD8EFAA}" destId="{93E93439-675E-4C00-925B-3885418D7CC2}" srcOrd="0" destOrd="0" presId="urn:microsoft.com/office/officeart/2005/8/layout/hList1"/>
    <dgm:cxn modelId="{2CA652DA-0896-4481-B13C-B98E6882EE67}" srcId="{DD3551DD-F6CE-4BB3-B786-52E044B7FFB3}" destId="{39B8D8A9-4D54-4655-B5C2-E79E86DDCBF4}" srcOrd="0" destOrd="0" parTransId="{2320C636-4EDA-499E-AF73-8134B5637A60}" sibTransId="{AD2CFBA6-876E-4636-91EA-8E2BF6C5B57C}"/>
    <dgm:cxn modelId="{46150DDE-B962-4583-9D82-7E21FA8506C6}" type="presOf" srcId="{A02890AD-0C6B-44F5-A896-498D7EDE4600}" destId="{1A02E771-D741-4E12-99A7-7B6064909CFE}" srcOrd="0" destOrd="2" presId="urn:microsoft.com/office/officeart/2005/8/layout/hList1"/>
    <dgm:cxn modelId="{F78066EB-1D72-44C3-9F53-B507C88806A1}" type="presOf" srcId="{F68BCAF2-0AEB-43DC-BDEA-AC31AB24F2EE}" destId="{BB1E3B8F-5D21-4EC6-8987-EE29E6D3770C}" srcOrd="0" destOrd="0" presId="urn:microsoft.com/office/officeart/2005/8/layout/hList1"/>
    <dgm:cxn modelId="{676D84EC-E213-482C-BA47-CEB4B21ABC4A}" srcId="{9D136C87-9F50-49C6-AAFF-AEB37AD8EFAA}" destId="{DD3551DD-F6CE-4BB3-B786-52E044B7FFB3}" srcOrd="0" destOrd="0" parTransId="{162DBBEE-AAC5-440F-B086-3B532AEAD032}" sibTransId="{6D0462C2-B9C0-4C68-B2D2-7CA368BF6266}"/>
    <dgm:cxn modelId="{D32D8BEC-4AD9-4D55-84EF-D1A4505A6233}" type="presOf" srcId="{3645D567-2582-4DE1-9C68-EF86C74B4583}" destId="{5D482C9C-78E7-411D-AA83-CE2ADC666118}" srcOrd="0" destOrd="5" presId="urn:microsoft.com/office/officeart/2005/8/layout/hList1"/>
    <dgm:cxn modelId="{D2B8CCF0-12E0-45BC-A14D-C2F21444AA30}" type="presOf" srcId="{E21EB55B-9551-4A35-B26D-3577792B0379}" destId="{188FA509-6F68-43B8-B179-35A7D506EA7F}" srcOrd="0" destOrd="0" presId="urn:microsoft.com/office/officeart/2005/8/layout/hList1"/>
    <dgm:cxn modelId="{8ED8A5F1-9E0F-44A1-87FD-4C586B7398D5}" type="presOf" srcId="{5C24B0FB-B91B-4147-8F04-7A23E5F381F4}" destId="{1A02E771-D741-4E12-99A7-7B6064909CFE}" srcOrd="0" destOrd="3" presId="urn:microsoft.com/office/officeart/2005/8/layout/hList1"/>
    <dgm:cxn modelId="{29ABF3BC-AF0B-4374-9851-A7941D0F8EA6}" type="presParOf" srcId="{93E93439-675E-4C00-925B-3885418D7CC2}" destId="{19CBE98D-8744-4453-A1A8-3DDE064E6C18}" srcOrd="0" destOrd="0" presId="urn:microsoft.com/office/officeart/2005/8/layout/hList1"/>
    <dgm:cxn modelId="{FDAE5ACB-F7E2-4C64-978A-452E8195E187}" type="presParOf" srcId="{19CBE98D-8744-4453-A1A8-3DDE064E6C18}" destId="{43E692B6-247D-44D2-AD13-C5CC9CEA0AB8}" srcOrd="0" destOrd="0" presId="urn:microsoft.com/office/officeart/2005/8/layout/hList1"/>
    <dgm:cxn modelId="{142554E2-EB4F-4E1C-A8F9-86D34EAC3D63}" type="presParOf" srcId="{19CBE98D-8744-4453-A1A8-3DDE064E6C18}" destId="{A4062550-F36C-4114-9EA3-73A0A5E36731}" srcOrd="1" destOrd="0" presId="urn:microsoft.com/office/officeart/2005/8/layout/hList1"/>
    <dgm:cxn modelId="{3D93611C-FEE4-44FD-AC4C-CCC0ECEA9C22}" type="presParOf" srcId="{93E93439-675E-4C00-925B-3885418D7CC2}" destId="{9F0B38DC-5053-465A-96A8-9AAA7CCC34C9}" srcOrd="1" destOrd="0" presId="urn:microsoft.com/office/officeart/2005/8/layout/hList1"/>
    <dgm:cxn modelId="{D037ACE8-8AFB-45F9-A85D-CEBF91F66924}" type="presParOf" srcId="{93E93439-675E-4C00-925B-3885418D7CC2}" destId="{95DCC3FD-8835-41BF-AC5B-B4B69F8DE5C6}" srcOrd="2" destOrd="0" presId="urn:microsoft.com/office/officeart/2005/8/layout/hList1"/>
    <dgm:cxn modelId="{D9FE280E-2813-47B6-8790-7EAEEB8097F1}" type="presParOf" srcId="{95DCC3FD-8835-41BF-AC5B-B4B69F8DE5C6}" destId="{D8211083-75E9-4EC2-8D32-A0CC4C18ADC5}" srcOrd="0" destOrd="0" presId="urn:microsoft.com/office/officeart/2005/8/layout/hList1"/>
    <dgm:cxn modelId="{83F0BE34-80EE-4DE0-85FF-E7C23612DD47}" type="presParOf" srcId="{95DCC3FD-8835-41BF-AC5B-B4B69F8DE5C6}" destId="{3AA48333-1BA0-4BFF-8909-1825EAA18A28}" srcOrd="1" destOrd="0" presId="urn:microsoft.com/office/officeart/2005/8/layout/hList1"/>
    <dgm:cxn modelId="{448A73E9-A8C0-45AC-BD8C-59B8269D706C}" type="presParOf" srcId="{93E93439-675E-4C00-925B-3885418D7CC2}" destId="{04D6FB17-57E2-4044-B29F-41143BD6C1D4}" srcOrd="3" destOrd="0" presId="urn:microsoft.com/office/officeart/2005/8/layout/hList1"/>
    <dgm:cxn modelId="{019C9553-F413-430A-A5B4-5B6172075E88}" type="presParOf" srcId="{93E93439-675E-4C00-925B-3885418D7CC2}" destId="{6738DD05-37E7-47EF-B7D5-27287A823A49}" srcOrd="4" destOrd="0" presId="urn:microsoft.com/office/officeart/2005/8/layout/hList1"/>
    <dgm:cxn modelId="{8342441A-F767-4D99-90DF-072A6FAD2C7D}" type="presParOf" srcId="{6738DD05-37E7-47EF-B7D5-27287A823A49}" destId="{9C426582-D4EC-4A15-BE81-B3B25AD2FCDC}" srcOrd="0" destOrd="0" presId="urn:microsoft.com/office/officeart/2005/8/layout/hList1"/>
    <dgm:cxn modelId="{A8C274EA-98DB-4CF7-808B-C481DB27D0EF}" type="presParOf" srcId="{6738DD05-37E7-47EF-B7D5-27287A823A49}" destId="{188FA509-6F68-43B8-B179-35A7D506EA7F}" srcOrd="1" destOrd="0" presId="urn:microsoft.com/office/officeart/2005/8/layout/hList1"/>
    <dgm:cxn modelId="{EB75ACBF-7A98-4FBC-B198-39D5BEC85034}" type="presParOf" srcId="{93E93439-675E-4C00-925B-3885418D7CC2}" destId="{72518845-5D3F-4A70-B981-F1BEB0F57169}" srcOrd="5" destOrd="0" presId="urn:microsoft.com/office/officeart/2005/8/layout/hList1"/>
    <dgm:cxn modelId="{04AEB9C6-71E3-4E15-9FA0-236E613111EB}" type="presParOf" srcId="{93E93439-675E-4C00-925B-3885418D7CC2}" destId="{CBD80C82-3AD1-4120-A78E-C99CDF1B33D8}" srcOrd="6" destOrd="0" presId="urn:microsoft.com/office/officeart/2005/8/layout/hList1"/>
    <dgm:cxn modelId="{6E1D1AD1-8979-4B37-99E0-FF5C7E70A2FA}" type="presParOf" srcId="{CBD80C82-3AD1-4120-A78E-C99CDF1B33D8}" destId="{BB1E3B8F-5D21-4EC6-8987-EE29E6D3770C}" srcOrd="0" destOrd="0" presId="urn:microsoft.com/office/officeart/2005/8/layout/hList1"/>
    <dgm:cxn modelId="{6B647B63-86C3-4927-9C4C-4CB96BD869D3}" type="presParOf" srcId="{CBD80C82-3AD1-4120-A78E-C99CDF1B33D8}" destId="{5D482C9C-78E7-411D-AA83-CE2ADC666118}" srcOrd="1" destOrd="0" presId="urn:microsoft.com/office/officeart/2005/8/layout/hList1"/>
    <dgm:cxn modelId="{DF135DA8-D3B0-407A-ABAB-50806368B5D1}" type="presParOf" srcId="{93E93439-675E-4C00-925B-3885418D7CC2}" destId="{644C88E0-42B6-48BD-BEE8-BEFCCD044B9B}" srcOrd="7" destOrd="0" presId="urn:microsoft.com/office/officeart/2005/8/layout/hList1"/>
    <dgm:cxn modelId="{2FADCA99-4EDD-4432-9A16-C4C8876A0059}" type="presParOf" srcId="{93E93439-675E-4C00-925B-3885418D7CC2}" destId="{2F918638-09C3-46AC-BD00-C1A702FAC662}" srcOrd="8" destOrd="0" presId="urn:microsoft.com/office/officeart/2005/8/layout/hList1"/>
    <dgm:cxn modelId="{8AF9F6AB-F0D3-4BD6-9F52-6C4687DA4D5A}" type="presParOf" srcId="{2F918638-09C3-46AC-BD00-C1A702FAC662}" destId="{CCC7ABF7-106B-411C-8FB1-A7EB0B96AC8A}" srcOrd="0" destOrd="0" presId="urn:microsoft.com/office/officeart/2005/8/layout/hList1"/>
    <dgm:cxn modelId="{C5128B02-71E3-47E3-A1E0-CA4C0F57E644}" type="presParOf" srcId="{2F918638-09C3-46AC-BD00-C1A702FAC662}" destId="{1A02E771-D741-4E12-99A7-7B6064909C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170697-0C8C-4CFA-88CF-147B604EEA7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9E78C95-C9FE-4819-ABF1-1CE6B5EFF201}">
      <dgm:prSet phldrT="[Texte]" custT="1"/>
      <dgm:spPr>
        <a:solidFill>
          <a:srgbClr val="20047A"/>
        </a:solidFill>
        <a:ln>
          <a:solidFill>
            <a:srgbClr val="FFFFFF"/>
          </a:solidFill>
        </a:ln>
      </dgm:spPr>
      <dgm:t>
        <a:bodyPr/>
        <a:lstStyle/>
        <a:p>
          <a:r>
            <a:rPr lang="en-US" sz="1400" b="1" noProof="0" dirty="0">
              <a:latin typeface="Franklin Gothic Book" panose="020B0503020102020204" pitchFamily="34" charset="0"/>
            </a:rPr>
            <a:t>TLC</a:t>
          </a:r>
        </a:p>
      </dgm:t>
    </dgm:pt>
    <dgm:pt modelId="{C6EAB047-83D9-464B-81BF-8E4997AB19E7}" type="parTrans" cxnId="{673B6341-6744-4200-9175-17872D17B1E2}">
      <dgm:prSet/>
      <dgm:spPr/>
      <dgm:t>
        <a:bodyPr/>
        <a:lstStyle/>
        <a:p>
          <a:endParaRPr lang="fr-BE" sz="1200"/>
        </a:p>
      </dgm:t>
    </dgm:pt>
    <dgm:pt modelId="{5C92F6E8-F2C8-4814-AFAD-38B86C70A43B}" type="sibTrans" cxnId="{673B6341-6744-4200-9175-17872D17B1E2}">
      <dgm:prSet/>
      <dgm:spPr/>
      <dgm:t>
        <a:bodyPr/>
        <a:lstStyle/>
        <a:p>
          <a:endParaRPr lang="fr-BE" sz="1200"/>
        </a:p>
      </dgm:t>
    </dgm:pt>
    <dgm:pt modelId="{E7F796FF-2CBB-4EFB-AC6F-560A80F8F97E}">
      <dgm:prSet phldrT="[Texte]" custT="1"/>
      <dgm:spPr>
        <a:solidFill>
          <a:srgbClr val="3306C2"/>
        </a:solidFill>
      </dgm:spPr>
      <dgm:t>
        <a:bodyPr/>
        <a:lstStyle/>
        <a:p>
          <a:r>
            <a:rPr lang="en-US" sz="1400" b="1" noProof="0" dirty="0">
              <a:latin typeface="Franklin Gothic Book" panose="020B0503020102020204" pitchFamily="34" charset="0"/>
            </a:rPr>
            <a:t>NMR</a:t>
          </a:r>
        </a:p>
      </dgm:t>
    </dgm:pt>
    <dgm:pt modelId="{3D4C76AA-D555-4A5F-B31E-500B368B41A7}" type="parTrans" cxnId="{B4F31BFE-634E-486B-8525-5C7C507784F2}">
      <dgm:prSet/>
      <dgm:spPr/>
      <dgm:t>
        <a:bodyPr/>
        <a:lstStyle/>
        <a:p>
          <a:endParaRPr lang="fr-BE" sz="1200"/>
        </a:p>
      </dgm:t>
    </dgm:pt>
    <dgm:pt modelId="{0C00FAA7-CA27-4EA9-8CA1-2CC693885E9C}" type="sibTrans" cxnId="{B4F31BFE-634E-486B-8525-5C7C507784F2}">
      <dgm:prSet/>
      <dgm:spPr/>
      <dgm:t>
        <a:bodyPr/>
        <a:lstStyle/>
        <a:p>
          <a:endParaRPr lang="fr-BE" sz="1200"/>
        </a:p>
      </dgm:t>
    </dgm:pt>
    <dgm:pt modelId="{F693675D-0832-4E9E-954E-B0CD1E3EF802}">
      <dgm:prSet phldrT="[Texte]" custT="1"/>
      <dgm:spPr>
        <a:solidFill>
          <a:srgbClr val="3E07EF"/>
        </a:solidFill>
      </dgm:spPr>
      <dgm:t>
        <a:bodyPr/>
        <a:lstStyle/>
        <a:p>
          <a:r>
            <a:rPr lang="en-US" sz="1400" b="1" noProof="0" dirty="0">
              <a:latin typeface="Franklin Gothic Book" panose="020B0503020102020204" pitchFamily="34" charset="0"/>
            </a:rPr>
            <a:t>HPLC</a:t>
          </a:r>
        </a:p>
      </dgm:t>
    </dgm:pt>
    <dgm:pt modelId="{638497E0-DD94-4872-975F-5E89A77755D7}" type="parTrans" cxnId="{7D418C75-4423-4142-8C33-F5E772DE934B}">
      <dgm:prSet/>
      <dgm:spPr/>
      <dgm:t>
        <a:bodyPr/>
        <a:lstStyle/>
        <a:p>
          <a:endParaRPr lang="fr-BE" sz="1200"/>
        </a:p>
      </dgm:t>
    </dgm:pt>
    <dgm:pt modelId="{7F73A50D-3AFA-42FE-82B4-BFF0F17B02C4}" type="sibTrans" cxnId="{7D418C75-4423-4142-8C33-F5E772DE934B}">
      <dgm:prSet/>
      <dgm:spPr/>
      <dgm:t>
        <a:bodyPr/>
        <a:lstStyle/>
        <a:p>
          <a:endParaRPr lang="fr-BE" sz="1200"/>
        </a:p>
      </dgm:t>
    </dgm:pt>
    <dgm:pt modelId="{60E55B6C-B91E-4167-98D6-7B435BDC3DA2}">
      <dgm:prSet phldrT="[Texte]" custT="1"/>
      <dgm:spPr>
        <a:solidFill>
          <a:srgbClr val="6334F8"/>
        </a:solidFill>
      </dgm:spPr>
      <dgm:t>
        <a:bodyPr/>
        <a:lstStyle/>
        <a:p>
          <a:r>
            <a:rPr lang="en-US" sz="1400" b="1" noProof="0" dirty="0">
              <a:latin typeface="Franklin Gothic Book" panose="020B0503020102020204" pitchFamily="34" charset="0"/>
            </a:rPr>
            <a:t> UPLC-MS/MS</a:t>
          </a:r>
        </a:p>
      </dgm:t>
    </dgm:pt>
    <dgm:pt modelId="{6455D830-4461-46D8-843B-72C58528339C}" type="parTrans" cxnId="{0DB0D596-1AAE-44AD-9F15-80410361F91B}">
      <dgm:prSet/>
      <dgm:spPr/>
      <dgm:t>
        <a:bodyPr/>
        <a:lstStyle/>
        <a:p>
          <a:endParaRPr lang="fr-BE" sz="1200"/>
        </a:p>
      </dgm:t>
    </dgm:pt>
    <dgm:pt modelId="{BD013F16-2F0E-4019-9E14-2C27105EC140}" type="sibTrans" cxnId="{0DB0D596-1AAE-44AD-9F15-80410361F91B}">
      <dgm:prSet/>
      <dgm:spPr/>
      <dgm:t>
        <a:bodyPr/>
        <a:lstStyle/>
        <a:p>
          <a:endParaRPr lang="fr-BE" sz="1200"/>
        </a:p>
      </dgm:t>
    </dgm:pt>
    <dgm:pt modelId="{09B0988B-A40B-46D3-885D-42020ABFCB9B}">
      <dgm:prSet phldrT="[Texte]" custT="1"/>
      <dgm:spPr>
        <a:solidFill>
          <a:srgbClr val="6334F8"/>
        </a:solidFill>
      </dgm:spPr>
      <dgm:t>
        <a:bodyPr/>
        <a:lstStyle/>
        <a:p>
          <a:pPr>
            <a:buNone/>
          </a:pPr>
          <a:r>
            <a:rPr lang="en-US" sz="1400" b="1" noProof="0" dirty="0">
              <a:latin typeface="Franklin Gothic Book" panose="020B0503020102020204" pitchFamily="34" charset="0"/>
            </a:rPr>
            <a:t>Comparison of MS/MS spectra</a:t>
          </a:r>
        </a:p>
      </dgm:t>
    </dgm:pt>
    <dgm:pt modelId="{2512E448-8825-483F-A48F-4479799BF94F}" type="parTrans" cxnId="{26CE3340-DDEE-4060-93A8-888801F498D7}">
      <dgm:prSet/>
      <dgm:spPr/>
      <dgm:t>
        <a:bodyPr/>
        <a:lstStyle/>
        <a:p>
          <a:endParaRPr lang="fr-BE"/>
        </a:p>
      </dgm:t>
    </dgm:pt>
    <dgm:pt modelId="{9D3F4742-D00E-4A7F-9122-E6100BF1DC0A}" type="sibTrans" cxnId="{26CE3340-DDEE-4060-93A8-888801F498D7}">
      <dgm:prSet/>
      <dgm:spPr/>
      <dgm:t>
        <a:bodyPr/>
        <a:lstStyle/>
        <a:p>
          <a:endParaRPr lang="fr-BE"/>
        </a:p>
      </dgm:t>
    </dgm:pt>
    <dgm:pt modelId="{E43C75B7-1485-49C6-91FD-CF3F9AF82D32}" type="pres">
      <dgm:prSet presAssocID="{17170697-0C8C-4CFA-88CF-147B604EEA7D}" presName="Name0" presStyleCnt="0">
        <dgm:presLayoutVars>
          <dgm:dir/>
          <dgm:animLvl val="lvl"/>
          <dgm:resizeHandles val="exact"/>
        </dgm:presLayoutVars>
      </dgm:prSet>
      <dgm:spPr/>
    </dgm:pt>
    <dgm:pt modelId="{9C81903C-2A71-441A-AF30-7DEBDEDED77A}" type="pres">
      <dgm:prSet presAssocID="{F9E78C95-C9FE-4819-ABF1-1CE6B5EFF201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D370B547-4DA3-4B55-A1C4-C6AC20851C8C}" type="pres">
      <dgm:prSet presAssocID="{5C92F6E8-F2C8-4814-AFAD-38B86C70A43B}" presName="parTxOnlySpace" presStyleCnt="0"/>
      <dgm:spPr/>
    </dgm:pt>
    <dgm:pt modelId="{C8BAAFF7-7365-4D18-92C4-112062DE6AE5}" type="pres">
      <dgm:prSet presAssocID="{E7F796FF-2CBB-4EFB-AC6F-560A80F8F97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24582A9-428A-4AB5-A35D-8641A0B39471}" type="pres">
      <dgm:prSet presAssocID="{0C00FAA7-CA27-4EA9-8CA1-2CC693885E9C}" presName="parTxOnlySpace" presStyleCnt="0"/>
      <dgm:spPr/>
    </dgm:pt>
    <dgm:pt modelId="{42DF07E1-7227-48A1-9425-8C8CD52B054E}" type="pres">
      <dgm:prSet presAssocID="{F693675D-0832-4E9E-954E-B0CD1E3EF802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8D720F6-DBB7-4F48-85BB-7953D33A358F}" type="pres">
      <dgm:prSet presAssocID="{7F73A50D-3AFA-42FE-82B4-BFF0F17B02C4}" presName="parTxOnlySpace" presStyleCnt="0"/>
      <dgm:spPr/>
    </dgm:pt>
    <dgm:pt modelId="{8996988E-5E29-4D7F-996E-1E739085937D}" type="pres">
      <dgm:prSet presAssocID="{60E55B6C-B91E-4167-98D6-7B435BDC3DA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7DE1D108-697C-4F16-8887-BCFA8F00E319}" type="pres">
      <dgm:prSet presAssocID="{BD013F16-2F0E-4019-9E14-2C27105EC140}" presName="parTxOnlySpace" presStyleCnt="0"/>
      <dgm:spPr/>
    </dgm:pt>
    <dgm:pt modelId="{6D17B5E0-B365-4946-9863-01E45637F389}" type="pres">
      <dgm:prSet presAssocID="{09B0988B-A40B-46D3-885D-42020ABFCB9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C13A109-6FA0-4750-9261-F1577D69B5CB}" type="presOf" srcId="{60E55B6C-B91E-4167-98D6-7B435BDC3DA2}" destId="{8996988E-5E29-4D7F-996E-1E739085937D}" srcOrd="0" destOrd="0" presId="urn:microsoft.com/office/officeart/2005/8/layout/chevron1"/>
    <dgm:cxn modelId="{F4BF0B25-18EB-4E78-A59C-E47F5DD8C1DB}" type="presOf" srcId="{17170697-0C8C-4CFA-88CF-147B604EEA7D}" destId="{E43C75B7-1485-49C6-91FD-CF3F9AF82D32}" srcOrd="0" destOrd="0" presId="urn:microsoft.com/office/officeart/2005/8/layout/chevron1"/>
    <dgm:cxn modelId="{26CE3340-DDEE-4060-93A8-888801F498D7}" srcId="{17170697-0C8C-4CFA-88CF-147B604EEA7D}" destId="{09B0988B-A40B-46D3-885D-42020ABFCB9B}" srcOrd="4" destOrd="0" parTransId="{2512E448-8825-483F-A48F-4479799BF94F}" sibTransId="{9D3F4742-D00E-4A7F-9122-E6100BF1DC0A}"/>
    <dgm:cxn modelId="{673B6341-6744-4200-9175-17872D17B1E2}" srcId="{17170697-0C8C-4CFA-88CF-147B604EEA7D}" destId="{F9E78C95-C9FE-4819-ABF1-1CE6B5EFF201}" srcOrd="0" destOrd="0" parTransId="{C6EAB047-83D9-464B-81BF-8E4997AB19E7}" sibTransId="{5C92F6E8-F2C8-4814-AFAD-38B86C70A43B}"/>
    <dgm:cxn modelId="{7D418C75-4423-4142-8C33-F5E772DE934B}" srcId="{17170697-0C8C-4CFA-88CF-147B604EEA7D}" destId="{F693675D-0832-4E9E-954E-B0CD1E3EF802}" srcOrd="2" destOrd="0" parTransId="{638497E0-DD94-4872-975F-5E89A77755D7}" sibTransId="{7F73A50D-3AFA-42FE-82B4-BFF0F17B02C4}"/>
    <dgm:cxn modelId="{CE42F48B-A0FA-49FB-83D3-2E7D86B37321}" type="presOf" srcId="{09B0988B-A40B-46D3-885D-42020ABFCB9B}" destId="{6D17B5E0-B365-4946-9863-01E45637F389}" srcOrd="0" destOrd="0" presId="urn:microsoft.com/office/officeart/2005/8/layout/chevron1"/>
    <dgm:cxn modelId="{48541F92-9B4C-4C5A-9339-A84AFB31F23B}" type="presOf" srcId="{F9E78C95-C9FE-4819-ABF1-1CE6B5EFF201}" destId="{9C81903C-2A71-441A-AF30-7DEBDEDED77A}" srcOrd="0" destOrd="0" presId="urn:microsoft.com/office/officeart/2005/8/layout/chevron1"/>
    <dgm:cxn modelId="{0DB0D596-1AAE-44AD-9F15-80410361F91B}" srcId="{17170697-0C8C-4CFA-88CF-147B604EEA7D}" destId="{60E55B6C-B91E-4167-98D6-7B435BDC3DA2}" srcOrd="3" destOrd="0" parTransId="{6455D830-4461-46D8-843B-72C58528339C}" sibTransId="{BD013F16-2F0E-4019-9E14-2C27105EC140}"/>
    <dgm:cxn modelId="{9B924C9A-370D-4F15-81EA-1AEA180DCF84}" type="presOf" srcId="{F693675D-0832-4E9E-954E-B0CD1E3EF802}" destId="{42DF07E1-7227-48A1-9425-8C8CD52B054E}" srcOrd="0" destOrd="0" presId="urn:microsoft.com/office/officeart/2005/8/layout/chevron1"/>
    <dgm:cxn modelId="{FE908CEC-4316-4006-86C2-F87B71657422}" type="presOf" srcId="{E7F796FF-2CBB-4EFB-AC6F-560A80F8F97E}" destId="{C8BAAFF7-7365-4D18-92C4-112062DE6AE5}" srcOrd="0" destOrd="0" presId="urn:microsoft.com/office/officeart/2005/8/layout/chevron1"/>
    <dgm:cxn modelId="{B4F31BFE-634E-486B-8525-5C7C507784F2}" srcId="{17170697-0C8C-4CFA-88CF-147B604EEA7D}" destId="{E7F796FF-2CBB-4EFB-AC6F-560A80F8F97E}" srcOrd="1" destOrd="0" parTransId="{3D4C76AA-D555-4A5F-B31E-500B368B41A7}" sibTransId="{0C00FAA7-CA27-4EA9-8CA1-2CC693885E9C}"/>
    <dgm:cxn modelId="{4F021497-8C2E-49E1-BADA-25504ABDA312}" type="presParOf" srcId="{E43C75B7-1485-49C6-91FD-CF3F9AF82D32}" destId="{9C81903C-2A71-441A-AF30-7DEBDEDED77A}" srcOrd="0" destOrd="0" presId="urn:microsoft.com/office/officeart/2005/8/layout/chevron1"/>
    <dgm:cxn modelId="{8C3FC088-B84A-432A-845A-F9C2809652C7}" type="presParOf" srcId="{E43C75B7-1485-49C6-91FD-CF3F9AF82D32}" destId="{D370B547-4DA3-4B55-A1C4-C6AC20851C8C}" srcOrd="1" destOrd="0" presId="urn:microsoft.com/office/officeart/2005/8/layout/chevron1"/>
    <dgm:cxn modelId="{B202010A-55CD-44D1-90E6-CB328F79DDCD}" type="presParOf" srcId="{E43C75B7-1485-49C6-91FD-CF3F9AF82D32}" destId="{C8BAAFF7-7365-4D18-92C4-112062DE6AE5}" srcOrd="2" destOrd="0" presId="urn:microsoft.com/office/officeart/2005/8/layout/chevron1"/>
    <dgm:cxn modelId="{26B8F36D-7198-4DFA-9953-E4AD9291A565}" type="presParOf" srcId="{E43C75B7-1485-49C6-91FD-CF3F9AF82D32}" destId="{424582A9-428A-4AB5-A35D-8641A0B39471}" srcOrd="3" destOrd="0" presId="urn:microsoft.com/office/officeart/2005/8/layout/chevron1"/>
    <dgm:cxn modelId="{D3C25644-9E02-4BD2-81B8-0466A01D1C8F}" type="presParOf" srcId="{E43C75B7-1485-49C6-91FD-CF3F9AF82D32}" destId="{42DF07E1-7227-48A1-9425-8C8CD52B054E}" srcOrd="4" destOrd="0" presId="urn:microsoft.com/office/officeart/2005/8/layout/chevron1"/>
    <dgm:cxn modelId="{5DE29CDC-D2CB-48BA-B590-731F745B4D20}" type="presParOf" srcId="{E43C75B7-1485-49C6-91FD-CF3F9AF82D32}" destId="{68D720F6-DBB7-4F48-85BB-7953D33A358F}" srcOrd="5" destOrd="0" presId="urn:microsoft.com/office/officeart/2005/8/layout/chevron1"/>
    <dgm:cxn modelId="{86F5B074-3877-4B93-8866-32FD9BA84B49}" type="presParOf" srcId="{E43C75B7-1485-49C6-91FD-CF3F9AF82D32}" destId="{8996988E-5E29-4D7F-996E-1E739085937D}" srcOrd="6" destOrd="0" presId="urn:microsoft.com/office/officeart/2005/8/layout/chevron1"/>
    <dgm:cxn modelId="{1E564A48-40E4-4A0D-A865-71A3DC77A67C}" type="presParOf" srcId="{E43C75B7-1485-49C6-91FD-CF3F9AF82D32}" destId="{7DE1D108-697C-4F16-8887-BCFA8F00E319}" srcOrd="7" destOrd="0" presId="urn:microsoft.com/office/officeart/2005/8/layout/chevron1"/>
    <dgm:cxn modelId="{5A421285-D328-4935-B030-90E17E527835}" type="presParOf" srcId="{E43C75B7-1485-49C6-91FD-CF3F9AF82D32}" destId="{6D17B5E0-B365-4946-9863-01E45637F38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6BAF3-F843-4DB7-8F80-5EDBAC22C498}">
      <dsp:nvSpPr>
        <dsp:cNvPr id="0" name=""/>
        <dsp:cNvSpPr/>
      </dsp:nvSpPr>
      <dsp:spPr>
        <a:xfrm>
          <a:off x="4929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>
              <a:latin typeface="Franklin Gothic Book" panose="020B0503020102020204" pitchFamily="34" charset="0"/>
            </a:rPr>
            <a:t>19,20-Dihydrousambarensine</a:t>
          </a:r>
        </a:p>
      </dsp:txBody>
      <dsp:txXfrm>
        <a:off x="4929" y="242681"/>
        <a:ext cx="1889521" cy="445914"/>
      </dsp:txXfrm>
    </dsp:sp>
    <dsp:sp modelId="{2986686A-8866-437A-B994-C464CFCB6075}">
      <dsp:nvSpPr>
        <dsp:cNvPr id="0" name=""/>
        <dsp:cNvSpPr/>
      </dsp:nvSpPr>
      <dsp:spPr>
        <a:xfrm>
          <a:off x="4929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i="0" kern="1200" dirty="0">
              <a:latin typeface="Franklin Gothic Book" panose="020B0503020102020204" pitchFamily="34" charset="0"/>
            </a:rPr>
            <a:t>(RB+STB)</a:t>
          </a:r>
        </a:p>
      </dsp:txBody>
      <dsp:txXfrm>
        <a:off x="4929" y="688596"/>
        <a:ext cx="1889521" cy="1320345"/>
      </dsp:txXfrm>
    </dsp:sp>
    <dsp:sp modelId="{FEA92A61-BD05-44C9-910F-4049C19BC3B7}">
      <dsp:nvSpPr>
        <dsp:cNvPr id="0" name=""/>
        <dsp:cNvSpPr/>
      </dsp:nvSpPr>
      <dsp:spPr>
        <a:xfrm>
          <a:off x="2158984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>
              <a:latin typeface="Franklin Gothic Book" panose="020B0503020102020204" pitchFamily="34" charset="0"/>
            </a:rPr>
            <a:t>Usambarine</a:t>
          </a:r>
        </a:p>
      </dsp:txBody>
      <dsp:txXfrm>
        <a:off x="2158984" y="242681"/>
        <a:ext cx="1889521" cy="445914"/>
      </dsp:txXfrm>
    </dsp:sp>
    <dsp:sp modelId="{C6D7F2D0-8A26-418A-9328-096D79A8CD84}">
      <dsp:nvSpPr>
        <dsp:cNvPr id="0" name=""/>
        <dsp:cNvSpPr/>
      </dsp:nvSpPr>
      <dsp:spPr>
        <a:xfrm>
          <a:off x="2158984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i="0" kern="1200" dirty="0">
              <a:latin typeface="Franklin Gothic Book" panose="020B0503020102020204" pitchFamily="34" charset="0"/>
            </a:rPr>
            <a:t>(L)</a:t>
          </a:r>
        </a:p>
      </dsp:txBody>
      <dsp:txXfrm>
        <a:off x="2158984" y="688596"/>
        <a:ext cx="1889521" cy="1320345"/>
      </dsp:txXfrm>
    </dsp:sp>
    <dsp:sp modelId="{EA49F3DD-0556-4E8E-AD35-F4898251EEDE}">
      <dsp:nvSpPr>
        <dsp:cNvPr id="0" name=""/>
        <dsp:cNvSpPr/>
      </dsp:nvSpPr>
      <dsp:spPr>
        <a:xfrm>
          <a:off x="4313039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>
              <a:latin typeface="Franklin Gothic Book" panose="020B0503020102020204" pitchFamily="34" charset="0"/>
            </a:rPr>
            <a:t>Strychnofoline</a:t>
          </a:r>
        </a:p>
      </dsp:txBody>
      <dsp:txXfrm>
        <a:off x="4313039" y="242681"/>
        <a:ext cx="1889521" cy="445914"/>
      </dsp:txXfrm>
    </dsp:sp>
    <dsp:sp modelId="{7A3DFC49-F192-4467-A098-41FB4BA76002}">
      <dsp:nvSpPr>
        <dsp:cNvPr id="0" name=""/>
        <dsp:cNvSpPr/>
      </dsp:nvSpPr>
      <dsp:spPr>
        <a:xfrm>
          <a:off x="4313039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i="0" kern="1200" dirty="0">
              <a:latin typeface="Franklin Gothic Book" panose="020B0503020102020204" pitchFamily="34" charset="0"/>
            </a:rPr>
            <a:t>(L)</a:t>
          </a:r>
        </a:p>
      </dsp:txBody>
      <dsp:txXfrm>
        <a:off x="4313039" y="688596"/>
        <a:ext cx="1889521" cy="1320345"/>
      </dsp:txXfrm>
    </dsp:sp>
    <dsp:sp modelId="{28D5E905-DB7D-41D5-9E6A-E512A3CCB142}">
      <dsp:nvSpPr>
        <dsp:cNvPr id="0" name=""/>
        <dsp:cNvSpPr/>
      </dsp:nvSpPr>
      <dsp:spPr>
        <a:xfrm>
          <a:off x="6467094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i="0" kern="1200" dirty="0">
              <a:latin typeface="Franklin Gothic Book" panose="020B0503020102020204" pitchFamily="34" charset="0"/>
            </a:rPr>
            <a:t>6,7-Dihydroflavopeirerine</a:t>
          </a:r>
        </a:p>
      </dsp:txBody>
      <dsp:txXfrm>
        <a:off x="6467094" y="242681"/>
        <a:ext cx="1889521" cy="445914"/>
      </dsp:txXfrm>
    </dsp:sp>
    <dsp:sp modelId="{F24F9235-AD23-4169-AFDC-07568A367FCA}">
      <dsp:nvSpPr>
        <dsp:cNvPr id="0" name=""/>
        <dsp:cNvSpPr/>
      </dsp:nvSpPr>
      <dsp:spPr>
        <a:xfrm>
          <a:off x="6467094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i="0" kern="1200" dirty="0">
              <a:latin typeface="Franklin Gothic Book" panose="020B0503020102020204" pitchFamily="34" charset="0"/>
            </a:rPr>
            <a:t>(RB+STB)</a:t>
          </a:r>
          <a:endParaRPr lang="fr-BE" sz="1300" i="1" kern="1200" dirty="0">
            <a:latin typeface="Franklin Gothic Book" panose="020B05030201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</a:t>
          </a:r>
          <a:r>
            <a:rPr lang="fr-BE" sz="1300" i="1" kern="1200" dirty="0" err="1">
              <a:latin typeface="Franklin Gothic Book" panose="020B0503020102020204" pitchFamily="34" charset="0"/>
            </a:rPr>
            <a:t>variabilis</a:t>
          </a:r>
          <a:r>
            <a:rPr lang="fr-BE" sz="1300" i="1" kern="1200" dirty="0">
              <a:latin typeface="Franklin Gothic Book" panose="020B0503020102020204" pitchFamily="34" charset="0"/>
            </a:rPr>
            <a:t> </a:t>
          </a:r>
          <a:r>
            <a:rPr lang="fr-BE" sz="1300" i="0" kern="1200" dirty="0">
              <a:latin typeface="Franklin Gothic Book" panose="020B0503020102020204" pitchFamily="34" charset="0"/>
            </a:rPr>
            <a:t>(RB)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nux-vomica </a:t>
          </a:r>
          <a:r>
            <a:rPr lang="fr-BE" sz="1300" i="0" kern="1200" dirty="0">
              <a:latin typeface="Franklin Gothic Book" panose="020B0503020102020204" pitchFamily="34" charset="0"/>
            </a:rPr>
            <a:t>(RB)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elaeocarpa</a:t>
          </a:r>
          <a:r>
            <a:rPr lang="fr-BE" sz="1300" i="0" kern="1200" dirty="0">
              <a:latin typeface="Franklin Gothic Book" panose="020B0503020102020204" pitchFamily="34" charset="0"/>
            </a:rPr>
            <a:t> (TB)</a:t>
          </a:r>
          <a:endParaRPr lang="fr-BE" sz="1300" i="1" kern="1200" dirty="0">
            <a:latin typeface="Franklin Gothic Book" panose="020B05030201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johnsonii</a:t>
          </a:r>
          <a:r>
            <a:rPr lang="fr-BE" sz="1300" i="0" kern="1200" dirty="0">
              <a:latin typeface="Franklin Gothic Book" panose="020B0503020102020204" pitchFamily="34" charset="0"/>
            </a:rPr>
            <a:t> (L)</a:t>
          </a:r>
          <a:endParaRPr lang="fr-BE" sz="1300" i="1" kern="1200" dirty="0">
            <a:latin typeface="Franklin Gothic Book" panose="020B0503020102020204" pitchFamily="34" charset="0"/>
          </a:endParaRPr>
        </a:p>
      </dsp:txBody>
      <dsp:txXfrm>
        <a:off x="6467094" y="688596"/>
        <a:ext cx="1889521" cy="1320345"/>
      </dsp:txXfrm>
    </dsp:sp>
    <dsp:sp modelId="{CDA49F50-04B3-4B07-B593-4D773DEA98CE}">
      <dsp:nvSpPr>
        <dsp:cNvPr id="0" name=""/>
        <dsp:cNvSpPr/>
      </dsp:nvSpPr>
      <dsp:spPr>
        <a:xfrm>
          <a:off x="8621148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i="0" kern="1200" dirty="0">
              <a:latin typeface="Franklin Gothic Book" panose="020B0503020102020204" pitchFamily="34" charset="0"/>
            </a:rPr>
            <a:t>Usambarensine</a:t>
          </a:r>
        </a:p>
      </dsp:txBody>
      <dsp:txXfrm>
        <a:off x="8621148" y="242681"/>
        <a:ext cx="1889521" cy="445914"/>
      </dsp:txXfrm>
    </dsp:sp>
    <dsp:sp modelId="{B0E7CD41-AB38-4660-B3FD-BC23947BB43D}">
      <dsp:nvSpPr>
        <dsp:cNvPr id="0" name=""/>
        <dsp:cNvSpPr/>
      </dsp:nvSpPr>
      <dsp:spPr>
        <a:xfrm>
          <a:off x="8621148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b="0" i="0" kern="1200" dirty="0">
              <a:latin typeface="Franklin Gothic Book" panose="020B0503020102020204" pitchFamily="34" charset="0"/>
            </a:rPr>
            <a:t>(RB)</a:t>
          </a:r>
        </a:p>
      </dsp:txBody>
      <dsp:txXfrm>
        <a:off x="8621148" y="688596"/>
        <a:ext cx="1889521" cy="1320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692B6-247D-44D2-AD13-C5CC9CEA0AB8}">
      <dsp:nvSpPr>
        <dsp:cNvPr id="0" name=""/>
        <dsp:cNvSpPr/>
      </dsp:nvSpPr>
      <dsp:spPr>
        <a:xfrm>
          <a:off x="4929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00" kern="1200" dirty="0">
              <a:latin typeface="Franklin Gothic Book" panose="020B0503020102020204" pitchFamily="34" charset="0"/>
            </a:rPr>
            <a:t>Retuline</a:t>
          </a:r>
        </a:p>
      </dsp:txBody>
      <dsp:txXfrm>
        <a:off x="4929" y="6163"/>
        <a:ext cx="1889521" cy="288000"/>
      </dsp:txXfrm>
    </dsp:sp>
    <dsp:sp modelId="{A4062550-F36C-4114-9EA3-73A0A5E36731}">
      <dsp:nvSpPr>
        <dsp:cNvPr id="0" name=""/>
        <dsp:cNvSpPr/>
      </dsp:nvSpPr>
      <dsp:spPr>
        <a:xfrm>
          <a:off x="4929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</a:t>
          </a:r>
          <a:r>
            <a:rPr lang="fr-BE" sz="1100" i="1" kern="1200" dirty="0" err="1">
              <a:latin typeface="Franklin Gothic Book" panose="020B0503020102020204" pitchFamily="34" charset="0"/>
            </a:rPr>
            <a:t>variabilis</a:t>
          </a:r>
          <a:r>
            <a:rPr lang="fr-BE" sz="1100" i="1" kern="1200" dirty="0">
              <a:latin typeface="Franklin Gothic Book" panose="020B0503020102020204" pitchFamily="34" charset="0"/>
            </a:rPr>
            <a:t>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henningsii </a:t>
          </a:r>
          <a:r>
            <a:rPr lang="fr-BE" sz="1100" kern="1200" dirty="0">
              <a:latin typeface="Franklin Gothic Book" panose="020B0503020102020204" pitchFamily="34" charset="0"/>
            </a:rPr>
            <a:t>(L)</a:t>
          </a:r>
        </a:p>
      </dsp:txBody>
      <dsp:txXfrm>
        <a:off x="4929" y="294163"/>
        <a:ext cx="1889521" cy="1558538"/>
      </dsp:txXfrm>
    </dsp:sp>
    <dsp:sp modelId="{D8211083-75E9-4EC2-8D32-A0CC4C18ADC5}">
      <dsp:nvSpPr>
        <dsp:cNvPr id="0" name=""/>
        <dsp:cNvSpPr/>
      </dsp:nvSpPr>
      <dsp:spPr>
        <a:xfrm>
          <a:off x="2158984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00" kern="1200" dirty="0">
              <a:latin typeface="Franklin Gothic Book" panose="020B0503020102020204" pitchFamily="34" charset="0"/>
            </a:rPr>
            <a:t>Isoretuline</a:t>
          </a:r>
        </a:p>
      </dsp:txBody>
      <dsp:txXfrm>
        <a:off x="2158984" y="6163"/>
        <a:ext cx="1889521" cy="288000"/>
      </dsp:txXfrm>
    </dsp:sp>
    <dsp:sp modelId="{3AA48333-1BA0-4BFF-8909-1825EAA18A28}">
      <dsp:nvSpPr>
        <dsp:cNvPr id="0" name=""/>
        <dsp:cNvSpPr/>
      </dsp:nvSpPr>
      <dsp:spPr>
        <a:xfrm>
          <a:off x="2158984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</a:t>
          </a:r>
          <a:r>
            <a:rPr lang="fr-BE" sz="1100" i="1" kern="1200" dirty="0" err="1">
              <a:latin typeface="Franklin Gothic Book" panose="020B0503020102020204" pitchFamily="34" charset="0"/>
            </a:rPr>
            <a:t>variabilis</a:t>
          </a:r>
          <a:r>
            <a:rPr lang="fr-BE" sz="1100" i="1" kern="1200" dirty="0">
              <a:latin typeface="Franklin Gothic Book" panose="020B0503020102020204" pitchFamily="34" charset="0"/>
            </a:rPr>
            <a:t>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henningsii </a:t>
          </a:r>
          <a:r>
            <a:rPr lang="fr-BE" sz="1100" kern="1200" dirty="0">
              <a:latin typeface="Franklin Gothic Book" panose="020B0503020102020204" pitchFamily="34" charset="0"/>
            </a:rPr>
            <a:t>(L)</a:t>
          </a:r>
        </a:p>
      </dsp:txBody>
      <dsp:txXfrm>
        <a:off x="2158984" y="294163"/>
        <a:ext cx="1889521" cy="1558538"/>
      </dsp:txXfrm>
    </dsp:sp>
    <dsp:sp modelId="{9C426582-D4EC-4A15-BE81-B3B25AD2FCDC}">
      <dsp:nvSpPr>
        <dsp:cNvPr id="0" name=""/>
        <dsp:cNvSpPr/>
      </dsp:nvSpPr>
      <dsp:spPr>
        <a:xfrm>
          <a:off x="4313039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00" kern="1200" dirty="0">
              <a:latin typeface="Franklin Gothic Book" panose="020B0503020102020204" pitchFamily="34" charset="0"/>
            </a:rPr>
            <a:t>C-mavacurine</a:t>
          </a:r>
        </a:p>
      </dsp:txBody>
      <dsp:txXfrm>
        <a:off x="4313039" y="6163"/>
        <a:ext cx="1889521" cy="288000"/>
      </dsp:txXfrm>
    </dsp:sp>
    <dsp:sp modelId="{188FA509-6F68-43B8-B179-35A7D506EA7F}">
      <dsp:nvSpPr>
        <dsp:cNvPr id="0" name=""/>
        <dsp:cNvSpPr/>
      </dsp:nvSpPr>
      <dsp:spPr>
        <a:xfrm>
          <a:off x="4313039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100" kern="1200" dirty="0">
              <a:latin typeface="Franklin Gothic Book" panose="020B0503020102020204" pitchFamily="34" charset="0"/>
            </a:rPr>
            <a:t>(STB)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</a:t>
          </a:r>
          <a:r>
            <a:rPr lang="fr-BE" sz="1100" i="1" kern="1200" dirty="0" err="1">
              <a:latin typeface="Franklin Gothic Book" panose="020B0503020102020204" pitchFamily="34" charset="0"/>
            </a:rPr>
            <a:t>angolensis</a:t>
          </a:r>
          <a:r>
            <a:rPr lang="fr-BE" sz="1100" i="1" kern="1200" dirty="0">
              <a:latin typeface="Franklin Gothic Book" panose="020B0503020102020204" pitchFamily="34" charset="0"/>
            </a:rPr>
            <a:t>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longicaudata</a:t>
          </a:r>
          <a:r>
            <a:rPr lang="fr-BE" sz="1100" kern="1200" dirty="0">
              <a:latin typeface="Franklin Gothic Book" panose="020B0503020102020204" pitchFamily="34" charset="0"/>
            </a:rPr>
            <a:t> (TB)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icaja </a:t>
          </a:r>
          <a:r>
            <a:rPr lang="fr-BE" sz="11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nux-vomica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densiflora </a:t>
          </a:r>
          <a:r>
            <a:rPr lang="fr-BE" sz="11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tchibangensis </a:t>
          </a:r>
          <a:r>
            <a:rPr lang="fr-BE" sz="1100" i="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4313039" y="294163"/>
        <a:ext cx="1889521" cy="1558538"/>
      </dsp:txXfrm>
    </dsp:sp>
    <dsp:sp modelId="{BB1E3B8F-5D21-4EC6-8987-EE29E6D3770C}">
      <dsp:nvSpPr>
        <dsp:cNvPr id="0" name=""/>
        <dsp:cNvSpPr/>
      </dsp:nvSpPr>
      <dsp:spPr>
        <a:xfrm>
          <a:off x="6467094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00" kern="1200" dirty="0">
              <a:latin typeface="Franklin Gothic Book" panose="020B0503020102020204" pitchFamily="34" charset="0"/>
            </a:rPr>
            <a:t>Strychnine</a:t>
          </a:r>
        </a:p>
      </dsp:txBody>
      <dsp:txXfrm>
        <a:off x="6467094" y="6163"/>
        <a:ext cx="1889521" cy="288000"/>
      </dsp:txXfrm>
    </dsp:sp>
    <dsp:sp modelId="{5D482C9C-78E7-411D-AA83-CE2ADC666118}">
      <dsp:nvSpPr>
        <dsp:cNvPr id="0" name=""/>
        <dsp:cNvSpPr/>
      </dsp:nvSpPr>
      <dsp:spPr>
        <a:xfrm>
          <a:off x="6467094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tricalysioides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icaja </a:t>
          </a:r>
          <a:r>
            <a:rPr lang="fr-BE" sz="950" kern="1200" dirty="0">
              <a:latin typeface="Franklin Gothic Book" panose="020B0503020102020204" pitchFamily="34" charset="0"/>
            </a:rPr>
            <a:t>(R+CB)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nux-vomica </a:t>
          </a:r>
          <a:r>
            <a:rPr lang="fr-BE" sz="950" i="0" kern="1200" dirty="0">
              <a:latin typeface="Franklin Gothic Book" panose="020B0503020102020204" pitchFamily="34" charset="0"/>
            </a:rPr>
            <a:t>(TB+RB+S)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ignatii </a:t>
          </a:r>
          <a:r>
            <a:rPr lang="fr-BE" sz="950" kern="1200" dirty="0">
              <a:latin typeface="Franklin Gothic Book" panose="020B0503020102020204" pitchFamily="34" charset="0"/>
            </a:rPr>
            <a:t>(Fr)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camptoneura</a:t>
          </a:r>
          <a:r>
            <a:rPr lang="fr-BE" sz="950" kern="1200" dirty="0">
              <a:latin typeface="Franklin Gothic Book" panose="020B0503020102020204" pitchFamily="34" charset="0"/>
            </a:rPr>
            <a:t> 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congolana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boonei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densiflora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tchibangensis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usambarensis </a:t>
          </a:r>
          <a:r>
            <a:rPr lang="fr-BE" sz="950" kern="1200" dirty="0">
              <a:latin typeface="Franklin Gothic Book" panose="020B0503020102020204" pitchFamily="34" charset="0"/>
            </a:rPr>
            <a:t>(L)</a:t>
          </a:r>
        </a:p>
      </dsp:txBody>
      <dsp:txXfrm>
        <a:off x="6467094" y="294163"/>
        <a:ext cx="1889521" cy="1558538"/>
      </dsp:txXfrm>
    </dsp:sp>
    <dsp:sp modelId="{CCC7ABF7-106B-411C-8FB1-A7EB0B96AC8A}">
      <dsp:nvSpPr>
        <dsp:cNvPr id="0" name=""/>
        <dsp:cNvSpPr/>
      </dsp:nvSpPr>
      <dsp:spPr>
        <a:xfrm>
          <a:off x="8621148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50" b="0" i="0" kern="1200">
              <a:latin typeface="Franklin Gothic Book" panose="020B0503020102020204" pitchFamily="34" charset="0"/>
            </a:rPr>
            <a:t>Wieland-Gumlich aldehyde</a:t>
          </a:r>
          <a:endParaRPr lang="fr-BE" sz="950" kern="1200" dirty="0">
            <a:latin typeface="Franklin Gothic Book" panose="020B0503020102020204" pitchFamily="34" charset="0"/>
          </a:endParaRPr>
        </a:p>
      </dsp:txBody>
      <dsp:txXfrm>
        <a:off x="8621148" y="6163"/>
        <a:ext cx="1889521" cy="288000"/>
      </dsp:txXfrm>
    </dsp:sp>
    <dsp:sp modelId="{1A02E771-D741-4E12-99A7-7B6064909CFE}">
      <dsp:nvSpPr>
        <dsp:cNvPr id="0" name=""/>
        <dsp:cNvSpPr/>
      </dsp:nvSpPr>
      <dsp:spPr>
        <a:xfrm>
          <a:off x="8621148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000" b="0" i="1" kern="1200" dirty="0">
              <a:latin typeface="Franklin Gothic Book" panose="020B0503020102020204" pitchFamily="34" charset="0"/>
            </a:rPr>
            <a:t>S. icaja </a:t>
          </a:r>
          <a:r>
            <a:rPr lang="fr-BE" sz="1000" b="0" i="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000" b="0" i="1" kern="1200" dirty="0">
              <a:latin typeface="Franklin Gothic Book" panose="020B0503020102020204" pitchFamily="34" charset="0"/>
            </a:rPr>
            <a:t>S. boonei </a:t>
          </a:r>
          <a:r>
            <a:rPr lang="fr-BE" sz="1000" b="0" i="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000" b="0" i="1" kern="1200" dirty="0">
              <a:latin typeface="Franklin Gothic Book" panose="020B0503020102020204" pitchFamily="34" charset="0"/>
            </a:rPr>
            <a:t>S. staudtii </a:t>
          </a:r>
          <a:r>
            <a:rPr lang="fr-BE" sz="1000" b="0" i="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000" b="0" i="1" kern="1200" dirty="0">
              <a:latin typeface="Franklin Gothic Book" panose="020B0503020102020204" pitchFamily="34" charset="0"/>
            </a:rPr>
            <a:t>S. tchibangensis </a:t>
          </a:r>
          <a:r>
            <a:rPr lang="fr-BE" sz="1000" b="0" i="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8621148" y="294163"/>
        <a:ext cx="1889521" cy="15585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464F1-A8B1-426B-B91E-6C2FDD89E09C}">
      <dsp:nvSpPr>
        <dsp:cNvPr id="0" name=""/>
        <dsp:cNvSpPr/>
      </dsp:nvSpPr>
      <dsp:spPr>
        <a:xfrm>
          <a:off x="4929" y="44473"/>
          <a:ext cx="1889521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50" kern="1200" dirty="0">
              <a:latin typeface="Franklin Gothic Book" panose="020B0503020102020204" pitchFamily="34" charset="0"/>
            </a:rPr>
            <a:t>Akagerine</a:t>
          </a:r>
        </a:p>
      </dsp:txBody>
      <dsp:txXfrm>
        <a:off x="4929" y="44473"/>
        <a:ext cx="1889521" cy="345600"/>
      </dsp:txXfrm>
    </dsp:sp>
    <dsp:sp modelId="{AE73CEBD-0799-44BC-8892-8F6114B23440}">
      <dsp:nvSpPr>
        <dsp:cNvPr id="0" name=""/>
        <dsp:cNvSpPr/>
      </dsp:nvSpPr>
      <dsp:spPr>
        <a:xfrm>
          <a:off x="4929" y="390073"/>
          <a:ext cx="1889521" cy="12180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200" kern="1200" dirty="0">
              <a:latin typeface="Franklin Gothic Book" panose="020B0503020102020204" pitchFamily="34" charset="0"/>
            </a:rPr>
            <a:t>(</a:t>
          </a:r>
          <a:r>
            <a:rPr lang="fr-BE" sz="1200" kern="1200" dirty="0" err="1">
              <a:latin typeface="Franklin Gothic Book" panose="020B0503020102020204" pitchFamily="34" charset="0"/>
            </a:rPr>
            <a:t>Fr+RB+STB</a:t>
          </a:r>
          <a:r>
            <a:rPr lang="fr-BE" sz="1200" kern="1200" dirty="0">
              <a:latin typeface="Franklin Gothic Book" panose="020B0503020102020204" pitchFamily="34" charset="0"/>
            </a:rPr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elaeocarpa </a:t>
          </a:r>
          <a:r>
            <a:rPr lang="fr-BE" sz="120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4929" y="390073"/>
        <a:ext cx="1889521" cy="1218093"/>
      </dsp:txXfrm>
    </dsp:sp>
    <dsp:sp modelId="{B9E7C933-CCE3-4AB5-BD1C-0D627338468B}">
      <dsp:nvSpPr>
        <dsp:cNvPr id="0" name=""/>
        <dsp:cNvSpPr/>
      </dsp:nvSpPr>
      <dsp:spPr>
        <a:xfrm>
          <a:off x="2158984" y="44473"/>
          <a:ext cx="1889521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50" kern="1200" dirty="0">
              <a:latin typeface="Franklin Gothic Book" panose="020B0503020102020204" pitchFamily="34" charset="0"/>
            </a:rPr>
            <a:t>Isodolichantoside</a:t>
          </a:r>
          <a:endParaRPr lang="fr-BE" sz="1200" kern="1200" dirty="0">
            <a:latin typeface="Franklin Gothic Book" panose="020B0503020102020204" pitchFamily="34" charset="0"/>
          </a:endParaRPr>
        </a:p>
      </dsp:txBody>
      <dsp:txXfrm>
        <a:off x="2158984" y="44473"/>
        <a:ext cx="1889521" cy="345600"/>
      </dsp:txXfrm>
    </dsp:sp>
    <dsp:sp modelId="{C3F8A61D-E365-40C1-AFD1-A513E7DDE29F}">
      <dsp:nvSpPr>
        <dsp:cNvPr id="0" name=""/>
        <dsp:cNvSpPr/>
      </dsp:nvSpPr>
      <dsp:spPr>
        <a:xfrm>
          <a:off x="2158984" y="390073"/>
          <a:ext cx="1889521" cy="12180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>
              <a:latin typeface="Franklin Gothic Book" panose="020B0503020102020204" pitchFamily="34" charset="0"/>
            </a:rPr>
            <a:t>S. </a:t>
          </a:r>
          <a:r>
            <a:rPr lang="fr-BE" sz="900" i="1" kern="1200" dirty="0">
              <a:latin typeface="Franklin Gothic Book" panose="020B0503020102020204" pitchFamily="34" charset="0"/>
            </a:rPr>
            <a:t>usambarensis</a:t>
          </a:r>
          <a:r>
            <a:rPr lang="fr-BE" sz="900" kern="1200" dirty="0">
              <a:latin typeface="Franklin Gothic Book" panose="020B0503020102020204" pitchFamily="34" charset="0"/>
            </a:rPr>
            <a:t> (</a:t>
          </a:r>
          <a:r>
            <a:rPr lang="fr-BE" sz="900" kern="1200" dirty="0" err="1">
              <a:latin typeface="Franklin Gothic Book" panose="020B0503020102020204" pitchFamily="34" charset="0"/>
            </a:rPr>
            <a:t>Fr+RB</a:t>
          </a:r>
          <a:r>
            <a:rPr lang="fr-BE" sz="900" kern="1200" dirty="0">
              <a:latin typeface="Franklin Gothic Book" panose="020B0503020102020204" pitchFamily="34" charset="0"/>
            </a:rPr>
            <a:t>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i="1" kern="1200" dirty="0">
              <a:latin typeface="Franklin Gothic Book" panose="020B0503020102020204" pitchFamily="34" charset="0"/>
            </a:rPr>
            <a:t>S. </a:t>
          </a:r>
          <a:r>
            <a:rPr lang="fr-BE" sz="900" i="1" kern="1200" dirty="0" err="1">
              <a:latin typeface="Franklin Gothic Book" panose="020B0503020102020204" pitchFamily="34" charset="0"/>
            </a:rPr>
            <a:t>variabilis</a:t>
          </a:r>
          <a:r>
            <a:rPr lang="fr-BE" sz="900" i="1" kern="1200" dirty="0">
              <a:latin typeface="Franklin Gothic Book" panose="020B0503020102020204" pitchFamily="34" charset="0"/>
            </a:rPr>
            <a:t> </a:t>
          </a:r>
          <a:r>
            <a:rPr lang="fr-BE" sz="9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i="1" kern="1200" dirty="0">
              <a:latin typeface="Franklin Gothic Book" panose="020B0503020102020204" pitchFamily="34" charset="0"/>
            </a:rPr>
            <a:t>S. gossweileri </a:t>
          </a:r>
          <a:r>
            <a:rPr lang="fr-BE" sz="9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i="1" kern="1200" dirty="0">
              <a:latin typeface="Franklin Gothic Book" panose="020B0503020102020204" pitchFamily="34" charset="0"/>
            </a:rPr>
            <a:t>S. mellodora </a:t>
          </a:r>
          <a:r>
            <a:rPr lang="fr-BE" sz="900" kern="1200" dirty="0">
              <a:latin typeface="Franklin Gothic Book" panose="020B0503020102020204" pitchFamily="34" charset="0"/>
            </a:rPr>
            <a:t>(R+TB+L)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i="1" kern="1200" dirty="0">
              <a:latin typeface="Franklin Gothic Book" panose="020B0503020102020204" pitchFamily="34" charset="0"/>
            </a:rPr>
            <a:t>S. </a:t>
          </a:r>
          <a:r>
            <a:rPr lang="fr-BE" sz="900" i="1" kern="1200" dirty="0" err="1">
              <a:latin typeface="Franklin Gothic Book" panose="020B0503020102020204" pitchFamily="34" charset="0"/>
            </a:rPr>
            <a:t>angolensis</a:t>
          </a:r>
          <a:r>
            <a:rPr lang="fr-BE" sz="900" i="1" kern="1200" dirty="0">
              <a:latin typeface="Franklin Gothic Book" panose="020B0503020102020204" pitchFamily="34" charset="0"/>
            </a:rPr>
            <a:t> </a:t>
          </a:r>
          <a:r>
            <a:rPr lang="fr-BE" sz="900" kern="1200" dirty="0">
              <a:latin typeface="Franklin Gothic Book" panose="020B0503020102020204" pitchFamily="34" charset="0"/>
            </a:rPr>
            <a:t>(L)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i="1" kern="1200" dirty="0">
              <a:latin typeface="Franklin Gothic Book" panose="020B0503020102020204" pitchFamily="34" charset="0"/>
            </a:rPr>
            <a:t>S. tricalysioides </a:t>
          </a:r>
          <a:r>
            <a:rPr lang="fr-BE" sz="9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i="1" kern="1200" dirty="0">
              <a:latin typeface="Franklin Gothic Book" panose="020B0503020102020204" pitchFamily="34" charset="0"/>
            </a:rPr>
            <a:t>S. elaeocarpa </a:t>
          </a:r>
          <a:r>
            <a:rPr lang="fr-BE" sz="9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i="1" kern="1200" dirty="0">
              <a:latin typeface="Franklin Gothic Book" panose="020B0503020102020204" pitchFamily="34" charset="0"/>
            </a:rPr>
            <a:t>S. johnsonii </a:t>
          </a:r>
          <a:r>
            <a:rPr lang="fr-BE" sz="900" kern="1200" dirty="0">
              <a:latin typeface="Franklin Gothic Book" panose="020B0503020102020204" pitchFamily="34" charset="0"/>
            </a:rPr>
            <a:t>(L)</a:t>
          </a:r>
        </a:p>
      </dsp:txBody>
      <dsp:txXfrm>
        <a:off x="2158984" y="390073"/>
        <a:ext cx="1889521" cy="1218093"/>
      </dsp:txXfrm>
    </dsp:sp>
    <dsp:sp modelId="{BF19174D-7F33-4570-8863-8EEE292438C1}">
      <dsp:nvSpPr>
        <dsp:cNvPr id="0" name=""/>
        <dsp:cNvSpPr/>
      </dsp:nvSpPr>
      <dsp:spPr>
        <a:xfrm>
          <a:off x="4313039" y="44473"/>
          <a:ext cx="1889521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50" kern="1200" dirty="0">
              <a:latin typeface="Franklin Gothic Book" panose="020B0503020102020204" pitchFamily="34" charset="0"/>
            </a:rPr>
            <a:t>Nb-methylusambarensine</a:t>
          </a:r>
        </a:p>
      </dsp:txBody>
      <dsp:txXfrm>
        <a:off x="4313039" y="44473"/>
        <a:ext cx="1889521" cy="345600"/>
      </dsp:txXfrm>
    </dsp:sp>
    <dsp:sp modelId="{0CB777A1-1119-42D6-AA93-5FD2F98B88EA}">
      <dsp:nvSpPr>
        <dsp:cNvPr id="0" name=""/>
        <dsp:cNvSpPr/>
      </dsp:nvSpPr>
      <dsp:spPr>
        <a:xfrm>
          <a:off x="4313039" y="390073"/>
          <a:ext cx="1889521" cy="12180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usambarensis</a:t>
          </a:r>
          <a:r>
            <a:rPr lang="fr-BE" sz="1200" kern="1200" dirty="0">
              <a:latin typeface="Franklin Gothic Book" panose="020B0503020102020204" pitchFamily="34" charset="0"/>
            </a:rPr>
            <a:t> (RB)</a:t>
          </a:r>
        </a:p>
      </dsp:txBody>
      <dsp:txXfrm>
        <a:off x="4313039" y="390073"/>
        <a:ext cx="1889521" cy="1218093"/>
      </dsp:txXfrm>
    </dsp:sp>
    <dsp:sp modelId="{D284D195-50FB-44ED-8C15-BCF1F681667D}">
      <dsp:nvSpPr>
        <dsp:cNvPr id="0" name=""/>
        <dsp:cNvSpPr/>
      </dsp:nvSpPr>
      <dsp:spPr>
        <a:xfrm>
          <a:off x="6467094" y="44473"/>
          <a:ext cx="1889521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latin typeface="Franklin Gothic Book" panose="020B0503020102020204" pitchFamily="34" charset="0"/>
            </a:rPr>
            <a:t>Isomalindine</a:t>
          </a:r>
        </a:p>
      </dsp:txBody>
      <dsp:txXfrm>
        <a:off x="6467094" y="44473"/>
        <a:ext cx="1889521" cy="345600"/>
      </dsp:txXfrm>
    </dsp:sp>
    <dsp:sp modelId="{C95822D1-C02A-40B8-8D90-A1CDEA234DBB}">
      <dsp:nvSpPr>
        <dsp:cNvPr id="0" name=""/>
        <dsp:cNvSpPr/>
      </dsp:nvSpPr>
      <dsp:spPr>
        <a:xfrm>
          <a:off x="6467094" y="390073"/>
          <a:ext cx="1889521" cy="12180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usambarensis</a:t>
          </a:r>
          <a:r>
            <a:rPr lang="fr-BE" sz="1200" kern="1200" dirty="0">
              <a:latin typeface="Franklin Gothic Book" panose="020B0503020102020204" pitchFamily="34" charset="0"/>
            </a:rPr>
            <a:t> (</a:t>
          </a:r>
          <a:r>
            <a:rPr lang="fr-BE" sz="1200" kern="1200" dirty="0" err="1">
              <a:latin typeface="Franklin Gothic Book" panose="020B0503020102020204" pitchFamily="34" charset="0"/>
            </a:rPr>
            <a:t>L+Fr+RB+STB</a:t>
          </a:r>
          <a:r>
            <a:rPr lang="fr-BE" sz="1200" kern="1200" dirty="0">
              <a:latin typeface="Franklin Gothic Book" panose="020B0503020102020204" pitchFamily="34" charset="0"/>
            </a:rPr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mellodora </a:t>
          </a:r>
          <a:r>
            <a:rPr lang="fr-BE" sz="1200" kern="1200" dirty="0">
              <a:latin typeface="Franklin Gothic Book" panose="020B0503020102020204" pitchFamily="34" charset="0"/>
            </a:rPr>
            <a:t>(TB)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elaeocarpa </a:t>
          </a:r>
          <a:r>
            <a:rPr lang="fr-BE" sz="120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6467094" y="390073"/>
        <a:ext cx="1889521" cy="1218093"/>
      </dsp:txXfrm>
    </dsp:sp>
    <dsp:sp modelId="{E8CE5179-9982-4A9A-8732-B26971F51D8F}">
      <dsp:nvSpPr>
        <dsp:cNvPr id="0" name=""/>
        <dsp:cNvSpPr/>
      </dsp:nvSpPr>
      <dsp:spPr>
        <a:xfrm>
          <a:off x="8621148" y="22873"/>
          <a:ext cx="1889521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latin typeface="Franklin Gothic Book" panose="020B0503020102020204" pitchFamily="34" charset="0"/>
            </a:rPr>
            <a:t>Sungucine</a:t>
          </a:r>
        </a:p>
      </dsp:txBody>
      <dsp:txXfrm>
        <a:off x="8621148" y="22873"/>
        <a:ext cx="1889521" cy="432000"/>
      </dsp:txXfrm>
    </dsp:sp>
    <dsp:sp modelId="{3E12777D-BBC8-454A-AA21-6546AF9716D0}">
      <dsp:nvSpPr>
        <dsp:cNvPr id="0" name=""/>
        <dsp:cNvSpPr/>
      </dsp:nvSpPr>
      <dsp:spPr>
        <a:xfrm>
          <a:off x="8621148" y="411673"/>
          <a:ext cx="1889521" cy="12180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icaja </a:t>
          </a:r>
          <a:r>
            <a:rPr lang="fr-BE" sz="1200" kern="1200" dirty="0">
              <a:latin typeface="Franklin Gothic Book" panose="020B0503020102020204" pitchFamily="34" charset="0"/>
            </a:rPr>
            <a:t>(R+CB)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densiflora </a:t>
          </a:r>
          <a:r>
            <a:rPr lang="fr-BE" sz="120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8621148" y="411673"/>
        <a:ext cx="1889521" cy="12180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464F1-A8B1-426B-B91E-6C2FDD89E09C}">
      <dsp:nvSpPr>
        <dsp:cNvPr id="0" name=""/>
        <dsp:cNvSpPr/>
      </dsp:nvSpPr>
      <dsp:spPr>
        <a:xfrm>
          <a:off x="2952" y="20195"/>
          <a:ext cx="1568611" cy="54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latin typeface="Franklin Gothic Book" panose="020B0503020102020204" pitchFamily="34" charset="0"/>
            </a:rPr>
            <a:t>Brucine</a:t>
          </a:r>
        </a:p>
      </dsp:txBody>
      <dsp:txXfrm>
        <a:off x="2952" y="20195"/>
        <a:ext cx="1568611" cy="540000"/>
      </dsp:txXfrm>
    </dsp:sp>
    <dsp:sp modelId="{AE73CEBD-0799-44BC-8892-8F6114B23440}">
      <dsp:nvSpPr>
        <dsp:cNvPr id="0" name=""/>
        <dsp:cNvSpPr/>
      </dsp:nvSpPr>
      <dsp:spPr>
        <a:xfrm>
          <a:off x="2952" y="506195"/>
          <a:ext cx="1568611" cy="1246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kern="1200" dirty="0">
              <a:latin typeface="Franklin Gothic Book" panose="020B0503020102020204" pitchFamily="34" charset="0"/>
            </a:rPr>
            <a:t>S. </a:t>
          </a:r>
          <a:r>
            <a:rPr lang="fr-BE" sz="1100" i="1" kern="1200" dirty="0">
              <a:latin typeface="Franklin Gothic Book" panose="020B0503020102020204" pitchFamily="34" charset="0"/>
            </a:rPr>
            <a:t>mattogrossensis</a:t>
          </a:r>
          <a:r>
            <a:rPr lang="fr-BE" sz="1100" kern="1200" dirty="0">
              <a:latin typeface="Franklin Gothic Book" panose="020B0503020102020204" pitchFamily="34" charset="0"/>
            </a:rPr>
            <a:t> (L)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nux-vomica </a:t>
          </a:r>
          <a:r>
            <a:rPr lang="fr-BE" sz="1100" kern="1200" dirty="0">
              <a:latin typeface="Franklin Gothic Book" panose="020B0503020102020204" pitchFamily="34" charset="0"/>
            </a:rPr>
            <a:t>(TB+RB+S)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ignatii </a:t>
          </a:r>
          <a:r>
            <a:rPr lang="fr-BE" sz="1100" kern="1200" dirty="0">
              <a:latin typeface="Franklin Gothic Book" panose="020B0503020102020204" pitchFamily="34" charset="0"/>
            </a:rPr>
            <a:t>(Fr)</a:t>
          </a:r>
        </a:p>
      </dsp:txBody>
      <dsp:txXfrm>
        <a:off x="2952" y="506195"/>
        <a:ext cx="1568611" cy="1246830"/>
      </dsp:txXfrm>
    </dsp:sp>
    <dsp:sp modelId="{B9E7C933-CCE3-4AB5-BD1C-0D627338468B}">
      <dsp:nvSpPr>
        <dsp:cNvPr id="0" name=""/>
        <dsp:cNvSpPr/>
      </dsp:nvSpPr>
      <dsp:spPr>
        <a:xfrm>
          <a:off x="1791169" y="20195"/>
          <a:ext cx="1568611" cy="54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>
              <a:latin typeface="Franklin Gothic Book" panose="020B0503020102020204" pitchFamily="34" charset="0"/>
            </a:rPr>
            <a:t>α</a:t>
          </a:r>
          <a:r>
            <a:rPr lang="fr-BE" sz="1200" kern="1200" dirty="0">
              <a:latin typeface="Franklin Gothic Book" panose="020B0503020102020204" pitchFamily="34" charset="0"/>
            </a:rPr>
            <a:t>-Colubrine</a:t>
          </a:r>
        </a:p>
      </dsp:txBody>
      <dsp:txXfrm>
        <a:off x="1791169" y="20195"/>
        <a:ext cx="1568611" cy="540000"/>
      </dsp:txXfrm>
    </dsp:sp>
    <dsp:sp modelId="{C3F8A61D-E365-40C1-AFD1-A513E7DDE29F}">
      <dsp:nvSpPr>
        <dsp:cNvPr id="0" name=""/>
        <dsp:cNvSpPr/>
      </dsp:nvSpPr>
      <dsp:spPr>
        <a:xfrm>
          <a:off x="1791169" y="506195"/>
          <a:ext cx="1568611" cy="1246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icaja </a:t>
          </a:r>
          <a:r>
            <a:rPr lang="fr-BE" sz="1100" kern="1200" dirty="0">
              <a:latin typeface="Franklin Gothic Book" panose="020B0503020102020204" pitchFamily="34" charset="0"/>
            </a:rPr>
            <a:t>(CB)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nux-vomica </a:t>
          </a:r>
          <a:r>
            <a:rPr lang="fr-BE" sz="1100" kern="1200" dirty="0">
              <a:latin typeface="Franklin Gothic Book" panose="020B0503020102020204" pitchFamily="34" charset="0"/>
            </a:rPr>
            <a:t>(TB+RB+S)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ignatii </a:t>
          </a:r>
          <a:r>
            <a:rPr lang="fr-BE" sz="1100" kern="1200" dirty="0">
              <a:latin typeface="Franklin Gothic Book" panose="020B0503020102020204" pitchFamily="34" charset="0"/>
            </a:rPr>
            <a:t>(Fr)</a:t>
          </a:r>
        </a:p>
      </dsp:txBody>
      <dsp:txXfrm>
        <a:off x="1791169" y="506195"/>
        <a:ext cx="1568611" cy="1246830"/>
      </dsp:txXfrm>
    </dsp:sp>
    <dsp:sp modelId="{1CE197F5-03A6-4ACE-8066-F1635D804222}">
      <dsp:nvSpPr>
        <dsp:cNvPr id="0" name=""/>
        <dsp:cNvSpPr/>
      </dsp:nvSpPr>
      <dsp:spPr>
        <a:xfrm>
          <a:off x="3579385" y="20195"/>
          <a:ext cx="1568611" cy="54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>
              <a:latin typeface="Franklin Gothic Book" panose="020B0503020102020204" pitchFamily="34" charset="0"/>
            </a:rPr>
            <a:t>2,7-Dihydroxyapogeissoschizine</a:t>
          </a:r>
        </a:p>
      </dsp:txBody>
      <dsp:txXfrm>
        <a:off x="3579385" y="20195"/>
        <a:ext cx="1568611" cy="540000"/>
      </dsp:txXfrm>
    </dsp:sp>
    <dsp:sp modelId="{895C94C5-40F2-4C73-B80C-8CF6DD5393C5}">
      <dsp:nvSpPr>
        <dsp:cNvPr id="0" name=""/>
        <dsp:cNvSpPr/>
      </dsp:nvSpPr>
      <dsp:spPr>
        <a:xfrm>
          <a:off x="3579385" y="506195"/>
          <a:ext cx="1568611" cy="1246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gossweileri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</dsp:txBody>
      <dsp:txXfrm>
        <a:off x="3579385" y="506195"/>
        <a:ext cx="1568611" cy="1246830"/>
      </dsp:txXfrm>
    </dsp:sp>
    <dsp:sp modelId="{BF19174D-7F33-4570-8863-8EEE292438C1}">
      <dsp:nvSpPr>
        <dsp:cNvPr id="0" name=""/>
        <dsp:cNvSpPr/>
      </dsp:nvSpPr>
      <dsp:spPr>
        <a:xfrm>
          <a:off x="5367602" y="20195"/>
          <a:ext cx="1568611" cy="54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latin typeface="Franklin Gothic Book" panose="020B0503020102020204" pitchFamily="34" charset="0"/>
            </a:rPr>
            <a:t>C-fluorocurarine</a:t>
          </a:r>
        </a:p>
      </dsp:txBody>
      <dsp:txXfrm>
        <a:off x="5367602" y="20195"/>
        <a:ext cx="1568611" cy="540000"/>
      </dsp:txXfrm>
    </dsp:sp>
    <dsp:sp modelId="{0CB777A1-1119-42D6-AA93-5FD2F98B88EA}">
      <dsp:nvSpPr>
        <dsp:cNvPr id="0" name=""/>
        <dsp:cNvSpPr/>
      </dsp:nvSpPr>
      <dsp:spPr>
        <a:xfrm>
          <a:off x="5367602" y="506195"/>
          <a:ext cx="1568611" cy="1246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icaja </a:t>
          </a:r>
          <a:r>
            <a:rPr lang="fr-BE" sz="11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malacoclados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</dsp:txBody>
      <dsp:txXfrm>
        <a:off x="5367602" y="506195"/>
        <a:ext cx="1568611" cy="1246830"/>
      </dsp:txXfrm>
    </dsp:sp>
    <dsp:sp modelId="{D284D195-50FB-44ED-8C15-BCF1F681667D}">
      <dsp:nvSpPr>
        <dsp:cNvPr id="0" name=""/>
        <dsp:cNvSpPr/>
      </dsp:nvSpPr>
      <dsp:spPr>
        <a:xfrm>
          <a:off x="7155819" y="20195"/>
          <a:ext cx="1568611" cy="54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latin typeface="Franklin Gothic Book" panose="020B0503020102020204" pitchFamily="34" charset="0"/>
            </a:rPr>
            <a:t>Holstiline</a:t>
          </a:r>
        </a:p>
      </dsp:txBody>
      <dsp:txXfrm>
        <a:off x="7155819" y="20195"/>
        <a:ext cx="1568611" cy="540000"/>
      </dsp:txXfrm>
    </dsp:sp>
    <dsp:sp modelId="{C95822D1-C02A-40B8-8D90-A1CDEA234DBB}">
      <dsp:nvSpPr>
        <dsp:cNvPr id="0" name=""/>
        <dsp:cNvSpPr/>
      </dsp:nvSpPr>
      <dsp:spPr>
        <a:xfrm>
          <a:off x="7155819" y="506195"/>
          <a:ext cx="1568611" cy="1246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henningsii </a:t>
          </a:r>
          <a:r>
            <a:rPr lang="fr-BE" sz="1100" kern="1200" dirty="0">
              <a:latin typeface="Franklin Gothic Book" panose="020B0503020102020204" pitchFamily="34" charset="0"/>
            </a:rPr>
            <a:t>(L)</a:t>
          </a:r>
        </a:p>
      </dsp:txBody>
      <dsp:txXfrm>
        <a:off x="7155819" y="506195"/>
        <a:ext cx="1568611" cy="1246830"/>
      </dsp:txXfrm>
    </dsp:sp>
    <dsp:sp modelId="{B20A263F-F078-4F77-A43F-57FFC2856CD7}">
      <dsp:nvSpPr>
        <dsp:cNvPr id="0" name=""/>
        <dsp:cNvSpPr/>
      </dsp:nvSpPr>
      <dsp:spPr>
        <a:xfrm>
          <a:off x="8944036" y="47195"/>
          <a:ext cx="1568611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>
              <a:latin typeface="Franklin Gothic Book" panose="020B0503020102020204" pitchFamily="34" charset="0"/>
            </a:rPr>
            <a:t>Protostrychnine</a:t>
          </a:r>
          <a:endParaRPr lang="fr-BE" sz="1100" kern="1200" dirty="0">
            <a:latin typeface="Franklin Gothic Book" panose="020B0503020102020204" pitchFamily="34" charset="0"/>
          </a:endParaRPr>
        </a:p>
      </dsp:txBody>
      <dsp:txXfrm>
        <a:off x="8944036" y="47195"/>
        <a:ext cx="1568611" cy="432000"/>
      </dsp:txXfrm>
    </dsp:sp>
    <dsp:sp modelId="{DE7B5FEF-E630-4224-8227-EE95BD8033AD}">
      <dsp:nvSpPr>
        <dsp:cNvPr id="0" name=""/>
        <dsp:cNvSpPr/>
      </dsp:nvSpPr>
      <dsp:spPr>
        <a:xfrm>
          <a:off x="8944036" y="479195"/>
          <a:ext cx="1568611" cy="1246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500" i="1" kern="1200" dirty="0">
              <a:latin typeface="Franklin Gothic Book" panose="020B0503020102020204" pitchFamily="34" charset="0"/>
            </a:rPr>
            <a:t>S. icaja </a:t>
          </a:r>
          <a:r>
            <a:rPr lang="fr-BE" sz="1500" kern="1200" dirty="0">
              <a:latin typeface="Franklin Gothic Book" panose="020B0503020102020204" pitchFamily="34" charset="0"/>
            </a:rPr>
            <a:t>(R+CB)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500" i="1" kern="1200" dirty="0">
              <a:latin typeface="Franklin Gothic Book" panose="020B0503020102020204" pitchFamily="34" charset="0"/>
            </a:rPr>
            <a:t>S. nux-vomica </a:t>
          </a:r>
          <a:r>
            <a:rPr lang="fr-BE" sz="1500" kern="1200" dirty="0">
              <a:latin typeface="Franklin Gothic Book" panose="020B0503020102020204" pitchFamily="34" charset="0"/>
            </a:rPr>
            <a:t>(RB)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500" i="1" kern="1200" dirty="0">
              <a:latin typeface="Franklin Gothic Book" panose="020B0503020102020204" pitchFamily="34" charset="0"/>
            </a:rPr>
            <a:t>S. densiflora </a:t>
          </a:r>
          <a:r>
            <a:rPr lang="fr-BE" sz="150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8944036" y="479195"/>
        <a:ext cx="1568611" cy="12468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464F1-A8B1-426B-B91E-6C2FDD89E09C}">
      <dsp:nvSpPr>
        <dsp:cNvPr id="0" name=""/>
        <dsp:cNvSpPr/>
      </dsp:nvSpPr>
      <dsp:spPr>
        <a:xfrm>
          <a:off x="2624" y="92616"/>
          <a:ext cx="1578096" cy="255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50" kern="1200" dirty="0">
              <a:latin typeface="Franklin Gothic Book" panose="020B0503020102020204" pitchFamily="34" charset="0"/>
            </a:rPr>
            <a:t>Strychnine N-oxide</a:t>
          </a:r>
        </a:p>
      </dsp:txBody>
      <dsp:txXfrm>
        <a:off x="2624" y="92616"/>
        <a:ext cx="1578096" cy="255452"/>
      </dsp:txXfrm>
    </dsp:sp>
    <dsp:sp modelId="{AE73CEBD-0799-44BC-8892-8F6114B23440}">
      <dsp:nvSpPr>
        <dsp:cNvPr id="0" name=""/>
        <dsp:cNvSpPr/>
      </dsp:nvSpPr>
      <dsp:spPr>
        <a:xfrm>
          <a:off x="2624" y="348069"/>
          <a:ext cx="1578096" cy="15505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nux-vomica </a:t>
          </a:r>
          <a:r>
            <a:rPr lang="fr-BE" sz="1200" kern="1200" dirty="0">
              <a:latin typeface="Franklin Gothic Book" panose="020B0503020102020204" pitchFamily="34" charset="0"/>
            </a:rPr>
            <a:t>(TB+RB+S)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ignatii </a:t>
          </a:r>
          <a:r>
            <a:rPr lang="fr-BE" sz="1200" kern="1200" dirty="0">
              <a:latin typeface="Franklin Gothic Book" panose="020B0503020102020204" pitchFamily="34" charset="0"/>
            </a:rPr>
            <a:t>(Fr)</a:t>
          </a:r>
        </a:p>
      </dsp:txBody>
      <dsp:txXfrm>
        <a:off x="2624" y="348069"/>
        <a:ext cx="1578096" cy="1550516"/>
      </dsp:txXfrm>
    </dsp:sp>
    <dsp:sp modelId="{630EBA1D-9FCC-4449-87F2-1D90DCB6722C}">
      <dsp:nvSpPr>
        <dsp:cNvPr id="0" name=""/>
        <dsp:cNvSpPr/>
      </dsp:nvSpPr>
      <dsp:spPr>
        <a:xfrm>
          <a:off x="1801654" y="92616"/>
          <a:ext cx="1578096" cy="255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latin typeface="Franklin Gothic Book" panose="020B0503020102020204" pitchFamily="34" charset="0"/>
            </a:rPr>
            <a:t>N</a:t>
          </a:r>
          <a:r>
            <a:rPr lang="fr-BE" sz="1200" kern="1200" baseline="30000" dirty="0">
              <a:latin typeface="Franklin Gothic Book" panose="020B0503020102020204" pitchFamily="34" charset="0"/>
            </a:rPr>
            <a:t>4</a:t>
          </a:r>
          <a:r>
            <a:rPr lang="fr-BE" sz="1200" kern="1200" dirty="0">
              <a:latin typeface="Franklin Gothic Book" panose="020B0503020102020204" pitchFamily="34" charset="0"/>
            </a:rPr>
            <a:t>-methylantirhine</a:t>
          </a:r>
        </a:p>
      </dsp:txBody>
      <dsp:txXfrm>
        <a:off x="1801654" y="92616"/>
        <a:ext cx="1578096" cy="255452"/>
      </dsp:txXfrm>
    </dsp:sp>
    <dsp:sp modelId="{09017DE8-0B1D-4D50-9759-31D62CD8B44F}">
      <dsp:nvSpPr>
        <dsp:cNvPr id="0" name=""/>
        <dsp:cNvSpPr/>
      </dsp:nvSpPr>
      <dsp:spPr>
        <a:xfrm>
          <a:off x="1801654" y="348069"/>
          <a:ext cx="1578096" cy="15505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200" kern="1200" dirty="0">
              <a:latin typeface="Franklin Gothic Book" panose="020B0503020102020204" pitchFamily="34" charset="0"/>
            </a:rPr>
            <a:t>(</a:t>
          </a:r>
          <a:r>
            <a:rPr lang="fr-BE" sz="1200" kern="1200" dirty="0" err="1">
              <a:latin typeface="Franklin Gothic Book" panose="020B0503020102020204" pitchFamily="34" charset="0"/>
            </a:rPr>
            <a:t>Fr+RB</a:t>
          </a:r>
          <a:r>
            <a:rPr lang="fr-BE" sz="1200" kern="1200" dirty="0">
              <a:latin typeface="Franklin Gothic Book" panose="020B0503020102020204" pitchFamily="34" charset="0"/>
            </a:rPr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gossweileri </a:t>
          </a:r>
          <a:r>
            <a:rPr lang="fr-BE" sz="1200" kern="1200" dirty="0">
              <a:latin typeface="Franklin Gothic Book" panose="020B0503020102020204" pitchFamily="34" charset="0"/>
            </a:rPr>
            <a:t>(RB)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mellodora </a:t>
          </a:r>
          <a:r>
            <a:rPr lang="fr-BE" sz="1200" kern="1200" dirty="0">
              <a:latin typeface="Franklin Gothic Book" panose="020B0503020102020204" pitchFamily="34" charset="0"/>
            </a:rPr>
            <a:t>(R+TB+L)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tricalysioides </a:t>
          </a:r>
          <a:r>
            <a:rPr lang="fr-BE" sz="120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1801654" y="348069"/>
        <a:ext cx="1578096" cy="1550516"/>
      </dsp:txXfrm>
    </dsp:sp>
    <dsp:sp modelId="{8811312E-E287-4BB3-80DE-8F088584A45F}">
      <dsp:nvSpPr>
        <dsp:cNvPr id="0" name=""/>
        <dsp:cNvSpPr/>
      </dsp:nvSpPr>
      <dsp:spPr>
        <a:xfrm>
          <a:off x="3600684" y="92616"/>
          <a:ext cx="1578096" cy="255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latin typeface="Franklin Gothic Book" panose="020B0503020102020204" pitchFamily="34" charset="0"/>
            </a:rPr>
            <a:t>Antirhine</a:t>
          </a:r>
        </a:p>
      </dsp:txBody>
      <dsp:txXfrm>
        <a:off x="3600684" y="92616"/>
        <a:ext cx="1578096" cy="255452"/>
      </dsp:txXfrm>
    </dsp:sp>
    <dsp:sp modelId="{C6C4D68C-83A9-4ECD-AE6B-A894BC356F04}">
      <dsp:nvSpPr>
        <dsp:cNvPr id="0" name=""/>
        <dsp:cNvSpPr/>
      </dsp:nvSpPr>
      <dsp:spPr>
        <a:xfrm>
          <a:off x="3600684" y="348069"/>
          <a:ext cx="1578096" cy="15505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gossweileri </a:t>
          </a:r>
          <a:r>
            <a:rPr lang="fr-BE" sz="1200" kern="1200" dirty="0">
              <a:latin typeface="Franklin Gothic Book" panose="020B0503020102020204" pitchFamily="34" charset="0"/>
            </a:rPr>
            <a:t>(RB)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mellodora </a:t>
          </a:r>
          <a:r>
            <a:rPr lang="fr-BE" sz="1200" kern="1200" dirty="0">
              <a:latin typeface="Franklin Gothic Book" panose="020B0503020102020204" pitchFamily="34" charset="0"/>
            </a:rPr>
            <a:t>(R)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icaja </a:t>
          </a:r>
          <a:r>
            <a:rPr lang="fr-BE" sz="1200" kern="1200" dirty="0">
              <a:latin typeface="Franklin Gothic Book" panose="020B0503020102020204" pitchFamily="34" charset="0"/>
            </a:rPr>
            <a:t>(CB)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nux-vomica </a:t>
          </a:r>
          <a:r>
            <a:rPr lang="fr-BE" sz="1200" kern="1200" dirty="0">
              <a:latin typeface="Franklin Gothic Book" panose="020B0503020102020204" pitchFamily="34" charset="0"/>
            </a:rPr>
            <a:t>(TB+RB)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200" i="1" kern="1200" dirty="0">
              <a:latin typeface="Franklin Gothic Book" panose="020B0503020102020204" pitchFamily="34" charset="0"/>
            </a:rPr>
            <a:t>S. johnsonii </a:t>
          </a:r>
          <a:r>
            <a:rPr lang="fr-BE" sz="1200" kern="1200" dirty="0">
              <a:latin typeface="Franklin Gothic Book" panose="020B0503020102020204" pitchFamily="34" charset="0"/>
            </a:rPr>
            <a:t>(L)</a:t>
          </a:r>
        </a:p>
      </dsp:txBody>
      <dsp:txXfrm>
        <a:off x="3600684" y="348069"/>
        <a:ext cx="1578096" cy="1550516"/>
      </dsp:txXfrm>
    </dsp:sp>
    <dsp:sp modelId="{7A288315-4FED-4DA7-AA55-D2405BE2458A}">
      <dsp:nvSpPr>
        <dsp:cNvPr id="0" name=""/>
        <dsp:cNvSpPr/>
      </dsp:nvSpPr>
      <dsp:spPr>
        <a:xfrm>
          <a:off x="5399714" y="92616"/>
          <a:ext cx="1578096" cy="2554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latin typeface="Franklin Gothic Book" panose="020B0503020102020204" pitchFamily="34" charset="0"/>
            </a:rPr>
            <a:t>Panarine</a:t>
          </a:r>
          <a:endParaRPr lang="fr-BE" sz="1200" kern="1200" dirty="0">
            <a:latin typeface="Franklin Gothic Book" panose="020B0503020102020204" pitchFamily="34" charset="0"/>
          </a:endParaRPr>
        </a:p>
      </dsp:txBody>
      <dsp:txXfrm>
        <a:off x="5399714" y="92616"/>
        <a:ext cx="1578096" cy="255452"/>
      </dsp:txXfrm>
    </dsp:sp>
    <dsp:sp modelId="{DE6C5CAD-8FFF-4BE0-B719-C2D9F441CF26}">
      <dsp:nvSpPr>
        <dsp:cNvPr id="0" name=""/>
        <dsp:cNvSpPr/>
      </dsp:nvSpPr>
      <dsp:spPr>
        <a:xfrm>
          <a:off x="5399714" y="348069"/>
          <a:ext cx="1578096" cy="15505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tricalysioides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longicaudata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icaja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nux-vomica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</a:t>
          </a:r>
          <a:r>
            <a:rPr lang="fr-BE" sz="800" i="1" kern="1200" dirty="0" err="1">
              <a:latin typeface="Franklin Gothic Book" panose="020B0503020102020204" pitchFamily="34" charset="0"/>
            </a:rPr>
            <a:t>potatorum</a:t>
          </a:r>
          <a:r>
            <a:rPr lang="fr-BE" sz="800" i="1" kern="1200" dirty="0">
              <a:latin typeface="Franklin Gothic Book" panose="020B0503020102020204" pitchFamily="34" charset="0"/>
            </a:rPr>
            <a:t>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malacoclados </a:t>
          </a:r>
          <a:r>
            <a:rPr lang="fr-BE" sz="8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camptoneura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congolana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boonei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staudtii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elaeocarpa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800" i="1" kern="1200" dirty="0">
              <a:latin typeface="Franklin Gothic Book" panose="020B0503020102020204" pitchFamily="34" charset="0"/>
            </a:rPr>
            <a:t>S. tchibangensis </a:t>
          </a:r>
          <a:r>
            <a:rPr lang="fr-BE" sz="80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5399714" y="348069"/>
        <a:ext cx="1578096" cy="15505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6BAF3-F843-4DB7-8F80-5EDBAC22C498}">
      <dsp:nvSpPr>
        <dsp:cNvPr id="0" name=""/>
        <dsp:cNvSpPr/>
      </dsp:nvSpPr>
      <dsp:spPr>
        <a:xfrm>
          <a:off x="4929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>
              <a:latin typeface="Franklin Gothic Book" panose="020B0503020102020204" pitchFamily="34" charset="0"/>
            </a:rPr>
            <a:t>19,20-Dihydrousambarensine</a:t>
          </a:r>
        </a:p>
      </dsp:txBody>
      <dsp:txXfrm>
        <a:off x="4929" y="242681"/>
        <a:ext cx="1889521" cy="445914"/>
      </dsp:txXfrm>
    </dsp:sp>
    <dsp:sp modelId="{2986686A-8866-437A-B994-C464CFCB6075}">
      <dsp:nvSpPr>
        <dsp:cNvPr id="0" name=""/>
        <dsp:cNvSpPr/>
      </dsp:nvSpPr>
      <dsp:spPr>
        <a:xfrm>
          <a:off x="4929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i="0" kern="1200" dirty="0">
              <a:latin typeface="Franklin Gothic Book" panose="020B0503020102020204" pitchFamily="34" charset="0"/>
            </a:rPr>
            <a:t>(RB+STB)</a:t>
          </a:r>
        </a:p>
      </dsp:txBody>
      <dsp:txXfrm>
        <a:off x="4929" y="688596"/>
        <a:ext cx="1889521" cy="1320345"/>
      </dsp:txXfrm>
    </dsp:sp>
    <dsp:sp modelId="{FEA92A61-BD05-44C9-910F-4049C19BC3B7}">
      <dsp:nvSpPr>
        <dsp:cNvPr id="0" name=""/>
        <dsp:cNvSpPr/>
      </dsp:nvSpPr>
      <dsp:spPr>
        <a:xfrm>
          <a:off x="2158984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>
              <a:latin typeface="Franklin Gothic Book" panose="020B0503020102020204" pitchFamily="34" charset="0"/>
            </a:rPr>
            <a:t>Usambarine</a:t>
          </a:r>
        </a:p>
      </dsp:txBody>
      <dsp:txXfrm>
        <a:off x="2158984" y="242681"/>
        <a:ext cx="1889521" cy="445914"/>
      </dsp:txXfrm>
    </dsp:sp>
    <dsp:sp modelId="{C6D7F2D0-8A26-418A-9328-096D79A8CD84}">
      <dsp:nvSpPr>
        <dsp:cNvPr id="0" name=""/>
        <dsp:cNvSpPr/>
      </dsp:nvSpPr>
      <dsp:spPr>
        <a:xfrm>
          <a:off x="2158984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i="0" kern="1200" dirty="0">
              <a:latin typeface="Franklin Gothic Book" panose="020B0503020102020204" pitchFamily="34" charset="0"/>
            </a:rPr>
            <a:t>(L)</a:t>
          </a:r>
        </a:p>
      </dsp:txBody>
      <dsp:txXfrm>
        <a:off x="2158984" y="688596"/>
        <a:ext cx="1889521" cy="1320345"/>
      </dsp:txXfrm>
    </dsp:sp>
    <dsp:sp modelId="{EA49F3DD-0556-4E8E-AD35-F4898251EEDE}">
      <dsp:nvSpPr>
        <dsp:cNvPr id="0" name=""/>
        <dsp:cNvSpPr/>
      </dsp:nvSpPr>
      <dsp:spPr>
        <a:xfrm>
          <a:off x="4313039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>
              <a:latin typeface="Franklin Gothic Book" panose="020B0503020102020204" pitchFamily="34" charset="0"/>
            </a:rPr>
            <a:t>Strychnofoline</a:t>
          </a:r>
        </a:p>
      </dsp:txBody>
      <dsp:txXfrm>
        <a:off x="4313039" y="242681"/>
        <a:ext cx="1889521" cy="445914"/>
      </dsp:txXfrm>
    </dsp:sp>
    <dsp:sp modelId="{7A3DFC49-F192-4467-A098-41FB4BA76002}">
      <dsp:nvSpPr>
        <dsp:cNvPr id="0" name=""/>
        <dsp:cNvSpPr/>
      </dsp:nvSpPr>
      <dsp:spPr>
        <a:xfrm>
          <a:off x="4313039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i="0" kern="1200" dirty="0">
              <a:latin typeface="Franklin Gothic Book" panose="020B0503020102020204" pitchFamily="34" charset="0"/>
            </a:rPr>
            <a:t>(L)</a:t>
          </a:r>
        </a:p>
      </dsp:txBody>
      <dsp:txXfrm>
        <a:off x="4313039" y="688596"/>
        <a:ext cx="1889521" cy="1320345"/>
      </dsp:txXfrm>
    </dsp:sp>
    <dsp:sp modelId="{28D5E905-DB7D-41D5-9E6A-E512A3CCB142}">
      <dsp:nvSpPr>
        <dsp:cNvPr id="0" name=""/>
        <dsp:cNvSpPr/>
      </dsp:nvSpPr>
      <dsp:spPr>
        <a:xfrm>
          <a:off x="6467094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i="0" kern="1200" dirty="0">
              <a:latin typeface="Franklin Gothic Book" panose="020B0503020102020204" pitchFamily="34" charset="0"/>
            </a:rPr>
            <a:t>6,7-Dihydroflavopeirerine</a:t>
          </a:r>
        </a:p>
      </dsp:txBody>
      <dsp:txXfrm>
        <a:off x="6467094" y="242681"/>
        <a:ext cx="1889521" cy="445914"/>
      </dsp:txXfrm>
    </dsp:sp>
    <dsp:sp modelId="{F24F9235-AD23-4169-AFDC-07568A367FCA}">
      <dsp:nvSpPr>
        <dsp:cNvPr id="0" name=""/>
        <dsp:cNvSpPr/>
      </dsp:nvSpPr>
      <dsp:spPr>
        <a:xfrm>
          <a:off x="6467094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i="0" kern="1200" dirty="0">
              <a:latin typeface="Franklin Gothic Book" panose="020B0503020102020204" pitchFamily="34" charset="0"/>
            </a:rPr>
            <a:t>(RB+STB)</a:t>
          </a:r>
          <a:endParaRPr lang="fr-BE" sz="1300" i="1" kern="1200" dirty="0">
            <a:latin typeface="Franklin Gothic Book" panose="020B05030201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</a:t>
          </a:r>
          <a:r>
            <a:rPr lang="fr-BE" sz="1300" i="1" kern="1200" dirty="0" err="1">
              <a:latin typeface="Franklin Gothic Book" panose="020B0503020102020204" pitchFamily="34" charset="0"/>
            </a:rPr>
            <a:t>variabilis</a:t>
          </a:r>
          <a:r>
            <a:rPr lang="fr-BE" sz="1300" i="1" kern="1200" dirty="0">
              <a:latin typeface="Franklin Gothic Book" panose="020B0503020102020204" pitchFamily="34" charset="0"/>
            </a:rPr>
            <a:t> </a:t>
          </a:r>
          <a:r>
            <a:rPr lang="fr-BE" sz="1300" i="0" kern="1200" dirty="0">
              <a:latin typeface="Franklin Gothic Book" panose="020B0503020102020204" pitchFamily="34" charset="0"/>
            </a:rPr>
            <a:t>(RB)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nux-vomica </a:t>
          </a:r>
          <a:r>
            <a:rPr lang="fr-BE" sz="1300" i="0" kern="1200" dirty="0">
              <a:latin typeface="Franklin Gothic Book" panose="020B0503020102020204" pitchFamily="34" charset="0"/>
            </a:rPr>
            <a:t>(RB)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elaeocarpa</a:t>
          </a:r>
          <a:r>
            <a:rPr lang="fr-BE" sz="1300" i="0" kern="1200" dirty="0">
              <a:latin typeface="Franklin Gothic Book" panose="020B0503020102020204" pitchFamily="34" charset="0"/>
            </a:rPr>
            <a:t> (TB)</a:t>
          </a:r>
          <a:endParaRPr lang="fr-BE" sz="1300" i="1" kern="1200" dirty="0">
            <a:latin typeface="Franklin Gothic Book" panose="020B05030201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johnsonii</a:t>
          </a:r>
          <a:r>
            <a:rPr lang="fr-BE" sz="1300" i="0" kern="1200" dirty="0">
              <a:latin typeface="Franklin Gothic Book" panose="020B0503020102020204" pitchFamily="34" charset="0"/>
            </a:rPr>
            <a:t> (L)</a:t>
          </a:r>
          <a:endParaRPr lang="fr-BE" sz="1300" i="1" kern="1200" dirty="0">
            <a:latin typeface="Franklin Gothic Book" panose="020B0503020102020204" pitchFamily="34" charset="0"/>
          </a:endParaRPr>
        </a:p>
      </dsp:txBody>
      <dsp:txXfrm>
        <a:off x="6467094" y="688596"/>
        <a:ext cx="1889521" cy="1320345"/>
      </dsp:txXfrm>
    </dsp:sp>
    <dsp:sp modelId="{CDA49F50-04B3-4B07-B593-4D773DEA98CE}">
      <dsp:nvSpPr>
        <dsp:cNvPr id="0" name=""/>
        <dsp:cNvSpPr/>
      </dsp:nvSpPr>
      <dsp:spPr>
        <a:xfrm>
          <a:off x="8621148" y="242681"/>
          <a:ext cx="1889521" cy="4459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i="0" kern="1200" dirty="0">
              <a:latin typeface="Franklin Gothic Book" panose="020B0503020102020204" pitchFamily="34" charset="0"/>
            </a:rPr>
            <a:t>Usambarensine</a:t>
          </a:r>
        </a:p>
      </dsp:txBody>
      <dsp:txXfrm>
        <a:off x="8621148" y="242681"/>
        <a:ext cx="1889521" cy="445914"/>
      </dsp:txXfrm>
    </dsp:sp>
    <dsp:sp modelId="{B0E7CD41-AB38-4660-B3FD-BC23947BB43D}">
      <dsp:nvSpPr>
        <dsp:cNvPr id="0" name=""/>
        <dsp:cNvSpPr/>
      </dsp:nvSpPr>
      <dsp:spPr>
        <a:xfrm>
          <a:off x="8621148" y="688596"/>
          <a:ext cx="1889521" cy="13203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300" b="0" i="0" kern="1200" dirty="0">
              <a:latin typeface="Franklin Gothic Book" panose="020B0503020102020204" pitchFamily="34" charset="0"/>
            </a:rPr>
            <a:t>(RB)</a:t>
          </a:r>
        </a:p>
      </dsp:txBody>
      <dsp:txXfrm>
        <a:off x="8621148" y="688596"/>
        <a:ext cx="1889521" cy="13203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692B6-247D-44D2-AD13-C5CC9CEA0AB8}">
      <dsp:nvSpPr>
        <dsp:cNvPr id="0" name=""/>
        <dsp:cNvSpPr/>
      </dsp:nvSpPr>
      <dsp:spPr>
        <a:xfrm>
          <a:off x="4929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00" kern="1200" dirty="0">
              <a:latin typeface="Franklin Gothic Book" panose="020B0503020102020204" pitchFamily="34" charset="0"/>
            </a:rPr>
            <a:t>Retuline</a:t>
          </a:r>
        </a:p>
      </dsp:txBody>
      <dsp:txXfrm>
        <a:off x="4929" y="6163"/>
        <a:ext cx="1889521" cy="288000"/>
      </dsp:txXfrm>
    </dsp:sp>
    <dsp:sp modelId="{A4062550-F36C-4114-9EA3-73A0A5E36731}">
      <dsp:nvSpPr>
        <dsp:cNvPr id="0" name=""/>
        <dsp:cNvSpPr/>
      </dsp:nvSpPr>
      <dsp:spPr>
        <a:xfrm>
          <a:off x="4929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</a:t>
          </a:r>
          <a:r>
            <a:rPr lang="fr-BE" sz="1100" i="1" kern="1200" dirty="0" err="1">
              <a:latin typeface="Franklin Gothic Book" panose="020B0503020102020204" pitchFamily="34" charset="0"/>
            </a:rPr>
            <a:t>variabilis</a:t>
          </a:r>
          <a:r>
            <a:rPr lang="fr-BE" sz="1100" i="1" kern="1200" dirty="0">
              <a:latin typeface="Franklin Gothic Book" panose="020B0503020102020204" pitchFamily="34" charset="0"/>
            </a:rPr>
            <a:t>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henningsii </a:t>
          </a:r>
          <a:r>
            <a:rPr lang="fr-BE" sz="1100" kern="1200" dirty="0">
              <a:latin typeface="Franklin Gothic Book" panose="020B0503020102020204" pitchFamily="34" charset="0"/>
            </a:rPr>
            <a:t>(L)</a:t>
          </a:r>
        </a:p>
      </dsp:txBody>
      <dsp:txXfrm>
        <a:off x="4929" y="294163"/>
        <a:ext cx="1889521" cy="1558538"/>
      </dsp:txXfrm>
    </dsp:sp>
    <dsp:sp modelId="{D8211083-75E9-4EC2-8D32-A0CC4C18ADC5}">
      <dsp:nvSpPr>
        <dsp:cNvPr id="0" name=""/>
        <dsp:cNvSpPr/>
      </dsp:nvSpPr>
      <dsp:spPr>
        <a:xfrm>
          <a:off x="2158984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00" kern="1200" dirty="0">
              <a:latin typeface="Franklin Gothic Book" panose="020B0503020102020204" pitchFamily="34" charset="0"/>
            </a:rPr>
            <a:t>Isoretuline</a:t>
          </a:r>
        </a:p>
      </dsp:txBody>
      <dsp:txXfrm>
        <a:off x="2158984" y="6163"/>
        <a:ext cx="1889521" cy="288000"/>
      </dsp:txXfrm>
    </dsp:sp>
    <dsp:sp modelId="{3AA48333-1BA0-4BFF-8909-1825EAA18A28}">
      <dsp:nvSpPr>
        <dsp:cNvPr id="0" name=""/>
        <dsp:cNvSpPr/>
      </dsp:nvSpPr>
      <dsp:spPr>
        <a:xfrm>
          <a:off x="2158984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</a:t>
          </a:r>
          <a:r>
            <a:rPr lang="fr-BE" sz="1100" i="1" kern="1200" dirty="0" err="1">
              <a:latin typeface="Franklin Gothic Book" panose="020B0503020102020204" pitchFamily="34" charset="0"/>
            </a:rPr>
            <a:t>variabilis</a:t>
          </a:r>
          <a:r>
            <a:rPr lang="fr-BE" sz="1100" i="1" kern="1200" dirty="0">
              <a:latin typeface="Franklin Gothic Book" panose="020B0503020102020204" pitchFamily="34" charset="0"/>
            </a:rPr>
            <a:t>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henningsii </a:t>
          </a:r>
          <a:r>
            <a:rPr lang="fr-BE" sz="1100" kern="1200" dirty="0">
              <a:latin typeface="Franklin Gothic Book" panose="020B0503020102020204" pitchFamily="34" charset="0"/>
            </a:rPr>
            <a:t>(L)</a:t>
          </a:r>
        </a:p>
      </dsp:txBody>
      <dsp:txXfrm>
        <a:off x="2158984" y="294163"/>
        <a:ext cx="1889521" cy="1558538"/>
      </dsp:txXfrm>
    </dsp:sp>
    <dsp:sp modelId="{9C426582-D4EC-4A15-BE81-B3B25AD2FCDC}">
      <dsp:nvSpPr>
        <dsp:cNvPr id="0" name=""/>
        <dsp:cNvSpPr/>
      </dsp:nvSpPr>
      <dsp:spPr>
        <a:xfrm>
          <a:off x="4313039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00" kern="1200" dirty="0">
              <a:latin typeface="Franklin Gothic Book" panose="020B0503020102020204" pitchFamily="34" charset="0"/>
            </a:rPr>
            <a:t>C-mavacurine</a:t>
          </a:r>
        </a:p>
      </dsp:txBody>
      <dsp:txXfrm>
        <a:off x="4313039" y="6163"/>
        <a:ext cx="1889521" cy="288000"/>
      </dsp:txXfrm>
    </dsp:sp>
    <dsp:sp modelId="{188FA509-6F68-43B8-B179-35A7D506EA7F}">
      <dsp:nvSpPr>
        <dsp:cNvPr id="0" name=""/>
        <dsp:cNvSpPr/>
      </dsp:nvSpPr>
      <dsp:spPr>
        <a:xfrm>
          <a:off x="4313039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usambarensis </a:t>
          </a:r>
          <a:r>
            <a:rPr lang="fr-BE" sz="1100" kern="1200" dirty="0">
              <a:latin typeface="Franklin Gothic Book" panose="020B0503020102020204" pitchFamily="34" charset="0"/>
            </a:rPr>
            <a:t>(STB)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</a:t>
          </a:r>
          <a:r>
            <a:rPr lang="fr-BE" sz="1100" i="1" kern="1200" dirty="0" err="1">
              <a:latin typeface="Franklin Gothic Book" panose="020B0503020102020204" pitchFamily="34" charset="0"/>
            </a:rPr>
            <a:t>angolensis</a:t>
          </a:r>
          <a:r>
            <a:rPr lang="fr-BE" sz="1100" i="1" kern="1200" dirty="0">
              <a:latin typeface="Franklin Gothic Book" panose="020B0503020102020204" pitchFamily="34" charset="0"/>
            </a:rPr>
            <a:t>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longicaudata</a:t>
          </a:r>
          <a:r>
            <a:rPr lang="fr-BE" sz="1100" kern="1200" dirty="0">
              <a:latin typeface="Franklin Gothic Book" panose="020B0503020102020204" pitchFamily="34" charset="0"/>
            </a:rPr>
            <a:t> (TB)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icaja </a:t>
          </a:r>
          <a:r>
            <a:rPr lang="fr-BE" sz="11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nux-vomica </a:t>
          </a:r>
          <a:r>
            <a:rPr lang="fr-BE" sz="1100" kern="1200" dirty="0">
              <a:latin typeface="Franklin Gothic Book" panose="020B0503020102020204" pitchFamily="34" charset="0"/>
            </a:rPr>
            <a:t>(RB)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densiflora </a:t>
          </a:r>
          <a:r>
            <a:rPr lang="fr-BE" sz="110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100" i="1" kern="1200" dirty="0">
              <a:latin typeface="Franklin Gothic Book" panose="020B0503020102020204" pitchFamily="34" charset="0"/>
            </a:rPr>
            <a:t>S. tchibangensis </a:t>
          </a:r>
          <a:r>
            <a:rPr lang="fr-BE" sz="1100" i="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4313039" y="294163"/>
        <a:ext cx="1889521" cy="1558538"/>
      </dsp:txXfrm>
    </dsp:sp>
    <dsp:sp modelId="{BB1E3B8F-5D21-4EC6-8987-EE29E6D3770C}">
      <dsp:nvSpPr>
        <dsp:cNvPr id="0" name=""/>
        <dsp:cNvSpPr/>
      </dsp:nvSpPr>
      <dsp:spPr>
        <a:xfrm>
          <a:off x="6467094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000" kern="1200" dirty="0">
              <a:latin typeface="Franklin Gothic Book" panose="020B0503020102020204" pitchFamily="34" charset="0"/>
            </a:rPr>
            <a:t>Strychnine</a:t>
          </a:r>
        </a:p>
      </dsp:txBody>
      <dsp:txXfrm>
        <a:off x="6467094" y="6163"/>
        <a:ext cx="1889521" cy="288000"/>
      </dsp:txXfrm>
    </dsp:sp>
    <dsp:sp modelId="{5D482C9C-78E7-411D-AA83-CE2ADC666118}">
      <dsp:nvSpPr>
        <dsp:cNvPr id="0" name=""/>
        <dsp:cNvSpPr/>
      </dsp:nvSpPr>
      <dsp:spPr>
        <a:xfrm>
          <a:off x="6467094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tricalysioides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icaja </a:t>
          </a:r>
          <a:r>
            <a:rPr lang="fr-BE" sz="950" kern="1200" dirty="0">
              <a:latin typeface="Franklin Gothic Book" panose="020B0503020102020204" pitchFamily="34" charset="0"/>
            </a:rPr>
            <a:t>(R+CB)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nux-vomica </a:t>
          </a:r>
          <a:r>
            <a:rPr lang="fr-BE" sz="950" i="0" kern="1200" dirty="0">
              <a:latin typeface="Franklin Gothic Book" panose="020B0503020102020204" pitchFamily="34" charset="0"/>
            </a:rPr>
            <a:t>(TB+RB+S)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ignatii </a:t>
          </a:r>
          <a:r>
            <a:rPr lang="fr-BE" sz="950" kern="1200" dirty="0">
              <a:latin typeface="Franklin Gothic Book" panose="020B0503020102020204" pitchFamily="34" charset="0"/>
            </a:rPr>
            <a:t>(Fr)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camptoneura</a:t>
          </a:r>
          <a:r>
            <a:rPr lang="fr-BE" sz="950" kern="1200" dirty="0">
              <a:latin typeface="Franklin Gothic Book" panose="020B0503020102020204" pitchFamily="34" charset="0"/>
            </a:rPr>
            <a:t> 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congolana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boonei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densiflora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tchibangensis </a:t>
          </a:r>
          <a:r>
            <a:rPr lang="fr-BE" sz="95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50" i="1" kern="1200" dirty="0">
              <a:latin typeface="Franklin Gothic Book" panose="020B0503020102020204" pitchFamily="34" charset="0"/>
            </a:rPr>
            <a:t>S. usambarensis </a:t>
          </a:r>
          <a:r>
            <a:rPr lang="fr-BE" sz="950" kern="1200" dirty="0">
              <a:latin typeface="Franklin Gothic Book" panose="020B0503020102020204" pitchFamily="34" charset="0"/>
            </a:rPr>
            <a:t>(L)</a:t>
          </a:r>
        </a:p>
      </dsp:txBody>
      <dsp:txXfrm>
        <a:off x="6467094" y="294163"/>
        <a:ext cx="1889521" cy="1558538"/>
      </dsp:txXfrm>
    </dsp:sp>
    <dsp:sp modelId="{CCC7ABF7-106B-411C-8FB1-A7EB0B96AC8A}">
      <dsp:nvSpPr>
        <dsp:cNvPr id="0" name=""/>
        <dsp:cNvSpPr/>
      </dsp:nvSpPr>
      <dsp:spPr>
        <a:xfrm>
          <a:off x="8621148" y="6163"/>
          <a:ext cx="1889521" cy="28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50" b="0" i="0" kern="1200">
              <a:latin typeface="Franklin Gothic Book" panose="020B0503020102020204" pitchFamily="34" charset="0"/>
            </a:rPr>
            <a:t>Wieland-Gumlich aldehyde</a:t>
          </a:r>
          <a:endParaRPr lang="fr-BE" sz="950" kern="1200" dirty="0">
            <a:latin typeface="Franklin Gothic Book" panose="020B0503020102020204" pitchFamily="34" charset="0"/>
          </a:endParaRPr>
        </a:p>
      </dsp:txBody>
      <dsp:txXfrm>
        <a:off x="8621148" y="6163"/>
        <a:ext cx="1889521" cy="288000"/>
      </dsp:txXfrm>
    </dsp:sp>
    <dsp:sp modelId="{1A02E771-D741-4E12-99A7-7B6064909CFE}">
      <dsp:nvSpPr>
        <dsp:cNvPr id="0" name=""/>
        <dsp:cNvSpPr/>
      </dsp:nvSpPr>
      <dsp:spPr>
        <a:xfrm>
          <a:off x="8621148" y="294163"/>
          <a:ext cx="1889521" cy="1558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000" b="0" i="1" kern="1200" dirty="0">
              <a:latin typeface="Franklin Gothic Book" panose="020B0503020102020204" pitchFamily="34" charset="0"/>
            </a:rPr>
            <a:t>S. icaja </a:t>
          </a:r>
          <a:r>
            <a:rPr lang="fr-BE" sz="1000" b="0" i="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000" b="0" i="1" kern="1200" dirty="0">
              <a:latin typeface="Franklin Gothic Book" panose="020B0503020102020204" pitchFamily="34" charset="0"/>
            </a:rPr>
            <a:t>S. boonei </a:t>
          </a:r>
          <a:r>
            <a:rPr lang="fr-BE" sz="1000" b="0" i="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000" b="0" i="1" kern="1200" dirty="0">
              <a:latin typeface="Franklin Gothic Book" panose="020B0503020102020204" pitchFamily="34" charset="0"/>
            </a:rPr>
            <a:t>S. staudtii </a:t>
          </a:r>
          <a:r>
            <a:rPr lang="fr-BE" sz="1000" b="0" i="0" kern="1200" dirty="0">
              <a:latin typeface="Franklin Gothic Book" panose="020B0503020102020204" pitchFamily="34" charset="0"/>
            </a:rPr>
            <a:t>(TB)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000" b="0" i="1" kern="1200" dirty="0">
              <a:latin typeface="Franklin Gothic Book" panose="020B0503020102020204" pitchFamily="34" charset="0"/>
            </a:rPr>
            <a:t>S. tchibangensis </a:t>
          </a:r>
          <a:r>
            <a:rPr lang="fr-BE" sz="1000" b="0" i="0" kern="1200" dirty="0">
              <a:latin typeface="Franklin Gothic Book" panose="020B0503020102020204" pitchFamily="34" charset="0"/>
            </a:rPr>
            <a:t>(TB)</a:t>
          </a:r>
        </a:p>
      </dsp:txBody>
      <dsp:txXfrm>
        <a:off x="8621148" y="294163"/>
        <a:ext cx="1889521" cy="15585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1903C-2A71-441A-AF30-7DEBDEDED77A}">
      <dsp:nvSpPr>
        <dsp:cNvPr id="0" name=""/>
        <dsp:cNvSpPr/>
      </dsp:nvSpPr>
      <dsp:spPr>
        <a:xfrm>
          <a:off x="2373" y="1588948"/>
          <a:ext cx="2112068" cy="844827"/>
        </a:xfrm>
        <a:prstGeom prst="chevron">
          <a:avLst/>
        </a:prstGeom>
        <a:solidFill>
          <a:srgbClr val="20047A"/>
        </a:solidFill>
        <a:ln w="15875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Franklin Gothic Book" panose="020B0503020102020204" pitchFamily="34" charset="0"/>
            </a:rPr>
            <a:t>TLC</a:t>
          </a:r>
        </a:p>
      </dsp:txBody>
      <dsp:txXfrm>
        <a:off x="424787" y="1588948"/>
        <a:ext cx="1267241" cy="844827"/>
      </dsp:txXfrm>
    </dsp:sp>
    <dsp:sp modelId="{C8BAAFF7-7365-4D18-92C4-112062DE6AE5}">
      <dsp:nvSpPr>
        <dsp:cNvPr id="0" name=""/>
        <dsp:cNvSpPr/>
      </dsp:nvSpPr>
      <dsp:spPr>
        <a:xfrm>
          <a:off x="1903234" y="1588948"/>
          <a:ext cx="2112068" cy="844827"/>
        </a:xfrm>
        <a:prstGeom prst="chevron">
          <a:avLst/>
        </a:prstGeom>
        <a:solidFill>
          <a:srgbClr val="3306C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Franklin Gothic Book" panose="020B0503020102020204" pitchFamily="34" charset="0"/>
            </a:rPr>
            <a:t>NMR</a:t>
          </a:r>
        </a:p>
      </dsp:txBody>
      <dsp:txXfrm>
        <a:off x="2325648" y="1588948"/>
        <a:ext cx="1267241" cy="844827"/>
      </dsp:txXfrm>
    </dsp:sp>
    <dsp:sp modelId="{42DF07E1-7227-48A1-9425-8C8CD52B054E}">
      <dsp:nvSpPr>
        <dsp:cNvPr id="0" name=""/>
        <dsp:cNvSpPr/>
      </dsp:nvSpPr>
      <dsp:spPr>
        <a:xfrm>
          <a:off x="3804096" y="1588948"/>
          <a:ext cx="2112068" cy="844827"/>
        </a:xfrm>
        <a:prstGeom prst="chevron">
          <a:avLst/>
        </a:prstGeom>
        <a:solidFill>
          <a:srgbClr val="3E07E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Franklin Gothic Book" panose="020B0503020102020204" pitchFamily="34" charset="0"/>
            </a:rPr>
            <a:t>HPLC</a:t>
          </a:r>
        </a:p>
      </dsp:txBody>
      <dsp:txXfrm>
        <a:off x="4226510" y="1588948"/>
        <a:ext cx="1267241" cy="844827"/>
      </dsp:txXfrm>
    </dsp:sp>
    <dsp:sp modelId="{8996988E-5E29-4D7F-996E-1E739085937D}">
      <dsp:nvSpPr>
        <dsp:cNvPr id="0" name=""/>
        <dsp:cNvSpPr/>
      </dsp:nvSpPr>
      <dsp:spPr>
        <a:xfrm>
          <a:off x="5704958" y="1588948"/>
          <a:ext cx="2112068" cy="844827"/>
        </a:xfrm>
        <a:prstGeom prst="chevron">
          <a:avLst/>
        </a:prstGeom>
        <a:solidFill>
          <a:srgbClr val="6334F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Franklin Gothic Book" panose="020B0503020102020204" pitchFamily="34" charset="0"/>
            </a:rPr>
            <a:t> UPLC-MS/MS</a:t>
          </a:r>
        </a:p>
      </dsp:txBody>
      <dsp:txXfrm>
        <a:off x="6127372" y="1588948"/>
        <a:ext cx="1267241" cy="844827"/>
      </dsp:txXfrm>
    </dsp:sp>
    <dsp:sp modelId="{6D17B5E0-B365-4946-9863-01E45637F389}">
      <dsp:nvSpPr>
        <dsp:cNvPr id="0" name=""/>
        <dsp:cNvSpPr/>
      </dsp:nvSpPr>
      <dsp:spPr>
        <a:xfrm>
          <a:off x="7605820" y="1588948"/>
          <a:ext cx="2112068" cy="844827"/>
        </a:xfrm>
        <a:prstGeom prst="chevron">
          <a:avLst/>
        </a:prstGeom>
        <a:solidFill>
          <a:srgbClr val="6334F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Franklin Gothic Book" panose="020B0503020102020204" pitchFamily="34" charset="0"/>
            </a:rPr>
            <a:t>Comparison of MS/MS spectra</a:t>
          </a:r>
        </a:p>
      </dsp:txBody>
      <dsp:txXfrm>
        <a:off x="8028234" y="1588948"/>
        <a:ext cx="1267241" cy="844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4C0E5-BA14-7F48-BBEC-224918274170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6A248-E0A8-DA41-9975-62D4076197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77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7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94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94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17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06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37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74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30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47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43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7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47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6A248-E0A8-DA41-9975-62D407619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59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5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2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8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18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11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69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6A248-E0A8-DA41-9975-62D4076197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2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793881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i="0" spc="200" baseline="0">
                <a:latin typeface="+mn-lt"/>
                <a:ea typeface="Futura Condensed Medium" charset="0"/>
                <a:cs typeface="Futura Condensed Medium" charset="0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793881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43FDC9E-F9DA-CF48-B645-34B8899C3AC1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097850"/>
            <a:ext cx="0" cy="914400"/>
          </a:xfrm>
          <a:prstGeom prst="line">
            <a:avLst/>
          </a:prstGeom>
          <a:ln w="19050">
            <a:solidFill>
              <a:srgbClr val="FF5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51777" y="6470704"/>
            <a:ext cx="2292614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r>
              <a:rPr lang="en-US" sz="900" b="0" i="0" cap="all" baseline="0" dirty="0">
                <a:solidFill>
                  <a:srgbClr val="FF5B6F"/>
                </a:solidFill>
                <a:latin typeface="+mn-lt"/>
                <a:ea typeface="Futura Condensed Medium" charset="0"/>
                <a:cs typeface="Futura Condensed Medium" charset="0"/>
              </a:rPr>
              <a:t>Center for interdisciplinary research on medicines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54295"/>
            <a:ext cx="1134533" cy="1134533"/>
          </a:xfrm>
          <a:prstGeom prst="rect">
            <a:avLst/>
          </a:prstGeom>
        </p:spPr>
      </p:pic>
      <p:pic>
        <p:nvPicPr>
          <p:cNvPr id="11" name="Image 10" descr="uLIEGE_Medecine_Center-Interdisciplinary-Research-Medicines_Logo_CMJN_pos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89" y="114152"/>
            <a:ext cx="5950631" cy="15410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9D10-8380-F847-A183-98D9C6D05822}" type="datetime1">
              <a:rPr lang="fr-BE" smtClean="0"/>
              <a:t>26-08-22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7CBE-0713-174B-813D-C30484897FBF}" type="datetime1">
              <a:rPr lang="fr-BE" smtClean="0"/>
              <a:t>26-08-22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3E9D-9CD9-884A-96C4-A6D289BF9D9C}" type="datetime1">
              <a:rPr lang="fr-BE" smtClean="0"/>
              <a:t>26-08-22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62FD-17A6-464A-9483-4A26CBDBF8CE}" type="datetime1">
              <a:rPr lang="fr-BE" smtClean="0"/>
              <a:t>26-08-22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6154-AA47-D547-8004-B466B5C8D887}" type="datetime1">
              <a:rPr lang="fr-BE" smtClean="0"/>
              <a:t>26-08-22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2894-50AB-CB46-8A7B-DB566991BE10}" type="datetime1">
              <a:rPr lang="fr-BE" smtClean="0"/>
              <a:t>26-08-22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cap="none"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>
                <a:latin typeface="+mn-lt"/>
              </a:defRPr>
            </a:lvl1pPr>
            <a:lvl2pPr marL="128016" indent="0">
              <a:lnSpc>
                <a:spcPct val="100000"/>
              </a:lnSpc>
              <a:buFontTx/>
              <a:buNone/>
              <a:defRPr sz="2000">
                <a:latin typeface="+mn-lt"/>
              </a:defRPr>
            </a:lvl2pPr>
            <a:lvl3pPr marL="310896" indent="0">
              <a:lnSpc>
                <a:spcPct val="100000"/>
              </a:lnSpc>
              <a:buFontTx/>
              <a:buNone/>
              <a:defRPr sz="1600">
                <a:latin typeface="+mn-lt"/>
              </a:defRPr>
            </a:lvl3pPr>
            <a:lvl4pPr marL="457200" indent="0">
              <a:lnSpc>
                <a:spcPct val="100000"/>
              </a:lnSpc>
              <a:buFontTx/>
              <a:buNone/>
              <a:defRPr sz="1600">
                <a:latin typeface="+mn-lt"/>
              </a:defRPr>
            </a:lvl4pPr>
            <a:lvl5pPr marL="640080" indent="0">
              <a:lnSpc>
                <a:spcPct val="100000"/>
              </a:lnSpc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fld id="{C5ECA5AE-F4B2-8A46-B37B-D5A6CFB790C4}" type="datetime1">
              <a:rPr lang="fr-BE" smtClean="0"/>
              <a:t>26-08-22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024129" y="448630"/>
            <a:ext cx="9720071" cy="17364"/>
          </a:xfrm>
          <a:prstGeom prst="line">
            <a:avLst/>
          </a:prstGeom>
          <a:ln w="19050">
            <a:solidFill>
              <a:srgbClr val="FF5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451777" y="6470704"/>
            <a:ext cx="2292614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r>
              <a:rPr lang="en-US" sz="900" b="0" i="0" cap="all" baseline="0" dirty="0">
                <a:solidFill>
                  <a:srgbClr val="FF5B6F"/>
                </a:solidFill>
                <a:latin typeface="Futura Condensed Medium" charset="0"/>
                <a:ea typeface="Futura Condensed Medium" charset="0"/>
                <a:cs typeface="Futura Condensed Medium" charset="0"/>
              </a:rPr>
              <a:t>Center for interdisciplinary research on medicines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3"/>
          </p:nvPr>
        </p:nvSpPr>
        <p:spPr>
          <a:xfrm>
            <a:off x="4670297" y="6470704"/>
            <a:ext cx="2851406" cy="29555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cap="none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fld id="{31DA0D32-08C9-2B4E-873C-CB1E2FDD7BA8}" type="datetime1">
              <a:rPr lang="fr-BE" smtClean="0"/>
              <a:t>26-08-22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024129" y="448630"/>
            <a:ext cx="9720071" cy="17364"/>
          </a:xfrm>
          <a:prstGeom prst="line">
            <a:avLst/>
          </a:prstGeom>
          <a:ln w="19050">
            <a:solidFill>
              <a:srgbClr val="FF5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24128" y="105366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 dirty="0">
                <a:solidFill>
                  <a:srgbClr val="FF5B6F"/>
                </a:solidFill>
              </a:rPr>
              <a:t>Introduction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461541" y="105366"/>
            <a:ext cx="12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472321" y="91063"/>
            <a:ext cx="82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 dirty="0">
                <a:solidFill>
                  <a:schemeClr val="bg1">
                    <a:lumMod val="75000"/>
                  </a:schemeClr>
                </a:solidFill>
              </a:rPr>
              <a:t>Results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8451777" y="6470704"/>
            <a:ext cx="2292614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r>
              <a:rPr lang="en-US" sz="900" b="0" i="0" cap="all" baseline="0" dirty="0">
                <a:solidFill>
                  <a:srgbClr val="FF5B6F"/>
                </a:solidFill>
                <a:latin typeface="Futura Condensed Medium" charset="0"/>
                <a:ea typeface="Futura Condensed Medium" charset="0"/>
                <a:cs typeface="Futura Condensed Medium" charset="0"/>
              </a:rPr>
              <a:t>Center for interdisciplinary research on medicines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  <a:lvl2pPr marL="128016" indent="0">
              <a:lnSpc>
                <a:spcPct val="100000"/>
              </a:lnSpc>
              <a:buFontTx/>
              <a:buNone/>
              <a:defRPr sz="2000"/>
            </a:lvl2pPr>
            <a:lvl3pPr marL="310896" indent="0">
              <a:lnSpc>
                <a:spcPct val="100000"/>
              </a:lnSpc>
              <a:buFontTx/>
              <a:buNone/>
              <a:defRPr sz="1600"/>
            </a:lvl3pPr>
            <a:lvl4pPr marL="457200" indent="0">
              <a:lnSpc>
                <a:spcPct val="100000"/>
              </a:lnSpc>
              <a:buFontTx/>
              <a:buNone/>
              <a:defRPr sz="1600"/>
            </a:lvl4pPr>
            <a:lvl5pPr marL="640080" indent="0">
              <a:lnSpc>
                <a:spcPct val="100000"/>
              </a:lnSpc>
              <a:buFontTx/>
              <a:buNone/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Espace réservé du pied de page 2"/>
          <p:cNvSpPr>
            <a:spLocks noGrp="1"/>
          </p:cNvSpPr>
          <p:nvPr>
            <p:ph type="ftr" sz="quarter" idx="13"/>
          </p:nvPr>
        </p:nvSpPr>
        <p:spPr>
          <a:xfrm>
            <a:off x="4670297" y="6470704"/>
            <a:ext cx="2851406" cy="29555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0" cap="none">
                <a:effectLst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fld id="{C8AB6F7B-F615-6242-881E-93C59BFBBDA7}" type="datetime1">
              <a:rPr lang="fr-BE" smtClean="0"/>
              <a:t>26-08-22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024129" y="448630"/>
            <a:ext cx="9720071" cy="17364"/>
          </a:xfrm>
          <a:prstGeom prst="line">
            <a:avLst/>
          </a:prstGeom>
          <a:ln w="19050">
            <a:solidFill>
              <a:srgbClr val="FF5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24128" y="105366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461541" y="105366"/>
            <a:ext cx="12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472321" y="91063"/>
            <a:ext cx="82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 dirty="0">
                <a:solidFill>
                  <a:srgbClr val="FF5B6F"/>
                </a:solidFill>
              </a:rPr>
              <a:t>Results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51777" y="6470704"/>
            <a:ext cx="2292614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r>
              <a:rPr lang="en-US" sz="900" b="0" i="0" cap="all" baseline="0" dirty="0">
                <a:solidFill>
                  <a:srgbClr val="FF5B6F"/>
                </a:solidFill>
                <a:latin typeface="Futura Condensed Medium" charset="0"/>
                <a:ea typeface="Futura Condensed Medium" charset="0"/>
                <a:cs typeface="Futura Condensed Medium" charset="0"/>
              </a:rPr>
              <a:t>Center for interdisciplinary research on medicines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  <a:lvl2pPr marL="128016" indent="0">
              <a:lnSpc>
                <a:spcPct val="100000"/>
              </a:lnSpc>
              <a:buFontTx/>
              <a:buNone/>
              <a:defRPr sz="2000"/>
            </a:lvl2pPr>
            <a:lvl3pPr marL="310896" indent="0">
              <a:lnSpc>
                <a:spcPct val="100000"/>
              </a:lnSpc>
              <a:buFontTx/>
              <a:buNone/>
              <a:defRPr sz="1600"/>
            </a:lvl3pPr>
            <a:lvl4pPr marL="457200" indent="0">
              <a:lnSpc>
                <a:spcPct val="100000"/>
              </a:lnSpc>
              <a:buFontTx/>
              <a:buNone/>
              <a:defRPr sz="1600"/>
            </a:lvl4pPr>
            <a:lvl5pPr marL="640080" indent="0">
              <a:lnSpc>
                <a:spcPct val="100000"/>
              </a:lnSpc>
              <a:buFontTx/>
              <a:buNone/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Espace réservé du pied de page 2"/>
          <p:cNvSpPr>
            <a:spLocks noGrp="1"/>
          </p:cNvSpPr>
          <p:nvPr>
            <p:ph type="ftr" sz="quarter" idx="13"/>
          </p:nvPr>
        </p:nvSpPr>
        <p:spPr>
          <a:xfrm>
            <a:off x="4670297" y="6470704"/>
            <a:ext cx="2851406" cy="29555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611721"/>
            <a:ext cx="9720072" cy="1499616"/>
          </a:xfrm>
        </p:spPr>
        <p:txBody>
          <a:bodyPr>
            <a:normAutofit/>
          </a:bodyPr>
          <a:lstStyle>
            <a:lvl1pPr>
              <a:defRPr sz="4800" cap="none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fld id="{9FF57764-C46C-FF40-BF14-DD51FE3E734A}" type="datetime1">
              <a:rPr lang="fr-BE" smtClean="0"/>
              <a:t>26-08-22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024129" y="448630"/>
            <a:ext cx="9720071" cy="17364"/>
          </a:xfrm>
          <a:prstGeom prst="line">
            <a:avLst/>
          </a:prstGeom>
          <a:ln w="19050">
            <a:solidFill>
              <a:srgbClr val="FF5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24128" y="105366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461541" y="105366"/>
            <a:ext cx="12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>
                <a:solidFill>
                  <a:srgbClr val="FF5B6F"/>
                </a:solidFill>
              </a:rPr>
              <a:t>Conclusion</a:t>
            </a:r>
            <a:endParaRPr lang="en-GB" cap="small" baseline="0" dirty="0">
              <a:solidFill>
                <a:srgbClr val="FF5B6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72321" y="91063"/>
            <a:ext cx="82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small" baseline="0" dirty="0">
                <a:solidFill>
                  <a:schemeClr val="bg1">
                    <a:lumMod val="75000"/>
                  </a:schemeClr>
                </a:solidFill>
              </a:rPr>
              <a:t>Results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51777" y="6470704"/>
            <a:ext cx="2292614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r>
              <a:rPr lang="en-US" sz="900" b="0" i="0" cap="all" baseline="0" dirty="0">
                <a:solidFill>
                  <a:srgbClr val="FF5B6F"/>
                </a:solidFill>
                <a:latin typeface="Futura Condensed Medium" charset="0"/>
                <a:ea typeface="Futura Condensed Medium" charset="0"/>
                <a:cs typeface="Futura Condensed Medium" charset="0"/>
              </a:rPr>
              <a:t>Center for interdisciplinary research on medicines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  <a:lvl2pPr marL="128016" indent="0">
              <a:lnSpc>
                <a:spcPct val="100000"/>
              </a:lnSpc>
              <a:buFontTx/>
              <a:buNone/>
              <a:defRPr sz="2000"/>
            </a:lvl2pPr>
            <a:lvl3pPr marL="310896" indent="0">
              <a:lnSpc>
                <a:spcPct val="100000"/>
              </a:lnSpc>
              <a:buFontTx/>
              <a:buNone/>
              <a:defRPr sz="1600"/>
            </a:lvl3pPr>
            <a:lvl4pPr marL="457200" indent="0">
              <a:lnSpc>
                <a:spcPct val="100000"/>
              </a:lnSpc>
              <a:buFontTx/>
              <a:buNone/>
              <a:defRPr sz="1600"/>
            </a:lvl4pPr>
            <a:lvl5pPr marL="640080" indent="0">
              <a:lnSpc>
                <a:spcPct val="100000"/>
              </a:lnSpc>
              <a:buFontTx/>
              <a:buNone/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3"/>
          </p:nvPr>
        </p:nvSpPr>
        <p:spPr>
          <a:xfrm>
            <a:off x="4670297" y="6470704"/>
            <a:ext cx="2851406" cy="29555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knowle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gwenael\Desktop\Unif\Doctorat\cirm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320" y="253992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ésultat de recherche d'images pour &quot;fonds léon frédéricq logo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359" y="348708"/>
            <a:ext cx="1574448" cy="125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r 14"/>
          <p:cNvGrpSpPr/>
          <p:nvPr/>
        </p:nvGrpSpPr>
        <p:grpSpPr>
          <a:xfrm>
            <a:off x="4635606" y="6069351"/>
            <a:ext cx="3234553" cy="540741"/>
            <a:chOff x="2801465" y="5343293"/>
            <a:chExt cx="3234553" cy="540741"/>
          </a:xfrm>
        </p:grpSpPr>
        <p:pic>
          <p:nvPicPr>
            <p:cNvPr id="16" name="Imag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6701" y="5343293"/>
              <a:ext cx="507521" cy="507521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8258" y="5343293"/>
              <a:ext cx="502111" cy="502111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 userDrawn="1"/>
          </p:nvSpPr>
          <p:spPr>
            <a:xfrm>
              <a:off x="4599346" y="5514702"/>
              <a:ext cx="1436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ranklin Gothic Book" panose="020B0503020102020204" pitchFamily="34" charset="0"/>
                </a:rPr>
                <a:t>CIRM ULiège</a:t>
              </a:r>
              <a:endParaRPr lang="fr-FR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801465" y="5343293"/>
              <a:ext cx="511200" cy="511200"/>
            </a:xfrm>
            <a:prstGeom prst="rect">
              <a:avLst/>
            </a:prstGeom>
          </p:spPr>
        </p:pic>
      </p:grpSp>
      <p:pic>
        <p:nvPicPr>
          <p:cNvPr id="14" name="Image 13" descr="uLIEGE_Medecine_Center-Interdisciplinary-Research-Medicines_Logo_CMJN_pos.ai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69" y="207371"/>
            <a:ext cx="5950631" cy="15410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42E2-CE36-D14E-A3EB-C1029367326F}" type="datetime1">
              <a:rPr lang="fr-BE" smtClean="0"/>
              <a:t>26-08-22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26644-CF7C-1742-9EED-07AF7F0D7CC3}" type="datetime1">
              <a:rPr lang="fr-BE" smtClean="0"/>
              <a:t>26-08-22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5266-CF70-2744-8DBB-FB1433A4D376}" type="datetime1">
              <a:rPr lang="fr-BE" smtClean="0"/>
              <a:t>26-08-22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SEP 2017 - Paris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86328D-EF96-FE48-9AB0-318EB6EEA9BE}" type="datetime1">
              <a:rPr lang="fr-BE" smtClean="0"/>
              <a:t>26-08-22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FF5B6F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43FDC9E-F9DA-CF48-B645-34B8899C3AC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7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800" b="0" i="0" kern="1200" cap="all" spc="100" baseline="0">
          <a:solidFill>
            <a:schemeClr val="tx1">
              <a:lumMod val="95000"/>
              <a:lumOff val="5000"/>
            </a:schemeClr>
          </a:solidFill>
          <a:latin typeface="+mn-lt"/>
          <a:ea typeface="Futura Condensed Medium" charset="0"/>
          <a:cs typeface="Futura Condensed Medium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image" Target="../media/image59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tif"/><Relationship Id="rId4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tif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tif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microsoft.com/office/2007/relationships/hdphoto" Target="../media/hdphoto2.wdp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7" Type="http://schemas.openxmlformats.org/officeDocument/2006/relationships/image" Target="../media/image5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"/><Relationship Id="rId3" Type="http://schemas.openxmlformats.org/officeDocument/2006/relationships/image" Target="../media/image53.tif"/><Relationship Id="rId7" Type="http://schemas.openxmlformats.org/officeDocument/2006/relationships/image" Target="../media/image5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tif"/><Relationship Id="rId5" Type="http://schemas.openxmlformats.org/officeDocument/2006/relationships/image" Target="../media/image55.png"/><Relationship Id="rId4" Type="http://schemas.openxmlformats.org/officeDocument/2006/relationships/image" Target="../media/image5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édecine - LPG - Laboratoire de Pharmacognosie">
            <a:extLst>
              <a:ext uri="{FF2B5EF4-FFF2-40B4-BE49-F238E27FC236}">
                <a16:creationId xmlns:a16="http://schemas.microsoft.com/office/drawing/2014/main" id="{B6C31BA6-94C9-4AA0-A840-196D0E72BBE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55600"/>
            <a:ext cx="1134000" cy="11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196023-6B6A-4A07-A882-A568DB71B644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4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5036036"/>
            <a:ext cx="7772400" cy="978729"/>
          </a:xfr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Franklin Gothic Book" panose="020B0503020102020204" pitchFamily="34" charset="0"/>
                <a:ea typeface="Batang" panose="020B0503020000020004" pitchFamily="18" charset="-127"/>
                <a:cs typeface="Times New Roman" panose="02020603050405020304" pitchFamily="18" charset="0"/>
              </a:rPr>
              <a:t>In-depth exploration of </a:t>
            </a:r>
            <a:r>
              <a:rPr lang="en-US" sz="2400" b="1" i="1" dirty="0">
                <a:latin typeface="Franklin Gothic Book" panose="020B0503020102020204" pitchFamily="34" charset="0"/>
                <a:ea typeface="Batang" panose="020B0503020000020004" pitchFamily="18" charset="-127"/>
                <a:cs typeface="Times New Roman" panose="02020603050405020304" pitchFamily="18" charset="0"/>
              </a:rPr>
              <a:t>Strychnos</a:t>
            </a:r>
            <a:r>
              <a:rPr lang="en-US" sz="2400" b="1" dirty="0">
                <a:latin typeface="Franklin Gothic Book" panose="020B0503020102020204" pitchFamily="34" charset="0"/>
                <a:ea typeface="Batang" panose="020B0503020000020004" pitchFamily="18" charset="-127"/>
                <a:cs typeface="Times New Roman" panose="02020603050405020304" pitchFamily="18" charset="0"/>
              </a:rPr>
              <a:t> alkaloids by molecular networking: Discovery of strychnine in new species</a:t>
            </a:r>
            <a:endParaRPr lang="en-US" sz="4000" dirty="0">
              <a:latin typeface="Franklin Gothic Book" panose="020B05030201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58232" y="4793881"/>
            <a:ext cx="3633768" cy="1463040"/>
          </a:xfrm>
        </p:spPr>
        <p:txBody>
          <a:bodyPr/>
          <a:lstStyle/>
          <a:p>
            <a:r>
              <a:rPr lang="en-US" sz="1600" dirty="0">
                <a:latin typeface="Franklin Gothic Book" panose="020B0503020102020204" pitchFamily="34" charset="0"/>
              </a:rPr>
              <a:t>Olivier Bonnet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Short Lecture (SL-F06)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70</a:t>
            </a:r>
            <a:r>
              <a:rPr lang="en-US" sz="1600" baseline="30000" dirty="0">
                <a:latin typeface="Franklin Gothic Book" panose="020B0503020102020204" pitchFamily="34" charset="0"/>
              </a:rPr>
              <a:t>th</a:t>
            </a:r>
            <a:r>
              <a:rPr lang="en-US" sz="1600" dirty="0">
                <a:latin typeface="Franklin Gothic Book" panose="020B0503020102020204" pitchFamily="34" charset="0"/>
              </a:rPr>
              <a:t> International Congress and Annual Meeting of the GA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August 28-31,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A6FA76-BE2B-458E-9B1A-260AC8FF0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735" y="2675273"/>
            <a:ext cx="1310506" cy="12000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14FE4E-C9C6-441E-AE29-F24D94C3D511}"/>
              </a:ext>
            </a:extLst>
          </p:cNvPr>
          <p:cNvSpPr/>
          <p:nvPr/>
        </p:nvSpPr>
        <p:spPr>
          <a:xfrm>
            <a:off x="2177144" y="2122714"/>
            <a:ext cx="2939143" cy="3015344"/>
          </a:xfrm>
          <a:prstGeom prst="rect">
            <a:avLst/>
          </a:prstGeom>
          <a:blipFill dpi="0" rotWithShape="1">
            <a:blip r:embed="rId7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83620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Molecular network of </a:t>
            </a:r>
            <a:r>
              <a:rPr lang="en-US" sz="2800" i="1" dirty="0">
                <a:latin typeface="Franklin Gothic Book" panose="020B0503020102020204" pitchFamily="34" charset="0"/>
              </a:rPr>
              <a:t>Strychnos</a:t>
            </a:r>
            <a:r>
              <a:rPr lang="en-US" sz="2800" dirty="0">
                <a:latin typeface="Franklin Gothic Book" panose="020B0503020102020204" pitchFamily="34" charset="0"/>
              </a:rPr>
              <a:t>: Proposed identifications (only alkaloids)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10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Espace réservé du contenu 16">
            <a:extLst>
              <a:ext uri="{FF2B5EF4-FFF2-40B4-BE49-F238E27FC236}">
                <a16:creationId xmlns:a16="http://schemas.microsoft.com/office/drawing/2014/main" id="{2699445E-F80E-410C-92B4-03F1328378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596906"/>
              </p:ext>
            </p:extLst>
          </p:nvPr>
        </p:nvGraphicFramePr>
        <p:xfrm>
          <a:off x="838200" y="1727165"/>
          <a:ext cx="10515600" cy="2251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Espace réservé du contenu 16">
            <a:extLst>
              <a:ext uri="{FF2B5EF4-FFF2-40B4-BE49-F238E27FC236}">
                <a16:creationId xmlns:a16="http://schemas.microsoft.com/office/drawing/2014/main" id="{56D016A3-0017-442D-9BA9-5DB0C6B66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090423"/>
              </p:ext>
            </p:extLst>
          </p:nvPr>
        </p:nvGraphicFramePr>
        <p:xfrm>
          <a:off x="838200" y="3976856"/>
          <a:ext cx="10515600" cy="185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F5F118B-9EDF-419A-8CFF-3FC8649467D3}"/>
              </a:ext>
            </a:extLst>
          </p:cNvPr>
          <p:cNvSpPr txBox="1"/>
          <p:nvPr/>
        </p:nvSpPr>
        <p:spPr>
          <a:xfrm>
            <a:off x="838200" y="5930756"/>
            <a:ext cx="80687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Franklin Gothic Book" panose="020B0503020102020204" pitchFamily="34" charset="0"/>
              </a:rPr>
              <a:t>Legend</a:t>
            </a:r>
            <a:r>
              <a:rPr lang="en-US" sz="1400" dirty="0">
                <a:latin typeface="Franklin Gothic Book" panose="020B0503020102020204" pitchFamily="34" charset="0"/>
              </a:rPr>
              <a:t>:</a:t>
            </a:r>
          </a:p>
          <a:p>
            <a:r>
              <a:rPr lang="en-US" sz="1200" dirty="0">
                <a:latin typeface="Franklin Gothic Book" panose="020B0503020102020204" pitchFamily="34" charset="0"/>
              </a:rPr>
              <a:t>CB= Collar barks; Fr= Fruits; L= Leaves; R= Roots; RB= Root barks; S= Seeds; STB= Stem and twig barks; TB= Trunk barks.</a:t>
            </a:r>
          </a:p>
        </p:txBody>
      </p:sp>
    </p:spTree>
    <p:extLst>
      <p:ext uri="{BB962C8B-B14F-4D97-AF65-F5344CB8AC3E}">
        <p14:creationId xmlns:p14="http://schemas.microsoft.com/office/powerpoint/2010/main" val="779474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E3F8DF-C33D-4E14-8335-7161096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11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Espace réservé du contenu 16">
            <a:extLst>
              <a:ext uri="{FF2B5EF4-FFF2-40B4-BE49-F238E27FC236}">
                <a16:creationId xmlns:a16="http://schemas.microsoft.com/office/drawing/2014/main" id="{484B31DA-27A6-45CD-8C0B-D9CAC7FE3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348721"/>
              </p:ext>
            </p:extLst>
          </p:nvPr>
        </p:nvGraphicFramePr>
        <p:xfrm>
          <a:off x="838200" y="792144"/>
          <a:ext cx="10515600" cy="165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Espace réservé du contenu 16">
            <a:extLst>
              <a:ext uri="{FF2B5EF4-FFF2-40B4-BE49-F238E27FC236}">
                <a16:creationId xmlns:a16="http://schemas.microsoft.com/office/drawing/2014/main" id="{4F112141-111A-4163-93C0-26F521917E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5781623"/>
              </p:ext>
            </p:extLst>
          </p:nvPr>
        </p:nvGraphicFramePr>
        <p:xfrm>
          <a:off x="838200" y="2542389"/>
          <a:ext cx="10515600" cy="1773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Espace réservé du contenu 16">
            <a:extLst>
              <a:ext uri="{FF2B5EF4-FFF2-40B4-BE49-F238E27FC236}">
                <a16:creationId xmlns:a16="http://schemas.microsoft.com/office/drawing/2014/main" id="{0E31A60A-8E75-46AB-B3BE-41A98ECCB9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481027"/>
              </p:ext>
            </p:extLst>
          </p:nvPr>
        </p:nvGraphicFramePr>
        <p:xfrm>
          <a:off x="838200" y="4479471"/>
          <a:ext cx="6980435" cy="1991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582E8C8-23B8-43E6-A96A-93D7438A94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3566" y="4569054"/>
            <a:ext cx="335023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31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Molecular network of </a:t>
            </a:r>
            <a:r>
              <a:rPr lang="en-US" sz="2800" i="1" dirty="0">
                <a:latin typeface="Franklin Gothic Book" panose="020B0503020102020204" pitchFamily="34" charset="0"/>
              </a:rPr>
              <a:t>Strychnos</a:t>
            </a:r>
            <a:r>
              <a:rPr lang="en-US" sz="2800" dirty="0">
                <a:latin typeface="Franklin Gothic Book" panose="020B0503020102020204" pitchFamily="34" charset="0"/>
              </a:rPr>
              <a:t>: Proposed identifications (only alkaloids)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12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Espace réservé du contenu 16">
            <a:extLst>
              <a:ext uri="{FF2B5EF4-FFF2-40B4-BE49-F238E27FC236}">
                <a16:creationId xmlns:a16="http://schemas.microsoft.com/office/drawing/2014/main" id="{2699445E-F80E-410C-92B4-03F1328378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245671"/>
              </p:ext>
            </p:extLst>
          </p:nvPr>
        </p:nvGraphicFramePr>
        <p:xfrm>
          <a:off x="838200" y="1727165"/>
          <a:ext cx="10515600" cy="2251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Espace réservé du contenu 16">
            <a:extLst>
              <a:ext uri="{FF2B5EF4-FFF2-40B4-BE49-F238E27FC236}">
                <a16:creationId xmlns:a16="http://schemas.microsoft.com/office/drawing/2014/main" id="{56D016A3-0017-442D-9BA9-5DB0C6B66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986204"/>
              </p:ext>
            </p:extLst>
          </p:nvPr>
        </p:nvGraphicFramePr>
        <p:xfrm>
          <a:off x="838200" y="3976856"/>
          <a:ext cx="10515600" cy="185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48FABE9-5635-4456-957B-E9FE2054CA9E}"/>
              </a:ext>
            </a:extLst>
          </p:cNvPr>
          <p:cNvSpPr/>
          <p:nvPr/>
        </p:nvSpPr>
        <p:spPr>
          <a:xfrm>
            <a:off x="7279975" y="3978787"/>
            <a:ext cx="1935944" cy="185693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83F7C8-7C91-4EA9-B332-ACDD383BCBCA}"/>
              </a:ext>
            </a:extLst>
          </p:cNvPr>
          <p:cNvSpPr txBox="1"/>
          <p:nvPr/>
        </p:nvSpPr>
        <p:spPr>
          <a:xfrm>
            <a:off x="838200" y="5930756"/>
            <a:ext cx="80687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Franklin Gothic Book" panose="020B0503020102020204" pitchFamily="34" charset="0"/>
              </a:rPr>
              <a:t>Legend</a:t>
            </a:r>
            <a:r>
              <a:rPr lang="en-US" sz="1400" dirty="0">
                <a:latin typeface="Franklin Gothic Book" panose="020B0503020102020204" pitchFamily="34" charset="0"/>
              </a:rPr>
              <a:t>:</a:t>
            </a:r>
          </a:p>
          <a:p>
            <a:r>
              <a:rPr lang="en-US" sz="1200" dirty="0">
                <a:latin typeface="Franklin Gothic Book" panose="020B0503020102020204" pitchFamily="34" charset="0"/>
              </a:rPr>
              <a:t>CB= Collar barks; Fr= Fruits; L= Leaves; R= Roots; RB= Root barks; S= Seeds; STB= Stem and twig barks; TB= Trunk barks.</a:t>
            </a:r>
          </a:p>
        </p:txBody>
      </p:sp>
    </p:spTree>
    <p:extLst>
      <p:ext uri="{BB962C8B-B14F-4D97-AF65-F5344CB8AC3E}">
        <p14:creationId xmlns:p14="http://schemas.microsoft.com/office/powerpoint/2010/main" val="81070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Franklin Gothic Book" panose="020B0503020102020204" pitchFamily="34" charset="0"/>
              </a:rPr>
              <a:t>Occurrence of strychnine in the molecular network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13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5C4315E6-7ED8-495F-88B4-7BC77F1BD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5103" y="1766155"/>
            <a:ext cx="10651383" cy="4279398"/>
          </a:xfr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55A5FA-0874-4053-A0FD-C4CC83F80686}"/>
              </a:ext>
            </a:extLst>
          </p:cNvPr>
          <p:cNvGrpSpPr/>
          <p:nvPr/>
        </p:nvGrpSpPr>
        <p:grpSpPr>
          <a:xfrm>
            <a:off x="5094515" y="2152561"/>
            <a:ext cx="5693229" cy="3483429"/>
            <a:chOff x="5094515" y="2164136"/>
            <a:chExt cx="5693229" cy="34834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08EB033-B70E-493B-A55D-994BDF434FDC}"/>
                </a:ext>
              </a:extLst>
            </p:cNvPr>
            <p:cNvSpPr/>
            <p:nvPr/>
          </p:nvSpPr>
          <p:spPr>
            <a:xfrm>
              <a:off x="5094515" y="2332868"/>
              <a:ext cx="5693229" cy="3145971"/>
            </a:xfrm>
            <a:prstGeom prst="roundRect">
              <a:avLst>
                <a:gd name="adj" fmla="val 516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>
                <a:solidFill>
                  <a:schemeClr val="tx1"/>
                </a:solidFill>
                <a:latin typeface="Franklin Gothic Book" panose="020B0503020102020204" pitchFamily="34" charset="0"/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Roots and root barks of</a:t>
              </a:r>
              <a:r>
                <a:rPr lang="en-US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: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icaja</a:t>
              </a:r>
              <a:endParaRPr lang="en-US" dirty="0">
                <a:solidFill>
                  <a:schemeClr val="tx1"/>
                </a:solidFill>
                <a:latin typeface="Franklin Gothic Book" panose="020B0503020102020204" pitchFamily="34" charset="0"/>
              </a:endParaRP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nux-vomica</a:t>
              </a:r>
              <a:endParaRPr lang="en-US" dirty="0">
                <a:solidFill>
                  <a:schemeClr val="tx1"/>
                </a:solidFill>
                <a:latin typeface="Franklin Gothic Book" panose="020B0503020102020204" pitchFamily="34" charset="0"/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Collar barks of</a:t>
              </a:r>
              <a:r>
                <a:rPr lang="en-US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: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icaja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Trunk barks of</a:t>
              </a:r>
              <a:r>
                <a:rPr lang="en-US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: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nux-vomica</a:t>
              </a: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Seeds of</a:t>
              </a:r>
              <a:r>
                <a:rPr lang="en-US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: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nux-vomica</a:t>
              </a: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Fruits of</a:t>
              </a:r>
              <a:r>
                <a:rPr lang="en-US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: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ignatii</a:t>
              </a:r>
            </a:p>
            <a:p>
              <a:pPr marL="285750" indent="-285750" algn="ctr">
                <a:buFontTx/>
                <a:buChar char="-"/>
              </a:pPr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074B7CA-E5D9-455D-A8EE-1DD4EEFBA476}"/>
                </a:ext>
              </a:extLst>
            </p:cNvPr>
            <p:cNvSpPr txBox="1"/>
            <p:nvPr/>
          </p:nvSpPr>
          <p:spPr>
            <a:xfrm rot="16200000">
              <a:off x="3717471" y="3736574"/>
              <a:ext cx="34834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Book" panose="020B0503020102020204" pitchFamily="34" charset="0"/>
                </a:rPr>
                <a:t>Already described in the literature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DD3592B-CF84-424F-974C-CB2A6DCC9891}"/>
              </a:ext>
            </a:extLst>
          </p:cNvPr>
          <p:cNvGrpSpPr/>
          <p:nvPr/>
        </p:nvGrpSpPr>
        <p:grpSpPr>
          <a:xfrm>
            <a:off x="5094514" y="2164134"/>
            <a:ext cx="5693229" cy="3483429"/>
            <a:chOff x="5094514" y="2164137"/>
            <a:chExt cx="5693229" cy="3483429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8E0276C-47DB-42EB-B3EB-BFD69CC2C1A1}"/>
                </a:ext>
              </a:extLst>
            </p:cNvPr>
            <p:cNvSpPr/>
            <p:nvPr/>
          </p:nvSpPr>
          <p:spPr>
            <a:xfrm>
              <a:off x="5094514" y="2321323"/>
              <a:ext cx="5693229" cy="3145971"/>
            </a:xfrm>
            <a:prstGeom prst="roundRect">
              <a:avLst>
                <a:gd name="adj" fmla="val 5169"/>
              </a:avLst>
            </a:prstGeom>
            <a:solidFill>
              <a:srgbClr val="FFE2C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Trunk barks of</a:t>
              </a:r>
              <a:r>
                <a:rPr lang="en-US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: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tricalysioides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camptoneura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congolana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boonei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densiflora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tchibangensis</a:t>
              </a: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Leaves of</a:t>
              </a:r>
              <a:r>
                <a:rPr lang="en-US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:</a:t>
              </a:r>
            </a:p>
            <a:p>
              <a:pPr marL="285750" indent="-285750" algn="ctr">
                <a:buFontTx/>
                <a:buChar char="-"/>
              </a:pPr>
              <a:r>
                <a:rPr lang="en-US" i="1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S. usambarensis</a:t>
              </a:r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CE2B2B9-5E46-4A1E-9E3F-0B61A709B020}"/>
                </a:ext>
              </a:extLst>
            </p:cNvPr>
            <p:cNvSpPr txBox="1"/>
            <p:nvPr/>
          </p:nvSpPr>
          <p:spPr>
            <a:xfrm rot="16200000">
              <a:off x="3717472" y="3736575"/>
              <a:ext cx="34834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Book" panose="020B0503020102020204" pitchFamily="34" charset="0"/>
                </a:rPr>
                <a:t>Not described in the literature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23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Additional analyses to confirm the presence of strychnine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14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16" name="Espace réservé du contenu 15">
            <a:extLst>
              <a:ext uri="{FF2B5EF4-FFF2-40B4-BE49-F238E27FC236}">
                <a16:creationId xmlns:a16="http://schemas.microsoft.com/office/drawing/2014/main" id="{33272503-2A6A-4DA7-BBF0-5CA643A2E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023054"/>
              </p:ext>
            </p:extLst>
          </p:nvPr>
        </p:nvGraphicFramePr>
        <p:xfrm>
          <a:off x="1023938" y="1874539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51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0.00052 -0.2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Additional analyses to confirm the presence of strychnine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15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29E95A-B4BD-48ED-932C-004E00733B72}"/>
              </a:ext>
            </a:extLst>
          </p:cNvPr>
          <p:cNvGrpSpPr/>
          <p:nvPr/>
        </p:nvGrpSpPr>
        <p:grpSpPr>
          <a:xfrm>
            <a:off x="1023861" y="1884697"/>
            <a:ext cx="2113200" cy="846000"/>
            <a:chOff x="0" y="707263"/>
            <a:chExt cx="1518761" cy="607504"/>
          </a:xfrm>
        </p:grpSpPr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FAF0BDAB-2514-422F-9DCD-47642226AF8E}"/>
                </a:ext>
              </a:extLst>
            </p:cNvPr>
            <p:cNvSpPr/>
            <p:nvPr/>
          </p:nvSpPr>
          <p:spPr>
            <a:xfrm>
              <a:off x="0" y="707263"/>
              <a:ext cx="1518761" cy="607504"/>
            </a:xfrm>
            <a:prstGeom prst="chevron">
              <a:avLst/>
            </a:prstGeom>
            <a:solidFill>
              <a:srgbClr val="20047A"/>
            </a:solidFill>
            <a:ln>
              <a:solidFill>
                <a:srgbClr val="FFFF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èche : chevron 4">
              <a:extLst>
                <a:ext uri="{FF2B5EF4-FFF2-40B4-BE49-F238E27FC236}">
                  <a16:creationId xmlns:a16="http://schemas.microsoft.com/office/drawing/2014/main" id="{381E85D9-6E8D-4A39-8AD4-F27ABD15FF2B}"/>
                </a:ext>
              </a:extLst>
            </p:cNvPr>
            <p:cNvSpPr txBox="1"/>
            <p:nvPr/>
          </p:nvSpPr>
          <p:spPr>
            <a:xfrm>
              <a:off x="303752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Franklin Gothic Book" panose="020B0503020102020204" pitchFamily="34" charset="0"/>
                </a:rPr>
                <a:t>TLC</a:t>
              </a:r>
              <a:endParaRPr lang="en-US" sz="1400" b="1" kern="1200" noProof="0" dirty="0"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DB9D948B-E0CC-47F3-8C5C-82535B47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277" y="2934854"/>
            <a:ext cx="5303774" cy="35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80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60693-441D-2B6F-7D0D-C61BCE93F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23330"/>
          </a:xfrm>
        </p:spPr>
        <p:txBody>
          <a:bodyPr/>
          <a:lstStyle/>
          <a:p>
            <a:r>
              <a:rPr lang="fr-FR" dirty="0">
                <a:latin typeface="Franklin Gothic Book" panose="020B0503020102020204" pitchFamily="34" charset="0"/>
              </a:rPr>
              <a:t>TLC analyses</a:t>
            </a:r>
            <a:endParaRPr lang="fr-BE" dirty="0">
              <a:latin typeface="Franklin Gothic Book" panose="020B05030201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468285F-D090-9568-E38F-D68A79A8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16</a:t>
            </a:fld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7" name="Espace réservé du contenu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98843B-8FBD-D111-CB87-604CF1777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606" y="1546054"/>
            <a:ext cx="8368583" cy="4293529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A08F8C-599D-8DA9-A298-E1085EC3F386}"/>
              </a:ext>
            </a:extLst>
          </p:cNvPr>
          <p:cNvSpPr txBox="1"/>
          <p:nvPr/>
        </p:nvSpPr>
        <p:spPr>
          <a:xfrm>
            <a:off x="1704887" y="6084155"/>
            <a:ext cx="55520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Methanolic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crude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extract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fr-FR" sz="1800" i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densiflora </a:t>
            </a:r>
            <a:r>
              <a:rPr lang="fr-FR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trunk barks</a:t>
            </a:r>
          </a:p>
          <a:p>
            <a:pPr algn="just"/>
            <a:r>
              <a:rPr lang="fr-FR" b="1" dirty="0">
                <a:latin typeface="Franklin Gothic Book" panose="020B05030201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latin typeface="Franklin Gothic Book" panose="020B0503020102020204" pitchFamily="34" charset="0"/>
                <a:cs typeface="Arial" panose="020B0604020202020204" pitchFamily="34" charset="0"/>
              </a:rPr>
              <a:t>: Strychnine </a:t>
            </a:r>
            <a:r>
              <a:rPr lang="fr-FR" dirty="0" err="1">
                <a:latin typeface="Franklin Gothic Book" panose="020B0503020102020204" pitchFamily="34" charset="0"/>
                <a:cs typeface="Arial" panose="020B0604020202020204" pitchFamily="34" charset="0"/>
              </a:rPr>
              <a:t>reference</a:t>
            </a:r>
            <a:endParaRPr lang="fr-BE" u="sng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809C167-1C37-4BC4-B012-7DFEECBCC328}"/>
              </a:ext>
            </a:extLst>
          </p:cNvPr>
          <p:cNvGrpSpPr/>
          <p:nvPr/>
        </p:nvGrpSpPr>
        <p:grpSpPr>
          <a:xfrm>
            <a:off x="2365319" y="5584329"/>
            <a:ext cx="1118405" cy="246222"/>
            <a:chOff x="2365319" y="5584329"/>
            <a:chExt cx="1118405" cy="246222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F0CA420-A3A2-4768-86DA-C828E60811B3}"/>
                </a:ext>
              </a:extLst>
            </p:cNvPr>
            <p:cNvSpPr txBox="1"/>
            <p:nvPr/>
          </p:nvSpPr>
          <p:spPr>
            <a:xfrm>
              <a:off x="2365319" y="5584329"/>
              <a:ext cx="334031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BE" sz="10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AC0BA6-4379-44BD-B54E-5F54F9E0604D}"/>
                </a:ext>
              </a:extLst>
            </p:cNvPr>
            <p:cNvSpPr txBox="1"/>
            <p:nvPr/>
          </p:nvSpPr>
          <p:spPr>
            <a:xfrm>
              <a:off x="3149693" y="5584330"/>
              <a:ext cx="334031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BE" sz="10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140C82C-D75D-4E76-BED3-E32B3B725E43}"/>
              </a:ext>
            </a:extLst>
          </p:cNvPr>
          <p:cNvGrpSpPr/>
          <p:nvPr/>
        </p:nvGrpSpPr>
        <p:grpSpPr>
          <a:xfrm>
            <a:off x="5626679" y="5461218"/>
            <a:ext cx="1094368" cy="246222"/>
            <a:chOff x="5626679" y="5461218"/>
            <a:chExt cx="1094368" cy="24622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B601337-543A-42CA-A78C-696A832E8202}"/>
                </a:ext>
              </a:extLst>
            </p:cNvPr>
            <p:cNvSpPr txBox="1"/>
            <p:nvPr/>
          </p:nvSpPr>
          <p:spPr>
            <a:xfrm>
              <a:off x="5626679" y="5461219"/>
              <a:ext cx="334031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BE" sz="10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9B9FF44-987E-4DA0-B29A-13E5480DFC1D}"/>
                </a:ext>
              </a:extLst>
            </p:cNvPr>
            <p:cNvSpPr txBox="1"/>
            <p:nvPr/>
          </p:nvSpPr>
          <p:spPr>
            <a:xfrm>
              <a:off x="6387016" y="5461218"/>
              <a:ext cx="334031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BE" sz="10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D08252E-EFB3-4F3D-A4EB-B4FBEAAEF397}"/>
              </a:ext>
            </a:extLst>
          </p:cNvPr>
          <p:cNvGrpSpPr/>
          <p:nvPr/>
        </p:nvGrpSpPr>
        <p:grpSpPr>
          <a:xfrm>
            <a:off x="8246090" y="1546054"/>
            <a:ext cx="3649304" cy="4284497"/>
            <a:chOff x="8246090" y="1546054"/>
            <a:chExt cx="3649304" cy="4284497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02F7851-1FEA-4D87-B340-0EE765793746}"/>
                </a:ext>
              </a:extLst>
            </p:cNvPr>
            <p:cNvGrpSpPr/>
            <p:nvPr/>
          </p:nvGrpSpPr>
          <p:grpSpPr>
            <a:xfrm>
              <a:off x="8246090" y="1546054"/>
              <a:ext cx="3649304" cy="2221226"/>
              <a:chOff x="8401816" y="1933257"/>
              <a:chExt cx="3649304" cy="222122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25434A2-BFE6-6DCC-2D5A-E7A79B152C21}"/>
                  </a:ext>
                </a:extLst>
              </p:cNvPr>
              <p:cNvSpPr txBox="1"/>
              <p:nvPr/>
            </p:nvSpPr>
            <p:spPr>
              <a:xfrm>
                <a:off x="8401816" y="1933257"/>
                <a:ext cx="3649304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u="sng" dirty="0">
                    <a:effectLst/>
                    <a:latin typeface="Franklin Gothic Book" panose="020B0503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Mobile phase</a:t>
                </a:r>
                <a:r>
                  <a:rPr lang="en-US" sz="1800" dirty="0">
                    <a:effectLst/>
                    <a:latin typeface="Franklin Gothic Book" panose="020B0503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(A):</a:t>
                </a:r>
              </a:p>
              <a:p>
                <a:pPr algn="ctr"/>
                <a:r>
                  <a:rPr lang="en-US" sz="1800" dirty="0">
                    <a:effectLst/>
                    <a:latin typeface="Franklin Gothic Book" panose="020B0503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Toluene/ethyl acetate/diethylamine</a:t>
                </a:r>
              </a:p>
              <a:p>
                <a:pPr algn="ctr"/>
                <a:r>
                  <a:rPr lang="en-US" sz="1800" dirty="0">
                    <a:effectLst/>
                    <a:latin typeface="Franklin Gothic Book" panose="020B0503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(7:2:1 V/V/V)</a:t>
                </a:r>
                <a:endParaRPr lang="fr-BE" sz="18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94C7215-5CFF-DAAE-43CA-604632BBD65C}"/>
                  </a:ext>
                </a:extLst>
              </p:cNvPr>
              <p:cNvSpPr txBox="1"/>
              <p:nvPr/>
            </p:nvSpPr>
            <p:spPr>
              <a:xfrm>
                <a:off x="8401816" y="3231153"/>
                <a:ext cx="3649304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u="sng" dirty="0">
                    <a:effectLst/>
                    <a:latin typeface="Franklin Gothic Book" panose="020B0503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Mobile phase</a:t>
                </a:r>
                <a:r>
                  <a:rPr lang="en-US" sz="1800" dirty="0">
                    <a:effectLst/>
                    <a:latin typeface="Franklin Gothic Book" panose="020B0503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(B):</a:t>
                </a:r>
              </a:p>
              <a:p>
                <a:pPr algn="ctr"/>
                <a:r>
                  <a:rPr lang="it-IT" sz="1800" dirty="0">
                    <a:effectLst/>
                    <a:latin typeface="Franklin Gothic Book" panose="020B0503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Ethyl acetate/2-propanol/ammonia 25% (60:25:15 V/V/V)</a:t>
                </a:r>
                <a:endParaRPr lang="fr-BE" dirty="0"/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160D59F-DDFA-4CB9-A63E-4A6AD4F067AB}"/>
                </a:ext>
              </a:extLst>
            </p:cNvPr>
            <p:cNvSpPr txBox="1"/>
            <p:nvPr/>
          </p:nvSpPr>
          <p:spPr>
            <a:xfrm>
              <a:off x="8246090" y="5184220"/>
              <a:ext cx="364930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>
                  <a:latin typeface="Franklin Gothic Book" panose="020B0503020102020204" pitchFamily="34" charset="0"/>
                </a:rPr>
                <a:t>Pulverization solvent</a:t>
              </a:r>
              <a:r>
                <a:rPr lang="en-US" dirty="0">
                  <a:latin typeface="Franklin Gothic Book" panose="020B0503020102020204" pitchFamily="34" charset="0"/>
                </a:rPr>
                <a:t>:</a:t>
              </a:r>
            </a:p>
            <a:p>
              <a:pPr algn="ctr"/>
              <a:r>
                <a:rPr lang="en-US" dirty="0" err="1">
                  <a:latin typeface="Franklin Gothic Book" panose="020B0503020102020204" pitchFamily="34" charset="0"/>
                </a:rPr>
                <a:t>Iodoplatinate</a:t>
              </a:r>
              <a:r>
                <a:rPr lang="en-US" dirty="0">
                  <a:latin typeface="Franklin Gothic Book" panose="020B0503020102020204" pitchFamily="34" charset="0"/>
                </a:rPr>
                <a:t> reagent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78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Additional analyses to confirm the presence of strychnine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17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29E95A-B4BD-48ED-932C-004E00733B72}"/>
              </a:ext>
            </a:extLst>
          </p:cNvPr>
          <p:cNvGrpSpPr/>
          <p:nvPr/>
        </p:nvGrpSpPr>
        <p:grpSpPr>
          <a:xfrm>
            <a:off x="1023861" y="1884697"/>
            <a:ext cx="2113200" cy="846000"/>
            <a:chOff x="0" y="707263"/>
            <a:chExt cx="1518761" cy="607504"/>
          </a:xfrm>
        </p:grpSpPr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FAF0BDAB-2514-422F-9DCD-47642226AF8E}"/>
                </a:ext>
              </a:extLst>
            </p:cNvPr>
            <p:cNvSpPr/>
            <p:nvPr/>
          </p:nvSpPr>
          <p:spPr>
            <a:xfrm>
              <a:off x="0" y="707263"/>
              <a:ext cx="1518761" cy="607504"/>
            </a:xfrm>
            <a:prstGeom prst="chevron">
              <a:avLst/>
            </a:prstGeom>
            <a:solidFill>
              <a:srgbClr val="20047A"/>
            </a:solidFill>
            <a:ln>
              <a:solidFill>
                <a:srgbClr val="FFFF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èche : chevron 4">
              <a:extLst>
                <a:ext uri="{FF2B5EF4-FFF2-40B4-BE49-F238E27FC236}">
                  <a16:creationId xmlns:a16="http://schemas.microsoft.com/office/drawing/2014/main" id="{381E85D9-6E8D-4A39-8AD4-F27ABD15FF2B}"/>
                </a:ext>
              </a:extLst>
            </p:cNvPr>
            <p:cNvSpPr txBox="1"/>
            <p:nvPr/>
          </p:nvSpPr>
          <p:spPr>
            <a:xfrm>
              <a:off x="303752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Franklin Gothic Book" panose="020B0503020102020204" pitchFamily="34" charset="0"/>
                </a:rPr>
                <a:t>TLC</a:t>
              </a:r>
              <a:endParaRPr lang="en-US" sz="1400" b="1" kern="1200" noProof="0" dirty="0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89C097D-B654-4618-9E5C-93848FB9F1B6}"/>
              </a:ext>
            </a:extLst>
          </p:cNvPr>
          <p:cNvGrpSpPr/>
          <p:nvPr/>
        </p:nvGrpSpPr>
        <p:grpSpPr>
          <a:xfrm>
            <a:off x="2943736" y="1898206"/>
            <a:ext cx="2113200" cy="846000"/>
            <a:chOff x="1366885" y="707263"/>
            <a:chExt cx="1518761" cy="607504"/>
          </a:xfrm>
        </p:grpSpPr>
        <p:sp>
          <p:nvSpPr>
            <p:cNvPr id="9" name="Flèche : chevron 8">
              <a:extLst>
                <a:ext uri="{FF2B5EF4-FFF2-40B4-BE49-F238E27FC236}">
                  <a16:creationId xmlns:a16="http://schemas.microsoft.com/office/drawing/2014/main" id="{C2D0D7AA-0320-4947-9951-13475D9FEECB}"/>
                </a:ext>
              </a:extLst>
            </p:cNvPr>
            <p:cNvSpPr/>
            <p:nvPr/>
          </p:nvSpPr>
          <p:spPr>
            <a:xfrm>
              <a:off x="1366885" y="707263"/>
              <a:ext cx="1518761" cy="607504"/>
            </a:xfrm>
            <a:prstGeom prst="chevron">
              <a:avLst/>
            </a:prstGeom>
            <a:solidFill>
              <a:srgbClr val="3306C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èche : chevron 6">
              <a:extLst>
                <a:ext uri="{FF2B5EF4-FFF2-40B4-BE49-F238E27FC236}">
                  <a16:creationId xmlns:a16="http://schemas.microsoft.com/office/drawing/2014/main" id="{1A3D0886-307C-4087-87DD-50901214BE00}"/>
                </a:ext>
              </a:extLst>
            </p:cNvPr>
            <p:cNvSpPr txBox="1"/>
            <p:nvPr/>
          </p:nvSpPr>
          <p:spPr>
            <a:xfrm>
              <a:off x="1670637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NMR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AC8E749-3F66-421E-BD98-6EE27A604BC7}"/>
              </a:ext>
            </a:extLst>
          </p:cNvPr>
          <p:cNvGrpSpPr/>
          <p:nvPr/>
        </p:nvGrpSpPr>
        <p:grpSpPr>
          <a:xfrm>
            <a:off x="4741490" y="2858823"/>
            <a:ext cx="2709019" cy="3749041"/>
            <a:chOff x="5622301" y="2696263"/>
            <a:chExt cx="2709019" cy="374904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CB1E370-7D4A-4461-829F-4A0D30EFC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69" t="19769" r="48112" b="21673"/>
            <a:stretch/>
          </p:blipFill>
          <p:spPr>
            <a:xfrm>
              <a:off x="5622301" y="2696263"/>
              <a:ext cx="2709019" cy="3749041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F3D4230-965A-492B-87F1-A1E5FC0BDFAC}"/>
                </a:ext>
              </a:extLst>
            </p:cNvPr>
            <p:cNvSpPr txBox="1"/>
            <p:nvPr/>
          </p:nvSpPr>
          <p:spPr>
            <a:xfrm>
              <a:off x="6410996" y="4186304"/>
              <a:ext cx="1131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Book" panose="020B0503020102020204" pitchFamily="34" charset="0"/>
                </a:rPr>
                <a:t>NMR 500</a:t>
              </a:r>
              <a:endParaRPr lang="en-US" i="1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365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NMR analyses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18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DBDC314-6530-4064-AF47-6704DD01E253}"/>
              </a:ext>
            </a:extLst>
          </p:cNvPr>
          <p:cNvGrpSpPr/>
          <p:nvPr/>
        </p:nvGrpSpPr>
        <p:grpSpPr>
          <a:xfrm>
            <a:off x="682426" y="1325879"/>
            <a:ext cx="10960008" cy="5251890"/>
            <a:chOff x="682426" y="1325879"/>
            <a:chExt cx="10960008" cy="5251890"/>
          </a:xfrm>
        </p:grpSpPr>
        <p:graphicFrame>
          <p:nvGraphicFramePr>
            <p:cNvPr id="6" name="Objet 5">
              <a:extLst>
                <a:ext uri="{FF2B5EF4-FFF2-40B4-BE49-F238E27FC236}">
                  <a16:creationId xmlns:a16="http://schemas.microsoft.com/office/drawing/2014/main" id="{3B8ED0E4-35E5-4D97-87A5-D8B977E43B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6838446"/>
                </p:ext>
              </p:extLst>
            </p:nvPr>
          </p:nvGraphicFramePr>
          <p:xfrm>
            <a:off x="687333" y="1325879"/>
            <a:ext cx="7530838" cy="5251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estReNova" r:id="rId3" imgW="10353715" imgH="7220014" progId="MestReNova.Document.1">
                    <p:embed/>
                  </p:oleObj>
                </mc:Choice>
                <mc:Fallback>
                  <p:oleObj name="MestReNova" r:id="rId3" imgW="10353715" imgH="7220014" progId="MestReNova.Document.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87333" y="1325879"/>
                          <a:ext cx="7530838" cy="5251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Zone de texte 2">
              <a:extLst>
                <a:ext uri="{FF2B5EF4-FFF2-40B4-BE49-F238E27FC236}">
                  <a16:creationId xmlns:a16="http://schemas.microsoft.com/office/drawing/2014/main" id="{62093D6C-51DA-64A2-EF38-6EC937557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646" y="3072778"/>
              <a:ext cx="4118667" cy="505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endParaRPr lang="fr-B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 de texte 2">
              <a:extLst>
                <a:ext uri="{FF2B5EF4-FFF2-40B4-BE49-F238E27FC236}">
                  <a16:creationId xmlns:a16="http://schemas.microsoft.com/office/drawing/2014/main" id="{BE214F73-3A81-16DC-5734-B5C551CD4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646" y="1576619"/>
              <a:ext cx="4118667" cy="505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endParaRPr lang="fr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Zone de texte 2">
              <a:extLst>
                <a:ext uri="{FF2B5EF4-FFF2-40B4-BE49-F238E27FC236}">
                  <a16:creationId xmlns:a16="http://schemas.microsoft.com/office/drawing/2014/main" id="{5642E0C7-15AE-FF9A-3E41-0A6A870CE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426" y="4550831"/>
              <a:ext cx="4118667" cy="505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fr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4C19E3-C0D3-767C-96B0-876FCC5FEFC4}"/>
                </a:ext>
              </a:extLst>
            </p:cNvPr>
            <p:cNvSpPr/>
            <p:nvPr/>
          </p:nvSpPr>
          <p:spPr>
            <a:xfrm>
              <a:off x="3966210" y="1325879"/>
              <a:ext cx="268980" cy="46977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BE"/>
            </a:p>
          </p:txBody>
        </p:sp>
        <p:sp>
          <p:nvSpPr>
            <p:cNvPr id="22" name="Zone de texte 2">
              <a:extLst>
                <a:ext uri="{FF2B5EF4-FFF2-40B4-BE49-F238E27FC236}">
                  <a16:creationId xmlns:a16="http://schemas.microsoft.com/office/drawing/2014/main" id="{4F45F81F-5796-A010-ACD6-B2EF8F55A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9270" y="1574735"/>
              <a:ext cx="1624983" cy="364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BE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H-12 of strychnine</a:t>
              </a:r>
              <a:endParaRPr lang="fr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B90F862-CB19-2A1B-D12B-DD317DBFEACF}"/>
                </a:ext>
              </a:extLst>
            </p:cNvPr>
            <p:cNvSpPr txBox="1"/>
            <p:nvPr/>
          </p:nvSpPr>
          <p:spPr>
            <a:xfrm>
              <a:off x="8333755" y="2459746"/>
              <a:ext cx="3308679" cy="2837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600" b="1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r>
                <a:rPr lang="en-US" sz="1600" dirty="0"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Proton spectrum of strychnine reference.</a:t>
              </a: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600" b="1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en-US" sz="16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Proton spectrum </a:t>
              </a:r>
              <a:r>
                <a:rPr lang="en-US" sz="1600" dirty="0"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of the methanolic crude extract of </a:t>
              </a:r>
              <a:r>
                <a:rPr lang="en-US" sz="1600" i="1" dirty="0"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Strychnos densiflora</a:t>
              </a:r>
              <a:r>
                <a:rPr lang="en-US" sz="1600" dirty="0"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trunk barks</a:t>
              </a:r>
              <a:r>
                <a:rPr lang="en-US" sz="16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BE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600" b="1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r>
                <a:rPr lang="en-US" sz="1600" dirty="0"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Proton spectrum of the same sample as B with strychnine added.</a:t>
              </a:r>
              <a:endParaRPr lang="fr-BE" sz="1600" dirty="0"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3A47AFF-3EA6-B7E4-2C0B-7CBB7DDC8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63" y="668944"/>
            <a:ext cx="1972404" cy="161569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F8E9A77-A520-4892-9B4F-7B0DA1963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434" y="9029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035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Additional analyses to confirm the presence of strychnine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19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29E95A-B4BD-48ED-932C-004E00733B72}"/>
              </a:ext>
            </a:extLst>
          </p:cNvPr>
          <p:cNvGrpSpPr/>
          <p:nvPr/>
        </p:nvGrpSpPr>
        <p:grpSpPr>
          <a:xfrm>
            <a:off x="1023861" y="1884697"/>
            <a:ext cx="2113200" cy="846000"/>
            <a:chOff x="0" y="707263"/>
            <a:chExt cx="1518761" cy="607504"/>
          </a:xfrm>
        </p:grpSpPr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FAF0BDAB-2514-422F-9DCD-47642226AF8E}"/>
                </a:ext>
              </a:extLst>
            </p:cNvPr>
            <p:cNvSpPr/>
            <p:nvPr/>
          </p:nvSpPr>
          <p:spPr>
            <a:xfrm>
              <a:off x="0" y="707263"/>
              <a:ext cx="1518761" cy="607504"/>
            </a:xfrm>
            <a:prstGeom prst="chevron">
              <a:avLst/>
            </a:prstGeom>
            <a:solidFill>
              <a:srgbClr val="20047A"/>
            </a:solidFill>
            <a:ln>
              <a:solidFill>
                <a:srgbClr val="FFFF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èche : chevron 4">
              <a:extLst>
                <a:ext uri="{FF2B5EF4-FFF2-40B4-BE49-F238E27FC236}">
                  <a16:creationId xmlns:a16="http://schemas.microsoft.com/office/drawing/2014/main" id="{381E85D9-6E8D-4A39-8AD4-F27ABD15FF2B}"/>
                </a:ext>
              </a:extLst>
            </p:cNvPr>
            <p:cNvSpPr txBox="1"/>
            <p:nvPr/>
          </p:nvSpPr>
          <p:spPr>
            <a:xfrm>
              <a:off x="303752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Franklin Gothic Book" panose="020B0503020102020204" pitchFamily="34" charset="0"/>
                </a:rPr>
                <a:t>TLC</a:t>
              </a:r>
              <a:endParaRPr lang="en-US" sz="1400" b="1" kern="1200" noProof="0" dirty="0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89C097D-B654-4618-9E5C-93848FB9F1B6}"/>
              </a:ext>
            </a:extLst>
          </p:cNvPr>
          <p:cNvGrpSpPr/>
          <p:nvPr/>
        </p:nvGrpSpPr>
        <p:grpSpPr>
          <a:xfrm>
            <a:off x="2943736" y="1898206"/>
            <a:ext cx="2113200" cy="846000"/>
            <a:chOff x="1366885" y="707263"/>
            <a:chExt cx="1518761" cy="607504"/>
          </a:xfrm>
        </p:grpSpPr>
        <p:sp>
          <p:nvSpPr>
            <p:cNvPr id="9" name="Flèche : chevron 8">
              <a:extLst>
                <a:ext uri="{FF2B5EF4-FFF2-40B4-BE49-F238E27FC236}">
                  <a16:creationId xmlns:a16="http://schemas.microsoft.com/office/drawing/2014/main" id="{C2D0D7AA-0320-4947-9951-13475D9FEECB}"/>
                </a:ext>
              </a:extLst>
            </p:cNvPr>
            <p:cNvSpPr/>
            <p:nvPr/>
          </p:nvSpPr>
          <p:spPr>
            <a:xfrm>
              <a:off x="1366885" y="707263"/>
              <a:ext cx="1518761" cy="607504"/>
            </a:xfrm>
            <a:prstGeom prst="chevron">
              <a:avLst/>
            </a:prstGeom>
            <a:solidFill>
              <a:srgbClr val="3306C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èche : chevron 6">
              <a:extLst>
                <a:ext uri="{FF2B5EF4-FFF2-40B4-BE49-F238E27FC236}">
                  <a16:creationId xmlns:a16="http://schemas.microsoft.com/office/drawing/2014/main" id="{1A3D0886-307C-4087-87DD-50901214BE00}"/>
                </a:ext>
              </a:extLst>
            </p:cNvPr>
            <p:cNvSpPr txBox="1"/>
            <p:nvPr/>
          </p:nvSpPr>
          <p:spPr>
            <a:xfrm>
              <a:off x="1670637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NMR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89271B4-683B-47D3-A35C-076133052D14}"/>
              </a:ext>
            </a:extLst>
          </p:cNvPr>
          <p:cNvGrpSpPr/>
          <p:nvPr/>
        </p:nvGrpSpPr>
        <p:grpSpPr>
          <a:xfrm>
            <a:off x="4865795" y="1907126"/>
            <a:ext cx="2112068" cy="844827"/>
            <a:chOff x="3804096" y="1588948"/>
            <a:chExt cx="2112068" cy="844827"/>
          </a:xfrm>
        </p:grpSpPr>
        <p:sp>
          <p:nvSpPr>
            <p:cNvPr id="12" name="Flèche : chevron 11">
              <a:extLst>
                <a:ext uri="{FF2B5EF4-FFF2-40B4-BE49-F238E27FC236}">
                  <a16:creationId xmlns:a16="http://schemas.microsoft.com/office/drawing/2014/main" id="{9D502A09-8109-4AF6-85D6-E2991EFC2651}"/>
                </a:ext>
              </a:extLst>
            </p:cNvPr>
            <p:cNvSpPr/>
            <p:nvPr/>
          </p:nvSpPr>
          <p:spPr>
            <a:xfrm>
              <a:off x="3804096" y="1588948"/>
              <a:ext cx="2112068" cy="844827"/>
            </a:xfrm>
            <a:prstGeom prst="chevron">
              <a:avLst/>
            </a:prstGeom>
            <a:solidFill>
              <a:srgbClr val="3E07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èche : chevron 4">
              <a:extLst>
                <a:ext uri="{FF2B5EF4-FFF2-40B4-BE49-F238E27FC236}">
                  <a16:creationId xmlns:a16="http://schemas.microsoft.com/office/drawing/2014/main" id="{C4E739A5-29F5-4E65-A9C2-0CA88E1A5BD6}"/>
                </a:ext>
              </a:extLst>
            </p:cNvPr>
            <p:cNvSpPr txBox="1"/>
            <p:nvPr/>
          </p:nvSpPr>
          <p:spPr>
            <a:xfrm>
              <a:off x="4226510" y="1588948"/>
              <a:ext cx="1267241" cy="84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HPLC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8DE7E82B-3CA1-4F13-952C-5095A7C01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18" t="20720" r="11120" b="25482"/>
          <a:stretch/>
        </p:blipFill>
        <p:spPr>
          <a:xfrm>
            <a:off x="5039966" y="2798955"/>
            <a:ext cx="2112068" cy="36717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FE81F8D-3545-414F-89EF-5412DB8C8685}"/>
              </a:ext>
            </a:extLst>
          </p:cNvPr>
          <p:cNvSpPr txBox="1"/>
          <p:nvPr/>
        </p:nvSpPr>
        <p:spPr>
          <a:xfrm>
            <a:off x="7809896" y="3619166"/>
            <a:ext cx="2934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u="sng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Column</a:t>
            </a:r>
            <a:r>
              <a:rPr lang="en-US" sz="18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XBridge</a:t>
            </a:r>
            <a:r>
              <a:rPr lang="en-US" sz="1800" baseline="30000" dirty="0"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  <a:r>
              <a:rPr lang="en-US" sz="18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(150 x 4.6 mm, 3.5 µm)</a:t>
            </a:r>
          </a:p>
          <a:p>
            <a:pPr algn="just"/>
            <a:endParaRPr lang="en-US" dirty="0">
              <a:solidFill>
                <a:srgbClr val="00000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u="sng" dirty="0">
                <a:solidFill>
                  <a:srgbClr val="00000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 phase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triethylamine, acetonitrile HPLC, methanol HPLC and tris buffer (pH=9) with different proportions</a:t>
            </a:r>
            <a:endParaRPr lang="fr-BE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7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E5EB4-23A4-9428-E244-8D3331C3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2642" cy="1499616"/>
          </a:xfrm>
        </p:spPr>
        <p:txBody>
          <a:bodyPr>
            <a:normAutofit/>
          </a:bodyPr>
          <a:lstStyle/>
          <a:p>
            <a:pPr algn="just"/>
            <a:r>
              <a:rPr lang="en-US" sz="3600" i="1" dirty="0">
                <a:latin typeface="Franklin Gothic Book" panose="020B0503020102020204" pitchFamily="34" charset="0"/>
              </a:rPr>
              <a:t>Strychnos</a:t>
            </a:r>
            <a:r>
              <a:rPr lang="en-US" sz="3600" dirty="0">
                <a:latin typeface="Franklin Gothic Book" panose="020B0503020102020204" pitchFamily="34" charset="0"/>
              </a:rPr>
              <a:t> alkaloids, a famous phytochemical class through the arts</a:t>
            </a:r>
            <a:endParaRPr lang="fr-BE" sz="3600" dirty="0">
              <a:latin typeface="Franklin Gothic Book" panose="020B05030201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5B182B-BFCE-47D2-DBAF-2067C84B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2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CDB08D-837F-3CCE-FB52-3F7D1B53D6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0A1A62-59A8-4C82-9EA9-E1BCEB620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2734076"/>
            <a:ext cx="2014151" cy="30873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2080CE-2F3D-4EA2-BF74-11A7FAC40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094" y="2734076"/>
            <a:ext cx="2268198" cy="3087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353781-38BB-47D1-A2BA-D5DDF0394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107" y="2734076"/>
            <a:ext cx="4130059" cy="3087384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6EA66423-C4A8-4CF6-B28B-A52A870E5DE9}"/>
              </a:ext>
            </a:extLst>
          </p:cNvPr>
          <p:cNvGrpSpPr/>
          <p:nvPr/>
        </p:nvGrpSpPr>
        <p:grpSpPr>
          <a:xfrm>
            <a:off x="3957953" y="3112720"/>
            <a:ext cx="2316480" cy="2330096"/>
            <a:chOff x="2823854" y="4277768"/>
            <a:chExt cx="2316480" cy="233009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EBA44BD-BF06-476D-8B43-7C56F47A5AA6}"/>
                </a:ext>
              </a:extLst>
            </p:cNvPr>
            <p:cNvSpPr txBox="1"/>
            <p:nvPr/>
          </p:nvSpPr>
          <p:spPr>
            <a:xfrm>
              <a:off x="3237434" y="6238532"/>
              <a:ext cx="1489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>
                  <a:latin typeface="Franklin Gothic Book" panose="020B0503020102020204" pitchFamily="34" charset="0"/>
                </a:rPr>
                <a:t>Strychnine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0744FC0-B47C-4A48-9129-E78ECADEE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3854" y="4277768"/>
              <a:ext cx="2316480" cy="1938528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AC9F4E2B-8DF5-09CA-85C4-BE56A37B0AE1}"/>
              </a:ext>
            </a:extLst>
          </p:cNvPr>
          <p:cNvGrpSpPr/>
          <p:nvPr/>
        </p:nvGrpSpPr>
        <p:grpSpPr>
          <a:xfrm>
            <a:off x="3789593" y="3139200"/>
            <a:ext cx="2653200" cy="2329012"/>
            <a:chOff x="3560400" y="3139200"/>
            <a:chExt cx="2653200" cy="232901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57A73CA-958D-4B50-BCB3-0598D49EF753}"/>
                </a:ext>
              </a:extLst>
            </p:cNvPr>
            <p:cNvSpPr txBox="1"/>
            <p:nvPr/>
          </p:nvSpPr>
          <p:spPr>
            <a:xfrm>
              <a:off x="4142123" y="5098880"/>
              <a:ext cx="1489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>
                  <a:latin typeface="Franklin Gothic Book" panose="020B0503020102020204" pitchFamily="34" charset="0"/>
                </a:rPr>
                <a:t>Curare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2657F20-4A1C-3516-5D6F-A041A7630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60400" y="3139200"/>
              <a:ext cx="2653200" cy="193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95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36A9B2A-AD0C-4CC4-B77A-9300821D38ED}"/>
              </a:ext>
            </a:extLst>
          </p:cNvPr>
          <p:cNvSpPr/>
          <p:nvPr/>
        </p:nvSpPr>
        <p:spPr>
          <a:xfrm>
            <a:off x="8817429" y="6337238"/>
            <a:ext cx="1926771" cy="43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HPLC analyses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20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4CF800B-2CD5-BEEA-F267-2ACE2BCFD25A}"/>
              </a:ext>
            </a:extLst>
          </p:cNvPr>
          <p:cNvGrpSpPr/>
          <p:nvPr/>
        </p:nvGrpSpPr>
        <p:grpSpPr>
          <a:xfrm>
            <a:off x="287527" y="1432490"/>
            <a:ext cx="6495646" cy="5312534"/>
            <a:chOff x="0" y="0"/>
            <a:chExt cx="5760720" cy="4567328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EA26C9DB-7D59-F603-5946-05CDECC92669}"/>
                </a:ext>
              </a:extLst>
            </p:cNvPr>
            <p:cNvGrpSpPr/>
            <p:nvPr/>
          </p:nvGrpSpPr>
          <p:grpSpPr>
            <a:xfrm>
              <a:off x="0" y="0"/>
              <a:ext cx="5760720" cy="4567328"/>
              <a:chOff x="0" y="0"/>
              <a:chExt cx="5760720" cy="4567328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B1D373C1-857C-00CD-4490-BEA9B8E63DF1}"/>
                  </a:ext>
                </a:extLst>
              </p:cNvPr>
              <p:cNvGrpSpPr/>
              <p:nvPr/>
            </p:nvGrpSpPr>
            <p:grpSpPr>
              <a:xfrm>
                <a:off x="0" y="0"/>
                <a:ext cx="5760720" cy="2743200"/>
                <a:chOff x="0" y="0"/>
                <a:chExt cx="5760720" cy="2743444"/>
              </a:xfrm>
            </p:grpSpPr>
            <p:pic>
              <p:nvPicPr>
                <p:cNvPr id="45" name="Image 44">
                  <a:extLst>
                    <a:ext uri="{FF2B5EF4-FFF2-40B4-BE49-F238E27FC236}">
                      <a16:creationId xmlns:a16="http://schemas.microsoft.com/office/drawing/2014/main" id="{8461F501-E723-F7C3-4888-FC6580CB44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" y="1406769"/>
                  <a:ext cx="5753100" cy="1336675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118BE03-33DE-585F-6EB6-3F17E7311AA7}"/>
                    </a:ext>
                  </a:extLst>
                </p:cNvPr>
                <p:cNvSpPr/>
                <p:nvPr/>
              </p:nvSpPr>
              <p:spPr>
                <a:xfrm>
                  <a:off x="1224717" y="2577697"/>
                  <a:ext cx="2158365" cy="1073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BE"/>
                </a:p>
              </p:txBody>
            </p:sp>
            <p:sp>
              <p:nvSpPr>
                <p:cNvPr id="47" name="Zone de texte 2">
                  <a:extLst>
                    <a:ext uri="{FF2B5EF4-FFF2-40B4-BE49-F238E27FC236}">
                      <a16:creationId xmlns:a16="http://schemas.microsoft.com/office/drawing/2014/main" id="{C95A70D7-E071-F10F-545E-77E65D151F7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3920" y="1870175"/>
                  <a:ext cx="890270" cy="27305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BE" sz="120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Strychnine</a:t>
                  </a:r>
                  <a:endParaRPr lang="fr-BE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5EF6C646-4E67-4591-118E-9FFDF3220CEA}"/>
                    </a:ext>
                  </a:extLst>
                </p:cNvPr>
                <p:cNvCxnSpPr>
                  <a:endCxn id="47" idx="1"/>
                </p:cNvCxnSpPr>
                <p:nvPr/>
              </p:nvCxnSpPr>
              <p:spPr>
                <a:xfrm flipV="1">
                  <a:off x="2176355" y="2006522"/>
                  <a:ext cx="227565" cy="13179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Zone de texte 2">
                  <a:extLst>
                    <a:ext uri="{FF2B5EF4-FFF2-40B4-BE49-F238E27FC236}">
                      <a16:creationId xmlns:a16="http://schemas.microsoft.com/office/drawing/2014/main" id="{CDB95859-DEA4-CC46-48E4-94B0F8FE24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6902" y="1472970"/>
                  <a:ext cx="1929115" cy="24248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Retention time: 19.24 min</a:t>
                  </a:r>
                  <a:endParaRPr lang="fr-BE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3F3D6C6A-6EBE-5FA1-CEB4-FE6014FDB8D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760720" cy="1374140"/>
                  <a:chOff x="0" y="0"/>
                  <a:chExt cx="5760720" cy="1689100"/>
                </a:xfrm>
              </p:grpSpPr>
              <p:pic>
                <p:nvPicPr>
                  <p:cNvPr id="51" name="Image 50">
                    <a:extLst>
                      <a:ext uri="{FF2B5EF4-FFF2-40B4-BE49-F238E27FC236}">
                        <a16:creationId xmlns:a16="http://schemas.microsoft.com/office/drawing/2014/main" id="{8460DE9F-4D7B-7723-8A0F-0D4AF2F692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60720" cy="1689100"/>
                  </a:xfrm>
                  <a:prstGeom prst="rect">
                    <a:avLst/>
                  </a:prstGeom>
                </p:spPr>
              </p:pic>
              <p:sp>
                <p:nvSpPr>
                  <p:cNvPr id="52" name="Zone de texte 2">
                    <a:extLst>
                      <a:ext uri="{FF2B5EF4-FFF2-40B4-BE49-F238E27FC236}">
                        <a16:creationId xmlns:a16="http://schemas.microsoft.com/office/drawing/2014/main" id="{A8AAC275-1A34-57F6-7EF3-AA92895101B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38400" y="620482"/>
                    <a:ext cx="891540" cy="33566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BE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Strychnine</a:t>
                    </a:r>
                    <a:endParaRPr lang="fr-BE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53" name="Connecteur droit 52">
                    <a:extLst>
                      <a:ext uri="{FF2B5EF4-FFF2-40B4-BE49-F238E27FC236}">
                        <a16:creationId xmlns:a16="http://schemas.microsoft.com/office/drawing/2014/main" id="{7CB3DA58-6702-8BE1-8861-FE4ABD9E1AE0}"/>
                      </a:ext>
                    </a:extLst>
                  </p:cNvPr>
                  <p:cNvCxnSpPr>
                    <a:endCxn id="52" idx="1"/>
                  </p:cNvCxnSpPr>
                  <p:nvPr/>
                </p:nvCxnSpPr>
                <p:spPr>
                  <a:xfrm flipV="1">
                    <a:off x="2171700" y="788316"/>
                    <a:ext cx="266700" cy="2048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Zone de texte 2">
                    <a:extLst>
                      <a:ext uri="{FF2B5EF4-FFF2-40B4-BE49-F238E27FC236}">
                        <a16:creationId xmlns:a16="http://schemas.microsoft.com/office/drawing/2014/main" id="{505A6AB3-FC1A-4E23-27CF-B9C7F530639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2850" y="88900"/>
                    <a:ext cx="1931670" cy="3048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Retention time: 19.38 min</a:t>
                    </a:r>
                    <a:endParaRPr lang="fr-BE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2FA0D2A1-5EF4-38AE-A065-E7E162836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80438"/>
                <a:ext cx="5760720" cy="1786890"/>
              </a:xfrm>
              <a:prstGeom prst="rect">
                <a:avLst/>
              </a:prstGeom>
            </p:spPr>
          </p:pic>
          <p:sp>
            <p:nvSpPr>
              <p:cNvPr id="42" name="Zone de texte 2">
                <a:extLst>
                  <a:ext uri="{FF2B5EF4-FFF2-40B4-BE49-F238E27FC236}">
                    <a16:creationId xmlns:a16="http://schemas.microsoft.com/office/drawing/2014/main" id="{11958815-FFF8-82E6-4EDC-2672FFDC4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9783" y="3463134"/>
                <a:ext cx="890270" cy="2730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BE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Strychnine</a:t>
                </a:r>
                <a:endParaRPr lang="fr-BE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E6A362C3-C932-09F0-54B4-89FC62A049F4}"/>
                  </a:ext>
                </a:extLst>
              </p:cNvPr>
              <p:cNvCxnSpPr/>
              <p:nvPr/>
            </p:nvCxnSpPr>
            <p:spPr>
              <a:xfrm flipV="1">
                <a:off x="2172217" y="3595536"/>
                <a:ext cx="227330" cy="13525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Zone de texte 2">
                <a:extLst>
                  <a:ext uri="{FF2B5EF4-FFF2-40B4-BE49-F238E27FC236}">
                    <a16:creationId xmlns:a16="http://schemas.microsoft.com/office/drawing/2014/main" id="{39BC9CEC-A48D-1515-9258-1EEE3D21F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6901" y="2854914"/>
                <a:ext cx="1928495" cy="45926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Retention time: 19.38 min and 19.29 min</a:t>
                </a:r>
                <a:endParaRPr lang="fr-BE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Zone de texte 2">
              <a:extLst>
                <a:ext uri="{FF2B5EF4-FFF2-40B4-BE49-F238E27FC236}">
                  <a16:creationId xmlns:a16="http://schemas.microsoft.com/office/drawing/2014/main" id="{CCA03017-9236-4BFB-F4F8-5688B84F3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" y="76200"/>
              <a:ext cx="373380" cy="3505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BE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endParaRPr lang="fr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Zone de texte 2">
              <a:extLst>
                <a:ext uri="{FF2B5EF4-FFF2-40B4-BE49-F238E27FC236}">
                  <a16:creationId xmlns:a16="http://schemas.microsoft.com/office/drawing/2014/main" id="{82F1F150-BCE6-04E4-87F1-70B78AD6B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198" y="1463040"/>
              <a:ext cx="373380" cy="3505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BE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endParaRPr lang="fr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Zone de texte 2">
              <a:extLst>
                <a:ext uri="{FF2B5EF4-FFF2-40B4-BE49-F238E27FC236}">
                  <a16:creationId xmlns:a16="http://schemas.microsoft.com/office/drawing/2014/main" id="{BC837C1E-04CE-F999-554E-70A90E3BBD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903220"/>
              <a:ext cx="373380" cy="3505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BE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fr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0B6CDDD5-D39E-BB7E-3321-685309E2768F}"/>
              </a:ext>
            </a:extLst>
          </p:cNvPr>
          <p:cNvSpPr txBox="1"/>
          <p:nvPr/>
        </p:nvSpPr>
        <p:spPr>
          <a:xfrm>
            <a:off x="7441325" y="1427177"/>
            <a:ext cx="4087713" cy="3207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Chromatogram of methanolic extract of </a:t>
            </a:r>
            <a:r>
              <a:rPr lang="en-US" sz="1600" i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densiflora</a:t>
            </a:r>
            <a:r>
              <a:rPr lang="en-US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trunk barks (</a:t>
            </a:r>
            <a:r>
              <a:rPr lang="el-GR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λ=254 </a:t>
            </a:r>
            <a:r>
              <a:rPr lang="en-US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nm).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Chromatogram of strychnine reference (</a:t>
            </a:r>
            <a:r>
              <a:rPr lang="el-GR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λ=254 </a:t>
            </a:r>
            <a:r>
              <a:rPr lang="en-US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nm).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C: </a:t>
            </a:r>
            <a:r>
              <a:rPr lang="en-US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Comparison of chromatogram A (in blue) with the chromatogram of methanolic extract of </a:t>
            </a:r>
            <a:r>
              <a:rPr lang="en-US" sz="1600" i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densiflora</a:t>
            </a:r>
            <a:r>
              <a:rPr lang="en-US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trunk barks co-eluted with strychnine reference (in red) (</a:t>
            </a:r>
            <a:r>
              <a:rPr lang="el-GR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λ=254 </a:t>
            </a:r>
            <a:r>
              <a:rPr lang="en-US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nm).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D5357D9F-80EC-198F-0116-D02D13A44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64" y="4750370"/>
            <a:ext cx="3337588" cy="2011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14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Additional analyses to confirm the presence of strychnine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21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29E95A-B4BD-48ED-932C-004E00733B72}"/>
              </a:ext>
            </a:extLst>
          </p:cNvPr>
          <p:cNvGrpSpPr/>
          <p:nvPr/>
        </p:nvGrpSpPr>
        <p:grpSpPr>
          <a:xfrm>
            <a:off x="1023861" y="1884697"/>
            <a:ext cx="2113200" cy="846000"/>
            <a:chOff x="0" y="707263"/>
            <a:chExt cx="1518761" cy="607504"/>
          </a:xfrm>
        </p:grpSpPr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FAF0BDAB-2514-422F-9DCD-47642226AF8E}"/>
                </a:ext>
              </a:extLst>
            </p:cNvPr>
            <p:cNvSpPr/>
            <p:nvPr/>
          </p:nvSpPr>
          <p:spPr>
            <a:xfrm>
              <a:off x="0" y="707263"/>
              <a:ext cx="1518761" cy="607504"/>
            </a:xfrm>
            <a:prstGeom prst="chevron">
              <a:avLst/>
            </a:prstGeom>
            <a:solidFill>
              <a:srgbClr val="20047A"/>
            </a:solidFill>
            <a:ln>
              <a:solidFill>
                <a:srgbClr val="FFFF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èche : chevron 4">
              <a:extLst>
                <a:ext uri="{FF2B5EF4-FFF2-40B4-BE49-F238E27FC236}">
                  <a16:creationId xmlns:a16="http://schemas.microsoft.com/office/drawing/2014/main" id="{381E85D9-6E8D-4A39-8AD4-F27ABD15FF2B}"/>
                </a:ext>
              </a:extLst>
            </p:cNvPr>
            <p:cNvSpPr txBox="1"/>
            <p:nvPr/>
          </p:nvSpPr>
          <p:spPr>
            <a:xfrm>
              <a:off x="303752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Franklin Gothic Book" panose="020B0503020102020204" pitchFamily="34" charset="0"/>
                </a:rPr>
                <a:t>TLC</a:t>
              </a:r>
              <a:endParaRPr lang="en-US" sz="1400" b="1" kern="1200" noProof="0" dirty="0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89C097D-B654-4618-9E5C-93848FB9F1B6}"/>
              </a:ext>
            </a:extLst>
          </p:cNvPr>
          <p:cNvGrpSpPr/>
          <p:nvPr/>
        </p:nvGrpSpPr>
        <p:grpSpPr>
          <a:xfrm>
            <a:off x="2943736" y="1898206"/>
            <a:ext cx="2113200" cy="846000"/>
            <a:chOff x="1366885" y="707263"/>
            <a:chExt cx="1518761" cy="607504"/>
          </a:xfrm>
        </p:grpSpPr>
        <p:sp>
          <p:nvSpPr>
            <p:cNvPr id="9" name="Flèche : chevron 8">
              <a:extLst>
                <a:ext uri="{FF2B5EF4-FFF2-40B4-BE49-F238E27FC236}">
                  <a16:creationId xmlns:a16="http://schemas.microsoft.com/office/drawing/2014/main" id="{C2D0D7AA-0320-4947-9951-13475D9FEECB}"/>
                </a:ext>
              </a:extLst>
            </p:cNvPr>
            <p:cNvSpPr/>
            <p:nvPr/>
          </p:nvSpPr>
          <p:spPr>
            <a:xfrm>
              <a:off x="1366885" y="707263"/>
              <a:ext cx="1518761" cy="607504"/>
            </a:xfrm>
            <a:prstGeom prst="chevron">
              <a:avLst/>
            </a:prstGeom>
            <a:solidFill>
              <a:srgbClr val="3306C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èche : chevron 6">
              <a:extLst>
                <a:ext uri="{FF2B5EF4-FFF2-40B4-BE49-F238E27FC236}">
                  <a16:creationId xmlns:a16="http://schemas.microsoft.com/office/drawing/2014/main" id="{1A3D0886-307C-4087-87DD-50901214BE00}"/>
                </a:ext>
              </a:extLst>
            </p:cNvPr>
            <p:cNvSpPr txBox="1"/>
            <p:nvPr/>
          </p:nvSpPr>
          <p:spPr>
            <a:xfrm>
              <a:off x="1670637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NMR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89271B4-683B-47D3-A35C-076133052D14}"/>
              </a:ext>
            </a:extLst>
          </p:cNvPr>
          <p:cNvGrpSpPr/>
          <p:nvPr/>
        </p:nvGrpSpPr>
        <p:grpSpPr>
          <a:xfrm>
            <a:off x="4865795" y="1907126"/>
            <a:ext cx="2112068" cy="844827"/>
            <a:chOff x="3804096" y="1588948"/>
            <a:chExt cx="2112068" cy="844827"/>
          </a:xfrm>
        </p:grpSpPr>
        <p:sp>
          <p:nvSpPr>
            <p:cNvPr id="12" name="Flèche : chevron 11">
              <a:extLst>
                <a:ext uri="{FF2B5EF4-FFF2-40B4-BE49-F238E27FC236}">
                  <a16:creationId xmlns:a16="http://schemas.microsoft.com/office/drawing/2014/main" id="{9D502A09-8109-4AF6-85D6-E2991EFC2651}"/>
                </a:ext>
              </a:extLst>
            </p:cNvPr>
            <p:cNvSpPr/>
            <p:nvPr/>
          </p:nvSpPr>
          <p:spPr>
            <a:xfrm>
              <a:off x="3804096" y="1588948"/>
              <a:ext cx="2112068" cy="844827"/>
            </a:xfrm>
            <a:prstGeom prst="chevron">
              <a:avLst/>
            </a:prstGeom>
            <a:solidFill>
              <a:srgbClr val="3E07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èche : chevron 4">
              <a:extLst>
                <a:ext uri="{FF2B5EF4-FFF2-40B4-BE49-F238E27FC236}">
                  <a16:creationId xmlns:a16="http://schemas.microsoft.com/office/drawing/2014/main" id="{C4E739A5-29F5-4E65-A9C2-0CA88E1A5BD6}"/>
                </a:ext>
              </a:extLst>
            </p:cNvPr>
            <p:cNvSpPr txBox="1"/>
            <p:nvPr/>
          </p:nvSpPr>
          <p:spPr>
            <a:xfrm>
              <a:off x="4226510" y="1588948"/>
              <a:ext cx="1267241" cy="84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HPLC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4C04FD1-6EB7-4D5A-93B3-5ECC6E0A3729}"/>
              </a:ext>
            </a:extLst>
          </p:cNvPr>
          <p:cNvGrpSpPr/>
          <p:nvPr/>
        </p:nvGrpSpPr>
        <p:grpSpPr>
          <a:xfrm>
            <a:off x="6781681" y="1918013"/>
            <a:ext cx="2112068" cy="844827"/>
            <a:chOff x="5704958" y="1588948"/>
            <a:chExt cx="2112068" cy="844827"/>
          </a:xfrm>
        </p:grpSpPr>
        <p:sp>
          <p:nvSpPr>
            <p:cNvPr id="15" name="Flèche : chevron 14">
              <a:extLst>
                <a:ext uri="{FF2B5EF4-FFF2-40B4-BE49-F238E27FC236}">
                  <a16:creationId xmlns:a16="http://schemas.microsoft.com/office/drawing/2014/main" id="{355DED80-6517-4BB0-B56B-880659AA5DAC}"/>
                </a:ext>
              </a:extLst>
            </p:cNvPr>
            <p:cNvSpPr/>
            <p:nvPr/>
          </p:nvSpPr>
          <p:spPr>
            <a:xfrm>
              <a:off x="5704958" y="1588948"/>
              <a:ext cx="2112068" cy="844827"/>
            </a:xfrm>
            <a:prstGeom prst="chevron">
              <a:avLst/>
            </a:prstGeom>
            <a:solidFill>
              <a:srgbClr val="6334F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lèche : chevron 4">
              <a:extLst>
                <a:ext uri="{FF2B5EF4-FFF2-40B4-BE49-F238E27FC236}">
                  <a16:creationId xmlns:a16="http://schemas.microsoft.com/office/drawing/2014/main" id="{FCF2FB85-EE01-4BD2-8E5A-22F73E002AAD}"/>
                </a:ext>
              </a:extLst>
            </p:cNvPr>
            <p:cNvSpPr txBox="1"/>
            <p:nvPr/>
          </p:nvSpPr>
          <p:spPr>
            <a:xfrm>
              <a:off x="6127372" y="1588948"/>
              <a:ext cx="1267241" cy="84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 UPLC-MS/MS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AD82264C-F83E-4530-B70A-2C98B5984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38"/>
          <a:stretch/>
        </p:blipFill>
        <p:spPr>
          <a:xfrm>
            <a:off x="4851786" y="3034912"/>
            <a:ext cx="2488427" cy="335300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7CAC1F-0A6E-4E92-8C80-7B786281836C}"/>
              </a:ext>
            </a:extLst>
          </p:cNvPr>
          <p:cNvSpPr txBox="1"/>
          <p:nvPr/>
        </p:nvSpPr>
        <p:spPr>
          <a:xfrm>
            <a:off x="7783286" y="3972752"/>
            <a:ext cx="2960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>
                <a:latin typeface="Franklin Gothic Book" panose="020B0503020102020204" pitchFamily="34" charset="0"/>
              </a:rPr>
              <a:t>Column</a:t>
            </a:r>
            <a:r>
              <a:rPr lang="en-US" dirty="0">
                <a:latin typeface="Franklin Gothic Book" panose="020B0503020102020204" pitchFamily="34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Acquity BEH</a:t>
            </a:r>
            <a:r>
              <a:rPr lang="en-US" sz="1800" baseline="300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®</a:t>
            </a:r>
            <a:r>
              <a:rPr lang="en-US" sz="18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 C</a:t>
            </a:r>
            <a:r>
              <a:rPr lang="en-US" sz="1800" baseline="-250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18</a:t>
            </a:r>
            <a:endParaRPr lang="en-US" baseline="-25000" dirty="0">
              <a:solidFill>
                <a:srgbClr val="000000"/>
              </a:solidFill>
              <a:latin typeface="Franklin Gothic Book" panose="020B05030201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(100 x 2.1 mm, 1.7 µm)</a:t>
            </a:r>
            <a:endParaRPr lang="fr-BE" dirty="0">
              <a:latin typeface="Franklin Gothic Book" panose="020B0503020102020204" pitchFamily="34" charset="0"/>
            </a:endParaRPr>
          </a:p>
          <a:p>
            <a:pPr algn="just"/>
            <a:endParaRPr lang="fr-BE" dirty="0">
              <a:latin typeface="Franklin Gothic Book" panose="020B0503020102020204" pitchFamily="34" charset="0"/>
            </a:endParaRPr>
          </a:p>
          <a:p>
            <a:pPr algn="just"/>
            <a:r>
              <a:rPr lang="fr-BE" u="sng" dirty="0">
                <a:latin typeface="Franklin Gothic Book" panose="020B0503020102020204" pitchFamily="34" charset="0"/>
              </a:rPr>
              <a:t>Mobile phase</a:t>
            </a:r>
            <a:r>
              <a:rPr lang="fr-BE" dirty="0">
                <a:latin typeface="Franklin Gothic Book" panose="020B0503020102020204" pitchFamily="34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</a:rPr>
              <a:t>Water + 0.1% formic acid and acetonitrile</a:t>
            </a:r>
            <a:endParaRPr lang="fr-BE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FBD02A-F3B8-418B-9DF6-99BCCA44B371}"/>
              </a:ext>
            </a:extLst>
          </p:cNvPr>
          <p:cNvSpPr/>
          <p:nvPr/>
        </p:nvSpPr>
        <p:spPr>
          <a:xfrm>
            <a:off x="8893629" y="6357257"/>
            <a:ext cx="1850571" cy="38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6645" y="2776059"/>
            <a:ext cx="3034355" cy="985893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latin typeface="Franklin Gothic Book" panose="020B0503020102020204" pitchFamily="34" charset="0"/>
              </a:rPr>
              <a:t>UPLC-MS/MS analyses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22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45821-2617-7F75-F22C-C7867ADE440F}"/>
              </a:ext>
            </a:extLst>
          </p:cNvPr>
          <p:cNvSpPr/>
          <p:nvPr/>
        </p:nvSpPr>
        <p:spPr>
          <a:xfrm>
            <a:off x="845820" y="0"/>
            <a:ext cx="9991513" cy="584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70D1786-EA72-85F5-4DD3-C631C49C2676}"/>
              </a:ext>
            </a:extLst>
          </p:cNvPr>
          <p:cNvGrpSpPr/>
          <p:nvPr/>
        </p:nvGrpSpPr>
        <p:grpSpPr>
          <a:xfrm>
            <a:off x="1354667" y="94951"/>
            <a:ext cx="6979534" cy="6763049"/>
            <a:chOff x="0" y="0"/>
            <a:chExt cx="4213860" cy="4940935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AECF1E6-6EF8-C517-A5E0-852651EFB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13860" cy="4940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F3B9C5-5B4A-35A9-B50B-BD16AE5CB8ED}"/>
                </a:ext>
              </a:extLst>
            </p:cNvPr>
            <p:cNvSpPr/>
            <p:nvPr/>
          </p:nvSpPr>
          <p:spPr>
            <a:xfrm>
              <a:off x="698500" y="0"/>
              <a:ext cx="157480" cy="49193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BE"/>
            </a:p>
          </p:txBody>
        </p:sp>
        <p:sp>
          <p:nvSpPr>
            <p:cNvPr id="15" name="Zone de texte 2">
              <a:extLst>
                <a:ext uri="{FF2B5EF4-FFF2-40B4-BE49-F238E27FC236}">
                  <a16:creationId xmlns:a16="http://schemas.microsoft.com/office/drawing/2014/main" id="{C0A50FAA-03F1-397A-A859-E427A11D41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2034" y="34963"/>
              <a:ext cx="1469982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fr-BE" sz="1400" i="1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tricalysioides</a:t>
              </a:r>
              <a:r>
                <a:rPr lang="fr-BE" sz="14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(trunk barks)</a:t>
              </a:r>
              <a:endParaRPr lang="fr-BE" sz="24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Zone de texte 2">
              <a:extLst>
                <a:ext uri="{FF2B5EF4-FFF2-40B4-BE49-F238E27FC236}">
                  <a16:creationId xmlns:a16="http://schemas.microsoft.com/office/drawing/2014/main" id="{A0D15085-6F45-8DEE-2FC0-402A82A742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800" y="386330"/>
              <a:ext cx="839990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fr-BE" sz="1400" i="1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icaja</a:t>
              </a:r>
              <a:r>
                <a:rPr lang="fr-BE" sz="14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(roots)</a:t>
              </a:r>
              <a:endParaRPr lang="fr-BE" sz="24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Zone de texte 2">
              <a:extLst>
                <a:ext uri="{FF2B5EF4-FFF2-40B4-BE49-F238E27FC236}">
                  <a16:creationId xmlns:a16="http://schemas.microsoft.com/office/drawing/2014/main" id="{EE0F4A75-06F5-912A-3B75-1B22F3F6F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634" y="724996"/>
              <a:ext cx="1116232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fr-BE" sz="1400" i="1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icaja</a:t>
              </a:r>
              <a:r>
                <a:rPr lang="fr-BE" sz="14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(collar barks)</a:t>
              </a:r>
              <a:endParaRPr lang="fr-BE" sz="24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Zone de texte 2">
              <a:extLst>
                <a:ext uri="{FF2B5EF4-FFF2-40B4-BE49-F238E27FC236}">
                  <a16:creationId xmlns:a16="http://schemas.microsoft.com/office/drawing/2014/main" id="{EA83BC03-FB85-C070-B77E-416819255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6700" y="1059429"/>
              <a:ext cx="1388500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nux-vomica</a:t>
              </a:r>
              <a:r>
                <a:rPr lang="en-US" sz="1400" dirty="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(trunk barks)</a:t>
              </a:r>
              <a:endParaRPr lang="fr-BE" sz="24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Zone de texte 2">
              <a:extLst>
                <a:ext uri="{FF2B5EF4-FFF2-40B4-BE49-F238E27FC236}">
                  <a16:creationId xmlns:a16="http://schemas.microsoft.com/office/drawing/2014/main" id="{50DE7981-0291-AEF4-E58B-520F4C844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1734" y="1393862"/>
              <a:ext cx="1326892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nux-vomica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(root barks)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Zone de texte 2">
              <a:extLst>
                <a:ext uri="{FF2B5EF4-FFF2-40B4-BE49-F238E27FC236}">
                  <a16:creationId xmlns:a16="http://schemas.microsoft.com/office/drawing/2014/main" id="{80D73792-F924-28BD-A616-ABE7366A2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700" y="1728296"/>
              <a:ext cx="1128157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nux-vomica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(seeds)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Zone de texte 2">
              <a:extLst>
                <a:ext uri="{FF2B5EF4-FFF2-40B4-BE49-F238E27FC236}">
                  <a16:creationId xmlns:a16="http://schemas.microsoft.com/office/drawing/2014/main" id="{473EA50C-F20E-B76D-D55F-ED64D7DAB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0834" y="2062729"/>
              <a:ext cx="907560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ignatii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(fruits)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Zone de texte 2">
              <a:extLst>
                <a:ext uri="{FF2B5EF4-FFF2-40B4-BE49-F238E27FC236}">
                  <a16:creationId xmlns:a16="http://schemas.microsoft.com/office/drawing/2014/main" id="{E61A1AC8-410E-60E9-56D9-C69CDCCBA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434" y="2511463"/>
              <a:ext cx="1444809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camptoneura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(trunk barks)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Zone de texte 2">
              <a:extLst>
                <a:ext uri="{FF2B5EF4-FFF2-40B4-BE49-F238E27FC236}">
                  <a16:creationId xmlns:a16="http://schemas.microsoft.com/office/drawing/2014/main" id="{1B4080EB-93E4-424B-7A11-23BF23B81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267" y="2845896"/>
              <a:ext cx="1331529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congolana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(trunk barks)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 de texte 2">
              <a:extLst>
                <a:ext uri="{FF2B5EF4-FFF2-40B4-BE49-F238E27FC236}">
                  <a16:creationId xmlns:a16="http://schemas.microsoft.com/office/drawing/2014/main" id="{884D9922-A57A-D58E-43C7-B3AAB5D5E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9334" y="3853429"/>
              <a:ext cx="1467995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tchibangensis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(trunk barks)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Zone de texte 2">
              <a:extLst>
                <a:ext uri="{FF2B5EF4-FFF2-40B4-BE49-F238E27FC236}">
                  <a16:creationId xmlns:a16="http://schemas.microsoft.com/office/drawing/2014/main" id="{067C467E-6866-B857-C683-BC8F91BAA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5967" y="3514763"/>
              <a:ext cx="1312981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densiflora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(trunk barks)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Zone de texte 2">
              <a:extLst>
                <a:ext uri="{FF2B5EF4-FFF2-40B4-BE49-F238E27FC236}">
                  <a16:creationId xmlns:a16="http://schemas.microsoft.com/office/drawing/2014/main" id="{7F1514C0-8A90-EF67-1BA7-EDF04B0916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5667" y="3180330"/>
              <a:ext cx="1179828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boonei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(trunk barks)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Zone de texte 2">
              <a:extLst>
                <a:ext uri="{FF2B5EF4-FFF2-40B4-BE49-F238E27FC236}">
                  <a16:creationId xmlns:a16="http://schemas.microsoft.com/office/drawing/2014/main" id="{AFAAFEFF-88CE-1D78-ADF3-F19C36CD9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9467" y="4183629"/>
              <a:ext cx="1256010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i="1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S. usambarensis</a:t>
              </a: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(leaves)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Zone de texte 2">
              <a:extLst>
                <a:ext uri="{FF2B5EF4-FFF2-40B4-BE49-F238E27FC236}">
                  <a16:creationId xmlns:a16="http://schemas.microsoft.com/office/drawing/2014/main" id="{B64C2F8B-A057-28C8-3504-9D7185A3B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189" y="4526529"/>
              <a:ext cx="673052" cy="21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>
                  <a:effectLst/>
                  <a:latin typeface="Franklin Gothic Book" panose="020B0503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Strychnine</a:t>
              </a:r>
              <a:endParaRPr lang="fr-BE" sz="24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797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2C51-7ACA-44C8-B26F-CBA75A86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49161"/>
            <a:ext cx="9720072" cy="98589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ranklin Gothic Book" panose="020B0503020102020204" pitchFamily="34" charset="0"/>
              </a:rPr>
              <a:t>Additional analyses to confirm the presence of strychnine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A34379-9DD7-4ED7-9112-07534CD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23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29E95A-B4BD-48ED-932C-004E00733B72}"/>
              </a:ext>
            </a:extLst>
          </p:cNvPr>
          <p:cNvGrpSpPr/>
          <p:nvPr/>
        </p:nvGrpSpPr>
        <p:grpSpPr>
          <a:xfrm>
            <a:off x="1023861" y="1884697"/>
            <a:ext cx="2113200" cy="846000"/>
            <a:chOff x="0" y="707263"/>
            <a:chExt cx="1518761" cy="607504"/>
          </a:xfrm>
        </p:grpSpPr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FAF0BDAB-2514-422F-9DCD-47642226AF8E}"/>
                </a:ext>
              </a:extLst>
            </p:cNvPr>
            <p:cNvSpPr/>
            <p:nvPr/>
          </p:nvSpPr>
          <p:spPr>
            <a:xfrm>
              <a:off x="0" y="707263"/>
              <a:ext cx="1518761" cy="607504"/>
            </a:xfrm>
            <a:prstGeom prst="chevron">
              <a:avLst/>
            </a:prstGeom>
            <a:solidFill>
              <a:srgbClr val="20047A"/>
            </a:solidFill>
            <a:ln>
              <a:solidFill>
                <a:srgbClr val="FFFF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èche : chevron 4">
              <a:extLst>
                <a:ext uri="{FF2B5EF4-FFF2-40B4-BE49-F238E27FC236}">
                  <a16:creationId xmlns:a16="http://schemas.microsoft.com/office/drawing/2014/main" id="{381E85D9-6E8D-4A39-8AD4-F27ABD15FF2B}"/>
                </a:ext>
              </a:extLst>
            </p:cNvPr>
            <p:cNvSpPr txBox="1"/>
            <p:nvPr/>
          </p:nvSpPr>
          <p:spPr>
            <a:xfrm>
              <a:off x="303752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Franklin Gothic Book" panose="020B0503020102020204" pitchFamily="34" charset="0"/>
                </a:rPr>
                <a:t>TLC</a:t>
              </a:r>
              <a:endParaRPr lang="en-US" sz="1400" b="1" kern="1200" noProof="0" dirty="0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89C097D-B654-4618-9E5C-93848FB9F1B6}"/>
              </a:ext>
            </a:extLst>
          </p:cNvPr>
          <p:cNvGrpSpPr/>
          <p:nvPr/>
        </p:nvGrpSpPr>
        <p:grpSpPr>
          <a:xfrm>
            <a:off x="2943736" y="1898206"/>
            <a:ext cx="2113200" cy="846000"/>
            <a:chOff x="1366885" y="707263"/>
            <a:chExt cx="1518761" cy="607504"/>
          </a:xfrm>
        </p:grpSpPr>
        <p:sp>
          <p:nvSpPr>
            <p:cNvPr id="9" name="Flèche : chevron 8">
              <a:extLst>
                <a:ext uri="{FF2B5EF4-FFF2-40B4-BE49-F238E27FC236}">
                  <a16:creationId xmlns:a16="http://schemas.microsoft.com/office/drawing/2014/main" id="{C2D0D7AA-0320-4947-9951-13475D9FEECB}"/>
                </a:ext>
              </a:extLst>
            </p:cNvPr>
            <p:cNvSpPr/>
            <p:nvPr/>
          </p:nvSpPr>
          <p:spPr>
            <a:xfrm>
              <a:off x="1366885" y="707263"/>
              <a:ext cx="1518761" cy="607504"/>
            </a:xfrm>
            <a:prstGeom prst="chevron">
              <a:avLst/>
            </a:prstGeom>
            <a:solidFill>
              <a:srgbClr val="3306C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èche : chevron 6">
              <a:extLst>
                <a:ext uri="{FF2B5EF4-FFF2-40B4-BE49-F238E27FC236}">
                  <a16:creationId xmlns:a16="http://schemas.microsoft.com/office/drawing/2014/main" id="{1A3D0886-307C-4087-87DD-50901214BE00}"/>
                </a:ext>
              </a:extLst>
            </p:cNvPr>
            <p:cNvSpPr txBox="1"/>
            <p:nvPr/>
          </p:nvSpPr>
          <p:spPr>
            <a:xfrm>
              <a:off x="1670637" y="707263"/>
              <a:ext cx="911257" cy="607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NMR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89271B4-683B-47D3-A35C-076133052D14}"/>
              </a:ext>
            </a:extLst>
          </p:cNvPr>
          <p:cNvGrpSpPr/>
          <p:nvPr/>
        </p:nvGrpSpPr>
        <p:grpSpPr>
          <a:xfrm>
            <a:off x="4865795" y="1907126"/>
            <a:ext cx="2112068" cy="844827"/>
            <a:chOff x="3804096" y="1588948"/>
            <a:chExt cx="2112068" cy="844827"/>
          </a:xfrm>
        </p:grpSpPr>
        <p:sp>
          <p:nvSpPr>
            <p:cNvPr id="12" name="Flèche : chevron 11">
              <a:extLst>
                <a:ext uri="{FF2B5EF4-FFF2-40B4-BE49-F238E27FC236}">
                  <a16:creationId xmlns:a16="http://schemas.microsoft.com/office/drawing/2014/main" id="{9D502A09-8109-4AF6-85D6-E2991EFC2651}"/>
                </a:ext>
              </a:extLst>
            </p:cNvPr>
            <p:cNvSpPr/>
            <p:nvPr/>
          </p:nvSpPr>
          <p:spPr>
            <a:xfrm>
              <a:off x="3804096" y="1588948"/>
              <a:ext cx="2112068" cy="844827"/>
            </a:xfrm>
            <a:prstGeom prst="chevron">
              <a:avLst/>
            </a:prstGeom>
            <a:solidFill>
              <a:srgbClr val="3E07E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èche : chevron 4">
              <a:extLst>
                <a:ext uri="{FF2B5EF4-FFF2-40B4-BE49-F238E27FC236}">
                  <a16:creationId xmlns:a16="http://schemas.microsoft.com/office/drawing/2014/main" id="{C4E739A5-29F5-4E65-A9C2-0CA88E1A5BD6}"/>
                </a:ext>
              </a:extLst>
            </p:cNvPr>
            <p:cNvSpPr txBox="1"/>
            <p:nvPr/>
          </p:nvSpPr>
          <p:spPr>
            <a:xfrm>
              <a:off x="4226510" y="1588948"/>
              <a:ext cx="1267241" cy="84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HPLC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4C04FD1-6EB7-4D5A-93B3-5ECC6E0A3729}"/>
              </a:ext>
            </a:extLst>
          </p:cNvPr>
          <p:cNvGrpSpPr/>
          <p:nvPr/>
        </p:nvGrpSpPr>
        <p:grpSpPr>
          <a:xfrm>
            <a:off x="6781681" y="1918013"/>
            <a:ext cx="2112068" cy="844827"/>
            <a:chOff x="5704958" y="1588948"/>
            <a:chExt cx="2112068" cy="844827"/>
          </a:xfrm>
        </p:grpSpPr>
        <p:sp>
          <p:nvSpPr>
            <p:cNvPr id="15" name="Flèche : chevron 14">
              <a:extLst>
                <a:ext uri="{FF2B5EF4-FFF2-40B4-BE49-F238E27FC236}">
                  <a16:creationId xmlns:a16="http://schemas.microsoft.com/office/drawing/2014/main" id="{355DED80-6517-4BB0-B56B-880659AA5DAC}"/>
                </a:ext>
              </a:extLst>
            </p:cNvPr>
            <p:cNvSpPr/>
            <p:nvPr/>
          </p:nvSpPr>
          <p:spPr>
            <a:xfrm>
              <a:off x="5704958" y="1588948"/>
              <a:ext cx="2112068" cy="844827"/>
            </a:xfrm>
            <a:prstGeom prst="chevron">
              <a:avLst/>
            </a:prstGeom>
            <a:solidFill>
              <a:srgbClr val="6334F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lèche : chevron 4">
              <a:extLst>
                <a:ext uri="{FF2B5EF4-FFF2-40B4-BE49-F238E27FC236}">
                  <a16:creationId xmlns:a16="http://schemas.microsoft.com/office/drawing/2014/main" id="{FCF2FB85-EE01-4BD2-8E5A-22F73E002AAD}"/>
                </a:ext>
              </a:extLst>
            </p:cNvPr>
            <p:cNvSpPr txBox="1"/>
            <p:nvPr/>
          </p:nvSpPr>
          <p:spPr>
            <a:xfrm>
              <a:off x="6127372" y="1588948"/>
              <a:ext cx="1267241" cy="84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Franklin Gothic Book" panose="020B0503020102020204" pitchFamily="34" charset="0"/>
                </a:rPr>
                <a:t> UPLC-MS/MS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F9D43BF-35D2-4A81-A5CF-459D43E62CC1}"/>
              </a:ext>
            </a:extLst>
          </p:cNvPr>
          <p:cNvGrpSpPr/>
          <p:nvPr/>
        </p:nvGrpSpPr>
        <p:grpSpPr>
          <a:xfrm>
            <a:off x="8675797" y="1918015"/>
            <a:ext cx="2112068" cy="844827"/>
            <a:chOff x="7616706" y="1588948"/>
            <a:chExt cx="2112068" cy="844827"/>
          </a:xfrm>
        </p:grpSpPr>
        <p:sp>
          <p:nvSpPr>
            <p:cNvPr id="18" name="Flèche : chevron 17">
              <a:extLst>
                <a:ext uri="{FF2B5EF4-FFF2-40B4-BE49-F238E27FC236}">
                  <a16:creationId xmlns:a16="http://schemas.microsoft.com/office/drawing/2014/main" id="{14817839-FC5B-40D8-9EB5-5389FAB78DDF}"/>
                </a:ext>
              </a:extLst>
            </p:cNvPr>
            <p:cNvSpPr/>
            <p:nvPr/>
          </p:nvSpPr>
          <p:spPr>
            <a:xfrm>
              <a:off x="7616706" y="1588948"/>
              <a:ext cx="2112068" cy="844827"/>
            </a:xfrm>
            <a:prstGeom prst="chevron">
              <a:avLst/>
            </a:prstGeom>
            <a:solidFill>
              <a:srgbClr val="9575F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èche : chevron 4">
              <a:extLst>
                <a:ext uri="{FF2B5EF4-FFF2-40B4-BE49-F238E27FC236}">
                  <a16:creationId xmlns:a16="http://schemas.microsoft.com/office/drawing/2014/main" id="{D3F48C96-690A-48A6-A44A-F92DD42F7F3C}"/>
                </a:ext>
              </a:extLst>
            </p:cNvPr>
            <p:cNvSpPr txBox="1"/>
            <p:nvPr/>
          </p:nvSpPr>
          <p:spPr>
            <a:xfrm>
              <a:off x="8039120" y="1588948"/>
              <a:ext cx="1267241" cy="84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b="1" kern="1200" noProof="0" dirty="0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21" name="Flèche : chevron 4">
            <a:extLst>
              <a:ext uri="{FF2B5EF4-FFF2-40B4-BE49-F238E27FC236}">
                <a16:creationId xmlns:a16="http://schemas.microsoft.com/office/drawing/2014/main" id="{F3643EA7-5423-A5BB-E7A0-2C59CDC3E3D0}"/>
              </a:ext>
            </a:extLst>
          </p:cNvPr>
          <p:cNvSpPr txBox="1"/>
          <p:nvPr/>
        </p:nvSpPr>
        <p:spPr>
          <a:xfrm>
            <a:off x="9098211" y="1932011"/>
            <a:ext cx="1267241" cy="8448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6007" tIns="18669" rIns="18669" bIns="1866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noProof="0" dirty="0">
                <a:latin typeface="Franklin Gothic Book" panose="020B0503020102020204" pitchFamily="34" charset="0"/>
              </a:rPr>
              <a:t>Comparison of MS/MS spectra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6BC1AE9-EB52-A6DF-3C9D-A638F162D074}"/>
              </a:ext>
            </a:extLst>
          </p:cNvPr>
          <p:cNvGrpSpPr/>
          <p:nvPr/>
        </p:nvGrpSpPr>
        <p:grpSpPr>
          <a:xfrm>
            <a:off x="617769" y="3226824"/>
            <a:ext cx="10956462" cy="2790155"/>
            <a:chOff x="617769" y="3226824"/>
            <a:chExt cx="10956462" cy="2790155"/>
          </a:xfrm>
        </p:grpSpPr>
        <p:pic>
          <p:nvPicPr>
            <p:cNvPr id="22" name="Espace réservé du contenu 6">
              <a:extLst>
                <a:ext uri="{FF2B5EF4-FFF2-40B4-BE49-F238E27FC236}">
                  <a16:creationId xmlns:a16="http://schemas.microsoft.com/office/drawing/2014/main" id="{000517C5-83A6-4FD0-A505-1B06D2C4E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0" t="58252" r="448" b="5540"/>
            <a:stretch/>
          </p:blipFill>
          <p:spPr bwMode="auto">
            <a:xfrm>
              <a:off x="617769" y="3226824"/>
              <a:ext cx="10956462" cy="27901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04DCDE3-439E-CD2A-AED8-50B256C59C1A}"/>
                </a:ext>
              </a:extLst>
            </p:cNvPr>
            <p:cNvSpPr txBox="1"/>
            <p:nvPr/>
          </p:nvSpPr>
          <p:spPr>
            <a:xfrm>
              <a:off x="6320541" y="3402487"/>
              <a:ext cx="4710511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ranklin Gothic Book" panose="020B0503020102020204" pitchFamily="34" charset="0"/>
                </a:rPr>
                <a:t>Methanolic crude extract of </a:t>
              </a:r>
              <a:r>
                <a:rPr lang="en-US" sz="1600" i="1" dirty="0">
                  <a:latin typeface="Franklin Gothic Book" panose="020B0503020102020204" pitchFamily="34" charset="0"/>
                </a:rPr>
                <a:t>S. densiflora </a:t>
              </a:r>
              <a:r>
                <a:rPr lang="en-US" sz="1600" dirty="0">
                  <a:latin typeface="Franklin Gothic Book" panose="020B0503020102020204" pitchFamily="34" charset="0"/>
                </a:rPr>
                <a:t>trunk barks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F54E89F-5EB3-98F7-E840-CF68B80C4114}"/>
                </a:ext>
              </a:extLst>
            </p:cNvPr>
            <p:cNvSpPr txBox="1"/>
            <p:nvPr/>
          </p:nvSpPr>
          <p:spPr>
            <a:xfrm>
              <a:off x="8997244" y="4683092"/>
              <a:ext cx="202296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ranklin Gothic Book" panose="020B0503020102020204" pitchFamily="34" charset="0"/>
                </a:rPr>
                <a:t>Strychnine reference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02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E8EDB25-A01E-434C-9EF9-90016CD6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24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26C049A3-AD45-BCF8-3119-66BC6EC69433}"/>
              </a:ext>
            </a:extLst>
          </p:cNvPr>
          <p:cNvSpPr/>
          <p:nvPr/>
        </p:nvSpPr>
        <p:spPr>
          <a:xfrm>
            <a:off x="2688514" y="2251621"/>
            <a:ext cx="1914389" cy="2138559"/>
          </a:xfrm>
          <a:custGeom>
            <a:avLst/>
            <a:gdLst>
              <a:gd name="connsiteX0" fmla="*/ 0 w 1626393"/>
              <a:gd name="connsiteY0" fmla="*/ 101650 h 1016496"/>
              <a:gd name="connsiteX1" fmla="*/ 101650 w 1626393"/>
              <a:gd name="connsiteY1" fmla="*/ 0 h 1016496"/>
              <a:gd name="connsiteX2" fmla="*/ 1524743 w 1626393"/>
              <a:gd name="connsiteY2" fmla="*/ 0 h 1016496"/>
              <a:gd name="connsiteX3" fmla="*/ 1626393 w 1626393"/>
              <a:gd name="connsiteY3" fmla="*/ 101650 h 1016496"/>
              <a:gd name="connsiteX4" fmla="*/ 1626393 w 1626393"/>
              <a:gd name="connsiteY4" fmla="*/ 914846 h 1016496"/>
              <a:gd name="connsiteX5" fmla="*/ 1524743 w 1626393"/>
              <a:gd name="connsiteY5" fmla="*/ 1016496 h 1016496"/>
              <a:gd name="connsiteX6" fmla="*/ 101650 w 1626393"/>
              <a:gd name="connsiteY6" fmla="*/ 1016496 h 1016496"/>
              <a:gd name="connsiteX7" fmla="*/ 0 w 1626393"/>
              <a:gd name="connsiteY7" fmla="*/ 914846 h 1016496"/>
              <a:gd name="connsiteX8" fmla="*/ 0 w 1626393"/>
              <a:gd name="connsiteY8" fmla="*/ 101650 h 10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6393" h="1016496">
                <a:moveTo>
                  <a:pt x="0" y="101650"/>
                </a:moveTo>
                <a:cubicBezTo>
                  <a:pt x="0" y="45510"/>
                  <a:pt x="45510" y="0"/>
                  <a:pt x="101650" y="0"/>
                </a:cubicBezTo>
                <a:lnTo>
                  <a:pt x="1524743" y="0"/>
                </a:lnTo>
                <a:cubicBezTo>
                  <a:pt x="1580883" y="0"/>
                  <a:pt x="1626393" y="45510"/>
                  <a:pt x="1626393" y="101650"/>
                </a:cubicBezTo>
                <a:lnTo>
                  <a:pt x="1626393" y="914846"/>
                </a:lnTo>
                <a:cubicBezTo>
                  <a:pt x="1626393" y="970986"/>
                  <a:pt x="1580883" y="1016496"/>
                  <a:pt x="1524743" y="1016496"/>
                </a:cubicBezTo>
                <a:lnTo>
                  <a:pt x="101650" y="1016496"/>
                </a:lnTo>
                <a:cubicBezTo>
                  <a:pt x="45510" y="1016496"/>
                  <a:pt x="0" y="970986"/>
                  <a:pt x="0" y="914846"/>
                </a:cubicBezTo>
                <a:lnTo>
                  <a:pt x="0" y="10165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252" tIns="50092" rIns="60252" bIns="5009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Franklin Gothic Book" panose="020B0503020102020204" pitchFamily="34" charset="0"/>
              </a:rPr>
              <a:t>Unveiling of strychnine in seven species of </a:t>
            </a:r>
            <a:r>
              <a:rPr lang="en-US" i="1" kern="1200" noProof="0" dirty="0">
                <a:latin typeface="Franklin Gothic Book" panose="020B0503020102020204" pitchFamily="34" charset="0"/>
              </a:rPr>
              <a:t>Strychnos</a:t>
            </a:r>
            <a:r>
              <a:rPr lang="en-US" i="0" kern="1200" noProof="0" dirty="0">
                <a:latin typeface="Franklin Gothic Book" panose="020B0503020102020204" pitchFamily="34" charset="0"/>
              </a:rPr>
              <a:t> genus</a:t>
            </a:r>
            <a:endParaRPr lang="en-US" i="1" kern="1200" noProof="0" dirty="0">
              <a:latin typeface="Franklin Gothic Book" panose="020B0503020102020204" pitchFamily="34" charset="0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E9EF3F7B-5A15-577E-0780-60D59BA65429}"/>
              </a:ext>
            </a:extLst>
          </p:cNvPr>
          <p:cNvSpPr/>
          <p:nvPr/>
        </p:nvSpPr>
        <p:spPr>
          <a:xfrm>
            <a:off x="4935659" y="2251622"/>
            <a:ext cx="1914393" cy="2138558"/>
          </a:xfrm>
          <a:custGeom>
            <a:avLst/>
            <a:gdLst>
              <a:gd name="connsiteX0" fmla="*/ 0 w 1626393"/>
              <a:gd name="connsiteY0" fmla="*/ 101650 h 1016496"/>
              <a:gd name="connsiteX1" fmla="*/ 101650 w 1626393"/>
              <a:gd name="connsiteY1" fmla="*/ 0 h 1016496"/>
              <a:gd name="connsiteX2" fmla="*/ 1524743 w 1626393"/>
              <a:gd name="connsiteY2" fmla="*/ 0 h 1016496"/>
              <a:gd name="connsiteX3" fmla="*/ 1626393 w 1626393"/>
              <a:gd name="connsiteY3" fmla="*/ 101650 h 1016496"/>
              <a:gd name="connsiteX4" fmla="*/ 1626393 w 1626393"/>
              <a:gd name="connsiteY4" fmla="*/ 914846 h 1016496"/>
              <a:gd name="connsiteX5" fmla="*/ 1524743 w 1626393"/>
              <a:gd name="connsiteY5" fmla="*/ 1016496 h 1016496"/>
              <a:gd name="connsiteX6" fmla="*/ 101650 w 1626393"/>
              <a:gd name="connsiteY6" fmla="*/ 1016496 h 1016496"/>
              <a:gd name="connsiteX7" fmla="*/ 0 w 1626393"/>
              <a:gd name="connsiteY7" fmla="*/ 914846 h 1016496"/>
              <a:gd name="connsiteX8" fmla="*/ 0 w 1626393"/>
              <a:gd name="connsiteY8" fmla="*/ 101650 h 10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6393" h="1016496">
                <a:moveTo>
                  <a:pt x="0" y="101650"/>
                </a:moveTo>
                <a:cubicBezTo>
                  <a:pt x="0" y="45510"/>
                  <a:pt x="45510" y="0"/>
                  <a:pt x="101650" y="0"/>
                </a:cubicBezTo>
                <a:lnTo>
                  <a:pt x="1524743" y="0"/>
                </a:lnTo>
                <a:cubicBezTo>
                  <a:pt x="1580883" y="0"/>
                  <a:pt x="1626393" y="45510"/>
                  <a:pt x="1626393" y="101650"/>
                </a:cubicBezTo>
                <a:lnTo>
                  <a:pt x="1626393" y="914846"/>
                </a:lnTo>
                <a:cubicBezTo>
                  <a:pt x="1626393" y="970986"/>
                  <a:pt x="1580883" y="1016496"/>
                  <a:pt x="1524743" y="1016496"/>
                </a:cubicBezTo>
                <a:lnTo>
                  <a:pt x="101650" y="1016496"/>
                </a:lnTo>
                <a:cubicBezTo>
                  <a:pt x="45510" y="1016496"/>
                  <a:pt x="0" y="970986"/>
                  <a:pt x="0" y="914846"/>
                </a:cubicBezTo>
                <a:lnTo>
                  <a:pt x="0" y="10165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42" tIns="47552" rIns="56442" bIns="4755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noProof="0" dirty="0">
                <a:latin typeface="Franklin Gothic Book" panose="020B0503020102020204" pitchFamily="34" charset="0"/>
              </a:rPr>
              <a:t>Presence of strychnine at very low concentration (trace) for 6 species</a:t>
            </a: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C79F215B-5013-8484-D75D-ED49FAADE479}"/>
              </a:ext>
            </a:extLst>
          </p:cNvPr>
          <p:cNvSpPr/>
          <p:nvPr/>
        </p:nvSpPr>
        <p:spPr>
          <a:xfrm>
            <a:off x="7198048" y="2254240"/>
            <a:ext cx="1916685" cy="2135939"/>
          </a:xfrm>
          <a:custGeom>
            <a:avLst/>
            <a:gdLst>
              <a:gd name="connsiteX0" fmla="*/ 0 w 1626393"/>
              <a:gd name="connsiteY0" fmla="*/ 101650 h 1016496"/>
              <a:gd name="connsiteX1" fmla="*/ 101650 w 1626393"/>
              <a:gd name="connsiteY1" fmla="*/ 0 h 1016496"/>
              <a:gd name="connsiteX2" fmla="*/ 1524743 w 1626393"/>
              <a:gd name="connsiteY2" fmla="*/ 0 h 1016496"/>
              <a:gd name="connsiteX3" fmla="*/ 1626393 w 1626393"/>
              <a:gd name="connsiteY3" fmla="*/ 101650 h 1016496"/>
              <a:gd name="connsiteX4" fmla="*/ 1626393 w 1626393"/>
              <a:gd name="connsiteY4" fmla="*/ 914846 h 1016496"/>
              <a:gd name="connsiteX5" fmla="*/ 1524743 w 1626393"/>
              <a:gd name="connsiteY5" fmla="*/ 1016496 h 1016496"/>
              <a:gd name="connsiteX6" fmla="*/ 101650 w 1626393"/>
              <a:gd name="connsiteY6" fmla="*/ 1016496 h 1016496"/>
              <a:gd name="connsiteX7" fmla="*/ 0 w 1626393"/>
              <a:gd name="connsiteY7" fmla="*/ 914846 h 1016496"/>
              <a:gd name="connsiteX8" fmla="*/ 0 w 1626393"/>
              <a:gd name="connsiteY8" fmla="*/ 101650 h 10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6393" h="1016496">
                <a:moveTo>
                  <a:pt x="0" y="101650"/>
                </a:moveTo>
                <a:cubicBezTo>
                  <a:pt x="0" y="45510"/>
                  <a:pt x="45510" y="0"/>
                  <a:pt x="101650" y="0"/>
                </a:cubicBezTo>
                <a:lnTo>
                  <a:pt x="1524743" y="0"/>
                </a:lnTo>
                <a:cubicBezTo>
                  <a:pt x="1580883" y="0"/>
                  <a:pt x="1626393" y="45510"/>
                  <a:pt x="1626393" y="101650"/>
                </a:cubicBezTo>
                <a:lnTo>
                  <a:pt x="1626393" y="914846"/>
                </a:lnTo>
                <a:cubicBezTo>
                  <a:pt x="1626393" y="970986"/>
                  <a:pt x="1580883" y="1016496"/>
                  <a:pt x="1524743" y="1016496"/>
                </a:cubicBezTo>
                <a:lnTo>
                  <a:pt x="101650" y="1016496"/>
                </a:lnTo>
                <a:cubicBezTo>
                  <a:pt x="45510" y="1016496"/>
                  <a:pt x="0" y="970986"/>
                  <a:pt x="0" y="914846"/>
                </a:cubicBezTo>
                <a:lnTo>
                  <a:pt x="0" y="10165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537" tIns="46282" rIns="54537" bIns="46282" numCol="1" spcCol="1270" anchor="ctr" anchorCtr="0">
            <a:noAutofit/>
          </a:bodyPr>
          <a:lstStyle/>
          <a:p>
            <a:pPr lvl="0" algn="ctr" defTabSz="5556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kern="1200" dirty="0">
                <a:latin typeface="Franklin Gothic Book" panose="020B0503020102020204" pitchFamily="34" charset="0"/>
              </a:rPr>
              <a:t>Molecular networking: </a:t>
            </a:r>
            <a:r>
              <a:rPr lang="en-US" kern="1200" noProof="0" dirty="0">
                <a:latin typeface="Franklin Gothic Book" panose="020B0503020102020204" pitchFamily="34" charset="0"/>
              </a:rPr>
              <a:t>powerful tool </a:t>
            </a:r>
            <a:r>
              <a:rPr lang="fr-BE" kern="1200" dirty="0">
                <a:latin typeface="Franklin Gothic Book" panose="020B0503020102020204" pitchFamily="34" charset="0"/>
              </a:rPr>
              <a:t>to </a:t>
            </a:r>
            <a:r>
              <a:rPr lang="en-US" dirty="0">
                <a:latin typeface="Franklin Gothic Book" panose="020B0503020102020204" pitchFamily="34" charset="0"/>
              </a:rPr>
              <a:t>quickly identify metabolites </a:t>
            </a:r>
            <a:r>
              <a:rPr lang="en-US" kern="1200" dirty="0">
                <a:latin typeface="Franklin Gothic Book" panose="020B0503020102020204" pitchFamily="34" charset="0"/>
              </a:rPr>
              <a:t>at high and low concentrations</a:t>
            </a:r>
            <a:endParaRPr lang="fr-BE" kern="1200" dirty="0">
              <a:latin typeface="Franklin Gothic Book" panose="020B0503020102020204" pitchFamily="34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EE008529-FC26-069F-617B-909EFA1969E1}"/>
              </a:ext>
            </a:extLst>
          </p:cNvPr>
          <p:cNvSpPr/>
          <p:nvPr/>
        </p:nvSpPr>
        <p:spPr>
          <a:xfrm>
            <a:off x="9422337" y="2251622"/>
            <a:ext cx="1916686" cy="2135938"/>
          </a:xfrm>
          <a:custGeom>
            <a:avLst/>
            <a:gdLst>
              <a:gd name="connsiteX0" fmla="*/ 0 w 1626393"/>
              <a:gd name="connsiteY0" fmla="*/ 101650 h 1016496"/>
              <a:gd name="connsiteX1" fmla="*/ 101650 w 1626393"/>
              <a:gd name="connsiteY1" fmla="*/ 0 h 1016496"/>
              <a:gd name="connsiteX2" fmla="*/ 1524743 w 1626393"/>
              <a:gd name="connsiteY2" fmla="*/ 0 h 1016496"/>
              <a:gd name="connsiteX3" fmla="*/ 1626393 w 1626393"/>
              <a:gd name="connsiteY3" fmla="*/ 101650 h 1016496"/>
              <a:gd name="connsiteX4" fmla="*/ 1626393 w 1626393"/>
              <a:gd name="connsiteY4" fmla="*/ 914846 h 1016496"/>
              <a:gd name="connsiteX5" fmla="*/ 1524743 w 1626393"/>
              <a:gd name="connsiteY5" fmla="*/ 1016496 h 1016496"/>
              <a:gd name="connsiteX6" fmla="*/ 101650 w 1626393"/>
              <a:gd name="connsiteY6" fmla="*/ 1016496 h 1016496"/>
              <a:gd name="connsiteX7" fmla="*/ 0 w 1626393"/>
              <a:gd name="connsiteY7" fmla="*/ 914846 h 1016496"/>
              <a:gd name="connsiteX8" fmla="*/ 0 w 1626393"/>
              <a:gd name="connsiteY8" fmla="*/ 101650 h 10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6393" h="1016496">
                <a:moveTo>
                  <a:pt x="0" y="101650"/>
                </a:moveTo>
                <a:cubicBezTo>
                  <a:pt x="0" y="45510"/>
                  <a:pt x="45510" y="0"/>
                  <a:pt x="101650" y="0"/>
                </a:cubicBezTo>
                <a:lnTo>
                  <a:pt x="1524743" y="0"/>
                </a:lnTo>
                <a:cubicBezTo>
                  <a:pt x="1580883" y="0"/>
                  <a:pt x="1626393" y="45510"/>
                  <a:pt x="1626393" y="101650"/>
                </a:cubicBezTo>
                <a:lnTo>
                  <a:pt x="1626393" y="914846"/>
                </a:lnTo>
                <a:cubicBezTo>
                  <a:pt x="1626393" y="970986"/>
                  <a:pt x="1580883" y="1016496"/>
                  <a:pt x="1524743" y="1016496"/>
                </a:cubicBezTo>
                <a:lnTo>
                  <a:pt x="101650" y="1016496"/>
                </a:lnTo>
                <a:cubicBezTo>
                  <a:pt x="45510" y="1016496"/>
                  <a:pt x="0" y="970986"/>
                  <a:pt x="0" y="914846"/>
                </a:cubicBezTo>
                <a:lnTo>
                  <a:pt x="0" y="10165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347" tIns="48822" rIns="58347" bIns="48822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Franklin Gothic Book" panose="020B0503020102020204" pitchFamily="34" charset="0"/>
              </a:rPr>
              <a:t>Significant contribution to the chemotaxonomic study of </a:t>
            </a:r>
            <a:r>
              <a:rPr lang="en-US" i="1" kern="1200" dirty="0">
                <a:latin typeface="Franklin Gothic Book" panose="020B0503020102020204" pitchFamily="34" charset="0"/>
              </a:rPr>
              <a:t>Strychnos</a:t>
            </a:r>
            <a:endParaRPr lang="fr-BE" kern="1200" dirty="0">
              <a:latin typeface="Franklin Gothic Book" panose="020B0503020102020204" pitchFamily="34" charset="0"/>
            </a:endParaRP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9A9DB67C-6D9F-ADB3-08B3-7A71AAC847BE}"/>
              </a:ext>
            </a:extLst>
          </p:cNvPr>
          <p:cNvGrpSpPr/>
          <p:nvPr/>
        </p:nvGrpSpPr>
        <p:grpSpPr>
          <a:xfrm>
            <a:off x="702728" y="816720"/>
            <a:ext cx="9678151" cy="1437521"/>
            <a:chOff x="1035005" y="858838"/>
            <a:chExt cx="9678151" cy="1437521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C5D3E12C-1B83-5AE9-7D9A-9EC06FEDD0D3}"/>
                </a:ext>
              </a:extLst>
            </p:cNvPr>
            <p:cNvSpPr/>
            <p:nvPr/>
          </p:nvSpPr>
          <p:spPr>
            <a:xfrm>
              <a:off x="1035005" y="858838"/>
              <a:ext cx="2032992" cy="1016496"/>
            </a:xfrm>
            <a:custGeom>
              <a:avLst/>
              <a:gdLst>
                <a:gd name="connsiteX0" fmla="*/ 0 w 2032992"/>
                <a:gd name="connsiteY0" fmla="*/ 101650 h 1016496"/>
                <a:gd name="connsiteX1" fmla="*/ 101650 w 2032992"/>
                <a:gd name="connsiteY1" fmla="*/ 0 h 1016496"/>
                <a:gd name="connsiteX2" fmla="*/ 1931342 w 2032992"/>
                <a:gd name="connsiteY2" fmla="*/ 0 h 1016496"/>
                <a:gd name="connsiteX3" fmla="*/ 2032992 w 2032992"/>
                <a:gd name="connsiteY3" fmla="*/ 101650 h 1016496"/>
                <a:gd name="connsiteX4" fmla="*/ 2032992 w 2032992"/>
                <a:gd name="connsiteY4" fmla="*/ 914846 h 1016496"/>
                <a:gd name="connsiteX5" fmla="*/ 1931342 w 2032992"/>
                <a:gd name="connsiteY5" fmla="*/ 1016496 h 1016496"/>
                <a:gd name="connsiteX6" fmla="*/ 101650 w 2032992"/>
                <a:gd name="connsiteY6" fmla="*/ 1016496 h 1016496"/>
                <a:gd name="connsiteX7" fmla="*/ 0 w 2032992"/>
                <a:gd name="connsiteY7" fmla="*/ 914846 h 1016496"/>
                <a:gd name="connsiteX8" fmla="*/ 0 w 2032992"/>
                <a:gd name="connsiteY8" fmla="*/ 101650 h 101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992" h="1016496">
                  <a:moveTo>
                    <a:pt x="0" y="101650"/>
                  </a:moveTo>
                  <a:cubicBezTo>
                    <a:pt x="0" y="45510"/>
                    <a:pt x="45510" y="0"/>
                    <a:pt x="101650" y="0"/>
                  </a:cubicBezTo>
                  <a:lnTo>
                    <a:pt x="1931342" y="0"/>
                  </a:lnTo>
                  <a:cubicBezTo>
                    <a:pt x="1987482" y="0"/>
                    <a:pt x="2032992" y="45510"/>
                    <a:pt x="2032992" y="101650"/>
                  </a:cubicBezTo>
                  <a:lnTo>
                    <a:pt x="2032992" y="914846"/>
                  </a:lnTo>
                  <a:cubicBezTo>
                    <a:pt x="2032992" y="970986"/>
                    <a:pt x="1987482" y="1016496"/>
                    <a:pt x="1931342" y="1016496"/>
                  </a:cubicBezTo>
                  <a:lnTo>
                    <a:pt x="101650" y="1016496"/>
                  </a:lnTo>
                  <a:cubicBezTo>
                    <a:pt x="45510" y="1016496"/>
                    <a:pt x="0" y="970986"/>
                    <a:pt x="0" y="914846"/>
                  </a:cubicBezTo>
                  <a:lnTo>
                    <a:pt x="0" y="10165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112" tIns="65332" rIns="83112" bIns="6533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800" kern="12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Conclusions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56FE65-66CE-B0C5-A224-C489CC682A63}"/>
                </a:ext>
              </a:extLst>
            </p:cNvPr>
            <p:cNvCxnSpPr>
              <a:cxnSpLocks/>
            </p:cNvCxnSpPr>
            <p:nvPr/>
          </p:nvCxnSpPr>
          <p:spPr>
            <a:xfrm>
              <a:off x="3067997" y="1424929"/>
              <a:ext cx="763951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B99EA380-231A-1243-5899-57347B8046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3688" y="1424929"/>
              <a:ext cx="1" cy="86881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BEC89BAA-56EA-3D36-96C2-642D65D25953}"/>
                </a:ext>
              </a:extLst>
            </p:cNvPr>
            <p:cNvCxnSpPr>
              <a:cxnSpLocks/>
            </p:cNvCxnSpPr>
            <p:nvPr/>
          </p:nvCxnSpPr>
          <p:spPr>
            <a:xfrm>
              <a:off x="6225823" y="1407296"/>
              <a:ext cx="0" cy="886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9438FE61-D267-0EC6-2EF9-E8C550657FA1}"/>
                </a:ext>
              </a:extLst>
            </p:cNvPr>
            <p:cNvCxnSpPr>
              <a:cxnSpLocks/>
            </p:cNvCxnSpPr>
            <p:nvPr/>
          </p:nvCxnSpPr>
          <p:spPr>
            <a:xfrm>
              <a:off x="8489246" y="1424929"/>
              <a:ext cx="0" cy="8714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AE996E67-0206-AB6C-612F-FFC79B8C23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1994" y="1424929"/>
              <a:ext cx="11162" cy="8714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9" name="Image 68" descr="Une image contenant objets métalliques, matériel&#10;&#10;Description générée automatiquement">
            <a:extLst>
              <a:ext uri="{FF2B5EF4-FFF2-40B4-BE49-F238E27FC236}">
                <a16:creationId xmlns:a16="http://schemas.microsoft.com/office/drawing/2014/main" id="{84E584B1-303F-50E2-72E4-73EFD0E7A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514" y="4554274"/>
            <a:ext cx="3905250" cy="2190750"/>
          </a:xfrm>
          <a:prstGeom prst="rect">
            <a:avLst/>
          </a:prstGeom>
        </p:spPr>
      </p:pic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8B6CEA09-F11A-D47D-C16D-C814F99FF2F0}"/>
              </a:ext>
            </a:extLst>
          </p:cNvPr>
          <p:cNvCxnSpPr>
            <a:endCxn id="69" idx="1"/>
          </p:cNvCxnSpPr>
          <p:nvPr/>
        </p:nvCxnSpPr>
        <p:spPr>
          <a:xfrm rot="16200000" flipH="1">
            <a:off x="257657" y="3218792"/>
            <a:ext cx="3798800" cy="1062914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4" name="Image 73">
            <a:extLst>
              <a:ext uri="{FF2B5EF4-FFF2-40B4-BE49-F238E27FC236}">
                <a16:creationId xmlns:a16="http://schemas.microsoft.com/office/drawing/2014/main" id="{B6C26F5B-1F21-34BC-1F1F-F690025B8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9322" y="4611547"/>
            <a:ext cx="2918011" cy="2079502"/>
          </a:xfrm>
          <a:prstGeom prst="rect">
            <a:avLst/>
          </a:prstGeom>
        </p:spPr>
      </p:pic>
      <p:pic>
        <p:nvPicPr>
          <p:cNvPr id="76" name="Graphique 75" descr="Point d’interrogation avec un remplissage uni">
            <a:extLst>
              <a:ext uri="{FF2B5EF4-FFF2-40B4-BE49-F238E27FC236}">
                <a16:creationId xmlns:a16="http://schemas.microsoft.com/office/drawing/2014/main" id="{5C1C7F16-BF56-0069-536C-35B297773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7948" y="4873361"/>
            <a:ext cx="1552575" cy="1552575"/>
          </a:xfrm>
          <a:prstGeom prst="rect">
            <a:avLst/>
          </a:prstGeom>
        </p:spPr>
      </p:pic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1061CBD2-29A7-7AF4-01C5-1986496F2629}"/>
              </a:ext>
            </a:extLst>
          </p:cNvPr>
          <p:cNvCxnSpPr>
            <a:cxnSpLocks/>
            <a:stCxn id="69" idx="3"/>
            <a:endCxn id="74" idx="1"/>
          </p:cNvCxnSpPr>
          <p:nvPr/>
        </p:nvCxnSpPr>
        <p:spPr>
          <a:xfrm>
            <a:off x="6593764" y="5649649"/>
            <a:ext cx="1325558" cy="16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B6B30B89-CA1E-C32C-4EA2-A5CEAE5A05AA}"/>
              </a:ext>
            </a:extLst>
          </p:cNvPr>
          <p:cNvSpPr/>
          <p:nvPr/>
        </p:nvSpPr>
        <p:spPr>
          <a:xfrm>
            <a:off x="8763000" y="6470704"/>
            <a:ext cx="1916685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988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FD247C7-7FE4-0FE8-8173-5023BB76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25</a:t>
            </a:fld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589492-A7F7-8949-52C6-D1BF47A4A7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18D99C-48A4-AEB3-2283-2EBB53CCC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809"/>
            <a:ext cx="12192000" cy="58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64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1073369-3A52-0EC2-2B61-217815C14940}"/>
              </a:ext>
            </a:extLst>
          </p:cNvPr>
          <p:cNvGrpSpPr/>
          <p:nvPr/>
        </p:nvGrpSpPr>
        <p:grpSpPr>
          <a:xfrm>
            <a:off x="1414970" y="1860546"/>
            <a:ext cx="9362059" cy="3992700"/>
            <a:chOff x="1414970" y="1860546"/>
            <a:chExt cx="9362059" cy="3992700"/>
          </a:xfrm>
        </p:grpSpPr>
        <p:pic>
          <p:nvPicPr>
            <p:cNvPr id="3" name="Image 2" descr="Une image contenant arbre, extérieur, personne, terrain&#10;&#10;Description générée automatiquement">
              <a:extLst>
                <a:ext uri="{FF2B5EF4-FFF2-40B4-BE49-F238E27FC236}">
                  <a16:creationId xmlns:a16="http://schemas.microsoft.com/office/drawing/2014/main" id="{06213F2B-DE51-1D34-DE63-7DB8CCAEE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4970" y="1860546"/>
              <a:ext cx="4186678" cy="2791119"/>
            </a:xfrm>
            <a:prstGeom prst="rect">
              <a:avLst/>
            </a:prstGeom>
          </p:spPr>
        </p:pic>
        <p:pic>
          <p:nvPicPr>
            <p:cNvPr id="4" name="Image 3" descr="Une image contenant personne, homme, intérieur&#10;&#10;Description générée automatiquement">
              <a:extLst>
                <a:ext uri="{FF2B5EF4-FFF2-40B4-BE49-F238E27FC236}">
                  <a16:creationId xmlns:a16="http://schemas.microsoft.com/office/drawing/2014/main" id="{0019D837-6A74-CC54-C3B6-D0CEE7BE0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8823" y="1860546"/>
              <a:ext cx="2078206" cy="2791119"/>
            </a:xfrm>
            <a:prstGeom prst="rect">
              <a:avLst/>
            </a:prstGeom>
          </p:spPr>
        </p:pic>
        <p:pic>
          <p:nvPicPr>
            <p:cNvPr id="8" name="Image 7" descr="Une image contenant extérieur, personne, homme, terrain&#10;&#10;Description générée automatiquement">
              <a:extLst>
                <a:ext uri="{FF2B5EF4-FFF2-40B4-BE49-F238E27FC236}">
                  <a16:creationId xmlns:a16="http://schemas.microsoft.com/office/drawing/2014/main" id="{B0D8F181-BB5B-B371-079C-BC46D2244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9198" y="1860546"/>
              <a:ext cx="2802075" cy="280207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D810A3A-A02C-B207-F48A-ADE7EDAD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6748" y="4662621"/>
              <a:ext cx="3829050" cy="1190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14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268455-6261-41FC-9743-EE2EC70D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32" y="585217"/>
            <a:ext cx="9720073" cy="1024334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The </a:t>
            </a:r>
            <a:r>
              <a:rPr lang="en-US" i="1" dirty="0">
                <a:latin typeface="Franklin Gothic Book" panose="020B0503020102020204" pitchFamily="34" charset="0"/>
              </a:rPr>
              <a:t>Strychnos</a:t>
            </a:r>
            <a:r>
              <a:rPr lang="en-US" dirty="0">
                <a:latin typeface="Franklin Gothic Book" panose="020B0503020102020204" pitchFamily="34" charset="0"/>
              </a:rPr>
              <a:t> genus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769CFB-2E56-445A-99B5-DA960DD1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3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FDCE10-23B5-4E32-BDA2-36C06A41C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2" y="1609550"/>
            <a:ext cx="9173748" cy="4780975"/>
          </a:xfrm>
        </p:spPr>
        <p:txBody>
          <a:bodyPr>
            <a:noAutofit/>
          </a:bodyPr>
          <a:lstStyle/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r>
              <a:rPr lang="en-GB" sz="2100" dirty="0">
                <a:latin typeface="Franklin Gothic Book" panose="020B0503020102020204" pitchFamily="34" charset="0"/>
                <a:cs typeface="Arial" panose="020B0604020202020204" pitchFamily="34" charset="0"/>
              </a:rPr>
              <a:t>Studied more than two centuries;</a:t>
            </a: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r>
              <a:rPr lang="en-GB" sz="2100" dirty="0">
                <a:latin typeface="Franklin Gothic Book" panose="020B0503020102020204" pitchFamily="34" charset="0"/>
              </a:rPr>
              <a:t>Curarizing and tetanizing properties;</a:t>
            </a: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r>
              <a:rPr lang="en-GB" sz="2100" dirty="0">
                <a:latin typeface="Franklin Gothic Book" panose="020B0503020102020204" pitchFamily="34" charset="0"/>
              </a:rPr>
              <a:t>Traditionally used as hunting poison because of their curarizing properties;</a:t>
            </a: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endParaRPr lang="en-GB" sz="2100" dirty="0">
              <a:latin typeface="Franklin Gothic Book" panose="020B0503020102020204" pitchFamily="34" charset="0"/>
            </a:endParaRP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endParaRPr lang="en-GB" sz="21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endParaRPr lang="en-GB" sz="21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r>
              <a:rPr lang="en-GB" sz="2100" dirty="0">
                <a:latin typeface="Franklin Gothic Book" panose="020B0503020102020204" pitchFamily="34" charset="0"/>
                <a:cs typeface="Arial" panose="020B0604020202020204" pitchFamily="34" charset="0"/>
              </a:rPr>
              <a:t>Promising antiplasmodial activities;</a:t>
            </a: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r>
              <a:rPr lang="en-GB" sz="2100" dirty="0">
                <a:latin typeface="Franklin Gothic Book" panose="020B0503020102020204" pitchFamily="34" charset="0"/>
              </a:rPr>
              <a:t>Traditionally used to treat fevers;</a:t>
            </a:r>
            <a:endParaRPr lang="en-GB" sz="21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r>
              <a:rPr lang="en-GB" sz="2100" dirty="0">
                <a:latin typeface="Franklin Gothic Book" panose="020B0503020102020204" pitchFamily="34" charset="0"/>
                <a:cs typeface="Arial" panose="020B0604020202020204" pitchFamily="34" charset="0"/>
              </a:rPr>
              <a:t>About 200 species;</a:t>
            </a: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r>
              <a:rPr lang="en-GB" sz="2100" dirty="0">
                <a:latin typeface="Franklin Gothic Book" panose="020B0503020102020204" pitchFamily="34" charset="0"/>
              </a:rPr>
              <a:t>Originally from Asia, Oceania, Africa and South America;</a:t>
            </a: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endParaRPr lang="en-GB" sz="21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endParaRPr lang="en-GB" sz="21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13" indent="-342913" algn="just">
              <a:buClrTx/>
              <a:buFont typeface="Wingdings" panose="05000000000000000000" pitchFamily="2" charset="2"/>
              <a:buChar char="Ø"/>
            </a:pPr>
            <a:endParaRPr lang="en-GB" sz="21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50D24DB-DA8A-446F-AEC8-D833DF500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732" y="3253424"/>
            <a:ext cx="1846279" cy="11100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3FD43C-4709-4526-9FBC-8BD6461FD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170" y="3253424"/>
            <a:ext cx="1867166" cy="110850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EB496FC-9398-4D92-B0F0-D7FE7B28C06D}"/>
              </a:ext>
            </a:extLst>
          </p:cNvPr>
          <p:cNvGrpSpPr/>
          <p:nvPr/>
        </p:nvGrpSpPr>
        <p:grpSpPr>
          <a:xfrm>
            <a:off x="6874480" y="3339156"/>
            <a:ext cx="4491056" cy="2276857"/>
            <a:chOff x="7495075" y="850836"/>
            <a:chExt cx="4491056" cy="227685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80B7F8C-B431-4EA8-B928-A62160B3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1706" y="850836"/>
              <a:ext cx="4464425" cy="2276857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2E3676FC-2309-406E-AE4A-3EA6CE8EA453}"/>
                </a:ext>
              </a:extLst>
            </p:cNvPr>
            <p:cNvSpPr/>
            <p:nvPr/>
          </p:nvSpPr>
          <p:spPr>
            <a:xfrm>
              <a:off x="8292692" y="1957532"/>
              <a:ext cx="596284" cy="3462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801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2A02C07-C26F-40B7-AE50-B6C8F20DC1D8}"/>
                </a:ext>
              </a:extLst>
            </p:cNvPr>
            <p:cNvSpPr/>
            <p:nvPr/>
          </p:nvSpPr>
          <p:spPr>
            <a:xfrm>
              <a:off x="9481349" y="1913370"/>
              <a:ext cx="426130" cy="25213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801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8053F4F-A67C-442C-99C4-2E916BBFD8B2}"/>
                </a:ext>
              </a:extLst>
            </p:cNvPr>
            <p:cNvSpPr/>
            <p:nvPr/>
          </p:nvSpPr>
          <p:spPr>
            <a:xfrm>
              <a:off x="10508861" y="1076369"/>
              <a:ext cx="365116" cy="25213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801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0DD82BE7-BA62-4EBE-93EC-84C635871E9F}"/>
                </a:ext>
              </a:extLst>
            </p:cNvPr>
            <p:cNvSpPr/>
            <p:nvPr/>
          </p:nvSpPr>
          <p:spPr>
            <a:xfrm>
              <a:off x="7495075" y="1678817"/>
              <a:ext cx="622917" cy="26928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801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E7FDE18-7E31-4915-8CEA-CFB0CBBC2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5811" y="654459"/>
            <a:ext cx="3248394" cy="19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0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816BF-833F-40D4-87EE-4ECEC2497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Franklin Gothic Book" panose="020B0503020102020204" pitchFamily="34" charset="0"/>
              </a:rPr>
              <a:t>Botanical</a:t>
            </a:r>
            <a:r>
              <a:rPr lang="fr-BE" dirty="0">
                <a:latin typeface="Franklin Gothic Book" panose="020B0503020102020204" pitchFamily="34" charset="0"/>
              </a:rPr>
              <a:t> aspects of </a:t>
            </a:r>
            <a:r>
              <a:rPr lang="fr-BE" i="1" dirty="0">
                <a:latin typeface="Franklin Gothic Book" panose="020B0503020102020204" pitchFamily="34" charset="0"/>
              </a:rPr>
              <a:t>Strychnos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3336F2-F828-4AEA-9354-BF7C944A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4</a:t>
            </a:fld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2A2841-818F-4AAD-86C0-C9641FFEA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13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fr-BE" dirty="0" err="1">
                <a:latin typeface="Franklin Gothic Book" panose="020B0503020102020204" pitchFamily="34" charset="0"/>
              </a:rPr>
              <a:t>Lianas</a:t>
            </a:r>
            <a:r>
              <a:rPr lang="fr-BE" dirty="0">
                <a:latin typeface="Franklin Gothic Book" panose="020B0503020102020204" pitchFamily="34" charset="0"/>
              </a:rPr>
              <a:t>, </a:t>
            </a:r>
            <a:r>
              <a:rPr lang="fr-BE" dirty="0" err="1">
                <a:latin typeface="Franklin Gothic Book" panose="020B0503020102020204" pitchFamily="34" charset="0"/>
              </a:rPr>
              <a:t>shrubs</a:t>
            </a:r>
            <a:r>
              <a:rPr lang="fr-BE" dirty="0">
                <a:latin typeface="Franklin Gothic Book" panose="020B0503020102020204" pitchFamily="34" charset="0"/>
              </a:rPr>
              <a:t> and </a:t>
            </a:r>
            <a:r>
              <a:rPr lang="fr-BE" dirty="0" err="1">
                <a:latin typeface="Franklin Gothic Book" panose="020B0503020102020204" pitchFamily="34" charset="0"/>
              </a:rPr>
              <a:t>small</a:t>
            </a:r>
            <a:r>
              <a:rPr lang="fr-BE" dirty="0">
                <a:latin typeface="Franklin Gothic Book" panose="020B0503020102020204" pitchFamily="34" charset="0"/>
              </a:rPr>
              <a:t> </a:t>
            </a:r>
            <a:r>
              <a:rPr lang="fr-BE" dirty="0" err="1">
                <a:latin typeface="Franklin Gothic Book" panose="020B0503020102020204" pitchFamily="34" charset="0"/>
              </a:rPr>
              <a:t>trees</a:t>
            </a:r>
            <a:endParaRPr lang="fr-BE" dirty="0">
              <a:latin typeface="Franklin Gothic Book" panose="020B0503020102020204" pitchFamily="34" charset="0"/>
            </a:endParaRPr>
          </a:p>
          <a:p>
            <a:pPr marL="342913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fr-BE" dirty="0">
                <a:latin typeface="Franklin Gothic Book" panose="020B0503020102020204" pitchFamily="34" charset="0"/>
              </a:rPr>
              <a:t>Characteristic nervation: </a:t>
            </a:r>
            <a:r>
              <a:rPr lang="fr-BE" dirty="0" err="1">
                <a:latin typeface="Franklin Gothic Book" panose="020B0503020102020204" pitchFamily="34" charset="0"/>
              </a:rPr>
              <a:t>lateral</a:t>
            </a:r>
            <a:r>
              <a:rPr lang="fr-BE" dirty="0">
                <a:latin typeface="Franklin Gothic Book" panose="020B0503020102020204" pitchFamily="34" charset="0"/>
              </a:rPr>
              <a:t> nervation of </a:t>
            </a:r>
            <a:r>
              <a:rPr lang="fr-BE" dirty="0" err="1">
                <a:latin typeface="Franklin Gothic Book" panose="020B0503020102020204" pitchFamily="34" charset="0"/>
              </a:rPr>
              <a:t>leaves</a:t>
            </a:r>
            <a:r>
              <a:rPr lang="fr-BE" dirty="0"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F4C303-6AA6-44A5-9308-4C3FB6E9F6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B66CFD-541C-4DDF-8658-BB1B59C98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91" y="3704678"/>
            <a:ext cx="3552818" cy="2302752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4E7946B-CD20-426C-9931-20071BC47B12}"/>
              </a:ext>
            </a:extLst>
          </p:cNvPr>
          <p:cNvCxnSpPr>
            <a:cxnSpLocks/>
          </p:cNvCxnSpPr>
          <p:nvPr/>
        </p:nvCxnSpPr>
        <p:spPr>
          <a:xfrm>
            <a:off x="3676458" y="3704677"/>
            <a:ext cx="1538683" cy="8861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BC90789-6F37-4059-A8C1-D8AFD816A778}"/>
              </a:ext>
            </a:extLst>
          </p:cNvPr>
          <p:cNvCxnSpPr>
            <a:cxnSpLocks/>
          </p:cNvCxnSpPr>
          <p:nvPr/>
        </p:nvCxnSpPr>
        <p:spPr>
          <a:xfrm flipH="1">
            <a:off x="6976867" y="3874421"/>
            <a:ext cx="1964667" cy="4736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BC3D256-21AA-45C5-AEF2-BFAC65DF5A91}"/>
              </a:ext>
            </a:extLst>
          </p:cNvPr>
          <p:cNvSpPr txBox="1"/>
          <p:nvPr/>
        </p:nvSpPr>
        <p:spPr>
          <a:xfrm>
            <a:off x="8941535" y="3619113"/>
            <a:ext cx="1964667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1" dirty="0" err="1">
                <a:latin typeface="Franklin Gothic Book" panose="020B0503020102020204" pitchFamily="34" charset="0"/>
              </a:rPr>
              <a:t>Lateral</a:t>
            </a:r>
            <a:r>
              <a:rPr lang="fr-BE" sz="1801" dirty="0">
                <a:latin typeface="Franklin Gothic Book" panose="020B0503020102020204" pitchFamily="34" charset="0"/>
              </a:rPr>
              <a:t> nervation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C2C5717-1CEA-4F35-937B-E27FA0898D5C}"/>
              </a:ext>
            </a:extLst>
          </p:cNvPr>
          <p:cNvSpPr txBox="1"/>
          <p:nvPr/>
        </p:nvSpPr>
        <p:spPr>
          <a:xfrm>
            <a:off x="1914730" y="3434444"/>
            <a:ext cx="1964667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1" dirty="0" err="1">
                <a:latin typeface="Franklin Gothic Book" panose="020B0503020102020204" pitchFamily="34" charset="0"/>
              </a:rPr>
              <a:t>Lateral</a:t>
            </a:r>
            <a:r>
              <a:rPr lang="fr-BE" sz="1801" dirty="0">
                <a:latin typeface="Franklin Gothic Book" panose="020B0503020102020204" pitchFamily="34" charset="0"/>
              </a:rPr>
              <a:t> nervation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FFE998-1FE9-409F-BA93-9B9CC5C1641A}"/>
              </a:ext>
            </a:extLst>
          </p:cNvPr>
          <p:cNvSpPr txBox="1"/>
          <p:nvPr/>
        </p:nvSpPr>
        <p:spPr>
          <a:xfrm>
            <a:off x="4255822" y="6020702"/>
            <a:ext cx="3681817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1" dirty="0" err="1">
                <a:latin typeface="Franklin Gothic Book" panose="020B0503020102020204" pitchFamily="34" charset="0"/>
              </a:rPr>
              <a:t>Leaves</a:t>
            </a:r>
            <a:r>
              <a:rPr lang="fr-BE" sz="1801" dirty="0">
                <a:latin typeface="Franklin Gothic Book" panose="020B0503020102020204" pitchFamily="34" charset="0"/>
              </a:rPr>
              <a:t> of </a:t>
            </a:r>
            <a:r>
              <a:rPr lang="fr-BE" sz="1801" i="1" dirty="0">
                <a:latin typeface="Franklin Gothic Book" panose="020B0503020102020204" pitchFamily="34" charset="0"/>
              </a:rPr>
              <a:t>Strychnos icaja</a:t>
            </a:r>
          </a:p>
        </p:txBody>
      </p:sp>
    </p:spTree>
    <p:extLst>
      <p:ext uri="{BB962C8B-B14F-4D97-AF65-F5344CB8AC3E}">
        <p14:creationId xmlns:p14="http://schemas.microsoft.com/office/powerpoint/2010/main" val="25599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9D56D74A-B83A-44D4-87FD-5BE07A95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683" y="2511412"/>
            <a:ext cx="2188564" cy="166920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7A05084-E38E-4302-83E1-DF80723F0B0A}"/>
              </a:ext>
            </a:extLst>
          </p:cNvPr>
          <p:cNvSpPr/>
          <p:nvPr/>
        </p:nvSpPr>
        <p:spPr>
          <a:xfrm>
            <a:off x="195894" y="1982481"/>
            <a:ext cx="3569997" cy="4187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1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7E32F-36B3-4131-AD6C-B8DBB0AD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Alkaloids of </a:t>
            </a:r>
            <a:r>
              <a:rPr lang="en-US" i="1" dirty="0">
                <a:latin typeface="Franklin Gothic Book" panose="020B0503020102020204" pitchFamily="34" charset="0"/>
              </a:rPr>
              <a:t>Strychnos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D73392C-493A-48D9-A49C-7E352801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5</a:t>
            </a:fld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118233-A8F9-438F-98C4-8C9765A11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61" y="2026762"/>
            <a:ext cx="3237262" cy="4143218"/>
          </a:xfrm>
        </p:spPr>
        <p:txBody>
          <a:bodyPr>
            <a:normAutofit lnSpcReduction="10000"/>
          </a:bodyPr>
          <a:lstStyle/>
          <a:p>
            <a:pPr algn="ctr">
              <a:buClr>
                <a:srgbClr val="EEA512"/>
              </a:buClr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Indoline alkaloids</a:t>
            </a:r>
          </a:p>
          <a:p>
            <a:pPr>
              <a:buClr>
                <a:srgbClr val="EEA512"/>
              </a:buClr>
            </a:pPr>
            <a:endParaRPr lang="en-GB" dirty="0">
              <a:latin typeface="Franklin Gothic Book" panose="020B0503020102020204" pitchFamily="34" charset="0"/>
            </a:endParaRPr>
          </a:p>
          <a:p>
            <a:pPr marL="342913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u="sng" dirty="0">
                <a:latin typeface="Franklin Gothic Book" panose="020B0503020102020204" pitchFamily="34" charset="0"/>
              </a:rPr>
              <a:t>Specific</a:t>
            </a:r>
            <a:r>
              <a:rPr lang="en-GB" dirty="0">
                <a:latin typeface="Franklin Gothic Book" panose="020B0503020102020204" pitchFamily="34" charset="0"/>
              </a:rPr>
              <a:t> to </a:t>
            </a:r>
            <a:r>
              <a:rPr lang="en-GB" i="1" dirty="0">
                <a:latin typeface="Franklin Gothic Book" panose="020B0503020102020204" pitchFamily="34" charset="0"/>
              </a:rPr>
              <a:t>Strychnos</a:t>
            </a:r>
          </a:p>
          <a:p>
            <a:pPr marL="342913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endParaRPr lang="en-GB" i="1" dirty="0">
              <a:latin typeface="Franklin Gothic Book" panose="020B0503020102020204" pitchFamily="34" charset="0"/>
            </a:endParaRP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>
                <a:latin typeface="Franklin Gothic Book" panose="020B0503020102020204" pitchFamily="34" charset="0"/>
              </a:rPr>
              <a:t>Strychnine type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Spermostrychnine</a:t>
            </a:r>
            <a:r>
              <a:rPr lang="en-GB" sz="1801" dirty="0">
                <a:latin typeface="Franklin Gothic Book" panose="020B0503020102020204" pitchFamily="34" charset="0"/>
              </a:rPr>
              <a:t> type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Retuline</a:t>
            </a:r>
            <a:r>
              <a:rPr lang="en-GB" sz="1801" dirty="0">
                <a:latin typeface="Franklin Gothic Book" panose="020B0503020102020204" pitchFamily="34" charset="0"/>
              </a:rPr>
              <a:t> type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Tsilanine</a:t>
            </a:r>
            <a:r>
              <a:rPr lang="en-GB" sz="1801" dirty="0">
                <a:latin typeface="Franklin Gothic Book" panose="020B0503020102020204" pitchFamily="34" charset="0"/>
              </a:rPr>
              <a:t> type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Diaboline</a:t>
            </a:r>
            <a:r>
              <a:rPr lang="en-GB" sz="1801" dirty="0">
                <a:latin typeface="Franklin Gothic Book" panose="020B0503020102020204" pitchFamily="34" charset="0"/>
              </a:rPr>
              <a:t> type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>
                <a:latin typeface="Franklin Gothic Book" panose="020B0503020102020204" pitchFamily="34" charset="0"/>
              </a:rPr>
              <a:t>Toxiferine type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F55921-F1BB-4C63-B677-E06049BB5D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9F8B10B7-6240-4C8F-89B4-D77649801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308" y="2777407"/>
            <a:ext cx="3249228" cy="25976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737BDD-95EE-4836-B521-A2561783C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750" y="2833807"/>
            <a:ext cx="3249228" cy="233361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EAE0096-A88B-4CB7-97B6-A28F0DB0E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504" y="2730092"/>
            <a:ext cx="3485761" cy="24575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BB0395-D012-422F-AF3C-554031BAC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819" y="2713443"/>
            <a:ext cx="3509279" cy="2751692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AD6EEE6-8F94-444C-8005-2188AD707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033" y="2730092"/>
            <a:ext cx="3676967" cy="267415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B193669F-4BD3-468E-8E9A-226A20AC10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1371" y="2383554"/>
            <a:ext cx="3858289" cy="33672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EBA155-8289-474B-8EBD-33B473D1E6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6864" y="842207"/>
            <a:ext cx="2229164" cy="16692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D94A2B-EEAE-40BB-A90E-E2AAE5332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120" y="2627754"/>
            <a:ext cx="2223074" cy="15075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62BF4E-99E8-4A0C-9941-08A7A4F321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8216" y="4337840"/>
            <a:ext cx="2382693" cy="16779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365296-412F-4700-94BD-C03C8F7559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5007" y="688020"/>
            <a:ext cx="2215240" cy="17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30623E6F-B1B9-4FAF-9201-0F3B3D3B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515" y="3085097"/>
            <a:ext cx="2259337" cy="1499617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06EE1F0-C309-4840-826B-23448E2BFA5C}"/>
              </a:ext>
            </a:extLst>
          </p:cNvPr>
          <p:cNvSpPr/>
          <p:nvPr/>
        </p:nvSpPr>
        <p:spPr>
          <a:xfrm>
            <a:off x="8358897" y="2034865"/>
            <a:ext cx="3751587" cy="41874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1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7E32F-36B3-4131-AD6C-B8DBB0AD7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32" y="585216"/>
            <a:ext cx="9720073" cy="1499616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Alkaloids of </a:t>
            </a:r>
            <a:r>
              <a:rPr lang="en-US" i="1" dirty="0">
                <a:latin typeface="Franklin Gothic Book" panose="020B0503020102020204" pitchFamily="34" charset="0"/>
              </a:rPr>
              <a:t>Strychnos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D73392C-493A-48D9-A49C-7E352801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6</a:t>
            </a:fld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F55921-F1BB-4C63-B677-E06049BB5D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7CCE84-DE0A-4209-A994-E30C0B949664}"/>
              </a:ext>
            </a:extLst>
          </p:cNvPr>
          <p:cNvSpPr txBox="1"/>
          <p:nvPr/>
        </p:nvSpPr>
        <p:spPr>
          <a:xfrm>
            <a:off x="8294385" y="2008204"/>
            <a:ext cx="3816099" cy="453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EEA512"/>
              </a:buClr>
            </a:pPr>
            <a:r>
              <a:rPr lang="en-GB" sz="23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Indole alkaloids</a:t>
            </a:r>
          </a:p>
          <a:p>
            <a:pPr>
              <a:buClr>
                <a:srgbClr val="EEA512"/>
              </a:buClr>
            </a:pPr>
            <a:endParaRPr lang="en-GB" sz="2398" dirty="0">
              <a:latin typeface="Franklin Gothic Book" panose="020B0503020102020204" pitchFamily="34" charset="0"/>
            </a:endParaRPr>
          </a:p>
          <a:p>
            <a:pPr>
              <a:buClr>
                <a:srgbClr val="EEA512"/>
              </a:buClr>
            </a:pPr>
            <a:endParaRPr lang="en-GB" sz="1801" dirty="0">
              <a:latin typeface="Franklin Gothic Book" panose="020B0503020102020204" pitchFamily="34" charset="0"/>
            </a:endParaRPr>
          </a:p>
          <a:p>
            <a:pPr marL="342913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2398" u="sng" dirty="0">
                <a:latin typeface="Franklin Gothic Book" panose="020B0503020102020204" pitchFamily="34" charset="0"/>
              </a:rPr>
              <a:t>Not specific</a:t>
            </a:r>
            <a:r>
              <a:rPr lang="en-GB" sz="2398" dirty="0">
                <a:latin typeface="Franklin Gothic Book" panose="020B0503020102020204" pitchFamily="34" charset="0"/>
              </a:rPr>
              <a:t> to </a:t>
            </a:r>
            <a:r>
              <a:rPr lang="en-GB" sz="2398" i="1" dirty="0">
                <a:latin typeface="Franklin Gothic Book" panose="020B0503020102020204" pitchFamily="34" charset="0"/>
              </a:rPr>
              <a:t>Strychnos</a:t>
            </a:r>
          </a:p>
          <a:p>
            <a:pPr>
              <a:buClr>
                <a:srgbClr val="EEA512"/>
              </a:buClr>
            </a:pPr>
            <a:endParaRPr lang="en-GB" sz="1600" i="1" dirty="0">
              <a:latin typeface="Franklin Gothic Book" panose="020B0503020102020204" pitchFamily="34" charset="0"/>
            </a:endParaRPr>
          </a:p>
          <a:p>
            <a:pPr>
              <a:buClr>
                <a:srgbClr val="EEA512"/>
              </a:buClr>
            </a:pPr>
            <a:endParaRPr lang="en-GB" sz="2000" i="1" dirty="0">
              <a:latin typeface="Franklin Gothic Book" panose="020B0503020102020204" pitchFamily="34" charset="0"/>
            </a:endParaRP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>
                <a:latin typeface="Franklin Gothic Book" panose="020B0503020102020204" pitchFamily="34" charset="0"/>
              </a:rPr>
              <a:t>Beta-carboline group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endParaRPr lang="en-GB" sz="316" dirty="0">
              <a:latin typeface="Franklin Gothic Book" panose="020B0503020102020204" pitchFamily="34" charset="0"/>
            </a:endParaRP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Indoloquinolizine</a:t>
            </a:r>
            <a:r>
              <a:rPr lang="en-GB" sz="1801" dirty="0">
                <a:latin typeface="Franklin Gothic Book" panose="020B0503020102020204" pitchFamily="34" charset="0"/>
              </a:rPr>
              <a:t> group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endParaRPr lang="en-GB" sz="316" dirty="0">
              <a:latin typeface="Franklin Gothic Book" panose="020B0503020102020204" pitchFamily="34" charset="0"/>
            </a:endParaRP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>
                <a:latin typeface="Franklin Gothic Book" panose="020B0503020102020204" pitchFamily="34" charset="0"/>
              </a:rPr>
              <a:t>Ajmalicine group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endParaRPr lang="en-GB" sz="316" dirty="0">
              <a:latin typeface="Franklin Gothic Book" panose="020B0503020102020204" pitchFamily="34" charset="0"/>
            </a:endParaRP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Sarpagine</a:t>
            </a:r>
            <a:r>
              <a:rPr lang="en-GB" sz="1801" dirty="0">
                <a:latin typeface="Franklin Gothic Book" panose="020B0503020102020204" pitchFamily="34" charset="0"/>
              </a:rPr>
              <a:t> group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endParaRPr lang="en-GB" sz="316" dirty="0">
              <a:latin typeface="Franklin Gothic Book" panose="020B0503020102020204" pitchFamily="34" charset="0"/>
            </a:endParaRP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Vallesiachotamine</a:t>
            </a:r>
            <a:r>
              <a:rPr lang="en-GB" sz="1801" dirty="0">
                <a:latin typeface="Franklin Gothic Book" panose="020B0503020102020204" pitchFamily="34" charset="0"/>
              </a:rPr>
              <a:t> group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endParaRPr lang="en-GB" sz="316" dirty="0">
              <a:latin typeface="Franklin Gothic Book" panose="020B0503020102020204" pitchFamily="34" charset="0"/>
            </a:endParaRP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Angustine</a:t>
            </a:r>
            <a:r>
              <a:rPr lang="en-GB" sz="1801" dirty="0">
                <a:latin typeface="Franklin Gothic Book" panose="020B0503020102020204" pitchFamily="34" charset="0"/>
              </a:rPr>
              <a:t> group</a:t>
            </a: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endParaRPr lang="en-GB" sz="316" dirty="0">
              <a:latin typeface="Franklin Gothic Book" panose="020B0503020102020204" pitchFamily="34" charset="0"/>
            </a:endParaRPr>
          </a:p>
          <a:p>
            <a:pPr marL="653822" lvl="2" indent="-342913">
              <a:buClr>
                <a:srgbClr val="EEA512"/>
              </a:buClr>
              <a:buFont typeface="Wingdings" panose="05000000000000000000" pitchFamily="2" charset="2"/>
              <a:buChar char="Ø"/>
            </a:pPr>
            <a:r>
              <a:rPr lang="en-GB" sz="1801" dirty="0" err="1">
                <a:latin typeface="Franklin Gothic Book" panose="020B0503020102020204" pitchFamily="34" charset="0"/>
              </a:rPr>
              <a:t>Usambarensine</a:t>
            </a:r>
            <a:r>
              <a:rPr lang="en-GB" sz="1801" dirty="0">
                <a:latin typeface="Franklin Gothic Book" panose="020B0503020102020204" pitchFamily="34" charset="0"/>
              </a:rPr>
              <a:t> group</a:t>
            </a:r>
          </a:p>
          <a:p>
            <a:endParaRPr lang="fr-BE" sz="180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7D4727-558D-44A5-BFFA-3C4AD82DB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014" y="2998381"/>
            <a:ext cx="2515300" cy="181461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991E291-DA50-4F87-A2BF-EC762478A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694" y="2998381"/>
            <a:ext cx="2576371" cy="175391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CE8FDDF-5ECD-477B-A45E-7DFCBF647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000" y="2998381"/>
            <a:ext cx="2515300" cy="202554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AA4861F-A943-47AD-A5A5-07BF95DEC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284" y="3039833"/>
            <a:ext cx="3064896" cy="175391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BFE82AF-FF90-41CA-AF81-C8F0E4787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271" y="2995457"/>
            <a:ext cx="3039088" cy="202846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C3A70B5-8572-475C-AB84-89E652659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3343" y="2933176"/>
            <a:ext cx="2984722" cy="239087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8F63E8C-CA95-4B4B-AA55-C430702537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2144" y="2995457"/>
            <a:ext cx="3236340" cy="23285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4D1B82-1525-4A64-8726-CB7B2AF533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12" y="1559439"/>
            <a:ext cx="1822423" cy="13151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208B18-0819-42ED-904B-85A03158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912" y="2910933"/>
            <a:ext cx="2015277" cy="131511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6FF00B-D4BA-4593-AC2A-3F60BD139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165" y="4445949"/>
            <a:ext cx="2415437" cy="188076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AAE0A3F-560E-4A4B-9EAF-7D91A7EFA6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8519" y="4547791"/>
            <a:ext cx="2185156" cy="17154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A5FFAC-9A2F-496A-A807-DBC58E2B60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5417" y="1650049"/>
            <a:ext cx="2591431" cy="149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E18E0-D6CE-E0F8-1AF4-1832F7D1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264132"/>
          </a:xfrm>
        </p:spPr>
        <p:txBody>
          <a:bodyPr>
            <a:noAutofit/>
          </a:bodyPr>
          <a:lstStyle/>
          <a:p>
            <a:pPr algn="just"/>
            <a:r>
              <a:rPr lang="en-US" sz="3600" dirty="0">
                <a:latin typeface="Franklin Gothic Book" panose="020B0503020102020204" pitchFamily="34" charset="0"/>
              </a:rPr>
              <a:t>Alkaloids</a:t>
            </a:r>
            <a:r>
              <a:rPr lang="fr-BE" sz="3600" dirty="0">
                <a:latin typeface="Franklin Gothic Book" panose="020B0503020102020204" pitchFamily="34" charset="0"/>
              </a:rPr>
              <a:t> </a:t>
            </a:r>
            <a:r>
              <a:rPr lang="en-US" sz="3600" dirty="0">
                <a:latin typeface="Franklin Gothic Book" panose="020B0503020102020204" pitchFamily="34" charset="0"/>
              </a:rPr>
              <a:t>isolated from the </a:t>
            </a:r>
            <a:r>
              <a:rPr lang="en-US" sz="3600" i="1" dirty="0">
                <a:latin typeface="Franklin Gothic Book" panose="020B0503020102020204" pitchFamily="34" charset="0"/>
              </a:rPr>
              <a:t>Strychnos </a:t>
            </a:r>
            <a:r>
              <a:rPr lang="en-US" sz="3600" dirty="0">
                <a:latin typeface="Franklin Gothic Book" panose="020B0503020102020204" pitchFamily="34" charset="0"/>
              </a:rPr>
              <a:t>genus and identified in the University of Liège (CIRM)</a:t>
            </a:r>
            <a:endParaRPr lang="fr-BE" sz="3600" dirty="0">
              <a:latin typeface="Franklin Gothic Book" panose="020B05030201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DC170F-F08D-ED0B-2702-FCB50444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7</a:t>
            </a:fld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BDBFB5-B55B-C17E-183F-C0FD156624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14BE777-B14C-4A05-9F00-E061101481B6}"/>
              </a:ext>
            </a:extLst>
          </p:cNvPr>
          <p:cNvGrpSpPr/>
          <p:nvPr/>
        </p:nvGrpSpPr>
        <p:grpSpPr>
          <a:xfrm>
            <a:off x="3817876" y="2448000"/>
            <a:ext cx="2371725" cy="2790449"/>
            <a:chOff x="3817876" y="2448000"/>
            <a:chExt cx="2371725" cy="2790449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3DD5DC0-0596-4496-B81B-603D317C30F4}"/>
                </a:ext>
              </a:extLst>
            </p:cNvPr>
            <p:cNvSpPr txBox="1"/>
            <p:nvPr/>
          </p:nvSpPr>
          <p:spPr>
            <a:xfrm>
              <a:off x="4255211" y="4869117"/>
              <a:ext cx="1667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>
                  <a:latin typeface="Franklin Gothic Book" panose="020B0503020102020204" pitchFamily="34" charset="0"/>
                </a:rPr>
                <a:t>Strychnobiline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F920C18-093C-4783-B1DD-EB88B218A99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7876" y="2448000"/>
              <a:ext cx="2371725" cy="2455200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AE7C8466-B4BA-4052-AFBC-520118408170}"/>
              </a:ext>
            </a:extLst>
          </p:cNvPr>
          <p:cNvGrpSpPr/>
          <p:nvPr/>
        </p:nvGrpSpPr>
        <p:grpSpPr>
          <a:xfrm>
            <a:off x="1086287" y="2447023"/>
            <a:ext cx="2371725" cy="2793109"/>
            <a:chOff x="1086287" y="2447023"/>
            <a:chExt cx="2371725" cy="279310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80FBA51-BCAF-465D-8B8C-55CC6DDD3E01}"/>
                </a:ext>
              </a:extLst>
            </p:cNvPr>
            <p:cNvSpPr txBox="1"/>
            <p:nvPr/>
          </p:nvSpPr>
          <p:spPr>
            <a:xfrm>
              <a:off x="1355660" y="4870800"/>
              <a:ext cx="1783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>
                  <a:latin typeface="Franklin Gothic Book" panose="020B0503020102020204" pitchFamily="34" charset="0"/>
                </a:rPr>
                <a:t>Usambarensine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29DAB28B-442E-453E-9FDF-E6E6575A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6287" y="2447023"/>
              <a:ext cx="2371725" cy="2456103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5AC85D1-03A9-45DA-9F5E-BB8A643729A0}"/>
              </a:ext>
            </a:extLst>
          </p:cNvPr>
          <p:cNvGrpSpPr/>
          <p:nvPr/>
        </p:nvGrpSpPr>
        <p:grpSpPr>
          <a:xfrm>
            <a:off x="6546325" y="2550339"/>
            <a:ext cx="1898274" cy="2689324"/>
            <a:chOff x="6546325" y="2550339"/>
            <a:chExt cx="1898274" cy="2689324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C70682D-C748-4DE9-B7DB-68ED04C2A5AE}"/>
                </a:ext>
              </a:extLst>
            </p:cNvPr>
            <p:cNvSpPr txBox="1"/>
            <p:nvPr/>
          </p:nvSpPr>
          <p:spPr>
            <a:xfrm>
              <a:off x="6639478" y="4870331"/>
              <a:ext cx="1667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>
                  <a:latin typeface="Franklin Gothic Book" panose="020B0503020102020204" pitchFamily="34" charset="0"/>
                </a:rPr>
                <a:t>Sungucine</a:t>
              </a: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0A8F69C-40B2-4E36-B592-C626B5C95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55" t="16330" r="41938" b="35796"/>
            <a:stretch/>
          </p:blipFill>
          <p:spPr>
            <a:xfrm>
              <a:off x="6546325" y="2550339"/>
              <a:ext cx="1898274" cy="2388014"/>
            </a:xfrm>
            <a:prstGeom prst="rect">
              <a:avLst/>
            </a:prstGeom>
          </p:spPr>
        </p:pic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5B18461D-12F6-48AD-AECB-8C68AC09BE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961" b="37360"/>
          <a:stretch/>
        </p:blipFill>
        <p:spPr>
          <a:xfrm>
            <a:off x="4028133" y="5461701"/>
            <a:ext cx="3707160" cy="927841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F7E1B28-900C-4362-9E5D-4720EAF92FFF}"/>
              </a:ext>
            </a:extLst>
          </p:cNvPr>
          <p:cNvSpPr txBox="1"/>
          <p:nvPr/>
        </p:nvSpPr>
        <p:spPr>
          <a:xfrm>
            <a:off x="1355660" y="1836690"/>
            <a:ext cx="915123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Since more than three decades of research in the Pharmacognosy department in the University of Liège.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797455F-6D59-4C2F-BE38-95E622CE9D09}"/>
              </a:ext>
            </a:extLst>
          </p:cNvPr>
          <p:cNvGrpSpPr/>
          <p:nvPr/>
        </p:nvGrpSpPr>
        <p:grpSpPr>
          <a:xfrm>
            <a:off x="8778866" y="2548800"/>
            <a:ext cx="1898273" cy="2692723"/>
            <a:chOff x="8778866" y="2548800"/>
            <a:chExt cx="1898273" cy="2692723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1551B25-E325-46BE-849D-1E4A77B99DA2}"/>
                </a:ext>
              </a:extLst>
            </p:cNvPr>
            <p:cNvSpPr txBox="1"/>
            <p:nvPr/>
          </p:nvSpPr>
          <p:spPr>
            <a:xfrm>
              <a:off x="8778866" y="4872191"/>
              <a:ext cx="1898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>
                  <a:latin typeface="Franklin Gothic Book" panose="020B0503020102020204" pitchFamily="34" charset="0"/>
                </a:rPr>
                <a:t>Strychnogucine B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FBD8920-71D6-4210-855B-897FF3F04E0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69749" y="2548800"/>
              <a:ext cx="1516505" cy="235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65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E18E0-D6CE-E0F8-1AF4-1832F7D1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591" y="691210"/>
            <a:ext cx="5553947" cy="111599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Franklin Gothic Book" panose="020B0503020102020204" pitchFamily="34" charset="0"/>
              </a:rPr>
              <a:t>The project’s objectives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DC170F-F08D-ED0B-2702-FCB50444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8</a:t>
            </a:fld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BDBFB5-B55B-C17E-183F-C0FD156624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76C8B708-518D-4B8D-A665-FFF7A14E83DF}"/>
              </a:ext>
            </a:extLst>
          </p:cNvPr>
          <p:cNvSpPr/>
          <p:nvPr/>
        </p:nvSpPr>
        <p:spPr>
          <a:xfrm>
            <a:off x="2108470" y="2337350"/>
            <a:ext cx="3778093" cy="3778093"/>
          </a:xfrm>
          <a:custGeom>
            <a:avLst/>
            <a:gdLst>
              <a:gd name="connsiteX0" fmla="*/ 0 w 3778093"/>
              <a:gd name="connsiteY0" fmla="*/ 1889047 h 3778093"/>
              <a:gd name="connsiteX1" fmla="*/ 1889047 w 3778093"/>
              <a:gd name="connsiteY1" fmla="*/ 0 h 3778093"/>
              <a:gd name="connsiteX2" fmla="*/ 3778094 w 3778093"/>
              <a:gd name="connsiteY2" fmla="*/ 1889047 h 3778093"/>
              <a:gd name="connsiteX3" fmla="*/ 1889047 w 3778093"/>
              <a:gd name="connsiteY3" fmla="*/ 3778094 h 3778093"/>
              <a:gd name="connsiteX4" fmla="*/ 0 w 3778093"/>
              <a:gd name="connsiteY4" fmla="*/ 1889047 h 377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093" h="3778093">
                <a:moveTo>
                  <a:pt x="0" y="1889047"/>
                </a:moveTo>
                <a:cubicBezTo>
                  <a:pt x="0" y="845755"/>
                  <a:pt x="845755" y="0"/>
                  <a:pt x="1889047" y="0"/>
                </a:cubicBezTo>
                <a:cubicBezTo>
                  <a:pt x="2932339" y="0"/>
                  <a:pt x="3778094" y="845755"/>
                  <a:pt x="3778094" y="1889047"/>
                </a:cubicBezTo>
                <a:cubicBezTo>
                  <a:pt x="3778094" y="2932339"/>
                  <a:pt x="2932339" y="3778094"/>
                  <a:pt x="1889047" y="3778094"/>
                </a:cubicBezTo>
                <a:cubicBezTo>
                  <a:pt x="845755" y="3778094"/>
                  <a:pt x="0" y="2932339"/>
                  <a:pt x="0" y="188904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76149" tIns="576149" rIns="576149" bIns="57614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u="sng" kern="1200" noProof="0" dirty="0">
                <a:latin typeface="Franklin Gothic Book" panose="020B0503020102020204" pitchFamily="34" charset="0"/>
              </a:rPr>
              <a:t>Starting point</a:t>
            </a:r>
            <a:r>
              <a:rPr lang="en-US" sz="1600" kern="1200" noProof="0" dirty="0">
                <a:latin typeface="Franklin Gothic Book" panose="020B0503020102020204" pitchFamily="34" charset="0"/>
              </a:rPr>
              <a:t>: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noProof="0" dirty="0">
                <a:latin typeface="Franklin Gothic Book" panose="020B0503020102020204" pitchFamily="34" charset="0"/>
              </a:rPr>
              <a:t>Large collection of various </a:t>
            </a:r>
            <a:r>
              <a:rPr lang="en-US" sz="1600" i="1" kern="1200" noProof="0" dirty="0">
                <a:latin typeface="Franklin Gothic Book" panose="020B0503020102020204" pitchFamily="34" charset="0"/>
              </a:rPr>
              <a:t>Strychnos</a:t>
            </a:r>
            <a:r>
              <a:rPr lang="en-US" sz="1600" kern="1200" noProof="0" dirty="0">
                <a:latin typeface="Franklin Gothic Book" panose="020B0503020102020204" pitchFamily="34" charset="0"/>
              </a:rPr>
              <a:t> species (44 crude extracts from 28 </a:t>
            </a:r>
            <a:r>
              <a:rPr lang="en-US" sz="1600" i="1" kern="1200" noProof="0" dirty="0">
                <a:latin typeface="Franklin Gothic Book" panose="020B0503020102020204" pitchFamily="34" charset="0"/>
              </a:rPr>
              <a:t>Strychnos</a:t>
            </a:r>
            <a:r>
              <a:rPr lang="en-US" sz="1600" kern="1200" noProof="0" dirty="0">
                <a:latin typeface="Franklin Gothic Book" panose="020B0503020102020204" pitchFamily="34" charset="0"/>
              </a:rPr>
              <a:t> species) and implementation of dereplication tools in the field of natural products research</a:t>
            </a: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295A6A01-4B66-41E9-9DCC-76D7D35EA895}"/>
              </a:ext>
            </a:extLst>
          </p:cNvPr>
          <p:cNvSpPr/>
          <p:nvPr/>
        </p:nvSpPr>
        <p:spPr>
          <a:xfrm>
            <a:off x="2971623" y="684714"/>
            <a:ext cx="2051788" cy="2140667"/>
          </a:xfrm>
          <a:custGeom>
            <a:avLst/>
            <a:gdLst>
              <a:gd name="connsiteX0" fmla="*/ 0 w 2051788"/>
              <a:gd name="connsiteY0" fmla="*/ 1070334 h 2140667"/>
              <a:gd name="connsiteX1" fmla="*/ 1025894 w 2051788"/>
              <a:gd name="connsiteY1" fmla="*/ 0 h 2140667"/>
              <a:gd name="connsiteX2" fmla="*/ 2051788 w 2051788"/>
              <a:gd name="connsiteY2" fmla="*/ 1070334 h 2140667"/>
              <a:gd name="connsiteX3" fmla="*/ 1025894 w 2051788"/>
              <a:gd name="connsiteY3" fmla="*/ 2140668 h 2140667"/>
              <a:gd name="connsiteX4" fmla="*/ 0 w 2051788"/>
              <a:gd name="connsiteY4" fmla="*/ 1070334 h 214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788" h="2140667">
                <a:moveTo>
                  <a:pt x="0" y="1070334"/>
                </a:moveTo>
                <a:cubicBezTo>
                  <a:pt x="0" y="479205"/>
                  <a:pt x="459308" y="0"/>
                  <a:pt x="1025894" y="0"/>
                </a:cubicBezTo>
                <a:cubicBezTo>
                  <a:pt x="1592480" y="0"/>
                  <a:pt x="2051788" y="479205"/>
                  <a:pt x="2051788" y="1070334"/>
                </a:cubicBezTo>
                <a:cubicBezTo>
                  <a:pt x="2051788" y="1661463"/>
                  <a:pt x="1592480" y="2140668"/>
                  <a:pt x="1025894" y="2140668"/>
                </a:cubicBezTo>
                <a:cubicBezTo>
                  <a:pt x="459308" y="2140668"/>
                  <a:pt x="0" y="1661463"/>
                  <a:pt x="0" y="1070334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18257" tIns="331273" rIns="318257" bIns="33127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u="sng" kern="1200" noProof="0" dirty="0">
                <a:latin typeface="Franklin Gothic Book" panose="020B0503020102020204" pitchFamily="34" charset="0"/>
              </a:rPr>
              <a:t>Objective 1</a:t>
            </a:r>
            <a:r>
              <a:rPr lang="en-US" sz="1400" kern="1200" noProof="0" dirty="0">
                <a:latin typeface="Franklin Gothic Book" panose="020B0503020102020204" pitchFamily="34" charset="0"/>
              </a:rPr>
              <a:t>: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noProof="0" dirty="0">
                <a:latin typeface="Franklin Gothic Book" panose="020B0503020102020204" pitchFamily="34" charset="0"/>
              </a:rPr>
              <a:t>Exploration of the chemodiversity of alkaloids by molecular networking</a:t>
            </a: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E025BE86-E20E-4DC8-A0A3-B23E3E397D14}"/>
              </a:ext>
            </a:extLst>
          </p:cNvPr>
          <p:cNvSpPr/>
          <p:nvPr/>
        </p:nvSpPr>
        <p:spPr>
          <a:xfrm>
            <a:off x="5100316" y="4385065"/>
            <a:ext cx="2051788" cy="2140667"/>
          </a:xfrm>
          <a:custGeom>
            <a:avLst/>
            <a:gdLst>
              <a:gd name="connsiteX0" fmla="*/ 0 w 2051788"/>
              <a:gd name="connsiteY0" fmla="*/ 1070334 h 2140667"/>
              <a:gd name="connsiteX1" fmla="*/ 1025894 w 2051788"/>
              <a:gd name="connsiteY1" fmla="*/ 0 h 2140667"/>
              <a:gd name="connsiteX2" fmla="*/ 2051788 w 2051788"/>
              <a:gd name="connsiteY2" fmla="*/ 1070334 h 2140667"/>
              <a:gd name="connsiteX3" fmla="*/ 1025894 w 2051788"/>
              <a:gd name="connsiteY3" fmla="*/ 2140668 h 2140667"/>
              <a:gd name="connsiteX4" fmla="*/ 0 w 2051788"/>
              <a:gd name="connsiteY4" fmla="*/ 1070334 h 214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788" h="2140667">
                <a:moveTo>
                  <a:pt x="0" y="1070334"/>
                </a:moveTo>
                <a:cubicBezTo>
                  <a:pt x="0" y="479205"/>
                  <a:pt x="459308" y="0"/>
                  <a:pt x="1025894" y="0"/>
                </a:cubicBezTo>
                <a:cubicBezTo>
                  <a:pt x="1592480" y="0"/>
                  <a:pt x="2051788" y="479205"/>
                  <a:pt x="2051788" y="1070334"/>
                </a:cubicBezTo>
                <a:cubicBezTo>
                  <a:pt x="2051788" y="1661463"/>
                  <a:pt x="1592480" y="2140668"/>
                  <a:pt x="1025894" y="2140668"/>
                </a:cubicBezTo>
                <a:cubicBezTo>
                  <a:pt x="459308" y="2140668"/>
                  <a:pt x="0" y="1661463"/>
                  <a:pt x="0" y="1070334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18257" tIns="331273" rIns="318257" bIns="33127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u="sng" kern="1200" noProof="0" dirty="0">
                <a:latin typeface="Franklin Gothic Book" panose="020B0503020102020204" pitchFamily="34" charset="0"/>
              </a:rPr>
              <a:t>Objective 2</a:t>
            </a:r>
            <a:r>
              <a:rPr lang="en-US" sz="1400" kern="1200" noProof="0" dirty="0">
                <a:latin typeface="Franklin Gothic Book" panose="020B0503020102020204" pitchFamily="34" charset="0"/>
              </a:rPr>
              <a:t>: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noProof="0" dirty="0">
                <a:latin typeface="Franklin Gothic Book" panose="020B0503020102020204" pitchFamily="34" charset="0"/>
              </a:rPr>
              <a:t>Quick discrimination of known and unknown metabolites using shared spectral databases</a:t>
            </a: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00111417-B49E-4E28-93A9-3AAE8CBC0AE3}"/>
              </a:ext>
            </a:extLst>
          </p:cNvPr>
          <p:cNvSpPr/>
          <p:nvPr/>
        </p:nvSpPr>
        <p:spPr>
          <a:xfrm>
            <a:off x="842930" y="4385065"/>
            <a:ext cx="2051788" cy="2140667"/>
          </a:xfrm>
          <a:custGeom>
            <a:avLst/>
            <a:gdLst>
              <a:gd name="connsiteX0" fmla="*/ 0 w 2051788"/>
              <a:gd name="connsiteY0" fmla="*/ 1070334 h 2140667"/>
              <a:gd name="connsiteX1" fmla="*/ 1025894 w 2051788"/>
              <a:gd name="connsiteY1" fmla="*/ 0 h 2140667"/>
              <a:gd name="connsiteX2" fmla="*/ 2051788 w 2051788"/>
              <a:gd name="connsiteY2" fmla="*/ 1070334 h 2140667"/>
              <a:gd name="connsiteX3" fmla="*/ 1025894 w 2051788"/>
              <a:gd name="connsiteY3" fmla="*/ 2140668 h 2140667"/>
              <a:gd name="connsiteX4" fmla="*/ 0 w 2051788"/>
              <a:gd name="connsiteY4" fmla="*/ 1070334 h 214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788" h="2140667">
                <a:moveTo>
                  <a:pt x="0" y="1070334"/>
                </a:moveTo>
                <a:cubicBezTo>
                  <a:pt x="0" y="479205"/>
                  <a:pt x="459308" y="0"/>
                  <a:pt x="1025894" y="0"/>
                </a:cubicBezTo>
                <a:cubicBezTo>
                  <a:pt x="1592480" y="0"/>
                  <a:pt x="2051788" y="479205"/>
                  <a:pt x="2051788" y="1070334"/>
                </a:cubicBezTo>
                <a:cubicBezTo>
                  <a:pt x="2051788" y="1661463"/>
                  <a:pt x="1592480" y="2140668"/>
                  <a:pt x="1025894" y="2140668"/>
                </a:cubicBezTo>
                <a:cubicBezTo>
                  <a:pt x="459308" y="2140668"/>
                  <a:pt x="0" y="1661463"/>
                  <a:pt x="0" y="1070334"/>
                </a:cubicBezTo>
                <a:close/>
              </a:path>
            </a:pathLst>
          </a:custGeom>
          <a:solidFill>
            <a:srgbClr val="FFCFB7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18257" tIns="331273" rIns="318257" bIns="33127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u="sng" kern="1200" noProof="0" dirty="0">
                <a:latin typeface="Franklin Gothic Book" panose="020B0503020102020204" pitchFamily="34" charset="0"/>
              </a:rPr>
              <a:t>Objective 3</a:t>
            </a:r>
            <a:r>
              <a:rPr lang="en-US" sz="1400" kern="1200" noProof="0" dirty="0">
                <a:latin typeface="Franklin Gothic Book" panose="020B0503020102020204" pitchFamily="34" charset="0"/>
              </a:rPr>
              <a:t>: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noProof="0" dirty="0">
                <a:latin typeface="Franklin Gothic Book" panose="020B0503020102020204" pitchFamily="34" charset="0"/>
              </a:rPr>
              <a:t>Identification of new alkaloids potentially active against malaria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95A7A-AD57-4A19-9CE7-FD9EA9FB9C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63826" y="2071690"/>
            <a:ext cx="5553947" cy="20386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87E9480-B04D-4F8B-8107-5CB3B0BBF549}"/>
              </a:ext>
            </a:extLst>
          </p:cNvPr>
          <p:cNvSpPr/>
          <p:nvPr/>
        </p:nvSpPr>
        <p:spPr>
          <a:xfrm>
            <a:off x="6463826" y="3620494"/>
            <a:ext cx="5553947" cy="339621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9" name="Flèche : angle droit 18">
            <a:extLst>
              <a:ext uri="{FF2B5EF4-FFF2-40B4-BE49-F238E27FC236}">
                <a16:creationId xmlns:a16="http://schemas.microsoft.com/office/drawing/2014/main" id="{695BB2F4-A3BB-461F-881D-33A827DCBDAA}"/>
              </a:ext>
            </a:extLst>
          </p:cNvPr>
          <p:cNvSpPr/>
          <p:nvPr/>
        </p:nvSpPr>
        <p:spPr>
          <a:xfrm rot="5400000">
            <a:off x="7659746" y="4349526"/>
            <a:ext cx="1384996" cy="606175"/>
          </a:xfrm>
          <a:prstGeom prst="bentUpArrow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A6BBD5-8579-4BA4-9C99-0475370996B0}"/>
              </a:ext>
            </a:extLst>
          </p:cNvPr>
          <p:cNvSpPr txBox="1"/>
          <p:nvPr/>
        </p:nvSpPr>
        <p:spPr>
          <a:xfrm>
            <a:off x="8701565" y="4513716"/>
            <a:ext cx="3233369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Franklin Gothic Book" panose="020B0503020102020204" pitchFamily="34" charset="0"/>
              </a:rPr>
              <a:t>Areas of metabolites difficult to identify with conventional analysis techniques (HPLC, TLC, ...) but more easily accessible through the implementation of dereplication tools such as molecular networking</a:t>
            </a:r>
            <a:endParaRPr lang="fr-BE" sz="1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DC170F-F08D-ED0B-2702-FCB50444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FDC9E-F9DA-CF48-B645-34B8899C3AC1}" type="slidenum">
              <a:rPr lang="en-US" sz="1600" smtClean="0">
                <a:latin typeface="Franklin Gothic Book" panose="020B0503020102020204" pitchFamily="34" charset="0"/>
              </a:rPr>
              <a:t>9</a:t>
            </a:fld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FB72F-02E8-4DCD-9FD0-F559C0C325F1}"/>
              </a:ext>
            </a:extLst>
          </p:cNvPr>
          <p:cNvSpPr/>
          <p:nvPr/>
        </p:nvSpPr>
        <p:spPr>
          <a:xfrm>
            <a:off x="8827911" y="6378222"/>
            <a:ext cx="1885245" cy="3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4" name="Forme libre : forme 93">
            <a:extLst>
              <a:ext uri="{FF2B5EF4-FFF2-40B4-BE49-F238E27FC236}">
                <a16:creationId xmlns:a16="http://schemas.microsoft.com/office/drawing/2014/main" id="{697645E8-BA3E-4A75-8614-4772DCBB1A09}"/>
              </a:ext>
            </a:extLst>
          </p:cNvPr>
          <p:cNvSpPr/>
          <p:nvPr/>
        </p:nvSpPr>
        <p:spPr>
          <a:xfrm rot="30852">
            <a:off x="3431713" y="1993831"/>
            <a:ext cx="788186" cy="432932"/>
          </a:xfrm>
          <a:custGeom>
            <a:avLst/>
            <a:gdLst>
              <a:gd name="connsiteX0" fmla="*/ 0 w 788186"/>
              <a:gd name="connsiteY0" fmla="*/ 86586 h 432932"/>
              <a:gd name="connsiteX1" fmla="*/ 571720 w 788186"/>
              <a:gd name="connsiteY1" fmla="*/ 86586 h 432932"/>
              <a:gd name="connsiteX2" fmla="*/ 571720 w 788186"/>
              <a:gd name="connsiteY2" fmla="*/ 0 h 432932"/>
              <a:gd name="connsiteX3" fmla="*/ 788186 w 788186"/>
              <a:gd name="connsiteY3" fmla="*/ 216466 h 432932"/>
              <a:gd name="connsiteX4" fmla="*/ 571720 w 788186"/>
              <a:gd name="connsiteY4" fmla="*/ 432932 h 432932"/>
              <a:gd name="connsiteX5" fmla="*/ 571720 w 788186"/>
              <a:gd name="connsiteY5" fmla="*/ 346346 h 432932"/>
              <a:gd name="connsiteX6" fmla="*/ 0 w 788186"/>
              <a:gd name="connsiteY6" fmla="*/ 346346 h 432932"/>
              <a:gd name="connsiteX7" fmla="*/ 0 w 788186"/>
              <a:gd name="connsiteY7" fmla="*/ 86586 h 43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186" h="432932">
                <a:moveTo>
                  <a:pt x="0" y="86586"/>
                </a:moveTo>
                <a:lnTo>
                  <a:pt x="571720" y="86586"/>
                </a:lnTo>
                <a:lnTo>
                  <a:pt x="571720" y="0"/>
                </a:lnTo>
                <a:lnTo>
                  <a:pt x="788186" y="216466"/>
                </a:lnTo>
                <a:lnTo>
                  <a:pt x="571720" y="432932"/>
                </a:lnTo>
                <a:lnTo>
                  <a:pt x="571720" y="346346"/>
                </a:lnTo>
                <a:lnTo>
                  <a:pt x="0" y="346346"/>
                </a:lnTo>
                <a:lnTo>
                  <a:pt x="0" y="86586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6585" rIns="129879" bIns="8658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2000" kern="1200"/>
          </a:p>
        </p:txBody>
      </p:sp>
      <p:sp>
        <p:nvSpPr>
          <p:cNvPr id="95" name="Forme libre : forme 94">
            <a:extLst>
              <a:ext uri="{FF2B5EF4-FFF2-40B4-BE49-F238E27FC236}">
                <a16:creationId xmlns:a16="http://schemas.microsoft.com/office/drawing/2014/main" id="{138511E9-97C6-41F9-BC15-BD12CF2F9AAF}"/>
              </a:ext>
            </a:extLst>
          </p:cNvPr>
          <p:cNvSpPr/>
          <p:nvPr/>
        </p:nvSpPr>
        <p:spPr>
          <a:xfrm rot="21575421">
            <a:off x="6947924" y="1997299"/>
            <a:ext cx="810641" cy="432932"/>
          </a:xfrm>
          <a:custGeom>
            <a:avLst/>
            <a:gdLst>
              <a:gd name="connsiteX0" fmla="*/ 0 w 810641"/>
              <a:gd name="connsiteY0" fmla="*/ 86586 h 432932"/>
              <a:gd name="connsiteX1" fmla="*/ 594175 w 810641"/>
              <a:gd name="connsiteY1" fmla="*/ 86586 h 432932"/>
              <a:gd name="connsiteX2" fmla="*/ 594175 w 810641"/>
              <a:gd name="connsiteY2" fmla="*/ 0 h 432932"/>
              <a:gd name="connsiteX3" fmla="*/ 810641 w 810641"/>
              <a:gd name="connsiteY3" fmla="*/ 216466 h 432932"/>
              <a:gd name="connsiteX4" fmla="*/ 594175 w 810641"/>
              <a:gd name="connsiteY4" fmla="*/ 432932 h 432932"/>
              <a:gd name="connsiteX5" fmla="*/ 594175 w 810641"/>
              <a:gd name="connsiteY5" fmla="*/ 346346 h 432932"/>
              <a:gd name="connsiteX6" fmla="*/ 0 w 810641"/>
              <a:gd name="connsiteY6" fmla="*/ 346346 h 432932"/>
              <a:gd name="connsiteX7" fmla="*/ 0 w 810641"/>
              <a:gd name="connsiteY7" fmla="*/ 86586 h 43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641" h="432932">
                <a:moveTo>
                  <a:pt x="0" y="86586"/>
                </a:moveTo>
                <a:lnTo>
                  <a:pt x="594175" y="86586"/>
                </a:lnTo>
                <a:lnTo>
                  <a:pt x="594175" y="0"/>
                </a:lnTo>
                <a:lnTo>
                  <a:pt x="810641" y="216466"/>
                </a:lnTo>
                <a:lnTo>
                  <a:pt x="594175" y="432932"/>
                </a:lnTo>
                <a:lnTo>
                  <a:pt x="594175" y="346346"/>
                </a:lnTo>
                <a:lnTo>
                  <a:pt x="0" y="346346"/>
                </a:lnTo>
                <a:lnTo>
                  <a:pt x="0" y="86586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6585" rIns="129879" bIns="8658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2000" kern="1200"/>
          </a:p>
        </p:txBody>
      </p:sp>
      <p:sp>
        <p:nvSpPr>
          <p:cNvPr id="96" name="Forme libre : forme 95">
            <a:extLst>
              <a:ext uri="{FF2B5EF4-FFF2-40B4-BE49-F238E27FC236}">
                <a16:creationId xmlns:a16="http://schemas.microsoft.com/office/drawing/2014/main" id="{75A4B58F-DCB1-4307-95A0-47B156FA3D4A}"/>
              </a:ext>
            </a:extLst>
          </p:cNvPr>
          <p:cNvSpPr/>
          <p:nvPr/>
        </p:nvSpPr>
        <p:spPr>
          <a:xfrm rot="6336">
            <a:off x="8967298" y="3092355"/>
            <a:ext cx="432933" cy="653338"/>
          </a:xfrm>
          <a:custGeom>
            <a:avLst/>
            <a:gdLst>
              <a:gd name="connsiteX0" fmla="*/ 0 w 653337"/>
              <a:gd name="connsiteY0" fmla="*/ 86586 h 432932"/>
              <a:gd name="connsiteX1" fmla="*/ 436871 w 653337"/>
              <a:gd name="connsiteY1" fmla="*/ 86586 h 432932"/>
              <a:gd name="connsiteX2" fmla="*/ 436871 w 653337"/>
              <a:gd name="connsiteY2" fmla="*/ 0 h 432932"/>
              <a:gd name="connsiteX3" fmla="*/ 653337 w 653337"/>
              <a:gd name="connsiteY3" fmla="*/ 216466 h 432932"/>
              <a:gd name="connsiteX4" fmla="*/ 436871 w 653337"/>
              <a:gd name="connsiteY4" fmla="*/ 432932 h 432932"/>
              <a:gd name="connsiteX5" fmla="*/ 436871 w 653337"/>
              <a:gd name="connsiteY5" fmla="*/ 346346 h 432932"/>
              <a:gd name="connsiteX6" fmla="*/ 0 w 653337"/>
              <a:gd name="connsiteY6" fmla="*/ 346346 h 432932"/>
              <a:gd name="connsiteX7" fmla="*/ 0 w 653337"/>
              <a:gd name="connsiteY7" fmla="*/ 86586 h 43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3337" h="432932">
                <a:moveTo>
                  <a:pt x="522670" y="0"/>
                </a:moveTo>
                <a:lnTo>
                  <a:pt x="522670" y="289491"/>
                </a:lnTo>
                <a:lnTo>
                  <a:pt x="653336" y="289491"/>
                </a:lnTo>
                <a:lnTo>
                  <a:pt x="326669" y="432932"/>
                </a:lnTo>
                <a:lnTo>
                  <a:pt x="1" y="289491"/>
                </a:lnTo>
                <a:lnTo>
                  <a:pt x="130667" y="289491"/>
                </a:lnTo>
                <a:lnTo>
                  <a:pt x="130667" y="0"/>
                </a:lnTo>
                <a:lnTo>
                  <a:pt x="522670" y="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86" tIns="0" rIns="86586" bIns="12988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2200" kern="1200"/>
          </a:p>
        </p:txBody>
      </p:sp>
      <p:sp>
        <p:nvSpPr>
          <p:cNvPr id="97" name="Forme libre : forme 96">
            <a:extLst>
              <a:ext uri="{FF2B5EF4-FFF2-40B4-BE49-F238E27FC236}">
                <a16:creationId xmlns:a16="http://schemas.microsoft.com/office/drawing/2014/main" id="{0B2559F3-C6B6-4B77-B849-C23292376B51}"/>
              </a:ext>
            </a:extLst>
          </p:cNvPr>
          <p:cNvSpPr/>
          <p:nvPr/>
        </p:nvSpPr>
        <p:spPr>
          <a:xfrm rot="21598702">
            <a:off x="7050209" y="4905430"/>
            <a:ext cx="810083" cy="432932"/>
          </a:xfrm>
          <a:custGeom>
            <a:avLst/>
            <a:gdLst>
              <a:gd name="connsiteX0" fmla="*/ 0 w 810082"/>
              <a:gd name="connsiteY0" fmla="*/ 86586 h 432932"/>
              <a:gd name="connsiteX1" fmla="*/ 593616 w 810082"/>
              <a:gd name="connsiteY1" fmla="*/ 86586 h 432932"/>
              <a:gd name="connsiteX2" fmla="*/ 593616 w 810082"/>
              <a:gd name="connsiteY2" fmla="*/ 0 h 432932"/>
              <a:gd name="connsiteX3" fmla="*/ 810082 w 810082"/>
              <a:gd name="connsiteY3" fmla="*/ 216466 h 432932"/>
              <a:gd name="connsiteX4" fmla="*/ 593616 w 810082"/>
              <a:gd name="connsiteY4" fmla="*/ 432932 h 432932"/>
              <a:gd name="connsiteX5" fmla="*/ 593616 w 810082"/>
              <a:gd name="connsiteY5" fmla="*/ 346346 h 432932"/>
              <a:gd name="connsiteX6" fmla="*/ 0 w 810082"/>
              <a:gd name="connsiteY6" fmla="*/ 346346 h 432932"/>
              <a:gd name="connsiteX7" fmla="*/ 0 w 810082"/>
              <a:gd name="connsiteY7" fmla="*/ 86586 h 43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082" h="432932">
                <a:moveTo>
                  <a:pt x="810082" y="346345"/>
                </a:moveTo>
                <a:lnTo>
                  <a:pt x="216466" y="346345"/>
                </a:lnTo>
                <a:lnTo>
                  <a:pt x="216466" y="432931"/>
                </a:lnTo>
                <a:lnTo>
                  <a:pt x="0" y="216466"/>
                </a:lnTo>
                <a:lnTo>
                  <a:pt x="216466" y="1"/>
                </a:lnTo>
                <a:lnTo>
                  <a:pt x="216466" y="86587"/>
                </a:lnTo>
                <a:lnTo>
                  <a:pt x="810082" y="86587"/>
                </a:lnTo>
                <a:lnTo>
                  <a:pt x="810082" y="34634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880" tIns="86585" rIns="0" bIns="8658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2000" kern="1200"/>
          </a:p>
        </p:txBody>
      </p:sp>
      <p:sp>
        <p:nvSpPr>
          <p:cNvPr id="98" name="Forme libre : forme 97">
            <a:extLst>
              <a:ext uri="{FF2B5EF4-FFF2-40B4-BE49-F238E27FC236}">
                <a16:creationId xmlns:a16="http://schemas.microsoft.com/office/drawing/2014/main" id="{5CA50131-5F75-444E-9DBB-E44976598973}"/>
              </a:ext>
            </a:extLst>
          </p:cNvPr>
          <p:cNvSpPr/>
          <p:nvPr/>
        </p:nvSpPr>
        <p:spPr>
          <a:xfrm>
            <a:off x="3557287" y="4906110"/>
            <a:ext cx="805077" cy="432933"/>
          </a:xfrm>
          <a:custGeom>
            <a:avLst/>
            <a:gdLst>
              <a:gd name="connsiteX0" fmla="*/ 0 w 805076"/>
              <a:gd name="connsiteY0" fmla="*/ 86586 h 432932"/>
              <a:gd name="connsiteX1" fmla="*/ 588610 w 805076"/>
              <a:gd name="connsiteY1" fmla="*/ 86586 h 432932"/>
              <a:gd name="connsiteX2" fmla="*/ 588610 w 805076"/>
              <a:gd name="connsiteY2" fmla="*/ 0 h 432932"/>
              <a:gd name="connsiteX3" fmla="*/ 805076 w 805076"/>
              <a:gd name="connsiteY3" fmla="*/ 216466 h 432932"/>
              <a:gd name="connsiteX4" fmla="*/ 588610 w 805076"/>
              <a:gd name="connsiteY4" fmla="*/ 432932 h 432932"/>
              <a:gd name="connsiteX5" fmla="*/ 588610 w 805076"/>
              <a:gd name="connsiteY5" fmla="*/ 346346 h 432932"/>
              <a:gd name="connsiteX6" fmla="*/ 0 w 805076"/>
              <a:gd name="connsiteY6" fmla="*/ 346346 h 432932"/>
              <a:gd name="connsiteX7" fmla="*/ 0 w 805076"/>
              <a:gd name="connsiteY7" fmla="*/ 86586 h 43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5076" h="432932">
                <a:moveTo>
                  <a:pt x="805076" y="346345"/>
                </a:moveTo>
                <a:lnTo>
                  <a:pt x="216466" y="346345"/>
                </a:lnTo>
                <a:lnTo>
                  <a:pt x="216466" y="432931"/>
                </a:lnTo>
                <a:lnTo>
                  <a:pt x="0" y="216466"/>
                </a:lnTo>
                <a:lnTo>
                  <a:pt x="216466" y="1"/>
                </a:lnTo>
                <a:lnTo>
                  <a:pt x="216466" y="86587"/>
                </a:lnTo>
                <a:lnTo>
                  <a:pt x="805076" y="86587"/>
                </a:lnTo>
                <a:lnTo>
                  <a:pt x="805076" y="34634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880" tIns="86587" rIns="1" bIns="8658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BE" sz="2000" kern="1200"/>
          </a:p>
        </p:txBody>
      </p: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6EE6B227-AFA7-4B0E-BB5B-D661BA7C7E42}"/>
              </a:ext>
            </a:extLst>
          </p:cNvPr>
          <p:cNvGrpSpPr/>
          <p:nvPr/>
        </p:nvGrpSpPr>
        <p:grpSpPr>
          <a:xfrm>
            <a:off x="4488691" y="1558578"/>
            <a:ext cx="2227020" cy="2208986"/>
            <a:chOff x="4427393" y="1554475"/>
            <a:chExt cx="2227020" cy="2208986"/>
          </a:xfrm>
        </p:grpSpPr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E1F23AAE-2528-4101-939C-D7BA7218C024}"/>
                </a:ext>
              </a:extLst>
            </p:cNvPr>
            <p:cNvSpPr/>
            <p:nvPr/>
          </p:nvSpPr>
          <p:spPr>
            <a:xfrm>
              <a:off x="4525671" y="1554475"/>
              <a:ext cx="2024481" cy="1335455"/>
            </a:xfrm>
            <a:custGeom>
              <a:avLst/>
              <a:gdLst>
                <a:gd name="connsiteX0" fmla="*/ 0 w 2024481"/>
                <a:gd name="connsiteY0" fmla="*/ 133546 h 1335455"/>
                <a:gd name="connsiteX1" fmla="*/ 133546 w 2024481"/>
                <a:gd name="connsiteY1" fmla="*/ 0 h 1335455"/>
                <a:gd name="connsiteX2" fmla="*/ 1890936 w 2024481"/>
                <a:gd name="connsiteY2" fmla="*/ 0 h 1335455"/>
                <a:gd name="connsiteX3" fmla="*/ 2024482 w 2024481"/>
                <a:gd name="connsiteY3" fmla="*/ 133546 h 1335455"/>
                <a:gd name="connsiteX4" fmla="*/ 2024481 w 2024481"/>
                <a:gd name="connsiteY4" fmla="*/ 1201910 h 1335455"/>
                <a:gd name="connsiteX5" fmla="*/ 1890935 w 2024481"/>
                <a:gd name="connsiteY5" fmla="*/ 1335456 h 1335455"/>
                <a:gd name="connsiteX6" fmla="*/ 133546 w 2024481"/>
                <a:gd name="connsiteY6" fmla="*/ 1335455 h 1335455"/>
                <a:gd name="connsiteX7" fmla="*/ 0 w 2024481"/>
                <a:gd name="connsiteY7" fmla="*/ 1201909 h 1335455"/>
                <a:gd name="connsiteX8" fmla="*/ 0 w 2024481"/>
                <a:gd name="connsiteY8" fmla="*/ 133546 h 133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4481" h="1335455">
                  <a:moveTo>
                    <a:pt x="0" y="133546"/>
                  </a:moveTo>
                  <a:cubicBezTo>
                    <a:pt x="0" y="59791"/>
                    <a:pt x="59791" y="0"/>
                    <a:pt x="133546" y="0"/>
                  </a:cubicBezTo>
                  <a:lnTo>
                    <a:pt x="1890936" y="0"/>
                  </a:lnTo>
                  <a:cubicBezTo>
                    <a:pt x="1964691" y="0"/>
                    <a:pt x="2024482" y="59791"/>
                    <a:pt x="2024482" y="133546"/>
                  </a:cubicBezTo>
                  <a:cubicBezTo>
                    <a:pt x="2024482" y="489667"/>
                    <a:pt x="2024481" y="845789"/>
                    <a:pt x="2024481" y="1201910"/>
                  </a:cubicBezTo>
                  <a:cubicBezTo>
                    <a:pt x="2024481" y="1275665"/>
                    <a:pt x="1964690" y="1335456"/>
                    <a:pt x="1890935" y="1335456"/>
                  </a:cubicBezTo>
                  <a:lnTo>
                    <a:pt x="133546" y="1335455"/>
                  </a:lnTo>
                  <a:cubicBezTo>
                    <a:pt x="59791" y="1335455"/>
                    <a:pt x="0" y="1275664"/>
                    <a:pt x="0" y="1201909"/>
                  </a:cubicBezTo>
                  <a:lnTo>
                    <a:pt x="0" y="133546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1984" tIns="141984" rIns="141984" bIns="14198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700" kern="1200" dirty="0"/>
                <a:t> 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92B1A7E1-D3E4-4A7A-8C5F-EB8F1779D400}"/>
                </a:ext>
              </a:extLst>
            </p:cNvPr>
            <p:cNvSpPr txBox="1"/>
            <p:nvPr/>
          </p:nvSpPr>
          <p:spPr>
            <a:xfrm>
              <a:off x="4427393" y="3173601"/>
              <a:ext cx="2227020" cy="58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ranklin Gothic Book" panose="020B0503020102020204" pitchFamily="34" charset="0"/>
                </a:rPr>
                <a:t>Processed data (MS Convert and MZmine 2)</a:t>
              </a: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F882A6C5-4D07-4EA6-A664-92E13C6A0082}"/>
              </a:ext>
            </a:extLst>
          </p:cNvPr>
          <p:cNvGrpSpPr/>
          <p:nvPr/>
        </p:nvGrpSpPr>
        <p:grpSpPr>
          <a:xfrm>
            <a:off x="1015326" y="1234131"/>
            <a:ext cx="2691612" cy="2568970"/>
            <a:chOff x="954028" y="1230028"/>
            <a:chExt cx="2691612" cy="2568970"/>
          </a:xfrm>
        </p:grpSpPr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8B1C55C8-3BEF-4497-A4A9-B05161AB9C47}"/>
                </a:ext>
              </a:extLst>
            </p:cNvPr>
            <p:cNvSpPr/>
            <p:nvPr/>
          </p:nvSpPr>
          <p:spPr>
            <a:xfrm>
              <a:off x="1281715" y="1230028"/>
              <a:ext cx="1745694" cy="1923622"/>
            </a:xfrm>
            <a:custGeom>
              <a:avLst/>
              <a:gdLst>
                <a:gd name="connsiteX0" fmla="*/ 0 w 1745694"/>
                <a:gd name="connsiteY0" fmla="*/ 174569 h 1923622"/>
                <a:gd name="connsiteX1" fmla="*/ 174569 w 1745694"/>
                <a:gd name="connsiteY1" fmla="*/ 0 h 1923622"/>
                <a:gd name="connsiteX2" fmla="*/ 1571125 w 1745694"/>
                <a:gd name="connsiteY2" fmla="*/ 0 h 1923622"/>
                <a:gd name="connsiteX3" fmla="*/ 1745694 w 1745694"/>
                <a:gd name="connsiteY3" fmla="*/ 174569 h 1923622"/>
                <a:gd name="connsiteX4" fmla="*/ 1745694 w 1745694"/>
                <a:gd name="connsiteY4" fmla="*/ 1749053 h 1923622"/>
                <a:gd name="connsiteX5" fmla="*/ 1571125 w 1745694"/>
                <a:gd name="connsiteY5" fmla="*/ 1923622 h 1923622"/>
                <a:gd name="connsiteX6" fmla="*/ 174569 w 1745694"/>
                <a:gd name="connsiteY6" fmla="*/ 1923622 h 1923622"/>
                <a:gd name="connsiteX7" fmla="*/ 0 w 1745694"/>
                <a:gd name="connsiteY7" fmla="*/ 1749053 h 1923622"/>
                <a:gd name="connsiteX8" fmla="*/ 0 w 1745694"/>
                <a:gd name="connsiteY8" fmla="*/ 174569 h 192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5694" h="1923622">
                  <a:moveTo>
                    <a:pt x="0" y="174569"/>
                  </a:moveTo>
                  <a:cubicBezTo>
                    <a:pt x="0" y="78157"/>
                    <a:pt x="78157" y="0"/>
                    <a:pt x="174569" y="0"/>
                  </a:cubicBezTo>
                  <a:lnTo>
                    <a:pt x="1571125" y="0"/>
                  </a:lnTo>
                  <a:cubicBezTo>
                    <a:pt x="1667537" y="0"/>
                    <a:pt x="1745694" y="78157"/>
                    <a:pt x="1745694" y="174569"/>
                  </a:cubicBezTo>
                  <a:lnTo>
                    <a:pt x="1745694" y="1749053"/>
                  </a:lnTo>
                  <a:cubicBezTo>
                    <a:pt x="1745694" y="1845465"/>
                    <a:pt x="1667537" y="1923622"/>
                    <a:pt x="1571125" y="1923622"/>
                  </a:cubicBezTo>
                  <a:lnTo>
                    <a:pt x="174569" y="1923622"/>
                  </a:lnTo>
                  <a:cubicBezTo>
                    <a:pt x="78157" y="1923622"/>
                    <a:pt x="0" y="1845465"/>
                    <a:pt x="0" y="1749053"/>
                  </a:cubicBezTo>
                  <a:lnTo>
                    <a:pt x="0" y="174569"/>
                  </a:lnTo>
                  <a:close/>
                </a:path>
              </a:pathLst>
            </a:custGeom>
            <a:blipFill dpi="0" rotWithShape="0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000" tIns="154000" rIns="154000" bIns="15400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700" kern="1200" dirty="0"/>
                <a:t> 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E418BDBE-F70F-43F4-9496-4873F4616C9F}"/>
                </a:ext>
              </a:extLst>
            </p:cNvPr>
            <p:cNvSpPr txBox="1"/>
            <p:nvPr/>
          </p:nvSpPr>
          <p:spPr>
            <a:xfrm>
              <a:off x="954028" y="3138699"/>
              <a:ext cx="2691612" cy="660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ranklin Gothic Book" panose="020B0503020102020204" pitchFamily="34" charset="0"/>
                </a:rPr>
                <a:t>MS and MS/MS analyses of crude extracts</a:t>
              </a:r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D503917E-24F2-42D1-AA7D-65086C585AC9}"/>
              </a:ext>
            </a:extLst>
          </p:cNvPr>
          <p:cNvGrpSpPr/>
          <p:nvPr/>
        </p:nvGrpSpPr>
        <p:grpSpPr>
          <a:xfrm>
            <a:off x="7617762" y="1713002"/>
            <a:ext cx="3023629" cy="1408175"/>
            <a:chOff x="7556464" y="1708899"/>
            <a:chExt cx="3023629" cy="1408175"/>
          </a:xfrm>
        </p:grpSpPr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96F9F8BA-771C-419E-AC11-342D583C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7507" y="1708899"/>
              <a:ext cx="2518095" cy="768661"/>
            </a:xfrm>
            <a:prstGeom prst="rect">
              <a:avLst/>
            </a:prstGeom>
          </p:spPr>
        </p:pic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84D0D594-CA73-4CDE-A744-0BD2CB6E527E}"/>
                </a:ext>
              </a:extLst>
            </p:cNvPr>
            <p:cNvSpPr txBox="1"/>
            <p:nvPr/>
          </p:nvSpPr>
          <p:spPr>
            <a:xfrm>
              <a:off x="7556464" y="2456775"/>
              <a:ext cx="3023629" cy="660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ranklin Gothic Book" panose="020B0503020102020204" pitchFamily="34" charset="0"/>
                </a:rPr>
                <a:t>Global Natural Products Social Molecular Networking</a:t>
              </a:r>
            </a:p>
          </p:txBody>
        </p:sp>
      </p:grpSp>
      <p:sp>
        <p:nvSpPr>
          <p:cNvPr id="108" name="Titre 1">
            <a:extLst>
              <a:ext uri="{FF2B5EF4-FFF2-40B4-BE49-F238E27FC236}">
                <a16:creationId xmlns:a16="http://schemas.microsoft.com/office/drawing/2014/main" id="{F6325D3A-6453-4A3E-9C23-D97C51CAA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326" y="479696"/>
            <a:ext cx="9720072" cy="9302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Franklin Gothic Book" panose="020B0503020102020204" pitchFamily="34" charset="0"/>
              </a:rPr>
              <a:t>Molecular networking workflow</a:t>
            </a:r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5653077D-A364-499C-A6A7-F6C316915EFB}"/>
              </a:ext>
            </a:extLst>
          </p:cNvPr>
          <p:cNvGrpSpPr/>
          <p:nvPr/>
        </p:nvGrpSpPr>
        <p:grpSpPr>
          <a:xfrm>
            <a:off x="4090386" y="3893381"/>
            <a:ext cx="3023630" cy="2854125"/>
            <a:chOff x="4029088" y="3889278"/>
            <a:chExt cx="3023630" cy="2854125"/>
          </a:xfrm>
        </p:grpSpPr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B52B5874-F027-4BB1-AFA7-D2CA5B50D387}"/>
                </a:ext>
              </a:extLst>
            </p:cNvPr>
            <p:cNvSpPr/>
            <p:nvPr/>
          </p:nvSpPr>
          <p:spPr>
            <a:xfrm>
              <a:off x="4718902" y="3889278"/>
              <a:ext cx="1745694" cy="2458391"/>
            </a:xfrm>
            <a:custGeom>
              <a:avLst/>
              <a:gdLst>
                <a:gd name="connsiteX0" fmla="*/ 0 w 1745694"/>
                <a:gd name="connsiteY0" fmla="*/ 174569 h 2458391"/>
                <a:gd name="connsiteX1" fmla="*/ 174569 w 1745694"/>
                <a:gd name="connsiteY1" fmla="*/ 0 h 2458391"/>
                <a:gd name="connsiteX2" fmla="*/ 1571125 w 1745694"/>
                <a:gd name="connsiteY2" fmla="*/ 0 h 2458391"/>
                <a:gd name="connsiteX3" fmla="*/ 1745694 w 1745694"/>
                <a:gd name="connsiteY3" fmla="*/ 174569 h 2458391"/>
                <a:gd name="connsiteX4" fmla="*/ 1745694 w 1745694"/>
                <a:gd name="connsiteY4" fmla="*/ 2283822 h 2458391"/>
                <a:gd name="connsiteX5" fmla="*/ 1571125 w 1745694"/>
                <a:gd name="connsiteY5" fmla="*/ 2458391 h 2458391"/>
                <a:gd name="connsiteX6" fmla="*/ 174569 w 1745694"/>
                <a:gd name="connsiteY6" fmla="*/ 2458391 h 2458391"/>
                <a:gd name="connsiteX7" fmla="*/ 0 w 1745694"/>
                <a:gd name="connsiteY7" fmla="*/ 2283822 h 2458391"/>
                <a:gd name="connsiteX8" fmla="*/ 0 w 1745694"/>
                <a:gd name="connsiteY8" fmla="*/ 174569 h 245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5694" h="2458391">
                  <a:moveTo>
                    <a:pt x="0" y="174569"/>
                  </a:moveTo>
                  <a:cubicBezTo>
                    <a:pt x="0" y="78157"/>
                    <a:pt x="78157" y="0"/>
                    <a:pt x="174569" y="0"/>
                  </a:cubicBezTo>
                  <a:lnTo>
                    <a:pt x="1571125" y="0"/>
                  </a:lnTo>
                  <a:cubicBezTo>
                    <a:pt x="1667537" y="0"/>
                    <a:pt x="1745694" y="78157"/>
                    <a:pt x="1745694" y="174569"/>
                  </a:cubicBezTo>
                  <a:lnTo>
                    <a:pt x="1745694" y="2283822"/>
                  </a:lnTo>
                  <a:cubicBezTo>
                    <a:pt x="1745694" y="2380234"/>
                    <a:pt x="1667537" y="2458391"/>
                    <a:pt x="1571125" y="2458391"/>
                  </a:cubicBezTo>
                  <a:lnTo>
                    <a:pt x="174569" y="2458391"/>
                  </a:lnTo>
                  <a:cubicBezTo>
                    <a:pt x="78157" y="2458391"/>
                    <a:pt x="0" y="2380234"/>
                    <a:pt x="0" y="2283822"/>
                  </a:cubicBezTo>
                  <a:lnTo>
                    <a:pt x="0" y="174569"/>
                  </a:lnTo>
                  <a:close/>
                </a:path>
              </a:pathLst>
            </a:custGeom>
            <a:blipFill dpi="0" rotWithShape="0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000" tIns="154000" rIns="154000" bIns="15400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700" kern="1200" dirty="0"/>
                <a:t> </a:t>
              </a: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A528DEE6-E413-4549-A180-13C0B66B9EBB}"/>
                </a:ext>
              </a:extLst>
            </p:cNvPr>
            <p:cNvSpPr txBox="1"/>
            <p:nvPr/>
          </p:nvSpPr>
          <p:spPr>
            <a:xfrm>
              <a:off x="4029088" y="6404849"/>
              <a:ext cx="30236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ranklin Gothic Book" panose="020B0503020102020204" pitchFamily="34" charset="0"/>
                </a:rPr>
                <a:t>Annotated molecular network</a:t>
              </a:r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F8883DF6-A430-412E-81F7-C9642931DE96}"/>
              </a:ext>
            </a:extLst>
          </p:cNvPr>
          <p:cNvGrpSpPr/>
          <p:nvPr/>
        </p:nvGrpSpPr>
        <p:grpSpPr>
          <a:xfrm>
            <a:off x="381000" y="4259747"/>
            <a:ext cx="3568239" cy="2487759"/>
            <a:chOff x="319702" y="4255644"/>
            <a:chExt cx="3568239" cy="2487759"/>
          </a:xfrm>
        </p:grpSpPr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2D10895D-5056-47AC-8A29-3EFB6E651A5E}"/>
                </a:ext>
              </a:extLst>
            </p:cNvPr>
            <p:cNvSpPr/>
            <p:nvPr/>
          </p:nvSpPr>
          <p:spPr>
            <a:xfrm>
              <a:off x="1281715" y="4255644"/>
              <a:ext cx="1745694" cy="1725660"/>
            </a:xfrm>
            <a:custGeom>
              <a:avLst/>
              <a:gdLst>
                <a:gd name="connsiteX0" fmla="*/ 0 w 1745694"/>
                <a:gd name="connsiteY0" fmla="*/ 172566 h 1725660"/>
                <a:gd name="connsiteX1" fmla="*/ 172566 w 1745694"/>
                <a:gd name="connsiteY1" fmla="*/ 0 h 1725660"/>
                <a:gd name="connsiteX2" fmla="*/ 1573128 w 1745694"/>
                <a:gd name="connsiteY2" fmla="*/ 0 h 1725660"/>
                <a:gd name="connsiteX3" fmla="*/ 1745694 w 1745694"/>
                <a:gd name="connsiteY3" fmla="*/ 172566 h 1725660"/>
                <a:gd name="connsiteX4" fmla="*/ 1745694 w 1745694"/>
                <a:gd name="connsiteY4" fmla="*/ 1553094 h 1725660"/>
                <a:gd name="connsiteX5" fmla="*/ 1573128 w 1745694"/>
                <a:gd name="connsiteY5" fmla="*/ 1725660 h 1725660"/>
                <a:gd name="connsiteX6" fmla="*/ 172566 w 1745694"/>
                <a:gd name="connsiteY6" fmla="*/ 1725660 h 1725660"/>
                <a:gd name="connsiteX7" fmla="*/ 0 w 1745694"/>
                <a:gd name="connsiteY7" fmla="*/ 1553094 h 1725660"/>
                <a:gd name="connsiteX8" fmla="*/ 0 w 1745694"/>
                <a:gd name="connsiteY8" fmla="*/ 172566 h 172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5694" h="1725660">
                  <a:moveTo>
                    <a:pt x="0" y="172566"/>
                  </a:moveTo>
                  <a:cubicBezTo>
                    <a:pt x="0" y="77260"/>
                    <a:pt x="77260" y="0"/>
                    <a:pt x="172566" y="0"/>
                  </a:cubicBezTo>
                  <a:lnTo>
                    <a:pt x="1573128" y="0"/>
                  </a:lnTo>
                  <a:cubicBezTo>
                    <a:pt x="1668434" y="0"/>
                    <a:pt x="1745694" y="77260"/>
                    <a:pt x="1745694" y="172566"/>
                  </a:cubicBezTo>
                  <a:lnTo>
                    <a:pt x="1745694" y="1553094"/>
                  </a:lnTo>
                  <a:cubicBezTo>
                    <a:pt x="1745694" y="1648400"/>
                    <a:pt x="1668434" y="1725660"/>
                    <a:pt x="1573128" y="1725660"/>
                  </a:cubicBezTo>
                  <a:lnTo>
                    <a:pt x="172566" y="1725660"/>
                  </a:lnTo>
                  <a:cubicBezTo>
                    <a:pt x="77260" y="1725660"/>
                    <a:pt x="0" y="1648400"/>
                    <a:pt x="0" y="1553094"/>
                  </a:cubicBezTo>
                  <a:lnTo>
                    <a:pt x="0" y="172566"/>
                  </a:lnTo>
                  <a:close/>
                </a:path>
              </a:pathLst>
            </a:custGeom>
            <a:blipFill dpi="0" rotWithShape="0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413" tIns="153413" rIns="153413" bIns="153413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BE" sz="2700" kern="1200" dirty="0"/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9B9DC16B-8490-4CE0-A521-5F05FEB384AA}"/>
                </a:ext>
              </a:extLst>
            </p:cNvPr>
            <p:cNvSpPr txBox="1"/>
            <p:nvPr/>
          </p:nvSpPr>
          <p:spPr>
            <a:xfrm>
              <a:off x="319702" y="6404849"/>
              <a:ext cx="35682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ranklin Gothic Book" panose="020B0503020102020204" pitchFamily="34" charset="0"/>
                </a:rPr>
                <a:t>Interpretation of the molecular network</a:t>
              </a:r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C9CA97A3-921E-4AC4-8902-2EF1EFF09B01}"/>
              </a:ext>
            </a:extLst>
          </p:cNvPr>
          <p:cNvGrpSpPr/>
          <p:nvPr/>
        </p:nvGrpSpPr>
        <p:grpSpPr>
          <a:xfrm>
            <a:off x="7646037" y="3856072"/>
            <a:ext cx="3023630" cy="2935158"/>
            <a:chOff x="7584739" y="3851969"/>
            <a:chExt cx="3023630" cy="2935158"/>
          </a:xfrm>
        </p:grpSpPr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3ED3DDFD-390D-484F-85E0-DA155D82566A}"/>
                </a:ext>
              </a:extLst>
            </p:cNvPr>
            <p:cNvSpPr/>
            <p:nvPr/>
          </p:nvSpPr>
          <p:spPr>
            <a:xfrm>
              <a:off x="8269172" y="3851969"/>
              <a:ext cx="1745694" cy="2530327"/>
            </a:xfrm>
            <a:custGeom>
              <a:avLst/>
              <a:gdLst>
                <a:gd name="connsiteX0" fmla="*/ 0 w 1745694"/>
                <a:gd name="connsiteY0" fmla="*/ 174569 h 2530327"/>
                <a:gd name="connsiteX1" fmla="*/ 174569 w 1745694"/>
                <a:gd name="connsiteY1" fmla="*/ 0 h 2530327"/>
                <a:gd name="connsiteX2" fmla="*/ 1571125 w 1745694"/>
                <a:gd name="connsiteY2" fmla="*/ 0 h 2530327"/>
                <a:gd name="connsiteX3" fmla="*/ 1745694 w 1745694"/>
                <a:gd name="connsiteY3" fmla="*/ 174569 h 2530327"/>
                <a:gd name="connsiteX4" fmla="*/ 1745694 w 1745694"/>
                <a:gd name="connsiteY4" fmla="*/ 2355758 h 2530327"/>
                <a:gd name="connsiteX5" fmla="*/ 1571125 w 1745694"/>
                <a:gd name="connsiteY5" fmla="*/ 2530327 h 2530327"/>
                <a:gd name="connsiteX6" fmla="*/ 174569 w 1745694"/>
                <a:gd name="connsiteY6" fmla="*/ 2530327 h 2530327"/>
                <a:gd name="connsiteX7" fmla="*/ 0 w 1745694"/>
                <a:gd name="connsiteY7" fmla="*/ 2355758 h 2530327"/>
                <a:gd name="connsiteX8" fmla="*/ 0 w 1745694"/>
                <a:gd name="connsiteY8" fmla="*/ 174569 h 25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5694" h="2530327">
                  <a:moveTo>
                    <a:pt x="0" y="174569"/>
                  </a:moveTo>
                  <a:cubicBezTo>
                    <a:pt x="0" y="78157"/>
                    <a:pt x="78157" y="0"/>
                    <a:pt x="174569" y="0"/>
                  </a:cubicBezTo>
                  <a:lnTo>
                    <a:pt x="1571125" y="0"/>
                  </a:lnTo>
                  <a:cubicBezTo>
                    <a:pt x="1667537" y="0"/>
                    <a:pt x="1745694" y="78157"/>
                    <a:pt x="1745694" y="174569"/>
                  </a:cubicBezTo>
                  <a:lnTo>
                    <a:pt x="1745694" y="2355758"/>
                  </a:lnTo>
                  <a:cubicBezTo>
                    <a:pt x="1745694" y="2452170"/>
                    <a:pt x="1667537" y="2530327"/>
                    <a:pt x="1571125" y="2530327"/>
                  </a:cubicBezTo>
                  <a:lnTo>
                    <a:pt x="174569" y="2530327"/>
                  </a:lnTo>
                  <a:cubicBezTo>
                    <a:pt x="78157" y="2530327"/>
                    <a:pt x="0" y="2452170"/>
                    <a:pt x="0" y="2355758"/>
                  </a:cubicBezTo>
                  <a:lnTo>
                    <a:pt x="0" y="174569"/>
                  </a:lnTo>
                  <a:close/>
                </a:path>
              </a:pathLst>
            </a:custGeom>
            <a:blipFill dpi="0" rotWithShape="0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000" tIns="154000" rIns="154000" bIns="15400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700" kern="1200" dirty="0"/>
                <a:t> 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C4A787B4-674A-4BB6-AAEA-A4571AB56C1E}"/>
                </a:ext>
              </a:extLst>
            </p:cNvPr>
            <p:cNvSpPr txBox="1"/>
            <p:nvPr/>
          </p:nvSpPr>
          <p:spPr>
            <a:xfrm>
              <a:off x="7584739" y="6404849"/>
              <a:ext cx="3023630" cy="382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ranklin Gothic Book" panose="020B0503020102020204" pitchFamily="34" charset="0"/>
                </a:rPr>
                <a:t>Molecular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e">
  <a:themeElements>
    <a:clrScheme name="Inté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e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M2-1" id="{C8F4D81A-0B22-3D46-81A5-5421E8D7826F}" vid="{7BF933F2-FD45-924F-B870-03FAFE5F3174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CIRM2-1</Template>
  <TotalTime>8490</TotalTime>
  <Words>1896</Words>
  <Application>Microsoft Office PowerPoint</Application>
  <PresentationFormat>Grand écran</PresentationFormat>
  <Paragraphs>408</Paragraphs>
  <Slides>26</Slides>
  <Notes>22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Calibri</vt:lpstr>
      <vt:lpstr>Franklin Gothic Book</vt:lpstr>
      <vt:lpstr>Futura Condensed Medium</vt:lpstr>
      <vt:lpstr>Times New Roman</vt:lpstr>
      <vt:lpstr>Tw Cen MT</vt:lpstr>
      <vt:lpstr>Tw Cen MT Condensed</vt:lpstr>
      <vt:lpstr>Wingdings</vt:lpstr>
      <vt:lpstr>Wingdings 3</vt:lpstr>
      <vt:lpstr>Intégrale</vt:lpstr>
      <vt:lpstr>MestReNova</vt:lpstr>
      <vt:lpstr>In-depth exploration of Strychnos alkaloids by molecular networking: Discovery of strychnine in new species</vt:lpstr>
      <vt:lpstr>Strychnos alkaloids, a famous phytochemical class through the arts</vt:lpstr>
      <vt:lpstr>The Strychnos genus</vt:lpstr>
      <vt:lpstr>Botanical aspects of Strychnos</vt:lpstr>
      <vt:lpstr>Alkaloids of Strychnos</vt:lpstr>
      <vt:lpstr>Alkaloids of Strychnos</vt:lpstr>
      <vt:lpstr>Alkaloids isolated from the Strychnos genus and identified in the University of Liège (CIRM)</vt:lpstr>
      <vt:lpstr>The project’s objectives</vt:lpstr>
      <vt:lpstr>Molecular networking workflow</vt:lpstr>
      <vt:lpstr>Molecular network of Strychnos: Proposed identifications (only alkaloids)</vt:lpstr>
      <vt:lpstr>Présentation PowerPoint</vt:lpstr>
      <vt:lpstr>Molecular network of Strychnos: Proposed identifications (only alkaloids)</vt:lpstr>
      <vt:lpstr>Occurrence of strychnine in the molecular network</vt:lpstr>
      <vt:lpstr>Additional analyses to confirm the presence of strychnine</vt:lpstr>
      <vt:lpstr>Additional analyses to confirm the presence of strychnine</vt:lpstr>
      <vt:lpstr>TLC analyses</vt:lpstr>
      <vt:lpstr>Additional analyses to confirm the presence of strychnine</vt:lpstr>
      <vt:lpstr>NMR analyses</vt:lpstr>
      <vt:lpstr>Additional analyses to confirm the presence of strychnine</vt:lpstr>
      <vt:lpstr>HPLC analyses</vt:lpstr>
      <vt:lpstr>Additional analyses to confirm the presence of strychnine</vt:lpstr>
      <vt:lpstr>UPLC-MS/MS analyses</vt:lpstr>
      <vt:lpstr>Additional analyses to confirm the presence of strychnine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Lc-chip versus UHPLC MS/MS for the quantitation of estetrol and estradiol whithout derivatization after whole blood microsampling</dc:title>
  <dc:creator>gwenael nys</dc:creator>
  <cp:lastModifiedBy>Bonnet Olivier</cp:lastModifiedBy>
  <cp:revision>701</cp:revision>
  <cp:lastPrinted>2017-03-15T10:33:46Z</cp:lastPrinted>
  <dcterms:created xsi:type="dcterms:W3CDTF">2017-03-08T14:17:26Z</dcterms:created>
  <dcterms:modified xsi:type="dcterms:W3CDTF">2022-08-26T16:38:25Z</dcterms:modified>
</cp:coreProperties>
</file>