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268" r:id="rId3"/>
    <p:sldId id="259" r:id="rId4"/>
    <p:sldId id="261" r:id="rId5"/>
    <p:sldId id="271" r:id="rId6"/>
    <p:sldId id="262" r:id="rId7"/>
    <p:sldId id="270" r:id="rId8"/>
    <p:sldId id="263" r:id="rId9"/>
    <p:sldId id="269" r:id="rId10"/>
    <p:sldId id="265" r:id="rId11"/>
    <p:sldId id="273" r:id="rId12"/>
    <p:sldId id="264" r:id="rId13"/>
    <p:sldId id="266" r:id="rId14"/>
    <p:sldId id="272"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87A03B"/>
    <a:srgbClr val="F5F8EC"/>
    <a:srgbClr val="EDFA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92FE43-E462-4116-AA9B-8B7C9373A5CB}" v="150" dt="2022-10-04T04:04:51.1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5" autoAdjust="0"/>
    <p:restoredTop sz="94710" autoAdjust="0"/>
  </p:normalViewPr>
  <p:slideViewPr>
    <p:cSldViewPr snapToGrid="0">
      <p:cViewPr varScale="1">
        <p:scale>
          <a:sx n="79" d="100"/>
          <a:sy n="79" d="100"/>
        </p:scale>
        <p:origin x="667"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a Nicola" userId="daf7f56c89e4ffd9" providerId="LiveId" clId="{6692FE43-E462-4116-AA9B-8B7C9373A5CB}"/>
    <pc:docChg chg="undo redo custSel addSld delSld modSld sldOrd">
      <pc:chgData name="Sanda Nicola" userId="daf7f56c89e4ffd9" providerId="LiveId" clId="{6692FE43-E462-4116-AA9B-8B7C9373A5CB}" dt="2022-10-04T04:05:02.600" v="3938" actId="1076"/>
      <pc:docMkLst>
        <pc:docMk/>
      </pc:docMkLst>
      <pc:sldChg chg="modSp mod">
        <pc:chgData name="Sanda Nicola" userId="daf7f56c89e4ffd9" providerId="LiveId" clId="{6692FE43-E462-4116-AA9B-8B7C9373A5CB}" dt="2022-07-16T09:39:16.344" v="109" actId="20577"/>
        <pc:sldMkLst>
          <pc:docMk/>
          <pc:sldMk cId="3784089036" sldId="256"/>
        </pc:sldMkLst>
        <pc:spChg chg="mod">
          <ac:chgData name="Sanda Nicola" userId="daf7f56c89e4ffd9" providerId="LiveId" clId="{6692FE43-E462-4116-AA9B-8B7C9373A5CB}" dt="2022-07-16T09:39:16.344" v="109" actId="20577"/>
          <ac:spMkLst>
            <pc:docMk/>
            <pc:sldMk cId="3784089036" sldId="256"/>
            <ac:spMk id="2" creationId="{2A260087-7994-0408-F938-048EC654E6CC}"/>
          </ac:spMkLst>
        </pc:spChg>
        <pc:spChg chg="mod">
          <ac:chgData name="Sanda Nicola" userId="daf7f56c89e4ffd9" providerId="LiveId" clId="{6692FE43-E462-4116-AA9B-8B7C9373A5CB}" dt="2022-07-16T09:36:56.688" v="104" actId="113"/>
          <ac:spMkLst>
            <pc:docMk/>
            <pc:sldMk cId="3784089036" sldId="256"/>
            <ac:spMk id="3" creationId="{00000000-0000-0000-0000-000000000000}"/>
          </ac:spMkLst>
        </pc:spChg>
      </pc:sldChg>
      <pc:sldChg chg="addSp delSp modSp del mod">
        <pc:chgData name="Sanda Nicola" userId="daf7f56c89e4ffd9" providerId="LiveId" clId="{6692FE43-E462-4116-AA9B-8B7C9373A5CB}" dt="2022-07-17T20:51:43.912" v="2637" actId="47"/>
        <pc:sldMkLst>
          <pc:docMk/>
          <pc:sldMk cId="3831238772" sldId="258"/>
        </pc:sldMkLst>
        <pc:spChg chg="add mod">
          <ac:chgData name="Sanda Nicola" userId="daf7f56c89e4ffd9" providerId="LiveId" clId="{6692FE43-E462-4116-AA9B-8B7C9373A5CB}" dt="2022-07-17T12:36:53.376" v="476" actId="13822"/>
          <ac:spMkLst>
            <pc:docMk/>
            <pc:sldMk cId="3831238772" sldId="258"/>
            <ac:spMk id="6" creationId="{9562844E-403E-F02D-C95C-D79D811DFA3F}"/>
          </ac:spMkLst>
        </pc:spChg>
        <pc:spChg chg="mod">
          <ac:chgData name="Sanda Nicola" userId="daf7f56c89e4ffd9" providerId="LiveId" clId="{6692FE43-E462-4116-AA9B-8B7C9373A5CB}" dt="2022-07-17T19:53:37.221" v="2532" actId="113"/>
          <ac:spMkLst>
            <pc:docMk/>
            <pc:sldMk cId="3831238772" sldId="258"/>
            <ac:spMk id="14" creationId="{7C50CB9C-384D-BAC2-2798-94CA8A5D707C}"/>
          </ac:spMkLst>
        </pc:spChg>
        <pc:picChg chg="add del mod">
          <ac:chgData name="Sanda Nicola" userId="daf7f56c89e4ffd9" providerId="LiveId" clId="{6692FE43-E462-4116-AA9B-8B7C9373A5CB}" dt="2022-07-17T09:35:12.469" v="197" actId="478"/>
          <ac:picMkLst>
            <pc:docMk/>
            <pc:sldMk cId="3831238772" sldId="258"/>
            <ac:picMk id="2" creationId="{DA7236AA-D1CD-BDEE-3F70-A3288C85E8FC}"/>
          </ac:picMkLst>
        </pc:picChg>
        <pc:picChg chg="add mod">
          <ac:chgData name="Sanda Nicola" userId="daf7f56c89e4ffd9" providerId="LiveId" clId="{6692FE43-E462-4116-AA9B-8B7C9373A5CB}" dt="2022-07-17T12:36:32.133" v="472" actId="14100"/>
          <ac:picMkLst>
            <pc:docMk/>
            <pc:sldMk cId="3831238772" sldId="258"/>
            <ac:picMk id="4" creationId="{B391AA63-5A3A-8D40-C25A-929B083304E2}"/>
          </ac:picMkLst>
        </pc:picChg>
      </pc:sldChg>
      <pc:sldChg chg="del">
        <pc:chgData name="Sanda Nicola" userId="daf7f56c89e4ffd9" providerId="LiveId" clId="{6692FE43-E462-4116-AA9B-8B7C9373A5CB}" dt="2022-07-16T18:24:21.463" v="110" actId="47"/>
        <pc:sldMkLst>
          <pc:docMk/>
          <pc:sldMk cId="1331930116" sldId="259"/>
        </pc:sldMkLst>
      </pc:sldChg>
      <pc:sldChg chg="addSp delSp modSp add mod">
        <pc:chgData name="Sanda Nicola" userId="daf7f56c89e4ffd9" providerId="LiveId" clId="{6692FE43-E462-4116-AA9B-8B7C9373A5CB}" dt="2022-07-17T22:07:05.763" v="2842" actId="14100"/>
        <pc:sldMkLst>
          <pc:docMk/>
          <pc:sldMk cId="3186991981" sldId="259"/>
        </pc:sldMkLst>
        <pc:spChg chg="mod">
          <ac:chgData name="Sanda Nicola" userId="daf7f56c89e4ffd9" providerId="LiveId" clId="{6692FE43-E462-4116-AA9B-8B7C9373A5CB}" dt="2022-07-17T20:52:08.015" v="2638" actId="207"/>
          <ac:spMkLst>
            <pc:docMk/>
            <pc:sldMk cId="3186991981" sldId="259"/>
            <ac:spMk id="14" creationId="{7C50CB9C-384D-BAC2-2798-94CA8A5D707C}"/>
          </ac:spMkLst>
        </pc:spChg>
        <pc:spChg chg="mod">
          <ac:chgData name="Sanda Nicola" userId="daf7f56c89e4ffd9" providerId="LiveId" clId="{6692FE43-E462-4116-AA9B-8B7C9373A5CB}" dt="2022-07-17T20:49:46.987" v="2631" actId="1076"/>
          <ac:spMkLst>
            <pc:docMk/>
            <pc:sldMk cId="3186991981" sldId="259"/>
            <ac:spMk id="15" creationId="{2A04E5AE-66FC-3247-428D-5AC52AB8FA2D}"/>
          </ac:spMkLst>
        </pc:spChg>
        <pc:picChg chg="add del mod">
          <ac:chgData name="Sanda Nicola" userId="daf7f56c89e4ffd9" providerId="LiveId" clId="{6692FE43-E462-4116-AA9B-8B7C9373A5CB}" dt="2022-07-17T09:22:28.422" v="180" actId="478"/>
          <ac:picMkLst>
            <pc:docMk/>
            <pc:sldMk cId="3186991981" sldId="259"/>
            <ac:picMk id="3" creationId="{4713944A-A6E3-5C4B-2392-E97468138923}"/>
          </ac:picMkLst>
        </pc:picChg>
        <pc:picChg chg="add del mod">
          <ac:chgData name="Sanda Nicola" userId="daf7f56c89e4ffd9" providerId="LiveId" clId="{6692FE43-E462-4116-AA9B-8B7C9373A5CB}" dt="2022-07-17T09:22:50.981" v="183" actId="478"/>
          <ac:picMkLst>
            <pc:docMk/>
            <pc:sldMk cId="3186991981" sldId="259"/>
            <ac:picMk id="6" creationId="{D99CF75C-3547-5D65-103D-D93BDAB51D1F}"/>
          </ac:picMkLst>
        </pc:picChg>
        <pc:picChg chg="add del mod">
          <ac:chgData name="Sanda Nicola" userId="daf7f56c89e4ffd9" providerId="LiveId" clId="{6692FE43-E462-4116-AA9B-8B7C9373A5CB}" dt="2022-07-17T09:54:46.967" v="245" actId="478"/>
          <ac:picMkLst>
            <pc:docMk/>
            <pc:sldMk cId="3186991981" sldId="259"/>
            <ac:picMk id="8" creationId="{DEF6FECE-DED8-127B-E31E-3ED7BE5DCAB6}"/>
          </ac:picMkLst>
        </pc:picChg>
        <pc:picChg chg="add del mod">
          <ac:chgData name="Sanda Nicola" userId="daf7f56c89e4ffd9" providerId="LiveId" clId="{6692FE43-E462-4116-AA9B-8B7C9373A5CB}" dt="2022-07-17T10:08:52.178" v="255" actId="478"/>
          <ac:picMkLst>
            <pc:docMk/>
            <pc:sldMk cId="3186991981" sldId="259"/>
            <ac:picMk id="10" creationId="{C235AA79-1A88-EBD4-FD7F-EE4A6E222A33}"/>
          </ac:picMkLst>
        </pc:picChg>
        <pc:picChg chg="add del mod">
          <ac:chgData name="Sanda Nicola" userId="daf7f56c89e4ffd9" providerId="LiveId" clId="{6692FE43-E462-4116-AA9B-8B7C9373A5CB}" dt="2022-07-17T20:47:59.302" v="2614" actId="478"/>
          <ac:picMkLst>
            <pc:docMk/>
            <pc:sldMk cId="3186991981" sldId="259"/>
            <ac:picMk id="12" creationId="{7F7F594C-818C-D57F-F60E-69668E5FEBA4}"/>
          </ac:picMkLst>
        </pc:picChg>
        <pc:picChg chg="add del mod">
          <ac:chgData name="Sanda Nicola" userId="daf7f56c89e4ffd9" providerId="LiveId" clId="{6692FE43-E462-4116-AA9B-8B7C9373A5CB}" dt="2022-07-17T20:49:57.363" v="2635" actId="478"/>
          <ac:picMkLst>
            <pc:docMk/>
            <pc:sldMk cId="3186991981" sldId="259"/>
            <ac:picMk id="13" creationId="{B390ECCD-CACF-B56A-0FBC-10F3E9E74420}"/>
          </ac:picMkLst>
        </pc:picChg>
        <pc:picChg chg="add del mod">
          <ac:chgData name="Sanda Nicola" userId="daf7f56c89e4ffd9" providerId="LiveId" clId="{6692FE43-E462-4116-AA9B-8B7C9373A5CB}" dt="2022-07-17T21:03:21.056" v="2668" actId="478"/>
          <ac:picMkLst>
            <pc:docMk/>
            <pc:sldMk cId="3186991981" sldId="259"/>
            <ac:picMk id="17" creationId="{70D523E0-C790-6292-EEFD-E09A8A9BA534}"/>
          </ac:picMkLst>
        </pc:picChg>
        <pc:picChg chg="add mod">
          <ac:chgData name="Sanda Nicola" userId="daf7f56c89e4ffd9" providerId="LiveId" clId="{6692FE43-E462-4116-AA9B-8B7C9373A5CB}" dt="2022-07-17T22:07:05.763" v="2842" actId="14100"/>
          <ac:picMkLst>
            <pc:docMk/>
            <pc:sldMk cId="3186991981" sldId="259"/>
            <ac:picMk id="19" creationId="{7E72AC0F-CA6C-80F0-98FC-B084B3F431FD}"/>
          </ac:picMkLst>
        </pc:picChg>
      </pc:sldChg>
      <pc:sldChg chg="modSp add del mod">
        <pc:chgData name="Sanda Nicola" userId="daf7f56c89e4ffd9" providerId="LiveId" clId="{6692FE43-E462-4116-AA9B-8B7C9373A5CB}" dt="2022-07-17T09:48:09.021" v="213" actId="47"/>
        <pc:sldMkLst>
          <pc:docMk/>
          <pc:sldMk cId="1723950772" sldId="260"/>
        </pc:sldMkLst>
        <pc:spChg chg="mod">
          <ac:chgData name="Sanda Nicola" userId="daf7f56c89e4ffd9" providerId="LiveId" clId="{6692FE43-E462-4116-AA9B-8B7C9373A5CB}" dt="2022-07-16T18:31:31.748" v="127"/>
          <ac:spMkLst>
            <pc:docMk/>
            <pc:sldMk cId="1723950772" sldId="260"/>
            <ac:spMk id="14" creationId="{7C50CB9C-384D-BAC2-2798-94CA8A5D707C}"/>
          </ac:spMkLst>
        </pc:spChg>
      </pc:sldChg>
      <pc:sldChg chg="del">
        <pc:chgData name="Sanda Nicola" userId="daf7f56c89e4ffd9" providerId="LiveId" clId="{6692FE43-E462-4116-AA9B-8B7C9373A5CB}" dt="2022-07-16T18:24:25.499" v="111" actId="47"/>
        <pc:sldMkLst>
          <pc:docMk/>
          <pc:sldMk cId="2933910567" sldId="260"/>
        </pc:sldMkLst>
      </pc:sldChg>
      <pc:sldChg chg="addSp delSp modSp add mod">
        <pc:chgData name="Sanda Nicola" userId="daf7f56c89e4ffd9" providerId="LiveId" clId="{6692FE43-E462-4116-AA9B-8B7C9373A5CB}" dt="2022-10-04T03:56:12.497" v="3917" actId="1076"/>
        <pc:sldMkLst>
          <pc:docMk/>
          <pc:sldMk cId="3196894013" sldId="261"/>
        </pc:sldMkLst>
        <pc:spChg chg="add del mod">
          <ac:chgData name="Sanda Nicola" userId="daf7f56c89e4ffd9" providerId="LiveId" clId="{6692FE43-E462-4116-AA9B-8B7C9373A5CB}" dt="2022-07-17T14:15:32.918" v="685" actId="478"/>
          <ac:spMkLst>
            <pc:docMk/>
            <pc:sldMk cId="3196894013" sldId="261"/>
            <ac:spMk id="2" creationId="{819FD075-D117-BCCB-0894-962591767064}"/>
          </ac:spMkLst>
        </pc:spChg>
        <pc:spChg chg="add del mod">
          <ac:chgData name="Sanda Nicola" userId="daf7f56c89e4ffd9" providerId="LiveId" clId="{6692FE43-E462-4116-AA9B-8B7C9373A5CB}" dt="2022-07-17T14:15:36.937" v="686" actId="478"/>
          <ac:spMkLst>
            <pc:docMk/>
            <pc:sldMk cId="3196894013" sldId="261"/>
            <ac:spMk id="3" creationId="{CC06F6E4-8626-5C37-EBEF-EE3940E78EA3}"/>
          </ac:spMkLst>
        </pc:spChg>
        <pc:spChg chg="add del mod">
          <ac:chgData name="Sanda Nicola" userId="daf7f56c89e4ffd9" providerId="LiveId" clId="{6692FE43-E462-4116-AA9B-8B7C9373A5CB}" dt="2022-07-17T23:02:18.330" v="3133" actId="478"/>
          <ac:spMkLst>
            <pc:docMk/>
            <pc:sldMk cId="3196894013" sldId="261"/>
            <ac:spMk id="11" creationId="{6FB96B38-4E73-065E-55F4-EC0E7C2F8685}"/>
          </ac:spMkLst>
        </pc:spChg>
        <pc:spChg chg="add del">
          <ac:chgData name="Sanda Nicola" userId="daf7f56c89e4ffd9" providerId="LiveId" clId="{6692FE43-E462-4116-AA9B-8B7C9373A5CB}" dt="2022-07-17T21:23:51.495" v="2750" actId="22"/>
          <ac:spMkLst>
            <pc:docMk/>
            <pc:sldMk cId="3196894013" sldId="261"/>
            <ac:spMk id="12" creationId="{44474B26-93E7-9922-D403-F879BF4667DB}"/>
          </ac:spMkLst>
        </pc:spChg>
        <pc:spChg chg="add del mod">
          <ac:chgData name="Sanda Nicola" userId="daf7f56c89e4ffd9" providerId="LiveId" clId="{6692FE43-E462-4116-AA9B-8B7C9373A5CB}" dt="2022-07-18T01:53:44.247" v="3915" actId="20577"/>
          <ac:spMkLst>
            <pc:docMk/>
            <pc:sldMk cId="3196894013" sldId="261"/>
            <ac:spMk id="13" creationId="{D92A4BE7-F851-34CE-6F0B-185CBE5DA0C9}"/>
          </ac:spMkLst>
        </pc:spChg>
        <pc:spChg chg="mod">
          <ac:chgData name="Sanda Nicola" userId="daf7f56c89e4ffd9" providerId="LiveId" clId="{6692FE43-E462-4116-AA9B-8B7C9373A5CB}" dt="2022-10-04T03:56:12.497" v="3917" actId="1076"/>
          <ac:spMkLst>
            <pc:docMk/>
            <pc:sldMk cId="3196894013" sldId="261"/>
            <ac:spMk id="14" creationId="{7C50CB9C-384D-BAC2-2798-94CA8A5D707C}"/>
          </ac:spMkLst>
        </pc:spChg>
        <pc:spChg chg="add del mod">
          <ac:chgData name="Sanda Nicola" userId="daf7f56c89e4ffd9" providerId="LiveId" clId="{6692FE43-E462-4116-AA9B-8B7C9373A5CB}" dt="2022-07-17T23:47:41.971" v="3517" actId="478"/>
          <ac:spMkLst>
            <pc:docMk/>
            <pc:sldMk cId="3196894013" sldId="261"/>
            <ac:spMk id="16" creationId="{9CF51ED5-E44C-1A5D-0584-D85A931384EB}"/>
          </ac:spMkLst>
        </pc:spChg>
        <pc:picChg chg="add del mod">
          <ac:chgData name="Sanda Nicola" userId="daf7f56c89e4ffd9" providerId="LiveId" clId="{6692FE43-E462-4116-AA9B-8B7C9373A5CB}" dt="2022-07-17T22:40:41.600" v="2977" actId="478"/>
          <ac:picMkLst>
            <pc:docMk/>
            <pc:sldMk cId="3196894013" sldId="261"/>
            <ac:picMk id="3" creationId="{710980F1-CD02-BF55-074A-2C552496BD2A}"/>
          </ac:picMkLst>
        </pc:picChg>
        <pc:picChg chg="add del mod">
          <ac:chgData name="Sanda Nicola" userId="daf7f56c89e4ffd9" providerId="LiveId" clId="{6692FE43-E462-4116-AA9B-8B7C9373A5CB}" dt="2022-07-17T22:55:42.043" v="3060" actId="21"/>
          <ac:picMkLst>
            <pc:docMk/>
            <pc:sldMk cId="3196894013" sldId="261"/>
            <ac:picMk id="6" creationId="{49086510-2AEE-7C3B-8121-58C95BEF0AED}"/>
          </ac:picMkLst>
        </pc:picChg>
        <pc:picChg chg="add del mod">
          <ac:chgData name="Sanda Nicola" userId="daf7f56c89e4ffd9" providerId="LiveId" clId="{6692FE43-E462-4116-AA9B-8B7C9373A5CB}" dt="2022-07-17T22:44:21.999" v="2999" actId="478"/>
          <ac:picMkLst>
            <pc:docMk/>
            <pc:sldMk cId="3196894013" sldId="261"/>
            <ac:picMk id="8" creationId="{85846173-3A57-6EBE-2A0F-DCE0CF17A28C}"/>
          </ac:picMkLst>
        </pc:picChg>
        <pc:picChg chg="add del mod">
          <ac:chgData name="Sanda Nicola" userId="daf7f56c89e4ffd9" providerId="LiveId" clId="{6692FE43-E462-4116-AA9B-8B7C9373A5CB}" dt="2022-07-17T22:45:03.619" v="3005" actId="478"/>
          <ac:picMkLst>
            <pc:docMk/>
            <pc:sldMk cId="3196894013" sldId="261"/>
            <ac:picMk id="10" creationId="{9254B10C-3EA0-4024-158D-51EA3C2103F7}"/>
          </ac:picMkLst>
        </pc:picChg>
        <pc:picChg chg="add del mod">
          <ac:chgData name="Sanda Nicola" userId="daf7f56c89e4ffd9" providerId="LiveId" clId="{6692FE43-E462-4116-AA9B-8B7C9373A5CB}" dt="2022-07-17T23:39:58.806" v="3471" actId="1076"/>
          <ac:picMkLst>
            <pc:docMk/>
            <pc:sldMk cId="3196894013" sldId="261"/>
            <ac:picMk id="12" creationId="{116FF02A-3216-58F7-E58E-2D65F6AAF5BF}"/>
          </ac:picMkLst>
        </pc:picChg>
      </pc:sldChg>
      <pc:sldChg chg="addSp delSp modSp add mod ord">
        <pc:chgData name="Sanda Nicola" userId="daf7f56c89e4ffd9" providerId="LiveId" clId="{6692FE43-E462-4116-AA9B-8B7C9373A5CB}" dt="2022-07-18T01:16:40.226" v="3723" actId="255"/>
        <pc:sldMkLst>
          <pc:docMk/>
          <pc:sldMk cId="3844492589" sldId="262"/>
        </pc:sldMkLst>
        <pc:spChg chg="add mod">
          <ac:chgData name="Sanda Nicola" userId="daf7f56c89e4ffd9" providerId="LiveId" clId="{6692FE43-E462-4116-AA9B-8B7C9373A5CB}" dt="2022-07-18T01:16:40.226" v="3723" actId="255"/>
          <ac:spMkLst>
            <pc:docMk/>
            <pc:sldMk cId="3844492589" sldId="262"/>
            <ac:spMk id="2" creationId="{E520B4ED-9AF6-106D-AA82-706CDE758775}"/>
          </ac:spMkLst>
        </pc:spChg>
        <pc:spChg chg="add del mod">
          <ac:chgData name="Sanda Nicola" userId="daf7f56c89e4ffd9" providerId="LiveId" clId="{6692FE43-E462-4116-AA9B-8B7C9373A5CB}" dt="2022-07-18T00:05:45" v="3563"/>
          <ac:spMkLst>
            <pc:docMk/>
            <pc:sldMk cId="3844492589" sldId="262"/>
            <ac:spMk id="3" creationId="{B7951420-39A9-209A-D50A-B226DC66D9D0}"/>
          </ac:spMkLst>
        </pc:spChg>
        <pc:spChg chg="add mod">
          <ac:chgData name="Sanda Nicola" userId="daf7f56c89e4ffd9" providerId="LiveId" clId="{6692FE43-E462-4116-AA9B-8B7C9373A5CB}" dt="2022-07-18T00:15:00.807" v="3593" actId="1076"/>
          <ac:spMkLst>
            <pc:docMk/>
            <pc:sldMk cId="3844492589" sldId="262"/>
            <ac:spMk id="4" creationId="{0A5E2F91-828C-7F70-3570-727EB6CD1DD8}"/>
          </ac:spMkLst>
        </pc:spChg>
        <pc:spChg chg="mod">
          <ac:chgData name="Sanda Nicola" userId="daf7f56c89e4ffd9" providerId="LiveId" clId="{6692FE43-E462-4116-AA9B-8B7C9373A5CB}" dt="2022-07-18T00:00:51.547" v="3547" actId="21"/>
          <ac:spMkLst>
            <pc:docMk/>
            <pc:sldMk cId="3844492589" sldId="262"/>
            <ac:spMk id="14" creationId="{7C50CB9C-384D-BAC2-2798-94CA8A5D707C}"/>
          </ac:spMkLst>
        </pc:spChg>
      </pc:sldChg>
      <pc:sldChg chg="addSp delSp modSp add mod ord">
        <pc:chgData name="Sanda Nicola" userId="daf7f56c89e4ffd9" providerId="LiveId" clId="{6692FE43-E462-4116-AA9B-8B7C9373A5CB}" dt="2022-10-04T04:05:02.600" v="3938" actId="1076"/>
        <pc:sldMkLst>
          <pc:docMk/>
          <pc:sldMk cId="1448922002" sldId="263"/>
        </pc:sldMkLst>
        <pc:spChg chg="add mod">
          <ac:chgData name="Sanda Nicola" userId="daf7f56c89e4ffd9" providerId="LiveId" clId="{6692FE43-E462-4116-AA9B-8B7C9373A5CB}" dt="2022-10-04T04:03:04.926" v="3931" actId="20577"/>
          <ac:spMkLst>
            <pc:docMk/>
            <pc:sldMk cId="1448922002" sldId="263"/>
            <ac:spMk id="2" creationId="{A93CD8EB-27A2-784C-079F-B1A5926C3863}"/>
          </ac:spMkLst>
        </pc:spChg>
        <pc:spChg chg="add del mod">
          <ac:chgData name="Sanda Nicola" userId="daf7f56c89e4ffd9" providerId="LiveId" clId="{6692FE43-E462-4116-AA9B-8B7C9373A5CB}" dt="2022-07-17T23:22:10.853" v="3382" actId="478"/>
          <ac:spMkLst>
            <pc:docMk/>
            <pc:sldMk cId="1448922002" sldId="263"/>
            <ac:spMk id="3" creationId="{ED2D1F55-91E8-6B06-C7C8-4F125254E2A8}"/>
          </ac:spMkLst>
        </pc:spChg>
        <pc:spChg chg="add mod">
          <ac:chgData name="Sanda Nicola" userId="daf7f56c89e4ffd9" providerId="LiveId" clId="{6692FE43-E462-4116-AA9B-8B7C9373A5CB}" dt="2022-10-04T04:02:26.946" v="3924" actId="20577"/>
          <ac:spMkLst>
            <pc:docMk/>
            <pc:sldMk cId="1448922002" sldId="263"/>
            <ac:spMk id="4" creationId="{DD02E610-7B3E-9A84-1CF1-7D8AC8AF2C95}"/>
          </ac:spMkLst>
        </pc:spChg>
        <pc:spChg chg="add mod">
          <ac:chgData name="Sanda Nicola" userId="daf7f56c89e4ffd9" providerId="LiveId" clId="{6692FE43-E462-4116-AA9B-8B7C9373A5CB}" dt="2022-07-17T23:35:57.531" v="3465" actId="14100"/>
          <ac:spMkLst>
            <pc:docMk/>
            <pc:sldMk cId="1448922002" sldId="263"/>
            <ac:spMk id="6" creationId="{1814C9D7-11D8-E589-A27C-0B5808C6AACC}"/>
          </ac:spMkLst>
        </pc:spChg>
        <pc:spChg chg="add mod">
          <ac:chgData name="Sanda Nicola" userId="daf7f56c89e4ffd9" providerId="LiveId" clId="{6692FE43-E462-4116-AA9B-8B7C9373A5CB}" dt="2022-07-18T00:01:54.405" v="3551" actId="1076"/>
          <ac:spMkLst>
            <pc:docMk/>
            <pc:sldMk cId="1448922002" sldId="263"/>
            <ac:spMk id="7" creationId="{A5A6319A-86CF-BA39-B97A-755CEBCE5D3C}"/>
          </ac:spMkLst>
        </pc:spChg>
        <pc:spChg chg="mod">
          <ac:chgData name="Sanda Nicola" userId="daf7f56c89e4ffd9" providerId="LiveId" clId="{6692FE43-E462-4116-AA9B-8B7C9373A5CB}" dt="2022-07-17T23:10:58.694" v="3334" actId="113"/>
          <ac:spMkLst>
            <pc:docMk/>
            <pc:sldMk cId="1448922002" sldId="263"/>
            <ac:spMk id="14" creationId="{7C50CB9C-384D-BAC2-2798-94CA8A5D707C}"/>
          </ac:spMkLst>
        </pc:spChg>
        <pc:spChg chg="add mod">
          <ac:chgData name="Sanda Nicola" userId="daf7f56c89e4ffd9" providerId="LiveId" clId="{6692FE43-E462-4116-AA9B-8B7C9373A5CB}" dt="2022-07-18T00:16:22.119" v="3609" actId="1076"/>
          <ac:spMkLst>
            <pc:docMk/>
            <pc:sldMk cId="1448922002" sldId="263"/>
            <ac:spMk id="18" creationId="{9A03CD9A-BDF2-6A62-BDB0-48788BF04BEE}"/>
          </ac:spMkLst>
        </pc:spChg>
        <pc:picChg chg="add mod">
          <ac:chgData name="Sanda Nicola" userId="daf7f56c89e4ffd9" providerId="LiveId" clId="{6692FE43-E462-4116-AA9B-8B7C9373A5CB}" dt="2022-07-17T23:30:17.387" v="3421" actId="1076"/>
          <ac:picMkLst>
            <pc:docMk/>
            <pc:sldMk cId="1448922002" sldId="263"/>
            <ac:picMk id="9" creationId="{1B45B465-3291-A6A5-1B67-9075243FF597}"/>
          </ac:picMkLst>
        </pc:picChg>
        <pc:picChg chg="add mod">
          <ac:chgData name="Sanda Nicola" userId="daf7f56c89e4ffd9" providerId="LiveId" clId="{6692FE43-E462-4116-AA9B-8B7C9373A5CB}" dt="2022-10-04T04:03:20.204" v="3935" actId="14100"/>
          <ac:picMkLst>
            <pc:docMk/>
            <pc:sldMk cId="1448922002" sldId="263"/>
            <ac:picMk id="11" creationId="{F25D0542-8DC2-71A2-E74B-6CE7FAD04959}"/>
          </ac:picMkLst>
        </pc:picChg>
        <pc:picChg chg="add mod">
          <ac:chgData name="Sanda Nicola" userId="daf7f56c89e4ffd9" providerId="LiveId" clId="{6692FE43-E462-4116-AA9B-8B7C9373A5CB}" dt="2022-10-04T04:05:02.600" v="3938" actId="1076"/>
          <ac:picMkLst>
            <pc:docMk/>
            <pc:sldMk cId="1448922002" sldId="263"/>
            <ac:picMk id="13" creationId="{A5A70354-6F57-8683-A86E-6149BF4BAE08}"/>
          </ac:picMkLst>
        </pc:picChg>
        <pc:picChg chg="add mod">
          <ac:chgData name="Sanda Nicola" userId="daf7f56c89e4ffd9" providerId="LiveId" clId="{6692FE43-E462-4116-AA9B-8B7C9373A5CB}" dt="2022-07-17T23:35:01.989" v="3458" actId="1076"/>
          <ac:picMkLst>
            <pc:docMk/>
            <pc:sldMk cId="1448922002" sldId="263"/>
            <ac:picMk id="17" creationId="{1047C4BA-20FF-8702-EDEC-13BCA13482F0}"/>
          </ac:picMkLst>
        </pc:picChg>
      </pc:sldChg>
      <pc:sldChg chg="addSp modSp add mod">
        <pc:chgData name="Sanda Nicola" userId="daf7f56c89e4ffd9" providerId="LiveId" clId="{6692FE43-E462-4116-AA9B-8B7C9373A5CB}" dt="2022-07-18T01:24:42.338" v="3759" actId="14100"/>
        <pc:sldMkLst>
          <pc:docMk/>
          <pc:sldMk cId="2586075074" sldId="264"/>
        </pc:sldMkLst>
        <pc:spChg chg="add mod">
          <ac:chgData name="Sanda Nicola" userId="daf7f56c89e4ffd9" providerId="LiveId" clId="{6692FE43-E462-4116-AA9B-8B7C9373A5CB}" dt="2022-07-18T01:24:42.338" v="3759" actId="14100"/>
          <ac:spMkLst>
            <pc:docMk/>
            <pc:sldMk cId="2586075074" sldId="264"/>
            <ac:spMk id="3" creationId="{E47D1426-950A-7135-BADE-FF7DF342BB14}"/>
          </ac:spMkLst>
        </pc:spChg>
        <pc:spChg chg="mod">
          <ac:chgData name="Sanda Nicola" userId="daf7f56c89e4ffd9" providerId="LiveId" clId="{6692FE43-E462-4116-AA9B-8B7C9373A5CB}" dt="2022-07-17T21:29:08.999" v="2766" actId="113"/>
          <ac:spMkLst>
            <pc:docMk/>
            <pc:sldMk cId="2586075074" sldId="264"/>
            <ac:spMk id="14" creationId="{7C50CB9C-384D-BAC2-2798-94CA8A5D707C}"/>
          </ac:spMkLst>
        </pc:spChg>
        <pc:picChg chg="add mod">
          <ac:chgData name="Sanda Nicola" userId="daf7f56c89e4ffd9" providerId="LiveId" clId="{6692FE43-E462-4116-AA9B-8B7C9373A5CB}" dt="2022-07-18T00:43:06.804" v="3674" actId="14100"/>
          <ac:picMkLst>
            <pc:docMk/>
            <pc:sldMk cId="2586075074" sldId="264"/>
            <ac:picMk id="2" creationId="{255C4A44-2237-59EE-6831-1E012562EDC7}"/>
          </ac:picMkLst>
        </pc:picChg>
      </pc:sldChg>
      <pc:sldChg chg="addSp delSp modSp add mod ord">
        <pc:chgData name="Sanda Nicola" userId="daf7f56c89e4ffd9" providerId="LiveId" clId="{6692FE43-E462-4116-AA9B-8B7C9373A5CB}" dt="2022-07-17T23:37:20.362" v="3469"/>
        <pc:sldMkLst>
          <pc:docMk/>
          <pc:sldMk cId="2970494809" sldId="265"/>
        </pc:sldMkLst>
        <pc:spChg chg="add mod">
          <ac:chgData name="Sanda Nicola" userId="daf7f56c89e4ffd9" providerId="LiveId" clId="{6692FE43-E462-4116-AA9B-8B7C9373A5CB}" dt="2022-07-17T19:51:01.726" v="2521" actId="1076"/>
          <ac:spMkLst>
            <pc:docMk/>
            <pc:sldMk cId="2970494809" sldId="265"/>
            <ac:spMk id="3" creationId="{F75AC81B-368D-14D5-3B83-83A3C3B2E50D}"/>
          </ac:spMkLst>
        </pc:spChg>
        <pc:spChg chg="add mod">
          <ac:chgData name="Sanda Nicola" userId="daf7f56c89e4ffd9" providerId="LiveId" clId="{6692FE43-E462-4116-AA9B-8B7C9373A5CB}" dt="2022-07-17T19:47:36.051" v="2508" actId="1076"/>
          <ac:spMkLst>
            <pc:docMk/>
            <pc:sldMk cId="2970494809" sldId="265"/>
            <ac:spMk id="4" creationId="{A79B0C01-4BD3-4F93-6E90-0FFD986D85F2}"/>
          </ac:spMkLst>
        </pc:spChg>
        <pc:spChg chg="add mod">
          <ac:chgData name="Sanda Nicola" userId="daf7f56c89e4ffd9" providerId="LiveId" clId="{6692FE43-E462-4116-AA9B-8B7C9373A5CB}" dt="2022-07-17T19:46:16.930" v="2504" actId="14100"/>
          <ac:spMkLst>
            <pc:docMk/>
            <pc:sldMk cId="2970494809" sldId="265"/>
            <ac:spMk id="6" creationId="{84C747C1-6E25-A1AB-8556-F449D727F436}"/>
          </ac:spMkLst>
        </pc:spChg>
        <pc:spChg chg="add del mod">
          <ac:chgData name="Sanda Nicola" userId="daf7f56c89e4ffd9" providerId="LiveId" clId="{6692FE43-E462-4116-AA9B-8B7C9373A5CB}" dt="2022-07-17T19:33:13.908" v="2365" actId="478"/>
          <ac:spMkLst>
            <pc:docMk/>
            <pc:sldMk cId="2970494809" sldId="265"/>
            <ac:spMk id="7" creationId="{9AD64D7A-EDEC-4AC7-BB15-BE26DE61BD53}"/>
          </ac:spMkLst>
        </pc:spChg>
        <pc:spChg chg="add mod">
          <ac:chgData name="Sanda Nicola" userId="daf7f56c89e4ffd9" providerId="LiveId" clId="{6692FE43-E462-4116-AA9B-8B7C9373A5CB}" dt="2022-07-17T19:47:22.238" v="2506" actId="1076"/>
          <ac:spMkLst>
            <pc:docMk/>
            <pc:sldMk cId="2970494809" sldId="265"/>
            <ac:spMk id="8" creationId="{1E654AF0-822E-CED6-04AF-6954899DD27D}"/>
          </ac:spMkLst>
        </pc:spChg>
        <pc:spChg chg="mod">
          <ac:chgData name="Sanda Nicola" userId="daf7f56c89e4ffd9" providerId="LiveId" clId="{6692FE43-E462-4116-AA9B-8B7C9373A5CB}" dt="2022-07-17T19:47:06.762" v="2505"/>
          <ac:spMkLst>
            <pc:docMk/>
            <pc:sldMk cId="2970494809" sldId="265"/>
            <ac:spMk id="14" creationId="{7C50CB9C-384D-BAC2-2798-94CA8A5D707C}"/>
          </ac:spMkLst>
        </pc:spChg>
        <pc:spChg chg="add mod">
          <ac:chgData name="Sanda Nicola" userId="daf7f56c89e4ffd9" providerId="LiveId" clId="{6692FE43-E462-4116-AA9B-8B7C9373A5CB}" dt="2022-07-17T19:47:46.803" v="2510" actId="1076"/>
          <ac:spMkLst>
            <pc:docMk/>
            <pc:sldMk cId="2970494809" sldId="265"/>
            <ac:spMk id="29" creationId="{48219CF3-83EF-0449-C115-72CA68C61D5E}"/>
          </ac:spMkLst>
        </pc:spChg>
        <pc:spChg chg="add del mod">
          <ac:chgData name="Sanda Nicola" userId="daf7f56c89e4ffd9" providerId="LiveId" clId="{6692FE43-E462-4116-AA9B-8B7C9373A5CB}" dt="2022-07-17T19:33:20.803" v="2367" actId="478"/>
          <ac:spMkLst>
            <pc:docMk/>
            <pc:sldMk cId="2970494809" sldId="265"/>
            <ac:spMk id="35" creationId="{11B3E896-EBC1-AC18-5605-86BEC29FDF1B}"/>
          </ac:spMkLst>
        </pc:spChg>
        <pc:picChg chg="add del">
          <ac:chgData name="Sanda Nicola" userId="daf7f56c89e4ffd9" providerId="LiveId" clId="{6692FE43-E462-4116-AA9B-8B7C9373A5CB}" dt="2022-07-17T17:51:02.670" v="1830" actId="478"/>
          <ac:picMkLst>
            <pc:docMk/>
            <pc:sldMk cId="2970494809" sldId="265"/>
            <ac:picMk id="2" creationId="{962F837A-02A7-2DAC-39B2-EE8F13F32229}"/>
          </ac:picMkLst>
        </pc:picChg>
        <pc:picChg chg="add mod">
          <ac:chgData name="Sanda Nicola" userId="daf7f56c89e4ffd9" providerId="LiveId" clId="{6692FE43-E462-4116-AA9B-8B7C9373A5CB}" dt="2022-07-17T19:29:05.766" v="2327" actId="14100"/>
          <ac:picMkLst>
            <pc:docMk/>
            <pc:sldMk cId="2970494809" sldId="265"/>
            <ac:picMk id="10" creationId="{CFADEF60-0670-86FE-7430-399BCC82F9B8}"/>
          </ac:picMkLst>
        </pc:picChg>
        <pc:picChg chg="add mod">
          <ac:chgData name="Sanda Nicola" userId="daf7f56c89e4ffd9" providerId="LiveId" clId="{6692FE43-E462-4116-AA9B-8B7C9373A5CB}" dt="2022-07-17T19:41:53.801" v="2481" actId="1076"/>
          <ac:picMkLst>
            <pc:docMk/>
            <pc:sldMk cId="2970494809" sldId="265"/>
            <ac:picMk id="12" creationId="{298E7B0F-5058-E765-5A5C-D6DB2220D25A}"/>
          </ac:picMkLst>
        </pc:picChg>
        <pc:picChg chg="add mod">
          <ac:chgData name="Sanda Nicola" userId="daf7f56c89e4ffd9" providerId="LiveId" clId="{6692FE43-E462-4116-AA9B-8B7C9373A5CB}" dt="2022-07-17T19:47:38.993" v="2509" actId="1076"/>
          <ac:picMkLst>
            <pc:docMk/>
            <pc:sldMk cId="2970494809" sldId="265"/>
            <ac:picMk id="16" creationId="{90FFE10E-22ED-1B45-C753-03D0354EB4F5}"/>
          </ac:picMkLst>
        </pc:picChg>
        <pc:picChg chg="add mod">
          <ac:chgData name="Sanda Nicola" userId="daf7f56c89e4ffd9" providerId="LiveId" clId="{6692FE43-E462-4116-AA9B-8B7C9373A5CB}" dt="2022-07-17T19:41:36.169" v="2475" actId="1076"/>
          <ac:picMkLst>
            <pc:docMk/>
            <pc:sldMk cId="2970494809" sldId="265"/>
            <ac:picMk id="18" creationId="{4C87BE73-7242-5ECF-9B1D-9C89E282B025}"/>
          </ac:picMkLst>
        </pc:picChg>
        <pc:picChg chg="add mod">
          <ac:chgData name="Sanda Nicola" userId="daf7f56c89e4ffd9" providerId="LiveId" clId="{6692FE43-E462-4116-AA9B-8B7C9373A5CB}" dt="2022-07-17T19:51:25.531" v="2522" actId="1076"/>
          <ac:picMkLst>
            <pc:docMk/>
            <pc:sldMk cId="2970494809" sldId="265"/>
            <ac:picMk id="20" creationId="{35607FC2-F787-A580-ABF9-DAB4AACD9612}"/>
          </ac:picMkLst>
        </pc:picChg>
        <pc:picChg chg="add del mod">
          <ac:chgData name="Sanda Nicola" userId="daf7f56c89e4ffd9" providerId="LiveId" clId="{6692FE43-E462-4116-AA9B-8B7C9373A5CB}" dt="2022-07-17T18:15:24.999" v="2048" actId="478"/>
          <ac:picMkLst>
            <pc:docMk/>
            <pc:sldMk cId="2970494809" sldId="265"/>
            <ac:picMk id="24" creationId="{65397965-EAB6-AC66-BA6F-DF42CD74CF05}"/>
          </ac:picMkLst>
        </pc:picChg>
        <pc:picChg chg="add mod">
          <ac:chgData name="Sanda Nicola" userId="daf7f56c89e4ffd9" providerId="LiveId" clId="{6692FE43-E462-4116-AA9B-8B7C9373A5CB}" dt="2022-07-17T19:41:41.945" v="2478" actId="1076"/>
          <ac:picMkLst>
            <pc:docMk/>
            <pc:sldMk cId="2970494809" sldId="265"/>
            <ac:picMk id="26" creationId="{CDC78C9C-852B-4971-BD07-CF2D33A9F3ED}"/>
          </ac:picMkLst>
        </pc:picChg>
        <pc:picChg chg="add del mod">
          <ac:chgData name="Sanda Nicola" userId="daf7f56c89e4ffd9" providerId="LiveId" clId="{6692FE43-E462-4116-AA9B-8B7C9373A5CB}" dt="2022-07-17T18:17:44.153" v="2056" actId="478"/>
          <ac:picMkLst>
            <pc:docMk/>
            <pc:sldMk cId="2970494809" sldId="265"/>
            <ac:picMk id="31" creationId="{2A9F5B13-CD33-473B-2F94-629252209BCA}"/>
          </ac:picMkLst>
        </pc:picChg>
        <pc:picChg chg="add del mod">
          <ac:chgData name="Sanda Nicola" userId="daf7f56c89e4ffd9" providerId="LiveId" clId="{6692FE43-E462-4116-AA9B-8B7C9373A5CB}" dt="2022-07-17T19:33:16.995" v="2366" actId="478"/>
          <ac:picMkLst>
            <pc:docMk/>
            <pc:sldMk cId="2970494809" sldId="265"/>
            <ac:picMk id="33" creationId="{AE061B1F-4A5F-95F0-6DA3-2C499DC7568F}"/>
          </ac:picMkLst>
        </pc:picChg>
      </pc:sldChg>
      <pc:sldChg chg="addSp modSp add mod">
        <pc:chgData name="Sanda Nicola" userId="daf7f56c89e4ffd9" providerId="LiveId" clId="{6692FE43-E462-4116-AA9B-8B7C9373A5CB}" dt="2022-07-18T01:51:23.027" v="3793" actId="1076"/>
        <pc:sldMkLst>
          <pc:docMk/>
          <pc:sldMk cId="159964016" sldId="266"/>
        </pc:sldMkLst>
        <pc:spChg chg="add mod">
          <ac:chgData name="Sanda Nicola" userId="daf7f56c89e4ffd9" providerId="LiveId" clId="{6692FE43-E462-4116-AA9B-8B7C9373A5CB}" dt="2022-07-18T01:51:23.027" v="3793" actId="1076"/>
          <ac:spMkLst>
            <pc:docMk/>
            <pc:sldMk cId="159964016" sldId="266"/>
            <ac:spMk id="2" creationId="{6243BF91-06C0-13AE-B16B-19EBF7A15AD9}"/>
          </ac:spMkLst>
        </pc:spChg>
        <pc:spChg chg="mod">
          <ac:chgData name="Sanda Nicola" userId="daf7f56c89e4ffd9" providerId="LiveId" clId="{6692FE43-E462-4116-AA9B-8B7C9373A5CB}" dt="2022-07-17T23:10:16.335" v="3330" actId="113"/>
          <ac:spMkLst>
            <pc:docMk/>
            <pc:sldMk cId="159964016" sldId="266"/>
            <ac:spMk id="14" creationId="{7C50CB9C-384D-BAC2-2798-94CA8A5D707C}"/>
          </ac:spMkLst>
        </pc:spChg>
      </pc:sldChg>
      <pc:sldChg chg="modSp add del mod">
        <pc:chgData name="Sanda Nicola" userId="daf7f56c89e4ffd9" providerId="LiveId" clId="{6692FE43-E462-4116-AA9B-8B7C9373A5CB}" dt="2022-07-17T21:07:20.032" v="2683" actId="47"/>
        <pc:sldMkLst>
          <pc:docMk/>
          <pc:sldMk cId="2918581685" sldId="267"/>
        </pc:sldMkLst>
        <pc:spChg chg="mod">
          <ac:chgData name="Sanda Nicola" userId="daf7f56c89e4ffd9" providerId="LiveId" clId="{6692FE43-E462-4116-AA9B-8B7C9373A5CB}" dt="2022-07-16T20:27:13.414" v="164"/>
          <ac:spMkLst>
            <pc:docMk/>
            <pc:sldMk cId="2918581685" sldId="267"/>
            <ac:spMk id="14" creationId="{7C50CB9C-384D-BAC2-2798-94CA8A5D707C}"/>
          </ac:spMkLst>
        </pc:spChg>
      </pc:sldChg>
      <pc:sldChg chg="addSp modSp add mod">
        <pc:chgData name="Sanda Nicola" userId="daf7f56c89e4ffd9" providerId="LiveId" clId="{6692FE43-E462-4116-AA9B-8B7C9373A5CB}" dt="2022-07-18T01:13:40.634" v="3714" actId="20577"/>
        <pc:sldMkLst>
          <pc:docMk/>
          <pc:sldMk cId="1982484740" sldId="268"/>
        </pc:sldMkLst>
        <pc:spChg chg="add mod">
          <ac:chgData name="Sanda Nicola" userId="daf7f56c89e4ffd9" providerId="LiveId" clId="{6692FE43-E462-4116-AA9B-8B7C9373A5CB}" dt="2022-07-18T01:13:40.634" v="3714" actId="20577"/>
          <ac:spMkLst>
            <pc:docMk/>
            <pc:sldMk cId="1982484740" sldId="268"/>
            <ac:spMk id="3" creationId="{CEB6C0B7-B96F-1966-4CB5-2EFA7C635FB2}"/>
          </ac:spMkLst>
        </pc:spChg>
        <pc:spChg chg="mod">
          <ac:chgData name="Sanda Nicola" userId="daf7f56c89e4ffd9" providerId="LiveId" clId="{6692FE43-E462-4116-AA9B-8B7C9373A5CB}" dt="2022-07-17T22:22:20.252" v="2910" actId="14100"/>
          <ac:spMkLst>
            <pc:docMk/>
            <pc:sldMk cId="1982484740" sldId="268"/>
            <ac:spMk id="14" creationId="{7C50CB9C-384D-BAC2-2798-94CA8A5D707C}"/>
          </ac:spMkLst>
        </pc:spChg>
        <pc:picChg chg="mod">
          <ac:chgData name="Sanda Nicola" userId="daf7f56c89e4ffd9" providerId="LiveId" clId="{6692FE43-E462-4116-AA9B-8B7C9373A5CB}" dt="2022-07-17T22:22:10.873" v="2909" actId="1076"/>
          <ac:picMkLst>
            <pc:docMk/>
            <pc:sldMk cId="1982484740" sldId="268"/>
            <ac:picMk id="2" creationId="{DA7236AA-D1CD-BDEE-3F70-A3288C85E8FC}"/>
          </ac:picMkLst>
        </pc:picChg>
      </pc:sldChg>
      <pc:sldChg chg="addSp delSp modSp add mod">
        <pc:chgData name="Sanda Nicola" userId="daf7f56c89e4ffd9" providerId="LiveId" clId="{6692FE43-E462-4116-AA9B-8B7C9373A5CB}" dt="2022-07-18T01:19:08" v="3740" actId="14100"/>
        <pc:sldMkLst>
          <pc:docMk/>
          <pc:sldMk cId="1888022778" sldId="269"/>
        </pc:sldMkLst>
        <pc:spChg chg="add del">
          <ac:chgData name="Sanda Nicola" userId="daf7f56c89e4ffd9" providerId="LiveId" clId="{6692FE43-E462-4116-AA9B-8B7C9373A5CB}" dt="2022-07-17T13:53:22.543" v="570" actId="478"/>
          <ac:spMkLst>
            <pc:docMk/>
            <pc:sldMk cId="1888022778" sldId="269"/>
            <ac:spMk id="2" creationId="{9D4041B9-2234-CF1D-3976-296C2BC559F9}"/>
          </ac:spMkLst>
        </pc:spChg>
        <pc:spChg chg="add del mod">
          <ac:chgData name="Sanda Nicola" userId="daf7f56c89e4ffd9" providerId="LiveId" clId="{6692FE43-E462-4116-AA9B-8B7C9373A5CB}" dt="2022-07-17T14:36:31.298" v="845" actId="478"/>
          <ac:spMkLst>
            <pc:docMk/>
            <pc:sldMk cId="1888022778" sldId="269"/>
            <ac:spMk id="3" creationId="{FC8497A4-6B41-4A7F-AAC2-BC6C7314B07A}"/>
          </ac:spMkLst>
        </pc:spChg>
        <pc:spChg chg="add del mod">
          <ac:chgData name="Sanda Nicola" userId="daf7f56c89e4ffd9" providerId="LiveId" clId="{6692FE43-E462-4116-AA9B-8B7C9373A5CB}" dt="2022-07-17T14:20:45.983" v="704" actId="478"/>
          <ac:spMkLst>
            <pc:docMk/>
            <pc:sldMk cId="1888022778" sldId="269"/>
            <ac:spMk id="4" creationId="{C17187E7-350B-647D-2ADD-B3FDCE4F8611}"/>
          </ac:spMkLst>
        </pc:spChg>
        <pc:spChg chg="add del mod">
          <ac:chgData name="Sanda Nicola" userId="daf7f56c89e4ffd9" providerId="LiveId" clId="{6692FE43-E462-4116-AA9B-8B7C9373A5CB}" dt="2022-07-17T14:39:38.906" v="895" actId="478"/>
          <ac:spMkLst>
            <pc:docMk/>
            <pc:sldMk cId="1888022778" sldId="269"/>
            <ac:spMk id="6" creationId="{4DC65E45-BEA7-1648-F767-3838DFE0AD9A}"/>
          </ac:spMkLst>
        </pc:spChg>
        <pc:spChg chg="add del mod">
          <ac:chgData name="Sanda Nicola" userId="daf7f56c89e4ffd9" providerId="LiveId" clId="{6692FE43-E462-4116-AA9B-8B7C9373A5CB}" dt="2022-07-17T15:19:31.227" v="1183" actId="478"/>
          <ac:spMkLst>
            <pc:docMk/>
            <pc:sldMk cId="1888022778" sldId="269"/>
            <ac:spMk id="7" creationId="{D330A751-C66C-B871-A58A-51BFA40EB656}"/>
          </ac:spMkLst>
        </pc:spChg>
        <pc:spChg chg="add del mod">
          <ac:chgData name="Sanda Nicola" userId="daf7f56c89e4ffd9" providerId="LiveId" clId="{6692FE43-E462-4116-AA9B-8B7C9373A5CB}" dt="2022-07-17T15:06:20.408" v="1150" actId="478"/>
          <ac:spMkLst>
            <pc:docMk/>
            <pc:sldMk cId="1888022778" sldId="269"/>
            <ac:spMk id="8" creationId="{DE4CD0E0-BB38-D75E-A439-AB2A304365BB}"/>
          </ac:spMkLst>
        </pc:spChg>
        <pc:spChg chg="add mod">
          <ac:chgData name="Sanda Nicola" userId="daf7f56c89e4ffd9" providerId="LiveId" clId="{6692FE43-E462-4116-AA9B-8B7C9373A5CB}" dt="2022-07-17T21:17:13.637" v="2722" actId="1076"/>
          <ac:spMkLst>
            <pc:docMk/>
            <pc:sldMk cId="1888022778" sldId="269"/>
            <ac:spMk id="9" creationId="{13DF1227-A8E2-1004-A5F5-242596529CD4}"/>
          </ac:spMkLst>
        </pc:spChg>
        <pc:spChg chg="add del mod">
          <ac:chgData name="Sanda Nicola" userId="daf7f56c89e4ffd9" providerId="LiveId" clId="{6692FE43-E462-4116-AA9B-8B7C9373A5CB}" dt="2022-07-17T15:30:53.626" v="1290" actId="478"/>
          <ac:spMkLst>
            <pc:docMk/>
            <pc:sldMk cId="1888022778" sldId="269"/>
            <ac:spMk id="10" creationId="{52697499-1C45-9B84-EAD2-BA9154957405}"/>
          </ac:spMkLst>
        </pc:spChg>
        <pc:spChg chg="add del mod">
          <ac:chgData name="Sanda Nicola" userId="daf7f56c89e4ffd9" providerId="LiveId" clId="{6692FE43-E462-4116-AA9B-8B7C9373A5CB}" dt="2022-07-17T14:52:45.420" v="1054" actId="478"/>
          <ac:spMkLst>
            <pc:docMk/>
            <pc:sldMk cId="1888022778" sldId="269"/>
            <ac:spMk id="11" creationId="{57B45076-C709-AAC2-5BE5-AE00B34DC6E3}"/>
          </ac:spMkLst>
        </pc:spChg>
        <pc:spChg chg="mod">
          <ac:chgData name="Sanda Nicola" userId="daf7f56c89e4ffd9" providerId="LiveId" clId="{6692FE43-E462-4116-AA9B-8B7C9373A5CB}" dt="2022-07-17T17:47:50.583" v="1819" actId="113"/>
          <ac:spMkLst>
            <pc:docMk/>
            <pc:sldMk cId="1888022778" sldId="269"/>
            <ac:spMk id="14" creationId="{7C50CB9C-384D-BAC2-2798-94CA8A5D707C}"/>
          </ac:spMkLst>
        </pc:spChg>
        <pc:spChg chg="add del mod">
          <ac:chgData name="Sanda Nicola" userId="daf7f56c89e4ffd9" providerId="LiveId" clId="{6692FE43-E462-4116-AA9B-8B7C9373A5CB}" dt="2022-07-17T15:02:59.135" v="1130" actId="478"/>
          <ac:spMkLst>
            <pc:docMk/>
            <pc:sldMk cId="1888022778" sldId="269"/>
            <ac:spMk id="48" creationId="{43F7FB42-2B5E-811B-E5A7-0E0E0CB47590}"/>
          </ac:spMkLst>
        </pc:spChg>
        <pc:spChg chg="add del mod">
          <ac:chgData name="Sanda Nicola" userId="daf7f56c89e4ffd9" providerId="LiveId" clId="{6692FE43-E462-4116-AA9B-8B7C9373A5CB}" dt="2022-07-17T15:06:24.194" v="1151" actId="478"/>
          <ac:spMkLst>
            <pc:docMk/>
            <pc:sldMk cId="1888022778" sldId="269"/>
            <ac:spMk id="49" creationId="{E41FEDB2-F29D-4E57-F0E5-A8869B9EBF40}"/>
          </ac:spMkLst>
        </pc:spChg>
        <pc:spChg chg="add mod">
          <ac:chgData name="Sanda Nicola" userId="daf7f56c89e4ffd9" providerId="LiveId" clId="{6692FE43-E462-4116-AA9B-8B7C9373A5CB}" dt="2022-07-17T17:47:04.504" v="1817" actId="207"/>
          <ac:spMkLst>
            <pc:docMk/>
            <pc:sldMk cId="1888022778" sldId="269"/>
            <ac:spMk id="50" creationId="{D7FA12F0-EAC8-3BB7-B3D5-0CA02955955D}"/>
          </ac:spMkLst>
        </pc:spChg>
        <pc:spChg chg="add del mod">
          <ac:chgData name="Sanda Nicola" userId="daf7f56c89e4ffd9" providerId="LiveId" clId="{6692FE43-E462-4116-AA9B-8B7C9373A5CB}" dt="2022-07-17T14:37:41.675" v="861" actId="478"/>
          <ac:spMkLst>
            <pc:docMk/>
            <pc:sldMk cId="1888022778" sldId="269"/>
            <ac:spMk id="51" creationId="{9D99E63A-309D-876B-B6BE-64E8DD11CCD6}"/>
          </ac:spMkLst>
        </pc:spChg>
        <pc:spChg chg="add del mod">
          <ac:chgData name="Sanda Nicola" userId="daf7f56c89e4ffd9" providerId="LiveId" clId="{6692FE43-E462-4116-AA9B-8B7C9373A5CB}" dt="2022-07-17T14:43:41.024" v="933" actId="478"/>
          <ac:spMkLst>
            <pc:docMk/>
            <pc:sldMk cId="1888022778" sldId="269"/>
            <ac:spMk id="52" creationId="{2B0A8622-C9A0-EF61-F55A-C4E7A1107EE6}"/>
          </ac:spMkLst>
        </pc:spChg>
        <pc:spChg chg="add del mod">
          <ac:chgData name="Sanda Nicola" userId="daf7f56c89e4ffd9" providerId="LiveId" clId="{6692FE43-E462-4116-AA9B-8B7C9373A5CB}" dt="2022-07-17T14:44:18.559" v="944" actId="478"/>
          <ac:spMkLst>
            <pc:docMk/>
            <pc:sldMk cId="1888022778" sldId="269"/>
            <ac:spMk id="53" creationId="{33FB09D3-8A34-202D-47DE-FDCDFFD1460C}"/>
          </ac:spMkLst>
        </pc:spChg>
        <pc:spChg chg="add mod">
          <ac:chgData name="Sanda Nicola" userId="daf7f56c89e4ffd9" providerId="LiveId" clId="{6692FE43-E462-4116-AA9B-8B7C9373A5CB}" dt="2022-07-17T21:18:46.832" v="2740" actId="1076"/>
          <ac:spMkLst>
            <pc:docMk/>
            <pc:sldMk cId="1888022778" sldId="269"/>
            <ac:spMk id="54" creationId="{DEF1E88E-C10E-EF8C-10B1-0F27B8C89287}"/>
          </ac:spMkLst>
        </pc:spChg>
        <pc:spChg chg="add del mod">
          <ac:chgData name="Sanda Nicola" userId="daf7f56c89e4ffd9" providerId="LiveId" clId="{6692FE43-E462-4116-AA9B-8B7C9373A5CB}" dt="2022-07-17T15:03:43.541" v="1140" actId="478"/>
          <ac:spMkLst>
            <pc:docMk/>
            <pc:sldMk cId="1888022778" sldId="269"/>
            <ac:spMk id="55" creationId="{DA63776B-B406-5110-5723-3DDDCA879656}"/>
          </ac:spMkLst>
        </pc:spChg>
        <pc:spChg chg="add mod">
          <ac:chgData name="Sanda Nicola" userId="daf7f56c89e4ffd9" providerId="LiveId" clId="{6692FE43-E462-4116-AA9B-8B7C9373A5CB}" dt="2022-07-18T01:19:08" v="3740" actId="14100"/>
          <ac:spMkLst>
            <pc:docMk/>
            <pc:sldMk cId="1888022778" sldId="269"/>
            <ac:spMk id="56" creationId="{6FC59293-615D-28DA-E7F3-A7B8F794D001}"/>
          </ac:spMkLst>
        </pc:spChg>
        <pc:spChg chg="add del mod">
          <ac:chgData name="Sanda Nicola" userId="daf7f56c89e4ffd9" providerId="LiveId" clId="{6692FE43-E462-4116-AA9B-8B7C9373A5CB}" dt="2022-07-17T15:23:11.659" v="1242" actId="478"/>
          <ac:spMkLst>
            <pc:docMk/>
            <pc:sldMk cId="1888022778" sldId="269"/>
            <ac:spMk id="60" creationId="{BE87E0DB-2BDB-E383-437D-258F20B092B3}"/>
          </ac:spMkLst>
        </pc:spChg>
        <pc:spChg chg="add mod">
          <ac:chgData name="Sanda Nicola" userId="daf7f56c89e4ffd9" providerId="LiveId" clId="{6692FE43-E462-4116-AA9B-8B7C9373A5CB}" dt="2022-07-17T21:14:15.168" v="2696" actId="14100"/>
          <ac:spMkLst>
            <pc:docMk/>
            <pc:sldMk cId="1888022778" sldId="269"/>
            <ac:spMk id="61" creationId="{258F0995-A266-7DB3-B395-67496470C698}"/>
          </ac:spMkLst>
        </pc:spChg>
        <pc:spChg chg="add mod">
          <ac:chgData name="Sanda Nicola" userId="daf7f56c89e4ffd9" providerId="LiveId" clId="{6692FE43-E462-4116-AA9B-8B7C9373A5CB}" dt="2022-07-17T21:19:30.210" v="2743" actId="123"/>
          <ac:spMkLst>
            <pc:docMk/>
            <pc:sldMk cId="1888022778" sldId="269"/>
            <ac:spMk id="62" creationId="{366A4BCD-0B2E-9F41-FADD-D16F071FDEE8}"/>
          </ac:spMkLst>
        </pc:spChg>
        <pc:spChg chg="add mod">
          <ac:chgData name="Sanda Nicola" userId="daf7f56c89e4ffd9" providerId="LiveId" clId="{6692FE43-E462-4116-AA9B-8B7C9373A5CB}" dt="2022-07-17T21:19:58.979" v="2748" actId="14100"/>
          <ac:spMkLst>
            <pc:docMk/>
            <pc:sldMk cId="1888022778" sldId="269"/>
            <ac:spMk id="63" creationId="{2CAB22EB-73D4-79F0-F7FA-44AE02CB5C70}"/>
          </ac:spMkLst>
        </pc:spChg>
        <pc:spChg chg="add mod">
          <ac:chgData name="Sanda Nicola" userId="daf7f56c89e4ffd9" providerId="LiveId" clId="{6692FE43-E462-4116-AA9B-8B7C9373A5CB}" dt="2022-07-17T21:15:17.483" v="2704" actId="207"/>
          <ac:spMkLst>
            <pc:docMk/>
            <pc:sldMk cId="1888022778" sldId="269"/>
            <ac:spMk id="65" creationId="{0EE81A40-11A1-2C97-503C-CC9AF56CF077}"/>
          </ac:spMkLst>
        </pc:spChg>
        <pc:picChg chg="add mod">
          <ac:chgData name="Sanda Nicola" userId="daf7f56c89e4ffd9" providerId="LiveId" clId="{6692FE43-E462-4116-AA9B-8B7C9373A5CB}" dt="2022-07-18T01:18:11.602" v="3724" actId="1076"/>
          <ac:picMkLst>
            <pc:docMk/>
            <pc:sldMk cId="1888022778" sldId="269"/>
            <ac:picMk id="13" creationId="{8F383894-36AA-6555-8CA9-7EF3361768B0}"/>
          </ac:picMkLst>
        </pc:picChg>
        <pc:picChg chg="add mod">
          <ac:chgData name="Sanda Nicola" userId="daf7f56c89e4ffd9" providerId="LiveId" clId="{6692FE43-E462-4116-AA9B-8B7C9373A5CB}" dt="2022-07-17T21:17:26.172" v="2724" actId="1076"/>
          <ac:picMkLst>
            <pc:docMk/>
            <pc:sldMk cId="1888022778" sldId="269"/>
            <ac:picMk id="17" creationId="{FCD9478D-393F-7869-7A11-C8EBA2F1F55E}"/>
          </ac:picMkLst>
        </pc:picChg>
        <pc:picChg chg="add del mod">
          <ac:chgData name="Sanda Nicola" userId="daf7f56c89e4ffd9" providerId="LiveId" clId="{6692FE43-E462-4116-AA9B-8B7C9373A5CB}" dt="2022-07-17T13:53:06.728" v="569" actId="478"/>
          <ac:picMkLst>
            <pc:docMk/>
            <pc:sldMk cId="1888022778" sldId="269"/>
            <ac:picMk id="19" creationId="{C4E8946A-9205-C3A6-E0D0-4DB9F5A44B5A}"/>
          </ac:picMkLst>
        </pc:picChg>
        <pc:picChg chg="add del mod">
          <ac:chgData name="Sanda Nicola" userId="daf7f56c89e4ffd9" providerId="LiveId" clId="{6692FE43-E462-4116-AA9B-8B7C9373A5CB}" dt="2022-07-17T13:53:06.728" v="569" actId="478"/>
          <ac:picMkLst>
            <pc:docMk/>
            <pc:sldMk cId="1888022778" sldId="269"/>
            <ac:picMk id="22" creationId="{24A2F676-AC41-1D4F-D8CC-10AA9C861E3B}"/>
          </ac:picMkLst>
        </pc:picChg>
        <pc:picChg chg="add del mod">
          <ac:chgData name="Sanda Nicola" userId="daf7f56c89e4ffd9" providerId="LiveId" clId="{6692FE43-E462-4116-AA9B-8B7C9373A5CB}" dt="2022-07-17T13:53:06.728" v="569" actId="478"/>
          <ac:picMkLst>
            <pc:docMk/>
            <pc:sldMk cId="1888022778" sldId="269"/>
            <ac:picMk id="25" creationId="{02DD6207-DC73-4B58-55C9-810343F44511}"/>
          </ac:picMkLst>
        </pc:picChg>
        <pc:picChg chg="add del mod">
          <ac:chgData name="Sanda Nicola" userId="daf7f56c89e4ffd9" providerId="LiveId" clId="{6692FE43-E462-4116-AA9B-8B7C9373A5CB}" dt="2022-07-17T13:53:06.728" v="569" actId="478"/>
          <ac:picMkLst>
            <pc:docMk/>
            <pc:sldMk cId="1888022778" sldId="269"/>
            <ac:picMk id="29" creationId="{598545C9-4A68-77C7-FABD-1C866A27B672}"/>
          </ac:picMkLst>
        </pc:picChg>
        <pc:picChg chg="add del mod">
          <ac:chgData name="Sanda Nicola" userId="daf7f56c89e4ffd9" providerId="LiveId" clId="{6692FE43-E462-4116-AA9B-8B7C9373A5CB}" dt="2022-07-17T13:53:06.728" v="569" actId="478"/>
          <ac:picMkLst>
            <pc:docMk/>
            <pc:sldMk cId="1888022778" sldId="269"/>
            <ac:picMk id="31" creationId="{E29B97B9-BA88-994B-7D64-EAED8DE1CF7B}"/>
          </ac:picMkLst>
        </pc:picChg>
        <pc:picChg chg="add del mod">
          <ac:chgData name="Sanda Nicola" userId="daf7f56c89e4ffd9" providerId="LiveId" clId="{6692FE43-E462-4116-AA9B-8B7C9373A5CB}" dt="2022-07-17T13:54:27.722" v="577" actId="478"/>
          <ac:picMkLst>
            <pc:docMk/>
            <pc:sldMk cId="1888022778" sldId="269"/>
            <ac:picMk id="33" creationId="{43658F63-0061-9FEA-7013-1EB8764FC1E4}"/>
          </ac:picMkLst>
        </pc:picChg>
        <pc:picChg chg="add mod">
          <ac:chgData name="Sanda Nicola" userId="daf7f56c89e4ffd9" providerId="LiveId" clId="{6692FE43-E462-4116-AA9B-8B7C9373A5CB}" dt="2022-07-17T14:53:41.807" v="1070" actId="1076"/>
          <ac:picMkLst>
            <pc:docMk/>
            <pc:sldMk cId="1888022778" sldId="269"/>
            <ac:picMk id="35" creationId="{461DEA7F-BE97-97A3-AC24-1832FE8B5D22}"/>
          </ac:picMkLst>
        </pc:picChg>
        <pc:picChg chg="add del mod">
          <ac:chgData name="Sanda Nicola" userId="daf7f56c89e4ffd9" providerId="LiveId" clId="{6692FE43-E462-4116-AA9B-8B7C9373A5CB}" dt="2022-07-17T13:56:23.627" v="595" actId="478"/>
          <ac:picMkLst>
            <pc:docMk/>
            <pc:sldMk cId="1888022778" sldId="269"/>
            <ac:picMk id="37" creationId="{9440EA54-F744-1D97-A8DD-86A751E5F2D3}"/>
          </ac:picMkLst>
        </pc:picChg>
        <pc:picChg chg="add mod">
          <ac:chgData name="Sanda Nicola" userId="daf7f56c89e4ffd9" providerId="LiveId" clId="{6692FE43-E462-4116-AA9B-8B7C9373A5CB}" dt="2022-07-17T14:53:40.532" v="1069" actId="1076"/>
          <ac:picMkLst>
            <pc:docMk/>
            <pc:sldMk cId="1888022778" sldId="269"/>
            <ac:picMk id="39" creationId="{8431B8A7-EC5E-45D7-A549-D0103F80DD35}"/>
          </ac:picMkLst>
        </pc:picChg>
        <pc:picChg chg="add del mod">
          <ac:chgData name="Sanda Nicola" userId="daf7f56c89e4ffd9" providerId="LiveId" clId="{6692FE43-E462-4116-AA9B-8B7C9373A5CB}" dt="2022-07-17T13:57:07.622" v="600" actId="478"/>
          <ac:picMkLst>
            <pc:docMk/>
            <pc:sldMk cId="1888022778" sldId="269"/>
            <ac:picMk id="41" creationId="{51D5D591-08B3-3FB7-D1C1-EE38F2DE0D08}"/>
          </ac:picMkLst>
        </pc:picChg>
        <pc:picChg chg="add mod">
          <ac:chgData name="Sanda Nicola" userId="daf7f56c89e4ffd9" providerId="LiveId" clId="{6692FE43-E462-4116-AA9B-8B7C9373A5CB}" dt="2022-07-17T14:53:51.534" v="1072" actId="1076"/>
          <ac:picMkLst>
            <pc:docMk/>
            <pc:sldMk cId="1888022778" sldId="269"/>
            <ac:picMk id="43" creationId="{B7962BD8-9EE1-F38E-B744-C159B9E6F5B5}"/>
          </ac:picMkLst>
        </pc:picChg>
        <pc:picChg chg="add mod">
          <ac:chgData name="Sanda Nicola" userId="daf7f56c89e4ffd9" providerId="LiveId" clId="{6692FE43-E462-4116-AA9B-8B7C9373A5CB}" dt="2022-07-17T15:29:42.727" v="1276" actId="1076"/>
          <ac:picMkLst>
            <pc:docMk/>
            <pc:sldMk cId="1888022778" sldId="269"/>
            <ac:picMk id="45" creationId="{0C29CDB3-7CFA-1C2D-FC58-44952B880FFB}"/>
          </ac:picMkLst>
        </pc:picChg>
        <pc:picChg chg="add mod">
          <ac:chgData name="Sanda Nicola" userId="daf7f56c89e4ffd9" providerId="LiveId" clId="{6692FE43-E462-4116-AA9B-8B7C9373A5CB}" dt="2022-07-17T14:53:54.384" v="1073" actId="1076"/>
          <ac:picMkLst>
            <pc:docMk/>
            <pc:sldMk cId="1888022778" sldId="269"/>
            <ac:picMk id="47" creationId="{46D4C28A-735A-6AC8-D4CD-5B6AC67F78F3}"/>
          </ac:picMkLst>
        </pc:picChg>
        <pc:picChg chg="add del mod">
          <ac:chgData name="Sanda Nicola" userId="daf7f56c89e4ffd9" providerId="LiveId" clId="{6692FE43-E462-4116-AA9B-8B7C9373A5CB}" dt="2022-07-17T14:59:55.978" v="1100" actId="478"/>
          <ac:picMkLst>
            <pc:docMk/>
            <pc:sldMk cId="1888022778" sldId="269"/>
            <ac:picMk id="58" creationId="{D4D18E17-65B6-1651-BFB0-CD02C0588D60}"/>
          </ac:picMkLst>
        </pc:picChg>
        <pc:picChg chg="add mod">
          <ac:chgData name="Sanda Nicola" userId="daf7f56c89e4ffd9" providerId="LiveId" clId="{6692FE43-E462-4116-AA9B-8B7C9373A5CB}" dt="2022-07-17T21:14:33.647" v="2699" actId="1076"/>
          <ac:picMkLst>
            <pc:docMk/>
            <pc:sldMk cId="1888022778" sldId="269"/>
            <ac:picMk id="59" creationId="{F179BFD9-0BD8-C170-259B-689B87FDE34C}"/>
          </ac:picMkLst>
        </pc:picChg>
        <pc:picChg chg="add del mod">
          <ac:chgData name="Sanda Nicola" userId="daf7f56c89e4ffd9" providerId="LiveId" clId="{6692FE43-E462-4116-AA9B-8B7C9373A5CB}" dt="2022-07-17T15:42:01.727" v="1355" actId="478"/>
          <ac:picMkLst>
            <pc:docMk/>
            <pc:sldMk cId="1888022778" sldId="269"/>
            <ac:picMk id="64" creationId="{6A1F1024-9D50-ADC3-DFD8-3E4FBA8F253F}"/>
          </ac:picMkLst>
        </pc:picChg>
        <pc:picChg chg="add del mod">
          <ac:chgData name="Sanda Nicola" userId="daf7f56c89e4ffd9" providerId="LiveId" clId="{6692FE43-E462-4116-AA9B-8B7C9373A5CB}" dt="2022-07-17T16:56:50.170" v="1542" actId="21"/>
          <ac:picMkLst>
            <pc:docMk/>
            <pc:sldMk cId="1888022778" sldId="269"/>
            <ac:picMk id="67" creationId="{54F99C85-7D18-1CC7-2A9B-C31D01ACCCC0}"/>
          </ac:picMkLst>
        </pc:picChg>
      </pc:sldChg>
      <pc:sldChg chg="addSp delSp modSp add mod ord">
        <pc:chgData name="Sanda Nicola" userId="daf7f56c89e4ffd9" providerId="LiveId" clId="{6692FE43-E462-4116-AA9B-8B7C9373A5CB}" dt="2022-07-17T22:51:59.430" v="3032"/>
        <pc:sldMkLst>
          <pc:docMk/>
          <pc:sldMk cId="264304184" sldId="270"/>
        </pc:sldMkLst>
        <pc:spChg chg="add mod">
          <ac:chgData name="Sanda Nicola" userId="daf7f56c89e4ffd9" providerId="LiveId" clId="{6692FE43-E462-4116-AA9B-8B7C9373A5CB}" dt="2022-07-17T19:50:08.865" v="2520" actId="14100"/>
          <ac:spMkLst>
            <pc:docMk/>
            <pc:sldMk cId="264304184" sldId="270"/>
            <ac:spMk id="9" creationId="{9CB1BCE2-D7F6-A591-CEB4-D6F41119A0A9}"/>
          </ac:spMkLst>
        </pc:spChg>
        <pc:spChg chg="add mod">
          <ac:chgData name="Sanda Nicola" userId="daf7f56c89e4ffd9" providerId="LiveId" clId="{6692FE43-E462-4116-AA9B-8B7C9373A5CB}" dt="2022-07-17T19:49:44.839" v="2519" actId="14100"/>
          <ac:spMkLst>
            <pc:docMk/>
            <pc:sldMk cId="264304184" sldId="270"/>
            <ac:spMk id="11" creationId="{0809E791-EF89-E9A7-0AE6-88873154F6CE}"/>
          </ac:spMkLst>
        </pc:spChg>
        <pc:spChg chg="add mod">
          <ac:chgData name="Sanda Nicola" userId="daf7f56c89e4ffd9" providerId="LiveId" clId="{6692FE43-E462-4116-AA9B-8B7C9373A5CB}" dt="2022-07-17T17:46:33.966" v="1813" actId="208"/>
          <ac:spMkLst>
            <pc:docMk/>
            <pc:sldMk cId="264304184" sldId="270"/>
            <ac:spMk id="12" creationId="{7D3EE345-5CE1-33AC-3253-5B80B9C2D0A2}"/>
          </ac:spMkLst>
        </pc:spChg>
        <pc:spChg chg="mod">
          <ac:chgData name="Sanda Nicola" userId="daf7f56c89e4ffd9" providerId="LiveId" clId="{6692FE43-E462-4116-AA9B-8B7C9373A5CB}" dt="2022-07-17T22:49:45.364" v="3028" actId="113"/>
          <ac:spMkLst>
            <pc:docMk/>
            <pc:sldMk cId="264304184" sldId="270"/>
            <ac:spMk id="14" creationId="{7C50CB9C-384D-BAC2-2798-94CA8A5D707C}"/>
          </ac:spMkLst>
        </pc:spChg>
        <pc:spChg chg="add del">
          <ac:chgData name="Sanda Nicola" userId="daf7f56c89e4ffd9" providerId="LiveId" clId="{6692FE43-E462-4116-AA9B-8B7C9373A5CB}" dt="2022-07-17T17:21:27.305" v="1580" actId="22"/>
          <ac:spMkLst>
            <pc:docMk/>
            <pc:sldMk cId="264304184" sldId="270"/>
            <ac:spMk id="17" creationId="{FD3EB303-2CE3-DA28-1743-EE34EBB59C8B}"/>
          </ac:spMkLst>
        </pc:spChg>
        <pc:picChg chg="add mod">
          <ac:chgData name="Sanda Nicola" userId="daf7f56c89e4ffd9" providerId="LiveId" clId="{6692FE43-E462-4116-AA9B-8B7C9373A5CB}" dt="2022-07-17T17:37:39.501" v="1774" actId="14100"/>
          <ac:picMkLst>
            <pc:docMk/>
            <pc:sldMk cId="264304184" sldId="270"/>
            <ac:picMk id="3" creationId="{06D6B141-BD4C-05EB-E872-3DF0C08947AE}"/>
          </ac:picMkLst>
        </pc:picChg>
        <pc:picChg chg="add mod">
          <ac:chgData name="Sanda Nicola" userId="daf7f56c89e4ffd9" providerId="LiveId" clId="{6692FE43-E462-4116-AA9B-8B7C9373A5CB}" dt="2022-07-17T17:37:30.103" v="1770" actId="14100"/>
          <ac:picMkLst>
            <pc:docMk/>
            <pc:sldMk cId="264304184" sldId="270"/>
            <ac:picMk id="6" creationId="{FECE316E-008D-AB53-F513-F097863917B4}"/>
          </ac:picMkLst>
        </pc:picChg>
        <pc:picChg chg="add mod">
          <ac:chgData name="Sanda Nicola" userId="daf7f56c89e4ffd9" providerId="LiveId" clId="{6692FE43-E462-4116-AA9B-8B7C9373A5CB}" dt="2022-07-17T17:37:36.733" v="1773" actId="14100"/>
          <ac:picMkLst>
            <pc:docMk/>
            <pc:sldMk cId="264304184" sldId="270"/>
            <ac:picMk id="8" creationId="{26C9586A-BF42-CE79-F68F-D63B956AEACE}"/>
          </ac:picMkLst>
        </pc:picChg>
      </pc:sldChg>
      <pc:sldChg chg="modSp add mod">
        <pc:chgData name="Sanda Nicola" userId="daf7f56c89e4ffd9" providerId="LiveId" clId="{6692FE43-E462-4116-AA9B-8B7C9373A5CB}" dt="2022-07-18T01:15:30.073" v="3720" actId="14100"/>
        <pc:sldMkLst>
          <pc:docMk/>
          <pc:sldMk cId="1804188588" sldId="271"/>
        </pc:sldMkLst>
        <pc:spChg chg="mod">
          <ac:chgData name="Sanda Nicola" userId="daf7f56c89e4ffd9" providerId="LiveId" clId="{6692FE43-E462-4116-AA9B-8B7C9373A5CB}" dt="2022-07-18T01:15:30.073" v="3720" actId="14100"/>
          <ac:spMkLst>
            <pc:docMk/>
            <pc:sldMk cId="1804188588" sldId="271"/>
            <ac:spMk id="2" creationId="{819FD075-D117-BCCB-0894-962591767064}"/>
          </ac:spMkLst>
        </pc:spChg>
        <pc:spChg chg="mod">
          <ac:chgData name="Sanda Nicola" userId="daf7f56c89e4ffd9" providerId="LiveId" clId="{6692FE43-E462-4116-AA9B-8B7C9373A5CB}" dt="2022-07-18T01:15:26.329" v="3719" actId="14100"/>
          <ac:spMkLst>
            <pc:docMk/>
            <pc:sldMk cId="1804188588" sldId="271"/>
            <ac:spMk id="3" creationId="{CC06F6E4-8626-5C37-EBEF-EE3940E78EA3}"/>
          </ac:spMkLst>
        </pc:spChg>
        <pc:spChg chg="mod">
          <ac:chgData name="Sanda Nicola" userId="daf7f56c89e4ffd9" providerId="LiveId" clId="{6692FE43-E462-4116-AA9B-8B7C9373A5CB}" dt="2022-07-17T20:24:17.438" v="2604" actId="113"/>
          <ac:spMkLst>
            <pc:docMk/>
            <pc:sldMk cId="1804188588" sldId="271"/>
            <ac:spMk id="14" creationId="{7C50CB9C-384D-BAC2-2798-94CA8A5D707C}"/>
          </ac:spMkLst>
        </pc:spChg>
      </pc:sldChg>
      <pc:sldChg chg="new del">
        <pc:chgData name="Sanda Nicola" userId="daf7f56c89e4ffd9" providerId="LiveId" clId="{6692FE43-E462-4116-AA9B-8B7C9373A5CB}" dt="2022-07-17T22:56:17.649" v="3070" actId="680"/>
        <pc:sldMkLst>
          <pc:docMk/>
          <pc:sldMk cId="2258208684" sldId="272"/>
        </pc:sldMkLst>
      </pc:sldChg>
      <pc:sldChg chg="addSp modSp add mod ord">
        <pc:chgData name="Sanda Nicola" userId="daf7f56c89e4ffd9" providerId="LiveId" clId="{6692FE43-E462-4116-AA9B-8B7C9373A5CB}" dt="2022-07-18T01:12:40.316" v="3710" actId="14100"/>
        <pc:sldMkLst>
          <pc:docMk/>
          <pc:sldMk cId="2438259842" sldId="272"/>
        </pc:sldMkLst>
        <pc:spChg chg="add mod">
          <ac:chgData name="Sanda Nicola" userId="daf7f56c89e4ffd9" providerId="LiveId" clId="{6692FE43-E462-4116-AA9B-8B7C9373A5CB}" dt="2022-07-18T01:12:37.367" v="3709" actId="14100"/>
          <ac:spMkLst>
            <pc:docMk/>
            <pc:sldMk cId="2438259842" sldId="272"/>
            <ac:spMk id="2" creationId="{BB2EF4B7-2B37-7EA3-46B5-CC1B0F87691B}"/>
          </ac:spMkLst>
        </pc:spChg>
        <pc:spChg chg="mod">
          <ac:chgData name="Sanda Nicola" userId="daf7f56c89e4ffd9" providerId="LiveId" clId="{6692FE43-E462-4116-AA9B-8B7C9373A5CB}" dt="2022-07-18T01:05:43.172" v="3690" actId="255"/>
          <ac:spMkLst>
            <pc:docMk/>
            <pc:sldMk cId="2438259842" sldId="272"/>
            <ac:spMk id="5" creationId="{68BEF207-5B2E-A891-7A2E-C7D76ED62C59}"/>
          </ac:spMkLst>
        </pc:spChg>
        <pc:spChg chg="mod">
          <ac:chgData name="Sanda Nicola" userId="daf7f56c89e4ffd9" providerId="LiveId" clId="{6692FE43-E462-4116-AA9B-8B7C9373A5CB}" dt="2022-07-18T01:12:40.316" v="3710" actId="14100"/>
          <ac:spMkLst>
            <pc:docMk/>
            <pc:sldMk cId="2438259842" sldId="272"/>
            <ac:spMk id="14" creationId="{7C50CB9C-384D-BAC2-2798-94CA8A5D707C}"/>
          </ac:spMkLst>
        </pc:spChg>
        <pc:spChg chg="mod">
          <ac:chgData name="Sanda Nicola" userId="daf7f56c89e4ffd9" providerId="LiveId" clId="{6692FE43-E462-4116-AA9B-8B7C9373A5CB}" dt="2022-07-18T01:05:43.172" v="3690" actId="255"/>
          <ac:spMkLst>
            <pc:docMk/>
            <pc:sldMk cId="2438259842" sldId="272"/>
            <ac:spMk id="15" creationId="{2A04E5AE-66FC-3247-428D-5AC52AB8FA2D}"/>
          </ac:spMkLst>
        </pc:spChg>
      </pc:sldChg>
      <pc:sldChg chg="modSp add del mod ord">
        <pc:chgData name="Sanda Nicola" userId="daf7f56c89e4ffd9" providerId="LiveId" clId="{6692FE43-E462-4116-AA9B-8B7C9373A5CB}" dt="2022-07-17T21:13:33.006" v="2694" actId="47"/>
        <pc:sldMkLst>
          <pc:docMk/>
          <pc:sldMk cId="3347745908" sldId="272"/>
        </pc:sldMkLst>
        <pc:spChg chg="mod">
          <ac:chgData name="Sanda Nicola" userId="daf7f56c89e4ffd9" providerId="LiveId" clId="{6692FE43-E462-4116-AA9B-8B7C9373A5CB}" dt="2022-07-17T21:13:06.881" v="2693" actId="113"/>
          <ac:spMkLst>
            <pc:docMk/>
            <pc:sldMk cId="3347745908" sldId="272"/>
            <ac:spMk id="2" creationId="{819FD075-D117-BCCB-0894-962591767064}"/>
          </ac:spMkLst>
        </pc:spChg>
      </pc:sldChg>
      <pc:sldChg chg="addSp modSp add mod ord">
        <pc:chgData name="Sanda Nicola" userId="daf7f56c89e4ffd9" providerId="LiveId" clId="{6692FE43-E462-4116-AA9B-8B7C9373A5CB}" dt="2022-07-18T01:23:45.056" v="3758" actId="1076"/>
        <pc:sldMkLst>
          <pc:docMk/>
          <pc:sldMk cId="178335196" sldId="273"/>
        </pc:sldMkLst>
        <pc:spChg chg="add mod">
          <ac:chgData name="Sanda Nicola" userId="daf7f56c89e4ffd9" providerId="LiveId" clId="{6692FE43-E462-4116-AA9B-8B7C9373A5CB}" dt="2022-07-18T01:23:45.056" v="3758" actId="1076"/>
          <ac:spMkLst>
            <pc:docMk/>
            <pc:sldMk cId="178335196" sldId="273"/>
            <ac:spMk id="2" creationId="{B8BE28FB-83ED-358F-5C07-DAB851950746}"/>
          </ac:spMkLst>
        </pc:spChg>
        <pc:spChg chg="mod">
          <ac:chgData name="Sanda Nicola" userId="daf7f56c89e4ffd9" providerId="LiveId" clId="{6692FE43-E462-4116-AA9B-8B7C9373A5CB}" dt="2022-07-18T00:34:34.377" v="3635" actId="255"/>
          <ac:spMkLst>
            <pc:docMk/>
            <pc:sldMk cId="178335196" sldId="273"/>
            <ac:spMk id="14" creationId="{7C50CB9C-384D-BAC2-2798-94CA8A5D707C}"/>
          </ac:spMkLst>
        </pc:spChg>
      </pc:sldChg>
      <pc:sldChg chg="new del">
        <pc:chgData name="Sanda Nicola" userId="daf7f56c89e4ffd9" providerId="LiveId" clId="{6692FE43-E462-4116-AA9B-8B7C9373A5CB}" dt="2022-07-18T01:43:29.496" v="3786" actId="47"/>
        <pc:sldMkLst>
          <pc:docMk/>
          <pc:sldMk cId="3794990355"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D9C15-12B6-4777-BB36-7EADF5D47635}" type="datetimeFigureOut">
              <a:rPr lang="en-GB" smtClean="0"/>
              <a:t>03/10/2022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D79546-F6AC-4E43-983F-6313662F6AF0}" type="slidenum">
              <a:rPr lang="en-GB" smtClean="0"/>
              <a:t>‹#›</a:t>
            </a:fld>
            <a:endParaRPr lang="en-GB"/>
          </a:p>
        </p:txBody>
      </p:sp>
    </p:spTree>
    <p:extLst>
      <p:ext uri="{BB962C8B-B14F-4D97-AF65-F5344CB8AC3E}">
        <p14:creationId xmlns:p14="http://schemas.microsoft.com/office/powerpoint/2010/main" val="3292739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D79546-F6AC-4E43-983F-6313662F6AF0}" type="slidenum">
              <a:rPr lang="en-GB" smtClean="0"/>
              <a:t>7</a:t>
            </a:fld>
            <a:endParaRPr lang="en-GB"/>
          </a:p>
        </p:txBody>
      </p:sp>
    </p:spTree>
    <p:extLst>
      <p:ext uri="{BB962C8B-B14F-4D97-AF65-F5344CB8AC3E}">
        <p14:creationId xmlns:p14="http://schemas.microsoft.com/office/powerpoint/2010/main" val="3777681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03/10/2022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03/10/2022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03/10/2022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03/10/2022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03/10/2022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03/10/2022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03/10/2022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03/10/2022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03/10/2022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03/10/2022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03/10/2022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941B0-F4D5-4460-BCAD-F7E2B41A8257}" type="datetimeFigureOut">
              <a:rPr lang="fr-FR" smtClean="0"/>
              <a:t>03/10/2022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6CCC6-2BE5-4E42-96A4-D1E8E81A3D8E}" type="slidenum">
              <a:rPr lang="fr-FR" smtClean="0"/>
              <a:t>‹#›</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42.png"/><Relationship Id="rId3" Type="http://schemas.openxmlformats.org/officeDocument/2006/relationships/image" Target="../media/image2.jpeg"/><Relationship Id="rId7" Type="http://schemas.openxmlformats.org/officeDocument/2006/relationships/image" Target="../media/image33.png"/><Relationship Id="rId12" Type="http://schemas.openxmlformats.org/officeDocument/2006/relationships/image" Target="../media/image41.svg"/><Relationship Id="rId2" Type="http://schemas.openxmlformats.org/officeDocument/2006/relationships/image" Target="../media/image1.jpeg"/><Relationship Id="rId16" Type="http://schemas.openxmlformats.org/officeDocument/2006/relationships/image" Target="../media/image45.svg"/><Relationship Id="rId1" Type="http://schemas.openxmlformats.org/officeDocument/2006/relationships/slideLayout" Target="../slideLayouts/slideLayout2.xml"/><Relationship Id="rId6" Type="http://schemas.openxmlformats.org/officeDocument/2006/relationships/image" Target="../media/image37.svg"/><Relationship Id="rId11" Type="http://schemas.openxmlformats.org/officeDocument/2006/relationships/image" Target="../media/image40.png"/><Relationship Id="rId5" Type="http://schemas.openxmlformats.org/officeDocument/2006/relationships/image" Target="../media/image36.png"/><Relationship Id="rId15" Type="http://schemas.openxmlformats.org/officeDocument/2006/relationships/image" Target="../media/image44.png"/><Relationship Id="rId10" Type="http://schemas.openxmlformats.org/officeDocument/2006/relationships/image" Target="../media/image39.svg"/><Relationship Id="rId4" Type="http://schemas.openxmlformats.org/officeDocument/2006/relationships/image" Target="../media/image3.png"/><Relationship Id="rId9" Type="http://schemas.openxmlformats.org/officeDocument/2006/relationships/image" Target="../media/image38.png"/><Relationship Id="rId14" Type="http://schemas.openxmlformats.org/officeDocument/2006/relationships/image" Target="../media/image43.sv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jpeg"/><Relationship Id="rId9" Type="http://schemas.openxmlformats.org/officeDocument/2006/relationships/image" Target="../media/image10.svg"/></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jpe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18" Type="http://schemas.openxmlformats.org/officeDocument/2006/relationships/image" Target="../media/image34.svg"/><Relationship Id="rId3" Type="http://schemas.openxmlformats.org/officeDocument/2006/relationships/image" Target="../media/image2.jpe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image" Target="../media/image1.jpeg"/><Relationship Id="rId16" Type="http://schemas.openxmlformats.org/officeDocument/2006/relationships/image" Target="../media/image32.svg"/><Relationship Id="rId1" Type="http://schemas.openxmlformats.org/officeDocument/2006/relationships/slideLayout" Target="../slideLayouts/slideLayout2.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svg"/><Relationship Id="rId19" Type="http://schemas.openxmlformats.org/officeDocument/2006/relationships/image" Target="../media/image35.png"/><Relationship Id="rId4" Type="http://schemas.openxmlformats.org/officeDocument/2006/relationships/image" Target="../media/image3.png"/><Relationship Id="rId9" Type="http://schemas.openxmlformats.org/officeDocument/2006/relationships/image" Target="../media/image25.png"/><Relationship Id="rId1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24000" y="3214255"/>
            <a:ext cx="9144000" cy="2235200"/>
          </a:xfrm>
        </p:spPr>
        <p:txBody>
          <a:bodyPr vert="horz" lIns="91440" tIns="45720" rIns="91440" bIns="45720" rtlCol="0" anchor="t">
            <a:normAutofit lnSpcReduction="10000"/>
          </a:bodyPr>
          <a:lstStyle/>
          <a:p>
            <a:r>
              <a:rPr lang="ro-RO" b="1" dirty="0">
                <a:cs typeface="Calibri"/>
              </a:rPr>
              <a:t>Sanda Nicola et Serge Schmitz</a:t>
            </a:r>
            <a:endParaRPr lang="fr-FR" b="1" dirty="0" err="1">
              <a:cs typeface="Calibri"/>
            </a:endParaRPr>
          </a:p>
          <a:p>
            <a:r>
              <a:rPr lang="fr-FR" dirty="0">
                <a:cs typeface="Calibri"/>
              </a:rPr>
              <a:t>Université de Liège</a:t>
            </a:r>
            <a:endParaRPr lang="ro-RO" dirty="0">
              <a:cs typeface="Calibri"/>
            </a:endParaRPr>
          </a:p>
          <a:p>
            <a:endParaRPr lang="fr-FR" dirty="0">
              <a:cs typeface="Calibri"/>
            </a:endParaRPr>
          </a:p>
          <a:p>
            <a:r>
              <a:rPr lang="fr-FR" dirty="0">
                <a:cs typeface="Calibri"/>
              </a:rPr>
              <a:t>UGI Paris 2022</a:t>
            </a:r>
          </a:p>
          <a:p>
            <a:r>
              <a:rPr lang="fr-FR" dirty="0">
                <a:cs typeface="Calibri"/>
              </a:rPr>
              <a:t>20 juillet 2022</a:t>
            </a:r>
          </a:p>
        </p:txBody>
      </p:sp>
      <p:grpSp>
        <p:nvGrpSpPr>
          <p:cNvPr id="25" name="Group 24">
            <a:extLst>
              <a:ext uri="{FF2B5EF4-FFF2-40B4-BE49-F238E27FC236}">
                <a16:creationId xmlns:a16="http://schemas.microsoft.com/office/drawing/2014/main" id="{9BA7D723-20D1-38AB-54B3-652B6C6C7EE8}"/>
              </a:ext>
            </a:extLst>
          </p:cNvPr>
          <p:cNvGrpSpPr/>
          <p:nvPr/>
        </p:nvGrpSpPr>
        <p:grpSpPr>
          <a:xfrm>
            <a:off x="4471368" y="5724053"/>
            <a:ext cx="3247381" cy="689330"/>
            <a:chOff x="6475662" y="6093333"/>
            <a:chExt cx="2970078" cy="689330"/>
          </a:xfrm>
        </p:grpSpPr>
        <p:pic>
          <p:nvPicPr>
            <p:cNvPr id="8" name="Picture 10">
              <a:extLst>
                <a:ext uri="{FF2B5EF4-FFF2-40B4-BE49-F238E27FC236}">
                  <a16:creationId xmlns:a16="http://schemas.microsoft.com/office/drawing/2014/main" id="{DB3C961D-752F-81FF-FB2D-03C7784F5C89}"/>
                </a:ext>
              </a:extLst>
            </p:cNvPr>
            <p:cNvPicPr>
              <a:picLocks noChangeAspect="1"/>
            </p:cNvPicPr>
            <p:nvPr/>
          </p:nvPicPr>
          <p:blipFill>
            <a:blip r:embed="rId2"/>
            <a:stretch>
              <a:fillRect/>
            </a:stretch>
          </p:blipFill>
          <p:spPr>
            <a:xfrm>
              <a:off x="8825026" y="6095729"/>
              <a:ext cx="620714" cy="686360"/>
            </a:xfrm>
            <a:prstGeom prst="rect">
              <a:avLst/>
            </a:prstGeom>
          </p:spPr>
        </p:pic>
        <p:pic>
          <p:nvPicPr>
            <p:cNvPr id="11" name="Picture 12">
              <a:extLst>
                <a:ext uri="{FF2B5EF4-FFF2-40B4-BE49-F238E27FC236}">
                  <a16:creationId xmlns:a16="http://schemas.microsoft.com/office/drawing/2014/main" id="{B9186E5C-D30D-8E2F-A416-74B15E8D3F7A}"/>
                </a:ext>
              </a:extLst>
            </p:cNvPr>
            <p:cNvPicPr>
              <a:picLocks noChangeAspect="1"/>
            </p:cNvPicPr>
            <p:nvPr/>
          </p:nvPicPr>
          <p:blipFill>
            <a:blip r:embed="rId3"/>
            <a:stretch>
              <a:fillRect/>
            </a:stretch>
          </p:blipFill>
          <p:spPr>
            <a:xfrm>
              <a:off x="8274841" y="6095155"/>
              <a:ext cx="523564" cy="687508"/>
            </a:xfrm>
            <a:prstGeom prst="rect">
              <a:avLst/>
            </a:prstGeom>
          </p:spPr>
        </p:pic>
        <p:pic>
          <p:nvPicPr>
            <p:cNvPr id="20" name="Picture 24">
              <a:extLst>
                <a:ext uri="{FF2B5EF4-FFF2-40B4-BE49-F238E27FC236}">
                  <a16:creationId xmlns:a16="http://schemas.microsoft.com/office/drawing/2014/main" id="{6D094971-2582-1EDA-93BF-778A0BF79E37}"/>
                </a:ext>
              </a:extLst>
            </p:cNvPr>
            <p:cNvPicPr>
              <a:picLocks noChangeAspect="1"/>
            </p:cNvPicPr>
            <p:nvPr/>
          </p:nvPicPr>
          <p:blipFill>
            <a:blip r:embed="rId4"/>
            <a:stretch>
              <a:fillRect/>
            </a:stretch>
          </p:blipFill>
          <p:spPr>
            <a:xfrm>
              <a:off x="6475662" y="6093333"/>
              <a:ext cx="1753938" cy="687124"/>
            </a:xfrm>
            <a:prstGeom prst="rect">
              <a:avLst/>
            </a:prstGeom>
          </p:spPr>
        </p:pic>
      </p:grpSp>
      <p:sp>
        <p:nvSpPr>
          <p:cNvPr id="2" name="Rectangle 1">
            <a:extLst>
              <a:ext uri="{FF2B5EF4-FFF2-40B4-BE49-F238E27FC236}">
                <a16:creationId xmlns:a16="http://schemas.microsoft.com/office/drawing/2014/main" id="{2A260087-7994-0408-F938-048EC654E6CC}"/>
              </a:ext>
            </a:extLst>
          </p:cNvPr>
          <p:cNvSpPr/>
          <p:nvPr/>
        </p:nvSpPr>
        <p:spPr>
          <a:xfrm>
            <a:off x="1546578" y="789282"/>
            <a:ext cx="9096962" cy="2351851"/>
          </a:xfrm>
          <a:prstGeom prst="rect">
            <a:avLst/>
          </a:prstGeom>
          <a:solidFill>
            <a:srgbClr val="F5F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500" dirty="0">
                <a:solidFill>
                  <a:srgbClr val="87A03B"/>
                </a:solidFill>
                <a:cs typeface="Calibri"/>
              </a:rPr>
              <a:t>Gouverner </a:t>
            </a:r>
            <a:r>
              <a:rPr lang="ro-RO" sz="4500" dirty="0">
                <a:solidFill>
                  <a:srgbClr val="87A03B"/>
                </a:solidFill>
                <a:cs typeface="Calibri"/>
              </a:rPr>
              <a:t>la</a:t>
            </a:r>
            <a:r>
              <a:rPr lang="fr-FR" sz="4500" dirty="0">
                <a:solidFill>
                  <a:srgbClr val="87A03B"/>
                </a:solidFill>
                <a:cs typeface="Calibri"/>
              </a:rPr>
              <a:t> transition juste dans la vallée du Jiu</a:t>
            </a:r>
            <a:r>
              <a:rPr lang="ro-RO" sz="4500" dirty="0">
                <a:solidFill>
                  <a:srgbClr val="87A03B"/>
                </a:solidFill>
                <a:cs typeface="Calibri"/>
              </a:rPr>
              <a:t>, Roumanie</a:t>
            </a:r>
            <a:endParaRPr lang="ro-RO" sz="3000" dirty="0">
              <a:solidFill>
                <a:srgbClr val="87A03B"/>
              </a:solidFill>
              <a:cs typeface="Calibri"/>
            </a:endParaRPr>
          </a:p>
          <a:p>
            <a:pPr algn="ctr"/>
            <a:endParaRPr lang="ro-RO" sz="4500" dirty="0">
              <a:solidFill>
                <a:srgbClr val="87A03B"/>
              </a:solidFill>
              <a:cs typeface="Calibri"/>
            </a:endParaRPr>
          </a:p>
        </p:txBody>
      </p:sp>
    </p:spTree>
    <p:extLst>
      <p:ext uri="{BB962C8B-B14F-4D97-AF65-F5344CB8AC3E}">
        <p14:creationId xmlns:p14="http://schemas.microsoft.com/office/powerpoint/2010/main" val="3784089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04E5AE-66FC-3247-428D-5AC52AB8FA2D}"/>
              </a:ext>
            </a:extLst>
          </p:cNvPr>
          <p:cNvSpPr/>
          <p:nvPr/>
        </p:nvSpPr>
        <p:spPr>
          <a:xfrm>
            <a:off x="328612" y="6186486"/>
            <a:ext cx="11632406" cy="511969"/>
          </a:xfrm>
          <a:prstGeom prst="rect">
            <a:avLst/>
          </a:prstGeom>
          <a:solidFill>
            <a:srgbClr val="F5F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Calibri"/>
            </a:endParaRPr>
          </a:p>
        </p:txBody>
      </p:sp>
      <p:sp>
        <p:nvSpPr>
          <p:cNvPr id="5" name="Slide Number Placeholder 4">
            <a:extLst>
              <a:ext uri="{FF2B5EF4-FFF2-40B4-BE49-F238E27FC236}">
                <a16:creationId xmlns:a16="http://schemas.microsoft.com/office/drawing/2014/main" id="{68BEF207-5B2E-A891-7A2E-C7D76ED62C59}"/>
              </a:ext>
            </a:extLst>
          </p:cNvPr>
          <p:cNvSpPr>
            <a:spLocks noGrp="1"/>
          </p:cNvSpPr>
          <p:nvPr>
            <p:ph type="sldNum" sz="quarter" idx="12"/>
          </p:nvPr>
        </p:nvSpPr>
        <p:spPr>
          <a:xfrm>
            <a:off x="834292" y="6254689"/>
            <a:ext cx="2743200" cy="365125"/>
          </a:xfrm>
        </p:spPr>
        <p:txBody>
          <a:bodyPr/>
          <a:lstStyle/>
          <a:p>
            <a:pPr algn="l"/>
            <a:fld id="{27C6CCC6-2BE5-4E42-96A4-D1E8E81A3D8E}" type="slidenum">
              <a:rPr lang="fr-FR" dirty="0" smtClean="0"/>
              <a:pPr algn="l"/>
              <a:t>10</a:t>
            </a:fld>
            <a:endParaRPr lang="en-US" dirty="0">
              <a:solidFill>
                <a:schemeClr val="bg1"/>
              </a:solidFill>
              <a:cs typeface="Calibri"/>
            </a:endParaRPr>
          </a:p>
        </p:txBody>
      </p:sp>
      <p:sp>
        <p:nvSpPr>
          <p:cNvPr id="14" name="Content Placeholder 13">
            <a:extLst>
              <a:ext uri="{FF2B5EF4-FFF2-40B4-BE49-F238E27FC236}">
                <a16:creationId xmlns:a16="http://schemas.microsoft.com/office/drawing/2014/main" id="{7C50CB9C-384D-BAC2-2798-94CA8A5D707C}"/>
              </a:ext>
            </a:extLst>
          </p:cNvPr>
          <p:cNvSpPr>
            <a:spLocks noGrp="1"/>
          </p:cNvSpPr>
          <p:nvPr>
            <p:ph idx="1"/>
          </p:nvPr>
        </p:nvSpPr>
        <p:spPr>
          <a:xfrm>
            <a:off x="828431" y="340468"/>
            <a:ext cx="10535138" cy="5836495"/>
          </a:xfrm>
        </p:spPr>
        <p:txBody>
          <a:bodyPr vert="horz" lIns="91440" tIns="45720" rIns="91440" bIns="45720" rtlCol="0" anchor="t">
            <a:normAutofit/>
          </a:bodyPr>
          <a:lstStyle/>
          <a:p>
            <a:pPr marL="0" indent="0" algn="ctr">
              <a:buNone/>
            </a:pPr>
            <a:r>
              <a:rPr lang="fr-FR" b="1" dirty="0">
                <a:cs typeface="Calibri"/>
              </a:rPr>
              <a:t>Qu'en pensent les parties prenantes ?</a:t>
            </a:r>
            <a:endParaRPr lang="en-US" b="1" dirty="0" err="1">
              <a:cs typeface="Calibri"/>
            </a:endParaRPr>
          </a:p>
        </p:txBody>
      </p:sp>
      <p:grpSp>
        <p:nvGrpSpPr>
          <p:cNvPr id="28" name="Group 27">
            <a:extLst>
              <a:ext uri="{FF2B5EF4-FFF2-40B4-BE49-F238E27FC236}">
                <a16:creationId xmlns:a16="http://schemas.microsoft.com/office/drawing/2014/main" id="{E810D5BF-8E07-DCE4-EFD9-1717333F7372}"/>
              </a:ext>
            </a:extLst>
          </p:cNvPr>
          <p:cNvGrpSpPr/>
          <p:nvPr/>
        </p:nvGrpSpPr>
        <p:grpSpPr>
          <a:xfrm>
            <a:off x="9686685" y="6176963"/>
            <a:ext cx="2274333" cy="510737"/>
            <a:chOff x="3671893" y="5731871"/>
            <a:chExt cx="2970078" cy="689330"/>
          </a:xfrm>
        </p:grpSpPr>
        <p:pic>
          <p:nvPicPr>
            <p:cNvPr id="21" name="Picture 10">
              <a:extLst>
                <a:ext uri="{FF2B5EF4-FFF2-40B4-BE49-F238E27FC236}">
                  <a16:creationId xmlns:a16="http://schemas.microsoft.com/office/drawing/2014/main" id="{6F55450E-35E3-B710-9FE3-3FECDAD8E5CC}"/>
                </a:ext>
              </a:extLst>
            </p:cNvPr>
            <p:cNvPicPr>
              <a:picLocks noChangeAspect="1"/>
            </p:cNvPicPr>
            <p:nvPr/>
          </p:nvPicPr>
          <p:blipFill>
            <a:blip r:embed="rId2"/>
            <a:stretch>
              <a:fillRect/>
            </a:stretch>
          </p:blipFill>
          <p:spPr>
            <a:xfrm>
              <a:off x="6021257" y="5734267"/>
              <a:ext cx="620714" cy="686360"/>
            </a:xfrm>
            <a:prstGeom prst="rect">
              <a:avLst/>
            </a:prstGeom>
          </p:spPr>
        </p:pic>
        <p:pic>
          <p:nvPicPr>
            <p:cNvPr id="23" name="Picture 12">
              <a:extLst>
                <a:ext uri="{FF2B5EF4-FFF2-40B4-BE49-F238E27FC236}">
                  <a16:creationId xmlns:a16="http://schemas.microsoft.com/office/drawing/2014/main" id="{9C8D6F01-7D7D-BEF6-C541-CB33FF4973D3}"/>
                </a:ext>
              </a:extLst>
            </p:cNvPr>
            <p:cNvPicPr>
              <a:picLocks noChangeAspect="1"/>
            </p:cNvPicPr>
            <p:nvPr/>
          </p:nvPicPr>
          <p:blipFill>
            <a:blip r:embed="rId3"/>
            <a:stretch>
              <a:fillRect/>
            </a:stretch>
          </p:blipFill>
          <p:spPr>
            <a:xfrm>
              <a:off x="5471072" y="5733693"/>
              <a:ext cx="523564" cy="687508"/>
            </a:xfrm>
            <a:prstGeom prst="rect">
              <a:avLst/>
            </a:prstGeom>
          </p:spPr>
        </p:pic>
        <p:pic>
          <p:nvPicPr>
            <p:cNvPr id="27" name="Picture 24">
              <a:extLst>
                <a:ext uri="{FF2B5EF4-FFF2-40B4-BE49-F238E27FC236}">
                  <a16:creationId xmlns:a16="http://schemas.microsoft.com/office/drawing/2014/main" id="{A4477BAB-8120-0337-6F5C-2D262152DC7D}"/>
                </a:ext>
              </a:extLst>
            </p:cNvPr>
            <p:cNvPicPr>
              <a:picLocks noChangeAspect="1"/>
            </p:cNvPicPr>
            <p:nvPr/>
          </p:nvPicPr>
          <p:blipFill>
            <a:blip r:embed="rId4"/>
            <a:stretch>
              <a:fillRect/>
            </a:stretch>
          </p:blipFill>
          <p:spPr>
            <a:xfrm>
              <a:off x="3671893" y="5731871"/>
              <a:ext cx="1753938" cy="687124"/>
            </a:xfrm>
            <a:prstGeom prst="rect">
              <a:avLst/>
            </a:prstGeom>
          </p:spPr>
        </p:pic>
      </p:grpSp>
      <p:sp>
        <p:nvSpPr>
          <p:cNvPr id="3" name="Speech Bubble: Oval 2">
            <a:extLst>
              <a:ext uri="{FF2B5EF4-FFF2-40B4-BE49-F238E27FC236}">
                <a16:creationId xmlns:a16="http://schemas.microsoft.com/office/drawing/2014/main" id="{F75AC81B-368D-14D5-3B83-83A3C3B2E50D}"/>
              </a:ext>
            </a:extLst>
          </p:cNvPr>
          <p:cNvSpPr/>
          <p:nvPr/>
        </p:nvSpPr>
        <p:spPr>
          <a:xfrm>
            <a:off x="866405" y="1268412"/>
            <a:ext cx="2937794" cy="1696843"/>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a:t>Il faut bien apprendre à l'école pour quitter la vallée du Jiu ! Vous n'avez pas d'avenir ici !</a:t>
            </a:r>
            <a:endParaRPr lang="ro-RO" sz="1600" dirty="0"/>
          </a:p>
          <a:p>
            <a:pPr algn="ctr"/>
            <a:r>
              <a:rPr lang="ro-RO" sz="1600" dirty="0"/>
              <a:t> </a:t>
            </a:r>
            <a:r>
              <a:rPr lang="ro-RO" sz="1400" i="1" dirty="0"/>
              <a:t>(Elena, femme au foyer)</a:t>
            </a:r>
            <a:endParaRPr lang="en-GB" sz="1400" i="1" dirty="0"/>
          </a:p>
        </p:txBody>
      </p:sp>
      <p:sp>
        <p:nvSpPr>
          <p:cNvPr id="4" name="Thought Bubble: Cloud 3">
            <a:extLst>
              <a:ext uri="{FF2B5EF4-FFF2-40B4-BE49-F238E27FC236}">
                <a16:creationId xmlns:a16="http://schemas.microsoft.com/office/drawing/2014/main" id="{A79B0C01-4BD3-4F93-6E90-0FFD986D85F2}"/>
              </a:ext>
            </a:extLst>
          </p:cNvPr>
          <p:cNvSpPr/>
          <p:nvPr/>
        </p:nvSpPr>
        <p:spPr>
          <a:xfrm>
            <a:off x="5358345" y="864146"/>
            <a:ext cx="5556970" cy="1430083"/>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o-RO" sz="1600" dirty="0"/>
          </a:p>
          <a:p>
            <a:pPr algn="ctr"/>
            <a:r>
              <a:rPr lang="fr-FR" sz="1600" dirty="0"/>
              <a:t>Tout ce que je veux, c'est que la mine soit ouverte pendant encore huit ans. J'aurais alors l'ancienneté nécessaire pour prendre ma retraite.</a:t>
            </a:r>
            <a:r>
              <a:rPr lang="ro-RO" sz="1600" dirty="0"/>
              <a:t> </a:t>
            </a:r>
          </a:p>
          <a:p>
            <a:pPr algn="ctr"/>
            <a:r>
              <a:rPr lang="ro-RO" sz="1400" i="1" dirty="0"/>
              <a:t>(</a:t>
            </a:r>
            <a:r>
              <a:rPr lang="fr-FR" sz="1400" i="1" dirty="0"/>
              <a:t>C</a:t>
            </a:r>
            <a:r>
              <a:rPr lang="ro-RO" sz="1400" i="1" dirty="0"/>
              <a:t>r</a:t>
            </a:r>
            <a:r>
              <a:rPr lang="fr-FR" sz="1400" i="1" dirty="0"/>
              <a:t>istian, mineur</a:t>
            </a:r>
            <a:r>
              <a:rPr lang="ro-RO" sz="1400" i="1" dirty="0"/>
              <a:t>)</a:t>
            </a:r>
            <a:endParaRPr lang="en-GB" sz="1400" i="1" dirty="0"/>
          </a:p>
        </p:txBody>
      </p:sp>
      <p:sp>
        <p:nvSpPr>
          <p:cNvPr id="6" name="Speech Bubble: Rectangle with Corners Rounded 5">
            <a:extLst>
              <a:ext uri="{FF2B5EF4-FFF2-40B4-BE49-F238E27FC236}">
                <a16:creationId xmlns:a16="http://schemas.microsoft.com/office/drawing/2014/main" id="{84C747C1-6E25-A1AB-8556-F449D727F436}"/>
              </a:ext>
            </a:extLst>
          </p:cNvPr>
          <p:cNvSpPr/>
          <p:nvPr/>
        </p:nvSpPr>
        <p:spPr>
          <a:xfrm>
            <a:off x="3317132" y="1221024"/>
            <a:ext cx="2859931" cy="1638626"/>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a:t>Les mines doivent fermer ! C'est pas rentable, c'est polluant, la mine fonctionne avec une technologie dépassée.</a:t>
            </a:r>
            <a:endParaRPr lang="ro-RO" sz="1400" dirty="0"/>
          </a:p>
          <a:p>
            <a:pPr algn="ctr"/>
            <a:r>
              <a:rPr lang="ro-RO" sz="1400" i="1" dirty="0"/>
              <a:t>(</a:t>
            </a:r>
            <a:r>
              <a:rPr lang="fr-FR" sz="1400" i="1" dirty="0"/>
              <a:t>Ion, mineur à la retraite</a:t>
            </a:r>
            <a:r>
              <a:rPr lang="ro-RO" sz="1400" i="1" dirty="0"/>
              <a:t>)</a:t>
            </a:r>
            <a:endParaRPr lang="en-GB" sz="1400" i="1" dirty="0"/>
          </a:p>
        </p:txBody>
      </p:sp>
      <p:sp>
        <p:nvSpPr>
          <p:cNvPr id="8" name="Speech Bubble: Oval 7">
            <a:extLst>
              <a:ext uri="{FF2B5EF4-FFF2-40B4-BE49-F238E27FC236}">
                <a16:creationId xmlns:a16="http://schemas.microsoft.com/office/drawing/2014/main" id="{1E654AF0-822E-CED6-04AF-6954899DD27D}"/>
              </a:ext>
            </a:extLst>
          </p:cNvPr>
          <p:cNvSpPr/>
          <p:nvPr/>
        </p:nvSpPr>
        <p:spPr>
          <a:xfrm>
            <a:off x="7626177" y="2178105"/>
            <a:ext cx="3699418" cy="1430083"/>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ro-RO" sz="1600" dirty="0"/>
              <a:t>L</a:t>
            </a:r>
            <a:r>
              <a:rPr lang="fr-FR" sz="1600" dirty="0"/>
              <a:t>a région a une chance historique de se redresser après la fermeture des mines.</a:t>
            </a:r>
            <a:r>
              <a:rPr lang="ro-RO" sz="1600" dirty="0"/>
              <a:t> Il faut en profiter!</a:t>
            </a:r>
          </a:p>
          <a:p>
            <a:r>
              <a:rPr lang="ro-RO" sz="1600" i="1" dirty="0"/>
              <a:t>         </a:t>
            </a:r>
            <a:r>
              <a:rPr lang="fr-FR" sz="1600" i="1" dirty="0"/>
              <a:t>(</a:t>
            </a:r>
            <a:r>
              <a:rPr lang="fr-FR" sz="1400" i="1" dirty="0"/>
              <a:t>Raluca, </a:t>
            </a:r>
            <a:r>
              <a:rPr lang="ro-RO" sz="1400" i="1" dirty="0"/>
              <a:t>prof</a:t>
            </a:r>
            <a:r>
              <a:rPr lang="fr-FR" sz="1400" i="1" dirty="0"/>
              <a:t>)</a:t>
            </a:r>
            <a:endParaRPr lang="en-GB" sz="1400" i="1" dirty="0"/>
          </a:p>
        </p:txBody>
      </p:sp>
      <p:pic>
        <p:nvPicPr>
          <p:cNvPr id="10" name="Graphic 9" descr="Man in a polo shirt">
            <a:extLst>
              <a:ext uri="{FF2B5EF4-FFF2-40B4-BE49-F238E27FC236}">
                <a16:creationId xmlns:a16="http://schemas.microsoft.com/office/drawing/2014/main" id="{CFADEF60-0670-86FE-7430-399BCC82F9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26651" y="3069959"/>
            <a:ext cx="681497" cy="2138491"/>
          </a:xfrm>
          <a:prstGeom prst="rect">
            <a:avLst/>
          </a:prstGeom>
        </p:spPr>
      </p:pic>
      <p:pic>
        <p:nvPicPr>
          <p:cNvPr id="12" name="Graphic 11" descr="Old man wearing jacket">
            <a:extLst>
              <a:ext uri="{FF2B5EF4-FFF2-40B4-BE49-F238E27FC236}">
                <a16:creationId xmlns:a16="http://schemas.microsoft.com/office/drawing/2014/main" id="{298E7B0F-5058-E765-5A5C-D6DB2220D25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57262" y="2709146"/>
            <a:ext cx="1104671" cy="3341388"/>
          </a:xfrm>
          <a:prstGeom prst="rect">
            <a:avLst/>
          </a:prstGeom>
        </p:spPr>
      </p:pic>
      <p:pic>
        <p:nvPicPr>
          <p:cNvPr id="16" name="Graphic 15" descr="Man holding sign">
            <a:extLst>
              <a:ext uri="{FF2B5EF4-FFF2-40B4-BE49-F238E27FC236}">
                <a16:creationId xmlns:a16="http://schemas.microsoft.com/office/drawing/2014/main" id="{90FFE10E-22ED-1B45-C753-03D0354EB4F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24559" y="2171433"/>
            <a:ext cx="1834625" cy="3885600"/>
          </a:xfrm>
          <a:prstGeom prst="rect">
            <a:avLst/>
          </a:prstGeom>
        </p:spPr>
      </p:pic>
      <p:pic>
        <p:nvPicPr>
          <p:cNvPr id="18" name="Graphic 17" descr="Girl wearing backpack">
            <a:extLst>
              <a:ext uri="{FF2B5EF4-FFF2-40B4-BE49-F238E27FC236}">
                <a16:creationId xmlns:a16="http://schemas.microsoft.com/office/drawing/2014/main" id="{4C87BE73-7242-5ECF-9B1D-9C89E282B02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41020" y="3847778"/>
            <a:ext cx="944893" cy="2243309"/>
          </a:xfrm>
          <a:prstGeom prst="rect">
            <a:avLst/>
          </a:prstGeom>
        </p:spPr>
      </p:pic>
      <p:pic>
        <p:nvPicPr>
          <p:cNvPr id="20" name="Graphic 19" descr="Woman with prosthetic hand">
            <a:extLst>
              <a:ext uri="{FF2B5EF4-FFF2-40B4-BE49-F238E27FC236}">
                <a16:creationId xmlns:a16="http://schemas.microsoft.com/office/drawing/2014/main" id="{35607FC2-F787-A580-ABF9-DAB4AACD961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090399" y="3220386"/>
            <a:ext cx="796806" cy="2931999"/>
          </a:xfrm>
          <a:prstGeom prst="rect">
            <a:avLst/>
          </a:prstGeom>
        </p:spPr>
      </p:pic>
      <p:pic>
        <p:nvPicPr>
          <p:cNvPr id="26" name="Graphic 25" descr="Woman wearing a suit">
            <a:extLst>
              <a:ext uri="{FF2B5EF4-FFF2-40B4-BE49-F238E27FC236}">
                <a16:creationId xmlns:a16="http://schemas.microsoft.com/office/drawing/2014/main" id="{CDC78C9C-852B-4971-BD07-CF2D33A9F3E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61977" y="3068661"/>
            <a:ext cx="1479926" cy="3083724"/>
          </a:xfrm>
          <a:prstGeom prst="rect">
            <a:avLst/>
          </a:prstGeom>
        </p:spPr>
      </p:pic>
      <p:sp>
        <p:nvSpPr>
          <p:cNvPr id="29" name="TextBox 28">
            <a:extLst>
              <a:ext uri="{FF2B5EF4-FFF2-40B4-BE49-F238E27FC236}">
                <a16:creationId xmlns:a16="http://schemas.microsoft.com/office/drawing/2014/main" id="{48219CF3-83EF-0449-C115-72CA68C61D5E}"/>
              </a:ext>
            </a:extLst>
          </p:cNvPr>
          <p:cNvSpPr txBox="1"/>
          <p:nvPr/>
        </p:nvSpPr>
        <p:spPr>
          <a:xfrm>
            <a:off x="6148807" y="3208596"/>
            <a:ext cx="1229996" cy="830997"/>
          </a:xfrm>
          <a:prstGeom prst="rect">
            <a:avLst/>
          </a:prstGeom>
          <a:noFill/>
        </p:spPr>
        <p:txBody>
          <a:bodyPr wrap="square" rtlCol="0">
            <a:spAutoFit/>
          </a:bodyPr>
          <a:lstStyle/>
          <a:p>
            <a:r>
              <a:rPr lang="fr-FR" sz="1600" b="1" dirty="0"/>
              <a:t>Ne fermez pas les mines !</a:t>
            </a:r>
            <a:endParaRPr lang="en-GB" sz="1600" b="1" dirty="0"/>
          </a:p>
        </p:txBody>
      </p:sp>
    </p:spTree>
    <p:extLst>
      <p:ext uri="{BB962C8B-B14F-4D97-AF65-F5344CB8AC3E}">
        <p14:creationId xmlns:p14="http://schemas.microsoft.com/office/powerpoint/2010/main" val="2970494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04E5AE-66FC-3247-428D-5AC52AB8FA2D}"/>
              </a:ext>
            </a:extLst>
          </p:cNvPr>
          <p:cNvSpPr/>
          <p:nvPr/>
        </p:nvSpPr>
        <p:spPr>
          <a:xfrm>
            <a:off x="328612" y="6186486"/>
            <a:ext cx="11632406" cy="511969"/>
          </a:xfrm>
          <a:prstGeom prst="rect">
            <a:avLst/>
          </a:prstGeom>
          <a:solidFill>
            <a:srgbClr val="F5F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Calibri"/>
            </a:endParaRPr>
          </a:p>
        </p:txBody>
      </p:sp>
      <p:sp>
        <p:nvSpPr>
          <p:cNvPr id="5" name="Slide Number Placeholder 4">
            <a:extLst>
              <a:ext uri="{FF2B5EF4-FFF2-40B4-BE49-F238E27FC236}">
                <a16:creationId xmlns:a16="http://schemas.microsoft.com/office/drawing/2014/main" id="{68BEF207-5B2E-A891-7A2E-C7D76ED62C59}"/>
              </a:ext>
            </a:extLst>
          </p:cNvPr>
          <p:cNvSpPr>
            <a:spLocks noGrp="1"/>
          </p:cNvSpPr>
          <p:nvPr>
            <p:ph type="sldNum" sz="quarter" idx="12"/>
          </p:nvPr>
        </p:nvSpPr>
        <p:spPr>
          <a:xfrm>
            <a:off x="834292" y="6254689"/>
            <a:ext cx="2743200" cy="365125"/>
          </a:xfrm>
        </p:spPr>
        <p:txBody>
          <a:bodyPr/>
          <a:lstStyle/>
          <a:p>
            <a:pPr algn="l"/>
            <a:fld id="{27C6CCC6-2BE5-4E42-96A4-D1E8E81A3D8E}" type="slidenum">
              <a:rPr lang="fr-FR" dirty="0" smtClean="0"/>
              <a:pPr algn="l"/>
              <a:t>11</a:t>
            </a:fld>
            <a:endParaRPr lang="en-US" dirty="0">
              <a:solidFill>
                <a:schemeClr val="bg1"/>
              </a:solidFill>
              <a:cs typeface="Calibri"/>
            </a:endParaRPr>
          </a:p>
        </p:txBody>
      </p:sp>
      <p:sp>
        <p:nvSpPr>
          <p:cNvPr id="14" name="Content Placeholder 13">
            <a:extLst>
              <a:ext uri="{FF2B5EF4-FFF2-40B4-BE49-F238E27FC236}">
                <a16:creationId xmlns:a16="http://schemas.microsoft.com/office/drawing/2014/main" id="{7C50CB9C-384D-BAC2-2798-94CA8A5D707C}"/>
              </a:ext>
            </a:extLst>
          </p:cNvPr>
          <p:cNvSpPr>
            <a:spLocks noGrp="1"/>
          </p:cNvSpPr>
          <p:nvPr>
            <p:ph idx="1"/>
          </p:nvPr>
        </p:nvSpPr>
        <p:spPr>
          <a:xfrm>
            <a:off x="828431" y="565395"/>
            <a:ext cx="10535138" cy="5611568"/>
          </a:xfrm>
        </p:spPr>
        <p:txBody>
          <a:bodyPr vert="horz" lIns="91440" tIns="45720" rIns="91440" bIns="45720" rtlCol="0" anchor="t">
            <a:normAutofit/>
          </a:bodyPr>
          <a:lstStyle/>
          <a:p>
            <a:pPr marL="0" indent="0">
              <a:buNone/>
            </a:pPr>
            <a:r>
              <a:rPr lang="fr-FR" sz="2600" b="1" dirty="0">
                <a:cs typeface="Calibri"/>
              </a:rPr>
              <a:t>Clés pour décrypter les relations de pouvoir</a:t>
            </a:r>
            <a:r>
              <a:rPr lang="ro-RO" sz="2600" b="1" dirty="0">
                <a:cs typeface="Calibri"/>
              </a:rPr>
              <a:t> entre l</a:t>
            </a:r>
            <a:r>
              <a:rPr lang="fr-FR" sz="2600" b="1" dirty="0">
                <a:cs typeface="Calibri"/>
              </a:rPr>
              <a:t>es parties prenantes :</a:t>
            </a:r>
            <a:endParaRPr lang="en-US" sz="2600" b="1" dirty="0">
              <a:cs typeface="Calibri"/>
            </a:endParaRPr>
          </a:p>
        </p:txBody>
      </p:sp>
      <p:grpSp>
        <p:nvGrpSpPr>
          <p:cNvPr id="28" name="Group 27">
            <a:extLst>
              <a:ext uri="{FF2B5EF4-FFF2-40B4-BE49-F238E27FC236}">
                <a16:creationId xmlns:a16="http://schemas.microsoft.com/office/drawing/2014/main" id="{E810D5BF-8E07-DCE4-EFD9-1717333F7372}"/>
              </a:ext>
            </a:extLst>
          </p:cNvPr>
          <p:cNvGrpSpPr/>
          <p:nvPr/>
        </p:nvGrpSpPr>
        <p:grpSpPr>
          <a:xfrm>
            <a:off x="9686685" y="6176963"/>
            <a:ext cx="2274333" cy="510737"/>
            <a:chOff x="3671893" y="5731871"/>
            <a:chExt cx="2970078" cy="689330"/>
          </a:xfrm>
        </p:grpSpPr>
        <p:pic>
          <p:nvPicPr>
            <p:cNvPr id="21" name="Picture 10">
              <a:extLst>
                <a:ext uri="{FF2B5EF4-FFF2-40B4-BE49-F238E27FC236}">
                  <a16:creationId xmlns:a16="http://schemas.microsoft.com/office/drawing/2014/main" id="{6F55450E-35E3-B710-9FE3-3FECDAD8E5CC}"/>
                </a:ext>
              </a:extLst>
            </p:cNvPr>
            <p:cNvPicPr>
              <a:picLocks noChangeAspect="1"/>
            </p:cNvPicPr>
            <p:nvPr/>
          </p:nvPicPr>
          <p:blipFill>
            <a:blip r:embed="rId2"/>
            <a:stretch>
              <a:fillRect/>
            </a:stretch>
          </p:blipFill>
          <p:spPr>
            <a:xfrm>
              <a:off x="6021257" y="5734267"/>
              <a:ext cx="620714" cy="686360"/>
            </a:xfrm>
            <a:prstGeom prst="rect">
              <a:avLst/>
            </a:prstGeom>
          </p:spPr>
        </p:pic>
        <p:pic>
          <p:nvPicPr>
            <p:cNvPr id="23" name="Picture 12">
              <a:extLst>
                <a:ext uri="{FF2B5EF4-FFF2-40B4-BE49-F238E27FC236}">
                  <a16:creationId xmlns:a16="http://schemas.microsoft.com/office/drawing/2014/main" id="{9C8D6F01-7D7D-BEF6-C541-CB33FF4973D3}"/>
                </a:ext>
              </a:extLst>
            </p:cNvPr>
            <p:cNvPicPr>
              <a:picLocks noChangeAspect="1"/>
            </p:cNvPicPr>
            <p:nvPr/>
          </p:nvPicPr>
          <p:blipFill>
            <a:blip r:embed="rId3"/>
            <a:stretch>
              <a:fillRect/>
            </a:stretch>
          </p:blipFill>
          <p:spPr>
            <a:xfrm>
              <a:off x="5471072" y="5733693"/>
              <a:ext cx="523564" cy="687508"/>
            </a:xfrm>
            <a:prstGeom prst="rect">
              <a:avLst/>
            </a:prstGeom>
          </p:spPr>
        </p:pic>
        <p:pic>
          <p:nvPicPr>
            <p:cNvPr id="27" name="Picture 24">
              <a:extLst>
                <a:ext uri="{FF2B5EF4-FFF2-40B4-BE49-F238E27FC236}">
                  <a16:creationId xmlns:a16="http://schemas.microsoft.com/office/drawing/2014/main" id="{A4477BAB-8120-0337-6F5C-2D262152DC7D}"/>
                </a:ext>
              </a:extLst>
            </p:cNvPr>
            <p:cNvPicPr>
              <a:picLocks noChangeAspect="1"/>
            </p:cNvPicPr>
            <p:nvPr/>
          </p:nvPicPr>
          <p:blipFill>
            <a:blip r:embed="rId4"/>
            <a:stretch>
              <a:fillRect/>
            </a:stretch>
          </p:blipFill>
          <p:spPr>
            <a:xfrm>
              <a:off x="3671893" y="5731871"/>
              <a:ext cx="1753938" cy="687124"/>
            </a:xfrm>
            <a:prstGeom prst="rect">
              <a:avLst/>
            </a:prstGeom>
          </p:spPr>
        </p:pic>
      </p:grpSp>
      <p:sp>
        <p:nvSpPr>
          <p:cNvPr id="2" name="Rectangle: Rounded Corners 1">
            <a:extLst>
              <a:ext uri="{FF2B5EF4-FFF2-40B4-BE49-F238E27FC236}">
                <a16:creationId xmlns:a16="http://schemas.microsoft.com/office/drawing/2014/main" id="{B8BE28FB-83ED-358F-5C07-DAB851950746}"/>
              </a:ext>
            </a:extLst>
          </p:cNvPr>
          <p:cNvSpPr/>
          <p:nvPr/>
        </p:nvSpPr>
        <p:spPr>
          <a:xfrm>
            <a:off x="1124878" y="1509722"/>
            <a:ext cx="9904883" cy="400594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fr-FR" dirty="0">
                <a:solidFill>
                  <a:schemeClr val="tx1"/>
                </a:solidFill>
              </a:rPr>
              <a:t>Découvrez leur crédibilité. Confiance élevée ou faible ?</a:t>
            </a:r>
            <a:endParaRPr lang="ro-RO" dirty="0">
              <a:solidFill>
                <a:schemeClr val="tx1"/>
              </a:solidFill>
            </a:endParaRPr>
          </a:p>
          <a:p>
            <a:endParaRPr lang="ro-RO" dirty="0">
              <a:solidFill>
                <a:schemeClr val="tx1"/>
              </a:solidFill>
            </a:endParaRPr>
          </a:p>
          <a:p>
            <a:pPr marL="285750" indent="-285750">
              <a:buFont typeface="Wingdings" panose="05000000000000000000" pitchFamily="2" charset="2"/>
              <a:buChar char="q"/>
            </a:pPr>
            <a:r>
              <a:rPr lang="fr-FR" dirty="0">
                <a:solidFill>
                  <a:schemeClr val="tx1"/>
                </a:solidFill>
              </a:rPr>
              <a:t>Attention, crédibilité n'est pas synonyme d'influence</a:t>
            </a:r>
            <a:r>
              <a:rPr lang="ro-RO" dirty="0">
                <a:solidFill>
                  <a:schemeClr val="tx1"/>
                </a:solidFill>
              </a:rPr>
              <a:t> !</a:t>
            </a:r>
          </a:p>
          <a:p>
            <a:endParaRPr lang="ro-RO" dirty="0">
              <a:solidFill>
                <a:schemeClr val="tx1"/>
              </a:solidFill>
            </a:endParaRPr>
          </a:p>
          <a:p>
            <a:pPr marL="285750" indent="-285750">
              <a:buFont typeface="Wingdings" panose="05000000000000000000" pitchFamily="2" charset="2"/>
              <a:buChar char="q"/>
            </a:pPr>
            <a:r>
              <a:rPr lang="fr-FR" dirty="0">
                <a:solidFill>
                  <a:schemeClr val="tx1"/>
                </a:solidFill>
              </a:rPr>
              <a:t>Découvrez ce que les autres perçoivent de leur influence : grande ou petite influence ?</a:t>
            </a:r>
            <a:endParaRPr lang="ro-RO" dirty="0">
              <a:solidFill>
                <a:schemeClr val="tx1"/>
              </a:solidFill>
            </a:endParaRPr>
          </a:p>
          <a:p>
            <a:endParaRPr lang="ro-RO" dirty="0">
              <a:solidFill>
                <a:schemeClr val="tx1"/>
              </a:solidFill>
            </a:endParaRPr>
          </a:p>
          <a:p>
            <a:pPr marL="285750" indent="-285750">
              <a:buFont typeface="Wingdings" panose="05000000000000000000" pitchFamily="2" charset="2"/>
              <a:buChar char="q"/>
            </a:pPr>
            <a:r>
              <a:rPr lang="fr-FR" dirty="0">
                <a:solidFill>
                  <a:schemeClr val="tx1"/>
                </a:solidFill>
              </a:rPr>
              <a:t>Analyser les attitudes face à la nécessité de la décarbonation : partisans, opposants ou passifs ?</a:t>
            </a:r>
            <a:endParaRPr lang="ro-RO" dirty="0">
              <a:solidFill>
                <a:schemeClr val="tx1"/>
              </a:solidFill>
            </a:endParaRPr>
          </a:p>
          <a:p>
            <a:endParaRPr lang="ro-RO" dirty="0">
              <a:solidFill>
                <a:schemeClr val="tx1"/>
              </a:solidFill>
            </a:endParaRPr>
          </a:p>
          <a:p>
            <a:pPr marL="285750" indent="-285750">
              <a:buFont typeface="Wingdings" panose="05000000000000000000" pitchFamily="2" charset="2"/>
              <a:buChar char="q"/>
            </a:pPr>
            <a:r>
              <a:rPr lang="fr-FR" dirty="0">
                <a:solidFill>
                  <a:schemeClr val="tx1"/>
                </a:solidFill>
              </a:rPr>
              <a:t>Générez une carte des parties prenantes en les regroupant selon les critères ci-dessus (crédibilité, influence et attitude)</a:t>
            </a:r>
            <a:endParaRPr lang="ro-RO" dirty="0">
              <a:solidFill>
                <a:schemeClr val="tx1"/>
              </a:solidFill>
            </a:endParaRPr>
          </a:p>
          <a:p>
            <a:endParaRPr lang="ro-RO" dirty="0">
              <a:solidFill>
                <a:schemeClr val="tx1"/>
              </a:solidFill>
            </a:endParaRPr>
          </a:p>
          <a:p>
            <a:pPr marL="285750" indent="-285750">
              <a:buFont typeface="Wingdings" panose="05000000000000000000" pitchFamily="2" charset="2"/>
              <a:buChar char="q"/>
            </a:pPr>
            <a:r>
              <a:rPr lang="ro-RO" dirty="0">
                <a:solidFill>
                  <a:schemeClr val="tx1"/>
                </a:solidFill>
              </a:rPr>
              <a:t>V</a:t>
            </a:r>
            <a:r>
              <a:rPr lang="fr-FR" dirty="0">
                <a:solidFill>
                  <a:schemeClr val="tx1"/>
                </a:solidFill>
              </a:rPr>
              <a:t>ous découvrirez qui ralentit intentionnellement la transition ou qui a besoin de plus d'autorité pour avoir un impact significatif</a:t>
            </a:r>
            <a:endParaRPr lang="en-GB" dirty="0">
              <a:solidFill>
                <a:schemeClr val="tx1"/>
              </a:solidFill>
            </a:endParaRPr>
          </a:p>
        </p:txBody>
      </p:sp>
    </p:spTree>
    <p:extLst>
      <p:ext uri="{BB962C8B-B14F-4D97-AF65-F5344CB8AC3E}">
        <p14:creationId xmlns:p14="http://schemas.microsoft.com/office/powerpoint/2010/main" val="178335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04E5AE-66FC-3247-428D-5AC52AB8FA2D}"/>
              </a:ext>
            </a:extLst>
          </p:cNvPr>
          <p:cNvSpPr/>
          <p:nvPr/>
        </p:nvSpPr>
        <p:spPr>
          <a:xfrm>
            <a:off x="328612" y="6186486"/>
            <a:ext cx="11632406" cy="511969"/>
          </a:xfrm>
          <a:prstGeom prst="rect">
            <a:avLst/>
          </a:prstGeom>
          <a:solidFill>
            <a:srgbClr val="F5F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Calibri"/>
            </a:endParaRPr>
          </a:p>
        </p:txBody>
      </p:sp>
      <p:sp>
        <p:nvSpPr>
          <p:cNvPr id="5" name="Slide Number Placeholder 4">
            <a:extLst>
              <a:ext uri="{FF2B5EF4-FFF2-40B4-BE49-F238E27FC236}">
                <a16:creationId xmlns:a16="http://schemas.microsoft.com/office/drawing/2014/main" id="{68BEF207-5B2E-A891-7A2E-C7D76ED62C59}"/>
              </a:ext>
            </a:extLst>
          </p:cNvPr>
          <p:cNvSpPr>
            <a:spLocks noGrp="1"/>
          </p:cNvSpPr>
          <p:nvPr>
            <p:ph type="sldNum" sz="quarter" idx="12"/>
          </p:nvPr>
        </p:nvSpPr>
        <p:spPr>
          <a:xfrm>
            <a:off x="834292" y="6254689"/>
            <a:ext cx="2743200" cy="365125"/>
          </a:xfrm>
        </p:spPr>
        <p:txBody>
          <a:bodyPr/>
          <a:lstStyle/>
          <a:p>
            <a:pPr algn="l"/>
            <a:fld id="{27C6CCC6-2BE5-4E42-96A4-D1E8E81A3D8E}" type="slidenum">
              <a:rPr lang="fr-FR" dirty="0" smtClean="0"/>
              <a:pPr algn="l"/>
              <a:t>12</a:t>
            </a:fld>
            <a:endParaRPr lang="en-US" dirty="0">
              <a:solidFill>
                <a:schemeClr val="bg1"/>
              </a:solidFill>
              <a:cs typeface="Calibri"/>
            </a:endParaRPr>
          </a:p>
        </p:txBody>
      </p:sp>
      <p:sp>
        <p:nvSpPr>
          <p:cNvPr id="14" name="Content Placeholder 13">
            <a:extLst>
              <a:ext uri="{FF2B5EF4-FFF2-40B4-BE49-F238E27FC236}">
                <a16:creationId xmlns:a16="http://schemas.microsoft.com/office/drawing/2014/main" id="{7C50CB9C-384D-BAC2-2798-94CA8A5D707C}"/>
              </a:ext>
            </a:extLst>
          </p:cNvPr>
          <p:cNvSpPr>
            <a:spLocks noGrp="1"/>
          </p:cNvSpPr>
          <p:nvPr>
            <p:ph idx="1"/>
          </p:nvPr>
        </p:nvSpPr>
        <p:spPr>
          <a:xfrm>
            <a:off x="828431" y="565395"/>
            <a:ext cx="10535138" cy="5611568"/>
          </a:xfrm>
        </p:spPr>
        <p:txBody>
          <a:bodyPr vert="horz" lIns="91440" tIns="45720" rIns="91440" bIns="45720" rtlCol="0" anchor="t">
            <a:normAutofit/>
          </a:bodyPr>
          <a:lstStyle/>
          <a:p>
            <a:pPr marL="0" indent="0" algn="ctr">
              <a:buNone/>
            </a:pPr>
            <a:r>
              <a:rPr lang="fr-FR" sz="2400" b="1" dirty="0">
                <a:cs typeface="Calibri"/>
              </a:rPr>
              <a:t>Décrypter les attitudes des parties prenantes par la recherche-action</a:t>
            </a:r>
            <a:r>
              <a:rPr lang="ro-RO" sz="2400" b="1" dirty="0">
                <a:cs typeface="Calibri"/>
              </a:rPr>
              <a:t> :</a:t>
            </a:r>
            <a:endParaRPr lang="en-US" sz="2400" b="1" dirty="0" err="1">
              <a:cs typeface="Calibri"/>
            </a:endParaRPr>
          </a:p>
        </p:txBody>
      </p:sp>
      <p:grpSp>
        <p:nvGrpSpPr>
          <p:cNvPr id="28" name="Group 27">
            <a:extLst>
              <a:ext uri="{FF2B5EF4-FFF2-40B4-BE49-F238E27FC236}">
                <a16:creationId xmlns:a16="http://schemas.microsoft.com/office/drawing/2014/main" id="{E810D5BF-8E07-DCE4-EFD9-1717333F7372}"/>
              </a:ext>
            </a:extLst>
          </p:cNvPr>
          <p:cNvGrpSpPr/>
          <p:nvPr/>
        </p:nvGrpSpPr>
        <p:grpSpPr>
          <a:xfrm>
            <a:off x="9686685" y="6176963"/>
            <a:ext cx="2274333" cy="510737"/>
            <a:chOff x="3671893" y="5731871"/>
            <a:chExt cx="2970078" cy="689330"/>
          </a:xfrm>
        </p:grpSpPr>
        <p:pic>
          <p:nvPicPr>
            <p:cNvPr id="21" name="Picture 10">
              <a:extLst>
                <a:ext uri="{FF2B5EF4-FFF2-40B4-BE49-F238E27FC236}">
                  <a16:creationId xmlns:a16="http://schemas.microsoft.com/office/drawing/2014/main" id="{6F55450E-35E3-B710-9FE3-3FECDAD8E5CC}"/>
                </a:ext>
              </a:extLst>
            </p:cNvPr>
            <p:cNvPicPr>
              <a:picLocks noChangeAspect="1"/>
            </p:cNvPicPr>
            <p:nvPr/>
          </p:nvPicPr>
          <p:blipFill>
            <a:blip r:embed="rId2"/>
            <a:stretch>
              <a:fillRect/>
            </a:stretch>
          </p:blipFill>
          <p:spPr>
            <a:xfrm>
              <a:off x="6021257" y="5734267"/>
              <a:ext cx="620714" cy="686360"/>
            </a:xfrm>
            <a:prstGeom prst="rect">
              <a:avLst/>
            </a:prstGeom>
          </p:spPr>
        </p:pic>
        <p:pic>
          <p:nvPicPr>
            <p:cNvPr id="23" name="Picture 12">
              <a:extLst>
                <a:ext uri="{FF2B5EF4-FFF2-40B4-BE49-F238E27FC236}">
                  <a16:creationId xmlns:a16="http://schemas.microsoft.com/office/drawing/2014/main" id="{9C8D6F01-7D7D-BEF6-C541-CB33FF4973D3}"/>
                </a:ext>
              </a:extLst>
            </p:cNvPr>
            <p:cNvPicPr>
              <a:picLocks noChangeAspect="1"/>
            </p:cNvPicPr>
            <p:nvPr/>
          </p:nvPicPr>
          <p:blipFill>
            <a:blip r:embed="rId3"/>
            <a:stretch>
              <a:fillRect/>
            </a:stretch>
          </p:blipFill>
          <p:spPr>
            <a:xfrm>
              <a:off x="5471072" y="5733693"/>
              <a:ext cx="523564" cy="687508"/>
            </a:xfrm>
            <a:prstGeom prst="rect">
              <a:avLst/>
            </a:prstGeom>
          </p:spPr>
        </p:pic>
        <p:pic>
          <p:nvPicPr>
            <p:cNvPr id="27" name="Picture 24">
              <a:extLst>
                <a:ext uri="{FF2B5EF4-FFF2-40B4-BE49-F238E27FC236}">
                  <a16:creationId xmlns:a16="http://schemas.microsoft.com/office/drawing/2014/main" id="{A4477BAB-8120-0337-6F5C-2D262152DC7D}"/>
                </a:ext>
              </a:extLst>
            </p:cNvPr>
            <p:cNvPicPr>
              <a:picLocks noChangeAspect="1"/>
            </p:cNvPicPr>
            <p:nvPr/>
          </p:nvPicPr>
          <p:blipFill>
            <a:blip r:embed="rId4"/>
            <a:stretch>
              <a:fillRect/>
            </a:stretch>
          </p:blipFill>
          <p:spPr>
            <a:xfrm>
              <a:off x="3671893" y="5731871"/>
              <a:ext cx="1753938" cy="687124"/>
            </a:xfrm>
            <a:prstGeom prst="rect">
              <a:avLst/>
            </a:prstGeom>
          </p:spPr>
        </p:pic>
      </p:grpSp>
      <p:pic>
        <p:nvPicPr>
          <p:cNvPr id="2" name="Picture 1">
            <a:extLst>
              <a:ext uri="{FF2B5EF4-FFF2-40B4-BE49-F238E27FC236}">
                <a16:creationId xmlns:a16="http://schemas.microsoft.com/office/drawing/2014/main" id="{255C4A44-2237-59EE-6831-1E012562EDC7}"/>
              </a:ext>
            </a:extLst>
          </p:cNvPr>
          <p:cNvPicPr>
            <a:picLocks noChangeAspect="1"/>
          </p:cNvPicPr>
          <p:nvPr/>
        </p:nvPicPr>
        <p:blipFill>
          <a:blip r:embed="rId5"/>
          <a:stretch>
            <a:fillRect/>
          </a:stretch>
        </p:blipFill>
        <p:spPr>
          <a:xfrm>
            <a:off x="1515421" y="1288634"/>
            <a:ext cx="5026893" cy="4810173"/>
          </a:xfrm>
          <a:prstGeom prst="rect">
            <a:avLst/>
          </a:prstGeom>
        </p:spPr>
      </p:pic>
      <p:sp>
        <p:nvSpPr>
          <p:cNvPr id="3" name="Flowchart: Process 2">
            <a:extLst>
              <a:ext uri="{FF2B5EF4-FFF2-40B4-BE49-F238E27FC236}">
                <a16:creationId xmlns:a16="http://schemas.microsoft.com/office/drawing/2014/main" id="{E47D1426-950A-7135-BADE-FF7DF342BB14}"/>
              </a:ext>
            </a:extLst>
          </p:cNvPr>
          <p:cNvSpPr/>
          <p:nvPr/>
        </p:nvSpPr>
        <p:spPr>
          <a:xfrm>
            <a:off x="7818897" y="1478604"/>
            <a:ext cx="3544671" cy="4581728"/>
          </a:xfrm>
          <a:prstGeom prst="flowChartProcess">
            <a:avLst/>
          </a:prstGeom>
          <a:solidFill>
            <a:schemeClr val="accent6">
              <a:lumMod val="20000"/>
              <a:lumOff val="80000"/>
            </a:schemeClr>
          </a:solidFill>
          <a:ln>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Méthodologie</a:t>
            </a:r>
            <a:r>
              <a:rPr lang="ro-RO" dirty="0"/>
              <a:t> :</a:t>
            </a:r>
          </a:p>
          <a:p>
            <a:pPr algn="ctr"/>
            <a:endParaRPr lang="ro-RO" dirty="0"/>
          </a:p>
          <a:p>
            <a:pPr marL="285750" indent="-285750">
              <a:buFont typeface="Arial" panose="020B0604020202020204" pitchFamily="34" charset="0"/>
              <a:buChar char="•"/>
            </a:pPr>
            <a:r>
              <a:rPr lang="fr-FR" dirty="0"/>
              <a:t>Plus de 100 parties prenantes participant aux différentes étapes de l'étude</a:t>
            </a:r>
            <a:endParaRPr lang="ro-RO" dirty="0"/>
          </a:p>
          <a:p>
            <a:endParaRPr lang="ro-RO" dirty="0"/>
          </a:p>
          <a:p>
            <a:pPr marL="285750" indent="-285750">
              <a:buFont typeface="Arial" panose="020B0604020202020204" pitchFamily="34" charset="0"/>
              <a:buChar char="•"/>
            </a:pPr>
            <a:r>
              <a:rPr lang="ro-RO" dirty="0"/>
              <a:t>105 </a:t>
            </a:r>
            <a:r>
              <a:rPr lang="fr-FR" dirty="0"/>
              <a:t>sondages en ligne avec des questions sur l'échelle de Likert</a:t>
            </a:r>
            <a:endParaRPr lang="ro-RO" dirty="0"/>
          </a:p>
          <a:p>
            <a:endParaRPr lang="ro-RO" dirty="0"/>
          </a:p>
          <a:p>
            <a:pPr marL="285750" indent="-285750">
              <a:buFont typeface="Arial" panose="020B0604020202020204" pitchFamily="34" charset="0"/>
              <a:buChar char="•"/>
            </a:pPr>
            <a:r>
              <a:rPr lang="fr-FR" dirty="0"/>
              <a:t>20 heures d'entretiens semi-directif</a:t>
            </a:r>
            <a:r>
              <a:rPr lang="ro-RO" dirty="0"/>
              <a:t>s</a:t>
            </a:r>
          </a:p>
          <a:p>
            <a:endParaRPr lang="ro-RO" dirty="0"/>
          </a:p>
          <a:p>
            <a:pPr marL="285750" indent="-285750">
              <a:buFont typeface="Arial" panose="020B0604020202020204" pitchFamily="34" charset="0"/>
              <a:buChar char="•"/>
            </a:pPr>
            <a:r>
              <a:rPr lang="fr-FR" dirty="0"/>
              <a:t>2 groupes de discussion</a:t>
            </a:r>
            <a:r>
              <a:rPr lang="ro-RO" dirty="0"/>
              <a:t> (</a:t>
            </a:r>
            <a:r>
              <a:rPr lang="fr-FR" dirty="0"/>
              <a:t>12 hommes ; 8 femmes</a:t>
            </a:r>
            <a:r>
              <a:rPr lang="ro-RO" dirty="0"/>
              <a:t>)</a:t>
            </a:r>
          </a:p>
        </p:txBody>
      </p:sp>
    </p:spTree>
    <p:extLst>
      <p:ext uri="{BB962C8B-B14F-4D97-AF65-F5344CB8AC3E}">
        <p14:creationId xmlns:p14="http://schemas.microsoft.com/office/powerpoint/2010/main" val="2586075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04E5AE-66FC-3247-428D-5AC52AB8FA2D}"/>
              </a:ext>
            </a:extLst>
          </p:cNvPr>
          <p:cNvSpPr/>
          <p:nvPr/>
        </p:nvSpPr>
        <p:spPr>
          <a:xfrm>
            <a:off x="328612" y="6186486"/>
            <a:ext cx="11632406" cy="511969"/>
          </a:xfrm>
          <a:prstGeom prst="rect">
            <a:avLst/>
          </a:prstGeom>
          <a:solidFill>
            <a:srgbClr val="F5F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Calibri"/>
            </a:endParaRPr>
          </a:p>
        </p:txBody>
      </p:sp>
      <p:sp>
        <p:nvSpPr>
          <p:cNvPr id="5" name="Slide Number Placeholder 4">
            <a:extLst>
              <a:ext uri="{FF2B5EF4-FFF2-40B4-BE49-F238E27FC236}">
                <a16:creationId xmlns:a16="http://schemas.microsoft.com/office/drawing/2014/main" id="{68BEF207-5B2E-A891-7A2E-C7D76ED62C59}"/>
              </a:ext>
            </a:extLst>
          </p:cNvPr>
          <p:cNvSpPr>
            <a:spLocks noGrp="1"/>
          </p:cNvSpPr>
          <p:nvPr>
            <p:ph type="sldNum" sz="quarter" idx="12"/>
          </p:nvPr>
        </p:nvSpPr>
        <p:spPr>
          <a:xfrm>
            <a:off x="834292" y="6254689"/>
            <a:ext cx="2743200" cy="365125"/>
          </a:xfrm>
        </p:spPr>
        <p:txBody>
          <a:bodyPr/>
          <a:lstStyle/>
          <a:p>
            <a:pPr algn="l"/>
            <a:fld id="{27C6CCC6-2BE5-4E42-96A4-D1E8E81A3D8E}" type="slidenum">
              <a:rPr lang="fr-FR" dirty="0" smtClean="0"/>
              <a:pPr algn="l"/>
              <a:t>13</a:t>
            </a:fld>
            <a:endParaRPr lang="en-US" dirty="0">
              <a:solidFill>
                <a:schemeClr val="bg1"/>
              </a:solidFill>
              <a:cs typeface="Calibri"/>
            </a:endParaRPr>
          </a:p>
        </p:txBody>
      </p:sp>
      <p:sp>
        <p:nvSpPr>
          <p:cNvPr id="14" name="Content Placeholder 13">
            <a:extLst>
              <a:ext uri="{FF2B5EF4-FFF2-40B4-BE49-F238E27FC236}">
                <a16:creationId xmlns:a16="http://schemas.microsoft.com/office/drawing/2014/main" id="{7C50CB9C-384D-BAC2-2798-94CA8A5D707C}"/>
              </a:ext>
            </a:extLst>
          </p:cNvPr>
          <p:cNvSpPr>
            <a:spLocks noGrp="1"/>
          </p:cNvSpPr>
          <p:nvPr>
            <p:ph idx="1"/>
          </p:nvPr>
        </p:nvSpPr>
        <p:spPr>
          <a:xfrm>
            <a:off x="828431" y="565395"/>
            <a:ext cx="10535138" cy="5611568"/>
          </a:xfrm>
        </p:spPr>
        <p:txBody>
          <a:bodyPr vert="horz" lIns="91440" tIns="45720" rIns="91440" bIns="45720" rtlCol="0" anchor="t">
            <a:normAutofit/>
          </a:bodyPr>
          <a:lstStyle/>
          <a:p>
            <a:pPr marL="0" indent="0" algn="ctr">
              <a:buNone/>
            </a:pPr>
            <a:r>
              <a:rPr lang="en-US" b="1" dirty="0">
                <a:cs typeface="Calibri"/>
              </a:rPr>
              <a:t>Conclusion :</a:t>
            </a:r>
          </a:p>
        </p:txBody>
      </p:sp>
      <p:grpSp>
        <p:nvGrpSpPr>
          <p:cNvPr id="28" name="Group 27">
            <a:extLst>
              <a:ext uri="{FF2B5EF4-FFF2-40B4-BE49-F238E27FC236}">
                <a16:creationId xmlns:a16="http://schemas.microsoft.com/office/drawing/2014/main" id="{E810D5BF-8E07-DCE4-EFD9-1717333F7372}"/>
              </a:ext>
            </a:extLst>
          </p:cNvPr>
          <p:cNvGrpSpPr/>
          <p:nvPr/>
        </p:nvGrpSpPr>
        <p:grpSpPr>
          <a:xfrm>
            <a:off x="9686685" y="6176963"/>
            <a:ext cx="2274333" cy="510737"/>
            <a:chOff x="3671893" y="5731871"/>
            <a:chExt cx="2970078" cy="689330"/>
          </a:xfrm>
        </p:grpSpPr>
        <p:pic>
          <p:nvPicPr>
            <p:cNvPr id="21" name="Picture 10">
              <a:extLst>
                <a:ext uri="{FF2B5EF4-FFF2-40B4-BE49-F238E27FC236}">
                  <a16:creationId xmlns:a16="http://schemas.microsoft.com/office/drawing/2014/main" id="{6F55450E-35E3-B710-9FE3-3FECDAD8E5CC}"/>
                </a:ext>
              </a:extLst>
            </p:cNvPr>
            <p:cNvPicPr>
              <a:picLocks noChangeAspect="1"/>
            </p:cNvPicPr>
            <p:nvPr/>
          </p:nvPicPr>
          <p:blipFill>
            <a:blip r:embed="rId2"/>
            <a:stretch>
              <a:fillRect/>
            </a:stretch>
          </p:blipFill>
          <p:spPr>
            <a:xfrm>
              <a:off x="6021257" y="5734267"/>
              <a:ext cx="620714" cy="686360"/>
            </a:xfrm>
            <a:prstGeom prst="rect">
              <a:avLst/>
            </a:prstGeom>
          </p:spPr>
        </p:pic>
        <p:pic>
          <p:nvPicPr>
            <p:cNvPr id="23" name="Picture 12">
              <a:extLst>
                <a:ext uri="{FF2B5EF4-FFF2-40B4-BE49-F238E27FC236}">
                  <a16:creationId xmlns:a16="http://schemas.microsoft.com/office/drawing/2014/main" id="{9C8D6F01-7D7D-BEF6-C541-CB33FF4973D3}"/>
                </a:ext>
              </a:extLst>
            </p:cNvPr>
            <p:cNvPicPr>
              <a:picLocks noChangeAspect="1"/>
            </p:cNvPicPr>
            <p:nvPr/>
          </p:nvPicPr>
          <p:blipFill>
            <a:blip r:embed="rId3"/>
            <a:stretch>
              <a:fillRect/>
            </a:stretch>
          </p:blipFill>
          <p:spPr>
            <a:xfrm>
              <a:off x="5471072" y="5733693"/>
              <a:ext cx="523564" cy="687508"/>
            </a:xfrm>
            <a:prstGeom prst="rect">
              <a:avLst/>
            </a:prstGeom>
          </p:spPr>
        </p:pic>
        <p:pic>
          <p:nvPicPr>
            <p:cNvPr id="27" name="Picture 24">
              <a:extLst>
                <a:ext uri="{FF2B5EF4-FFF2-40B4-BE49-F238E27FC236}">
                  <a16:creationId xmlns:a16="http://schemas.microsoft.com/office/drawing/2014/main" id="{A4477BAB-8120-0337-6F5C-2D262152DC7D}"/>
                </a:ext>
              </a:extLst>
            </p:cNvPr>
            <p:cNvPicPr>
              <a:picLocks noChangeAspect="1"/>
            </p:cNvPicPr>
            <p:nvPr/>
          </p:nvPicPr>
          <p:blipFill>
            <a:blip r:embed="rId4"/>
            <a:stretch>
              <a:fillRect/>
            </a:stretch>
          </p:blipFill>
          <p:spPr>
            <a:xfrm>
              <a:off x="3671893" y="5731871"/>
              <a:ext cx="1753938" cy="687124"/>
            </a:xfrm>
            <a:prstGeom prst="rect">
              <a:avLst/>
            </a:prstGeom>
          </p:spPr>
        </p:pic>
      </p:grpSp>
      <p:sp>
        <p:nvSpPr>
          <p:cNvPr id="2" name="Rectangle: Rounded Corners 1">
            <a:extLst>
              <a:ext uri="{FF2B5EF4-FFF2-40B4-BE49-F238E27FC236}">
                <a16:creationId xmlns:a16="http://schemas.microsoft.com/office/drawing/2014/main" id="{6243BF91-06C0-13AE-B16B-19EBF7A15AD9}"/>
              </a:ext>
            </a:extLst>
          </p:cNvPr>
          <p:cNvSpPr/>
          <p:nvPr/>
        </p:nvSpPr>
        <p:spPr>
          <a:xfrm>
            <a:off x="930185" y="1230086"/>
            <a:ext cx="10535137" cy="46264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fr-FR" sz="1700" dirty="0"/>
              <a:t>Au cours de cette recherche-action, coproduire des informations avec les habitants et revisiter les questions de recherche à différentes étapes de l'analyse, chaque fois mieux éclairées, a apporté la subtilité et le contexte nécessaires pour comprendre les défis qui peuvent survenir lorsque les directives européennes rencontrent les réalités locales. </a:t>
            </a:r>
            <a:endParaRPr lang="ro-RO" sz="1700" dirty="0"/>
          </a:p>
          <a:p>
            <a:endParaRPr lang="ro-RO" sz="1700" dirty="0"/>
          </a:p>
          <a:p>
            <a:pPr marL="285750" indent="-285750">
              <a:buFont typeface="Arial" panose="020B0604020202020204" pitchFamily="34" charset="0"/>
              <a:buChar char="•"/>
            </a:pPr>
            <a:r>
              <a:rPr lang="fr-FR" sz="1700" dirty="0"/>
              <a:t>Les entretiens et les groupes de discussion ont également aidé la communauté à considérer d'autres niveaux politiques, spatiaux et temporels de la transition ; </a:t>
            </a:r>
            <a:r>
              <a:rPr lang="ro-RO" sz="1700" dirty="0"/>
              <a:t>i</a:t>
            </a:r>
            <a:r>
              <a:rPr lang="fr-FR" sz="1700" dirty="0"/>
              <a:t>l a été souligné que, si des solutions individuelles peuvent être trouvées, il est indispensable de réfléchir collectivement à l'avenir, notamment en veillant sur les jeunes générations.</a:t>
            </a:r>
            <a:endParaRPr lang="ro-RO" sz="1700" dirty="0"/>
          </a:p>
          <a:p>
            <a:pPr marL="285750" indent="-285750">
              <a:buFont typeface="Arial" panose="020B0604020202020204" pitchFamily="34" charset="0"/>
              <a:buChar char="•"/>
            </a:pPr>
            <a:endParaRPr lang="ro-RO" sz="1700" dirty="0"/>
          </a:p>
          <a:p>
            <a:pPr marL="285750" indent="-285750">
              <a:buFont typeface="Arial" panose="020B0604020202020204" pitchFamily="34" charset="0"/>
              <a:buChar char="•"/>
            </a:pPr>
            <a:r>
              <a:rPr lang="ro-RO" sz="1700" dirty="0"/>
              <a:t>L</a:t>
            </a:r>
            <a:r>
              <a:rPr lang="fr-FR" sz="1700" dirty="0"/>
              <a:t>e vide d'informations fiables, l'expérience traumatisante de la transition du socialisme au capitalisme et la méfiance à l'égard des dirigeants ont transformé la plupart des habitants en spectateurs passifs qui ne se considèrent pas capables de changer leur destin. Par conséquent, la communauté a peu d'agence pour agir.</a:t>
            </a:r>
            <a:endParaRPr lang="ro-RO" sz="1700" dirty="0"/>
          </a:p>
          <a:p>
            <a:pPr marL="285750" indent="-285750">
              <a:buFont typeface="Arial" panose="020B0604020202020204" pitchFamily="34" charset="0"/>
              <a:buChar char="•"/>
            </a:pPr>
            <a:endParaRPr lang="ro-RO" sz="1700" dirty="0"/>
          </a:p>
          <a:p>
            <a:pPr marL="285750" indent="-285750">
              <a:buFont typeface="Arial" panose="020B0604020202020204" pitchFamily="34" charset="0"/>
              <a:buChar char="•"/>
            </a:pPr>
            <a:r>
              <a:rPr lang="fr-FR" sz="1700" dirty="0"/>
              <a:t>La recherche-action complète les initiatives officielles par des connaissances et crée le contexte dans lequel les parties prenantes peuvent comparer leurs perceptions avec celles des autres.</a:t>
            </a:r>
            <a:endParaRPr lang="ro-RO" sz="1700" dirty="0"/>
          </a:p>
          <a:p>
            <a:endParaRPr lang="en-GB" dirty="0"/>
          </a:p>
        </p:txBody>
      </p:sp>
    </p:spTree>
    <p:extLst>
      <p:ext uri="{BB962C8B-B14F-4D97-AF65-F5344CB8AC3E}">
        <p14:creationId xmlns:p14="http://schemas.microsoft.com/office/powerpoint/2010/main" val="159964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04E5AE-66FC-3247-428D-5AC52AB8FA2D}"/>
              </a:ext>
            </a:extLst>
          </p:cNvPr>
          <p:cNvSpPr/>
          <p:nvPr/>
        </p:nvSpPr>
        <p:spPr>
          <a:xfrm>
            <a:off x="328612" y="6186486"/>
            <a:ext cx="11632406" cy="511969"/>
          </a:xfrm>
          <a:prstGeom prst="rect">
            <a:avLst/>
          </a:prstGeom>
          <a:solidFill>
            <a:srgbClr val="F5F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cs typeface="Calibri"/>
            </a:endParaRPr>
          </a:p>
        </p:txBody>
      </p:sp>
      <p:sp>
        <p:nvSpPr>
          <p:cNvPr id="5" name="Slide Number Placeholder 4">
            <a:extLst>
              <a:ext uri="{FF2B5EF4-FFF2-40B4-BE49-F238E27FC236}">
                <a16:creationId xmlns:a16="http://schemas.microsoft.com/office/drawing/2014/main" id="{68BEF207-5B2E-A891-7A2E-C7D76ED62C59}"/>
              </a:ext>
            </a:extLst>
          </p:cNvPr>
          <p:cNvSpPr>
            <a:spLocks noGrp="1"/>
          </p:cNvSpPr>
          <p:nvPr>
            <p:ph type="sldNum" sz="quarter" idx="12"/>
          </p:nvPr>
        </p:nvSpPr>
        <p:spPr>
          <a:xfrm>
            <a:off x="834292" y="6254689"/>
            <a:ext cx="2743200" cy="365125"/>
          </a:xfrm>
        </p:spPr>
        <p:txBody>
          <a:bodyPr/>
          <a:lstStyle/>
          <a:p>
            <a:pPr algn="l"/>
            <a:fld id="{27C6CCC6-2BE5-4E42-96A4-D1E8E81A3D8E}" type="slidenum">
              <a:rPr lang="fr-FR" sz="1050" dirty="0" smtClean="0"/>
              <a:pPr algn="l"/>
              <a:t>14</a:t>
            </a:fld>
            <a:endParaRPr lang="en-US" sz="1050" dirty="0">
              <a:solidFill>
                <a:schemeClr val="bg1"/>
              </a:solidFill>
              <a:cs typeface="Calibri"/>
            </a:endParaRPr>
          </a:p>
        </p:txBody>
      </p:sp>
      <p:sp>
        <p:nvSpPr>
          <p:cNvPr id="14" name="Content Placeholder 13">
            <a:extLst>
              <a:ext uri="{FF2B5EF4-FFF2-40B4-BE49-F238E27FC236}">
                <a16:creationId xmlns:a16="http://schemas.microsoft.com/office/drawing/2014/main" id="{7C50CB9C-384D-BAC2-2798-94CA8A5D707C}"/>
              </a:ext>
            </a:extLst>
          </p:cNvPr>
          <p:cNvSpPr>
            <a:spLocks noGrp="1"/>
          </p:cNvSpPr>
          <p:nvPr>
            <p:ph idx="1"/>
          </p:nvPr>
        </p:nvSpPr>
        <p:spPr>
          <a:xfrm>
            <a:off x="828431" y="170300"/>
            <a:ext cx="10535138" cy="6006663"/>
          </a:xfrm>
        </p:spPr>
        <p:txBody>
          <a:bodyPr vert="horz" lIns="91440" tIns="45720" rIns="91440" bIns="45720" rtlCol="0" anchor="t">
            <a:normAutofit/>
          </a:bodyPr>
          <a:lstStyle/>
          <a:p>
            <a:pPr marL="0" indent="0" algn="ctr">
              <a:buNone/>
            </a:pPr>
            <a:r>
              <a:rPr lang="en-US" b="1" dirty="0">
                <a:cs typeface="Calibri"/>
              </a:rPr>
              <a:t>Références</a:t>
            </a:r>
            <a:r>
              <a:rPr lang="ro-RO" b="1" dirty="0">
                <a:cs typeface="Calibri"/>
              </a:rPr>
              <a:t> </a:t>
            </a:r>
            <a:r>
              <a:rPr lang="en-US" b="1" dirty="0">
                <a:cs typeface="Calibri"/>
              </a:rPr>
              <a:t>:</a:t>
            </a:r>
          </a:p>
        </p:txBody>
      </p:sp>
      <p:grpSp>
        <p:nvGrpSpPr>
          <p:cNvPr id="28" name="Group 27">
            <a:extLst>
              <a:ext uri="{FF2B5EF4-FFF2-40B4-BE49-F238E27FC236}">
                <a16:creationId xmlns:a16="http://schemas.microsoft.com/office/drawing/2014/main" id="{E810D5BF-8E07-DCE4-EFD9-1717333F7372}"/>
              </a:ext>
            </a:extLst>
          </p:cNvPr>
          <p:cNvGrpSpPr/>
          <p:nvPr/>
        </p:nvGrpSpPr>
        <p:grpSpPr>
          <a:xfrm>
            <a:off x="9686685" y="6176963"/>
            <a:ext cx="2274333" cy="510737"/>
            <a:chOff x="3671893" y="5731871"/>
            <a:chExt cx="2970078" cy="689330"/>
          </a:xfrm>
        </p:grpSpPr>
        <p:pic>
          <p:nvPicPr>
            <p:cNvPr id="21" name="Picture 10">
              <a:extLst>
                <a:ext uri="{FF2B5EF4-FFF2-40B4-BE49-F238E27FC236}">
                  <a16:creationId xmlns:a16="http://schemas.microsoft.com/office/drawing/2014/main" id="{6F55450E-35E3-B710-9FE3-3FECDAD8E5CC}"/>
                </a:ext>
              </a:extLst>
            </p:cNvPr>
            <p:cNvPicPr>
              <a:picLocks noChangeAspect="1"/>
            </p:cNvPicPr>
            <p:nvPr/>
          </p:nvPicPr>
          <p:blipFill>
            <a:blip r:embed="rId2"/>
            <a:stretch>
              <a:fillRect/>
            </a:stretch>
          </p:blipFill>
          <p:spPr>
            <a:xfrm>
              <a:off x="6021257" y="5734267"/>
              <a:ext cx="620714" cy="686360"/>
            </a:xfrm>
            <a:prstGeom prst="rect">
              <a:avLst/>
            </a:prstGeom>
          </p:spPr>
        </p:pic>
        <p:pic>
          <p:nvPicPr>
            <p:cNvPr id="23" name="Picture 12">
              <a:extLst>
                <a:ext uri="{FF2B5EF4-FFF2-40B4-BE49-F238E27FC236}">
                  <a16:creationId xmlns:a16="http://schemas.microsoft.com/office/drawing/2014/main" id="{9C8D6F01-7D7D-BEF6-C541-CB33FF4973D3}"/>
                </a:ext>
              </a:extLst>
            </p:cNvPr>
            <p:cNvPicPr>
              <a:picLocks noChangeAspect="1"/>
            </p:cNvPicPr>
            <p:nvPr/>
          </p:nvPicPr>
          <p:blipFill>
            <a:blip r:embed="rId3"/>
            <a:stretch>
              <a:fillRect/>
            </a:stretch>
          </p:blipFill>
          <p:spPr>
            <a:xfrm>
              <a:off x="5471072" y="5733693"/>
              <a:ext cx="523564" cy="687508"/>
            </a:xfrm>
            <a:prstGeom prst="rect">
              <a:avLst/>
            </a:prstGeom>
          </p:spPr>
        </p:pic>
        <p:pic>
          <p:nvPicPr>
            <p:cNvPr id="27" name="Picture 24">
              <a:extLst>
                <a:ext uri="{FF2B5EF4-FFF2-40B4-BE49-F238E27FC236}">
                  <a16:creationId xmlns:a16="http://schemas.microsoft.com/office/drawing/2014/main" id="{A4477BAB-8120-0337-6F5C-2D262152DC7D}"/>
                </a:ext>
              </a:extLst>
            </p:cNvPr>
            <p:cNvPicPr>
              <a:picLocks noChangeAspect="1"/>
            </p:cNvPicPr>
            <p:nvPr/>
          </p:nvPicPr>
          <p:blipFill>
            <a:blip r:embed="rId4"/>
            <a:stretch>
              <a:fillRect/>
            </a:stretch>
          </p:blipFill>
          <p:spPr>
            <a:xfrm>
              <a:off x="3671893" y="5731871"/>
              <a:ext cx="1753938" cy="687124"/>
            </a:xfrm>
            <a:prstGeom prst="rect">
              <a:avLst/>
            </a:prstGeom>
          </p:spPr>
        </p:pic>
      </p:grpSp>
      <p:sp>
        <p:nvSpPr>
          <p:cNvPr id="2" name="Rectangle: Rounded Corners 1">
            <a:extLst>
              <a:ext uri="{FF2B5EF4-FFF2-40B4-BE49-F238E27FC236}">
                <a16:creationId xmlns:a16="http://schemas.microsoft.com/office/drawing/2014/main" id="{BB2EF4B7-2B37-7EA3-46B5-CC1B0F87691B}"/>
              </a:ext>
            </a:extLst>
          </p:cNvPr>
          <p:cNvSpPr/>
          <p:nvPr/>
        </p:nvSpPr>
        <p:spPr>
          <a:xfrm>
            <a:off x="828431" y="681037"/>
            <a:ext cx="10535138" cy="54172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Bănică, A., Istrate, M., &amp; Muntele, I. (2017). Challenges for the Resilience Capacity of Romanian Shrinking Cities. </a:t>
            </a:r>
            <a:r>
              <a:rPr lang="en-GB" sz="1200" i="1" dirty="0">
                <a:effectLst/>
                <a:latin typeface="Calibri" panose="020F0502020204030204" pitchFamily="34" charset="0"/>
                <a:ea typeface="Calibri" panose="020F0502020204030204" pitchFamily="34" charset="0"/>
                <a:cs typeface="Calibri" panose="020F0502020204030204" pitchFamily="34" charset="0"/>
              </a:rPr>
              <a:t>Sustainability</a:t>
            </a:r>
            <a:r>
              <a:rPr lang="en-GB" sz="1200" dirty="0">
                <a:effectLst/>
                <a:latin typeface="Calibri" panose="020F0502020204030204" pitchFamily="34" charset="0"/>
                <a:ea typeface="Calibri" panose="020F0502020204030204" pitchFamily="34" charset="0"/>
                <a:cs typeface="Calibri" panose="020F0502020204030204" pitchFamily="34" charset="0"/>
              </a:rPr>
              <a:t>, </a:t>
            </a:r>
            <a:r>
              <a:rPr lang="en-GB" sz="1200" i="1" dirty="0">
                <a:effectLst/>
                <a:latin typeface="Calibri" panose="020F0502020204030204" pitchFamily="34" charset="0"/>
                <a:ea typeface="Calibri" panose="020F0502020204030204" pitchFamily="34" charset="0"/>
                <a:cs typeface="Calibri" panose="020F0502020204030204" pitchFamily="34" charset="0"/>
              </a:rPr>
              <a:t>9</a:t>
            </a:r>
            <a:r>
              <a:rPr lang="en-GB" sz="1200" dirty="0">
                <a:effectLst/>
                <a:latin typeface="Calibri" panose="020F0502020204030204" pitchFamily="34" charset="0"/>
                <a:ea typeface="Calibri" panose="020F0502020204030204" pitchFamily="34" charset="0"/>
                <a:cs typeface="Calibri" panose="020F0502020204030204" pitchFamily="34" charset="0"/>
              </a:rPr>
              <a:t>(12), 2289. https://doi.org/10.3390/su9122289</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Botta, E. (2018). </a:t>
            </a:r>
            <a:r>
              <a:rPr lang="en-GB" sz="1200" i="1" dirty="0">
                <a:effectLst/>
                <a:latin typeface="Calibri" panose="020F0502020204030204" pitchFamily="34" charset="0"/>
                <a:ea typeface="Calibri" panose="020F0502020204030204" pitchFamily="34" charset="0"/>
                <a:cs typeface="Calibri" panose="020F0502020204030204" pitchFamily="34" charset="0"/>
              </a:rPr>
              <a:t>A Review of “Transition Management” Strategies: Lessons for advancing the green low-carbon transition</a:t>
            </a:r>
            <a:r>
              <a:rPr lang="en-GB" sz="1200" dirty="0">
                <a:effectLst/>
                <a:latin typeface="Calibri" panose="020F0502020204030204" pitchFamily="34" charset="0"/>
                <a:ea typeface="Calibri" panose="020F0502020204030204" pitchFamily="34" charset="0"/>
                <a:cs typeface="Calibri" panose="020F0502020204030204" pitchFamily="34" charset="0"/>
              </a:rPr>
              <a:t>. 64.</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Brauers, H., &amp; Oei, P.-Y. (2020). The political economy of coal in Poland: Drivers and barriers for a shift away from fossil fuels. </a:t>
            </a:r>
            <a:r>
              <a:rPr lang="en-GB" sz="1200" i="1" dirty="0">
                <a:effectLst/>
                <a:latin typeface="Calibri" panose="020F0502020204030204" pitchFamily="34" charset="0"/>
                <a:ea typeface="Calibri" panose="020F0502020204030204" pitchFamily="34" charset="0"/>
                <a:cs typeface="Calibri" panose="020F0502020204030204" pitchFamily="34" charset="0"/>
              </a:rPr>
              <a:t>Energy Policy</a:t>
            </a:r>
            <a:r>
              <a:rPr lang="en-GB" sz="1200" dirty="0">
                <a:effectLst/>
                <a:latin typeface="Calibri" panose="020F0502020204030204" pitchFamily="34" charset="0"/>
                <a:ea typeface="Calibri" panose="020F0502020204030204" pitchFamily="34" charset="0"/>
                <a:cs typeface="Calibri" panose="020F0502020204030204" pitchFamily="34" charset="0"/>
              </a:rPr>
              <a:t>, </a:t>
            </a:r>
            <a:r>
              <a:rPr lang="en-GB" sz="1200" i="1" dirty="0">
                <a:effectLst/>
                <a:latin typeface="Calibri" panose="020F0502020204030204" pitchFamily="34" charset="0"/>
                <a:ea typeface="Calibri" panose="020F0502020204030204" pitchFamily="34" charset="0"/>
                <a:cs typeface="Calibri" panose="020F0502020204030204" pitchFamily="34" charset="0"/>
              </a:rPr>
              <a:t>144</a:t>
            </a:r>
            <a:r>
              <a:rPr lang="en-GB" sz="1200" dirty="0">
                <a:effectLst/>
                <a:latin typeface="Calibri" panose="020F0502020204030204" pitchFamily="34" charset="0"/>
                <a:ea typeface="Calibri" panose="020F0502020204030204" pitchFamily="34" charset="0"/>
                <a:cs typeface="Calibri" panose="020F0502020204030204" pitchFamily="34" charset="0"/>
              </a:rPr>
              <a:t>, 111621. https://doi.org/10.1016/j.enpol.2020.111621</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Caldecott, B., Sartor, O., Spencer, T., IDDRI, &amp; Climate Strategies. (2017). </a:t>
            </a:r>
            <a:r>
              <a:rPr lang="en-GB" sz="1200" i="1" dirty="0">
                <a:effectLst/>
                <a:latin typeface="Calibri" panose="020F0502020204030204" pitchFamily="34" charset="0"/>
                <a:ea typeface="Calibri" panose="020F0502020204030204" pitchFamily="34" charset="0"/>
                <a:cs typeface="Calibri" panose="020F0502020204030204" pitchFamily="34" charset="0"/>
              </a:rPr>
              <a:t>Lessons from previous ‘COAL TRANSITIONS.’</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Cameron, A., Claeys, D. G., Midőes, C., &amp; Tagliapietra, D. S. (2020). </a:t>
            </a:r>
            <a:r>
              <a:rPr lang="en-GB" sz="1200" i="1" dirty="0">
                <a:effectLst/>
                <a:latin typeface="Calibri" panose="020F0502020204030204" pitchFamily="34" charset="0"/>
                <a:ea typeface="Calibri" panose="020F0502020204030204" pitchFamily="34" charset="0"/>
                <a:cs typeface="Calibri" panose="020F0502020204030204" pitchFamily="34" charset="0"/>
              </a:rPr>
              <a:t>A Just Transition Fund—How the EU budget can best assist in the necessary transition from fossil fuels to sustainable energy</a:t>
            </a:r>
            <a:r>
              <a:rPr lang="en-GB" sz="1200" dirty="0">
                <a:effectLst/>
                <a:latin typeface="Calibri" panose="020F0502020204030204" pitchFamily="34" charset="0"/>
                <a:ea typeface="Calibri" panose="020F0502020204030204" pitchFamily="34" charset="0"/>
                <a:cs typeface="Calibri" panose="020F0502020204030204" pitchFamily="34" charset="0"/>
              </a:rPr>
              <a:t>. 120.</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Campbell, S., &amp; Coenen, L. (2017). </a:t>
            </a:r>
            <a:r>
              <a:rPr lang="en-GB" sz="1200" i="1" dirty="0">
                <a:effectLst/>
                <a:latin typeface="Calibri" panose="020F0502020204030204" pitchFamily="34" charset="0"/>
                <a:ea typeface="Calibri" panose="020F0502020204030204" pitchFamily="34" charset="0"/>
                <a:cs typeface="Calibri" panose="020F0502020204030204" pitchFamily="34" charset="0"/>
              </a:rPr>
              <a:t>Transitioning beyond coal: Lessons from the structural renewal of Europe’s old industrial regions</a:t>
            </a:r>
            <a:r>
              <a:rPr lang="en-GB" sz="1200" dirty="0">
                <a:effectLst/>
                <a:latin typeface="Calibri" panose="020F0502020204030204" pitchFamily="34" charset="0"/>
                <a:ea typeface="Calibri" panose="020F0502020204030204" pitchFamily="34" charset="0"/>
                <a:cs typeface="Calibri" panose="020F0502020204030204" pitchFamily="34" charset="0"/>
              </a:rPr>
              <a:t> [CCEP Working Paper]. Centre for Climate &amp; Energy Policy, Crawford School of Public Policy, The Australian National University. https://econpapers.repec.org/paper/eenccepwp/1709.htm</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Cardno, C. (2003). </a:t>
            </a:r>
            <a:r>
              <a:rPr lang="en-GB" sz="1200" i="1" dirty="0">
                <a:effectLst/>
                <a:latin typeface="Calibri" panose="020F0502020204030204" pitchFamily="34" charset="0"/>
                <a:ea typeface="Calibri" panose="020F0502020204030204" pitchFamily="34" charset="0"/>
                <a:cs typeface="Calibri" panose="020F0502020204030204" pitchFamily="34" charset="0"/>
              </a:rPr>
              <a:t>Action Research: A Developmental Approach</a:t>
            </a:r>
            <a:r>
              <a:rPr lang="en-GB" sz="1200" dirty="0">
                <a:effectLst/>
                <a:latin typeface="Calibri" panose="020F0502020204030204" pitchFamily="34" charset="0"/>
                <a:ea typeface="Calibri" panose="020F0502020204030204" pitchFamily="34" charset="0"/>
                <a:cs typeface="Calibri" panose="020F0502020204030204" pitchFamily="34" charset="0"/>
              </a:rPr>
              <a:t>. New Zealand Council for Educational Research, P.</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Kelemen, A. (2020). </a:t>
            </a:r>
            <a:r>
              <a:rPr lang="en-GB" sz="1200" i="1" dirty="0">
                <a:effectLst/>
                <a:latin typeface="Calibri" panose="020F0502020204030204" pitchFamily="34" charset="0"/>
                <a:ea typeface="Calibri" panose="020F0502020204030204" pitchFamily="34" charset="0"/>
                <a:cs typeface="Calibri" panose="020F0502020204030204" pitchFamily="34" charset="0"/>
              </a:rPr>
              <a:t>Supporting sustainability transitions under the European Green Deal with cohesion policy</a:t>
            </a:r>
            <a:r>
              <a:rPr lang="en-GB" sz="1200" dirty="0">
                <a:effectLst/>
                <a:latin typeface="Calibri" panose="020F0502020204030204" pitchFamily="34" charset="0"/>
                <a:ea typeface="Calibri" panose="020F0502020204030204" pitchFamily="34" charset="0"/>
                <a:cs typeface="Calibri" panose="020F0502020204030204" pitchFamily="34" charset="0"/>
              </a:rPr>
              <a:t>. Directorate-General for Regional and Urban Policy. https://ec.europa.eu/regional_policy/sources/docgener/studies/pdf/report_sust_transit_en.pdf</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Kemmis, S., McTaggart, R., &amp; Nixon, R. (2014). </a:t>
            </a:r>
            <a:r>
              <a:rPr lang="en-GB" sz="1200" i="1" dirty="0">
                <a:effectLst/>
                <a:latin typeface="Calibri" panose="020F0502020204030204" pitchFamily="34" charset="0"/>
                <a:ea typeface="Calibri" panose="020F0502020204030204" pitchFamily="34" charset="0"/>
                <a:cs typeface="Calibri" panose="020F0502020204030204" pitchFamily="34" charset="0"/>
              </a:rPr>
              <a:t>The Action Research Planner</a:t>
            </a:r>
            <a:r>
              <a:rPr lang="en-GB" sz="1200" dirty="0">
                <a:effectLst/>
                <a:latin typeface="Calibri" panose="020F0502020204030204" pitchFamily="34" charset="0"/>
                <a:ea typeface="Calibri" panose="020F0502020204030204" pitchFamily="34" charset="0"/>
                <a:cs typeface="Calibri" panose="020F0502020204030204" pitchFamily="34" charset="0"/>
              </a:rPr>
              <a:t>. Springer Singapore. https://doi.org/10.1007/978-981-4560-67-2</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Kideckel, D. (1996). </a:t>
            </a:r>
            <a:r>
              <a:rPr lang="en-GB" sz="1200" i="1" dirty="0">
                <a:effectLst/>
                <a:latin typeface="Calibri" panose="020F0502020204030204" pitchFamily="34" charset="0"/>
                <a:ea typeface="Calibri" panose="020F0502020204030204" pitchFamily="34" charset="0"/>
                <a:cs typeface="Calibri" panose="020F0502020204030204" pitchFamily="34" charset="0"/>
              </a:rPr>
              <a:t>JIU LABOR AND SOCIETY IN THE VALLEY AND FAGARAS REGIONS OF ROMANIA, PART I :</a:t>
            </a:r>
            <a:r>
              <a:rPr lang="en-GB" sz="1200" dirty="0">
                <a:effectLst/>
                <a:latin typeface="Calibri" panose="020F0502020204030204" pitchFamily="34" charset="0"/>
                <a:ea typeface="Calibri" panose="020F0502020204030204" pitchFamily="34" charset="0"/>
                <a:cs typeface="Calibri" panose="020F0502020204030204" pitchFamily="34" charset="0"/>
              </a:rPr>
              <a:t> 40.</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Schmitz, S., &amp; Lekane Tsobgou, D. (2016). Developing tourism products and new partnerships through participatory action research in rural Cameroon. </a:t>
            </a:r>
            <a:r>
              <a:rPr lang="en-GB" sz="1200" i="1" dirty="0">
                <a:effectLst/>
                <a:latin typeface="Calibri" panose="020F0502020204030204" pitchFamily="34" charset="0"/>
                <a:ea typeface="Calibri" panose="020F0502020204030204" pitchFamily="34" charset="0"/>
                <a:cs typeface="Calibri" panose="020F0502020204030204" pitchFamily="34" charset="0"/>
              </a:rPr>
              <a:t>Geographical Research</a:t>
            </a:r>
            <a:r>
              <a:rPr lang="en-GB" sz="1200" dirty="0">
                <a:effectLst/>
                <a:latin typeface="Calibri" panose="020F0502020204030204" pitchFamily="34" charset="0"/>
                <a:ea typeface="Calibri" panose="020F0502020204030204" pitchFamily="34" charset="0"/>
                <a:cs typeface="Calibri" panose="020F0502020204030204" pitchFamily="34" charset="0"/>
              </a:rPr>
              <a:t>, </a:t>
            </a:r>
            <a:r>
              <a:rPr lang="en-GB" sz="1200" i="1" dirty="0">
                <a:effectLst/>
                <a:latin typeface="Calibri" panose="020F0502020204030204" pitchFamily="34" charset="0"/>
                <a:ea typeface="Calibri" panose="020F0502020204030204" pitchFamily="34" charset="0"/>
                <a:cs typeface="Calibri" panose="020F0502020204030204" pitchFamily="34" charset="0"/>
              </a:rPr>
              <a:t>54</a:t>
            </a:r>
            <a:r>
              <a:rPr lang="en-GB" sz="1200" dirty="0">
                <a:effectLst/>
                <a:latin typeface="Calibri" panose="020F0502020204030204" pitchFamily="34" charset="0"/>
                <a:ea typeface="Calibri" panose="020F0502020204030204" pitchFamily="34" charset="0"/>
                <a:cs typeface="Calibri" panose="020F0502020204030204" pitchFamily="34" charset="0"/>
              </a:rPr>
              <a:t>(2), 143–152. https://doi.org/10.1111/1745-5871.12174</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Weichselgartner, J., &amp; Kelman, I. (2015). Geographies of resilience: Challenges and opportunities of a descriptive concept. </a:t>
            </a:r>
            <a:r>
              <a:rPr lang="en-GB" sz="1200" i="1" dirty="0">
                <a:effectLst/>
                <a:latin typeface="Calibri" panose="020F0502020204030204" pitchFamily="34" charset="0"/>
                <a:ea typeface="Calibri" panose="020F0502020204030204" pitchFamily="34" charset="0"/>
                <a:cs typeface="Calibri" panose="020F0502020204030204" pitchFamily="34" charset="0"/>
              </a:rPr>
              <a:t>Progress in Human Geography</a:t>
            </a:r>
            <a:r>
              <a:rPr lang="en-GB" sz="1200" dirty="0">
                <a:effectLst/>
                <a:latin typeface="Calibri" panose="020F0502020204030204" pitchFamily="34" charset="0"/>
                <a:ea typeface="Calibri" panose="020F0502020204030204" pitchFamily="34" charset="0"/>
                <a:cs typeface="Calibri" panose="020F0502020204030204" pitchFamily="34" charset="0"/>
              </a:rPr>
              <a:t>, </a:t>
            </a:r>
            <a:r>
              <a:rPr lang="en-GB" sz="1200" i="1" dirty="0">
                <a:effectLst/>
                <a:latin typeface="Calibri" panose="020F0502020204030204" pitchFamily="34" charset="0"/>
                <a:ea typeface="Calibri" panose="020F0502020204030204" pitchFamily="34" charset="0"/>
                <a:cs typeface="Calibri" panose="020F0502020204030204" pitchFamily="34" charset="0"/>
              </a:rPr>
              <a:t>39</a:t>
            </a:r>
            <a:r>
              <a:rPr lang="en-GB" sz="1200" dirty="0">
                <a:effectLst/>
                <a:latin typeface="Calibri" panose="020F0502020204030204" pitchFamily="34" charset="0"/>
                <a:ea typeface="Calibri" panose="020F0502020204030204" pitchFamily="34" charset="0"/>
                <a:cs typeface="Calibri" panose="020F0502020204030204" pitchFamily="34" charset="0"/>
              </a:rPr>
              <a:t>(3), 249–267. https://doi.org/10.1177/0309132513518834</a:t>
            </a:r>
            <a:endParaRPr lang="en-GB"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8259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04E5AE-66FC-3247-428D-5AC52AB8FA2D}"/>
              </a:ext>
            </a:extLst>
          </p:cNvPr>
          <p:cNvSpPr/>
          <p:nvPr/>
        </p:nvSpPr>
        <p:spPr>
          <a:xfrm>
            <a:off x="328612" y="6186486"/>
            <a:ext cx="11632406" cy="511969"/>
          </a:xfrm>
          <a:prstGeom prst="rect">
            <a:avLst/>
          </a:prstGeom>
          <a:solidFill>
            <a:srgbClr val="F5F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Calibri"/>
            </a:endParaRPr>
          </a:p>
        </p:txBody>
      </p:sp>
      <p:sp>
        <p:nvSpPr>
          <p:cNvPr id="5" name="Slide Number Placeholder 4">
            <a:extLst>
              <a:ext uri="{FF2B5EF4-FFF2-40B4-BE49-F238E27FC236}">
                <a16:creationId xmlns:a16="http://schemas.microsoft.com/office/drawing/2014/main" id="{68BEF207-5B2E-A891-7A2E-C7D76ED62C59}"/>
              </a:ext>
            </a:extLst>
          </p:cNvPr>
          <p:cNvSpPr>
            <a:spLocks noGrp="1"/>
          </p:cNvSpPr>
          <p:nvPr>
            <p:ph type="sldNum" sz="quarter" idx="12"/>
          </p:nvPr>
        </p:nvSpPr>
        <p:spPr>
          <a:xfrm>
            <a:off x="834292" y="6254689"/>
            <a:ext cx="2743200" cy="365125"/>
          </a:xfrm>
        </p:spPr>
        <p:txBody>
          <a:bodyPr/>
          <a:lstStyle/>
          <a:p>
            <a:pPr algn="l"/>
            <a:fld id="{27C6CCC6-2BE5-4E42-96A4-D1E8E81A3D8E}" type="slidenum">
              <a:rPr lang="fr-FR" dirty="0" smtClean="0"/>
              <a:pPr algn="l"/>
              <a:t>2</a:t>
            </a:fld>
            <a:endParaRPr lang="en-US" dirty="0">
              <a:solidFill>
                <a:schemeClr val="bg1"/>
              </a:solidFill>
              <a:cs typeface="Calibri"/>
            </a:endParaRPr>
          </a:p>
        </p:txBody>
      </p:sp>
      <p:sp>
        <p:nvSpPr>
          <p:cNvPr id="14" name="Content Placeholder 13">
            <a:extLst>
              <a:ext uri="{FF2B5EF4-FFF2-40B4-BE49-F238E27FC236}">
                <a16:creationId xmlns:a16="http://schemas.microsoft.com/office/drawing/2014/main" id="{7C50CB9C-384D-BAC2-2798-94CA8A5D707C}"/>
              </a:ext>
            </a:extLst>
          </p:cNvPr>
          <p:cNvSpPr>
            <a:spLocks noGrp="1"/>
          </p:cNvSpPr>
          <p:nvPr>
            <p:ph idx="1"/>
          </p:nvPr>
        </p:nvSpPr>
        <p:spPr>
          <a:xfrm>
            <a:off x="828431" y="437745"/>
            <a:ext cx="10535138" cy="5739218"/>
          </a:xfrm>
        </p:spPr>
        <p:txBody>
          <a:bodyPr vert="horz" lIns="91440" tIns="45720" rIns="91440" bIns="45720" rtlCol="0" anchor="t">
            <a:normAutofit/>
          </a:bodyPr>
          <a:lstStyle/>
          <a:p>
            <a:pPr marL="0" indent="0" algn="ctr">
              <a:buNone/>
            </a:pPr>
            <a:r>
              <a:rPr lang="fr-FR" b="1" dirty="0">
                <a:cs typeface="Calibri"/>
              </a:rPr>
              <a:t>Le territoire étudié par la recherche-action</a:t>
            </a:r>
            <a:r>
              <a:rPr lang="ro-RO" b="1" dirty="0">
                <a:cs typeface="Calibri"/>
              </a:rPr>
              <a:t> :</a:t>
            </a:r>
            <a:endParaRPr lang="en-US" b="1" dirty="0">
              <a:cs typeface="Calibri"/>
            </a:endParaRPr>
          </a:p>
        </p:txBody>
      </p:sp>
      <p:grpSp>
        <p:nvGrpSpPr>
          <p:cNvPr id="28" name="Group 27">
            <a:extLst>
              <a:ext uri="{FF2B5EF4-FFF2-40B4-BE49-F238E27FC236}">
                <a16:creationId xmlns:a16="http://schemas.microsoft.com/office/drawing/2014/main" id="{E810D5BF-8E07-DCE4-EFD9-1717333F7372}"/>
              </a:ext>
            </a:extLst>
          </p:cNvPr>
          <p:cNvGrpSpPr/>
          <p:nvPr/>
        </p:nvGrpSpPr>
        <p:grpSpPr>
          <a:xfrm>
            <a:off x="9686685" y="6176963"/>
            <a:ext cx="2274333" cy="510737"/>
            <a:chOff x="3671893" y="5731871"/>
            <a:chExt cx="2970078" cy="689330"/>
          </a:xfrm>
        </p:grpSpPr>
        <p:pic>
          <p:nvPicPr>
            <p:cNvPr id="21" name="Picture 10">
              <a:extLst>
                <a:ext uri="{FF2B5EF4-FFF2-40B4-BE49-F238E27FC236}">
                  <a16:creationId xmlns:a16="http://schemas.microsoft.com/office/drawing/2014/main" id="{6F55450E-35E3-B710-9FE3-3FECDAD8E5CC}"/>
                </a:ext>
              </a:extLst>
            </p:cNvPr>
            <p:cNvPicPr>
              <a:picLocks noChangeAspect="1"/>
            </p:cNvPicPr>
            <p:nvPr/>
          </p:nvPicPr>
          <p:blipFill>
            <a:blip r:embed="rId2"/>
            <a:stretch>
              <a:fillRect/>
            </a:stretch>
          </p:blipFill>
          <p:spPr>
            <a:xfrm>
              <a:off x="6021257" y="5734267"/>
              <a:ext cx="620714" cy="686360"/>
            </a:xfrm>
            <a:prstGeom prst="rect">
              <a:avLst/>
            </a:prstGeom>
          </p:spPr>
        </p:pic>
        <p:pic>
          <p:nvPicPr>
            <p:cNvPr id="23" name="Picture 12">
              <a:extLst>
                <a:ext uri="{FF2B5EF4-FFF2-40B4-BE49-F238E27FC236}">
                  <a16:creationId xmlns:a16="http://schemas.microsoft.com/office/drawing/2014/main" id="{9C8D6F01-7D7D-BEF6-C541-CB33FF4973D3}"/>
                </a:ext>
              </a:extLst>
            </p:cNvPr>
            <p:cNvPicPr>
              <a:picLocks noChangeAspect="1"/>
            </p:cNvPicPr>
            <p:nvPr/>
          </p:nvPicPr>
          <p:blipFill>
            <a:blip r:embed="rId3"/>
            <a:stretch>
              <a:fillRect/>
            </a:stretch>
          </p:blipFill>
          <p:spPr>
            <a:xfrm>
              <a:off x="5471072" y="5733693"/>
              <a:ext cx="523564" cy="687508"/>
            </a:xfrm>
            <a:prstGeom prst="rect">
              <a:avLst/>
            </a:prstGeom>
          </p:spPr>
        </p:pic>
        <p:pic>
          <p:nvPicPr>
            <p:cNvPr id="27" name="Picture 24">
              <a:extLst>
                <a:ext uri="{FF2B5EF4-FFF2-40B4-BE49-F238E27FC236}">
                  <a16:creationId xmlns:a16="http://schemas.microsoft.com/office/drawing/2014/main" id="{A4477BAB-8120-0337-6F5C-2D262152DC7D}"/>
                </a:ext>
              </a:extLst>
            </p:cNvPr>
            <p:cNvPicPr>
              <a:picLocks noChangeAspect="1"/>
            </p:cNvPicPr>
            <p:nvPr/>
          </p:nvPicPr>
          <p:blipFill>
            <a:blip r:embed="rId4"/>
            <a:stretch>
              <a:fillRect/>
            </a:stretch>
          </p:blipFill>
          <p:spPr>
            <a:xfrm>
              <a:off x="3671893" y="5731871"/>
              <a:ext cx="1753938" cy="687124"/>
            </a:xfrm>
            <a:prstGeom prst="rect">
              <a:avLst/>
            </a:prstGeom>
          </p:spPr>
        </p:pic>
      </p:grpSp>
      <p:pic>
        <p:nvPicPr>
          <p:cNvPr id="2" name="Picture 1">
            <a:extLst>
              <a:ext uri="{FF2B5EF4-FFF2-40B4-BE49-F238E27FC236}">
                <a16:creationId xmlns:a16="http://schemas.microsoft.com/office/drawing/2014/main" id="{DA7236AA-D1CD-BDEE-3F70-A3288C85E8FC}"/>
              </a:ext>
            </a:extLst>
          </p:cNvPr>
          <p:cNvPicPr>
            <a:picLocks noChangeAspect="1"/>
          </p:cNvPicPr>
          <p:nvPr/>
        </p:nvPicPr>
        <p:blipFill>
          <a:blip r:embed="rId5"/>
          <a:stretch>
            <a:fillRect/>
          </a:stretch>
        </p:blipFill>
        <p:spPr>
          <a:xfrm>
            <a:off x="4636796" y="1172723"/>
            <a:ext cx="6726773" cy="4900660"/>
          </a:xfrm>
          <a:prstGeom prst="rect">
            <a:avLst/>
          </a:prstGeom>
        </p:spPr>
      </p:pic>
      <p:sp>
        <p:nvSpPr>
          <p:cNvPr id="3" name="Rectangle: Rounded Corners 2">
            <a:extLst>
              <a:ext uri="{FF2B5EF4-FFF2-40B4-BE49-F238E27FC236}">
                <a16:creationId xmlns:a16="http://schemas.microsoft.com/office/drawing/2014/main" id="{CEB6C0B7-B96F-1966-4CB5-2EFA7C635FB2}"/>
              </a:ext>
            </a:extLst>
          </p:cNvPr>
          <p:cNvSpPr/>
          <p:nvPr/>
        </p:nvSpPr>
        <p:spPr>
          <a:xfrm>
            <a:off x="882742" y="1172723"/>
            <a:ext cx="3597990" cy="4935122"/>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ro-RO" sz="1700" dirty="0"/>
              <a:t>M</a:t>
            </a:r>
            <a:r>
              <a:rPr lang="fr-FR" sz="1700" dirty="0"/>
              <a:t>icrorégion au sud-est du comté de Hunedoara (Transylvanie)</a:t>
            </a:r>
            <a:r>
              <a:rPr lang="ro-RO" sz="1700" dirty="0"/>
              <a:t> </a:t>
            </a:r>
            <a:r>
              <a:rPr lang="fr-FR" sz="1700" dirty="0"/>
              <a:t>composé de six localités urbaines : Petro</a:t>
            </a:r>
            <a:r>
              <a:rPr lang="ro-RO" sz="1700" dirty="0"/>
              <a:t>ș</a:t>
            </a:r>
            <a:r>
              <a:rPr lang="fr-FR" sz="1700" dirty="0"/>
              <a:t>ani, Petrila, Lupeni, </a:t>
            </a:r>
            <a:r>
              <a:rPr lang="ro-RO" sz="1700" dirty="0"/>
              <a:t>Vulcan</a:t>
            </a:r>
            <a:r>
              <a:rPr lang="fr-FR" sz="1700" dirty="0"/>
              <a:t>, Aninoasa et Urican</a:t>
            </a:r>
            <a:r>
              <a:rPr lang="ro-RO" sz="1700" dirty="0"/>
              <a:t>i</a:t>
            </a:r>
          </a:p>
          <a:p>
            <a:pPr marL="285750" indent="-285750">
              <a:buFont typeface="Arial" panose="020B0604020202020204" pitchFamily="34" charset="0"/>
              <a:buChar char="•"/>
            </a:pPr>
            <a:endParaRPr lang="fr-FR" sz="1700" dirty="0"/>
          </a:p>
          <a:p>
            <a:pPr marL="285750" indent="-285750">
              <a:buFont typeface="Arial" panose="020B0604020202020204" pitchFamily="34" charset="0"/>
              <a:buChar char="•"/>
            </a:pPr>
            <a:r>
              <a:rPr lang="ro-RO" sz="1700" dirty="0"/>
              <a:t>L</a:t>
            </a:r>
            <a:r>
              <a:rPr lang="fr-FR" sz="1700" dirty="0"/>
              <a:t>a porte d'entrée du parc national de Retezat, entourée par les monts Retezat et Parâng (2500 m, plus haut sommet) et traversée par la rivière Jiu</a:t>
            </a:r>
          </a:p>
          <a:p>
            <a:endParaRPr lang="ro-RO" sz="1700" dirty="0"/>
          </a:p>
          <a:p>
            <a:pPr marL="285750" indent="-285750">
              <a:buFont typeface="Arial" panose="020B0604020202020204" pitchFamily="34" charset="0"/>
              <a:buChar char="•"/>
            </a:pPr>
            <a:r>
              <a:rPr lang="fr-FR" sz="1700" dirty="0"/>
              <a:t>Population totale : 132 000</a:t>
            </a:r>
            <a:endParaRPr lang="ro-RO" sz="1700" dirty="0"/>
          </a:p>
          <a:p>
            <a:endParaRPr lang="ro-RO" sz="1700" dirty="0"/>
          </a:p>
          <a:p>
            <a:pPr marL="285750" indent="-285750">
              <a:buFont typeface="Arial" panose="020B0604020202020204" pitchFamily="34" charset="0"/>
              <a:buChar char="•"/>
            </a:pPr>
            <a:r>
              <a:rPr lang="fr-FR" sz="1700" dirty="0"/>
              <a:t>Mines opérationnelles : 4</a:t>
            </a:r>
            <a:endParaRPr lang="ro-RO" sz="1700" dirty="0"/>
          </a:p>
          <a:p>
            <a:endParaRPr lang="ro-RO" sz="1700" dirty="0"/>
          </a:p>
          <a:p>
            <a:pPr marL="285750" indent="-285750">
              <a:buFont typeface="Arial" panose="020B0604020202020204" pitchFamily="34" charset="0"/>
              <a:buChar char="•"/>
            </a:pPr>
            <a:r>
              <a:rPr lang="fr-FR" sz="1700" dirty="0"/>
              <a:t>Employés miniers : 4</a:t>
            </a:r>
            <a:r>
              <a:rPr lang="ro-RO" sz="1700" dirty="0"/>
              <a:t> </a:t>
            </a:r>
            <a:r>
              <a:rPr lang="fr-FR" sz="1700" dirty="0"/>
              <a:t>000</a:t>
            </a:r>
            <a:endParaRPr lang="en-GB" sz="1700" dirty="0"/>
          </a:p>
        </p:txBody>
      </p:sp>
    </p:spTree>
    <p:extLst>
      <p:ext uri="{BB962C8B-B14F-4D97-AF65-F5344CB8AC3E}">
        <p14:creationId xmlns:p14="http://schemas.microsoft.com/office/powerpoint/2010/main" val="1982484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04E5AE-66FC-3247-428D-5AC52AB8FA2D}"/>
              </a:ext>
            </a:extLst>
          </p:cNvPr>
          <p:cNvSpPr/>
          <p:nvPr/>
        </p:nvSpPr>
        <p:spPr>
          <a:xfrm>
            <a:off x="406434" y="6175530"/>
            <a:ext cx="11632406" cy="511969"/>
          </a:xfrm>
          <a:prstGeom prst="rect">
            <a:avLst/>
          </a:prstGeom>
          <a:solidFill>
            <a:srgbClr val="F5F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Calibri"/>
            </a:endParaRPr>
          </a:p>
        </p:txBody>
      </p:sp>
      <p:sp>
        <p:nvSpPr>
          <p:cNvPr id="5" name="Slide Number Placeholder 4">
            <a:extLst>
              <a:ext uri="{FF2B5EF4-FFF2-40B4-BE49-F238E27FC236}">
                <a16:creationId xmlns:a16="http://schemas.microsoft.com/office/drawing/2014/main" id="{68BEF207-5B2E-A891-7A2E-C7D76ED62C59}"/>
              </a:ext>
            </a:extLst>
          </p:cNvPr>
          <p:cNvSpPr>
            <a:spLocks noGrp="1"/>
          </p:cNvSpPr>
          <p:nvPr>
            <p:ph type="sldNum" sz="quarter" idx="12"/>
          </p:nvPr>
        </p:nvSpPr>
        <p:spPr>
          <a:xfrm>
            <a:off x="834292" y="6254689"/>
            <a:ext cx="2743200" cy="365125"/>
          </a:xfrm>
        </p:spPr>
        <p:txBody>
          <a:bodyPr/>
          <a:lstStyle/>
          <a:p>
            <a:pPr algn="l"/>
            <a:fld id="{27C6CCC6-2BE5-4E42-96A4-D1E8E81A3D8E}" type="slidenum">
              <a:rPr lang="fr-FR" dirty="0" smtClean="0"/>
              <a:pPr algn="l"/>
              <a:t>3</a:t>
            </a:fld>
            <a:endParaRPr lang="en-US" dirty="0">
              <a:solidFill>
                <a:schemeClr val="bg1"/>
              </a:solidFill>
              <a:cs typeface="Calibri"/>
            </a:endParaRPr>
          </a:p>
        </p:txBody>
      </p:sp>
      <p:sp>
        <p:nvSpPr>
          <p:cNvPr id="14" name="Content Placeholder 13">
            <a:extLst>
              <a:ext uri="{FF2B5EF4-FFF2-40B4-BE49-F238E27FC236}">
                <a16:creationId xmlns:a16="http://schemas.microsoft.com/office/drawing/2014/main" id="{7C50CB9C-384D-BAC2-2798-94CA8A5D707C}"/>
              </a:ext>
            </a:extLst>
          </p:cNvPr>
          <p:cNvSpPr>
            <a:spLocks noGrp="1"/>
          </p:cNvSpPr>
          <p:nvPr>
            <p:ph idx="1"/>
          </p:nvPr>
        </p:nvSpPr>
        <p:spPr>
          <a:xfrm>
            <a:off x="828431" y="544749"/>
            <a:ext cx="10535138" cy="5632214"/>
          </a:xfrm>
        </p:spPr>
        <p:txBody>
          <a:bodyPr vert="horz" lIns="91440" tIns="45720" rIns="91440" bIns="45720" rtlCol="0" anchor="t">
            <a:normAutofit/>
          </a:bodyPr>
          <a:lstStyle/>
          <a:p>
            <a:pPr marL="0" indent="0" algn="ctr">
              <a:buNone/>
            </a:pPr>
            <a:r>
              <a:rPr lang="fr-FR" b="1" dirty="0">
                <a:cs typeface="Calibri"/>
              </a:rPr>
              <a:t>Contexte historique</a:t>
            </a:r>
            <a:endParaRPr lang="ro-RO" b="1" dirty="0">
              <a:cs typeface="Calibri"/>
            </a:endParaRPr>
          </a:p>
          <a:p>
            <a:pPr marL="0" indent="0" algn="ctr">
              <a:buNone/>
            </a:pPr>
            <a:r>
              <a:rPr lang="fr-FR" sz="2400" dirty="0">
                <a:solidFill>
                  <a:schemeClr val="accent6"/>
                </a:solidFill>
                <a:cs typeface="Calibri"/>
              </a:rPr>
              <a:t>Vallée de Jiu : laboratoire de transition</a:t>
            </a:r>
            <a:r>
              <a:rPr lang="ro-RO" sz="2400" dirty="0">
                <a:solidFill>
                  <a:schemeClr val="accent6"/>
                </a:solidFill>
                <a:cs typeface="Calibri"/>
              </a:rPr>
              <a:t>s</a:t>
            </a:r>
            <a:endParaRPr lang="en-US" sz="2400" dirty="0" err="1">
              <a:solidFill>
                <a:schemeClr val="accent6"/>
              </a:solidFill>
              <a:cs typeface="Calibri"/>
            </a:endParaRPr>
          </a:p>
        </p:txBody>
      </p:sp>
      <p:grpSp>
        <p:nvGrpSpPr>
          <p:cNvPr id="28" name="Group 27">
            <a:extLst>
              <a:ext uri="{FF2B5EF4-FFF2-40B4-BE49-F238E27FC236}">
                <a16:creationId xmlns:a16="http://schemas.microsoft.com/office/drawing/2014/main" id="{E810D5BF-8E07-DCE4-EFD9-1717333F7372}"/>
              </a:ext>
            </a:extLst>
          </p:cNvPr>
          <p:cNvGrpSpPr/>
          <p:nvPr/>
        </p:nvGrpSpPr>
        <p:grpSpPr>
          <a:xfrm>
            <a:off x="9686685" y="6176963"/>
            <a:ext cx="2274333" cy="510737"/>
            <a:chOff x="3671893" y="5731871"/>
            <a:chExt cx="2970078" cy="689330"/>
          </a:xfrm>
        </p:grpSpPr>
        <p:pic>
          <p:nvPicPr>
            <p:cNvPr id="21" name="Picture 10">
              <a:extLst>
                <a:ext uri="{FF2B5EF4-FFF2-40B4-BE49-F238E27FC236}">
                  <a16:creationId xmlns:a16="http://schemas.microsoft.com/office/drawing/2014/main" id="{6F55450E-35E3-B710-9FE3-3FECDAD8E5CC}"/>
                </a:ext>
              </a:extLst>
            </p:cNvPr>
            <p:cNvPicPr>
              <a:picLocks noChangeAspect="1"/>
            </p:cNvPicPr>
            <p:nvPr/>
          </p:nvPicPr>
          <p:blipFill>
            <a:blip r:embed="rId2"/>
            <a:stretch>
              <a:fillRect/>
            </a:stretch>
          </p:blipFill>
          <p:spPr>
            <a:xfrm>
              <a:off x="6021257" y="5734267"/>
              <a:ext cx="620714" cy="686360"/>
            </a:xfrm>
            <a:prstGeom prst="rect">
              <a:avLst/>
            </a:prstGeom>
          </p:spPr>
        </p:pic>
        <p:pic>
          <p:nvPicPr>
            <p:cNvPr id="23" name="Picture 12">
              <a:extLst>
                <a:ext uri="{FF2B5EF4-FFF2-40B4-BE49-F238E27FC236}">
                  <a16:creationId xmlns:a16="http://schemas.microsoft.com/office/drawing/2014/main" id="{9C8D6F01-7D7D-BEF6-C541-CB33FF4973D3}"/>
                </a:ext>
              </a:extLst>
            </p:cNvPr>
            <p:cNvPicPr>
              <a:picLocks noChangeAspect="1"/>
            </p:cNvPicPr>
            <p:nvPr/>
          </p:nvPicPr>
          <p:blipFill>
            <a:blip r:embed="rId3"/>
            <a:stretch>
              <a:fillRect/>
            </a:stretch>
          </p:blipFill>
          <p:spPr>
            <a:xfrm>
              <a:off x="5471072" y="5733693"/>
              <a:ext cx="523564" cy="687508"/>
            </a:xfrm>
            <a:prstGeom prst="rect">
              <a:avLst/>
            </a:prstGeom>
          </p:spPr>
        </p:pic>
        <p:pic>
          <p:nvPicPr>
            <p:cNvPr id="27" name="Picture 24">
              <a:extLst>
                <a:ext uri="{FF2B5EF4-FFF2-40B4-BE49-F238E27FC236}">
                  <a16:creationId xmlns:a16="http://schemas.microsoft.com/office/drawing/2014/main" id="{A4477BAB-8120-0337-6F5C-2D262152DC7D}"/>
                </a:ext>
              </a:extLst>
            </p:cNvPr>
            <p:cNvPicPr>
              <a:picLocks noChangeAspect="1"/>
            </p:cNvPicPr>
            <p:nvPr/>
          </p:nvPicPr>
          <p:blipFill>
            <a:blip r:embed="rId4"/>
            <a:stretch>
              <a:fillRect/>
            </a:stretch>
          </p:blipFill>
          <p:spPr>
            <a:xfrm>
              <a:off x="3671893" y="5731871"/>
              <a:ext cx="1753938" cy="687124"/>
            </a:xfrm>
            <a:prstGeom prst="rect">
              <a:avLst/>
            </a:prstGeom>
          </p:spPr>
        </p:pic>
      </p:grpSp>
      <p:pic>
        <p:nvPicPr>
          <p:cNvPr id="19" name="Picture 18" descr="Timeline&#10;&#10;Description automatically generated">
            <a:extLst>
              <a:ext uri="{FF2B5EF4-FFF2-40B4-BE49-F238E27FC236}">
                <a16:creationId xmlns:a16="http://schemas.microsoft.com/office/drawing/2014/main" id="{7E72AC0F-CA6C-80F0-98FC-B084B3F431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431" y="1780597"/>
            <a:ext cx="10201330" cy="4317207"/>
          </a:xfrm>
          <a:prstGeom prst="rect">
            <a:avLst/>
          </a:prstGeom>
        </p:spPr>
      </p:pic>
    </p:spTree>
    <p:extLst>
      <p:ext uri="{BB962C8B-B14F-4D97-AF65-F5344CB8AC3E}">
        <p14:creationId xmlns:p14="http://schemas.microsoft.com/office/powerpoint/2010/main" val="3186991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04E5AE-66FC-3247-428D-5AC52AB8FA2D}"/>
              </a:ext>
            </a:extLst>
          </p:cNvPr>
          <p:cNvSpPr/>
          <p:nvPr/>
        </p:nvSpPr>
        <p:spPr>
          <a:xfrm>
            <a:off x="328612" y="6186486"/>
            <a:ext cx="11632406" cy="511969"/>
          </a:xfrm>
          <a:prstGeom prst="rect">
            <a:avLst/>
          </a:prstGeom>
          <a:solidFill>
            <a:srgbClr val="F5F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Calibri"/>
            </a:endParaRPr>
          </a:p>
        </p:txBody>
      </p:sp>
      <p:sp>
        <p:nvSpPr>
          <p:cNvPr id="5" name="Slide Number Placeholder 4">
            <a:extLst>
              <a:ext uri="{FF2B5EF4-FFF2-40B4-BE49-F238E27FC236}">
                <a16:creationId xmlns:a16="http://schemas.microsoft.com/office/drawing/2014/main" id="{68BEF207-5B2E-A891-7A2E-C7D76ED62C59}"/>
              </a:ext>
            </a:extLst>
          </p:cNvPr>
          <p:cNvSpPr>
            <a:spLocks noGrp="1"/>
          </p:cNvSpPr>
          <p:nvPr>
            <p:ph type="sldNum" sz="quarter" idx="12"/>
          </p:nvPr>
        </p:nvSpPr>
        <p:spPr>
          <a:xfrm>
            <a:off x="834292" y="6254689"/>
            <a:ext cx="2743200" cy="365125"/>
          </a:xfrm>
        </p:spPr>
        <p:txBody>
          <a:bodyPr/>
          <a:lstStyle/>
          <a:p>
            <a:pPr algn="l"/>
            <a:fld id="{27C6CCC6-2BE5-4E42-96A4-D1E8E81A3D8E}" type="slidenum">
              <a:rPr lang="fr-FR" dirty="0" smtClean="0"/>
              <a:pPr algn="l"/>
              <a:t>4</a:t>
            </a:fld>
            <a:endParaRPr lang="en-US" dirty="0">
              <a:solidFill>
                <a:schemeClr val="bg1"/>
              </a:solidFill>
              <a:cs typeface="Calibri"/>
            </a:endParaRPr>
          </a:p>
        </p:txBody>
      </p:sp>
      <p:sp>
        <p:nvSpPr>
          <p:cNvPr id="14" name="Content Placeholder 13">
            <a:extLst>
              <a:ext uri="{FF2B5EF4-FFF2-40B4-BE49-F238E27FC236}">
                <a16:creationId xmlns:a16="http://schemas.microsoft.com/office/drawing/2014/main" id="{7C50CB9C-384D-BAC2-2798-94CA8A5D707C}"/>
              </a:ext>
            </a:extLst>
          </p:cNvPr>
          <p:cNvSpPr>
            <a:spLocks noGrp="1"/>
          </p:cNvSpPr>
          <p:nvPr>
            <p:ph idx="1"/>
          </p:nvPr>
        </p:nvSpPr>
        <p:spPr>
          <a:xfrm>
            <a:off x="828431" y="1051559"/>
            <a:ext cx="10475109" cy="5125403"/>
          </a:xfrm>
        </p:spPr>
        <p:txBody>
          <a:bodyPr vert="horz" lIns="91440" tIns="45720" rIns="91440" bIns="45720" rtlCol="0" anchor="t">
            <a:normAutofit/>
          </a:bodyPr>
          <a:lstStyle/>
          <a:p>
            <a:pPr marL="0" indent="0" algn="ctr">
              <a:buNone/>
            </a:pPr>
            <a:r>
              <a:rPr lang="fr-FR" b="1" dirty="0">
                <a:cs typeface="Calibri"/>
              </a:rPr>
              <a:t>Recherche-action ou services de conseil ?</a:t>
            </a:r>
            <a:r>
              <a:rPr lang="ro-RO" b="1" dirty="0">
                <a:cs typeface="Calibri"/>
              </a:rPr>
              <a:t> </a:t>
            </a:r>
          </a:p>
          <a:p>
            <a:pPr marL="0" indent="0" algn="ctr">
              <a:buNone/>
            </a:pPr>
            <a:endParaRPr lang="ro-RO" b="1" dirty="0">
              <a:cs typeface="Calibri"/>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ro-RO" sz="1800" b="0" i="0" u="none" strike="noStrike" kern="1200" cap="none" spc="0" normalizeH="0" baseline="0" noProof="0" dirty="0">
                <a:ln>
                  <a:noFill/>
                </a:ln>
                <a:solidFill>
                  <a:prstClr val="black"/>
                </a:solidFill>
                <a:effectLst/>
                <a:uLnTx/>
                <a:uFillTx/>
                <a:latin typeface="Calibri" panose="020F0502020204030204"/>
                <a:ea typeface="+mn-ea"/>
                <a:cs typeface="Calibri"/>
              </a:rPr>
              <a:t> Tous les deux, mais surtout la recherche-action !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Calibri"/>
              </a:rPr>
              <a:t>Voici 3 choses qui nous attirent vers cette méthodologie :</a:t>
            </a:r>
            <a:endParaRPr kumimoji="0" lang="ro-RO"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algn="ctr">
              <a:buFontTx/>
              <a:buChar char="-"/>
            </a:pPr>
            <a:endParaRPr lang="ro-RO" b="1" dirty="0">
              <a:cs typeface="Calibri"/>
            </a:endParaRPr>
          </a:p>
          <a:p>
            <a:pPr algn="ctr">
              <a:buFontTx/>
              <a:buChar char="-"/>
            </a:pPr>
            <a:endParaRPr lang="ro-RO" b="1" dirty="0">
              <a:cs typeface="Calibri"/>
            </a:endParaRPr>
          </a:p>
          <a:p>
            <a:pPr algn="ctr">
              <a:buFontTx/>
              <a:buChar char="-"/>
            </a:pPr>
            <a:endParaRPr lang="en-US" b="1" dirty="0">
              <a:cs typeface="Calibri"/>
            </a:endParaRPr>
          </a:p>
          <a:p>
            <a:pPr marL="0" indent="0">
              <a:buNone/>
            </a:pPr>
            <a:r>
              <a:rPr lang="ro-RO" dirty="0">
                <a:cs typeface="Calibri"/>
              </a:rPr>
              <a:t>             </a:t>
            </a:r>
          </a:p>
          <a:p>
            <a:pPr marL="0" indent="0">
              <a:buNone/>
            </a:pPr>
            <a:endParaRPr lang="ro-RO" dirty="0">
              <a:cs typeface="Calibri"/>
            </a:endParaRPr>
          </a:p>
          <a:p>
            <a:pPr marL="0" indent="0">
              <a:buNone/>
            </a:pPr>
            <a:r>
              <a:rPr lang="ro-RO" dirty="0">
                <a:cs typeface="Calibri"/>
              </a:rPr>
              <a:t>            </a:t>
            </a:r>
            <a:endParaRPr lang="en-US" dirty="0">
              <a:cs typeface="Calibri"/>
            </a:endParaRPr>
          </a:p>
        </p:txBody>
      </p:sp>
      <p:grpSp>
        <p:nvGrpSpPr>
          <p:cNvPr id="28" name="Group 27">
            <a:extLst>
              <a:ext uri="{FF2B5EF4-FFF2-40B4-BE49-F238E27FC236}">
                <a16:creationId xmlns:a16="http://schemas.microsoft.com/office/drawing/2014/main" id="{E810D5BF-8E07-DCE4-EFD9-1717333F7372}"/>
              </a:ext>
            </a:extLst>
          </p:cNvPr>
          <p:cNvGrpSpPr/>
          <p:nvPr/>
        </p:nvGrpSpPr>
        <p:grpSpPr>
          <a:xfrm>
            <a:off x="9686685" y="6176963"/>
            <a:ext cx="2274333" cy="510737"/>
            <a:chOff x="3671893" y="5731871"/>
            <a:chExt cx="2970078" cy="689330"/>
          </a:xfrm>
        </p:grpSpPr>
        <p:pic>
          <p:nvPicPr>
            <p:cNvPr id="21" name="Picture 10">
              <a:extLst>
                <a:ext uri="{FF2B5EF4-FFF2-40B4-BE49-F238E27FC236}">
                  <a16:creationId xmlns:a16="http://schemas.microsoft.com/office/drawing/2014/main" id="{6F55450E-35E3-B710-9FE3-3FECDAD8E5CC}"/>
                </a:ext>
              </a:extLst>
            </p:cNvPr>
            <p:cNvPicPr>
              <a:picLocks noChangeAspect="1"/>
            </p:cNvPicPr>
            <p:nvPr/>
          </p:nvPicPr>
          <p:blipFill>
            <a:blip r:embed="rId2"/>
            <a:stretch>
              <a:fillRect/>
            </a:stretch>
          </p:blipFill>
          <p:spPr>
            <a:xfrm>
              <a:off x="6021257" y="5734267"/>
              <a:ext cx="620714" cy="686360"/>
            </a:xfrm>
            <a:prstGeom prst="rect">
              <a:avLst/>
            </a:prstGeom>
          </p:spPr>
        </p:pic>
        <p:pic>
          <p:nvPicPr>
            <p:cNvPr id="23" name="Picture 12">
              <a:extLst>
                <a:ext uri="{FF2B5EF4-FFF2-40B4-BE49-F238E27FC236}">
                  <a16:creationId xmlns:a16="http://schemas.microsoft.com/office/drawing/2014/main" id="{9C8D6F01-7D7D-BEF6-C541-CB33FF4973D3}"/>
                </a:ext>
              </a:extLst>
            </p:cNvPr>
            <p:cNvPicPr>
              <a:picLocks noChangeAspect="1"/>
            </p:cNvPicPr>
            <p:nvPr/>
          </p:nvPicPr>
          <p:blipFill>
            <a:blip r:embed="rId3"/>
            <a:stretch>
              <a:fillRect/>
            </a:stretch>
          </p:blipFill>
          <p:spPr>
            <a:xfrm>
              <a:off x="5471072" y="5733693"/>
              <a:ext cx="523564" cy="687508"/>
            </a:xfrm>
            <a:prstGeom prst="rect">
              <a:avLst/>
            </a:prstGeom>
          </p:spPr>
        </p:pic>
        <p:pic>
          <p:nvPicPr>
            <p:cNvPr id="27" name="Picture 24">
              <a:extLst>
                <a:ext uri="{FF2B5EF4-FFF2-40B4-BE49-F238E27FC236}">
                  <a16:creationId xmlns:a16="http://schemas.microsoft.com/office/drawing/2014/main" id="{A4477BAB-8120-0337-6F5C-2D262152DC7D}"/>
                </a:ext>
              </a:extLst>
            </p:cNvPr>
            <p:cNvPicPr>
              <a:picLocks noChangeAspect="1"/>
            </p:cNvPicPr>
            <p:nvPr/>
          </p:nvPicPr>
          <p:blipFill>
            <a:blip r:embed="rId4"/>
            <a:stretch>
              <a:fillRect/>
            </a:stretch>
          </p:blipFill>
          <p:spPr>
            <a:xfrm>
              <a:off x="3671893" y="5731871"/>
              <a:ext cx="1753938" cy="687124"/>
            </a:xfrm>
            <a:prstGeom prst="rect">
              <a:avLst/>
            </a:prstGeom>
          </p:spPr>
        </p:pic>
      </p:grpSp>
      <p:pic>
        <p:nvPicPr>
          <p:cNvPr id="12" name="Picture 11">
            <a:extLst>
              <a:ext uri="{FF2B5EF4-FFF2-40B4-BE49-F238E27FC236}">
                <a16:creationId xmlns:a16="http://schemas.microsoft.com/office/drawing/2014/main" id="{116FF02A-3216-58F7-E58E-2D65F6AAF5BF}"/>
              </a:ext>
            </a:extLst>
          </p:cNvPr>
          <p:cNvPicPr>
            <a:picLocks noChangeAspect="1"/>
          </p:cNvPicPr>
          <p:nvPr/>
        </p:nvPicPr>
        <p:blipFill>
          <a:blip r:embed="rId5"/>
          <a:stretch>
            <a:fillRect/>
          </a:stretch>
        </p:blipFill>
        <p:spPr>
          <a:xfrm>
            <a:off x="5442841" y="2079356"/>
            <a:ext cx="293931" cy="293931"/>
          </a:xfrm>
          <a:prstGeom prst="rect">
            <a:avLst/>
          </a:prstGeom>
        </p:spPr>
      </p:pic>
      <p:sp>
        <p:nvSpPr>
          <p:cNvPr id="13" name="Rectangle: Rounded Corners 12">
            <a:extLst>
              <a:ext uri="{FF2B5EF4-FFF2-40B4-BE49-F238E27FC236}">
                <a16:creationId xmlns:a16="http://schemas.microsoft.com/office/drawing/2014/main" id="{D92A4BE7-F851-34CE-6F0B-185CBE5DA0C9}"/>
              </a:ext>
            </a:extLst>
          </p:cNvPr>
          <p:cNvSpPr/>
          <p:nvPr/>
        </p:nvSpPr>
        <p:spPr>
          <a:xfrm>
            <a:off x="888459" y="2667000"/>
            <a:ext cx="10235973" cy="3464180"/>
          </a:xfrm>
          <a:prstGeom prst="roundRec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la recherche-action implique une collaboration étroite avec tous les acteurs</a:t>
            </a:r>
            <a:endParaRPr kumimoji="0" lang="ro-RO"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indent="-285750">
              <a:buFont typeface="Wingdings" panose="05000000000000000000" pitchFamily="2" charset="2"/>
              <a:buChar char="ü"/>
              <a:defRPr/>
            </a:pPr>
            <a:r>
              <a:rPr kumimoji="0" lang="ro-RO" sz="1800" b="0" i="0" u="none" strike="noStrike" kern="1200" cap="none" spc="0" normalizeH="0" baseline="0" noProof="0" dirty="0">
                <a:ln>
                  <a:noFill/>
                </a:ln>
                <a:solidFill>
                  <a:prstClr val="black"/>
                </a:solidFill>
                <a:effectLst/>
                <a:uLnTx/>
                <a:uFillTx/>
                <a:latin typeface="Calibri" panose="020F0502020204030204"/>
                <a:ea typeface="+mn-ea"/>
                <a:cs typeface="+mn-cs"/>
              </a:rPr>
              <a:t>l</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a recherche-action vise non seulement à co-créer des informations avec les parties prenantes mais aussi à déterminer</a:t>
            </a:r>
            <a:r>
              <a:rPr kumimoji="0" lang="ro-RO"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des changements </a:t>
            </a:r>
            <a:r>
              <a:rPr lang="fr-FR" dirty="0">
                <a:solidFill>
                  <a:prstClr val="black"/>
                </a:solidFill>
              </a:rPr>
              <a:t>d'habitus</a:t>
            </a:r>
            <a:endParaRPr lang="ro-RO" dirty="0">
              <a:solidFill>
                <a:prstClr val="black"/>
              </a:solidFill>
            </a:endParaRPr>
          </a:p>
          <a:p>
            <a:pPr>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FR" dirty="0"/>
              <a:t>la recherche-action peut conduire à une plus grande justice sociale pour les groupes défavorisés</a:t>
            </a:r>
            <a:r>
              <a:rPr lang="ro-RO" dirty="0"/>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ro-RO"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ro-RO" dirty="0"/>
          </a:p>
          <a:p>
            <a:pPr>
              <a:defRPr/>
            </a:pPr>
            <a:r>
              <a:rPr lang="ro-RO" dirty="0"/>
              <a:t>                                                                                               </a:t>
            </a:r>
            <a:r>
              <a:rPr lang="en-US" dirty="0"/>
              <a:t>(Cardno, 2003</a:t>
            </a:r>
            <a:r>
              <a:rPr lang="ro-RO" dirty="0"/>
              <a:t>; </a:t>
            </a:r>
            <a:r>
              <a:rPr lang="fr-FR" dirty="0">
                <a:solidFill>
                  <a:prstClr val="black"/>
                </a:solidFill>
              </a:rPr>
              <a:t>Schmitz &amp; Lekane Tsobgou, 2016</a:t>
            </a:r>
            <a:r>
              <a:rPr lang="ro-RO" dirty="0">
                <a:solidFill>
                  <a:prstClr val="black"/>
                </a:solidFill>
              </a:rPr>
              <a:t>)</a:t>
            </a:r>
            <a:endParaRPr lang="en-GB" dirty="0"/>
          </a:p>
          <a:p>
            <a:pPr marR="0" lvl="0" algn="l" defTabSz="914400" rtl="0" eaLnBrk="1" fontAlgn="auto" latinLnBrk="0" hangingPunct="1">
              <a:lnSpc>
                <a:spcPct val="100000"/>
              </a:lnSpc>
              <a:spcBef>
                <a:spcPts val="0"/>
              </a:spcBef>
              <a:spcAft>
                <a:spcPts val="0"/>
              </a:spcAft>
              <a:buClrTx/>
              <a:buSzTx/>
              <a:tabLst/>
              <a:defRPr/>
            </a:pPr>
            <a:endParaRPr kumimoji="0" lang="ro-RO"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6894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04E5AE-66FC-3247-428D-5AC52AB8FA2D}"/>
              </a:ext>
            </a:extLst>
          </p:cNvPr>
          <p:cNvSpPr/>
          <p:nvPr/>
        </p:nvSpPr>
        <p:spPr>
          <a:xfrm>
            <a:off x="328612" y="6186486"/>
            <a:ext cx="11632406" cy="511969"/>
          </a:xfrm>
          <a:prstGeom prst="rect">
            <a:avLst/>
          </a:prstGeom>
          <a:solidFill>
            <a:srgbClr val="F5F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Calibri"/>
            </a:endParaRPr>
          </a:p>
        </p:txBody>
      </p:sp>
      <p:sp>
        <p:nvSpPr>
          <p:cNvPr id="5" name="Slide Number Placeholder 4">
            <a:extLst>
              <a:ext uri="{FF2B5EF4-FFF2-40B4-BE49-F238E27FC236}">
                <a16:creationId xmlns:a16="http://schemas.microsoft.com/office/drawing/2014/main" id="{68BEF207-5B2E-A891-7A2E-C7D76ED62C59}"/>
              </a:ext>
            </a:extLst>
          </p:cNvPr>
          <p:cNvSpPr>
            <a:spLocks noGrp="1"/>
          </p:cNvSpPr>
          <p:nvPr>
            <p:ph type="sldNum" sz="quarter" idx="12"/>
          </p:nvPr>
        </p:nvSpPr>
        <p:spPr>
          <a:xfrm>
            <a:off x="834292" y="6254689"/>
            <a:ext cx="2743200" cy="365125"/>
          </a:xfrm>
        </p:spPr>
        <p:txBody>
          <a:bodyPr/>
          <a:lstStyle/>
          <a:p>
            <a:pPr algn="l"/>
            <a:fld id="{27C6CCC6-2BE5-4E42-96A4-D1E8E81A3D8E}" type="slidenum">
              <a:rPr lang="fr-FR" dirty="0" smtClean="0"/>
              <a:pPr algn="l"/>
              <a:t>5</a:t>
            </a:fld>
            <a:endParaRPr lang="en-US" dirty="0">
              <a:solidFill>
                <a:schemeClr val="bg1"/>
              </a:solidFill>
              <a:cs typeface="Calibri"/>
            </a:endParaRPr>
          </a:p>
        </p:txBody>
      </p:sp>
      <p:sp>
        <p:nvSpPr>
          <p:cNvPr id="14" name="Content Placeholder 13">
            <a:extLst>
              <a:ext uri="{FF2B5EF4-FFF2-40B4-BE49-F238E27FC236}">
                <a16:creationId xmlns:a16="http://schemas.microsoft.com/office/drawing/2014/main" id="{7C50CB9C-384D-BAC2-2798-94CA8A5D707C}"/>
              </a:ext>
            </a:extLst>
          </p:cNvPr>
          <p:cNvSpPr>
            <a:spLocks noGrp="1"/>
          </p:cNvSpPr>
          <p:nvPr>
            <p:ph idx="1"/>
          </p:nvPr>
        </p:nvSpPr>
        <p:spPr>
          <a:xfrm>
            <a:off x="828431" y="565395"/>
            <a:ext cx="10475109" cy="5611568"/>
          </a:xfrm>
        </p:spPr>
        <p:txBody>
          <a:bodyPr vert="horz" lIns="91440" tIns="45720" rIns="91440" bIns="45720" rtlCol="0" anchor="t">
            <a:normAutofit/>
          </a:bodyPr>
          <a:lstStyle/>
          <a:p>
            <a:pPr marL="0" indent="0" algn="ctr">
              <a:buNone/>
            </a:pPr>
            <a:r>
              <a:rPr lang="fr-FR" b="1" dirty="0">
                <a:cs typeface="Calibri"/>
              </a:rPr>
              <a:t>Quatre bonnes nouvelles et quatre défis majeurs :</a:t>
            </a:r>
            <a:endParaRPr lang="ro-RO" b="1" dirty="0">
              <a:cs typeface="Calibri"/>
            </a:endParaRPr>
          </a:p>
          <a:p>
            <a:pPr marL="0" indent="0">
              <a:buNone/>
            </a:pPr>
            <a:endParaRPr lang="en-US" dirty="0">
              <a:cs typeface="Calibri"/>
            </a:endParaRPr>
          </a:p>
        </p:txBody>
      </p:sp>
      <p:grpSp>
        <p:nvGrpSpPr>
          <p:cNvPr id="28" name="Group 27">
            <a:extLst>
              <a:ext uri="{FF2B5EF4-FFF2-40B4-BE49-F238E27FC236}">
                <a16:creationId xmlns:a16="http://schemas.microsoft.com/office/drawing/2014/main" id="{E810D5BF-8E07-DCE4-EFD9-1717333F7372}"/>
              </a:ext>
            </a:extLst>
          </p:cNvPr>
          <p:cNvGrpSpPr/>
          <p:nvPr/>
        </p:nvGrpSpPr>
        <p:grpSpPr>
          <a:xfrm>
            <a:off x="9686685" y="6176963"/>
            <a:ext cx="2274333" cy="510737"/>
            <a:chOff x="3671893" y="5731871"/>
            <a:chExt cx="2970078" cy="689330"/>
          </a:xfrm>
        </p:grpSpPr>
        <p:pic>
          <p:nvPicPr>
            <p:cNvPr id="21" name="Picture 10">
              <a:extLst>
                <a:ext uri="{FF2B5EF4-FFF2-40B4-BE49-F238E27FC236}">
                  <a16:creationId xmlns:a16="http://schemas.microsoft.com/office/drawing/2014/main" id="{6F55450E-35E3-B710-9FE3-3FECDAD8E5CC}"/>
                </a:ext>
              </a:extLst>
            </p:cNvPr>
            <p:cNvPicPr>
              <a:picLocks noChangeAspect="1"/>
            </p:cNvPicPr>
            <p:nvPr/>
          </p:nvPicPr>
          <p:blipFill>
            <a:blip r:embed="rId2"/>
            <a:stretch>
              <a:fillRect/>
            </a:stretch>
          </p:blipFill>
          <p:spPr>
            <a:xfrm>
              <a:off x="6021257" y="5734267"/>
              <a:ext cx="620714" cy="686360"/>
            </a:xfrm>
            <a:prstGeom prst="rect">
              <a:avLst/>
            </a:prstGeom>
          </p:spPr>
        </p:pic>
        <p:pic>
          <p:nvPicPr>
            <p:cNvPr id="23" name="Picture 12">
              <a:extLst>
                <a:ext uri="{FF2B5EF4-FFF2-40B4-BE49-F238E27FC236}">
                  <a16:creationId xmlns:a16="http://schemas.microsoft.com/office/drawing/2014/main" id="{9C8D6F01-7D7D-BEF6-C541-CB33FF4973D3}"/>
                </a:ext>
              </a:extLst>
            </p:cNvPr>
            <p:cNvPicPr>
              <a:picLocks noChangeAspect="1"/>
            </p:cNvPicPr>
            <p:nvPr/>
          </p:nvPicPr>
          <p:blipFill>
            <a:blip r:embed="rId3"/>
            <a:stretch>
              <a:fillRect/>
            </a:stretch>
          </p:blipFill>
          <p:spPr>
            <a:xfrm>
              <a:off x="5471072" y="5733693"/>
              <a:ext cx="523564" cy="687508"/>
            </a:xfrm>
            <a:prstGeom prst="rect">
              <a:avLst/>
            </a:prstGeom>
          </p:spPr>
        </p:pic>
        <p:pic>
          <p:nvPicPr>
            <p:cNvPr id="27" name="Picture 24">
              <a:extLst>
                <a:ext uri="{FF2B5EF4-FFF2-40B4-BE49-F238E27FC236}">
                  <a16:creationId xmlns:a16="http://schemas.microsoft.com/office/drawing/2014/main" id="{A4477BAB-8120-0337-6F5C-2D262152DC7D}"/>
                </a:ext>
              </a:extLst>
            </p:cNvPr>
            <p:cNvPicPr>
              <a:picLocks noChangeAspect="1"/>
            </p:cNvPicPr>
            <p:nvPr/>
          </p:nvPicPr>
          <p:blipFill>
            <a:blip r:embed="rId4"/>
            <a:stretch>
              <a:fillRect/>
            </a:stretch>
          </p:blipFill>
          <p:spPr>
            <a:xfrm>
              <a:off x="3671893" y="5731871"/>
              <a:ext cx="1753938" cy="687124"/>
            </a:xfrm>
            <a:prstGeom prst="rect">
              <a:avLst/>
            </a:prstGeom>
          </p:spPr>
        </p:pic>
      </p:grpSp>
      <p:sp>
        <p:nvSpPr>
          <p:cNvPr id="2" name="Rectangle: Rounded Corners 1">
            <a:extLst>
              <a:ext uri="{FF2B5EF4-FFF2-40B4-BE49-F238E27FC236}">
                <a16:creationId xmlns:a16="http://schemas.microsoft.com/office/drawing/2014/main" id="{819FD075-D117-BCCB-0894-962591767064}"/>
              </a:ext>
            </a:extLst>
          </p:cNvPr>
          <p:cNvSpPr/>
          <p:nvPr/>
        </p:nvSpPr>
        <p:spPr>
          <a:xfrm>
            <a:off x="888461" y="1381330"/>
            <a:ext cx="4957168" cy="4616700"/>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ü"/>
            </a:pPr>
            <a:endParaRPr lang="ro-RO" dirty="0"/>
          </a:p>
          <a:p>
            <a:pPr marL="285750" indent="-285750">
              <a:buFont typeface="Wingdings" panose="05000000000000000000" pitchFamily="2" charset="2"/>
              <a:buChar char="ü"/>
            </a:pPr>
            <a:r>
              <a:rPr lang="fr-FR" dirty="0"/>
              <a:t>La transition équitable</a:t>
            </a:r>
            <a:r>
              <a:rPr lang="ro-RO" dirty="0"/>
              <a:t> :</a:t>
            </a:r>
            <a:r>
              <a:rPr lang="fr-FR" dirty="0"/>
              <a:t> opportunité pour le renouvellement du territoire</a:t>
            </a:r>
            <a:r>
              <a:rPr lang="ro-RO" dirty="0"/>
              <a:t> (Kelemen, 2020)</a:t>
            </a:r>
          </a:p>
          <a:p>
            <a:endParaRPr lang="ro-RO" dirty="0"/>
          </a:p>
          <a:p>
            <a:pPr marL="285750" indent="-285750">
              <a:buFont typeface="Wingdings" panose="05000000000000000000" pitchFamily="2" charset="2"/>
              <a:buChar char="ü"/>
            </a:pPr>
            <a:r>
              <a:rPr lang="fr-FR" dirty="0"/>
              <a:t>Il y a de l'argent pour financer la reconversion : fonds européens, programmes nationaux et régionaux</a:t>
            </a:r>
            <a:endParaRPr lang="ro-RO" dirty="0"/>
          </a:p>
          <a:p>
            <a:endParaRPr lang="ro-RO" dirty="0"/>
          </a:p>
          <a:p>
            <a:pPr marL="285750" indent="-285750">
              <a:buFont typeface="Wingdings" panose="05000000000000000000" pitchFamily="2" charset="2"/>
              <a:buChar char="ü"/>
            </a:pPr>
            <a:r>
              <a:rPr lang="fr-FR" dirty="0"/>
              <a:t>La stratégie de développement pour la période 2022-2030 est finalisée</a:t>
            </a:r>
            <a:r>
              <a:rPr lang="ro-RO" dirty="0"/>
              <a:t> (PwC, 2021)</a:t>
            </a:r>
          </a:p>
          <a:p>
            <a:endParaRPr lang="ro-RO" dirty="0"/>
          </a:p>
          <a:p>
            <a:pPr marL="285750" indent="-285750">
              <a:buFont typeface="Wingdings" panose="05000000000000000000" pitchFamily="2" charset="2"/>
              <a:buChar char="ü"/>
            </a:pPr>
            <a:r>
              <a:rPr lang="fr-FR" b="1" dirty="0"/>
              <a:t>L'Association pour le </a:t>
            </a:r>
            <a:r>
              <a:rPr lang="ro-RO" b="1" dirty="0"/>
              <a:t>d</a:t>
            </a:r>
            <a:r>
              <a:rPr lang="fr-FR" b="1" dirty="0"/>
              <a:t>éveloppement </a:t>
            </a:r>
            <a:r>
              <a:rPr lang="ro-RO" b="1" dirty="0"/>
              <a:t>t</a:t>
            </a:r>
            <a:r>
              <a:rPr lang="fr-FR" b="1" dirty="0"/>
              <a:t>erritorial </a:t>
            </a:r>
            <a:r>
              <a:rPr lang="ro-RO" b="1" dirty="0"/>
              <a:t>i</a:t>
            </a:r>
            <a:r>
              <a:rPr lang="fr-FR" b="1" dirty="0"/>
              <a:t>ntégré de la vallée de </a:t>
            </a:r>
            <a:r>
              <a:rPr lang="ro-RO" b="1" dirty="0"/>
              <a:t>Jiu est </a:t>
            </a:r>
            <a:r>
              <a:rPr lang="fr-FR" b="1" dirty="0"/>
              <a:t>la nouvelle structure de gouvernance</a:t>
            </a:r>
            <a:endParaRPr lang="en-GB" b="1" dirty="0"/>
          </a:p>
        </p:txBody>
      </p:sp>
      <p:sp>
        <p:nvSpPr>
          <p:cNvPr id="3" name="Rectangle: Rounded Corners 2">
            <a:extLst>
              <a:ext uri="{FF2B5EF4-FFF2-40B4-BE49-F238E27FC236}">
                <a16:creationId xmlns:a16="http://schemas.microsoft.com/office/drawing/2014/main" id="{CC06F6E4-8626-5C37-EBEF-EE3940E78EA3}"/>
              </a:ext>
            </a:extLst>
          </p:cNvPr>
          <p:cNvSpPr/>
          <p:nvPr/>
        </p:nvSpPr>
        <p:spPr>
          <a:xfrm>
            <a:off x="5979031" y="1381329"/>
            <a:ext cx="5085373" cy="4702093"/>
          </a:xfrm>
          <a:prstGeom prst="round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Wingdings" panose="05000000000000000000" pitchFamily="2" charset="2"/>
              <a:buChar char="§"/>
            </a:pPr>
            <a:endParaRPr lang="ro-RO" dirty="0"/>
          </a:p>
          <a:p>
            <a:pPr marL="285750" indent="-285750">
              <a:buFont typeface="Wingdings" panose="05000000000000000000" pitchFamily="2" charset="2"/>
              <a:buChar char="§"/>
            </a:pPr>
            <a:endParaRPr lang="ro-RO" dirty="0"/>
          </a:p>
          <a:p>
            <a:pPr marL="285750" indent="-285750">
              <a:buFont typeface="Wingdings" panose="05000000000000000000" pitchFamily="2" charset="2"/>
              <a:buChar char="§"/>
            </a:pPr>
            <a:endParaRPr lang="ro-RO" dirty="0"/>
          </a:p>
          <a:p>
            <a:pPr marL="285750" indent="-285750">
              <a:buFont typeface="Wingdings" panose="05000000000000000000" pitchFamily="2" charset="2"/>
              <a:buChar char="§"/>
            </a:pPr>
            <a:r>
              <a:rPr lang="fr-FR" dirty="0"/>
              <a:t>le territoire est isolé dans une dépression</a:t>
            </a:r>
            <a:endParaRPr lang="ro-RO" dirty="0"/>
          </a:p>
          <a:p>
            <a:endParaRPr lang="ro-RO" dirty="0"/>
          </a:p>
          <a:p>
            <a:pPr marL="285750" indent="-285750">
              <a:buFont typeface="Wingdings" panose="05000000000000000000" pitchFamily="2" charset="2"/>
              <a:buChar char="§"/>
            </a:pPr>
            <a:r>
              <a:rPr lang="fr-FR" dirty="0"/>
              <a:t>le niveau de sensibilisation et de préparation de la communauté est faible</a:t>
            </a:r>
            <a:endParaRPr lang="ro-RO" dirty="0"/>
          </a:p>
          <a:p>
            <a:endParaRPr lang="ro-RO" dirty="0"/>
          </a:p>
          <a:p>
            <a:pPr marL="285750" indent="-285750">
              <a:buFont typeface="Wingdings" panose="05000000000000000000" pitchFamily="2" charset="2"/>
              <a:buChar char="§"/>
            </a:pPr>
            <a:r>
              <a:rPr lang="fr-FR" dirty="0"/>
              <a:t>il y a une pénurie de main-d'œuvre</a:t>
            </a:r>
            <a:endParaRPr lang="ro-RO" dirty="0"/>
          </a:p>
          <a:p>
            <a:endParaRPr lang="ro-RO" dirty="0"/>
          </a:p>
          <a:p>
            <a:pPr marL="285750" indent="-285750">
              <a:buFont typeface="Wingdings" panose="05000000000000000000" pitchFamily="2" charset="2"/>
              <a:buChar char="§"/>
            </a:pPr>
            <a:r>
              <a:rPr lang="fr-FR" dirty="0"/>
              <a:t>les résultats dépendent de la rapidité avec laquelle les parties prenantes anticipent, acceptent et mettent en œuvre des mesures pour amortir le choc de la transition (Caldecott et al., 2017)</a:t>
            </a:r>
            <a:endParaRPr lang="ro-RO" dirty="0"/>
          </a:p>
          <a:p>
            <a:pPr marL="285750" indent="-285750">
              <a:buFont typeface="Wingdings" panose="05000000000000000000" pitchFamily="2" charset="2"/>
              <a:buChar char="ü"/>
            </a:pPr>
            <a:endParaRPr lang="ro-RO" dirty="0"/>
          </a:p>
          <a:p>
            <a:pPr marL="285750" indent="-285750">
              <a:buFont typeface="Wingdings" panose="05000000000000000000" pitchFamily="2" charset="2"/>
              <a:buChar char="ü"/>
            </a:pPr>
            <a:endParaRPr lang="ro-RO" dirty="0"/>
          </a:p>
          <a:p>
            <a:pPr marL="285750" indent="-285750">
              <a:buFont typeface="Wingdings" panose="05000000000000000000" pitchFamily="2" charset="2"/>
              <a:buChar char="ü"/>
            </a:pPr>
            <a:endParaRPr lang="ro-RO" dirty="0"/>
          </a:p>
          <a:p>
            <a:pPr marL="285750" indent="-285750">
              <a:buFont typeface="Wingdings" panose="05000000000000000000" pitchFamily="2" charset="2"/>
              <a:buChar char="ü"/>
            </a:pPr>
            <a:endParaRPr lang="en-GB" dirty="0"/>
          </a:p>
        </p:txBody>
      </p:sp>
    </p:spTree>
    <p:extLst>
      <p:ext uri="{BB962C8B-B14F-4D97-AF65-F5344CB8AC3E}">
        <p14:creationId xmlns:p14="http://schemas.microsoft.com/office/powerpoint/2010/main" val="1804188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04E5AE-66FC-3247-428D-5AC52AB8FA2D}"/>
              </a:ext>
            </a:extLst>
          </p:cNvPr>
          <p:cNvSpPr/>
          <p:nvPr/>
        </p:nvSpPr>
        <p:spPr>
          <a:xfrm>
            <a:off x="328612" y="6186486"/>
            <a:ext cx="11632406" cy="511969"/>
          </a:xfrm>
          <a:prstGeom prst="rect">
            <a:avLst/>
          </a:prstGeom>
          <a:solidFill>
            <a:srgbClr val="F5F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Calibri"/>
            </a:endParaRPr>
          </a:p>
        </p:txBody>
      </p:sp>
      <p:sp>
        <p:nvSpPr>
          <p:cNvPr id="5" name="Slide Number Placeholder 4">
            <a:extLst>
              <a:ext uri="{FF2B5EF4-FFF2-40B4-BE49-F238E27FC236}">
                <a16:creationId xmlns:a16="http://schemas.microsoft.com/office/drawing/2014/main" id="{68BEF207-5B2E-A891-7A2E-C7D76ED62C59}"/>
              </a:ext>
            </a:extLst>
          </p:cNvPr>
          <p:cNvSpPr>
            <a:spLocks noGrp="1"/>
          </p:cNvSpPr>
          <p:nvPr>
            <p:ph type="sldNum" sz="quarter" idx="12"/>
          </p:nvPr>
        </p:nvSpPr>
        <p:spPr>
          <a:xfrm>
            <a:off x="834292" y="6254689"/>
            <a:ext cx="2743200" cy="365125"/>
          </a:xfrm>
        </p:spPr>
        <p:txBody>
          <a:bodyPr/>
          <a:lstStyle/>
          <a:p>
            <a:pPr algn="l"/>
            <a:fld id="{27C6CCC6-2BE5-4E42-96A4-D1E8E81A3D8E}" type="slidenum">
              <a:rPr lang="fr-FR" dirty="0" smtClean="0"/>
              <a:pPr algn="l"/>
              <a:t>6</a:t>
            </a:fld>
            <a:endParaRPr lang="en-US" dirty="0">
              <a:solidFill>
                <a:schemeClr val="bg1"/>
              </a:solidFill>
              <a:cs typeface="Calibri"/>
            </a:endParaRPr>
          </a:p>
        </p:txBody>
      </p:sp>
      <p:sp>
        <p:nvSpPr>
          <p:cNvPr id="14" name="Content Placeholder 13">
            <a:extLst>
              <a:ext uri="{FF2B5EF4-FFF2-40B4-BE49-F238E27FC236}">
                <a16:creationId xmlns:a16="http://schemas.microsoft.com/office/drawing/2014/main" id="{7C50CB9C-384D-BAC2-2798-94CA8A5D707C}"/>
              </a:ext>
            </a:extLst>
          </p:cNvPr>
          <p:cNvSpPr>
            <a:spLocks noGrp="1"/>
          </p:cNvSpPr>
          <p:nvPr>
            <p:ph idx="1"/>
          </p:nvPr>
        </p:nvSpPr>
        <p:spPr>
          <a:xfrm>
            <a:off x="828431" y="565395"/>
            <a:ext cx="10535138" cy="5611568"/>
          </a:xfrm>
        </p:spPr>
        <p:txBody>
          <a:bodyPr vert="horz" lIns="91440" tIns="45720" rIns="91440" bIns="45720" rtlCol="0" anchor="t">
            <a:normAutofit/>
          </a:bodyPr>
          <a:lstStyle/>
          <a:p>
            <a:pPr marL="0" indent="0" algn="ctr">
              <a:buNone/>
            </a:pPr>
            <a:r>
              <a:rPr lang="fr-FR" b="1" dirty="0">
                <a:cs typeface="Calibri"/>
              </a:rPr>
              <a:t>Association de développement territorial intégré de la vallée de Jiu</a:t>
            </a:r>
            <a:endParaRPr lang="ro-RO" b="1" dirty="0">
              <a:cs typeface="Calibri"/>
            </a:endParaRPr>
          </a:p>
          <a:p>
            <a:pPr marL="0" indent="0" algn="ctr">
              <a:buNone/>
            </a:pPr>
            <a:r>
              <a:rPr lang="fr-FR" b="1" dirty="0">
                <a:cs typeface="Calibri"/>
              </a:rPr>
              <a:t> </a:t>
            </a:r>
            <a:endParaRPr lang="ro-RO" b="1" dirty="0">
              <a:cs typeface="Calibri"/>
            </a:endParaRPr>
          </a:p>
        </p:txBody>
      </p:sp>
      <p:grpSp>
        <p:nvGrpSpPr>
          <p:cNvPr id="28" name="Group 27">
            <a:extLst>
              <a:ext uri="{FF2B5EF4-FFF2-40B4-BE49-F238E27FC236}">
                <a16:creationId xmlns:a16="http://schemas.microsoft.com/office/drawing/2014/main" id="{E810D5BF-8E07-DCE4-EFD9-1717333F7372}"/>
              </a:ext>
            </a:extLst>
          </p:cNvPr>
          <p:cNvGrpSpPr/>
          <p:nvPr/>
        </p:nvGrpSpPr>
        <p:grpSpPr>
          <a:xfrm>
            <a:off x="9686685" y="6176963"/>
            <a:ext cx="2274333" cy="510737"/>
            <a:chOff x="3671893" y="5731871"/>
            <a:chExt cx="2970078" cy="689330"/>
          </a:xfrm>
        </p:grpSpPr>
        <p:pic>
          <p:nvPicPr>
            <p:cNvPr id="21" name="Picture 10">
              <a:extLst>
                <a:ext uri="{FF2B5EF4-FFF2-40B4-BE49-F238E27FC236}">
                  <a16:creationId xmlns:a16="http://schemas.microsoft.com/office/drawing/2014/main" id="{6F55450E-35E3-B710-9FE3-3FECDAD8E5CC}"/>
                </a:ext>
              </a:extLst>
            </p:cNvPr>
            <p:cNvPicPr>
              <a:picLocks noChangeAspect="1"/>
            </p:cNvPicPr>
            <p:nvPr/>
          </p:nvPicPr>
          <p:blipFill>
            <a:blip r:embed="rId2"/>
            <a:stretch>
              <a:fillRect/>
            </a:stretch>
          </p:blipFill>
          <p:spPr>
            <a:xfrm>
              <a:off x="6021257" y="5734267"/>
              <a:ext cx="620714" cy="686360"/>
            </a:xfrm>
            <a:prstGeom prst="rect">
              <a:avLst/>
            </a:prstGeom>
          </p:spPr>
        </p:pic>
        <p:pic>
          <p:nvPicPr>
            <p:cNvPr id="23" name="Picture 12">
              <a:extLst>
                <a:ext uri="{FF2B5EF4-FFF2-40B4-BE49-F238E27FC236}">
                  <a16:creationId xmlns:a16="http://schemas.microsoft.com/office/drawing/2014/main" id="{9C8D6F01-7D7D-BEF6-C541-CB33FF4973D3}"/>
                </a:ext>
              </a:extLst>
            </p:cNvPr>
            <p:cNvPicPr>
              <a:picLocks noChangeAspect="1"/>
            </p:cNvPicPr>
            <p:nvPr/>
          </p:nvPicPr>
          <p:blipFill>
            <a:blip r:embed="rId3"/>
            <a:stretch>
              <a:fillRect/>
            </a:stretch>
          </p:blipFill>
          <p:spPr>
            <a:xfrm>
              <a:off x="5471072" y="5733693"/>
              <a:ext cx="523564" cy="687508"/>
            </a:xfrm>
            <a:prstGeom prst="rect">
              <a:avLst/>
            </a:prstGeom>
          </p:spPr>
        </p:pic>
        <p:pic>
          <p:nvPicPr>
            <p:cNvPr id="27" name="Picture 24">
              <a:extLst>
                <a:ext uri="{FF2B5EF4-FFF2-40B4-BE49-F238E27FC236}">
                  <a16:creationId xmlns:a16="http://schemas.microsoft.com/office/drawing/2014/main" id="{A4477BAB-8120-0337-6F5C-2D262152DC7D}"/>
                </a:ext>
              </a:extLst>
            </p:cNvPr>
            <p:cNvPicPr>
              <a:picLocks noChangeAspect="1"/>
            </p:cNvPicPr>
            <p:nvPr/>
          </p:nvPicPr>
          <p:blipFill>
            <a:blip r:embed="rId4"/>
            <a:stretch>
              <a:fillRect/>
            </a:stretch>
          </p:blipFill>
          <p:spPr>
            <a:xfrm>
              <a:off x="3671893" y="5731871"/>
              <a:ext cx="1753938" cy="687124"/>
            </a:xfrm>
            <a:prstGeom prst="rect">
              <a:avLst/>
            </a:prstGeom>
          </p:spPr>
        </p:pic>
      </p:grpSp>
      <p:sp>
        <p:nvSpPr>
          <p:cNvPr id="2" name="Rectangle: Rounded Corners 1">
            <a:extLst>
              <a:ext uri="{FF2B5EF4-FFF2-40B4-BE49-F238E27FC236}">
                <a16:creationId xmlns:a16="http://schemas.microsoft.com/office/drawing/2014/main" id="{E520B4ED-9AF6-106D-AA82-706CDE758775}"/>
              </a:ext>
            </a:extLst>
          </p:cNvPr>
          <p:cNvSpPr/>
          <p:nvPr/>
        </p:nvSpPr>
        <p:spPr>
          <a:xfrm>
            <a:off x="877246" y="1284514"/>
            <a:ext cx="10535137" cy="4354227"/>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b="1" i="0" u="none" strike="noStrike" kern="1200" cap="none" spc="0" normalizeH="0" baseline="0" noProof="0" dirty="0">
                <a:ln>
                  <a:noFill/>
                </a:ln>
                <a:solidFill>
                  <a:prstClr val="black"/>
                </a:solidFill>
                <a:effectLst/>
                <a:uLnTx/>
                <a:uFillTx/>
                <a:latin typeface="Calibri" panose="020F0502020204030204"/>
                <a:ea typeface="+mn-ea"/>
                <a:cs typeface="Calibri"/>
              </a:rPr>
              <a:t>Objectifs:</a:t>
            </a:r>
            <a:endParaRPr kumimoji="0" lang="ro-RO" b="1"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indent="0" algn="ctr">
              <a:buNone/>
            </a:pPr>
            <a:endParaRPr lang="ro-RO" dirty="0">
              <a:cs typeface="Calibri"/>
            </a:endParaRPr>
          </a:p>
          <a:p>
            <a:pPr>
              <a:buFont typeface="Wingdings" panose="05000000000000000000" pitchFamily="2" charset="2"/>
              <a:buChar char="Ø"/>
            </a:pPr>
            <a:r>
              <a:rPr lang="ro-RO" sz="1800" dirty="0">
                <a:cs typeface="Calibri"/>
              </a:rPr>
              <a:t> </a:t>
            </a:r>
            <a:r>
              <a:rPr lang="fr-FR" sz="1800" dirty="0">
                <a:cs typeface="Calibri"/>
              </a:rPr>
              <a:t>Apporter expertise et conseils aux parties prenantes pour initier, développer et promouvoir les compétences et les politiques de développement local, en mettant en œuvre le dispositif des Investissements Territoriaux Intégrés (ITI)</a:t>
            </a:r>
            <a:endParaRPr lang="ro-RO" sz="1800" dirty="0">
              <a:cs typeface="Calibri"/>
            </a:endParaRPr>
          </a:p>
          <a:p>
            <a:pPr marL="0" indent="0">
              <a:buNone/>
            </a:pPr>
            <a:endParaRPr lang="ro-RO" sz="1800" dirty="0">
              <a:cs typeface="Calibri"/>
            </a:endParaRPr>
          </a:p>
          <a:p>
            <a:pPr>
              <a:buFont typeface="Wingdings" panose="05000000000000000000" pitchFamily="2" charset="2"/>
              <a:buChar char="Ø"/>
            </a:pPr>
            <a:r>
              <a:rPr lang="ro-RO" sz="1800" dirty="0">
                <a:cs typeface="Calibri"/>
              </a:rPr>
              <a:t> </a:t>
            </a:r>
            <a:r>
              <a:rPr lang="fr-FR" sz="1800" dirty="0">
                <a:cs typeface="Calibri"/>
              </a:rPr>
              <a:t>Promouvoir l'intérêt général des habitants afin d'améliorer leur qualité de vie, par des actions visant la protection de l'environnement, le développement économique et social ainsi que le développement et assurer la capacité à attirer des fonds pour financer les investissements nécessaires au développement durable</a:t>
            </a:r>
            <a:endParaRPr lang="ro-RO" sz="1800" dirty="0">
              <a:cs typeface="Calibri"/>
            </a:endParaRPr>
          </a:p>
          <a:p>
            <a:pPr marL="0" indent="0">
              <a:buNone/>
            </a:pPr>
            <a:endParaRPr lang="ro-RO" sz="1800" dirty="0">
              <a:cs typeface="Calibri"/>
            </a:endParaRPr>
          </a:p>
          <a:p>
            <a:pPr>
              <a:buFont typeface="Wingdings" panose="05000000000000000000" pitchFamily="2" charset="2"/>
              <a:buChar char="Ø"/>
            </a:pPr>
            <a:r>
              <a:rPr lang="ro-RO" sz="1800" dirty="0">
                <a:cs typeface="Calibri"/>
              </a:rPr>
              <a:t> </a:t>
            </a:r>
            <a:r>
              <a:rPr lang="fr-FR" sz="1800" dirty="0">
                <a:cs typeface="Calibri"/>
              </a:rPr>
              <a:t>Élaboration de stratégies, coordination et assistance, appui à la mise en œuvre, lancement de projets et autres activités spécifiques liées au développement local</a:t>
            </a:r>
            <a:endParaRPr lang="ro-RO" sz="1800" dirty="0">
              <a:cs typeface="Calibri"/>
            </a:endParaRPr>
          </a:p>
          <a:p>
            <a:pPr>
              <a:buFont typeface="Wingdings" panose="05000000000000000000" pitchFamily="2" charset="2"/>
              <a:buChar char="Ø"/>
            </a:pPr>
            <a:endParaRPr lang="ro-RO" sz="1800" dirty="0">
              <a:cs typeface="Calibri"/>
            </a:endParaRPr>
          </a:p>
          <a:p>
            <a:endParaRPr lang="en-US" sz="1800" dirty="0" err="1">
              <a:cs typeface="Calibri"/>
            </a:endParaRPr>
          </a:p>
        </p:txBody>
      </p:sp>
      <p:sp>
        <p:nvSpPr>
          <p:cNvPr id="4" name="TextBox 3">
            <a:extLst>
              <a:ext uri="{FF2B5EF4-FFF2-40B4-BE49-F238E27FC236}">
                <a16:creationId xmlns:a16="http://schemas.microsoft.com/office/drawing/2014/main" id="{0A5E2F91-828C-7F70-3570-727EB6CD1DD8}"/>
              </a:ext>
            </a:extLst>
          </p:cNvPr>
          <p:cNvSpPr txBox="1"/>
          <p:nvPr/>
        </p:nvSpPr>
        <p:spPr>
          <a:xfrm>
            <a:off x="4288971" y="5723186"/>
            <a:ext cx="5397714" cy="369332"/>
          </a:xfrm>
          <a:prstGeom prst="rect">
            <a:avLst/>
          </a:prstGeom>
          <a:noFill/>
        </p:spPr>
        <p:txBody>
          <a:bodyPr wrap="square" rtlCol="0">
            <a:spAutoFit/>
          </a:bodyPr>
          <a:lstStyle/>
          <a:p>
            <a:r>
              <a:rPr lang="ro-RO" i="1" dirty="0"/>
              <a:t>*</a:t>
            </a:r>
            <a:r>
              <a:rPr lang="fr-FR" i="1" dirty="0"/>
              <a:t>Selon les statuts de l'association</a:t>
            </a:r>
            <a:endParaRPr lang="en-GB" i="1" dirty="0"/>
          </a:p>
        </p:txBody>
      </p:sp>
    </p:spTree>
    <p:extLst>
      <p:ext uri="{BB962C8B-B14F-4D97-AF65-F5344CB8AC3E}">
        <p14:creationId xmlns:p14="http://schemas.microsoft.com/office/powerpoint/2010/main" val="3844492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04E5AE-66FC-3247-428D-5AC52AB8FA2D}"/>
              </a:ext>
            </a:extLst>
          </p:cNvPr>
          <p:cNvSpPr/>
          <p:nvPr/>
        </p:nvSpPr>
        <p:spPr>
          <a:xfrm>
            <a:off x="328612" y="6186486"/>
            <a:ext cx="11632406" cy="511969"/>
          </a:xfrm>
          <a:prstGeom prst="rect">
            <a:avLst/>
          </a:prstGeom>
          <a:solidFill>
            <a:srgbClr val="F5F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Calibri"/>
            </a:endParaRPr>
          </a:p>
        </p:txBody>
      </p:sp>
      <p:sp>
        <p:nvSpPr>
          <p:cNvPr id="5" name="Slide Number Placeholder 4">
            <a:extLst>
              <a:ext uri="{FF2B5EF4-FFF2-40B4-BE49-F238E27FC236}">
                <a16:creationId xmlns:a16="http://schemas.microsoft.com/office/drawing/2014/main" id="{68BEF207-5B2E-A891-7A2E-C7D76ED62C59}"/>
              </a:ext>
            </a:extLst>
          </p:cNvPr>
          <p:cNvSpPr>
            <a:spLocks noGrp="1"/>
          </p:cNvSpPr>
          <p:nvPr>
            <p:ph type="sldNum" sz="quarter" idx="12"/>
          </p:nvPr>
        </p:nvSpPr>
        <p:spPr>
          <a:xfrm>
            <a:off x="834292" y="6254689"/>
            <a:ext cx="2743200" cy="365125"/>
          </a:xfrm>
        </p:spPr>
        <p:txBody>
          <a:bodyPr/>
          <a:lstStyle/>
          <a:p>
            <a:pPr algn="l"/>
            <a:fld id="{27C6CCC6-2BE5-4E42-96A4-D1E8E81A3D8E}" type="slidenum">
              <a:rPr lang="fr-FR" dirty="0" smtClean="0"/>
              <a:pPr algn="l"/>
              <a:t>7</a:t>
            </a:fld>
            <a:endParaRPr lang="en-US" dirty="0">
              <a:solidFill>
                <a:schemeClr val="bg1"/>
              </a:solidFill>
              <a:cs typeface="Calibri"/>
            </a:endParaRPr>
          </a:p>
        </p:txBody>
      </p:sp>
      <p:sp>
        <p:nvSpPr>
          <p:cNvPr id="14" name="Content Placeholder 13">
            <a:extLst>
              <a:ext uri="{FF2B5EF4-FFF2-40B4-BE49-F238E27FC236}">
                <a16:creationId xmlns:a16="http://schemas.microsoft.com/office/drawing/2014/main" id="{7C50CB9C-384D-BAC2-2798-94CA8A5D707C}"/>
              </a:ext>
            </a:extLst>
          </p:cNvPr>
          <p:cNvSpPr>
            <a:spLocks noGrp="1"/>
          </p:cNvSpPr>
          <p:nvPr>
            <p:ph idx="1"/>
          </p:nvPr>
        </p:nvSpPr>
        <p:spPr>
          <a:xfrm>
            <a:off x="828431" y="565395"/>
            <a:ext cx="10535138" cy="5611568"/>
          </a:xfrm>
        </p:spPr>
        <p:txBody>
          <a:bodyPr vert="horz" lIns="91440" tIns="45720" rIns="91440" bIns="45720" rtlCol="0" anchor="t">
            <a:normAutofit/>
          </a:bodyPr>
          <a:lstStyle/>
          <a:p>
            <a:pPr marL="0" indent="0" algn="ctr">
              <a:buNone/>
            </a:pPr>
            <a:r>
              <a:rPr lang="fr-FR" sz="2600" b="1" dirty="0">
                <a:cs typeface="Calibri"/>
              </a:rPr>
              <a:t>Composition de l'Association pour le Développement Territorial Intégré</a:t>
            </a:r>
            <a:r>
              <a:rPr lang="ro-RO" sz="2600" b="1" dirty="0">
                <a:cs typeface="Calibri"/>
              </a:rPr>
              <a:t> :</a:t>
            </a:r>
            <a:endParaRPr lang="en-US" sz="2600" b="1" dirty="0" err="1">
              <a:cs typeface="Calibri"/>
            </a:endParaRPr>
          </a:p>
        </p:txBody>
      </p:sp>
      <p:grpSp>
        <p:nvGrpSpPr>
          <p:cNvPr id="28" name="Group 27">
            <a:extLst>
              <a:ext uri="{FF2B5EF4-FFF2-40B4-BE49-F238E27FC236}">
                <a16:creationId xmlns:a16="http://schemas.microsoft.com/office/drawing/2014/main" id="{E810D5BF-8E07-DCE4-EFD9-1717333F7372}"/>
              </a:ext>
            </a:extLst>
          </p:cNvPr>
          <p:cNvGrpSpPr/>
          <p:nvPr/>
        </p:nvGrpSpPr>
        <p:grpSpPr>
          <a:xfrm>
            <a:off x="9686685" y="6176963"/>
            <a:ext cx="2274333" cy="510737"/>
            <a:chOff x="3671893" y="5731871"/>
            <a:chExt cx="2970078" cy="689330"/>
          </a:xfrm>
        </p:grpSpPr>
        <p:pic>
          <p:nvPicPr>
            <p:cNvPr id="21" name="Picture 10">
              <a:extLst>
                <a:ext uri="{FF2B5EF4-FFF2-40B4-BE49-F238E27FC236}">
                  <a16:creationId xmlns:a16="http://schemas.microsoft.com/office/drawing/2014/main" id="{6F55450E-35E3-B710-9FE3-3FECDAD8E5CC}"/>
                </a:ext>
              </a:extLst>
            </p:cNvPr>
            <p:cNvPicPr>
              <a:picLocks noChangeAspect="1"/>
            </p:cNvPicPr>
            <p:nvPr/>
          </p:nvPicPr>
          <p:blipFill>
            <a:blip r:embed="rId3"/>
            <a:stretch>
              <a:fillRect/>
            </a:stretch>
          </p:blipFill>
          <p:spPr>
            <a:xfrm>
              <a:off x="6021257" y="5734267"/>
              <a:ext cx="620714" cy="686360"/>
            </a:xfrm>
            <a:prstGeom prst="rect">
              <a:avLst/>
            </a:prstGeom>
          </p:spPr>
        </p:pic>
        <p:pic>
          <p:nvPicPr>
            <p:cNvPr id="23" name="Picture 12">
              <a:extLst>
                <a:ext uri="{FF2B5EF4-FFF2-40B4-BE49-F238E27FC236}">
                  <a16:creationId xmlns:a16="http://schemas.microsoft.com/office/drawing/2014/main" id="{9C8D6F01-7D7D-BEF6-C541-CB33FF4973D3}"/>
                </a:ext>
              </a:extLst>
            </p:cNvPr>
            <p:cNvPicPr>
              <a:picLocks noChangeAspect="1"/>
            </p:cNvPicPr>
            <p:nvPr/>
          </p:nvPicPr>
          <p:blipFill>
            <a:blip r:embed="rId4"/>
            <a:stretch>
              <a:fillRect/>
            </a:stretch>
          </p:blipFill>
          <p:spPr>
            <a:xfrm>
              <a:off x="5471072" y="5733693"/>
              <a:ext cx="523564" cy="687508"/>
            </a:xfrm>
            <a:prstGeom prst="rect">
              <a:avLst/>
            </a:prstGeom>
          </p:spPr>
        </p:pic>
        <p:pic>
          <p:nvPicPr>
            <p:cNvPr id="27" name="Picture 24">
              <a:extLst>
                <a:ext uri="{FF2B5EF4-FFF2-40B4-BE49-F238E27FC236}">
                  <a16:creationId xmlns:a16="http://schemas.microsoft.com/office/drawing/2014/main" id="{A4477BAB-8120-0337-6F5C-2D262152DC7D}"/>
                </a:ext>
              </a:extLst>
            </p:cNvPr>
            <p:cNvPicPr>
              <a:picLocks noChangeAspect="1"/>
            </p:cNvPicPr>
            <p:nvPr/>
          </p:nvPicPr>
          <p:blipFill>
            <a:blip r:embed="rId5"/>
            <a:stretch>
              <a:fillRect/>
            </a:stretch>
          </p:blipFill>
          <p:spPr>
            <a:xfrm>
              <a:off x="3671893" y="5731871"/>
              <a:ext cx="1753938" cy="687124"/>
            </a:xfrm>
            <a:prstGeom prst="rect">
              <a:avLst/>
            </a:prstGeom>
          </p:spPr>
        </p:pic>
      </p:grpSp>
      <p:pic>
        <p:nvPicPr>
          <p:cNvPr id="3" name="Graphic 2" descr="Marketing with solid fill">
            <a:extLst>
              <a:ext uri="{FF2B5EF4-FFF2-40B4-BE49-F238E27FC236}">
                <a16:creationId xmlns:a16="http://schemas.microsoft.com/office/drawing/2014/main" id="{06D6B141-BD4C-05EB-E872-3DF0C08947A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14790" y="1569866"/>
            <a:ext cx="1105502" cy="1105502"/>
          </a:xfrm>
          <a:prstGeom prst="rect">
            <a:avLst/>
          </a:prstGeom>
        </p:spPr>
      </p:pic>
      <p:pic>
        <p:nvPicPr>
          <p:cNvPr id="6" name="Graphic 5" descr="Bank with solid fill">
            <a:extLst>
              <a:ext uri="{FF2B5EF4-FFF2-40B4-BE49-F238E27FC236}">
                <a16:creationId xmlns:a16="http://schemas.microsoft.com/office/drawing/2014/main" id="{FECE316E-008D-AB53-F513-F097863917B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71710" y="1465151"/>
            <a:ext cx="1229881" cy="1229881"/>
          </a:xfrm>
          <a:prstGeom prst="rect">
            <a:avLst/>
          </a:prstGeom>
        </p:spPr>
      </p:pic>
      <p:pic>
        <p:nvPicPr>
          <p:cNvPr id="8" name="Graphic 7" descr="Graduation cap with solid fill">
            <a:extLst>
              <a:ext uri="{FF2B5EF4-FFF2-40B4-BE49-F238E27FC236}">
                <a16:creationId xmlns:a16="http://schemas.microsoft.com/office/drawing/2014/main" id="{26C9586A-BF42-CE79-F68F-D63B956AEAC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25312" y="1569867"/>
            <a:ext cx="1105502" cy="1105502"/>
          </a:xfrm>
          <a:prstGeom prst="rect">
            <a:avLst/>
          </a:prstGeom>
        </p:spPr>
      </p:pic>
      <p:sp>
        <p:nvSpPr>
          <p:cNvPr id="9" name="Rectangle: Rounded Corners 8">
            <a:extLst>
              <a:ext uri="{FF2B5EF4-FFF2-40B4-BE49-F238E27FC236}">
                <a16:creationId xmlns:a16="http://schemas.microsoft.com/office/drawing/2014/main" id="{9CB1BCE2-D7F6-A591-CEB4-D6F41119A0A9}"/>
              </a:ext>
            </a:extLst>
          </p:cNvPr>
          <p:cNvSpPr/>
          <p:nvPr/>
        </p:nvSpPr>
        <p:spPr>
          <a:xfrm>
            <a:off x="828432" y="2840586"/>
            <a:ext cx="3631158" cy="3015464"/>
          </a:xfrm>
          <a:prstGeom prst="roundRect">
            <a:avLst/>
          </a:prstGeom>
          <a:solidFill>
            <a:schemeClr val="accent6">
              <a:lumMod val="40000"/>
              <a:lumOff val="60000"/>
            </a:schemeClr>
          </a:solidFill>
          <a:ln>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US" dirty="0"/>
              <a:t>Valea Jiului Development Society Projec</a:t>
            </a:r>
            <a:r>
              <a:rPr lang="ro-RO" dirty="0"/>
              <a:t>t</a:t>
            </a:r>
          </a:p>
          <a:p>
            <a:pPr marL="285750" indent="-285750">
              <a:buFont typeface="Arial" panose="020B0604020202020204" pitchFamily="34" charset="0"/>
              <a:buChar char="•"/>
            </a:pPr>
            <a:r>
              <a:rPr lang="fr-FR" dirty="0"/>
              <a:t>Association </a:t>
            </a:r>
            <a:r>
              <a:rPr lang="ro-RO" dirty="0"/>
              <a:t>d</a:t>
            </a:r>
            <a:r>
              <a:rPr lang="fr-FR" dirty="0"/>
              <a:t>u Comité </a:t>
            </a:r>
            <a:r>
              <a:rPr lang="ro-RO" dirty="0"/>
              <a:t>d</a:t>
            </a:r>
            <a:r>
              <a:rPr lang="fr-FR" dirty="0"/>
              <a:t>e </a:t>
            </a:r>
            <a:r>
              <a:rPr lang="ro-RO" dirty="0"/>
              <a:t>l</a:t>
            </a:r>
            <a:r>
              <a:rPr lang="fr-FR" dirty="0"/>
              <a:t>’</a:t>
            </a:r>
            <a:r>
              <a:rPr lang="ro-RO" dirty="0"/>
              <a:t>I</a:t>
            </a:r>
            <a:r>
              <a:rPr lang="fr-FR" dirty="0"/>
              <a:t>nitiative </a:t>
            </a:r>
            <a:r>
              <a:rPr lang="ro-RO" dirty="0"/>
              <a:t>d</a:t>
            </a:r>
            <a:r>
              <a:rPr lang="fr-FR" dirty="0"/>
              <a:t>e </a:t>
            </a:r>
            <a:r>
              <a:rPr lang="ro-RO" dirty="0"/>
              <a:t>l</a:t>
            </a:r>
            <a:r>
              <a:rPr lang="fr-FR" dirty="0"/>
              <a:t>a </a:t>
            </a:r>
            <a:r>
              <a:rPr lang="ro-RO" dirty="0"/>
              <a:t>V</a:t>
            </a:r>
            <a:r>
              <a:rPr lang="fr-FR" dirty="0"/>
              <a:t>allée </a:t>
            </a:r>
            <a:r>
              <a:rPr lang="ro-RO" dirty="0"/>
              <a:t>d</a:t>
            </a:r>
            <a:r>
              <a:rPr lang="fr-FR" dirty="0"/>
              <a:t>e Jiu</a:t>
            </a:r>
            <a:endParaRPr lang="ro-RO" dirty="0"/>
          </a:p>
          <a:p>
            <a:pPr marL="285750" indent="-285750">
              <a:buFont typeface="Arial" panose="020B0604020202020204" pitchFamily="34" charset="0"/>
              <a:buChar char="•"/>
            </a:pPr>
            <a:r>
              <a:rPr lang="en-GB" dirty="0"/>
              <a:t>Autism Helping Hands</a:t>
            </a:r>
            <a:endParaRPr lang="ro-RO" dirty="0"/>
          </a:p>
          <a:p>
            <a:pPr marL="285750" indent="-285750">
              <a:buFont typeface="Arial" panose="020B0604020202020204" pitchFamily="34" charset="0"/>
              <a:buChar char="•"/>
            </a:pPr>
            <a:r>
              <a:rPr lang="en-GB" dirty="0"/>
              <a:t>Urban Lab Valea Jiului</a:t>
            </a:r>
            <a:endParaRPr lang="ro-RO" dirty="0"/>
          </a:p>
          <a:p>
            <a:pPr marL="285750" indent="-285750">
              <a:buFont typeface="Arial" panose="020B0604020202020204" pitchFamily="34" charset="0"/>
              <a:buChar char="•"/>
            </a:pPr>
            <a:endParaRPr lang="ro-RO" dirty="0"/>
          </a:p>
          <a:p>
            <a:pPr marL="285750" indent="-285750">
              <a:buFont typeface="Arial" panose="020B0604020202020204" pitchFamily="34" charset="0"/>
              <a:buChar char="•"/>
            </a:pPr>
            <a:endParaRPr lang="en-GB" dirty="0"/>
          </a:p>
        </p:txBody>
      </p:sp>
      <p:sp>
        <p:nvSpPr>
          <p:cNvPr id="11" name="Rectangle: Rounded Corners 10">
            <a:extLst>
              <a:ext uri="{FF2B5EF4-FFF2-40B4-BE49-F238E27FC236}">
                <a16:creationId xmlns:a16="http://schemas.microsoft.com/office/drawing/2014/main" id="{0809E791-EF89-E9A7-0AE6-88873154F6CE}"/>
              </a:ext>
            </a:extLst>
          </p:cNvPr>
          <p:cNvSpPr/>
          <p:nvPr/>
        </p:nvSpPr>
        <p:spPr>
          <a:xfrm>
            <a:off x="4795736" y="3005805"/>
            <a:ext cx="2936676" cy="1050630"/>
          </a:xfrm>
          <a:prstGeom prst="roundRect">
            <a:avLst/>
          </a:prstGeom>
          <a:solidFill>
            <a:schemeClr val="accent6">
              <a:lumMod val="40000"/>
              <a:lumOff val="60000"/>
            </a:schemeClr>
          </a:solidFill>
          <a:ln>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lgn="ctr">
              <a:buFont typeface="Arial" panose="020B0604020202020204" pitchFamily="34" charset="0"/>
              <a:buChar char="•"/>
            </a:pPr>
            <a:endParaRPr lang="ro-RO" dirty="0"/>
          </a:p>
          <a:p>
            <a:pPr marL="285750" indent="-285750" algn="ctr">
              <a:buFont typeface="Arial" panose="020B0604020202020204" pitchFamily="34" charset="0"/>
              <a:buChar char="•"/>
            </a:pPr>
            <a:endParaRPr lang="ro-RO" dirty="0"/>
          </a:p>
          <a:p>
            <a:pPr marL="285750" indent="-285750" algn="ctr">
              <a:buFont typeface="Arial" panose="020B0604020202020204" pitchFamily="34" charset="0"/>
              <a:buChar char="•"/>
            </a:pPr>
            <a:endParaRPr lang="ro-RO" dirty="0"/>
          </a:p>
          <a:p>
            <a:pPr marL="285750" indent="-285750" algn="ctr">
              <a:buFont typeface="Arial" panose="020B0604020202020204" pitchFamily="34" charset="0"/>
              <a:buChar char="•"/>
            </a:pPr>
            <a:endParaRPr lang="ro-RO" dirty="0"/>
          </a:p>
          <a:p>
            <a:pPr marL="285750" indent="-285750" algn="ctr">
              <a:buFont typeface="Arial" panose="020B0604020202020204" pitchFamily="34" charset="0"/>
              <a:buChar char="•"/>
            </a:pPr>
            <a:endParaRPr lang="ro-RO" dirty="0"/>
          </a:p>
          <a:p>
            <a:pPr marL="285750" indent="-285750" algn="ctr">
              <a:buFont typeface="Arial" panose="020B0604020202020204" pitchFamily="34" charset="0"/>
              <a:buChar char="•"/>
            </a:pPr>
            <a:endParaRPr lang="ro-RO" dirty="0"/>
          </a:p>
          <a:p>
            <a:pPr marL="285750" indent="-285750" algn="ctr">
              <a:buFont typeface="Arial" panose="020B0604020202020204" pitchFamily="34" charset="0"/>
              <a:buChar char="•"/>
            </a:pPr>
            <a:endParaRPr lang="ro-RO" dirty="0"/>
          </a:p>
          <a:p>
            <a:pPr marL="285750" indent="-285750" algn="ctr">
              <a:buFont typeface="Arial" panose="020B0604020202020204" pitchFamily="34" charset="0"/>
              <a:buChar char="•"/>
            </a:pPr>
            <a:r>
              <a:rPr lang="en-GB" dirty="0"/>
              <a:t>Université de Petroşani</a:t>
            </a:r>
            <a:endParaRPr lang="ro-RO" dirty="0"/>
          </a:p>
          <a:p>
            <a:pPr marL="285750" indent="-285750" algn="ctr">
              <a:buFont typeface="Arial" panose="020B0604020202020204" pitchFamily="34" charset="0"/>
              <a:buChar char="•"/>
            </a:pPr>
            <a:endParaRPr lang="ro-RO" dirty="0"/>
          </a:p>
          <a:p>
            <a:pPr marL="285750" indent="-285750" algn="ctr">
              <a:buFont typeface="Arial" panose="020B0604020202020204" pitchFamily="34" charset="0"/>
              <a:buChar char="•"/>
            </a:pPr>
            <a:endParaRPr lang="ro-RO" dirty="0"/>
          </a:p>
          <a:p>
            <a:pPr marL="285750" indent="-285750" algn="ctr">
              <a:buFont typeface="Arial" panose="020B0604020202020204" pitchFamily="34" charset="0"/>
              <a:buChar char="•"/>
            </a:pPr>
            <a:endParaRPr lang="ro-RO" dirty="0"/>
          </a:p>
          <a:p>
            <a:pPr marL="285750" indent="-285750" algn="ctr">
              <a:buFont typeface="Arial" panose="020B0604020202020204" pitchFamily="34" charset="0"/>
              <a:buChar char="•"/>
            </a:pPr>
            <a:endParaRPr lang="ro-RO" dirty="0"/>
          </a:p>
          <a:p>
            <a:pPr marL="285750" indent="-285750" algn="ctr">
              <a:buFont typeface="Arial" panose="020B0604020202020204" pitchFamily="34" charset="0"/>
              <a:buChar char="•"/>
            </a:pPr>
            <a:endParaRPr lang="ro-RO" dirty="0"/>
          </a:p>
          <a:p>
            <a:pPr marL="285750" indent="-285750" algn="ctr">
              <a:buFont typeface="Arial" panose="020B0604020202020204" pitchFamily="34" charset="0"/>
              <a:buChar char="•"/>
            </a:pPr>
            <a:endParaRPr lang="ro-RO" dirty="0"/>
          </a:p>
          <a:p>
            <a:pPr marL="285750" indent="-285750" algn="ctr">
              <a:buFont typeface="Arial" panose="020B0604020202020204" pitchFamily="34" charset="0"/>
              <a:buChar char="•"/>
            </a:pPr>
            <a:endParaRPr lang="en-GB" dirty="0"/>
          </a:p>
        </p:txBody>
      </p:sp>
      <p:sp>
        <p:nvSpPr>
          <p:cNvPr id="12" name="Rectangle: Rounded Corners 11">
            <a:extLst>
              <a:ext uri="{FF2B5EF4-FFF2-40B4-BE49-F238E27FC236}">
                <a16:creationId xmlns:a16="http://schemas.microsoft.com/office/drawing/2014/main" id="{7D3EE345-5CE1-33AC-3253-5B80B9C2D0A2}"/>
              </a:ext>
            </a:extLst>
          </p:cNvPr>
          <p:cNvSpPr/>
          <p:nvPr/>
        </p:nvSpPr>
        <p:spPr>
          <a:xfrm>
            <a:off x="8068559" y="2840586"/>
            <a:ext cx="3295010" cy="3015464"/>
          </a:xfrm>
          <a:prstGeom prst="roundRect">
            <a:avLst/>
          </a:prstGeom>
          <a:solidFill>
            <a:schemeClr val="accent6">
              <a:lumMod val="40000"/>
              <a:lumOff val="60000"/>
            </a:schemeClr>
          </a:solidFill>
          <a:ln>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fr-FR" dirty="0"/>
              <a:t>Conseil du comté de Hunedoara</a:t>
            </a:r>
            <a:endParaRPr lang="ro-RO" dirty="0"/>
          </a:p>
          <a:p>
            <a:pPr marL="285750" indent="-285750">
              <a:buFont typeface="Arial" panose="020B0604020202020204" pitchFamily="34" charset="0"/>
              <a:buChar char="•"/>
            </a:pPr>
            <a:r>
              <a:rPr lang="en-GB" dirty="0"/>
              <a:t>Mairie de Petroşani</a:t>
            </a:r>
            <a:endParaRPr lang="ro-RO" dirty="0"/>
          </a:p>
          <a:p>
            <a:pPr marL="285750" indent="-285750">
              <a:buFont typeface="Arial" panose="020B0604020202020204" pitchFamily="34" charset="0"/>
              <a:buChar char="•"/>
            </a:pPr>
            <a:r>
              <a:rPr lang="en-GB" dirty="0"/>
              <a:t>Mairie de Pe</a:t>
            </a:r>
            <a:r>
              <a:rPr lang="ro-RO" dirty="0"/>
              <a:t>trila</a:t>
            </a:r>
          </a:p>
          <a:p>
            <a:pPr marL="285750" indent="-285750">
              <a:buFont typeface="Arial" panose="020B0604020202020204" pitchFamily="34" charset="0"/>
              <a:buChar char="•"/>
            </a:pPr>
            <a:r>
              <a:rPr lang="en-GB" dirty="0"/>
              <a:t>Mairie de </a:t>
            </a:r>
            <a:r>
              <a:rPr lang="ro-RO" dirty="0"/>
              <a:t>Vulcan</a:t>
            </a:r>
          </a:p>
          <a:p>
            <a:pPr marL="285750" indent="-285750">
              <a:buFont typeface="Arial" panose="020B0604020202020204" pitchFamily="34" charset="0"/>
              <a:buChar char="•"/>
            </a:pPr>
            <a:r>
              <a:rPr lang="en-GB" dirty="0"/>
              <a:t>Mairie de </a:t>
            </a:r>
            <a:r>
              <a:rPr lang="ro-RO" dirty="0"/>
              <a:t>Lupeni</a:t>
            </a:r>
          </a:p>
          <a:p>
            <a:pPr marL="285750" indent="-285750">
              <a:buFont typeface="Arial" panose="020B0604020202020204" pitchFamily="34" charset="0"/>
              <a:buChar char="•"/>
            </a:pPr>
            <a:r>
              <a:rPr lang="en-GB" dirty="0"/>
              <a:t>Mairie de </a:t>
            </a:r>
            <a:r>
              <a:rPr lang="ro-RO" dirty="0"/>
              <a:t>Aninoasa</a:t>
            </a:r>
          </a:p>
          <a:p>
            <a:pPr marL="285750" indent="-285750">
              <a:buFont typeface="Arial" panose="020B0604020202020204" pitchFamily="34" charset="0"/>
              <a:buChar char="•"/>
            </a:pPr>
            <a:r>
              <a:rPr lang="en-GB" dirty="0"/>
              <a:t>Mairie de </a:t>
            </a:r>
            <a:r>
              <a:rPr lang="ro-RO" dirty="0"/>
              <a:t>Uricani</a:t>
            </a:r>
            <a:endParaRPr lang="en-GB" dirty="0"/>
          </a:p>
        </p:txBody>
      </p:sp>
    </p:spTree>
    <p:extLst>
      <p:ext uri="{BB962C8B-B14F-4D97-AF65-F5344CB8AC3E}">
        <p14:creationId xmlns:p14="http://schemas.microsoft.com/office/powerpoint/2010/main" val="264304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04E5AE-66FC-3247-428D-5AC52AB8FA2D}"/>
              </a:ext>
            </a:extLst>
          </p:cNvPr>
          <p:cNvSpPr/>
          <p:nvPr/>
        </p:nvSpPr>
        <p:spPr>
          <a:xfrm>
            <a:off x="328612" y="6186486"/>
            <a:ext cx="11632406" cy="511969"/>
          </a:xfrm>
          <a:prstGeom prst="rect">
            <a:avLst/>
          </a:prstGeom>
          <a:solidFill>
            <a:srgbClr val="F5F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Calibri"/>
            </a:endParaRPr>
          </a:p>
        </p:txBody>
      </p:sp>
      <p:sp>
        <p:nvSpPr>
          <p:cNvPr id="5" name="Slide Number Placeholder 4">
            <a:extLst>
              <a:ext uri="{FF2B5EF4-FFF2-40B4-BE49-F238E27FC236}">
                <a16:creationId xmlns:a16="http://schemas.microsoft.com/office/drawing/2014/main" id="{68BEF207-5B2E-A891-7A2E-C7D76ED62C59}"/>
              </a:ext>
            </a:extLst>
          </p:cNvPr>
          <p:cNvSpPr>
            <a:spLocks noGrp="1"/>
          </p:cNvSpPr>
          <p:nvPr>
            <p:ph type="sldNum" sz="quarter" idx="12"/>
          </p:nvPr>
        </p:nvSpPr>
        <p:spPr>
          <a:xfrm>
            <a:off x="834292" y="6254689"/>
            <a:ext cx="2743200" cy="365125"/>
          </a:xfrm>
        </p:spPr>
        <p:txBody>
          <a:bodyPr/>
          <a:lstStyle/>
          <a:p>
            <a:pPr algn="l"/>
            <a:fld id="{27C6CCC6-2BE5-4E42-96A4-D1E8E81A3D8E}" type="slidenum">
              <a:rPr lang="fr-FR" dirty="0" smtClean="0"/>
              <a:pPr algn="l"/>
              <a:t>8</a:t>
            </a:fld>
            <a:endParaRPr lang="en-US" dirty="0">
              <a:solidFill>
                <a:schemeClr val="bg1"/>
              </a:solidFill>
              <a:cs typeface="Calibri"/>
            </a:endParaRPr>
          </a:p>
        </p:txBody>
      </p:sp>
      <p:sp>
        <p:nvSpPr>
          <p:cNvPr id="14" name="Content Placeholder 13">
            <a:extLst>
              <a:ext uri="{FF2B5EF4-FFF2-40B4-BE49-F238E27FC236}">
                <a16:creationId xmlns:a16="http://schemas.microsoft.com/office/drawing/2014/main" id="{7C50CB9C-384D-BAC2-2798-94CA8A5D707C}"/>
              </a:ext>
            </a:extLst>
          </p:cNvPr>
          <p:cNvSpPr>
            <a:spLocks noGrp="1"/>
          </p:cNvSpPr>
          <p:nvPr>
            <p:ph idx="1"/>
          </p:nvPr>
        </p:nvSpPr>
        <p:spPr>
          <a:xfrm>
            <a:off x="828431" y="565395"/>
            <a:ext cx="10535138" cy="5611568"/>
          </a:xfrm>
        </p:spPr>
        <p:txBody>
          <a:bodyPr vert="horz" lIns="91440" tIns="45720" rIns="91440" bIns="45720" rtlCol="0" anchor="t">
            <a:normAutofit/>
          </a:bodyPr>
          <a:lstStyle/>
          <a:p>
            <a:pPr marL="0" indent="0" algn="ctr">
              <a:buNone/>
            </a:pPr>
            <a:r>
              <a:rPr lang="fr-FR" b="1" dirty="0">
                <a:cs typeface="Calibri"/>
              </a:rPr>
              <a:t>Que veulent les parties prenantes ?</a:t>
            </a:r>
            <a:endParaRPr lang="en-US" b="1" dirty="0">
              <a:cs typeface="Calibri"/>
            </a:endParaRPr>
          </a:p>
        </p:txBody>
      </p:sp>
      <p:grpSp>
        <p:nvGrpSpPr>
          <p:cNvPr id="28" name="Group 27">
            <a:extLst>
              <a:ext uri="{FF2B5EF4-FFF2-40B4-BE49-F238E27FC236}">
                <a16:creationId xmlns:a16="http://schemas.microsoft.com/office/drawing/2014/main" id="{E810D5BF-8E07-DCE4-EFD9-1717333F7372}"/>
              </a:ext>
            </a:extLst>
          </p:cNvPr>
          <p:cNvGrpSpPr/>
          <p:nvPr/>
        </p:nvGrpSpPr>
        <p:grpSpPr>
          <a:xfrm>
            <a:off x="9686685" y="6176963"/>
            <a:ext cx="2274333" cy="510737"/>
            <a:chOff x="3671893" y="5731871"/>
            <a:chExt cx="2970078" cy="689330"/>
          </a:xfrm>
        </p:grpSpPr>
        <p:pic>
          <p:nvPicPr>
            <p:cNvPr id="21" name="Picture 10">
              <a:extLst>
                <a:ext uri="{FF2B5EF4-FFF2-40B4-BE49-F238E27FC236}">
                  <a16:creationId xmlns:a16="http://schemas.microsoft.com/office/drawing/2014/main" id="{6F55450E-35E3-B710-9FE3-3FECDAD8E5CC}"/>
                </a:ext>
              </a:extLst>
            </p:cNvPr>
            <p:cNvPicPr>
              <a:picLocks noChangeAspect="1"/>
            </p:cNvPicPr>
            <p:nvPr/>
          </p:nvPicPr>
          <p:blipFill>
            <a:blip r:embed="rId2"/>
            <a:stretch>
              <a:fillRect/>
            </a:stretch>
          </p:blipFill>
          <p:spPr>
            <a:xfrm>
              <a:off x="6021257" y="5734267"/>
              <a:ext cx="620714" cy="686360"/>
            </a:xfrm>
            <a:prstGeom prst="rect">
              <a:avLst/>
            </a:prstGeom>
          </p:spPr>
        </p:pic>
        <p:pic>
          <p:nvPicPr>
            <p:cNvPr id="23" name="Picture 12">
              <a:extLst>
                <a:ext uri="{FF2B5EF4-FFF2-40B4-BE49-F238E27FC236}">
                  <a16:creationId xmlns:a16="http://schemas.microsoft.com/office/drawing/2014/main" id="{9C8D6F01-7D7D-BEF6-C541-CB33FF4973D3}"/>
                </a:ext>
              </a:extLst>
            </p:cNvPr>
            <p:cNvPicPr>
              <a:picLocks noChangeAspect="1"/>
            </p:cNvPicPr>
            <p:nvPr/>
          </p:nvPicPr>
          <p:blipFill>
            <a:blip r:embed="rId3"/>
            <a:stretch>
              <a:fillRect/>
            </a:stretch>
          </p:blipFill>
          <p:spPr>
            <a:xfrm>
              <a:off x="5471072" y="5733693"/>
              <a:ext cx="523564" cy="687508"/>
            </a:xfrm>
            <a:prstGeom prst="rect">
              <a:avLst/>
            </a:prstGeom>
          </p:spPr>
        </p:pic>
        <p:pic>
          <p:nvPicPr>
            <p:cNvPr id="27" name="Picture 24">
              <a:extLst>
                <a:ext uri="{FF2B5EF4-FFF2-40B4-BE49-F238E27FC236}">
                  <a16:creationId xmlns:a16="http://schemas.microsoft.com/office/drawing/2014/main" id="{A4477BAB-8120-0337-6F5C-2D262152DC7D}"/>
                </a:ext>
              </a:extLst>
            </p:cNvPr>
            <p:cNvPicPr>
              <a:picLocks noChangeAspect="1"/>
            </p:cNvPicPr>
            <p:nvPr/>
          </p:nvPicPr>
          <p:blipFill>
            <a:blip r:embed="rId4"/>
            <a:stretch>
              <a:fillRect/>
            </a:stretch>
          </p:blipFill>
          <p:spPr>
            <a:xfrm>
              <a:off x="3671893" y="5731871"/>
              <a:ext cx="1753938" cy="687124"/>
            </a:xfrm>
            <a:prstGeom prst="rect">
              <a:avLst/>
            </a:prstGeom>
          </p:spPr>
        </p:pic>
      </p:grpSp>
      <p:sp>
        <p:nvSpPr>
          <p:cNvPr id="2" name="Oval 1">
            <a:extLst>
              <a:ext uri="{FF2B5EF4-FFF2-40B4-BE49-F238E27FC236}">
                <a16:creationId xmlns:a16="http://schemas.microsoft.com/office/drawing/2014/main" id="{A93CD8EB-27A2-784C-079F-B1A5926C3863}"/>
              </a:ext>
            </a:extLst>
          </p:cNvPr>
          <p:cNvSpPr/>
          <p:nvPr/>
        </p:nvSpPr>
        <p:spPr>
          <a:xfrm>
            <a:off x="1214686" y="1603289"/>
            <a:ext cx="2939142" cy="2845879"/>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ro-RO" sz="2400" b="1" dirty="0">
              <a:solidFill>
                <a:schemeClr val="tx1"/>
              </a:solidFill>
            </a:endParaRPr>
          </a:p>
          <a:p>
            <a:pPr algn="ctr"/>
            <a:endParaRPr lang="ro-RO" sz="2400" b="1" dirty="0">
              <a:solidFill>
                <a:schemeClr val="tx1"/>
              </a:solidFill>
            </a:endParaRPr>
          </a:p>
          <a:p>
            <a:pPr algn="ctr"/>
            <a:r>
              <a:rPr lang="en-GB" sz="2400" b="1" dirty="0">
                <a:solidFill>
                  <a:schemeClr val="tx1"/>
                </a:solidFill>
              </a:rPr>
              <a:t>Tourisme </a:t>
            </a:r>
            <a:endParaRPr lang="ro-RO" sz="2400" b="1" dirty="0">
              <a:solidFill>
                <a:schemeClr val="tx1"/>
              </a:solidFill>
            </a:endParaRPr>
          </a:p>
          <a:p>
            <a:pPr algn="ctr"/>
            <a:r>
              <a:rPr lang="en-GB" sz="2400" b="1" dirty="0">
                <a:solidFill>
                  <a:schemeClr val="tx1"/>
                </a:solidFill>
              </a:rPr>
              <a:t>43%</a:t>
            </a:r>
          </a:p>
        </p:txBody>
      </p:sp>
      <p:sp>
        <p:nvSpPr>
          <p:cNvPr id="4" name="Oval 3">
            <a:extLst>
              <a:ext uri="{FF2B5EF4-FFF2-40B4-BE49-F238E27FC236}">
                <a16:creationId xmlns:a16="http://schemas.microsoft.com/office/drawing/2014/main" id="{DD02E610-7B3E-9A84-1CF1-7D8AC8AF2C95}"/>
              </a:ext>
            </a:extLst>
          </p:cNvPr>
          <p:cNvSpPr/>
          <p:nvPr/>
        </p:nvSpPr>
        <p:spPr>
          <a:xfrm>
            <a:off x="6705600" y="2111829"/>
            <a:ext cx="2360147" cy="224245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000" b="1" dirty="0"/>
              <a:t>Industrie légère</a:t>
            </a:r>
            <a:endParaRPr lang="ro-RO" sz="2000" b="1" dirty="0"/>
          </a:p>
          <a:p>
            <a:pPr algn="ctr"/>
            <a:endParaRPr lang="ro-RO" sz="2000" b="1" dirty="0"/>
          </a:p>
          <a:p>
            <a:pPr algn="ctr"/>
            <a:r>
              <a:rPr lang="ro-RO" sz="2000" b="1" dirty="0"/>
              <a:t>23%</a:t>
            </a:r>
            <a:endParaRPr lang="en-GB" sz="2000" b="1" dirty="0"/>
          </a:p>
        </p:txBody>
      </p:sp>
      <p:sp>
        <p:nvSpPr>
          <p:cNvPr id="6" name="Oval 5">
            <a:extLst>
              <a:ext uri="{FF2B5EF4-FFF2-40B4-BE49-F238E27FC236}">
                <a16:creationId xmlns:a16="http://schemas.microsoft.com/office/drawing/2014/main" id="{1814C9D7-11D8-E589-A27C-0B5808C6AACC}"/>
              </a:ext>
            </a:extLst>
          </p:cNvPr>
          <p:cNvSpPr/>
          <p:nvPr/>
        </p:nvSpPr>
        <p:spPr>
          <a:xfrm>
            <a:off x="4147457" y="1959429"/>
            <a:ext cx="2558143" cy="239485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o-RO" b="1" dirty="0">
              <a:solidFill>
                <a:schemeClr val="tx1"/>
              </a:solidFill>
            </a:endParaRPr>
          </a:p>
          <a:p>
            <a:pPr algn="ctr"/>
            <a:endParaRPr lang="ro-RO" b="1" dirty="0">
              <a:solidFill>
                <a:schemeClr val="tx1"/>
              </a:solidFill>
            </a:endParaRPr>
          </a:p>
          <a:p>
            <a:pPr algn="ctr"/>
            <a:r>
              <a:rPr lang="en-GB" b="1" dirty="0">
                <a:solidFill>
                  <a:schemeClr val="tx1"/>
                </a:solidFill>
              </a:rPr>
              <a:t>Énergie renouvelable 25%</a:t>
            </a:r>
          </a:p>
        </p:txBody>
      </p:sp>
      <p:sp>
        <p:nvSpPr>
          <p:cNvPr id="7" name="Oval 6">
            <a:extLst>
              <a:ext uri="{FF2B5EF4-FFF2-40B4-BE49-F238E27FC236}">
                <a16:creationId xmlns:a16="http://schemas.microsoft.com/office/drawing/2014/main" id="{A5A6319A-86CF-BA39-B97A-755CEBCE5D3C}"/>
              </a:ext>
            </a:extLst>
          </p:cNvPr>
          <p:cNvSpPr/>
          <p:nvPr/>
        </p:nvSpPr>
        <p:spPr>
          <a:xfrm>
            <a:off x="9083645" y="2487162"/>
            <a:ext cx="1758525" cy="176803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o-RO" sz="1600" b="1" dirty="0"/>
          </a:p>
          <a:p>
            <a:pPr algn="ctr"/>
            <a:endParaRPr lang="ro-RO" sz="1600" b="1" dirty="0"/>
          </a:p>
          <a:p>
            <a:pPr algn="ctr"/>
            <a:r>
              <a:rPr lang="en-GB" sz="1600" b="1" dirty="0"/>
              <a:t>Agriculture 8%</a:t>
            </a:r>
          </a:p>
        </p:txBody>
      </p:sp>
      <p:pic>
        <p:nvPicPr>
          <p:cNvPr id="9" name="Graphic 8" descr="Mountain scene with solid fill">
            <a:extLst>
              <a:ext uri="{FF2B5EF4-FFF2-40B4-BE49-F238E27FC236}">
                <a16:creationId xmlns:a16="http://schemas.microsoft.com/office/drawing/2014/main" id="{1B45B465-3291-A6A5-1B67-9075243FF5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27057" y="1847433"/>
            <a:ext cx="914400" cy="914400"/>
          </a:xfrm>
          <a:prstGeom prst="rect">
            <a:avLst/>
          </a:prstGeom>
        </p:spPr>
      </p:pic>
      <p:pic>
        <p:nvPicPr>
          <p:cNvPr id="11" name="Graphic 10" descr="Wind Turbines with solid fill">
            <a:extLst>
              <a:ext uri="{FF2B5EF4-FFF2-40B4-BE49-F238E27FC236}">
                <a16:creationId xmlns:a16="http://schemas.microsoft.com/office/drawing/2014/main" id="{F25D0542-8DC2-71A2-E74B-6CE7FAD049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54418" y="1958079"/>
            <a:ext cx="915750" cy="1068150"/>
          </a:xfrm>
          <a:prstGeom prst="rect">
            <a:avLst/>
          </a:prstGeom>
        </p:spPr>
      </p:pic>
      <p:pic>
        <p:nvPicPr>
          <p:cNvPr id="13" name="Graphic 12" descr="Streetlight with solid fill">
            <a:extLst>
              <a:ext uri="{FF2B5EF4-FFF2-40B4-BE49-F238E27FC236}">
                <a16:creationId xmlns:a16="http://schemas.microsoft.com/office/drawing/2014/main" id="{A5A70354-6F57-8683-A86E-6149BF4BAE0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28177" y="2191670"/>
            <a:ext cx="1497514" cy="1288788"/>
          </a:xfrm>
          <a:prstGeom prst="rect">
            <a:avLst/>
          </a:prstGeom>
        </p:spPr>
      </p:pic>
      <p:pic>
        <p:nvPicPr>
          <p:cNvPr id="17" name="Graphic 16" descr="Crops with solid fill">
            <a:extLst>
              <a:ext uri="{FF2B5EF4-FFF2-40B4-BE49-F238E27FC236}">
                <a16:creationId xmlns:a16="http://schemas.microsoft.com/office/drawing/2014/main" id="{1047C4BA-20FF-8702-EDEC-13BCA13482F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62346" y="2650447"/>
            <a:ext cx="801124" cy="600633"/>
          </a:xfrm>
          <a:prstGeom prst="rect">
            <a:avLst/>
          </a:prstGeom>
        </p:spPr>
      </p:pic>
      <p:sp>
        <p:nvSpPr>
          <p:cNvPr id="18" name="TextBox 17">
            <a:extLst>
              <a:ext uri="{FF2B5EF4-FFF2-40B4-BE49-F238E27FC236}">
                <a16:creationId xmlns:a16="http://schemas.microsoft.com/office/drawing/2014/main" id="{9A03CD9A-BDF2-6A62-BDB0-48788BF04BEE}"/>
              </a:ext>
            </a:extLst>
          </p:cNvPr>
          <p:cNvSpPr txBox="1"/>
          <p:nvPr/>
        </p:nvSpPr>
        <p:spPr>
          <a:xfrm>
            <a:off x="3781235" y="4988181"/>
            <a:ext cx="7391399" cy="369332"/>
          </a:xfrm>
          <a:prstGeom prst="rect">
            <a:avLst/>
          </a:prstGeom>
          <a:noFill/>
        </p:spPr>
        <p:txBody>
          <a:bodyPr wrap="square" rtlCol="0">
            <a:spAutoFit/>
          </a:bodyPr>
          <a:lstStyle/>
          <a:p>
            <a:r>
              <a:rPr lang="ro-RO" i="1" dirty="0"/>
              <a:t>*</a:t>
            </a:r>
            <a:r>
              <a:rPr lang="fr-FR" i="1" dirty="0"/>
              <a:t>Selon une enquête auprès de 105 parties prenantes</a:t>
            </a:r>
            <a:endParaRPr lang="en-GB" i="1" dirty="0"/>
          </a:p>
        </p:txBody>
      </p:sp>
    </p:spTree>
    <p:extLst>
      <p:ext uri="{BB962C8B-B14F-4D97-AF65-F5344CB8AC3E}">
        <p14:creationId xmlns:p14="http://schemas.microsoft.com/office/powerpoint/2010/main" val="1448922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04E5AE-66FC-3247-428D-5AC52AB8FA2D}"/>
              </a:ext>
            </a:extLst>
          </p:cNvPr>
          <p:cNvSpPr/>
          <p:nvPr/>
        </p:nvSpPr>
        <p:spPr>
          <a:xfrm>
            <a:off x="328612" y="6186486"/>
            <a:ext cx="11632406" cy="511969"/>
          </a:xfrm>
          <a:prstGeom prst="rect">
            <a:avLst/>
          </a:prstGeom>
          <a:solidFill>
            <a:srgbClr val="F5F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Calibri"/>
            </a:endParaRPr>
          </a:p>
        </p:txBody>
      </p:sp>
      <p:sp>
        <p:nvSpPr>
          <p:cNvPr id="5" name="Slide Number Placeholder 4">
            <a:extLst>
              <a:ext uri="{FF2B5EF4-FFF2-40B4-BE49-F238E27FC236}">
                <a16:creationId xmlns:a16="http://schemas.microsoft.com/office/drawing/2014/main" id="{68BEF207-5B2E-A891-7A2E-C7D76ED62C59}"/>
              </a:ext>
            </a:extLst>
          </p:cNvPr>
          <p:cNvSpPr>
            <a:spLocks noGrp="1"/>
          </p:cNvSpPr>
          <p:nvPr>
            <p:ph type="sldNum" sz="quarter" idx="12"/>
          </p:nvPr>
        </p:nvSpPr>
        <p:spPr>
          <a:xfrm>
            <a:off x="834292" y="6254689"/>
            <a:ext cx="2743200" cy="365125"/>
          </a:xfrm>
        </p:spPr>
        <p:txBody>
          <a:bodyPr/>
          <a:lstStyle/>
          <a:p>
            <a:pPr algn="l"/>
            <a:fld id="{27C6CCC6-2BE5-4E42-96A4-D1E8E81A3D8E}" type="slidenum">
              <a:rPr lang="fr-FR" dirty="0" smtClean="0"/>
              <a:pPr algn="l"/>
              <a:t>9</a:t>
            </a:fld>
            <a:endParaRPr lang="en-US" dirty="0">
              <a:solidFill>
                <a:schemeClr val="bg1"/>
              </a:solidFill>
              <a:cs typeface="Calibri"/>
            </a:endParaRPr>
          </a:p>
        </p:txBody>
      </p:sp>
      <p:sp>
        <p:nvSpPr>
          <p:cNvPr id="14" name="Content Placeholder 13">
            <a:extLst>
              <a:ext uri="{FF2B5EF4-FFF2-40B4-BE49-F238E27FC236}">
                <a16:creationId xmlns:a16="http://schemas.microsoft.com/office/drawing/2014/main" id="{7C50CB9C-384D-BAC2-2798-94CA8A5D707C}"/>
              </a:ext>
            </a:extLst>
          </p:cNvPr>
          <p:cNvSpPr>
            <a:spLocks noGrp="1"/>
          </p:cNvSpPr>
          <p:nvPr>
            <p:ph idx="1"/>
          </p:nvPr>
        </p:nvSpPr>
        <p:spPr>
          <a:xfrm>
            <a:off x="828431" y="565395"/>
            <a:ext cx="10535138" cy="5611568"/>
          </a:xfrm>
        </p:spPr>
        <p:txBody>
          <a:bodyPr vert="horz" lIns="91440" tIns="45720" rIns="91440" bIns="45720" rtlCol="0" anchor="t">
            <a:normAutofit/>
          </a:bodyPr>
          <a:lstStyle/>
          <a:p>
            <a:pPr marL="0" indent="0" algn="ctr">
              <a:buNone/>
            </a:pPr>
            <a:r>
              <a:rPr lang="fr-BE" b="1" dirty="0">
                <a:cs typeface="Calibri"/>
              </a:rPr>
              <a:t>Le processus décisionnel</a:t>
            </a:r>
            <a:r>
              <a:rPr lang="fr-FR" b="1" dirty="0">
                <a:cs typeface="Calibri"/>
              </a:rPr>
              <a:t>:</a:t>
            </a:r>
            <a:endParaRPr lang="en-US" b="1" dirty="0" err="1">
              <a:cs typeface="Calibri"/>
            </a:endParaRPr>
          </a:p>
        </p:txBody>
      </p:sp>
      <p:grpSp>
        <p:nvGrpSpPr>
          <p:cNvPr id="28" name="Group 27">
            <a:extLst>
              <a:ext uri="{FF2B5EF4-FFF2-40B4-BE49-F238E27FC236}">
                <a16:creationId xmlns:a16="http://schemas.microsoft.com/office/drawing/2014/main" id="{E810D5BF-8E07-DCE4-EFD9-1717333F7372}"/>
              </a:ext>
            </a:extLst>
          </p:cNvPr>
          <p:cNvGrpSpPr/>
          <p:nvPr/>
        </p:nvGrpSpPr>
        <p:grpSpPr>
          <a:xfrm>
            <a:off x="9686685" y="6176963"/>
            <a:ext cx="2274333" cy="510737"/>
            <a:chOff x="3671893" y="5731871"/>
            <a:chExt cx="2970078" cy="689330"/>
          </a:xfrm>
        </p:grpSpPr>
        <p:pic>
          <p:nvPicPr>
            <p:cNvPr id="21" name="Picture 10">
              <a:extLst>
                <a:ext uri="{FF2B5EF4-FFF2-40B4-BE49-F238E27FC236}">
                  <a16:creationId xmlns:a16="http://schemas.microsoft.com/office/drawing/2014/main" id="{6F55450E-35E3-B710-9FE3-3FECDAD8E5CC}"/>
                </a:ext>
              </a:extLst>
            </p:cNvPr>
            <p:cNvPicPr>
              <a:picLocks noChangeAspect="1"/>
            </p:cNvPicPr>
            <p:nvPr/>
          </p:nvPicPr>
          <p:blipFill>
            <a:blip r:embed="rId2"/>
            <a:stretch>
              <a:fillRect/>
            </a:stretch>
          </p:blipFill>
          <p:spPr>
            <a:xfrm>
              <a:off x="6021257" y="5734267"/>
              <a:ext cx="620714" cy="686360"/>
            </a:xfrm>
            <a:prstGeom prst="rect">
              <a:avLst/>
            </a:prstGeom>
          </p:spPr>
        </p:pic>
        <p:pic>
          <p:nvPicPr>
            <p:cNvPr id="23" name="Picture 12">
              <a:extLst>
                <a:ext uri="{FF2B5EF4-FFF2-40B4-BE49-F238E27FC236}">
                  <a16:creationId xmlns:a16="http://schemas.microsoft.com/office/drawing/2014/main" id="{9C8D6F01-7D7D-BEF6-C541-CB33FF4973D3}"/>
                </a:ext>
              </a:extLst>
            </p:cNvPr>
            <p:cNvPicPr>
              <a:picLocks noChangeAspect="1"/>
            </p:cNvPicPr>
            <p:nvPr/>
          </p:nvPicPr>
          <p:blipFill>
            <a:blip r:embed="rId3"/>
            <a:stretch>
              <a:fillRect/>
            </a:stretch>
          </p:blipFill>
          <p:spPr>
            <a:xfrm>
              <a:off x="5471072" y="5733693"/>
              <a:ext cx="523564" cy="687508"/>
            </a:xfrm>
            <a:prstGeom prst="rect">
              <a:avLst/>
            </a:prstGeom>
          </p:spPr>
        </p:pic>
        <p:pic>
          <p:nvPicPr>
            <p:cNvPr id="27" name="Picture 24">
              <a:extLst>
                <a:ext uri="{FF2B5EF4-FFF2-40B4-BE49-F238E27FC236}">
                  <a16:creationId xmlns:a16="http://schemas.microsoft.com/office/drawing/2014/main" id="{A4477BAB-8120-0337-6F5C-2D262152DC7D}"/>
                </a:ext>
              </a:extLst>
            </p:cNvPr>
            <p:cNvPicPr>
              <a:picLocks noChangeAspect="1"/>
            </p:cNvPicPr>
            <p:nvPr/>
          </p:nvPicPr>
          <p:blipFill>
            <a:blip r:embed="rId4"/>
            <a:stretch>
              <a:fillRect/>
            </a:stretch>
          </p:blipFill>
          <p:spPr>
            <a:xfrm>
              <a:off x="3671893" y="5731871"/>
              <a:ext cx="1753938" cy="687124"/>
            </a:xfrm>
            <a:prstGeom prst="rect">
              <a:avLst/>
            </a:prstGeom>
          </p:spPr>
        </p:pic>
      </p:grpSp>
      <p:sp>
        <p:nvSpPr>
          <p:cNvPr id="9" name="Pentagon 8">
            <a:extLst>
              <a:ext uri="{FF2B5EF4-FFF2-40B4-BE49-F238E27FC236}">
                <a16:creationId xmlns:a16="http://schemas.microsoft.com/office/drawing/2014/main" id="{13DF1227-A8E2-1004-A5F5-242596529CD4}"/>
              </a:ext>
            </a:extLst>
          </p:cNvPr>
          <p:cNvSpPr/>
          <p:nvPr/>
        </p:nvSpPr>
        <p:spPr>
          <a:xfrm>
            <a:off x="8519950" y="3204560"/>
            <a:ext cx="2140159" cy="1963495"/>
          </a:xfrm>
          <a:prstGeom prst="pentagon">
            <a:avLst/>
          </a:prstGeom>
          <a:solidFill>
            <a:schemeClr val="bg1">
              <a:lumMod val="85000"/>
            </a:schemeClr>
          </a:solidFill>
          <a:ln/>
        </p:spPr>
        <p:style>
          <a:lnRef idx="3">
            <a:schemeClr val="lt1"/>
          </a:lnRef>
          <a:fillRef idx="1">
            <a:schemeClr val="accent3"/>
          </a:fillRef>
          <a:effectRef idx="1">
            <a:schemeClr val="accent3"/>
          </a:effectRef>
          <a:fontRef idx="minor">
            <a:schemeClr val="lt1"/>
          </a:fontRef>
        </p:style>
        <p:txBody>
          <a:bodyPr rtlCol="0" anchor="ctr"/>
          <a:lstStyle/>
          <a:p>
            <a:r>
              <a:rPr lang="fr-FR" sz="1500" dirty="0">
                <a:solidFill>
                  <a:schemeClr val="tx1"/>
                </a:solidFill>
              </a:rPr>
              <a:t>Le gouvernement a approuvé la stratégie en juillet 2022</a:t>
            </a:r>
            <a:endParaRPr lang="en-GB" sz="1500" dirty="0">
              <a:solidFill>
                <a:schemeClr val="tx1"/>
              </a:solidFill>
            </a:endParaRPr>
          </a:p>
        </p:txBody>
      </p:sp>
      <p:pic>
        <p:nvPicPr>
          <p:cNvPr id="13" name="Graphic 12" descr="Coins outline">
            <a:extLst>
              <a:ext uri="{FF2B5EF4-FFF2-40B4-BE49-F238E27FC236}">
                <a16:creationId xmlns:a16="http://schemas.microsoft.com/office/drawing/2014/main" id="{8F383894-36AA-6555-8CA9-7EF3361768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234448" y="3230889"/>
            <a:ext cx="914400" cy="914400"/>
          </a:xfrm>
          <a:prstGeom prst="rect">
            <a:avLst/>
          </a:prstGeom>
        </p:spPr>
      </p:pic>
      <p:pic>
        <p:nvPicPr>
          <p:cNvPr id="17" name="Graphic 16" descr="Clipboard outline">
            <a:extLst>
              <a:ext uri="{FF2B5EF4-FFF2-40B4-BE49-F238E27FC236}">
                <a16:creationId xmlns:a16="http://schemas.microsoft.com/office/drawing/2014/main" id="{FCD9478D-393F-7869-7A11-C8EBA2F1F55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52170" y="1202550"/>
            <a:ext cx="1532758" cy="1532758"/>
          </a:xfrm>
          <a:prstGeom prst="rect">
            <a:avLst/>
          </a:prstGeom>
        </p:spPr>
      </p:pic>
      <p:pic>
        <p:nvPicPr>
          <p:cNvPr id="35" name="Graphic 34" descr="Man holding cup">
            <a:extLst>
              <a:ext uri="{FF2B5EF4-FFF2-40B4-BE49-F238E27FC236}">
                <a16:creationId xmlns:a16="http://schemas.microsoft.com/office/drawing/2014/main" id="{461DEA7F-BE97-97A3-AC24-1832FE8B5D2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11644" y="2807303"/>
            <a:ext cx="816180" cy="1844564"/>
          </a:xfrm>
          <a:prstGeom prst="rect">
            <a:avLst/>
          </a:prstGeom>
        </p:spPr>
      </p:pic>
      <p:pic>
        <p:nvPicPr>
          <p:cNvPr id="39" name="Graphic 38" descr="Woman in a wheelchair">
            <a:extLst>
              <a:ext uri="{FF2B5EF4-FFF2-40B4-BE49-F238E27FC236}">
                <a16:creationId xmlns:a16="http://schemas.microsoft.com/office/drawing/2014/main" id="{8431B8A7-EC5E-45D7-A549-D0103F80DD3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18679" y="3224782"/>
            <a:ext cx="1056394" cy="1393543"/>
          </a:xfrm>
          <a:prstGeom prst="rect">
            <a:avLst/>
          </a:prstGeom>
        </p:spPr>
      </p:pic>
      <p:pic>
        <p:nvPicPr>
          <p:cNvPr id="43" name="Graphic 42" descr="Woman raising finger">
            <a:extLst>
              <a:ext uri="{FF2B5EF4-FFF2-40B4-BE49-F238E27FC236}">
                <a16:creationId xmlns:a16="http://schemas.microsoft.com/office/drawing/2014/main" id="{B7962BD8-9EE1-F38E-B744-C159B9E6F5B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0410" y="1730295"/>
            <a:ext cx="789495" cy="1532758"/>
          </a:xfrm>
          <a:prstGeom prst="rect">
            <a:avLst/>
          </a:prstGeom>
        </p:spPr>
      </p:pic>
      <p:pic>
        <p:nvPicPr>
          <p:cNvPr id="45" name="Graphic 44" descr="Boy wearing backpack">
            <a:extLst>
              <a:ext uri="{FF2B5EF4-FFF2-40B4-BE49-F238E27FC236}">
                <a16:creationId xmlns:a16="http://schemas.microsoft.com/office/drawing/2014/main" id="{0C29CDB3-7CFA-1C2D-FC58-44952B880FF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532205" y="2390494"/>
            <a:ext cx="577154" cy="1433327"/>
          </a:xfrm>
          <a:prstGeom prst="rect">
            <a:avLst/>
          </a:prstGeom>
        </p:spPr>
      </p:pic>
      <p:pic>
        <p:nvPicPr>
          <p:cNvPr id="47" name="Graphic 46" descr="Old man wearing jacket">
            <a:extLst>
              <a:ext uri="{FF2B5EF4-FFF2-40B4-BE49-F238E27FC236}">
                <a16:creationId xmlns:a16="http://schemas.microsoft.com/office/drawing/2014/main" id="{46D4C28A-735A-6AC8-D4CD-5B6AC67F78F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477004" y="1546465"/>
            <a:ext cx="647927" cy="1658950"/>
          </a:xfrm>
          <a:prstGeom prst="rect">
            <a:avLst/>
          </a:prstGeom>
        </p:spPr>
      </p:pic>
      <p:sp>
        <p:nvSpPr>
          <p:cNvPr id="50" name="Arrow: Right 49">
            <a:extLst>
              <a:ext uri="{FF2B5EF4-FFF2-40B4-BE49-F238E27FC236}">
                <a16:creationId xmlns:a16="http://schemas.microsoft.com/office/drawing/2014/main" id="{D7FA12F0-EAC8-3BB7-B3D5-0CA02955955D}"/>
              </a:ext>
            </a:extLst>
          </p:cNvPr>
          <p:cNvSpPr/>
          <p:nvPr/>
        </p:nvSpPr>
        <p:spPr>
          <a:xfrm flipH="1">
            <a:off x="7816491" y="3892024"/>
            <a:ext cx="714498" cy="253265"/>
          </a:xfrm>
          <a:prstGeom prst="rightArrow">
            <a:avLst>
              <a:gd name="adj1" fmla="val 58127"/>
              <a:gd name="adj2" fmla="val 50000"/>
            </a:avLst>
          </a:prstGeom>
          <a:solidFill>
            <a:schemeClr val="accent6">
              <a:lumMod val="40000"/>
              <a:lumOff val="60000"/>
            </a:schemeClr>
          </a:solidFill>
          <a:ln>
            <a:solidFill>
              <a:schemeClr val="accent6">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54" name="Arrow: Down 53">
            <a:extLst>
              <a:ext uri="{FF2B5EF4-FFF2-40B4-BE49-F238E27FC236}">
                <a16:creationId xmlns:a16="http://schemas.microsoft.com/office/drawing/2014/main" id="{DEF1E88E-C10E-EF8C-10B1-0F27B8C89287}"/>
              </a:ext>
            </a:extLst>
          </p:cNvPr>
          <p:cNvSpPr/>
          <p:nvPr/>
        </p:nvSpPr>
        <p:spPr>
          <a:xfrm>
            <a:off x="9408564" y="2647014"/>
            <a:ext cx="362931" cy="568039"/>
          </a:xfrm>
          <a:prstGeom prst="downArrow">
            <a:avLst>
              <a:gd name="adj1" fmla="val 56429"/>
              <a:gd name="adj2" fmla="val 50000"/>
            </a:avLst>
          </a:prstGeom>
          <a:solidFill>
            <a:schemeClr val="bg1">
              <a:lumMod val="8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56" name="Arrow: Bent-Up 55">
            <a:extLst>
              <a:ext uri="{FF2B5EF4-FFF2-40B4-BE49-F238E27FC236}">
                <a16:creationId xmlns:a16="http://schemas.microsoft.com/office/drawing/2014/main" id="{6FC59293-615D-28DA-E7F3-A7B8F794D001}"/>
              </a:ext>
            </a:extLst>
          </p:cNvPr>
          <p:cNvSpPr/>
          <p:nvPr/>
        </p:nvSpPr>
        <p:spPr>
          <a:xfrm>
            <a:off x="6096000" y="5207791"/>
            <a:ext cx="3897627" cy="895317"/>
          </a:xfrm>
          <a:prstGeom prst="bentUpArrow">
            <a:avLst>
              <a:gd name="adj1" fmla="val 27766"/>
              <a:gd name="adj2" fmla="val 34327"/>
              <a:gd name="adj3" fmla="val 32165"/>
            </a:avLst>
          </a:prstGeom>
          <a:solidFill>
            <a:schemeClr val="accent6">
              <a:lumMod val="40000"/>
              <a:lumOff val="60000"/>
            </a:schemeClr>
          </a:solidFill>
          <a:ln>
            <a:solidFill>
              <a:schemeClr val="accent6">
                <a:lumMod val="60000"/>
                <a:lumOff val="4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FR" sz="1500" dirty="0">
                <a:solidFill>
                  <a:schemeClr val="tx1"/>
                </a:solidFill>
              </a:rPr>
              <a:t>Le gouvernement approuve le budget</a:t>
            </a:r>
            <a:endParaRPr lang="en-GB" sz="1500" dirty="0">
              <a:solidFill>
                <a:schemeClr val="tx1"/>
              </a:solidFill>
            </a:endParaRPr>
          </a:p>
        </p:txBody>
      </p:sp>
      <p:pic>
        <p:nvPicPr>
          <p:cNvPr id="59" name="Picture 58">
            <a:extLst>
              <a:ext uri="{FF2B5EF4-FFF2-40B4-BE49-F238E27FC236}">
                <a16:creationId xmlns:a16="http://schemas.microsoft.com/office/drawing/2014/main" id="{F179BFD9-0BD8-C170-259B-689B87FDE34C}"/>
              </a:ext>
            </a:extLst>
          </p:cNvPr>
          <p:cNvPicPr>
            <a:picLocks noChangeAspect="1"/>
          </p:cNvPicPr>
          <p:nvPr/>
        </p:nvPicPr>
        <p:blipFill>
          <a:blip r:embed="rId19"/>
          <a:stretch>
            <a:fillRect/>
          </a:stretch>
        </p:blipFill>
        <p:spPr>
          <a:xfrm>
            <a:off x="4979433" y="4881181"/>
            <a:ext cx="1411397" cy="1404545"/>
          </a:xfrm>
          <a:prstGeom prst="rect">
            <a:avLst/>
          </a:prstGeom>
        </p:spPr>
      </p:pic>
      <p:sp>
        <p:nvSpPr>
          <p:cNvPr id="61" name="Arrow: Left-Right 60">
            <a:extLst>
              <a:ext uri="{FF2B5EF4-FFF2-40B4-BE49-F238E27FC236}">
                <a16:creationId xmlns:a16="http://schemas.microsoft.com/office/drawing/2014/main" id="{258F0995-A266-7DB3-B395-67496470C698}"/>
              </a:ext>
            </a:extLst>
          </p:cNvPr>
          <p:cNvSpPr/>
          <p:nvPr/>
        </p:nvSpPr>
        <p:spPr>
          <a:xfrm>
            <a:off x="2729732" y="3892024"/>
            <a:ext cx="1307248" cy="274323"/>
          </a:xfrm>
          <a:prstGeom prst="leftRightArrow">
            <a:avLst>
              <a:gd name="adj1" fmla="val 50000"/>
              <a:gd name="adj2" fmla="val 96099"/>
            </a:avLst>
          </a:prstGeom>
          <a:solidFill>
            <a:schemeClr val="accent6">
              <a:lumMod val="40000"/>
              <a:lumOff val="60000"/>
            </a:schemeClr>
          </a:solidFill>
          <a:ln>
            <a:solidFill>
              <a:schemeClr val="accent6">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62" name="Callout: Right Arrow 61">
            <a:extLst>
              <a:ext uri="{FF2B5EF4-FFF2-40B4-BE49-F238E27FC236}">
                <a16:creationId xmlns:a16="http://schemas.microsoft.com/office/drawing/2014/main" id="{366A4BCD-0B2E-9F41-FADD-D16F071FDEE8}"/>
              </a:ext>
            </a:extLst>
          </p:cNvPr>
          <p:cNvSpPr/>
          <p:nvPr/>
        </p:nvSpPr>
        <p:spPr>
          <a:xfrm>
            <a:off x="4055950" y="1274546"/>
            <a:ext cx="4796220" cy="1532758"/>
          </a:xfrm>
          <a:prstGeom prst="rightArrowCallout">
            <a:avLst>
              <a:gd name="adj1" fmla="val 13894"/>
              <a:gd name="adj2" fmla="val 11870"/>
              <a:gd name="adj3" fmla="val 36533"/>
              <a:gd name="adj4" fmla="val 78845"/>
            </a:avLst>
          </a:prstGeom>
          <a:solidFill>
            <a:schemeClr val="bg1">
              <a:lumMod val="8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just"/>
            <a:r>
              <a:rPr lang="fr-FR" sz="1600" dirty="0">
                <a:solidFill>
                  <a:schemeClr val="tx1"/>
                </a:solidFill>
              </a:rPr>
              <a:t>Le cabinet de conseil mandaté par la Commission européenne a consulté les parties prenantes et élaboré la stratégie de développement socio-économique 2022-2030</a:t>
            </a:r>
            <a:endParaRPr lang="en-GB" sz="1600" dirty="0">
              <a:solidFill>
                <a:schemeClr val="tx1"/>
              </a:solidFill>
            </a:endParaRPr>
          </a:p>
        </p:txBody>
      </p:sp>
      <p:sp>
        <p:nvSpPr>
          <p:cNvPr id="63" name="Callout: Down Arrow 62">
            <a:extLst>
              <a:ext uri="{FF2B5EF4-FFF2-40B4-BE49-F238E27FC236}">
                <a16:creationId xmlns:a16="http://schemas.microsoft.com/office/drawing/2014/main" id="{2CAB22EB-73D4-79F0-F7FA-44AE02CB5C70}"/>
              </a:ext>
            </a:extLst>
          </p:cNvPr>
          <p:cNvSpPr/>
          <p:nvPr/>
        </p:nvSpPr>
        <p:spPr>
          <a:xfrm>
            <a:off x="4055951" y="2918297"/>
            <a:ext cx="3760540" cy="2169269"/>
          </a:xfrm>
          <a:prstGeom prst="downArrowCallout">
            <a:avLst>
              <a:gd name="adj1" fmla="val 5046"/>
              <a:gd name="adj2" fmla="val 5729"/>
              <a:gd name="adj3" fmla="val 14237"/>
              <a:gd name="adj4" fmla="val 81116"/>
            </a:avLst>
          </a:prstGeom>
          <a:solidFill>
            <a:schemeClr val="accent6">
              <a:lumMod val="40000"/>
              <a:lumOff val="60000"/>
            </a:schemeClr>
          </a:solidFill>
          <a:ln>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600" dirty="0">
                <a:solidFill>
                  <a:schemeClr val="tx1"/>
                </a:solidFill>
              </a:rPr>
              <a:t>L'Association pour le développement territorial intégré mettra en œuvre la stratégie, en revenant aux parties prenantes. Ensemble, ils développent des projets de développement durable adaptés aux besoins spécifiques de leur communauté.</a:t>
            </a:r>
            <a:endParaRPr lang="en-GB" sz="1600" dirty="0">
              <a:solidFill>
                <a:schemeClr val="tx1"/>
              </a:solidFill>
            </a:endParaRPr>
          </a:p>
        </p:txBody>
      </p:sp>
      <p:sp>
        <p:nvSpPr>
          <p:cNvPr id="65" name="Arrow: Right 64">
            <a:extLst>
              <a:ext uri="{FF2B5EF4-FFF2-40B4-BE49-F238E27FC236}">
                <a16:creationId xmlns:a16="http://schemas.microsoft.com/office/drawing/2014/main" id="{0EE81A40-11A1-2C97-503C-CC9AF56CF077}"/>
              </a:ext>
            </a:extLst>
          </p:cNvPr>
          <p:cNvSpPr/>
          <p:nvPr/>
        </p:nvSpPr>
        <p:spPr>
          <a:xfrm>
            <a:off x="2879315" y="1923224"/>
            <a:ext cx="1157664" cy="274323"/>
          </a:xfrm>
          <a:prstGeom prst="rightArrow">
            <a:avLst>
              <a:gd name="adj1" fmla="val 69174"/>
              <a:gd name="adj2" fmla="val 104325"/>
            </a:avLst>
          </a:prstGeom>
          <a:solidFill>
            <a:schemeClr val="bg1">
              <a:lumMod val="8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8802277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4159</TotalTime>
  <Words>1603</Words>
  <Application>Microsoft Office PowerPoint</Application>
  <PresentationFormat>Widescreen</PresentationFormat>
  <Paragraphs>179</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Univ</dc:creator>
  <cp:lastModifiedBy>Sanda Nicola</cp:lastModifiedBy>
  <cp:revision>327</cp:revision>
  <dcterms:created xsi:type="dcterms:W3CDTF">2022-05-09T14:01:47Z</dcterms:created>
  <dcterms:modified xsi:type="dcterms:W3CDTF">2022-10-04T04:05:04Z</dcterms:modified>
</cp:coreProperties>
</file>