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21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BFC372-DCE8-9D23-DA45-3B333F625C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8834A1-957D-DFC0-53F0-A27F939E1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F369B2-6F7E-87AE-E685-7E90BDE6C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FFC598-F329-CCF9-7F37-856349234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0CA4B5-916F-3F6B-BFB9-1B5307CF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58841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55BB85-92EC-9442-91AF-2DE193062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4CF55B7-EC6E-03C9-828A-60522804D0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396DDA-CAAD-778A-D63F-55633D674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6FF972-E924-954C-648D-5FDC37DB0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B603C8-049E-D5AE-DDC7-48C1CCDC3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4434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AA321AC-8BF8-5ED0-AA47-A386531F3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50C305E-D61D-80B5-D8AA-32423AA79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5607C5-9EE5-7644-1A0A-212AD5FFD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0AD617-FF11-00C4-42EB-21EB35A20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32E3CA-8ABF-38BE-EAFA-9A521423B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8856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B50596-A4CD-3389-0C7C-0564FE1B5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20CEF8-BC53-CAF2-909E-454A706E7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C57967-7767-062E-9544-209CF9DE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7BD0C3-E84C-5C69-AD28-52E89B71F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252825-722E-4E95-DE21-B3DB8F896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0401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4031D-DCE4-911C-B274-984115D6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8D6118-A3F7-B1C5-132E-E254993F2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4126A3-93A4-5551-0977-21634F8E9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C95F2D-10AF-BF27-2B44-B97B916EA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72C534-13B9-04C9-99A7-C19A542D6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9546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5640EF-2897-D5CF-67B6-6F4D3219C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A74CB7-0A51-A8F0-A835-0F5C80B300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9042B88-71CD-F22A-2A74-330DA2D37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BBBD58-1555-5F69-3546-CBB586E5A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6EABE04-6B88-44E7-6962-0129D7FEC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3ACD8E-A8C7-4917-3CCD-C4334CC4F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5014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49BC85-2FB6-1E98-739B-24D317FDB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B34F98-5CCE-CE8F-CF0B-6B1F03408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ADB0A0-741A-04C5-A40C-D72D20A90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D560656-3A8A-8225-0750-1A8115EA5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95C59C9-DD1C-68C9-A994-A8FB18B170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C06B61A-E65D-AB7E-B12C-8755B8037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199D8EA-BE45-F892-C017-DBB3686DC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618F28D-81BA-43B0-FCD1-F0207EA57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2256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BEB23F-B1EC-2D5E-853B-1E0808167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F230919-5042-4A3F-DE76-972741962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FDEF418-C7A2-D6EA-D767-D02C9A01E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0403530-5F8D-0D59-58E7-F118125AF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12874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7A64166-7B37-E19C-F62E-06877CA88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5A3CF0F-6FD3-48A5-B102-340E65240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74E6A3-5557-F577-02B9-6A5CACE03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8941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674441-7105-3FAD-FF4A-27AB4838A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300C83-516E-3C1F-3231-CBDA9CAD5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84337FB-041C-1075-162F-D10A5BC11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9C60EB-B3EB-7B2B-D118-4BDB63DF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95D0CC7-F551-7A68-C16E-9A310AFA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460039-C587-BA0F-DD12-44BDC7A79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897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7F77A-51BF-CC62-A152-778DF233D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3BF23AC-32CF-C433-63E0-E8D3BC322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CFD5234-08C1-A7B9-2D72-1BBAD6D5D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55FE1C-26D2-327D-6F80-F01FF44B3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49B706-6F26-516C-03A4-D17B9277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FC8FF32-2FD0-4B31-C487-C39DD936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7109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E468912-CB65-AC65-9DC9-87EF8B699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48F19B-1E97-E387-3B9C-13478776B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CB3C04-9111-3034-0985-6D8799EB3F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A58E1-8BA9-4F69-8D84-AE60DFD9F51A}" type="datetimeFigureOut">
              <a:rPr lang="fr-BE" smtClean="0"/>
              <a:t>30-06-22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C62AEF-306B-A9DC-F569-E63A92A72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935A58-0348-15C8-6A7D-8630E134E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9BE1C-4441-4F6F-880A-A476886C8A4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5487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airy cattle breeding | Breed healthy dairy cows » VikingGenetics">
            <a:extLst>
              <a:ext uri="{FF2B5EF4-FFF2-40B4-BE49-F238E27FC236}">
                <a16:creationId xmlns:a16="http://schemas.microsoft.com/office/drawing/2014/main" id="{727DF487-FF22-AA2D-B5B3-1A44B93678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54" r="24127"/>
          <a:stretch/>
        </p:blipFill>
        <p:spPr bwMode="auto">
          <a:xfrm flipH="1">
            <a:off x="7059561" y="3027603"/>
            <a:ext cx="4803828" cy="383039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B9D8AE9-0749-5E3A-A499-22666AC41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8532" y="1103314"/>
            <a:ext cx="8518798" cy="238760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Innovative phenotyping strategies exploiting immune response to heat stress conditions</a:t>
            </a:r>
            <a:endParaRPr lang="fr-BE" sz="3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BAF57C-63D6-C3B6-47D2-6B10FC3A87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8532" y="3835190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fr-BE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P. Lemal</a:t>
            </a:r>
            <a:r>
              <a:rPr lang="fr-BE" sz="2000" dirty="0">
                <a:latin typeface="Verdana" panose="020B0604030504040204" pitchFamily="34" charset="0"/>
                <a:ea typeface="Verdana" panose="020B0604030504040204" pitchFamily="34" charset="0"/>
              </a:rPr>
              <a:t>, M. </a:t>
            </a:r>
            <a:r>
              <a:rPr lang="fr-BE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Schroyen</a:t>
            </a:r>
            <a:r>
              <a:rPr lang="fr-BE" sz="2000" dirty="0">
                <a:latin typeface="Verdana" panose="020B0604030504040204" pitchFamily="34" charset="0"/>
                <a:ea typeface="Verdana" panose="020B0604030504040204" pitchFamily="34" charset="0"/>
              </a:rPr>
              <a:t>, N. </a:t>
            </a:r>
            <a:r>
              <a:rPr lang="fr-BE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Gengler</a:t>
            </a:r>
            <a:endParaRPr lang="fr-BE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fr-BE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r>
              <a:rPr lang="fr-BE" sz="2000" dirty="0">
                <a:latin typeface="Verdana" panose="020B0604030504040204" pitchFamily="34" charset="0"/>
                <a:ea typeface="Verdana" panose="020B0604030504040204" pitchFamily="34" charset="0"/>
              </a:rPr>
              <a:t>      pauline.lemal@uliege.be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B10F1AFA-FAA1-C850-CB59-D4C6A7EB8E13}"/>
              </a:ext>
            </a:extLst>
          </p:cNvPr>
          <p:cNvGrpSpPr/>
          <p:nvPr/>
        </p:nvGrpSpPr>
        <p:grpSpPr>
          <a:xfrm>
            <a:off x="0" y="-55558"/>
            <a:ext cx="1960064" cy="6969115"/>
            <a:chOff x="10231936" y="-58522"/>
            <a:chExt cx="1960064" cy="6969115"/>
          </a:xfrm>
        </p:grpSpPr>
        <p:pic>
          <p:nvPicPr>
            <p:cNvPr id="9" name="Picture 6" descr="Immunology Wallpapers - Top Free Immunology Backgrounds - WallpaperAccess">
              <a:extLst>
                <a:ext uri="{FF2B5EF4-FFF2-40B4-BE49-F238E27FC236}">
                  <a16:creationId xmlns:a16="http://schemas.microsoft.com/office/drawing/2014/main" id="{DBE32A85-A83C-90D7-526A-AB6FC05901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V="1">
              <a:off x="9469690" y="4188283"/>
              <a:ext cx="3484557" cy="19600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Immunology Wallpapers - Top Free Immunology Backgrounds - WallpaperAccess">
              <a:extLst>
                <a:ext uri="{FF2B5EF4-FFF2-40B4-BE49-F238E27FC236}">
                  <a16:creationId xmlns:a16="http://schemas.microsoft.com/office/drawing/2014/main" id="{901DE86B-4807-87E7-F72D-A12DC0252C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9469689" y="703725"/>
              <a:ext cx="3484558" cy="1960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5" name="Picture 2" descr="WCGALP – Congress by design">
            <a:extLst>
              <a:ext uri="{FF2B5EF4-FFF2-40B4-BE49-F238E27FC236}">
                <a16:creationId xmlns:a16="http://schemas.microsoft.com/office/drawing/2014/main" id="{C895F02E-4B98-98DE-9C05-43DE970707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4" t="9086" r="3916" b="16876"/>
          <a:stretch/>
        </p:blipFill>
        <p:spPr bwMode="auto">
          <a:xfrm>
            <a:off x="9646645" y="-55558"/>
            <a:ext cx="2545355" cy="1848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EMBLOUX - Charte graphique">
            <a:extLst>
              <a:ext uri="{FF2B5EF4-FFF2-40B4-BE49-F238E27FC236}">
                <a16:creationId xmlns:a16="http://schemas.microsoft.com/office/drawing/2014/main" id="{F7AAB8B5-A89A-226A-8284-7BF517C59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579" y="207848"/>
            <a:ext cx="2542681" cy="895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ppyMoo | Interreg NWE">
            <a:extLst>
              <a:ext uri="{FF2B5EF4-FFF2-40B4-BE49-F238E27FC236}">
                <a16:creationId xmlns:a16="http://schemas.microsoft.com/office/drawing/2014/main" id="{C606A4C6-DDA1-6E00-C906-E6BF7B3C6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774" y="160224"/>
            <a:ext cx="2281172" cy="984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Email symbol : images, photos et images vectorielles de stock | Shutterstock">
            <a:extLst>
              <a:ext uri="{FF2B5EF4-FFF2-40B4-BE49-F238E27FC236}">
                <a16:creationId xmlns:a16="http://schemas.microsoft.com/office/drawing/2014/main" id="{74DE63AE-CD5E-EB33-2448-E1115B77CB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69" b="24101"/>
          <a:stretch/>
        </p:blipFill>
        <p:spPr bwMode="auto">
          <a:xfrm>
            <a:off x="2310579" y="4663071"/>
            <a:ext cx="477681" cy="305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Hot Thermometer clipart free - Clipart World">
            <a:extLst>
              <a:ext uri="{FF2B5EF4-FFF2-40B4-BE49-F238E27FC236}">
                <a16:creationId xmlns:a16="http://schemas.microsoft.com/office/drawing/2014/main" id="{6BA352A2-CB32-0292-711F-E0C6CC68EA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00" b="99100" l="26571" r="71429">
                        <a14:foregroundMark x1="65017" y1="67700" x2="62143" y2="64600"/>
                        <a14:foregroundMark x1="65666" y1="68400" x2="65017" y2="67700"/>
                        <a14:foregroundMark x1="67200" y1="70055" x2="66486" y2="69285"/>
                        <a14:foregroundMark x1="70857" y1="74000" x2="69061" y2="72063"/>
                        <a14:foregroundMark x1="62143" y1="64600" x2="53857" y2="1300"/>
                        <a14:foregroundMark x1="53857" y1="1300" x2="36286" y2="11500"/>
                        <a14:foregroundMark x1="36286" y1="11500" x2="37286" y2="63200"/>
                        <a14:foregroundMark x1="61143" y1="18200" x2="58857" y2="17300"/>
                        <a14:foregroundMark x1="43429" y1="8500" x2="48286" y2="11000"/>
                        <a14:foregroundMark x1="51714" y1="7800" x2="55429" y2="32400"/>
                        <a14:foregroundMark x1="55429" y1="32400" x2="48714" y2="21300"/>
                        <a14:foregroundMark x1="48714" y1="21300" x2="53571" y2="38100"/>
                        <a14:foregroundMark x1="53571" y1="38100" x2="53000" y2="26200"/>
                        <a14:foregroundMark x1="53000" y1="26200" x2="51429" y2="23200"/>
                        <a14:foregroundMark x1="61429" y1="34300" x2="58286" y2="22000"/>
                        <a14:foregroundMark x1="58286" y1="22000" x2="57286" y2="20500"/>
                        <a14:foregroundMark x1="46286" y1="20000" x2="43000" y2="13000"/>
                        <a14:foregroundMark x1="39571" y1="19800" x2="41143" y2="65000"/>
                        <a14:foregroundMark x1="39857" y1="65400" x2="31429" y2="79200"/>
                        <a14:foregroundMark x1="32143" y1="81400" x2="38286" y2="92300"/>
                        <a14:foregroundMark x1="38286" y1="92300" x2="43714" y2="93600"/>
                        <a14:foregroundMark x1="61714" y1="67700" x2="68714" y2="82800"/>
                        <a14:foregroundMark x1="68714" y1="82800" x2="60143" y2="93900"/>
                        <a14:foregroundMark x1="60143" y1="93900" x2="47857" y2="94800"/>
                        <a14:foregroundMark x1="69857" y1="74400" x2="72000" y2="87400"/>
                        <a14:foregroundMark x1="72000" y1="87400" x2="59714" y2="97600"/>
                        <a14:foregroundMark x1="59714" y1="97600" x2="56286" y2="98400"/>
                        <a14:foregroundMark x1="53429" y1="99100" x2="37571" y2="96000"/>
                        <a14:foregroundMark x1="37571" y1="96000" x2="35571" y2="94500"/>
                        <a14:foregroundMark x1="32143" y1="92700" x2="26571" y2="81900"/>
                        <a14:foregroundMark x1="53429" y1="4200" x2="44000" y2="6500"/>
                        <a14:backgroundMark x1="65286" y1="67700" x2="65286" y2="67700"/>
                        <a14:backgroundMark x1="65571" y1="68400" x2="65571" y2="68400"/>
                        <a14:backgroundMark x1="65571" y1="68400" x2="65571" y2="68400"/>
                        <a14:backgroundMark x1="66000" y1="68400" x2="65571" y2="67900"/>
                        <a14:backgroundMark x1="65000" y1="67900" x2="65000" y2="66100"/>
                        <a14:backgroundMark x1="67857" y1="69900" x2="66000" y2="679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832" r="23320"/>
          <a:stretch/>
        </p:blipFill>
        <p:spPr bwMode="auto">
          <a:xfrm>
            <a:off x="10003468" y="3233792"/>
            <a:ext cx="772837" cy="21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8402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29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Innovative phenotyping strategies exploiting immune response to heat stress conditions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Innovative phenotyping strategies exploiting immune response to heat stress conditions</dc:title>
  <dc:creator>Lemal Pauline</dc:creator>
  <cp:lastModifiedBy>Lemal Pauline</cp:lastModifiedBy>
  <cp:revision>16</cp:revision>
  <dcterms:created xsi:type="dcterms:W3CDTF">2022-06-05T12:22:50Z</dcterms:created>
  <dcterms:modified xsi:type="dcterms:W3CDTF">2022-06-30T11:23:01Z</dcterms:modified>
</cp:coreProperties>
</file>