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375" r:id="rId3"/>
    <p:sldId id="400" r:id="rId4"/>
    <p:sldId id="277" r:id="rId5"/>
    <p:sldId id="393" r:id="rId6"/>
    <p:sldId id="351" r:id="rId7"/>
    <p:sldId id="376" r:id="rId8"/>
    <p:sldId id="401"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44" autoAdjust="0"/>
    <p:restoredTop sz="94712" autoAdjust="0"/>
  </p:normalViewPr>
  <p:slideViewPr>
    <p:cSldViewPr>
      <p:cViewPr>
        <p:scale>
          <a:sx n="122" d="100"/>
          <a:sy n="122" d="100"/>
        </p:scale>
        <p:origin x="1304" y="2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CF9654C-4553-346F-B3EE-D4FC8FD689F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267" name="Rectangle 3">
            <a:extLst>
              <a:ext uri="{FF2B5EF4-FFF2-40B4-BE49-F238E27FC236}">
                <a16:creationId xmlns:a16="http://schemas.microsoft.com/office/drawing/2014/main" id="{E6FF89EE-141D-538C-F71E-13CD33092997}"/>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4340" name="Rectangle 4">
            <a:extLst>
              <a:ext uri="{FF2B5EF4-FFF2-40B4-BE49-F238E27FC236}">
                <a16:creationId xmlns:a16="http://schemas.microsoft.com/office/drawing/2014/main" id="{590082E3-B441-1A4F-B3FA-E50BF4E886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D3BFD938-D7FE-E1D0-5B1D-8ED346EFB21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CCAD25BE-942B-36FF-BA04-F955551E26F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271" name="Rectangle 7">
            <a:extLst>
              <a:ext uri="{FF2B5EF4-FFF2-40B4-BE49-F238E27FC236}">
                <a16:creationId xmlns:a16="http://schemas.microsoft.com/office/drawing/2014/main" id="{05BBBC2E-9C2D-5641-4F11-49B78CA890C0}"/>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78C23F-7095-0E43-87C8-8E47D9DD9D41}"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849DDAB-A46C-4943-C19A-D96A192DFD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75152F-61A7-3846-AA95-43669FCFAB28}" type="slidenum">
              <a:rPr lang="en-US" altLang="en-US" smtClean="0"/>
              <a:pPr/>
              <a:t>3</a:t>
            </a:fld>
            <a:endParaRPr lang="en-US" altLang="en-US"/>
          </a:p>
        </p:txBody>
      </p:sp>
      <p:sp>
        <p:nvSpPr>
          <p:cNvPr id="26627" name="Rectangle 2">
            <a:extLst>
              <a:ext uri="{FF2B5EF4-FFF2-40B4-BE49-F238E27FC236}">
                <a16:creationId xmlns:a16="http://schemas.microsoft.com/office/drawing/2014/main" id="{7BCF6516-B635-E8B7-5D2A-E965E1E3D8B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4CFD5C0-BEFF-CF6F-9716-0143E05EAA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y-GB" altLang="en-US"/>
              <a:t>In his thesis, he had managed to deduce a remarkable amount about the physiology and ion channel behaviour in human axons by measuring excitability changes in a single motor axon using surface stimulation and recording.  He even inferred the importance of slow potassium channels, before this had been done in animal studies.  However, Joseph’s method of manual estimation of threshold – as a stimulus which excited 3 times out of 5 – seemed hopelessly tedious.  I had therefore built an automatic threshold tracker and used it with Peter Grafe to study activity-dependent excitability changes in demyelinated rat axons.  On his return to Munich with a threshold tracker in 1986, Peter found an old Ortec stimulator in the back of a cupboard and attached it to the threshold tracker and himself. (S)</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845080E-7B1F-8E4D-3E40-EF6B73CDEB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4E5230-FBCD-344B-842E-D4E67CEB9D4A}" type="slidenum">
              <a:rPr lang="en-US" altLang="en-US" smtClean="0">
                <a:solidFill>
                  <a:srgbClr val="000000"/>
                </a:solidFill>
              </a:rPr>
              <a:pPr/>
              <a:t>5</a:t>
            </a:fld>
            <a:endParaRPr lang="en-US" altLang="en-US">
              <a:solidFill>
                <a:srgbClr val="000000"/>
              </a:solidFill>
            </a:endParaRPr>
          </a:p>
        </p:txBody>
      </p:sp>
      <p:sp>
        <p:nvSpPr>
          <p:cNvPr id="55299" name="Rectangle 7">
            <a:extLst>
              <a:ext uri="{FF2B5EF4-FFF2-40B4-BE49-F238E27FC236}">
                <a16:creationId xmlns:a16="http://schemas.microsoft.com/office/drawing/2014/main" id="{F43882E4-2627-756C-1256-4E9F86660E0C}"/>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93C0266-E8C0-DE40-BF6A-BF80CB8FAED1}" type="slidenum">
              <a:rPr lang="en-GB" altLang="en-US" sz="1200">
                <a:solidFill>
                  <a:srgbClr val="000000"/>
                </a:solidFill>
              </a:rPr>
              <a:pPr algn="r" eaLnBrk="1" hangingPunct="1"/>
              <a:t>5</a:t>
            </a:fld>
            <a:endParaRPr lang="en-GB" altLang="en-US" sz="1200">
              <a:solidFill>
                <a:srgbClr val="000000"/>
              </a:solidFill>
            </a:endParaRPr>
          </a:p>
        </p:txBody>
      </p:sp>
      <p:sp>
        <p:nvSpPr>
          <p:cNvPr id="55300" name="Rectangle 2">
            <a:extLst>
              <a:ext uri="{FF2B5EF4-FFF2-40B4-BE49-F238E27FC236}">
                <a16:creationId xmlns:a16="http://schemas.microsoft.com/office/drawing/2014/main" id="{1A2DFE93-0FF4-1E8F-21B7-79A1BFB3F5EC}"/>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FA445FBE-0376-0F15-45DA-9773CD9A923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CF2A1CF-F3E2-17DE-E3EA-BF1CD8CBDF1D}"/>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BD30BB6-963F-3548-8A78-3145B3585BFF}" type="slidenum">
              <a:rPr lang="en-US" altLang="en-US" sz="1200"/>
              <a:pPr algn="r" eaLnBrk="1" hangingPunct="1"/>
              <a:t>6</a:t>
            </a:fld>
            <a:endParaRPr lang="en-US" altLang="en-US" sz="1200"/>
          </a:p>
        </p:txBody>
      </p:sp>
      <p:sp>
        <p:nvSpPr>
          <p:cNvPr id="57347" name="Rectangle 2">
            <a:extLst>
              <a:ext uri="{FF2B5EF4-FFF2-40B4-BE49-F238E27FC236}">
                <a16:creationId xmlns:a16="http://schemas.microsoft.com/office/drawing/2014/main" id="{0E4BED86-29F5-A7FC-31EF-A6FA3FDFD6B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CECB8FE-492F-B880-619B-EECC2A352F4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CF2A1CF-F3E2-17DE-E3EA-BF1CD8CBDF1D}"/>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BD30BB6-963F-3548-8A78-3145B3585BFF}" type="slidenum">
              <a:rPr lang="en-US" altLang="en-US" sz="1200"/>
              <a:pPr algn="r" eaLnBrk="1" hangingPunct="1"/>
              <a:t>7</a:t>
            </a:fld>
            <a:endParaRPr lang="en-US" altLang="en-US" sz="1200"/>
          </a:p>
        </p:txBody>
      </p:sp>
      <p:sp>
        <p:nvSpPr>
          <p:cNvPr id="57347" name="Rectangle 2">
            <a:extLst>
              <a:ext uri="{FF2B5EF4-FFF2-40B4-BE49-F238E27FC236}">
                <a16:creationId xmlns:a16="http://schemas.microsoft.com/office/drawing/2014/main" id="{0E4BED86-29F5-A7FC-31EF-A6FA3FDFD6B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CECB8FE-492F-B880-619B-EECC2A352F4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extLst>
      <p:ext uri="{BB962C8B-B14F-4D97-AF65-F5344CB8AC3E}">
        <p14:creationId xmlns:p14="http://schemas.microsoft.com/office/powerpoint/2010/main" val="338869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11D88AE7-C50C-DDC4-BB3E-C577686578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781B0-DC74-07DF-E8FC-AAC68FDAD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D5CBBF-27A9-345A-64B0-B6A03966AE7C}"/>
              </a:ext>
            </a:extLst>
          </p:cNvPr>
          <p:cNvSpPr>
            <a:spLocks noGrp="1" noChangeArrowheads="1"/>
          </p:cNvSpPr>
          <p:nvPr>
            <p:ph type="sldNum" sz="quarter" idx="12"/>
          </p:nvPr>
        </p:nvSpPr>
        <p:spPr>
          <a:ln/>
        </p:spPr>
        <p:txBody>
          <a:bodyPr/>
          <a:lstStyle>
            <a:lvl1pPr>
              <a:defRPr/>
            </a:lvl1pPr>
          </a:lstStyle>
          <a:p>
            <a:pPr>
              <a:defRPr/>
            </a:pPr>
            <a:fld id="{D7905BA2-9683-9F48-B2B2-97E50C879CB0}" type="slidenum">
              <a:rPr lang="en-US" altLang="en-US"/>
              <a:pPr>
                <a:defRPr/>
              </a:pPr>
              <a:t>‹N°›</a:t>
            </a:fld>
            <a:endParaRPr lang="en-US" altLang="en-US"/>
          </a:p>
        </p:txBody>
      </p:sp>
    </p:spTree>
    <p:extLst>
      <p:ext uri="{BB962C8B-B14F-4D97-AF65-F5344CB8AC3E}">
        <p14:creationId xmlns:p14="http://schemas.microsoft.com/office/powerpoint/2010/main" val="74188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70FE2A7-1B59-EBB9-8879-00066E4FD5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5B3185-649F-3A1F-C80B-317DFB9F48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63B092-071D-45B1-93B5-D938EC17EE47}"/>
              </a:ext>
            </a:extLst>
          </p:cNvPr>
          <p:cNvSpPr>
            <a:spLocks noGrp="1" noChangeArrowheads="1"/>
          </p:cNvSpPr>
          <p:nvPr>
            <p:ph type="sldNum" sz="quarter" idx="12"/>
          </p:nvPr>
        </p:nvSpPr>
        <p:spPr>
          <a:ln/>
        </p:spPr>
        <p:txBody>
          <a:bodyPr/>
          <a:lstStyle>
            <a:lvl1pPr>
              <a:defRPr/>
            </a:lvl1pPr>
          </a:lstStyle>
          <a:p>
            <a:pPr>
              <a:defRPr/>
            </a:pPr>
            <a:fld id="{1ACA8B40-16E5-3C49-B4C2-768D736EE608}" type="slidenum">
              <a:rPr lang="en-US" altLang="en-US"/>
              <a:pPr>
                <a:defRPr/>
              </a:pPr>
              <a:t>‹N°›</a:t>
            </a:fld>
            <a:endParaRPr lang="en-US" altLang="en-US"/>
          </a:p>
        </p:txBody>
      </p:sp>
    </p:spTree>
    <p:extLst>
      <p:ext uri="{BB962C8B-B14F-4D97-AF65-F5344CB8AC3E}">
        <p14:creationId xmlns:p14="http://schemas.microsoft.com/office/powerpoint/2010/main" val="318329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4FF2452-3D22-954A-0978-B9A6BF56B7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C76130-F687-33FC-1005-0EDD825D9B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C7D1-0488-BE5B-7015-59A87FE5917B}"/>
              </a:ext>
            </a:extLst>
          </p:cNvPr>
          <p:cNvSpPr>
            <a:spLocks noGrp="1" noChangeArrowheads="1"/>
          </p:cNvSpPr>
          <p:nvPr>
            <p:ph type="sldNum" sz="quarter" idx="12"/>
          </p:nvPr>
        </p:nvSpPr>
        <p:spPr>
          <a:ln/>
        </p:spPr>
        <p:txBody>
          <a:bodyPr/>
          <a:lstStyle>
            <a:lvl1pPr>
              <a:defRPr/>
            </a:lvl1pPr>
          </a:lstStyle>
          <a:p>
            <a:pPr>
              <a:defRPr/>
            </a:pPr>
            <a:fld id="{0C24A432-AAAE-954E-9BCF-F4B12F11A15B}" type="slidenum">
              <a:rPr lang="en-US" altLang="en-US"/>
              <a:pPr>
                <a:defRPr/>
              </a:pPr>
              <a:t>‹N°›</a:t>
            </a:fld>
            <a:endParaRPr lang="en-US" altLang="en-US"/>
          </a:p>
        </p:txBody>
      </p:sp>
    </p:spTree>
    <p:extLst>
      <p:ext uri="{BB962C8B-B14F-4D97-AF65-F5344CB8AC3E}">
        <p14:creationId xmlns:p14="http://schemas.microsoft.com/office/powerpoint/2010/main" val="78116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54F12A-6908-0DBA-EA29-FA176D4BA6D9}"/>
              </a:ext>
            </a:extLst>
          </p:cNvPr>
          <p:cNvSpPr>
            <a:spLocks noGrp="1"/>
          </p:cNvSpPr>
          <p:nvPr>
            <p:ph type="dt" sz="half" idx="10"/>
          </p:nvPr>
        </p:nvSpPr>
        <p:spPr/>
        <p:txBody>
          <a:bodyPr/>
          <a:lstStyle>
            <a:lvl1pPr eaLnBrk="0" hangingPunct="0">
              <a:defRPr/>
            </a:lvl1pPr>
          </a:lstStyle>
          <a:p>
            <a:pPr>
              <a:defRPr/>
            </a:pPr>
            <a:endParaRPr lang="en-US"/>
          </a:p>
        </p:txBody>
      </p:sp>
      <p:sp>
        <p:nvSpPr>
          <p:cNvPr id="5" name="Footer Placeholder 4">
            <a:extLst>
              <a:ext uri="{FF2B5EF4-FFF2-40B4-BE49-F238E27FC236}">
                <a16:creationId xmlns:a16="http://schemas.microsoft.com/office/drawing/2014/main" id="{12712EDC-EF94-5BD3-F4D4-4A2E1FDAED76}"/>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6F7DAF83-2648-1B5E-3EF8-C274D551BD31}"/>
              </a:ext>
            </a:extLst>
          </p:cNvPr>
          <p:cNvSpPr>
            <a:spLocks noGrp="1"/>
          </p:cNvSpPr>
          <p:nvPr>
            <p:ph type="sldNum" sz="quarter" idx="12"/>
          </p:nvPr>
        </p:nvSpPr>
        <p:spPr/>
        <p:txBody>
          <a:bodyPr/>
          <a:lstStyle>
            <a:lvl1pPr eaLnBrk="0" hangingPunct="0">
              <a:defRPr/>
            </a:lvl1pPr>
          </a:lstStyle>
          <a:p>
            <a:pPr>
              <a:defRPr/>
            </a:pPr>
            <a:fld id="{6CDB8597-4CD6-9E4C-A034-593B1BC01211}" type="slidenum">
              <a:rPr lang="en-US" altLang="en-US"/>
              <a:pPr>
                <a:defRPr/>
              </a:pPr>
              <a:t>‹N°›</a:t>
            </a:fld>
            <a:endParaRPr lang="en-US" altLang="en-US"/>
          </a:p>
        </p:txBody>
      </p:sp>
    </p:spTree>
    <p:extLst>
      <p:ext uri="{BB962C8B-B14F-4D97-AF65-F5344CB8AC3E}">
        <p14:creationId xmlns:p14="http://schemas.microsoft.com/office/powerpoint/2010/main" val="352962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FDCD91-3754-92AC-BF9B-7413F0B48CCF}"/>
              </a:ext>
            </a:extLst>
          </p:cNvPr>
          <p:cNvSpPr>
            <a:spLocks noGrp="1"/>
          </p:cNvSpPr>
          <p:nvPr>
            <p:ph type="dt" sz="half" idx="10"/>
          </p:nvPr>
        </p:nvSpPr>
        <p:spPr/>
        <p:txBody>
          <a:bodyPr/>
          <a:lstStyle>
            <a:lvl1pPr eaLnBrk="0" hangingPunct="0">
              <a:defRPr/>
            </a:lvl1pPr>
          </a:lstStyle>
          <a:p>
            <a:pPr>
              <a:defRPr/>
            </a:pPr>
            <a:endParaRPr lang="en-US"/>
          </a:p>
        </p:txBody>
      </p:sp>
      <p:sp>
        <p:nvSpPr>
          <p:cNvPr id="5" name="Footer Placeholder 4">
            <a:extLst>
              <a:ext uri="{FF2B5EF4-FFF2-40B4-BE49-F238E27FC236}">
                <a16:creationId xmlns:a16="http://schemas.microsoft.com/office/drawing/2014/main" id="{9274BDDD-8C9A-8F15-B09D-25D0B6CC85D4}"/>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DDB60FD5-25D8-6385-AD97-8059BCF3B433}"/>
              </a:ext>
            </a:extLst>
          </p:cNvPr>
          <p:cNvSpPr>
            <a:spLocks noGrp="1"/>
          </p:cNvSpPr>
          <p:nvPr>
            <p:ph type="sldNum" sz="quarter" idx="12"/>
          </p:nvPr>
        </p:nvSpPr>
        <p:spPr/>
        <p:txBody>
          <a:bodyPr/>
          <a:lstStyle>
            <a:lvl1pPr eaLnBrk="0" hangingPunct="0">
              <a:defRPr/>
            </a:lvl1pPr>
          </a:lstStyle>
          <a:p>
            <a:pPr>
              <a:defRPr/>
            </a:pPr>
            <a:fld id="{FFE932E6-01A9-EE4E-8265-BF21BDB2BFA2}" type="slidenum">
              <a:rPr lang="en-US" altLang="en-US"/>
              <a:pPr>
                <a:defRPr/>
              </a:pPr>
              <a:t>‹N°›</a:t>
            </a:fld>
            <a:endParaRPr lang="en-US" altLang="en-US"/>
          </a:p>
        </p:txBody>
      </p:sp>
    </p:spTree>
    <p:extLst>
      <p:ext uri="{BB962C8B-B14F-4D97-AF65-F5344CB8AC3E}">
        <p14:creationId xmlns:p14="http://schemas.microsoft.com/office/powerpoint/2010/main" val="41744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D961A62-EB93-7194-C927-8684634B9C68}"/>
              </a:ext>
            </a:extLst>
          </p:cNvPr>
          <p:cNvSpPr>
            <a:spLocks noGrp="1"/>
          </p:cNvSpPr>
          <p:nvPr>
            <p:ph type="dt" sz="half" idx="10"/>
          </p:nvPr>
        </p:nvSpPr>
        <p:spPr/>
        <p:txBody>
          <a:bodyPr/>
          <a:lstStyle>
            <a:lvl1pPr eaLnBrk="0" hangingPunct="0">
              <a:defRPr/>
            </a:lvl1pPr>
          </a:lstStyle>
          <a:p>
            <a:pPr>
              <a:defRPr/>
            </a:pPr>
            <a:endParaRPr lang="en-US"/>
          </a:p>
        </p:txBody>
      </p:sp>
      <p:sp>
        <p:nvSpPr>
          <p:cNvPr id="5" name="Footer Placeholder 4">
            <a:extLst>
              <a:ext uri="{FF2B5EF4-FFF2-40B4-BE49-F238E27FC236}">
                <a16:creationId xmlns:a16="http://schemas.microsoft.com/office/drawing/2014/main" id="{A71CE339-944B-1197-7DF0-47A8494EE95E}"/>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D08A2C87-77B7-DAFC-1CFB-4E9166D3C950}"/>
              </a:ext>
            </a:extLst>
          </p:cNvPr>
          <p:cNvSpPr>
            <a:spLocks noGrp="1"/>
          </p:cNvSpPr>
          <p:nvPr>
            <p:ph type="sldNum" sz="quarter" idx="12"/>
          </p:nvPr>
        </p:nvSpPr>
        <p:spPr/>
        <p:txBody>
          <a:bodyPr/>
          <a:lstStyle>
            <a:lvl1pPr eaLnBrk="0" hangingPunct="0">
              <a:defRPr/>
            </a:lvl1pPr>
          </a:lstStyle>
          <a:p>
            <a:pPr>
              <a:defRPr/>
            </a:pPr>
            <a:fld id="{377E5F83-B4B3-0246-87A7-863C3BFC6B43}" type="slidenum">
              <a:rPr lang="en-US" altLang="en-US"/>
              <a:pPr>
                <a:defRPr/>
              </a:pPr>
              <a:t>‹N°›</a:t>
            </a:fld>
            <a:endParaRPr lang="en-US" altLang="en-US"/>
          </a:p>
        </p:txBody>
      </p:sp>
    </p:spTree>
    <p:extLst>
      <p:ext uri="{BB962C8B-B14F-4D97-AF65-F5344CB8AC3E}">
        <p14:creationId xmlns:p14="http://schemas.microsoft.com/office/powerpoint/2010/main" val="354176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9E9106-6691-E8BF-2120-21E45E654C03}"/>
              </a:ext>
            </a:extLst>
          </p:cNvPr>
          <p:cNvSpPr>
            <a:spLocks noGrp="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C38D9E35-B992-3024-02FE-76FAF397A5B8}"/>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E7E40B6C-D670-FA41-E6A5-BF8626442854}"/>
              </a:ext>
            </a:extLst>
          </p:cNvPr>
          <p:cNvSpPr>
            <a:spLocks noGrp="1"/>
          </p:cNvSpPr>
          <p:nvPr>
            <p:ph type="sldNum" sz="quarter" idx="12"/>
          </p:nvPr>
        </p:nvSpPr>
        <p:spPr/>
        <p:txBody>
          <a:bodyPr/>
          <a:lstStyle>
            <a:lvl1pPr eaLnBrk="0" hangingPunct="0">
              <a:defRPr/>
            </a:lvl1pPr>
          </a:lstStyle>
          <a:p>
            <a:pPr>
              <a:defRPr/>
            </a:pPr>
            <a:fld id="{C23C47FC-9CA1-D044-A852-7EF7A386B1E0}" type="slidenum">
              <a:rPr lang="en-US" altLang="en-US"/>
              <a:pPr>
                <a:defRPr/>
              </a:pPr>
              <a:t>‹N°›</a:t>
            </a:fld>
            <a:endParaRPr lang="en-US" altLang="en-US"/>
          </a:p>
        </p:txBody>
      </p:sp>
    </p:spTree>
    <p:extLst>
      <p:ext uri="{BB962C8B-B14F-4D97-AF65-F5344CB8AC3E}">
        <p14:creationId xmlns:p14="http://schemas.microsoft.com/office/powerpoint/2010/main" val="1717271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B01320-5F04-544E-A24C-E9F6E8A62C2F}"/>
              </a:ext>
            </a:extLst>
          </p:cNvPr>
          <p:cNvSpPr>
            <a:spLocks noGrp="1"/>
          </p:cNvSpPr>
          <p:nvPr>
            <p:ph type="dt" sz="half" idx="10"/>
          </p:nvPr>
        </p:nvSpPr>
        <p:spPr/>
        <p:txBody>
          <a:bodyPr/>
          <a:lstStyle>
            <a:lvl1pPr eaLnBrk="0" hangingPunct="0">
              <a:defRPr/>
            </a:lvl1pPr>
          </a:lstStyle>
          <a:p>
            <a:pPr>
              <a:defRPr/>
            </a:pPr>
            <a:endParaRPr lang="en-US"/>
          </a:p>
        </p:txBody>
      </p:sp>
      <p:sp>
        <p:nvSpPr>
          <p:cNvPr id="8" name="Footer Placeholder 7">
            <a:extLst>
              <a:ext uri="{FF2B5EF4-FFF2-40B4-BE49-F238E27FC236}">
                <a16:creationId xmlns:a16="http://schemas.microsoft.com/office/drawing/2014/main" id="{D87F117C-9EB2-8BC6-B6B7-8882FB79DA87}"/>
              </a:ext>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8">
            <a:extLst>
              <a:ext uri="{FF2B5EF4-FFF2-40B4-BE49-F238E27FC236}">
                <a16:creationId xmlns:a16="http://schemas.microsoft.com/office/drawing/2014/main" id="{C51CE6FE-14E6-4824-A9C7-72026691F136}"/>
              </a:ext>
            </a:extLst>
          </p:cNvPr>
          <p:cNvSpPr>
            <a:spLocks noGrp="1"/>
          </p:cNvSpPr>
          <p:nvPr>
            <p:ph type="sldNum" sz="quarter" idx="12"/>
          </p:nvPr>
        </p:nvSpPr>
        <p:spPr/>
        <p:txBody>
          <a:bodyPr/>
          <a:lstStyle>
            <a:lvl1pPr eaLnBrk="0" hangingPunct="0">
              <a:defRPr/>
            </a:lvl1pPr>
          </a:lstStyle>
          <a:p>
            <a:pPr>
              <a:defRPr/>
            </a:pPr>
            <a:fld id="{84B3C1D6-6620-AD45-85B0-9453837CD7B1}" type="slidenum">
              <a:rPr lang="en-US" altLang="en-US"/>
              <a:pPr>
                <a:defRPr/>
              </a:pPr>
              <a:t>‹N°›</a:t>
            </a:fld>
            <a:endParaRPr lang="en-US" altLang="en-US"/>
          </a:p>
        </p:txBody>
      </p:sp>
    </p:spTree>
    <p:extLst>
      <p:ext uri="{BB962C8B-B14F-4D97-AF65-F5344CB8AC3E}">
        <p14:creationId xmlns:p14="http://schemas.microsoft.com/office/powerpoint/2010/main" val="306363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65B0B6-3779-E487-FB6A-EB4EBC2CA2D6}"/>
              </a:ext>
            </a:extLst>
          </p:cNvPr>
          <p:cNvSpPr>
            <a:spLocks noGrp="1"/>
          </p:cNvSpPr>
          <p:nvPr>
            <p:ph type="dt" sz="half" idx="10"/>
          </p:nvPr>
        </p:nvSpPr>
        <p:spPr/>
        <p:txBody>
          <a:bodyPr/>
          <a:lstStyle>
            <a:lvl1pPr eaLnBrk="0" hangingPunct="0">
              <a:defRPr/>
            </a:lvl1pPr>
          </a:lstStyle>
          <a:p>
            <a:pPr>
              <a:defRPr/>
            </a:pPr>
            <a:endParaRPr lang="en-US"/>
          </a:p>
        </p:txBody>
      </p:sp>
      <p:sp>
        <p:nvSpPr>
          <p:cNvPr id="4" name="Footer Placeholder 3">
            <a:extLst>
              <a:ext uri="{FF2B5EF4-FFF2-40B4-BE49-F238E27FC236}">
                <a16:creationId xmlns:a16="http://schemas.microsoft.com/office/drawing/2014/main" id="{32795A3C-A4FE-2CD7-C8C1-E9F39F7D882D}"/>
              </a:ext>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4">
            <a:extLst>
              <a:ext uri="{FF2B5EF4-FFF2-40B4-BE49-F238E27FC236}">
                <a16:creationId xmlns:a16="http://schemas.microsoft.com/office/drawing/2014/main" id="{81C711F3-EA57-6CD9-A20A-F08A9F01C6C9}"/>
              </a:ext>
            </a:extLst>
          </p:cNvPr>
          <p:cNvSpPr>
            <a:spLocks noGrp="1"/>
          </p:cNvSpPr>
          <p:nvPr>
            <p:ph type="sldNum" sz="quarter" idx="12"/>
          </p:nvPr>
        </p:nvSpPr>
        <p:spPr/>
        <p:txBody>
          <a:bodyPr/>
          <a:lstStyle>
            <a:lvl1pPr eaLnBrk="0" hangingPunct="0">
              <a:defRPr/>
            </a:lvl1pPr>
          </a:lstStyle>
          <a:p>
            <a:pPr>
              <a:defRPr/>
            </a:pPr>
            <a:fld id="{0C81585E-181D-CD47-BC17-D120AEAD7F15}" type="slidenum">
              <a:rPr lang="en-US" altLang="en-US"/>
              <a:pPr>
                <a:defRPr/>
              </a:pPr>
              <a:t>‹N°›</a:t>
            </a:fld>
            <a:endParaRPr lang="en-US" altLang="en-US"/>
          </a:p>
        </p:txBody>
      </p:sp>
    </p:spTree>
    <p:extLst>
      <p:ext uri="{BB962C8B-B14F-4D97-AF65-F5344CB8AC3E}">
        <p14:creationId xmlns:p14="http://schemas.microsoft.com/office/powerpoint/2010/main" val="1982729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DD757-F949-0A47-BC8B-D3B0C684761A}"/>
              </a:ext>
            </a:extLst>
          </p:cNvPr>
          <p:cNvSpPr>
            <a:spLocks noGrp="1"/>
          </p:cNvSpPr>
          <p:nvPr>
            <p:ph type="dt" sz="half" idx="10"/>
          </p:nvPr>
        </p:nvSpPr>
        <p:spPr/>
        <p:txBody>
          <a:bodyPr/>
          <a:lstStyle>
            <a:lvl1pPr eaLnBrk="0" hangingPunct="0">
              <a:defRPr/>
            </a:lvl1pPr>
          </a:lstStyle>
          <a:p>
            <a:pPr>
              <a:defRPr/>
            </a:pPr>
            <a:endParaRPr lang="en-US"/>
          </a:p>
        </p:txBody>
      </p:sp>
      <p:sp>
        <p:nvSpPr>
          <p:cNvPr id="3" name="Footer Placeholder 2">
            <a:extLst>
              <a:ext uri="{FF2B5EF4-FFF2-40B4-BE49-F238E27FC236}">
                <a16:creationId xmlns:a16="http://schemas.microsoft.com/office/drawing/2014/main" id="{A11EBC2C-F08D-2241-A1A6-7E81577163F6}"/>
              </a:ext>
            </a:extLst>
          </p:cNvPr>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3">
            <a:extLst>
              <a:ext uri="{FF2B5EF4-FFF2-40B4-BE49-F238E27FC236}">
                <a16:creationId xmlns:a16="http://schemas.microsoft.com/office/drawing/2014/main" id="{9C8C5CA9-BD96-5DC2-E0C6-4CCBF69C3134}"/>
              </a:ext>
            </a:extLst>
          </p:cNvPr>
          <p:cNvSpPr>
            <a:spLocks noGrp="1"/>
          </p:cNvSpPr>
          <p:nvPr>
            <p:ph type="sldNum" sz="quarter" idx="12"/>
          </p:nvPr>
        </p:nvSpPr>
        <p:spPr/>
        <p:txBody>
          <a:bodyPr/>
          <a:lstStyle>
            <a:lvl1pPr eaLnBrk="0" hangingPunct="0">
              <a:defRPr/>
            </a:lvl1pPr>
          </a:lstStyle>
          <a:p>
            <a:pPr>
              <a:defRPr/>
            </a:pPr>
            <a:fld id="{96A6A8FE-977E-3F41-A9C3-BDDB9EF2013B}" type="slidenum">
              <a:rPr lang="en-US" altLang="en-US"/>
              <a:pPr>
                <a:defRPr/>
              </a:pPr>
              <a:t>‹N°›</a:t>
            </a:fld>
            <a:endParaRPr lang="en-US" altLang="en-US"/>
          </a:p>
        </p:txBody>
      </p:sp>
    </p:spTree>
    <p:extLst>
      <p:ext uri="{BB962C8B-B14F-4D97-AF65-F5344CB8AC3E}">
        <p14:creationId xmlns:p14="http://schemas.microsoft.com/office/powerpoint/2010/main" val="2936684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F6F61-6AF8-1668-5619-38222CEA7667}"/>
              </a:ext>
            </a:extLst>
          </p:cNvPr>
          <p:cNvSpPr>
            <a:spLocks noGrp="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AAFF61C9-98D8-462A-1825-6560655CEFB9}"/>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F5A69D61-3126-BA11-DB27-9167A87887CD}"/>
              </a:ext>
            </a:extLst>
          </p:cNvPr>
          <p:cNvSpPr>
            <a:spLocks noGrp="1"/>
          </p:cNvSpPr>
          <p:nvPr>
            <p:ph type="sldNum" sz="quarter" idx="12"/>
          </p:nvPr>
        </p:nvSpPr>
        <p:spPr/>
        <p:txBody>
          <a:bodyPr/>
          <a:lstStyle>
            <a:lvl1pPr eaLnBrk="0" hangingPunct="0">
              <a:defRPr/>
            </a:lvl1pPr>
          </a:lstStyle>
          <a:p>
            <a:pPr>
              <a:defRPr/>
            </a:pPr>
            <a:fld id="{546474F7-663E-E245-B0BF-BF02C0DB3516}" type="slidenum">
              <a:rPr lang="en-US" altLang="en-US"/>
              <a:pPr>
                <a:defRPr/>
              </a:pPr>
              <a:t>‹N°›</a:t>
            </a:fld>
            <a:endParaRPr lang="en-US" altLang="en-US"/>
          </a:p>
        </p:txBody>
      </p:sp>
    </p:spTree>
    <p:extLst>
      <p:ext uri="{BB962C8B-B14F-4D97-AF65-F5344CB8AC3E}">
        <p14:creationId xmlns:p14="http://schemas.microsoft.com/office/powerpoint/2010/main" val="352432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05E110E-1271-F989-11D7-F700F9F5FA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975B87-9487-1482-A3DA-7E685B4B0D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217378-2406-25FA-7818-373A87C4BA43}"/>
              </a:ext>
            </a:extLst>
          </p:cNvPr>
          <p:cNvSpPr>
            <a:spLocks noGrp="1" noChangeArrowheads="1"/>
          </p:cNvSpPr>
          <p:nvPr>
            <p:ph type="sldNum" sz="quarter" idx="12"/>
          </p:nvPr>
        </p:nvSpPr>
        <p:spPr>
          <a:ln/>
        </p:spPr>
        <p:txBody>
          <a:bodyPr/>
          <a:lstStyle>
            <a:lvl1pPr>
              <a:defRPr/>
            </a:lvl1pPr>
          </a:lstStyle>
          <a:p>
            <a:pPr>
              <a:defRPr/>
            </a:pPr>
            <a:fld id="{B440361C-EE35-6C45-AA8D-47C0709DB813}" type="slidenum">
              <a:rPr lang="en-US" altLang="en-US"/>
              <a:pPr>
                <a:defRPr/>
              </a:pPr>
              <a:t>‹N°›</a:t>
            </a:fld>
            <a:endParaRPr lang="en-US" altLang="en-US"/>
          </a:p>
        </p:txBody>
      </p:sp>
    </p:spTree>
    <p:extLst>
      <p:ext uri="{BB962C8B-B14F-4D97-AF65-F5344CB8AC3E}">
        <p14:creationId xmlns:p14="http://schemas.microsoft.com/office/powerpoint/2010/main" val="2272193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D1C29-9989-1238-74CB-660C8BBA4EBA}"/>
              </a:ext>
            </a:extLst>
          </p:cNvPr>
          <p:cNvSpPr>
            <a:spLocks noGrp="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23BF1012-59F8-91AA-A49B-E708FEBBC8ED}"/>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64308B74-4A0F-9E3A-9C67-3FB56F20B9D2}"/>
              </a:ext>
            </a:extLst>
          </p:cNvPr>
          <p:cNvSpPr>
            <a:spLocks noGrp="1"/>
          </p:cNvSpPr>
          <p:nvPr>
            <p:ph type="sldNum" sz="quarter" idx="12"/>
          </p:nvPr>
        </p:nvSpPr>
        <p:spPr/>
        <p:txBody>
          <a:bodyPr/>
          <a:lstStyle>
            <a:lvl1pPr eaLnBrk="0" hangingPunct="0">
              <a:defRPr/>
            </a:lvl1pPr>
          </a:lstStyle>
          <a:p>
            <a:pPr>
              <a:defRPr/>
            </a:pPr>
            <a:fld id="{625DD58B-5518-6848-B825-1A9740E80832}" type="slidenum">
              <a:rPr lang="en-US" altLang="en-US"/>
              <a:pPr>
                <a:defRPr/>
              </a:pPr>
              <a:t>‹N°›</a:t>
            </a:fld>
            <a:endParaRPr lang="en-US" altLang="en-US"/>
          </a:p>
        </p:txBody>
      </p:sp>
    </p:spTree>
    <p:extLst>
      <p:ext uri="{BB962C8B-B14F-4D97-AF65-F5344CB8AC3E}">
        <p14:creationId xmlns:p14="http://schemas.microsoft.com/office/powerpoint/2010/main" val="1526091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198BB5-90B4-F3CF-BDC1-E0C4FE4E5BE7}"/>
              </a:ext>
            </a:extLst>
          </p:cNvPr>
          <p:cNvSpPr>
            <a:spLocks noGrp="1"/>
          </p:cNvSpPr>
          <p:nvPr>
            <p:ph type="dt" sz="half" idx="10"/>
          </p:nvPr>
        </p:nvSpPr>
        <p:spPr/>
        <p:txBody>
          <a:bodyPr/>
          <a:lstStyle>
            <a:lvl1pPr eaLnBrk="0" hangingPunct="0">
              <a:defRPr/>
            </a:lvl1pPr>
          </a:lstStyle>
          <a:p>
            <a:pPr>
              <a:defRPr/>
            </a:pPr>
            <a:endParaRPr lang="en-US"/>
          </a:p>
        </p:txBody>
      </p:sp>
      <p:sp>
        <p:nvSpPr>
          <p:cNvPr id="5" name="Footer Placeholder 4">
            <a:extLst>
              <a:ext uri="{FF2B5EF4-FFF2-40B4-BE49-F238E27FC236}">
                <a16:creationId xmlns:a16="http://schemas.microsoft.com/office/drawing/2014/main" id="{D8A00376-D9A4-EC0F-12DE-8735585D8DCD}"/>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F5FA6AC3-25BB-4AFC-C095-D4594E652518}"/>
              </a:ext>
            </a:extLst>
          </p:cNvPr>
          <p:cNvSpPr>
            <a:spLocks noGrp="1"/>
          </p:cNvSpPr>
          <p:nvPr>
            <p:ph type="sldNum" sz="quarter" idx="12"/>
          </p:nvPr>
        </p:nvSpPr>
        <p:spPr/>
        <p:txBody>
          <a:bodyPr/>
          <a:lstStyle>
            <a:lvl1pPr eaLnBrk="0" hangingPunct="0">
              <a:defRPr/>
            </a:lvl1pPr>
          </a:lstStyle>
          <a:p>
            <a:pPr>
              <a:defRPr/>
            </a:pPr>
            <a:fld id="{335C5758-720F-8443-A9E8-2532DC473D93}" type="slidenum">
              <a:rPr lang="en-US" altLang="en-US"/>
              <a:pPr>
                <a:defRPr/>
              </a:pPr>
              <a:t>‹N°›</a:t>
            </a:fld>
            <a:endParaRPr lang="en-US" altLang="en-US"/>
          </a:p>
        </p:txBody>
      </p:sp>
    </p:spTree>
    <p:extLst>
      <p:ext uri="{BB962C8B-B14F-4D97-AF65-F5344CB8AC3E}">
        <p14:creationId xmlns:p14="http://schemas.microsoft.com/office/powerpoint/2010/main" val="1307648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789E2-8EE5-0215-CF0A-F316628E36F6}"/>
              </a:ext>
            </a:extLst>
          </p:cNvPr>
          <p:cNvSpPr>
            <a:spLocks noGrp="1"/>
          </p:cNvSpPr>
          <p:nvPr>
            <p:ph type="dt" sz="half" idx="10"/>
          </p:nvPr>
        </p:nvSpPr>
        <p:spPr/>
        <p:txBody>
          <a:bodyPr/>
          <a:lstStyle>
            <a:lvl1pPr eaLnBrk="0" hangingPunct="0">
              <a:defRPr/>
            </a:lvl1pPr>
          </a:lstStyle>
          <a:p>
            <a:pPr>
              <a:defRPr/>
            </a:pPr>
            <a:endParaRPr lang="en-US"/>
          </a:p>
        </p:txBody>
      </p:sp>
      <p:sp>
        <p:nvSpPr>
          <p:cNvPr id="5" name="Footer Placeholder 4">
            <a:extLst>
              <a:ext uri="{FF2B5EF4-FFF2-40B4-BE49-F238E27FC236}">
                <a16:creationId xmlns:a16="http://schemas.microsoft.com/office/drawing/2014/main" id="{6D721EE9-7E48-4210-60B6-DE46E6AA0A2A}"/>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1DED6900-A3E0-BBA5-C2B2-D0573DFD0545}"/>
              </a:ext>
            </a:extLst>
          </p:cNvPr>
          <p:cNvSpPr>
            <a:spLocks noGrp="1"/>
          </p:cNvSpPr>
          <p:nvPr>
            <p:ph type="sldNum" sz="quarter" idx="12"/>
          </p:nvPr>
        </p:nvSpPr>
        <p:spPr/>
        <p:txBody>
          <a:bodyPr/>
          <a:lstStyle>
            <a:lvl1pPr eaLnBrk="0" hangingPunct="0">
              <a:defRPr/>
            </a:lvl1pPr>
          </a:lstStyle>
          <a:p>
            <a:pPr>
              <a:defRPr/>
            </a:pPr>
            <a:fld id="{B245FF52-441E-9D47-ADB9-64DCF5826A7E}" type="slidenum">
              <a:rPr lang="en-US" altLang="en-US"/>
              <a:pPr>
                <a:defRPr/>
              </a:pPr>
              <a:t>‹N°›</a:t>
            </a:fld>
            <a:endParaRPr lang="en-US" altLang="en-US"/>
          </a:p>
        </p:txBody>
      </p:sp>
    </p:spTree>
    <p:extLst>
      <p:ext uri="{BB962C8B-B14F-4D97-AF65-F5344CB8AC3E}">
        <p14:creationId xmlns:p14="http://schemas.microsoft.com/office/powerpoint/2010/main" val="367949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7743235-6551-5473-8546-6CAB7B2BC0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6C22FB-55D7-C96B-A601-08943FE59E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C480D2-C371-2550-6DC5-4295C1AF2B7F}"/>
              </a:ext>
            </a:extLst>
          </p:cNvPr>
          <p:cNvSpPr>
            <a:spLocks noGrp="1" noChangeArrowheads="1"/>
          </p:cNvSpPr>
          <p:nvPr>
            <p:ph type="sldNum" sz="quarter" idx="12"/>
          </p:nvPr>
        </p:nvSpPr>
        <p:spPr>
          <a:ln/>
        </p:spPr>
        <p:txBody>
          <a:bodyPr/>
          <a:lstStyle>
            <a:lvl1pPr>
              <a:defRPr/>
            </a:lvl1pPr>
          </a:lstStyle>
          <a:p>
            <a:pPr>
              <a:defRPr/>
            </a:pPr>
            <a:fld id="{743443B7-516D-3848-BE4E-7AC040F6A9B3}" type="slidenum">
              <a:rPr lang="en-US" altLang="en-US"/>
              <a:pPr>
                <a:defRPr/>
              </a:pPr>
              <a:t>‹N°›</a:t>
            </a:fld>
            <a:endParaRPr lang="en-US" altLang="en-US"/>
          </a:p>
        </p:txBody>
      </p:sp>
    </p:spTree>
    <p:extLst>
      <p:ext uri="{BB962C8B-B14F-4D97-AF65-F5344CB8AC3E}">
        <p14:creationId xmlns:p14="http://schemas.microsoft.com/office/powerpoint/2010/main" val="384256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507E665-CF12-896A-9713-1E5C9B31F0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09C4C4-9C67-3588-AA00-52EDDC8741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54905F-1586-E864-E0BE-35E662B1D08A}"/>
              </a:ext>
            </a:extLst>
          </p:cNvPr>
          <p:cNvSpPr>
            <a:spLocks noGrp="1" noChangeArrowheads="1"/>
          </p:cNvSpPr>
          <p:nvPr>
            <p:ph type="sldNum" sz="quarter" idx="12"/>
          </p:nvPr>
        </p:nvSpPr>
        <p:spPr>
          <a:ln/>
        </p:spPr>
        <p:txBody>
          <a:bodyPr/>
          <a:lstStyle>
            <a:lvl1pPr>
              <a:defRPr/>
            </a:lvl1pPr>
          </a:lstStyle>
          <a:p>
            <a:pPr>
              <a:defRPr/>
            </a:pPr>
            <a:fld id="{C796A8DB-414C-9E48-B50C-C385A4D4EF9C}" type="slidenum">
              <a:rPr lang="en-US" altLang="en-US"/>
              <a:pPr>
                <a:defRPr/>
              </a:pPr>
              <a:t>‹N°›</a:t>
            </a:fld>
            <a:endParaRPr lang="en-US" altLang="en-US"/>
          </a:p>
        </p:txBody>
      </p:sp>
    </p:spTree>
    <p:extLst>
      <p:ext uri="{BB962C8B-B14F-4D97-AF65-F5344CB8AC3E}">
        <p14:creationId xmlns:p14="http://schemas.microsoft.com/office/powerpoint/2010/main" val="49818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7A213E69-F586-B348-2A4D-77FCE2296F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6B46E4D-274A-1A30-29BA-93803F4D88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A19031-7CE4-344E-0828-80362B70D781}"/>
              </a:ext>
            </a:extLst>
          </p:cNvPr>
          <p:cNvSpPr>
            <a:spLocks noGrp="1" noChangeArrowheads="1"/>
          </p:cNvSpPr>
          <p:nvPr>
            <p:ph type="sldNum" sz="quarter" idx="12"/>
          </p:nvPr>
        </p:nvSpPr>
        <p:spPr>
          <a:ln/>
        </p:spPr>
        <p:txBody>
          <a:bodyPr/>
          <a:lstStyle>
            <a:lvl1pPr>
              <a:defRPr/>
            </a:lvl1pPr>
          </a:lstStyle>
          <a:p>
            <a:pPr>
              <a:defRPr/>
            </a:pPr>
            <a:fld id="{9CDA4863-E8E2-E64B-BAFD-6F0DE45345B0}" type="slidenum">
              <a:rPr lang="en-US" altLang="en-US"/>
              <a:pPr>
                <a:defRPr/>
              </a:pPr>
              <a:t>‹N°›</a:t>
            </a:fld>
            <a:endParaRPr lang="en-US" altLang="en-US"/>
          </a:p>
        </p:txBody>
      </p:sp>
    </p:spTree>
    <p:extLst>
      <p:ext uri="{BB962C8B-B14F-4D97-AF65-F5344CB8AC3E}">
        <p14:creationId xmlns:p14="http://schemas.microsoft.com/office/powerpoint/2010/main" val="425855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1C77E60-55D9-9C4B-0A8A-8A92442E78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B3A9CD7-107F-1054-A242-D401A9FF07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2BF3856-AEFF-3936-5ED1-633EEAF2F304}"/>
              </a:ext>
            </a:extLst>
          </p:cNvPr>
          <p:cNvSpPr>
            <a:spLocks noGrp="1" noChangeArrowheads="1"/>
          </p:cNvSpPr>
          <p:nvPr>
            <p:ph type="sldNum" sz="quarter" idx="12"/>
          </p:nvPr>
        </p:nvSpPr>
        <p:spPr>
          <a:ln/>
        </p:spPr>
        <p:txBody>
          <a:bodyPr/>
          <a:lstStyle>
            <a:lvl1pPr>
              <a:defRPr/>
            </a:lvl1pPr>
          </a:lstStyle>
          <a:p>
            <a:pPr>
              <a:defRPr/>
            </a:pPr>
            <a:fld id="{1759F9C6-8640-8B45-ACF2-A7338BE366A5}" type="slidenum">
              <a:rPr lang="en-US" altLang="en-US"/>
              <a:pPr>
                <a:defRPr/>
              </a:pPr>
              <a:t>‹N°›</a:t>
            </a:fld>
            <a:endParaRPr lang="en-US" altLang="en-US"/>
          </a:p>
        </p:txBody>
      </p:sp>
    </p:spTree>
    <p:extLst>
      <p:ext uri="{BB962C8B-B14F-4D97-AF65-F5344CB8AC3E}">
        <p14:creationId xmlns:p14="http://schemas.microsoft.com/office/powerpoint/2010/main" val="335420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1A9444-1DD8-BCBF-2A24-2EE7D1FA808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925CFE-277C-C7A8-210E-64D0E304D4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BD08543-4A43-B9C2-C26C-0206BEAFF617}"/>
              </a:ext>
            </a:extLst>
          </p:cNvPr>
          <p:cNvSpPr>
            <a:spLocks noGrp="1" noChangeArrowheads="1"/>
          </p:cNvSpPr>
          <p:nvPr>
            <p:ph type="sldNum" sz="quarter" idx="12"/>
          </p:nvPr>
        </p:nvSpPr>
        <p:spPr>
          <a:ln/>
        </p:spPr>
        <p:txBody>
          <a:bodyPr/>
          <a:lstStyle>
            <a:lvl1pPr>
              <a:defRPr/>
            </a:lvl1pPr>
          </a:lstStyle>
          <a:p>
            <a:pPr>
              <a:defRPr/>
            </a:pPr>
            <a:fld id="{64C421B0-B0CF-2F47-A9E5-8D5354CFBB1E}" type="slidenum">
              <a:rPr lang="en-US" altLang="en-US"/>
              <a:pPr>
                <a:defRPr/>
              </a:pPr>
              <a:t>‹N°›</a:t>
            </a:fld>
            <a:endParaRPr lang="en-US" altLang="en-US"/>
          </a:p>
        </p:txBody>
      </p:sp>
    </p:spTree>
    <p:extLst>
      <p:ext uri="{BB962C8B-B14F-4D97-AF65-F5344CB8AC3E}">
        <p14:creationId xmlns:p14="http://schemas.microsoft.com/office/powerpoint/2010/main" val="388996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BFF0B56-AC69-8FCD-28E9-4E5F98FC09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A99B00-8CFC-6A11-FBB4-348EC5B1EB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6D1F04-14FC-E23E-0C2D-EB253DA34EB3}"/>
              </a:ext>
            </a:extLst>
          </p:cNvPr>
          <p:cNvSpPr>
            <a:spLocks noGrp="1" noChangeArrowheads="1"/>
          </p:cNvSpPr>
          <p:nvPr>
            <p:ph type="sldNum" sz="quarter" idx="12"/>
          </p:nvPr>
        </p:nvSpPr>
        <p:spPr>
          <a:ln/>
        </p:spPr>
        <p:txBody>
          <a:bodyPr/>
          <a:lstStyle>
            <a:lvl1pPr>
              <a:defRPr/>
            </a:lvl1pPr>
          </a:lstStyle>
          <a:p>
            <a:pPr>
              <a:defRPr/>
            </a:pPr>
            <a:fld id="{B332CC6C-4E4D-E846-B97B-F713005FAB76}" type="slidenum">
              <a:rPr lang="en-US" altLang="en-US"/>
              <a:pPr>
                <a:defRPr/>
              </a:pPr>
              <a:t>‹N°›</a:t>
            </a:fld>
            <a:endParaRPr lang="en-US" altLang="en-US"/>
          </a:p>
        </p:txBody>
      </p:sp>
    </p:spTree>
    <p:extLst>
      <p:ext uri="{BB962C8B-B14F-4D97-AF65-F5344CB8AC3E}">
        <p14:creationId xmlns:p14="http://schemas.microsoft.com/office/powerpoint/2010/main" val="197250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167918B-B4E1-01D3-97D6-DCFF3091F2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2F8941-3449-0FFC-2579-F7ACC91E2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08E777-244D-C9B7-4286-120CB38407FE}"/>
              </a:ext>
            </a:extLst>
          </p:cNvPr>
          <p:cNvSpPr>
            <a:spLocks noGrp="1" noChangeArrowheads="1"/>
          </p:cNvSpPr>
          <p:nvPr>
            <p:ph type="sldNum" sz="quarter" idx="12"/>
          </p:nvPr>
        </p:nvSpPr>
        <p:spPr>
          <a:ln/>
        </p:spPr>
        <p:txBody>
          <a:bodyPr/>
          <a:lstStyle>
            <a:lvl1pPr>
              <a:defRPr/>
            </a:lvl1pPr>
          </a:lstStyle>
          <a:p>
            <a:pPr>
              <a:defRPr/>
            </a:pPr>
            <a:fld id="{343956C6-FE9A-4E40-BFBA-3FA1248DF643}" type="slidenum">
              <a:rPr lang="en-US" altLang="en-US"/>
              <a:pPr>
                <a:defRPr/>
              </a:pPr>
              <a:t>‹N°›</a:t>
            </a:fld>
            <a:endParaRPr lang="en-US" altLang="en-US"/>
          </a:p>
        </p:txBody>
      </p:sp>
    </p:spTree>
    <p:extLst>
      <p:ext uri="{BB962C8B-B14F-4D97-AF65-F5344CB8AC3E}">
        <p14:creationId xmlns:p14="http://schemas.microsoft.com/office/powerpoint/2010/main" val="55911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DF2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A431E2-87DF-2A52-FEFF-1A46CB81AD3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CC968E0-B5C0-FB06-DBD9-2CAA80279F9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66942C1-F44D-8604-C288-F6772E29515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AB1672D4-D212-BCF2-CF62-52FFB80FBD4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D4EA2EF3-548D-1525-D069-EE56377BE65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164D025-5015-8E4A-B5E9-9CBE026F793E}"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DF2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E0F39D6-084F-6DC2-92FB-BA74FAB2967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7217E8E-4590-32C2-BBF4-231D7F47A51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472431-922B-D1BB-0BF6-434B568049A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66EDDE8B-206C-D9DA-4C96-8D95796EEAA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70A9F635-3A3A-E758-A34A-EE733BF6288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BBBEB7E-FD3B-3D46-AE3B-CFB95D4883D8}"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8DAF7670-13A0-AC84-0B3E-6F041E481D07}"/>
              </a:ext>
            </a:extLst>
          </p:cNvPr>
          <p:cNvSpPr txBox="1">
            <a:spLocks noChangeArrowheads="1"/>
          </p:cNvSpPr>
          <p:nvPr/>
        </p:nvSpPr>
        <p:spPr bwMode="auto">
          <a:xfrm>
            <a:off x="972058" y="908720"/>
            <a:ext cx="71278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b="1" dirty="0" err="1"/>
              <a:t>Excitabilité</a:t>
            </a:r>
            <a:r>
              <a:rPr lang="en-GB" altLang="en-US" sz="3600" b="1" dirty="0"/>
              <a:t> </a:t>
            </a:r>
            <a:r>
              <a:rPr lang="en-GB" altLang="en-US" sz="3600" b="1" dirty="0" err="1"/>
              <a:t>nerveuse</a:t>
            </a:r>
            <a:br>
              <a:rPr lang="en-GB" altLang="en-US" b="1" dirty="0"/>
            </a:br>
            <a:r>
              <a:rPr lang="en-GB" altLang="en-US" b="1" dirty="0"/>
              <a:t> </a:t>
            </a:r>
            <a:r>
              <a:rPr lang="en-GB" altLang="en-US" sz="2400" b="1" dirty="0" err="1"/>
              <a:t>bref</a:t>
            </a:r>
            <a:r>
              <a:rPr lang="en-GB" altLang="en-US" sz="2400" b="1" dirty="0"/>
              <a:t> </a:t>
            </a:r>
            <a:r>
              <a:rPr lang="en-GB" altLang="en-US" sz="2400" b="1" dirty="0" err="1"/>
              <a:t>historique</a:t>
            </a:r>
            <a:endParaRPr lang="en-US" altLang="en-US" dirty="0"/>
          </a:p>
        </p:txBody>
      </p:sp>
      <p:pic>
        <p:nvPicPr>
          <p:cNvPr id="23" name="Picture 12">
            <a:extLst>
              <a:ext uri="{FF2B5EF4-FFF2-40B4-BE49-F238E27FC236}">
                <a16:creationId xmlns:a16="http://schemas.microsoft.com/office/drawing/2014/main" id="{5D96A3A7-D8FF-3D28-081F-33D1D3AF3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12976"/>
            <a:ext cx="5976664" cy="328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DEC6521B-AF76-483A-9D25-112FB898B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06" t="6567" r="76344" b="39388"/>
          <a:stretch>
            <a:fillRect/>
          </a:stretch>
        </p:blipFill>
        <p:spPr bwMode="auto">
          <a:xfrm>
            <a:off x="596900" y="712788"/>
            <a:ext cx="274637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5">
            <a:extLst>
              <a:ext uri="{FF2B5EF4-FFF2-40B4-BE49-F238E27FC236}">
                <a16:creationId xmlns:a16="http://schemas.microsoft.com/office/drawing/2014/main" id="{326F05D7-EAB1-A8C4-4829-72838CCDC6C0}"/>
              </a:ext>
            </a:extLst>
          </p:cNvPr>
          <p:cNvSpPr txBox="1">
            <a:spLocks noChangeArrowheads="1"/>
          </p:cNvSpPr>
          <p:nvPr/>
        </p:nvSpPr>
        <p:spPr bwMode="auto">
          <a:xfrm>
            <a:off x="523875" y="4872038"/>
            <a:ext cx="2952750" cy="954107"/>
          </a:xfrm>
          <a:prstGeom prst="rect">
            <a:avLst/>
          </a:prstGeom>
          <a:noFill/>
          <a:ln>
            <a:noFill/>
          </a:ln>
          <a:effectLst/>
          <a:extLst>
            <a:ext uri="{909E8E84-426E-40DD-AFC4-6F175D3DCCD1}">
              <a14:hiddenFill xmlns:a14="http://schemas.microsoft.com/office/drawing/2010/main">
                <a:solidFill>
                  <a:srgbClr val="FF9900">
                    <a:alpha val="1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y-GB" altLang="en-US" sz="2000" i="1" dirty="0">
                <a:solidFill>
                  <a:srgbClr val="003399"/>
                </a:solidFill>
              </a:rPr>
              <a:t>Louis Lapicque</a:t>
            </a:r>
          </a:p>
          <a:p>
            <a:pPr algn="ctr" eaLnBrk="1" hangingPunct="1">
              <a:spcBef>
                <a:spcPct val="0"/>
              </a:spcBef>
              <a:buFontTx/>
              <a:buNone/>
            </a:pPr>
            <a:r>
              <a:rPr lang="cy-GB" altLang="en-US" sz="1800" i="1" dirty="0">
                <a:solidFill>
                  <a:srgbClr val="003399"/>
                </a:solidFill>
              </a:rPr>
              <a:t>1866 – 1952</a:t>
            </a:r>
          </a:p>
          <a:p>
            <a:pPr algn="ctr" eaLnBrk="1" hangingPunct="1">
              <a:spcBef>
                <a:spcPct val="0"/>
              </a:spcBef>
              <a:buFontTx/>
              <a:buNone/>
            </a:pPr>
            <a:r>
              <a:rPr lang="cy-GB" altLang="en-US" sz="1800" i="1" dirty="0">
                <a:solidFill>
                  <a:srgbClr val="003399"/>
                </a:solidFill>
              </a:rPr>
              <a:t>Sorbonne, Paris</a:t>
            </a:r>
            <a:endParaRPr lang="en-US" altLang="en-US" sz="1800" i="1" dirty="0">
              <a:solidFill>
                <a:srgbClr val="003399"/>
              </a:solidFill>
            </a:endParaRPr>
          </a:p>
        </p:txBody>
      </p:sp>
      <p:pic>
        <p:nvPicPr>
          <p:cNvPr id="20484" name="Picture 7">
            <a:extLst>
              <a:ext uri="{FF2B5EF4-FFF2-40B4-BE49-F238E27FC236}">
                <a16:creationId xmlns:a16="http://schemas.microsoft.com/office/drawing/2014/main" id="{4F239568-3B9A-B795-A44A-03B1586CE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388" y="692150"/>
            <a:ext cx="2492375" cy="306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8">
            <a:extLst>
              <a:ext uri="{FF2B5EF4-FFF2-40B4-BE49-F238E27FC236}">
                <a16:creationId xmlns:a16="http://schemas.microsoft.com/office/drawing/2014/main" id="{87DADDB6-0CD9-3595-2977-D54B73F1A890}"/>
              </a:ext>
            </a:extLst>
          </p:cNvPr>
          <p:cNvSpPr txBox="1">
            <a:spLocks noChangeArrowheads="1"/>
          </p:cNvSpPr>
          <p:nvPr/>
        </p:nvSpPr>
        <p:spPr bwMode="auto">
          <a:xfrm>
            <a:off x="6293823" y="825291"/>
            <a:ext cx="2606661" cy="2800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y-GB" altLang="en-US" sz="1600" dirty="0"/>
              <a:t>En 1909, Lapicque définit:</a:t>
            </a:r>
          </a:p>
          <a:p>
            <a:pPr eaLnBrk="1" hangingPunct="1">
              <a:spcBef>
                <a:spcPct val="50000"/>
              </a:spcBef>
              <a:buFontTx/>
              <a:buNone/>
            </a:pPr>
            <a:r>
              <a:rPr lang="cy-GB" altLang="en-US" sz="1600" i="1" dirty="0"/>
              <a:t>Rhéobase</a:t>
            </a:r>
            <a:r>
              <a:rPr lang="cy-GB" altLang="en-US" sz="1600" dirty="0"/>
              <a:t> = intensité d’un courant infiniment long pour atteindre un seuil d’amplitude</a:t>
            </a:r>
          </a:p>
          <a:p>
            <a:pPr eaLnBrk="1" hangingPunct="1">
              <a:spcBef>
                <a:spcPct val="50000"/>
              </a:spcBef>
              <a:buFontTx/>
              <a:buNone/>
            </a:pPr>
            <a:r>
              <a:rPr lang="cy-GB" altLang="en-US" sz="1600" i="1" dirty="0"/>
              <a:t>Chronaxie</a:t>
            </a:r>
            <a:r>
              <a:rPr lang="cy-GB" altLang="en-US" sz="1600" dirty="0"/>
              <a:t> = durée d’un courant dont l’intensité est le double de la rhéobase pour atteindre un seuil d’amplitude</a:t>
            </a:r>
            <a:endParaRPr lang="en-US" altLang="en-US" sz="1600" dirty="0"/>
          </a:p>
        </p:txBody>
      </p:sp>
      <p:sp>
        <p:nvSpPr>
          <p:cNvPr id="20486" name="Rectangle 1">
            <a:extLst>
              <a:ext uri="{FF2B5EF4-FFF2-40B4-BE49-F238E27FC236}">
                <a16:creationId xmlns:a16="http://schemas.microsoft.com/office/drawing/2014/main" id="{A9E71015-B723-24C8-34C0-6A527DA0E2D7}"/>
              </a:ext>
            </a:extLst>
          </p:cNvPr>
          <p:cNvSpPr>
            <a:spLocks noChangeArrowheads="1"/>
          </p:cNvSpPr>
          <p:nvPr/>
        </p:nvSpPr>
        <p:spPr bwMode="auto">
          <a:xfrm>
            <a:off x="596900" y="712788"/>
            <a:ext cx="2746375" cy="3956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12" name="Picture 3">
            <a:extLst>
              <a:ext uri="{FF2B5EF4-FFF2-40B4-BE49-F238E27FC236}">
                <a16:creationId xmlns:a16="http://schemas.microsoft.com/office/drawing/2014/main" id="{40647A21-DF81-E0B5-8FB7-56E09E9C5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1104" t="38910" r="6317" b="29596"/>
          <a:stretch>
            <a:fillRect/>
          </a:stretch>
        </p:blipFill>
        <p:spPr bwMode="auto">
          <a:xfrm>
            <a:off x="4717629" y="4221088"/>
            <a:ext cx="3091691" cy="218916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BAB215E6-BECB-C549-B5E1-1955DA220D87}"/>
              </a:ext>
            </a:extLst>
          </p:cNvPr>
          <p:cNvSpPr txBox="1">
            <a:spLocks noChangeArrowheads="1"/>
          </p:cNvSpPr>
          <p:nvPr/>
        </p:nvSpPr>
        <p:spPr bwMode="auto">
          <a:xfrm>
            <a:off x="5003800" y="6220544"/>
            <a:ext cx="381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400" i="1" dirty="0">
                <a:solidFill>
                  <a:srgbClr val="C00000"/>
                </a:solidFill>
              </a:rPr>
              <a:t>Joseph Bergmans (ca. 1970)</a:t>
            </a:r>
          </a:p>
        </p:txBody>
      </p:sp>
      <p:grpSp>
        <p:nvGrpSpPr>
          <p:cNvPr id="25603" name="Group 3">
            <a:extLst>
              <a:ext uri="{FF2B5EF4-FFF2-40B4-BE49-F238E27FC236}">
                <a16:creationId xmlns:a16="http://schemas.microsoft.com/office/drawing/2014/main" id="{8E68F096-753C-DB5C-9225-74B65CECB55D}"/>
              </a:ext>
            </a:extLst>
          </p:cNvPr>
          <p:cNvGrpSpPr>
            <a:grpSpLocks/>
          </p:cNvGrpSpPr>
          <p:nvPr/>
        </p:nvGrpSpPr>
        <p:grpSpPr bwMode="auto">
          <a:xfrm>
            <a:off x="539552" y="1784745"/>
            <a:ext cx="2808312" cy="3804496"/>
            <a:chOff x="214" y="282"/>
            <a:chExt cx="2761" cy="3652"/>
          </a:xfrm>
        </p:grpSpPr>
        <p:pic>
          <p:nvPicPr>
            <p:cNvPr id="25606" name="Picture 4">
              <a:extLst>
                <a:ext uri="{FF2B5EF4-FFF2-40B4-BE49-F238E27FC236}">
                  <a16:creationId xmlns:a16="http://schemas.microsoft.com/office/drawing/2014/main" id="{65684E6E-1B14-B638-9118-1A04ABF36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73"/>
            <a:stretch>
              <a:fillRect/>
            </a:stretch>
          </p:blipFill>
          <p:spPr bwMode="auto">
            <a:xfrm>
              <a:off x="217" y="300"/>
              <a:ext cx="2754" cy="36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Rectangle 5">
              <a:extLst>
                <a:ext uri="{FF2B5EF4-FFF2-40B4-BE49-F238E27FC236}">
                  <a16:creationId xmlns:a16="http://schemas.microsoft.com/office/drawing/2014/main" id="{E30CD16C-E2C5-429A-E6D7-1AD3392901E4}"/>
                </a:ext>
              </a:extLst>
            </p:cNvPr>
            <p:cNvSpPr>
              <a:spLocks noChangeArrowheads="1"/>
            </p:cNvSpPr>
            <p:nvPr/>
          </p:nvSpPr>
          <p:spPr bwMode="auto">
            <a:xfrm>
              <a:off x="2439" y="980"/>
              <a:ext cx="318"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5608" name="Rectangle 6">
              <a:extLst>
                <a:ext uri="{FF2B5EF4-FFF2-40B4-BE49-F238E27FC236}">
                  <a16:creationId xmlns:a16="http://schemas.microsoft.com/office/drawing/2014/main" id="{BD26752A-6811-BBA6-63E1-E4E3184ABEC4}"/>
                </a:ext>
              </a:extLst>
            </p:cNvPr>
            <p:cNvSpPr>
              <a:spLocks noChangeArrowheads="1"/>
            </p:cNvSpPr>
            <p:nvPr/>
          </p:nvSpPr>
          <p:spPr bwMode="auto">
            <a:xfrm>
              <a:off x="214" y="282"/>
              <a:ext cx="2761" cy="3652"/>
            </a:xfrm>
            <a:prstGeom prst="rect">
              <a:avLst/>
            </a:prstGeom>
            <a:solidFill>
              <a:srgbClr val="FF9900">
                <a:alpha val="39999"/>
              </a:srgbClr>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pic>
        <p:nvPicPr>
          <p:cNvPr id="25604" name="Picture 7" descr="jobe">
            <a:extLst>
              <a:ext uri="{FF2B5EF4-FFF2-40B4-BE49-F238E27FC236}">
                <a16:creationId xmlns:a16="http://schemas.microsoft.com/office/drawing/2014/main" id="{EA24A7FA-3571-8E8A-6751-24B266DBB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425"/>
          <a:stretch>
            <a:fillRect/>
          </a:stretch>
        </p:blipFill>
        <p:spPr bwMode="auto">
          <a:xfrm>
            <a:off x="5547139" y="2965774"/>
            <a:ext cx="2578820" cy="320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0601E8A8-F75A-CD73-0BC3-7F165B46886F}"/>
              </a:ext>
            </a:extLst>
          </p:cNvPr>
          <p:cNvSpPr txBox="1">
            <a:spLocks noChangeArrowheads="1"/>
          </p:cNvSpPr>
          <p:nvPr/>
        </p:nvSpPr>
        <p:spPr bwMode="auto">
          <a:xfrm>
            <a:off x="539552" y="432085"/>
            <a:ext cx="3810000" cy="364010"/>
          </a:xfrm>
          <a:prstGeom prst="rect">
            <a:avLst/>
          </a:prstGeom>
          <a:solidFill>
            <a:schemeClr val="bg1"/>
          </a:solidFill>
          <a:ln w="28575">
            <a:solidFill>
              <a:srgbClr val="C00000"/>
            </a:solidFill>
            <a:miter lim="800000"/>
            <a:headEnd/>
            <a:tailEnd/>
          </a:ln>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400"/>
              </a:lnSpc>
              <a:spcBef>
                <a:spcPct val="0"/>
              </a:spcBef>
              <a:buFontTx/>
              <a:buAutoNum type="arabicPlain" startAt="1952"/>
            </a:pPr>
            <a:r>
              <a:rPr lang="en-GB" altLang="en-US" sz="1400" dirty="0">
                <a:solidFill>
                  <a:srgbClr val="C00000"/>
                </a:solidFill>
              </a:rPr>
              <a:t>  </a:t>
            </a:r>
            <a:r>
              <a:rPr lang="en-GB" altLang="en-US" sz="1400" dirty="0">
                <a:solidFill>
                  <a:srgbClr val="003399"/>
                </a:solidFill>
              </a:rPr>
              <a:t>Hodgkin &amp; Huxley </a:t>
            </a:r>
            <a:r>
              <a:rPr lang="en-GB" altLang="en-US" sz="1400" dirty="0">
                <a:solidFill>
                  <a:srgbClr val="C00000"/>
                </a:solidFill>
              </a:rPr>
              <a:t>-&gt; </a:t>
            </a:r>
            <a:r>
              <a:rPr lang="en-GB" altLang="en-US" sz="1400" dirty="0" err="1">
                <a:solidFill>
                  <a:srgbClr val="C00000"/>
                </a:solidFill>
              </a:rPr>
              <a:t>Canaux</a:t>
            </a:r>
            <a:r>
              <a:rPr lang="en-GB" altLang="en-US" sz="1400" dirty="0">
                <a:solidFill>
                  <a:srgbClr val="C00000"/>
                </a:solidFill>
              </a:rPr>
              <a:t> </a:t>
            </a:r>
            <a:r>
              <a:rPr lang="en-GB" altLang="en-US" sz="1400" dirty="0" err="1">
                <a:solidFill>
                  <a:srgbClr val="C00000"/>
                </a:solidFill>
              </a:rPr>
              <a:t>ioniques</a:t>
            </a:r>
            <a:endParaRPr lang="en-GB" altLang="en-US" sz="1400" dirty="0">
              <a:solidFill>
                <a:srgbClr val="C00000"/>
              </a:solidFill>
            </a:endParaRPr>
          </a:p>
        </p:txBody>
      </p:sp>
      <p:sp>
        <p:nvSpPr>
          <p:cNvPr id="10" name="TextBox 14">
            <a:extLst>
              <a:ext uri="{FF2B5EF4-FFF2-40B4-BE49-F238E27FC236}">
                <a16:creationId xmlns:a16="http://schemas.microsoft.com/office/drawing/2014/main" id="{DB7ABCB9-0D1F-E231-BD5F-CA2C2C398243}"/>
              </a:ext>
            </a:extLst>
          </p:cNvPr>
          <p:cNvSpPr txBox="1">
            <a:spLocks noChangeArrowheads="1"/>
          </p:cNvSpPr>
          <p:nvPr/>
        </p:nvSpPr>
        <p:spPr bwMode="auto">
          <a:xfrm>
            <a:off x="508004" y="1039307"/>
            <a:ext cx="6192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dirty="0"/>
              <a:t>Second souffle</a:t>
            </a:r>
          </a:p>
        </p:txBody>
      </p:sp>
      <p:pic>
        <p:nvPicPr>
          <p:cNvPr id="11" name="Picture 4">
            <a:extLst>
              <a:ext uri="{FF2B5EF4-FFF2-40B4-BE49-F238E27FC236}">
                <a16:creationId xmlns:a16="http://schemas.microsoft.com/office/drawing/2014/main" id="{01903397-D23C-B35E-6EE3-DFD29A885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139" y="321696"/>
            <a:ext cx="2578821" cy="2250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a:extLst>
              <a:ext uri="{FF2B5EF4-FFF2-40B4-BE49-F238E27FC236}">
                <a16:creationId xmlns:a16="http://schemas.microsoft.com/office/drawing/2014/main" id="{1DA1DE63-A9DB-153C-1D7F-C3A29E37222D}"/>
              </a:ext>
            </a:extLst>
          </p:cNvPr>
          <p:cNvSpPr txBox="1"/>
          <p:nvPr/>
        </p:nvSpPr>
        <p:spPr>
          <a:xfrm>
            <a:off x="508004" y="5897378"/>
            <a:ext cx="4224233" cy="646331"/>
          </a:xfrm>
          <a:prstGeom prst="rect">
            <a:avLst/>
          </a:prstGeom>
          <a:noFill/>
        </p:spPr>
        <p:txBody>
          <a:bodyPr wrap="none" rtlCol="0">
            <a:spAutoFit/>
          </a:bodyPr>
          <a:lstStyle/>
          <a:p>
            <a:r>
              <a:rPr lang="fr-FR" dirty="0"/>
              <a:t>=&gt; introduction de la chronaxie dans la </a:t>
            </a:r>
          </a:p>
          <a:p>
            <a:r>
              <a:rPr lang="fr-FR" dirty="0"/>
              <a:t>nomenclature INAMI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1">
            <a:extLst>
              <a:ext uri="{FF2B5EF4-FFF2-40B4-BE49-F238E27FC236}">
                <a16:creationId xmlns:a16="http://schemas.microsoft.com/office/drawing/2014/main" id="{C0BDF7F4-77DE-EEA0-E6DD-260F41B68C97}"/>
              </a:ext>
            </a:extLst>
          </p:cNvPr>
          <p:cNvSpPr txBox="1">
            <a:spLocks noChangeArrowheads="1"/>
          </p:cNvSpPr>
          <p:nvPr/>
        </p:nvSpPr>
        <p:spPr bwMode="auto">
          <a:xfrm>
            <a:off x="1979613" y="257175"/>
            <a:ext cx="556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3600" b="1" dirty="0"/>
              <a:t>3</a:t>
            </a:r>
            <a:r>
              <a:rPr lang="en-GB" altLang="en-US" sz="3600" b="1" baseline="30000" dirty="0"/>
              <a:t>ème</a:t>
            </a:r>
            <a:r>
              <a:rPr lang="en-GB" altLang="en-US" sz="3600" b="1" dirty="0"/>
              <a:t> souffle : 1990-2010</a:t>
            </a:r>
            <a:endParaRPr lang="en-US" altLang="en-US" sz="3600" dirty="0"/>
          </a:p>
        </p:txBody>
      </p:sp>
      <p:pic>
        <p:nvPicPr>
          <p:cNvPr id="33796" name="Picture 39">
            <a:extLst>
              <a:ext uri="{FF2B5EF4-FFF2-40B4-BE49-F238E27FC236}">
                <a16:creationId xmlns:a16="http://schemas.microsoft.com/office/drawing/2014/main" id="{1AA0DDF5-708B-3310-91E1-987BBF9F4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84" t="9357" r="3633" b="43591"/>
          <a:stretch>
            <a:fillRect/>
          </a:stretch>
        </p:blipFill>
        <p:spPr bwMode="auto">
          <a:xfrm>
            <a:off x="5219005" y="1484313"/>
            <a:ext cx="36687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0">
            <a:extLst>
              <a:ext uri="{FF2B5EF4-FFF2-40B4-BE49-F238E27FC236}">
                <a16:creationId xmlns:a16="http://schemas.microsoft.com/office/drawing/2014/main" id="{4319D2A5-CBEC-43EB-06A6-54A5A8CA3101}"/>
              </a:ext>
            </a:extLst>
          </p:cNvPr>
          <p:cNvSpPr>
            <a:spLocks noChangeArrowheads="1"/>
          </p:cNvSpPr>
          <p:nvPr/>
        </p:nvSpPr>
        <p:spPr bwMode="auto">
          <a:xfrm>
            <a:off x="5498405" y="1725613"/>
            <a:ext cx="2232025" cy="86518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sp>
        <p:nvSpPr>
          <p:cNvPr id="33798" name="Rectangle 41">
            <a:extLst>
              <a:ext uri="{FF2B5EF4-FFF2-40B4-BE49-F238E27FC236}">
                <a16:creationId xmlns:a16="http://schemas.microsoft.com/office/drawing/2014/main" id="{988C8600-7E9F-907E-BA69-5B65F0D5728C}"/>
              </a:ext>
            </a:extLst>
          </p:cNvPr>
          <p:cNvSpPr>
            <a:spLocks noChangeArrowheads="1"/>
          </p:cNvSpPr>
          <p:nvPr/>
        </p:nvSpPr>
        <p:spPr bwMode="auto">
          <a:xfrm>
            <a:off x="5569842" y="2301875"/>
            <a:ext cx="1728788" cy="8651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pic>
        <p:nvPicPr>
          <p:cNvPr id="33799" name="Picture 42">
            <a:extLst>
              <a:ext uri="{FF2B5EF4-FFF2-40B4-BE49-F238E27FC236}">
                <a16:creationId xmlns:a16="http://schemas.microsoft.com/office/drawing/2014/main" id="{F0542D4F-DC89-F687-693F-D200B2DB0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601" t="12256" r="23851" b="79610"/>
          <a:stretch>
            <a:fillRect/>
          </a:stretch>
        </p:blipFill>
        <p:spPr bwMode="auto">
          <a:xfrm>
            <a:off x="6077842" y="1709738"/>
            <a:ext cx="12239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Line 43">
            <a:extLst>
              <a:ext uri="{FF2B5EF4-FFF2-40B4-BE49-F238E27FC236}">
                <a16:creationId xmlns:a16="http://schemas.microsoft.com/office/drawing/2014/main" id="{F2800206-30BA-6061-3CAE-FC4163DB3067}"/>
              </a:ext>
            </a:extLst>
          </p:cNvPr>
          <p:cNvSpPr>
            <a:spLocks noChangeShapeType="1"/>
          </p:cNvSpPr>
          <p:nvPr/>
        </p:nvSpPr>
        <p:spPr bwMode="auto">
          <a:xfrm>
            <a:off x="6595367" y="2301875"/>
            <a:ext cx="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01" name="Rectangle 44">
            <a:extLst>
              <a:ext uri="{FF2B5EF4-FFF2-40B4-BE49-F238E27FC236}">
                <a16:creationId xmlns:a16="http://schemas.microsoft.com/office/drawing/2014/main" id="{B55A91C8-EC70-F709-8FCF-9C041EEF70F0}"/>
              </a:ext>
            </a:extLst>
          </p:cNvPr>
          <p:cNvSpPr>
            <a:spLocks noChangeArrowheads="1"/>
          </p:cNvSpPr>
          <p:nvPr/>
        </p:nvSpPr>
        <p:spPr bwMode="auto">
          <a:xfrm>
            <a:off x="7011292" y="1941513"/>
            <a:ext cx="849313" cy="288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sp>
        <p:nvSpPr>
          <p:cNvPr id="33802" name="Text Box 46">
            <a:extLst>
              <a:ext uri="{FF2B5EF4-FFF2-40B4-BE49-F238E27FC236}">
                <a16:creationId xmlns:a16="http://schemas.microsoft.com/office/drawing/2014/main" id="{7950C890-BC54-23C3-800D-4420A6EC0106}"/>
              </a:ext>
            </a:extLst>
          </p:cNvPr>
          <p:cNvSpPr txBox="1">
            <a:spLocks noChangeArrowheads="1"/>
          </p:cNvSpPr>
          <p:nvPr/>
        </p:nvSpPr>
        <p:spPr bwMode="auto">
          <a:xfrm>
            <a:off x="5219005" y="5137150"/>
            <a:ext cx="36734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cy-GB" altLang="en-US" sz="1800" i="1" dirty="0">
                <a:solidFill>
                  <a:srgbClr val="003399"/>
                </a:solidFill>
              </a:rPr>
              <a:t>Poursuite de seuil</a:t>
            </a:r>
            <a:endParaRPr lang="en-US" altLang="en-US" sz="1800" i="1" dirty="0">
              <a:solidFill>
                <a:srgbClr val="003399"/>
              </a:solidFill>
            </a:endParaRPr>
          </a:p>
        </p:txBody>
      </p:sp>
      <p:sp>
        <p:nvSpPr>
          <p:cNvPr id="33803" name="Rectangle 1">
            <a:extLst>
              <a:ext uri="{FF2B5EF4-FFF2-40B4-BE49-F238E27FC236}">
                <a16:creationId xmlns:a16="http://schemas.microsoft.com/office/drawing/2014/main" id="{58FA6C31-0118-D2CE-F890-50C2571F1E15}"/>
              </a:ext>
            </a:extLst>
          </p:cNvPr>
          <p:cNvSpPr>
            <a:spLocks noChangeArrowheads="1"/>
          </p:cNvSpPr>
          <p:nvPr/>
        </p:nvSpPr>
        <p:spPr bwMode="auto">
          <a:xfrm>
            <a:off x="5219005" y="1484313"/>
            <a:ext cx="3668712" cy="3581400"/>
          </a:xfrm>
          <a:prstGeom prst="rect">
            <a:avLst/>
          </a:prstGeom>
          <a:noFill/>
          <a:ln w="19050" algn="ctr">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3804" name="Rectangle 1">
            <a:extLst>
              <a:ext uri="{FF2B5EF4-FFF2-40B4-BE49-F238E27FC236}">
                <a16:creationId xmlns:a16="http://schemas.microsoft.com/office/drawing/2014/main" id="{E5B4E433-C464-389D-E42D-CB9ACDF44A8F}"/>
              </a:ext>
            </a:extLst>
          </p:cNvPr>
          <p:cNvSpPr>
            <a:spLocks noChangeArrowheads="1"/>
          </p:cNvSpPr>
          <p:nvPr/>
        </p:nvSpPr>
        <p:spPr bwMode="auto">
          <a:xfrm>
            <a:off x="7835205" y="1833563"/>
            <a:ext cx="68262" cy="442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3805" name="Line 45">
            <a:extLst>
              <a:ext uri="{FF2B5EF4-FFF2-40B4-BE49-F238E27FC236}">
                <a16:creationId xmlns:a16="http://schemas.microsoft.com/office/drawing/2014/main" id="{2385BDAD-8915-6FED-3993-9547C4848DCB}"/>
              </a:ext>
            </a:extLst>
          </p:cNvPr>
          <p:cNvSpPr>
            <a:spLocks noChangeShapeType="1"/>
          </p:cNvSpPr>
          <p:nvPr/>
        </p:nvSpPr>
        <p:spPr bwMode="auto">
          <a:xfrm flipH="1" flipV="1">
            <a:off x="7011292" y="2085975"/>
            <a:ext cx="890588" cy="0"/>
          </a:xfrm>
          <a:prstGeom prst="line">
            <a:avLst/>
          </a:prstGeom>
          <a:noFill/>
          <a:ln w="1587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4" name="Group 5">
            <a:extLst>
              <a:ext uri="{FF2B5EF4-FFF2-40B4-BE49-F238E27FC236}">
                <a16:creationId xmlns:a16="http://schemas.microsoft.com/office/drawing/2014/main" id="{EEFAE97E-03B0-EB77-DB85-845F4E8313D1}"/>
              </a:ext>
            </a:extLst>
          </p:cNvPr>
          <p:cNvGrpSpPr>
            <a:grpSpLocks/>
          </p:cNvGrpSpPr>
          <p:nvPr/>
        </p:nvGrpSpPr>
        <p:grpSpPr bwMode="auto">
          <a:xfrm>
            <a:off x="298004" y="1749463"/>
            <a:ext cx="4327972" cy="3051100"/>
            <a:chOff x="992038" y="1169956"/>
            <a:chExt cx="7656290" cy="5282883"/>
          </a:xfrm>
        </p:grpSpPr>
        <p:pic>
          <p:nvPicPr>
            <p:cNvPr id="15" name="Picture 3">
              <a:extLst>
                <a:ext uri="{FF2B5EF4-FFF2-40B4-BE49-F238E27FC236}">
                  <a16:creationId xmlns:a16="http://schemas.microsoft.com/office/drawing/2014/main" id="{4B91FE69-EDA2-B493-FCCB-6C3F370B8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4" t="4823"/>
            <a:stretch>
              <a:fillRect/>
            </a:stretch>
          </p:blipFill>
          <p:spPr bwMode="auto">
            <a:xfrm>
              <a:off x="992038" y="1169956"/>
              <a:ext cx="7656290" cy="528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07609D63-FAFE-0406-CF4C-2D590E4A4125}"/>
                </a:ext>
              </a:extLst>
            </p:cNvPr>
            <p:cNvSpPr>
              <a:spLocks noChangeArrowheads="1"/>
            </p:cNvSpPr>
            <p:nvPr/>
          </p:nvSpPr>
          <p:spPr bwMode="auto">
            <a:xfrm>
              <a:off x="992038" y="1169956"/>
              <a:ext cx="7656290" cy="5282883"/>
            </a:xfrm>
            <a:prstGeom prst="rect">
              <a:avLst/>
            </a:prstGeom>
            <a:noFill/>
            <a:ln w="28575" algn="ctr">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cxnSp>
        <p:nvCxnSpPr>
          <p:cNvPr id="3" name="Connecteur droit avec flèche 2">
            <a:extLst>
              <a:ext uri="{FF2B5EF4-FFF2-40B4-BE49-F238E27FC236}">
                <a16:creationId xmlns:a16="http://schemas.microsoft.com/office/drawing/2014/main" id="{DA3327E8-B096-15C5-B90B-22A0852A02FD}"/>
              </a:ext>
            </a:extLst>
          </p:cNvPr>
          <p:cNvCxnSpPr/>
          <p:nvPr/>
        </p:nvCxnSpPr>
        <p:spPr bwMode="auto">
          <a:xfrm flipV="1">
            <a:off x="2699792" y="3428167"/>
            <a:ext cx="216024" cy="1054720"/>
          </a:xfrm>
          <a:prstGeom prst="straightConnector1">
            <a:avLst/>
          </a:prstGeom>
          <a:noFill/>
          <a:ln w="254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3">
            <a:extLst>
              <a:ext uri="{FF2B5EF4-FFF2-40B4-BE49-F238E27FC236}">
                <a16:creationId xmlns:a16="http://schemas.microsoft.com/office/drawing/2014/main" id="{3E0C4CB8-20DF-8C31-D285-87751D416933}"/>
              </a:ext>
            </a:extLst>
          </p:cNvPr>
          <p:cNvGrpSpPr>
            <a:grpSpLocks/>
          </p:cNvGrpSpPr>
          <p:nvPr/>
        </p:nvGrpSpPr>
        <p:grpSpPr bwMode="auto">
          <a:xfrm>
            <a:off x="298004" y="5189537"/>
            <a:ext cx="4327972" cy="1411288"/>
            <a:chOff x="2175446" y="188640"/>
            <a:chExt cx="4988842" cy="1411287"/>
          </a:xfrm>
        </p:grpSpPr>
        <p:sp>
          <p:nvSpPr>
            <p:cNvPr id="20" name="Rectangle 50">
              <a:extLst>
                <a:ext uri="{FF2B5EF4-FFF2-40B4-BE49-F238E27FC236}">
                  <a16:creationId xmlns:a16="http://schemas.microsoft.com/office/drawing/2014/main" id="{AF6CD28A-47C1-99DB-D5D6-D1E33D9F8FF3}"/>
                </a:ext>
              </a:extLst>
            </p:cNvPr>
            <p:cNvSpPr>
              <a:spLocks noChangeArrowheads="1"/>
            </p:cNvSpPr>
            <p:nvPr/>
          </p:nvSpPr>
          <p:spPr bwMode="auto">
            <a:xfrm>
              <a:off x="7062028" y="188640"/>
              <a:ext cx="102260" cy="1408520"/>
            </a:xfrm>
            <a:prstGeom prst="rect">
              <a:avLst/>
            </a:prstGeom>
            <a:solidFill>
              <a:srgbClr val="F2E5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pic>
          <p:nvPicPr>
            <p:cNvPr id="21" name="Picture 44">
              <a:extLst>
                <a:ext uri="{FF2B5EF4-FFF2-40B4-BE49-F238E27FC236}">
                  <a16:creationId xmlns:a16="http://schemas.microsoft.com/office/drawing/2014/main" id="{93EE506D-550E-AB0D-ECD0-14660200E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898" y="339454"/>
              <a:ext cx="4968390" cy="12604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7">
              <a:extLst>
                <a:ext uri="{FF2B5EF4-FFF2-40B4-BE49-F238E27FC236}">
                  <a16:creationId xmlns:a16="http://schemas.microsoft.com/office/drawing/2014/main" id="{9B05006D-BEBF-E2CA-88FA-6AEC68F13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476" r="10706" b="14563"/>
            <a:stretch>
              <a:fillRect/>
            </a:stretch>
          </p:blipFill>
          <p:spPr bwMode="auto">
            <a:xfrm>
              <a:off x="2175446" y="188640"/>
              <a:ext cx="4971312" cy="387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48">
              <a:extLst>
                <a:ext uri="{FF2B5EF4-FFF2-40B4-BE49-F238E27FC236}">
                  <a16:creationId xmlns:a16="http://schemas.microsoft.com/office/drawing/2014/main" id="{7ED72838-31B5-1E11-4032-B719F760C1A3}"/>
                </a:ext>
              </a:extLst>
            </p:cNvPr>
            <p:cNvSpPr>
              <a:spLocks noChangeArrowheads="1"/>
            </p:cNvSpPr>
            <p:nvPr/>
          </p:nvSpPr>
          <p:spPr bwMode="auto">
            <a:xfrm>
              <a:off x="4165140" y="339454"/>
              <a:ext cx="2981618" cy="2518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pic>
          <p:nvPicPr>
            <p:cNvPr id="24" name="Picture 45">
              <a:extLst>
                <a:ext uri="{FF2B5EF4-FFF2-40B4-BE49-F238E27FC236}">
                  <a16:creationId xmlns:a16="http://schemas.microsoft.com/office/drawing/2014/main" id="{3CECF19F-B12B-E9E7-81F4-2AEAC2A63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57" y="346372"/>
              <a:ext cx="2284788" cy="18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1">
              <a:extLst>
                <a:ext uri="{FF2B5EF4-FFF2-40B4-BE49-F238E27FC236}">
                  <a16:creationId xmlns:a16="http://schemas.microsoft.com/office/drawing/2014/main" id="{464DA4AE-44FC-CDB1-77E1-713FA0539FA7}"/>
                </a:ext>
              </a:extLst>
            </p:cNvPr>
            <p:cNvSpPr>
              <a:spLocks noChangeArrowheads="1"/>
            </p:cNvSpPr>
            <p:nvPr/>
          </p:nvSpPr>
          <p:spPr bwMode="auto">
            <a:xfrm>
              <a:off x="2175446" y="188640"/>
              <a:ext cx="4968390" cy="1408520"/>
            </a:xfrm>
            <a:prstGeom prst="rect">
              <a:avLst/>
            </a:prstGeom>
            <a:noFill/>
            <a:ln w="19050" algn="ctr">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26" name="Text Box 5">
            <a:extLst>
              <a:ext uri="{FF2B5EF4-FFF2-40B4-BE49-F238E27FC236}">
                <a16:creationId xmlns:a16="http://schemas.microsoft.com/office/drawing/2014/main" id="{648DEE2A-EC6D-896F-C501-FD9391427113}"/>
              </a:ext>
            </a:extLst>
          </p:cNvPr>
          <p:cNvSpPr txBox="1">
            <a:spLocks noChangeArrowheads="1"/>
          </p:cNvSpPr>
          <p:nvPr/>
        </p:nvSpPr>
        <p:spPr bwMode="auto">
          <a:xfrm>
            <a:off x="5147204" y="5538554"/>
            <a:ext cx="3728176"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y-GB" altLang="en-US" sz="2800" b="1" dirty="0">
                <a:solidFill>
                  <a:srgbClr val="FF0000"/>
                </a:solidFill>
              </a:rPr>
              <a:t>The TROND protocol</a:t>
            </a:r>
            <a:endParaRPr lang="en-US" altLang="en-US" sz="2800" b="1" dirty="0">
              <a:solidFill>
                <a:srgbClr val="FF0000"/>
              </a:solidFill>
            </a:endParaRPr>
          </a:p>
        </p:txBody>
      </p:sp>
      <p:sp>
        <p:nvSpPr>
          <p:cNvPr id="27" name="ZoneTexte 26">
            <a:extLst>
              <a:ext uri="{FF2B5EF4-FFF2-40B4-BE49-F238E27FC236}">
                <a16:creationId xmlns:a16="http://schemas.microsoft.com/office/drawing/2014/main" id="{C65C4221-4C7B-A352-E5B7-CAE51BB756B5}"/>
              </a:ext>
            </a:extLst>
          </p:cNvPr>
          <p:cNvSpPr txBox="1"/>
          <p:nvPr/>
        </p:nvSpPr>
        <p:spPr>
          <a:xfrm>
            <a:off x="5024600" y="6016449"/>
            <a:ext cx="4057521" cy="646331"/>
          </a:xfrm>
          <a:prstGeom prst="rect">
            <a:avLst/>
          </a:prstGeom>
          <a:noFill/>
        </p:spPr>
        <p:txBody>
          <a:bodyPr wrap="none" rtlCol="0">
            <a:spAutoFit/>
          </a:bodyPr>
          <a:lstStyle/>
          <a:p>
            <a:r>
              <a:rPr lang="fr-FR" dirty="0"/>
              <a:t>=&gt; suppression de la chronaxie de la </a:t>
            </a:r>
          </a:p>
          <a:p>
            <a:r>
              <a:rPr lang="fr-FR" dirty="0"/>
              <a:t>nomenclature INAMI</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5B8291B-163C-FD12-FF0A-83F8978D9648}"/>
              </a:ext>
            </a:extLst>
          </p:cNvPr>
          <p:cNvGrpSpPr/>
          <p:nvPr/>
        </p:nvGrpSpPr>
        <p:grpSpPr>
          <a:xfrm>
            <a:off x="1979712" y="3617295"/>
            <a:ext cx="5063406" cy="2232025"/>
            <a:chOff x="1331913" y="2997200"/>
            <a:chExt cx="6791325" cy="3248025"/>
          </a:xfrm>
        </p:grpSpPr>
        <p:sp>
          <p:nvSpPr>
            <p:cNvPr id="54274" name="Rectangle 5">
              <a:extLst>
                <a:ext uri="{FF2B5EF4-FFF2-40B4-BE49-F238E27FC236}">
                  <a16:creationId xmlns:a16="http://schemas.microsoft.com/office/drawing/2014/main" id="{7BCE5CE8-6AB0-D52F-41EE-A6FC56D673EE}"/>
                </a:ext>
              </a:extLst>
            </p:cNvPr>
            <p:cNvSpPr>
              <a:spLocks noChangeArrowheads="1"/>
            </p:cNvSpPr>
            <p:nvPr/>
          </p:nvSpPr>
          <p:spPr bwMode="auto">
            <a:xfrm>
              <a:off x="1331913" y="2997200"/>
              <a:ext cx="6791325" cy="3248025"/>
            </a:xfrm>
            <a:prstGeom prst="rect">
              <a:avLst/>
            </a:prstGeom>
            <a:solidFill>
              <a:schemeClr val="bg1"/>
            </a:solidFill>
            <a:ln w="222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000000"/>
                </a:solidFill>
              </a:endParaRPr>
            </a:p>
          </p:txBody>
        </p:sp>
        <p:pic>
          <p:nvPicPr>
            <p:cNvPr id="54275" name="Picture 6">
              <a:extLst>
                <a:ext uri="{FF2B5EF4-FFF2-40B4-BE49-F238E27FC236}">
                  <a16:creationId xmlns:a16="http://schemas.microsoft.com/office/drawing/2014/main" id="{42CF6903-939A-FDD6-8756-B1C80304C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66" t="3253" r="4005" b="1918"/>
            <a:stretch>
              <a:fillRect/>
            </a:stretch>
          </p:blipFill>
          <p:spPr bwMode="auto">
            <a:xfrm>
              <a:off x="1458913" y="3109913"/>
              <a:ext cx="6505575" cy="301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276" name="Text Box 7">
            <a:extLst>
              <a:ext uri="{FF2B5EF4-FFF2-40B4-BE49-F238E27FC236}">
                <a16:creationId xmlns:a16="http://schemas.microsoft.com/office/drawing/2014/main" id="{88951540-23AE-F1D8-7AE5-E97DF0DDEABE}"/>
              </a:ext>
            </a:extLst>
          </p:cNvPr>
          <p:cNvSpPr txBox="1">
            <a:spLocks noChangeArrowheads="1"/>
          </p:cNvSpPr>
          <p:nvPr/>
        </p:nvSpPr>
        <p:spPr bwMode="auto">
          <a:xfrm>
            <a:off x="3125168" y="5931454"/>
            <a:ext cx="39179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1400" b="1" i="1" dirty="0">
                <a:solidFill>
                  <a:srgbClr val="0066CC"/>
                </a:solidFill>
              </a:rPr>
              <a:t>Krishnan, Lin, Park &amp; Kiernan, 2009</a:t>
            </a:r>
            <a:endParaRPr lang="en-US" altLang="en-US" sz="1400" b="1" i="1" dirty="0">
              <a:solidFill>
                <a:srgbClr val="0066CC"/>
              </a:solidFill>
            </a:endParaRPr>
          </a:p>
        </p:txBody>
      </p:sp>
      <p:pic>
        <p:nvPicPr>
          <p:cNvPr id="54277" name="Picture 2">
            <a:extLst>
              <a:ext uri="{FF2B5EF4-FFF2-40B4-BE49-F238E27FC236}">
                <a16:creationId xmlns:a16="http://schemas.microsoft.com/office/drawing/2014/main" id="{7D7529A9-0D29-8B23-5CE8-F6497BD26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549275"/>
            <a:ext cx="894238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6F5240FA-5AB7-2031-9918-293DCBB86BD3}"/>
              </a:ext>
            </a:extLst>
          </p:cNvPr>
          <p:cNvSpPr/>
          <p:nvPr/>
        </p:nvSpPr>
        <p:spPr bwMode="auto">
          <a:xfrm>
            <a:off x="123825" y="549275"/>
            <a:ext cx="8934450" cy="2228850"/>
          </a:xfrm>
          <a:prstGeom prst="rect">
            <a:avLst/>
          </a:prstGeom>
          <a:noFill/>
          <a:ln w="28575" cap="flat" cmpd="sng" algn="ctr">
            <a:solidFill>
              <a:srgbClr val="003399"/>
            </a:solidFill>
            <a:prstDash val="solid"/>
            <a:round/>
            <a:headEnd type="none" w="med" len="med"/>
            <a:tailEnd type="none" w="med" len="med"/>
          </a:ln>
          <a:effectLst/>
        </p:spPr>
        <p:txBody>
          <a:bodyPr/>
          <a:lstStyle/>
          <a:p>
            <a:pPr eaLnBrk="1" hangingPunct="1">
              <a:defRPr/>
            </a:pPr>
            <a:endParaRPr lang="en-GB">
              <a:ln w="28575">
                <a:solidFill>
                  <a:srgbClr val="003399"/>
                </a:solidFill>
              </a:ln>
            </a:endParaRPr>
          </a:p>
        </p:txBody>
      </p:sp>
      <p:pic>
        <p:nvPicPr>
          <p:cNvPr id="8" name="Picture 3" descr="961874601403_0_BG">
            <a:extLst>
              <a:ext uri="{FF2B5EF4-FFF2-40B4-BE49-F238E27FC236}">
                <a16:creationId xmlns:a16="http://schemas.microsoft.com/office/drawing/2014/main" id="{1CB8935C-3794-E34D-16BE-3350F0AD9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012" t="9038" r="63548" b="43626"/>
          <a:stretch>
            <a:fillRect/>
          </a:stretch>
        </p:blipFill>
        <p:spPr bwMode="auto">
          <a:xfrm>
            <a:off x="323850" y="3617295"/>
            <a:ext cx="1418930" cy="224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B5C88C70-E3AC-B237-2539-56EC9C861B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2306" r="9557" b="39137"/>
          <a:stretch>
            <a:fillRect/>
          </a:stretch>
        </p:blipFill>
        <p:spPr bwMode="auto">
          <a:xfrm>
            <a:off x="7191347" y="3617295"/>
            <a:ext cx="1533617" cy="2232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a:extLst>
              <a:ext uri="{FF2B5EF4-FFF2-40B4-BE49-F238E27FC236}">
                <a16:creationId xmlns:a16="http://schemas.microsoft.com/office/drawing/2014/main" id="{BE8F07B6-4D90-0352-5BCA-1940AD83B07F}"/>
              </a:ext>
            </a:extLst>
          </p:cNvPr>
          <p:cNvSpPr txBox="1">
            <a:spLocks noChangeArrowheads="1"/>
          </p:cNvSpPr>
          <p:nvPr/>
        </p:nvSpPr>
        <p:spPr bwMode="auto">
          <a:xfrm>
            <a:off x="129711" y="5940887"/>
            <a:ext cx="1944688" cy="30480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GB" altLang="en-US" sz="1400" i="1" dirty="0">
                <a:solidFill>
                  <a:schemeClr val="bg2">
                    <a:lumMod val="50000"/>
                  </a:schemeClr>
                </a:solidFill>
              </a:rPr>
              <a:t>David Burke</a:t>
            </a:r>
          </a:p>
        </p:txBody>
      </p:sp>
      <p:sp>
        <p:nvSpPr>
          <p:cNvPr id="11" name="Text Box 7">
            <a:extLst>
              <a:ext uri="{FF2B5EF4-FFF2-40B4-BE49-F238E27FC236}">
                <a16:creationId xmlns:a16="http://schemas.microsoft.com/office/drawing/2014/main" id="{690DFB8A-5160-BDF5-83D0-2A0DE6A69E54}"/>
              </a:ext>
            </a:extLst>
          </p:cNvPr>
          <p:cNvSpPr txBox="1">
            <a:spLocks noChangeArrowheads="1"/>
          </p:cNvSpPr>
          <p:nvPr/>
        </p:nvSpPr>
        <p:spPr bwMode="auto">
          <a:xfrm>
            <a:off x="7043118" y="5934629"/>
            <a:ext cx="1944687" cy="30480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GB" altLang="en-US" sz="1400" i="1" dirty="0">
                <a:solidFill>
                  <a:schemeClr val="bg2">
                    <a:lumMod val="50000"/>
                  </a:schemeClr>
                </a:solidFill>
              </a:rPr>
              <a:t>Matthew Kiernan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2">
            <a:extLst>
              <a:ext uri="{FF2B5EF4-FFF2-40B4-BE49-F238E27FC236}">
                <a16:creationId xmlns:a16="http://schemas.microsoft.com/office/drawing/2014/main" id="{8DB9564C-66A0-CF0A-D909-3CFEAFED8A48}"/>
              </a:ext>
            </a:extLst>
          </p:cNvPr>
          <p:cNvSpPr txBox="1">
            <a:spLocks/>
          </p:cNvSpPr>
          <p:nvPr/>
        </p:nvSpPr>
        <p:spPr>
          <a:xfrm>
            <a:off x="611560" y="1052736"/>
            <a:ext cx="8229600" cy="485140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Conversation avec </a:t>
            </a:r>
            <a:r>
              <a:rPr lang="fr-FR" b="1" dirty="0">
                <a:solidFill>
                  <a:srgbClr val="FF0000"/>
                </a:solidFill>
              </a:rPr>
              <a:t>Jean Pouget</a:t>
            </a:r>
            <a:br>
              <a:rPr lang="fr-FR" dirty="0"/>
            </a:br>
            <a:r>
              <a:rPr lang="fr-FR" dirty="0"/>
              <a:t>« Nous faisons tous quotidiennement l’expérience que l’évaluation ENMG d’une neuropathie démyélinisante nécessite des stimuli particulièrement intenses »</a:t>
            </a:r>
            <a:br>
              <a:rPr lang="fr-FR" dirty="0"/>
            </a:br>
            <a:r>
              <a:rPr lang="fr-FR" dirty="0"/>
              <a:t> </a:t>
            </a:r>
          </a:p>
          <a:p>
            <a:r>
              <a:rPr lang="fr-FR" b="1" dirty="0">
                <a:solidFill>
                  <a:srgbClr val="FF0000"/>
                </a:solidFill>
              </a:rPr>
              <a:t>Jean Pouget</a:t>
            </a:r>
            <a:r>
              <a:rPr lang="fr-FR" dirty="0"/>
              <a:t> aux 20</a:t>
            </a:r>
            <a:r>
              <a:rPr lang="fr-FR" baseline="30000" dirty="0"/>
              <a:t>èmes</a:t>
            </a:r>
            <a:r>
              <a:rPr lang="fr-FR" dirty="0"/>
              <a:t> journées francophones d’ENMG (2016)</a:t>
            </a:r>
            <a:br>
              <a:rPr lang="fr-FR" dirty="0"/>
            </a:br>
            <a:r>
              <a:rPr lang="fr-FR" dirty="0"/>
              <a:t>« … dans l’avenir une méthode simple d’évaluation de l’excitabilité nerveuse constituerait un outil électrophysiologique précieux »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A9B666B-770B-BCB3-78DD-72578CF529AE}"/>
              </a:ext>
            </a:extLst>
          </p:cNvPr>
          <p:cNvPicPr>
            <a:picLocks noChangeAspect="1"/>
          </p:cNvPicPr>
          <p:nvPr/>
        </p:nvPicPr>
        <p:blipFill>
          <a:blip r:embed="rId3"/>
          <a:stretch>
            <a:fillRect/>
          </a:stretch>
        </p:blipFill>
        <p:spPr>
          <a:xfrm>
            <a:off x="0" y="2670202"/>
            <a:ext cx="9144000" cy="4187798"/>
          </a:xfrm>
          <a:prstGeom prst="rect">
            <a:avLst/>
          </a:prstGeom>
        </p:spPr>
      </p:pic>
      <p:sp>
        <p:nvSpPr>
          <p:cNvPr id="4" name="Text Box 41">
            <a:extLst>
              <a:ext uri="{FF2B5EF4-FFF2-40B4-BE49-F238E27FC236}">
                <a16:creationId xmlns:a16="http://schemas.microsoft.com/office/drawing/2014/main" id="{EFE2094F-FE1D-0BBF-00FA-D09E197F2A68}"/>
              </a:ext>
            </a:extLst>
          </p:cNvPr>
          <p:cNvSpPr txBox="1">
            <a:spLocks noChangeArrowheads="1"/>
          </p:cNvSpPr>
          <p:nvPr/>
        </p:nvSpPr>
        <p:spPr bwMode="auto">
          <a:xfrm>
            <a:off x="23026" y="162506"/>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3600" b="1" dirty="0"/>
              <a:t>iMAX ≃ </a:t>
            </a:r>
            <a:r>
              <a:rPr lang="en-GB" altLang="en-US" sz="3600" b="1" dirty="0" err="1"/>
              <a:t>rhéobase</a:t>
            </a:r>
            <a:r>
              <a:rPr lang="en-GB" altLang="en-US" sz="3600" b="1" dirty="0"/>
              <a:t> de </a:t>
            </a:r>
            <a:r>
              <a:rPr lang="en-GB" altLang="en-US" sz="3600" b="1" dirty="0" err="1"/>
              <a:t>l’ensemble</a:t>
            </a:r>
            <a:r>
              <a:rPr lang="en-GB" altLang="en-US" sz="3600" b="1" dirty="0"/>
              <a:t> des </a:t>
            </a:r>
            <a:r>
              <a:rPr lang="en-GB" altLang="en-US" sz="3600" b="1" dirty="0" err="1"/>
              <a:t>axones</a:t>
            </a:r>
            <a:r>
              <a:rPr lang="en-GB" altLang="en-US" sz="3600" b="1" dirty="0"/>
              <a:t> </a:t>
            </a:r>
            <a:r>
              <a:rPr lang="en-GB" altLang="en-US" sz="3600" b="1" dirty="0" err="1"/>
              <a:t>moteurs</a:t>
            </a:r>
            <a:r>
              <a:rPr lang="en-GB" altLang="en-US" sz="3600" b="1" dirty="0"/>
              <a:t> d’un tronc </a:t>
            </a:r>
            <a:r>
              <a:rPr lang="en-GB" altLang="en-US" sz="3600" b="1" dirty="0" err="1"/>
              <a:t>nerveux</a:t>
            </a:r>
            <a:r>
              <a:rPr lang="en-GB" altLang="en-US" sz="3600" b="1" dirty="0"/>
              <a:t> </a:t>
            </a:r>
            <a:r>
              <a:rPr lang="en-GB" altLang="en-US" sz="3600" b="1" dirty="0" err="1"/>
              <a:t>périphérique</a:t>
            </a:r>
            <a:r>
              <a:rPr lang="en-GB" altLang="en-US" sz="3600" b="1" dirty="0"/>
              <a:t>  </a:t>
            </a:r>
            <a:endParaRPr lang="en-US" altLang="en-US" sz="3600" dirty="0"/>
          </a:p>
        </p:txBody>
      </p:sp>
      <p:sp>
        <p:nvSpPr>
          <p:cNvPr id="3" name="ZoneTexte 2">
            <a:extLst>
              <a:ext uri="{FF2B5EF4-FFF2-40B4-BE49-F238E27FC236}">
                <a16:creationId xmlns:a16="http://schemas.microsoft.com/office/drawing/2014/main" id="{C39CA2E3-3B9B-B8BA-14DF-4E2333909C26}"/>
              </a:ext>
            </a:extLst>
          </p:cNvPr>
          <p:cNvSpPr txBox="1"/>
          <p:nvPr/>
        </p:nvSpPr>
        <p:spPr>
          <a:xfrm>
            <a:off x="1207938" y="1951872"/>
            <a:ext cx="6728124" cy="461665"/>
          </a:xfrm>
          <a:prstGeom prst="rect">
            <a:avLst/>
          </a:prstGeom>
          <a:noFill/>
        </p:spPr>
        <p:txBody>
          <a:bodyPr wrap="none" rtlCol="0">
            <a:spAutoFit/>
          </a:bodyPr>
          <a:lstStyle/>
          <a:p>
            <a:pPr algn="ctr"/>
            <a:r>
              <a:rPr lang="fr-FR" sz="2400" b="1" dirty="0">
                <a:solidFill>
                  <a:srgbClr val="FF0000"/>
                </a:solidFill>
              </a:rPr>
              <a:t>Simplification de la courbe intensité/réponse</a:t>
            </a:r>
          </a:p>
        </p:txBody>
      </p:sp>
    </p:spTree>
    <p:extLst>
      <p:ext uri="{BB962C8B-B14F-4D97-AF65-F5344CB8AC3E}">
        <p14:creationId xmlns:p14="http://schemas.microsoft.com/office/powerpoint/2010/main" val="2331872408"/>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326</Words>
  <Application>Microsoft Macintosh PowerPoint</Application>
  <PresentationFormat>Affichage à l'écran (4:3)</PresentationFormat>
  <Paragraphs>30</Paragraphs>
  <Slides>7</Slides>
  <Notes>4</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7</vt:i4>
      </vt:variant>
    </vt:vector>
  </HeadingPairs>
  <TitlesOfParts>
    <vt:vector size="13" baseType="lpstr">
      <vt:lpstr>Arial</vt:lpstr>
      <vt:lpstr>Times New Roman</vt:lpstr>
      <vt:lpstr>Helvetica Neue</vt:lpstr>
      <vt:lpstr>Symbol</vt:lpstr>
      <vt:lpstr>Default Design</vt:lpstr>
      <vt:lpstr>1_Default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dc:creator>
  <cp:lastModifiedBy>François Wang</cp:lastModifiedBy>
  <cp:revision>150</cp:revision>
  <dcterms:created xsi:type="dcterms:W3CDTF">2009-10-18T14:41:37Z</dcterms:created>
  <dcterms:modified xsi:type="dcterms:W3CDTF">2022-06-19T14:30:48Z</dcterms:modified>
</cp:coreProperties>
</file>