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50399950" cy="26279475"/>
  <p:notesSz cx="6858000" cy="9144000"/>
  <p:defaultTextStyle>
    <a:defPPr>
      <a:defRPr lang="fr-FR"/>
    </a:defPPr>
    <a:lvl1pPr marL="0" algn="l" defTabSz="2190937" rtl="0" eaLnBrk="1" latinLnBrk="0" hangingPunct="1">
      <a:defRPr sz="8599" kern="1200">
        <a:solidFill>
          <a:schemeClr val="tx1"/>
        </a:solidFill>
        <a:latin typeface="+mn-lt"/>
        <a:ea typeface="+mn-ea"/>
        <a:cs typeface="+mn-cs"/>
      </a:defRPr>
    </a:lvl1pPr>
    <a:lvl2pPr marL="2190937" algn="l" defTabSz="2190937" rtl="0" eaLnBrk="1" latinLnBrk="0" hangingPunct="1">
      <a:defRPr sz="8599" kern="1200">
        <a:solidFill>
          <a:schemeClr val="tx1"/>
        </a:solidFill>
        <a:latin typeface="+mn-lt"/>
        <a:ea typeface="+mn-ea"/>
        <a:cs typeface="+mn-cs"/>
      </a:defRPr>
    </a:lvl2pPr>
    <a:lvl3pPr marL="4381875" algn="l" defTabSz="2190937" rtl="0" eaLnBrk="1" latinLnBrk="0" hangingPunct="1">
      <a:defRPr sz="8599" kern="1200">
        <a:solidFill>
          <a:schemeClr val="tx1"/>
        </a:solidFill>
        <a:latin typeface="+mn-lt"/>
        <a:ea typeface="+mn-ea"/>
        <a:cs typeface="+mn-cs"/>
      </a:defRPr>
    </a:lvl3pPr>
    <a:lvl4pPr marL="6572812" algn="l" defTabSz="2190937" rtl="0" eaLnBrk="1" latinLnBrk="0" hangingPunct="1">
      <a:defRPr sz="8599" kern="1200">
        <a:solidFill>
          <a:schemeClr val="tx1"/>
        </a:solidFill>
        <a:latin typeface="+mn-lt"/>
        <a:ea typeface="+mn-ea"/>
        <a:cs typeface="+mn-cs"/>
      </a:defRPr>
    </a:lvl4pPr>
    <a:lvl5pPr marL="8763749" algn="l" defTabSz="2190937" rtl="0" eaLnBrk="1" latinLnBrk="0" hangingPunct="1">
      <a:defRPr sz="8599" kern="1200">
        <a:solidFill>
          <a:schemeClr val="tx1"/>
        </a:solidFill>
        <a:latin typeface="+mn-lt"/>
        <a:ea typeface="+mn-ea"/>
        <a:cs typeface="+mn-cs"/>
      </a:defRPr>
    </a:lvl5pPr>
    <a:lvl6pPr marL="10954687" algn="l" defTabSz="2190937" rtl="0" eaLnBrk="1" latinLnBrk="0" hangingPunct="1">
      <a:defRPr sz="8599" kern="1200">
        <a:solidFill>
          <a:schemeClr val="tx1"/>
        </a:solidFill>
        <a:latin typeface="+mn-lt"/>
        <a:ea typeface="+mn-ea"/>
        <a:cs typeface="+mn-cs"/>
      </a:defRPr>
    </a:lvl6pPr>
    <a:lvl7pPr marL="13145624" algn="l" defTabSz="2190937" rtl="0" eaLnBrk="1" latinLnBrk="0" hangingPunct="1">
      <a:defRPr sz="8599" kern="1200">
        <a:solidFill>
          <a:schemeClr val="tx1"/>
        </a:solidFill>
        <a:latin typeface="+mn-lt"/>
        <a:ea typeface="+mn-ea"/>
        <a:cs typeface="+mn-cs"/>
      </a:defRPr>
    </a:lvl7pPr>
    <a:lvl8pPr marL="15336562" algn="l" defTabSz="2190937" rtl="0" eaLnBrk="1" latinLnBrk="0" hangingPunct="1">
      <a:defRPr sz="8599" kern="1200">
        <a:solidFill>
          <a:schemeClr val="tx1"/>
        </a:solidFill>
        <a:latin typeface="+mn-lt"/>
        <a:ea typeface="+mn-ea"/>
        <a:cs typeface="+mn-cs"/>
      </a:defRPr>
    </a:lvl8pPr>
    <a:lvl9pPr marL="17527499" algn="l" defTabSz="2190937" rtl="0" eaLnBrk="1" latinLnBrk="0" hangingPunct="1">
      <a:defRPr sz="859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77"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44" autoAdjust="0"/>
    <p:restoredTop sz="94676" autoAdjust="0"/>
  </p:normalViewPr>
  <p:slideViewPr>
    <p:cSldViewPr snapToGrid="0" snapToObjects="1">
      <p:cViewPr varScale="1">
        <p:scale>
          <a:sx n="27" d="100"/>
          <a:sy n="27" d="100"/>
        </p:scale>
        <p:origin x="832" y="264"/>
      </p:cViewPr>
      <p:guideLst>
        <p:guide orient="horz" pos="8277"/>
        <p:guide pos="1587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3F372B-BD1A-034F-B841-869AFF25FAB1}" type="datetimeFigureOut">
              <a:rPr lang="fr-FR" smtClean="0"/>
              <a:t>07/05/2021</a:t>
            </a:fld>
            <a:endParaRPr lang="fr-FR"/>
          </a:p>
        </p:txBody>
      </p:sp>
      <p:sp>
        <p:nvSpPr>
          <p:cNvPr id="4" name="Espace réservé de l'image des diapositives 3"/>
          <p:cNvSpPr>
            <a:spLocks noGrp="1" noRot="1" noChangeAspect="1"/>
          </p:cNvSpPr>
          <p:nvPr>
            <p:ph type="sldImg" idx="2"/>
          </p:nvPr>
        </p:nvSpPr>
        <p:spPr>
          <a:xfrm>
            <a:off x="141288" y="685800"/>
            <a:ext cx="65754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8B8BD2-5357-2B4B-9AF0-2203CAC8755F}" type="slidenum">
              <a:rPr lang="fr-FR" smtClean="0"/>
              <a:t>‹N°›</a:t>
            </a:fld>
            <a:endParaRPr lang="fr-FR"/>
          </a:p>
        </p:txBody>
      </p:sp>
    </p:spTree>
    <p:extLst>
      <p:ext uri="{BB962C8B-B14F-4D97-AF65-F5344CB8AC3E}">
        <p14:creationId xmlns:p14="http://schemas.microsoft.com/office/powerpoint/2010/main" val="3476089235"/>
      </p:ext>
    </p:extLst>
  </p:cSld>
  <p:clrMap bg1="lt1" tx1="dk1" bg2="lt2" tx2="dk2" accent1="accent1" accent2="accent2" accent3="accent3" accent4="accent4" accent5="accent5" accent6="accent6" hlink="hlink" folHlink="folHlink"/>
  <p:notesStyle>
    <a:lvl1pPr marL="0" algn="l" defTabSz="2190937" rtl="0" eaLnBrk="1" latinLnBrk="0" hangingPunct="1">
      <a:defRPr sz="5799" kern="1200">
        <a:solidFill>
          <a:schemeClr val="tx1"/>
        </a:solidFill>
        <a:latin typeface="+mn-lt"/>
        <a:ea typeface="+mn-ea"/>
        <a:cs typeface="+mn-cs"/>
      </a:defRPr>
    </a:lvl1pPr>
    <a:lvl2pPr marL="2190937" algn="l" defTabSz="2190937" rtl="0" eaLnBrk="1" latinLnBrk="0" hangingPunct="1">
      <a:defRPr sz="5799" kern="1200">
        <a:solidFill>
          <a:schemeClr val="tx1"/>
        </a:solidFill>
        <a:latin typeface="+mn-lt"/>
        <a:ea typeface="+mn-ea"/>
        <a:cs typeface="+mn-cs"/>
      </a:defRPr>
    </a:lvl2pPr>
    <a:lvl3pPr marL="4381875" algn="l" defTabSz="2190937" rtl="0" eaLnBrk="1" latinLnBrk="0" hangingPunct="1">
      <a:defRPr sz="5799" kern="1200">
        <a:solidFill>
          <a:schemeClr val="tx1"/>
        </a:solidFill>
        <a:latin typeface="+mn-lt"/>
        <a:ea typeface="+mn-ea"/>
        <a:cs typeface="+mn-cs"/>
      </a:defRPr>
    </a:lvl3pPr>
    <a:lvl4pPr marL="6572812" algn="l" defTabSz="2190937" rtl="0" eaLnBrk="1" latinLnBrk="0" hangingPunct="1">
      <a:defRPr sz="5799" kern="1200">
        <a:solidFill>
          <a:schemeClr val="tx1"/>
        </a:solidFill>
        <a:latin typeface="+mn-lt"/>
        <a:ea typeface="+mn-ea"/>
        <a:cs typeface="+mn-cs"/>
      </a:defRPr>
    </a:lvl4pPr>
    <a:lvl5pPr marL="8763749" algn="l" defTabSz="2190937" rtl="0" eaLnBrk="1" latinLnBrk="0" hangingPunct="1">
      <a:defRPr sz="5799" kern="1200">
        <a:solidFill>
          <a:schemeClr val="tx1"/>
        </a:solidFill>
        <a:latin typeface="+mn-lt"/>
        <a:ea typeface="+mn-ea"/>
        <a:cs typeface="+mn-cs"/>
      </a:defRPr>
    </a:lvl5pPr>
    <a:lvl6pPr marL="10954687" algn="l" defTabSz="2190937" rtl="0" eaLnBrk="1" latinLnBrk="0" hangingPunct="1">
      <a:defRPr sz="5799" kern="1200">
        <a:solidFill>
          <a:schemeClr val="tx1"/>
        </a:solidFill>
        <a:latin typeface="+mn-lt"/>
        <a:ea typeface="+mn-ea"/>
        <a:cs typeface="+mn-cs"/>
      </a:defRPr>
    </a:lvl6pPr>
    <a:lvl7pPr marL="13145624" algn="l" defTabSz="2190937" rtl="0" eaLnBrk="1" latinLnBrk="0" hangingPunct="1">
      <a:defRPr sz="5799" kern="1200">
        <a:solidFill>
          <a:schemeClr val="tx1"/>
        </a:solidFill>
        <a:latin typeface="+mn-lt"/>
        <a:ea typeface="+mn-ea"/>
        <a:cs typeface="+mn-cs"/>
      </a:defRPr>
    </a:lvl7pPr>
    <a:lvl8pPr marL="15336562" algn="l" defTabSz="2190937" rtl="0" eaLnBrk="1" latinLnBrk="0" hangingPunct="1">
      <a:defRPr sz="5799" kern="1200">
        <a:solidFill>
          <a:schemeClr val="tx1"/>
        </a:solidFill>
        <a:latin typeface="+mn-lt"/>
        <a:ea typeface="+mn-ea"/>
        <a:cs typeface="+mn-cs"/>
      </a:defRPr>
    </a:lvl8pPr>
    <a:lvl9pPr marL="17527499" algn="l" defTabSz="2190937" rtl="0" eaLnBrk="1" latinLnBrk="0" hangingPunct="1">
      <a:defRPr sz="579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3779996" y="8163672"/>
            <a:ext cx="42839958" cy="5633054"/>
          </a:xfrm>
        </p:spPr>
        <p:txBody>
          <a:bodyPr/>
          <a:lstStyle/>
          <a:p>
            <a:r>
              <a:rPr lang="nl-BE"/>
              <a:t>Cliquez et modifiez le titre</a:t>
            </a:r>
            <a:endParaRPr lang="fr-FR"/>
          </a:p>
        </p:txBody>
      </p:sp>
      <p:sp>
        <p:nvSpPr>
          <p:cNvPr id="3" name="Sous-titre 2"/>
          <p:cNvSpPr>
            <a:spLocks noGrp="1"/>
          </p:cNvSpPr>
          <p:nvPr>
            <p:ph type="subTitle" idx="1"/>
          </p:nvPr>
        </p:nvSpPr>
        <p:spPr>
          <a:xfrm>
            <a:off x="7559994" y="14891702"/>
            <a:ext cx="35279965" cy="6715866"/>
          </a:xfrm>
        </p:spPr>
        <p:txBody>
          <a:bodyPr/>
          <a:lstStyle>
            <a:lvl1pPr marL="0" indent="0" algn="ctr">
              <a:buNone/>
              <a:defRPr>
                <a:solidFill>
                  <a:schemeClr val="tx1">
                    <a:tint val="75000"/>
                  </a:schemeClr>
                </a:solidFill>
              </a:defRPr>
            </a:lvl1pPr>
            <a:lvl2pPr marL="2176238" indent="0" algn="ctr">
              <a:buNone/>
              <a:defRPr>
                <a:solidFill>
                  <a:schemeClr val="tx1">
                    <a:tint val="75000"/>
                  </a:schemeClr>
                </a:solidFill>
              </a:defRPr>
            </a:lvl2pPr>
            <a:lvl3pPr marL="4352475" indent="0" algn="ctr">
              <a:buNone/>
              <a:defRPr>
                <a:solidFill>
                  <a:schemeClr val="tx1">
                    <a:tint val="75000"/>
                  </a:schemeClr>
                </a:solidFill>
              </a:defRPr>
            </a:lvl3pPr>
            <a:lvl4pPr marL="6528712" indent="0" algn="ctr">
              <a:buNone/>
              <a:defRPr>
                <a:solidFill>
                  <a:schemeClr val="tx1">
                    <a:tint val="75000"/>
                  </a:schemeClr>
                </a:solidFill>
              </a:defRPr>
            </a:lvl4pPr>
            <a:lvl5pPr marL="8704949" indent="0" algn="ctr">
              <a:buNone/>
              <a:defRPr>
                <a:solidFill>
                  <a:schemeClr val="tx1">
                    <a:tint val="75000"/>
                  </a:schemeClr>
                </a:solidFill>
              </a:defRPr>
            </a:lvl5pPr>
            <a:lvl6pPr marL="10881186" indent="0" algn="ctr">
              <a:buNone/>
              <a:defRPr>
                <a:solidFill>
                  <a:schemeClr val="tx1">
                    <a:tint val="75000"/>
                  </a:schemeClr>
                </a:solidFill>
              </a:defRPr>
            </a:lvl6pPr>
            <a:lvl7pPr marL="13057423" indent="0" algn="ctr">
              <a:buNone/>
              <a:defRPr>
                <a:solidFill>
                  <a:schemeClr val="tx1">
                    <a:tint val="75000"/>
                  </a:schemeClr>
                </a:solidFill>
              </a:defRPr>
            </a:lvl7pPr>
            <a:lvl8pPr marL="15233660" indent="0" algn="ctr">
              <a:buNone/>
              <a:defRPr>
                <a:solidFill>
                  <a:schemeClr val="tx1">
                    <a:tint val="75000"/>
                  </a:schemeClr>
                </a:solidFill>
              </a:defRPr>
            </a:lvl8pPr>
            <a:lvl9pPr marL="17409897" indent="0" algn="ctr">
              <a:buNone/>
              <a:defRPr>
                <a:solidFill>
                  <a:schemeClr val="tx1">
                    <a:tint val="75000"/>
                  </a:schemeClr>
                </a:solidFill>
              </a:defRPr>
            </a:lvl9pPr>
          </a:lstStyle>
          <a:p>
            <a:r>
              <a:rPr lang="nl-BE"/>
              <a:t>Cliquez pour modifier le style des sous-titres du masque</a:t>
            </a:r>
            <a:endParaRPr lang="fr-FR"/>
          </a:p>
        </p:txBody>
      </p:sp>
      <p:sp>
        <p:nvSpPr>
          <p:cNvPr id="4" name="Espace réservé de la date 3"/>
          <p:cNvSpPr>
            <a:spLocks noGrp="1"/>
          </p:cNvSpPr>
          <p:nvPr>
            <p:ph type="dt" sz="half" idx="10"/>
          </p:nvPr>
        </p:nvSpPr>
        <p:spPr/>
        <p:txBody>
          <a:body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128462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3659835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01451054" y="4033171"/>
            <a:ext cx="62509938" cy="85919284"/>
          </a:xfrm>
        </p:spPr>
        <p:txBody>
          <a:bodyPr vert="eaVert"/>
          <a:lstStyle/>
          <a:p>
            <a:r>
              <a:rPr lang="nl-BE"/>
              <a:t>Cliquez et modifiez le titre</a:t>
            </a:r>
            <a:endParaRPr lang="fr-FR"/>
          </a:p>
        </p:txBody>
      </p:sp>
      <p:sp>
        <p:nvSpPr>
          <p:cNvPr id="3" name="Espace réservé du texte vertical 2"/>
          <p:cNvSpPr>
            <a:spLocks noGrp="1"/>
          </p:cNvSpPr>
          <p:nvPr>
            <p:ph type="body" orient="vert" idx="1"/>
          </p:nvPr>
        </p:nvSpPr>
        <p:spPr>
          <a:xfrm>
            <a:off x="13894989" y="4033171"/>
            <a:ext cx="186716068" cy="85919284"/>
          </a:xfrm>
        </p:spPr>
        <p:txBody>
          <a:bodyPr vert="eaVert"/>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2864506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idx="1"/>
          </p:nvPr>
        </p:nvSpPr>
        <p:spPr/>
        <p:txBody>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10"/>
          </p:nvPr>
        </p:nvSpPr>
        <p:spPr/>
        <p:txBody>
          <a:body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1829804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3981248" y="16886999"/>
            <a:ext cx="42839958" cy="5219396"/>
          </a:xfrm>
        </p:spPr>
        <p:txBody>
          <a:bodyPr anchor="t"/>
          <a:lstStyle>
            <a:lvl1pPr algn="l">
              <a:defRPr sz="19069" b="1" cap="all"/>
            </a:lvl1pPr>
          </a:lstStyle>
          <a:p>
            <a:r>
              <a:rPr lang="nl-BE"/>
              <a:t>Cliquez et modifiez le titre</a:t>
            </a:r>
            <a:endParaRPr lang="fr-FR"/>
          </a:p>
        </p:txBody>
      </p:sp>
      <p:sp>
        <p:nvSpPr>
          <p:cNvPr id="3" name="Espace réservé du texte 2"/>
          <p:cNvSpPr>
            <a:spLocks noGrp="1"/>
          </p:cNvSpPr>
          <p:nvPr>
            <p:ph type="body" idx="1"/>
          </p:nvPr>
        </p:nvSpPr>
        <p:spPr>
          <a:xfrm>
            <a:off x="3981248" y="11138367"/>
            <a:ext cx="42839958" cy="5748633"/>
          </a:xfrm>
        </p:spPr>
        <p:txBody>
          <a:bodyPr anchor="b"/>
          <a:lstStyle>
            <a:lvl1pPr marL="0" indent="0">
              <a:buNone/>
              <a:defRPr sz="9535">
                <a:solidFill>
                  <a:schemeClr val="tx1">
                    <a:tint val="75000"/>
                  </a:schemeClr>
                </a:solidFill>
              </a:defRPr>
            </a:lvl1pPr>
            <a:lvl2pPr marL="2176238" indent="0">
              <a:buNone/>
              <a:defRPr sz="8541">
                <a:solidFill>
                  <a:schemeClr val="tx1">
                    <a:tint val="75000"/>
                  </a:schemeClr>
                </a:solidFill>
              </a:defRPr>
            </a:lvl2pPr>
            <a:lvl3pPr marL="4352475" indent="0">
              <a:buNone/>
              <a:defRPr sz="7648">
                <a:solidFill>
                  <a:schemeClr val="tx1">
                    <a:tint val="75000"/>
                  </a:schemeClr>
                </a:solidFill>
              </a:defRPr>
            </a:lvl3pPr>
            <a:lvl4pPr marL="6528712" indent="0">
              <a:buNone/>
              <a:defRPr sz="6655">
                <a:solidFill>
                  <a:schemeClr val="tx1">
                    <a:tint val="75000"/>
                  </a:schemeClr>
                </a:solidFill>
              </a:defRPr>
            </a:lvl4pPr>
            <a:lvl5pPr marL="8704949" indent="0">
              <a:buNone/>
              <a:defRPr sz="6655">
                <a:solidFill>
                  <a:schemeClr val="tx1">
                    <a:tint val="75000"/>
                  </a:schemeClr>
                </a:solidFill>
              </a:defRPr>
            </a:lvl5pPr>
            <a:lvl6pPr marL="10881186" indent="0">
              <a:buNone/>
              <a:defRPr sz="6655">
                <a:solidFill>
                  <a:schemeClr val="tx1">
                    <a:tint val="75000"/>
                  </a:schemeClr>
                </a:solidFill>
              </a:defRPr>
            </a:lvl6pPr>
            <a:lvl7pPr marL="13057423" indent="0">
              <a:buNone/>
              <a:defRPr sz="6655">
                <a:solidFill>
                  <a:schemeClr val="tx1">
                    <a:tint val="75000"/>
                  </a:schemeClr>
                </a:solidFill>
              </a:defRPr>
            </a:lvl7pPr>
            <a:lvl8pPr marL="15233660" indent="0">
              <a:buNone/>
              <a:defRPr sz="6655">
                <a:solidFill>
                  <a:schemeClr val="tx1">
                    <a:tint val="75000"/>
                  </a:schemeClr>
                </a:solidFill>
              </a:defRPr>
            </a:lvl8pPr>
            <a:lvl9pPr marL="17409897" indent="0">
              <a:buNone/>
              <a:defRPr sz="6655">
                <a:solidFill>
                  <a:schemeClr val="tx1">
                    <a:tint val="75000"/>
                  </a:schemeClr>
                </a:solidFill>
              </a:defRPr>
            </a:lvl9pPr>
          </a:lstStyle>
          <a:p>
            <a:pPr lvl="0"/>
            <a:r>
              <a:rPr lang="nl-BE"/>
              <a:t>Cliquez pour modifier les styles du texte du masque</a:t>
            </a:r>
          </a:p>
        </p:txBody>
      </p:sp>
      <p:sp>
        <p:nvSpPr>
          <p:cNvPr id="4" name="Espace réservé de la date 3"/>
          <p:cNvSpPr>
            <a:spLocks noGrp="1"/>
          </p:cNvSpPr>
          <p:nvPr>
            <p:ph type="dt" sz="half" idx="10"/>
          </p:nvPr>
        </p:nvSpPr>
        <p:spPr/>
        <p:txBody>
          <a:body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221984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u contenu 2"/>
          <p:cNvSpPr>
            <a:spLocks noGrp="1"/>
          </p:cNvSpPr>
          <p:nvPr>
            <p:ph sz="half" idx="1"/>
          </p:nvPr>
        </p:nvSpPr>
        <p:spPr>
          <a:xfrm>
            <a:off x="13894988" y="23499449"/>
            <a:ext cx="124608629" cy="66453006"/>
          </a:xfrm>
        </p:spPr>
        <p:txBody>
          <a:bodyPr/>
          <a:lstStyle>
            <a:lvl1pPr>
              <a:defRPr sz="13308"/>
            </a:lvl1pPr>
            <a:lvl2pPr>
              <a:defRPr sz="11422"/>
            </a:lvl2pPr>
            <a:lvl3pPr>
              <a:defRPr sz="9535"/>
            </a:lvl3pPr>
            <a:lvl4pPr>
              <a:defRPr sz="8541"/>
            </a:lvl4pPr>
            <a:lvl5pPr>
              <a:defRPr sz="8541"/>
            </a:lvl5pPr>
            <a:lvl6pPr>
              <a:defRPr sz="8541"/>
            </a:lvl6pPr>
            <a:lvl7pPr>
              <a:defRPr sz="8541"/>
            </a:lvl7pPr>
            <a:lvl8pPr>
              <a:defRPr sz="8541"/>
            </a:lvl8pPr>
            <a:lvl9pPr>
              <a:defRPr sz="8541"/>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contenu 3"/>
          <p:cNvSpPr>
            <a:spLocks noGrp="1"/>
          </p:cNvSpPr>
          <p:nvPr>
            <p:ph sz="half" idx="2"/>
          </p:nvPr>
        </p:nvSpPr>
        <p:spPr>
          <a:xfrm>
            <a:off x="139343617" y="23499449"/>
            <a:ext cx="124617376" cy="66453006"/>
          </a:xfrm>
        </p:spPr>
        <p:txBody>
          <a:bodyPr/>
          <a:lstStyle>
            <a:lvl1pPr>
              <a:defRPr sz="13308"/>
            </a:lvl1pPr>
            <a:lvl2pPr>
              <a:defRPr sz="11422"/>
            </a:lvl2pPr>
            <a:lvl3pPr>
              <a:defRPr sz="9535"/>
            </a:lvl3pPr>
            <a:lvl4pPr>
              <a:defRPr sz="8541"/>
            </a:lvl4pPr>
            <a:lvl5pPr>
              <a:defRPr sz="8541"/>
            </a:lvl5pPr>
            <a:lvl6pPr>
              <a:defRPr sz="8541"/>
            </a:lvl6pPr>
            <a:lvl7pPr>
              <a:defRPr sz="8541"/>
            </a:lvl7pPr>
            <a:lvl8pPr>
              <a:defRPr sz="8541"/>
            </a:lvl8pPr>
            <a:lvl9pPr>
              <a:defRPr sz="8541"/>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e la date 4"/>
          <p:cNvSpPr>
            <a:spLocks noGrp="1"/>
          </p:cNvSpPr>
          <p:nvPr>
            <p:ph type="dt" sz="half" idx="10"/>
          </p:nvPr>
        </p:nvSpPr>
        <p:spPr/>
        <p:txBody>
          <a:bodyPr/>
          <a:lstStyle/>
          <a:p>
            <a:fld id="{AF333911-E0AE-FD43-878C-66D403615C58}" type="datetimeFigureOut">
              <a:rPr lang="fr-FR" smtClean="0"/>
              <a:t>07/05/2021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3154772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519999" y="1052399"/>
            <a:ext cx="45359955" cy="4379913"/>
          </a:xfrm>
        </p:spPr>
        <p:txBody>
          <a:bodyPr/>
          <a:lstStyle>
            <a:lvl1pPr>
              <a:defRPr/>
            </a:lvl1pPr>
          </a:lstStyle>
          <a:p>
            <a:r>
              <a:rPr lang="nl-BE"/>
              <a:t>Cliquez et modifiez le titre</a:t>
            </a:r>
            <a:endParaRPr lang="fr-FR"/>
          </a:p>
        </p:txBody>
      </p:sp>
      <p:sp>
        <p:nvSpPr>
          <p:cNvPr id="3" name="Espace réservé du texte 2"/>
          <p:cNvSpPr>
            <a:spLocks noGrp="1"/>
          </p:cNvSpPr>
          <p:nvPr>
            <p:ph type="body" idx="1"/>
          </p:nvPr>
        </p:nvSpPr>
        <p:spPr>
          <a:xfrm>
            <a:off x="2519999" y="5882469"/>
            <a:ext cx="22268731" cy="2451532"/>
          </a:xfrm>
        </p:spPr>
        <p:txBody>
          <a:bodyPr anchor="b"/>
          <a:lstStyle>
            <a:lvl1pPr marL="0" indent="0">
              <a:buNone/>
              <a:defRPr sz="11422" b="1"/>
            </a:lvl1pPr>
            <a:lvl2pPr marL="2176238" indent="0">
              <a:buNone/>
              <a:defRPr sz="9535" b="1"/>
            </a:lvl2pPr>
            <a:lvl3pPr marL="4352475" indent="0">
              <a:buNone/>
              <a:defRPr sz="8541" b="1"/>
            </a:lvl3pPr>
            <a:lvl4pPr marL="6528712" indent="0">
              <a:buNone/>
              <a:defRPr sz="7648" b="1"/>
            </a:lvl4pPr>
            <a:lvl5pPr marL="8704949" indent="0">
              <a:buNone/>
              <a:defRPr sz="7648" b="1"/>
            </a:lvl5pPr>
            <a:lvl6pPr marL="10881186" indent="0">
              <a:buNone/>
              <a:defRPr sz="7648" b="1"/>
            </a:lvl6pPr>
            <a:lvl7pPr marL="13057423" indent="0">
              <a:buNone/>
              <a:defRPr sz="7648" b="1"/>
            </a:lvl7pPr>
            <a:lvl8pPr marL="15233660" indent="0">
              <a:buNone/>
              <a:defRPr sz="7648" b="1"/>
            </a:lvl8pPr>
            <a:lvl9pPr marL="17409897" indent="0">
              <a:buNone/>
              <a:defRPr sz="7648" b="1"/>
            </a:lvl9pPr>
          </a:lstStyle>
          <a:p>
            <a:pPr lvl="0"/>
            <a:r>
              <a:rPr lang="nl-BE"/>
              <a:t>Cliquez pour modifier les styles du texte du masque</a:t>
            </a:r>
          </a:p>
        </p:txBody>
      </p:sp>
      <p:sp>
        <p:nvSpPr>
          <p:cNvPr id="4" name="Espace réservé du contenu 3"/>
          <p:cNvSpPr>
            <a:spLocks noGrp="1"/>
          </p:cNvSpPr>
          <p:nvPr>
            <p:ph sz="half" idx="2"/>
          </p:nvPr>
        </p:nvSpPr>
        <p:spPr>
          <a:xfrm>
            <a:off x="2519999" y="8334001"/>
            <a:ext cx="22268731" cy="15141116"/>
          </a:xfrm>
        </p:spPr>
        <p:txBody>
          <a:bodyPr/>
          <a:lstStyle>
            <a:lvl1pPr>
              <a:defRPr sz="11422"/>
            </a:lvl1pPr>
            <a:lvl2pPr>
              <a:defRPr sz="9535"/>
            </a:lvl2pPr>
            <a:lvl3pPr>
              <a:defRPr sz="8541"/>
            </a:lvl3pPr>
            <a:lvl4pPr>
              <a:defRPr sz="7648"/>
            </a:lvl4pPr>
            <a:lvl5pPr>
              <a:defRPr sz="7648"/>
            </a:lvl5pPr>
            <a:lvl6pPr>
              <a:defRPr sz="7648"/>
            </a:lvl6pPr>
            <a:lvl7pPr>
              <a:defRPr sz="7648"/>
            </a:lvl7pPr>
            <a:lvl8pPr>
              <a:defRPr sz="7648"/>
            </a:lvl8pPr>
            <a:lvl9pPr>
              <a:defRPr sz="7648"/>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5" name="Espace réservé du texte 4"/>
          <p:cNvSpPr>
            <a:spLocks noGrp="1"/>
          </p:cNvSpPr>
          <p:nvPr>
            <p:ph type="body" sz="quarter" idx="3"/>
          </p:nvPr>
        </p:nvSpPr>
        <p:spPr>
          <a:xfrm>
            <a:off x="25602478" y="5882469"/>
            <a:ext cx="22277478" cy="2451532"/>
          </a:xfrm>
        </p:spPr>
        <p:txBody>
          <a:bodyPr anchor="b"/>
          <a:lstStyle>
            <a:lvl1pPr marL="0" indent="0">
              <a:buNone/>
              <a:defRPr sz="11422" b="1"/>
            </a:lvl1pPr>
            <a:lvl2pPr marL="2176238" indent="0">
              <a:buNone/>
              <a:defRPr sz="9535" b="1"/>
            </a:lvl2pPr>
            <a:lvl3pPr marL="4352475" indent="0">
              <a:buNone/>
              <a:defRPr sz="8541" b="1"/>
            </a:lvl3pPr>
            <a:lvl4pPr marL="6528712" indent="0">
              <a:buNone/>
              <a:defRPr sz="7648" b="1"/>
            </a:lvl4pPr>
            <a:lvl5pPr marL="8704949" indent="0">
              <a:buNone/>
              <a:defRPr sz="7648" b="1"/>
            </a:lvl5pPr>
            <a:lvl6pPr marL="10881186" indent="0">
              <a:buNone/>
              <a:defRPr sz="7648" b="1"/>
            </a:lvl6pPr>
            <a:lvl7pPr marL="13057423" indent="0">
              <a:buNone/>
              <a:defRPr sz="7648" b="1"/>
            </a:lvl7pPr>
            <a:lvl8pPr marL="15233660" indent="0">
              <a:buNone/>
              <a:defRPr sz="7648" b="1"/>
            </a:lvl8pPr>
            <a:lvl9pPr marL="17409897" indent="0">
              <a:buNone/>
              <a:defRPr sz="7648" b="1"/>
            </a:lvl9pPr>
          </a:lstStyle>
          <a:p>
            <a:pPr lvl="0"/>
            <a:r>
              <a:rPr lang="nl-BE"/>
              <a:t>Cliquez pour modifier les styles du texte du masque</a:t>
            </a:r>
          </a:p>
        </p:txBody>
      </p:sp>
      <p:sp>
        <p:nvSpPr>
          <p:cNvPr id="6" name="Espace réservé du contenu 5"/>
          <p:cNvSpPr>
            <a:spLocks noGrp="1"/>
          </p:cNvSpPr>
          <p:nvPr>
            <p:ph sz="quarter" idx="4"/>
          </p:nvPr>
        </p:nvSpPr>
        <p:spPr>
          <a:xfrm>
            <a:off x="25602478" y="8334001"/>
            <a:ext cx="22277478" cy="15141116"/>
          </a:xfrm>
        </p:spPr>
        <p:txBody>
          <a:bodyPr/>
          <a:lstStyle>
            <a:lvl1pPr>
              <a:defRPr sz="11422"/>
            </a:lvl1pPr>
            <a:lvl2pPr>
              <a:defRPr sz="9535"/>
            </a:lvl2pPr>
            <a:lvl3pPr>
              <a:defRPr sz="8541"/>
            </a:lvl3pPr>
            <a:lvl4pPr>
              <a:defRPr sz="7648"/>
            </a:lvl4pPr>
            <a:lvl5pPr>
              <a:defRPr sz="7648"/>
            </a:lvl5pPr>
            <a:lvl6pPr>
              <a:defRPr sz="7648"/>
            </a:lvl6pPr>
            <a:lvl7pPr>
              <a:defRPr sz="7648"/>
            </a:lvl7pPr>
            <a:lvl8pPr>
              <a:defRPr sz="7648"/>
            </a:lvl8pPr>
            <a:lvl9pPr>
              <a:defRPr sz="7648"/>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7" name="Espace réservé de la date 6"/>
          <p:cNvSpPr>
            <a:spLocks noGrp="1"/>
          </p:cNvSpPr>
          <p:nvPr>
            <p:ph type="dt" sz="half" idx="10"/>
          </p:nvPr>
        </p:nvSpPr>
        <p:spPr/>
        <p:txBody>
          <a:bodyPr/>
          <a:lstStyle/>
          <a:p>
            <a:fld id="{AF333911-E0AE-FD43-878C-66D403615C58}" type="datetimeFigureOut">
              <a:rPr lang="fr-FR" smtClean="0"/>
              <a:t>07/05/2021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264189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a:t>Cliquez et modifiez le titre</a:t>
            </a:r>
            <a:endParaRPr lang="fr-FR"/>
          </a:p>
        </p:txBody>
      </p:sp>
      <p:sp>
        <p:nvSpPr>
          <p:cNvPr id="3" name="Espace réservé de la date 2"/>
          <p:cNvSpPr>
            <a:spLocks noGrp="1"/>
          </p:cNvSpPr>
          <p:nvPr>
            <p:ph type="dt" sz="half" idx="10"/>
          </p:nvPr>
        </p:nvSpPr>
        <p:spPr/>
        <p:txBody>
          <a:bodyPr/>
          <a:lstStyle/>
          <a:p>
            <a:fld id="{AF333911-E0AE-FD43-878C-66D403615C58}" type="datetimeFigureOut">
              <a:rPr lang="fr-FR" smtClean="0"/>
              <a:t>07/05/2021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7023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F333911-E0AE-FD43-878C-66D403615C58}" type="datetimeFigureOut">
              <a:rPr lang="fr-FR" smtClean="0"/>
              <a:t>07/05/2021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2287042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520000" y="1046314"/>
            <a:ext cx="16581236" cy="4452911"/>
          </a:xfrm>
        </p:spPr>
        <p:txBody>
          <a:bodyPr anchor="b"/>
          <a:lstStyle>
            <a:lvl1pPr algn="l">
              <a:defRPr sz="9535" b="1"/>
            </a:lvl1pPr>
          </a:lstStyle>
          <a:p>
            <a:r>
              <a:rPr lang="nl-BE"/>
              <a:t>Cliquez et modifiez le titre</a:t>
            </a:r>
            <a:endParaRPr lang="fr-FR"/>
          </a:p>
        </p:txBody>
      </p:sp>
      <p:sp>
        <p:nvSpPr>
          <p:cNvPr id="3" name="Espace réservé du contenu 2"/>
          <p:cNvSpPr>
            <a:spLocks noGrp="1"/>
          </p:cNvSpPr>
          <p:nvPr>
            <p:ph idx="1"/>
          </p:nvPr>
        </p:nvSpPr>
        <p:spPr>
          <a:xfrm>
            <a:off x="19704981" y="1046315"/>
            <a:ext cx="28174973" cy="22428804"/>
          </a:xfrm>
        </p:spPr>
        <p:txBody>
          <a:bodyPr/>
          <a:lstStyle>
            <a:lvl1pPr>
              <a:defRPr sz="15196"/>
            </a:lvl1pPr>
            <a:lvl2pPr>
              <a:defRPr sz="13308"/>
            </a:lvl2pPr>
            <a:lvl3pPr>
              <a:defRPr sz="11422"/>
            </a:lvl3pPr>
            <a:lvl4pPr>
              <a:defRPr sz="9535"/>
            </a:lvl4pPr>
            <a:lvl5pPr>
              <a:defRPr sz="9535"/>
            </a:lvl5pPr>
            <a:lvl6pPr>
              <a:defRPr sz="9535"/>
            </a:lvl6pPr>
            <a:lvl7pPr>
              <a:defRPr sz="9535"/>
            </a:lvl7pPr>
            <a:lvl8pPr>
              <a:defRPr sz="9535"/>
            </a:lvl8pPr>
            <a:lvl9pPr>
              <a:defRPr sz="9535"/>
            </a:lvl9p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u texte 3"/>
          <p:cNvSpPr>
            <a:spLocks noGrp="1"/>
          </p:cNvSpPr>
          <p:nvPr>
            <p:ph type="body" sz="half" idx="2"/>
          </p:nvPr>
        </p:nvSpPr>
        <p:spPr>
          <a:xfrm>
            <a:off x="2520000" y="5499227"/>
            <a:ext cx="16581236" cy="17975893"/>
          </a:xfrm>
        </p:spPr>
        <p:txBody>
          <a:bodyPr/>
          <a:lstStyle>
            <a:lvl1pPr marL="0" indent="0">
              <a:buNone/>
              <a:defRPr sz="6655"/>
            </a:lvl1pPr>
            <a:lvl2pPr marL="2176238" indent="0">
              <a:buNone/>
              <a:defRPr sz="5761"/>
            </a:lvl2pPr>
            <a:lvl3pPr marL="4352475" indent="0">
              <a:buNone/>
              <a:defRPr sz="4767"/>
            </a:lvl3pPr>
            <a:lvl4pPr marL="6528712" indent="0">
              <a:buNone/>
              <a:defRPr sz="4271"/>
            </a:lvl4pPr>
            <a:lvl5pPr marL="8704949" indent="0">
              <a:buNone/>
              <a:defRPr sz="4271"/>
            </a:lvl5pPr>
            <a:lvl6pPr marL="10881186" indent="0">
              <a:buNone/>
              <a:defRPr sz="4271"/>
            </a:lvl6pPr>
            <a:lvl7pPr marL="13057423" indent="0">
              <a:buNone/>
              <a:defRPr sz="4271"/>
            </a:lvl7pPr>
            <a:lvl8pPr marL="15233660" indent="0">
              <a:buNone/>
              <a:defRPr sz="4271"/>
            </a:lvl8pPr>
            <a:lvl9pPr marL="17409897" indent="0">
              <a:buNone/>
              <a:defRPr sz="4271"/>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AF333911-E0AE-FD43-878C-66D403615C58}" type="datetimeFigureOut">
              <a:rPr lang="fr-FR" smtClean="0"/>
              <a:t>07/05/2021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3838766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878743" y="18395633"/>
            <a:ext cx="30239970" cy="2171709"/>
          </a:xfrm>
        </p:spPr>
        <p:txBody>
          <a:bodyPr anchor="b"/>
          <a:lstStyle>
            <a:lvl1pPr algn="l">
              <a:defRPr sz="9535" b="1"/>
            </a:lvl1pPr>
          </a:lstStyle>
          <a:p>
            <a:r>
              <a:rPr lang="nl-BE"/>
              <a:t>Cliquez et modifiez le titre</a:t>
            </a:r>
            <a:endParaRPr lang="fr-FR"/>
          </a:p>
        </p:txBody>
      </p:sp>
      <p:sp>
        <p:nvSpPr>
          <p:cNvPr id="3" name="Espace réservé pour une image  2"/>
          <p:cNvSpPr>
            <a:spLocks noGrp="1"/>
          </p:cNvSpPr>
          <p:nvPr>
            <p:ph type="pic" idx="1"/>
          </p:nvPr>
        </p:nvSpPr>
        <p:spPr>
          <a:xfrm>
            <a:off x="9878743" y="2348121"/>
            <a:ext cx="30239970" cy="15767685"/>
          </a:xfrm>
        </p:spPr>
        <p:txBody>
          <a:bodyPr/>
          <a:lstStyle>
            <a:lvl1pPr marL="0" indent="0">
              <a:buNone/>
              <a:defRPr sz="15196"/>
            </a:lvl1pPr>
            <a:lvl2pPr marL="2176238" indent="0">
              <a:buNone/>
              <a:defRPr sz="13308"/>
            </a:lvl2pPr>
            <a:lvl3pPr marL="4352475" indent="0">
              <a:buNone/>
              <a:defRPr sz="11422"/>
            </a:lvl3pPr>
            <a:lvl4pPr marL="6528712" indent="0">
              <a:buNone/>
              <a:defRPr sz="9535"/>
            </a:lvl4pPr>
            <a:lvl5pPr marL="8704949" indent="0">
              <a:buNone/>
              <a:defRPr sz="9535"/>
            </a:lvl5pPr>
            <a:lvl6pPr marL="10881186" indent="0">
              <a:buNone/>
              <a:defRPr sz="9535"/>
            </a:lvl6pPr>
            <a:lvl7pPr marL="13057423" indent="0">
              <a:buNone/>
              <a:defRPr sz="9535"/>
            </a:lvl7pPr>
            <a:lvl8pPr marL="15233660" indent="0">
              <a:buNone/>
              <a:defRPr sz="9535"/>
            </a:lvl8pPr>
            <a:lvl9pPr marL="17409897" indent="0">
              <a:buNone/>
              <a:defRPr sz="9535"/>
            </a:lvl9pPr>
          </a:lstStyle>
          <a:p>
            <a:endParaRPr lang="fr-FR"/>
          </a:p>
        </p:txBody>
      </p:sp>
      <p:sp>
        <p:nvSpPr>
          <p:cNvPr id="4" name="Espace réservé du texte 3"/>
          <p:cNvSpPr>
            <a:spLocks noGrp="1"/>
          </p:cNvSpPr>
          <p:nvPr>
            <p:ph type="body" sz="half" idx="2"/>
          </p:nvPr>
        </p:nvSpPr>
        <p:spPr>
          <a:xfrm>
            <a:off x="9878743" y="20567341"/>
            <a:ext cx="30239970" cy="3084186"/>
          </a:xfrm>
        </p:spPr>
        <p:txBody>
          <a:bodyPr/>
          <a:lstStyle>
            <a:lvl1pPr marL="0" indent="0">
              <a:buNone/>
              <a:defRPr sz="6655"/>
            </a:lvl1pPr>
            <a:lvl2pPr marL="2176238" indent="0">
              <a:buNone/>
              <a:defRPr sz="5761"/>
            </a:lvl2pPr>
            <a:lvl3pPr marL="4352475" indent="0">
              <a:buNone/>
              <a:defRPr sz="4767"/>
            </a:lvl3pPr>
            <a:lvl4pPr marL="6528712" indent="0">
              <a:buNone/>
              <a:defRPr sz="4271"/>
            </a:lvl4pPr>
            <a:lvl5pPr marL="8704949" indent="0">
              <a:buNone/>
              <a:defRPr sz="4271"/>
            </a:lvl5pPr>
            <a:lvl6pPr marL="10881186" indent="0">
              <a:buNone/>
              <a:defRPr sz="4271"/>
            </a:lvl6pPr>
            <a:lvl7pPr marL="13057423" indent="0">
              <a:buNone/>
              <a:defRPr sz="4271"/>
            </a:lvl7pPr>
            <a:lvl8pPr marL="15233660" indent="0">
              <a:buNone/>
              <a:defRPr sz="4271"/>
            </a:lvl8pPr>
            <a:lvl9pPr marL="17409897" indent="0">
              <a:buNone/>
              <a:defRPr sz="4271"/>
            </a:lvl9pPr>
          </a:lstStyle>
          <a:p>
            <a:pPr lvl="0"/>
            <a:r>
              <a:rPr lang="nl-BE"/>
              <a:t>Cliquez pour modifier les styles du texte du masque</a:t>
            </a:r>
          </a:p>
        </p:txBody>
      </p:sp>
      <p:sp>
        <p:nvSpPr>
          <p:cNvPr id="5" name="Espace réservé de la date 4"/>
          <p:cNvSpPr>
            <a:spLocks noGrp="1"/>
          </p:cNvSpPr>
          <p:nvPr>
            <p:ph type="dt" sz="half" idx="10"/>
          </p:nvPr>
        </p:nvSpPr>
        <p:spPr/>
        <p:txBody>
          <a:bodyPr/>
          <a:lstStyle/>
          <a:p>
            <a:fld id="{AF333911-E0AE-FD43-878C-66D403615C58}" type="datetimeFigureOut">
              <a:rPr lang="fr-FR" smtClean="0"/>
              <a:t>07/05/2021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12134CF-DFA0-E34C-92F5-A9A3BB483F71}" type="slidenum">
              <a:rPr lang="fr-FR" smtClean="0"/>
              <a:t>‹N°›</a:t>
            </a:fld>
            <a:endParaRPr lang="fr-FR"/>
          </a:p>
        </p:txBody>
      </p:sp>
    </p:spTree>
    <p:extLst>
      <p:ext uri="{BB962C8B-B14F-4D97-AF65-F5344CB8AC3E}">
        <p14:creationId xmlns:p14="http://schemas.microsoft.com/office/powerpoint/2010/main" val="59896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2519999" y="1052399"/>
            <a:ext cx="45359955" cy="4379913"/>
          </a:xfrm>
          <a:prstGeom prst="rect">
            <a:avLst/>
          </a:prstGeom>
        </p:spPr>
        <p:txBody>
          <a:bodyPr vert="horz" lIns="438226" tIns="219113" rIns="438226" bIns="219113" rtlCol="0" anchor="ctr">
            <a:normAutofit/>
          </a:bodyPr>
          <a:lstStyle/>
          <a:p>
            <a:r>
              <a:rPr lang="nl-BE"/>
              <a:t>Cliquez et modifiez le titre</a:t>
            </a:r>
            <a:endParaRPr lang="fr-FR"/>
          </a:p>
        </p:txBody>
      </p:sp>
      <p:sp>
        <p:nvSpPr>
          <p:cNvPr id="3" name="Espace réservé du texte 2"/>
          <p:cNvSpPr>
            <a:spLocks noGrp="1"/>
          </p:cNvSpPr>
          <p:nvPr>
            <p:ph type="body" idx="1"/>
          </p:nvPr>
        </p:nvSpPr>
        <p:spPr>
          <a:xfrm>
            <a:off x="2519999" y="6131880"/>
            <a:ext cx="45359955" cy="17343239"/>
          </a:xfrm>
          <a:prstGeom prst="rect">
            <a:avLst/>
          </a:prstGeom>
        </p:spPr>
        <p:txBody>
          <a:bodyPr vert="horz" lIns="438226" tIns="219113" rIns="438226" bIns="219113" rtlCol="0">
            <a:normAutofit/>
          </a:bodyPr>
          <a:lstStyle/>
          <a:p>
            <a:pPr lvl="0"/>
            <a:r>
              <a:rPr lang="nl-BE"/>
              <a:t>Cliquez pour modifier les styles du texte du masque</a:t>
            </a:r>
          </a:p>
          <a:p>
            <a:pPr lvl="1"/>
            <a:r>
              <a:rPr lang="nl-BE"/>
              <a:t>Deuxième niveau</a:t>
            </a:r>
          </a:p>
          <a:p>
            <a:pPr lvl="2"/>
            <a:r>
              <a:rPr lang="nl-BE"/>
              <a:t>Troisième niveau</a:t>
            </a:r>
          </a:p>
          <a:p>
            <a:pPr lvl="3"/>
            <a:r>
              <a:rPr lang="nl-BE"/>
              <a:t>Quatrième niveau</a:t>
            </a:r>
          </a:p>
          <a:p>
            <a:pPr lvl="4"/>
            <a:r>
              <a:rPr lang="nl-BE"/>
              <a:t>Cinquième niveau</a:t>
            </a:r>
            <a:endParaRPr lang="fr-FR"/>
          </a:p>
        </p:txBody>
      </p:sp>
      <p:sp>
        <p:nvSpPr>
          <p:cNvPr id="4" name="Espace réservé de la date 3"/>
          <p:cNvSpPr>
            <a:spLocks noGrp="1"/>
          </p:cNvSpPr>
          <p:nvPr>
            <p:ph type="dt" sz="half" idx="2"/>
          </p:nvPr>
        </p:nvSpPr>
        <p:spPr>
          <a:xfrm>
            <a:off x="2519998" y="24357184"/>
            <a:ext cx="11759988" cy="1399139"/>
          </a:xfrm>
          <a:prstGeom prst="rect">
            <a:avLst/>
          </a:prstGeom>
        </p:spPr>
        <p:txBody>
          <a:bodyPr vert="horz" lIns="438226" tIns="219113" rIns="438226" bIns="219113" rtlCol="0" anchor="ctr"/>
          <a:lstStyle>
            <a:lvl1pPr algn="l">
              <a:defRPr sz="5761">
                <a:solidFill>
                  <a:schemeClr val="tx1">
                    <a:tint val="75000"/>
                  </a:schemeClr>
                </a:solidFill>
              </a:defRPr>
            </a:lvl1pPr>
          </a:lstStyle>
          <a:p>
            <a:fld id="{AF333911-E0AE-FD43-878C-66D403615C58}" type="datetimeFigureOut">
              <a:rPr lang="fr-FR" smtClean="0"/>
              <a:t>07/05/2021</a:t>
            </a:fld>
            <a:endParaRPr lang="fr-FR"/>
          </a:p>
        </p:txBody>
      </p:sp>
      <p:sp>
        <p:nvSpPr>
          <p:cNvPr id="5" name="Espace réservé du pied de page 4"/>
          <p:cNvSpPr>
            <a:spLocks noGrp="1"/>
          </p:cNvSpPr>
          <p:nvPr>
            <p:ph type="ftr" sz="quarter" idx="3"/>
          </p:nvPr>
        </p:nvSpPr>
        <p:spPr>
          <a:xfrm>
            <a:off x="17219984" y="24357184"/>
            <a:ext cx="15959984" cy="1399139"/>
          </a:xfrm>
          <a:prstGeom prst="rect">
            <a:avLst/>
          </a:prstGeom>
        </p:spPr>
        <p:txBody>
          <a:bodyPr vert="horz" lIns="438226" tIns="219113" rIns="438226" bIns="219113" rtlCol="0" anchor="ctr"/>
          <a:lstStyle>
            <a:lvl1pPr algn="ctr">
              <a:defRPr sz="5761">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36119965" y="24357184"/>
            <a:ext cx="11759988" cy="1399139"/>
          </a:xfrm>
          <a:prstGeom prst="rect">
            <a:avLst/>
          </a:prstGeom>
        </p:spPr>
        <p:txBody>
          <a:bodyPr vert="horz" lIns="438226" tIns="219113" rIns="438226" bIns="219113" rtlCol="0" anchor="ctr"/>
          <a:lstStyle>
            <a:lvl1pPr algn="r">
              <a:defRPr sz="5761">
                <a:solidFill>
                  <a:schemeClr val="tx1">
                    <a:tint val="75000"/>
                  </a:schemeClr>
                </a:solidFill>
              </a:defRPr>
            </a:lvl1pPr>
          </a:lstStyle>
          <a:p>
            <a:fld id="{B12134CF-DFA0-E34C-92F5-A9A3BB483F71}" type="slidenum">
              <a:rPr lang="fr-FR" smtClean="0"/>
              <a:t>‹N°›</a:t>
            </a:fld>
            <a:endParaRPr lang="fr-FR"/>
          </a:p>
        </p:txBody>
      </p:sp>
    </p:spTree>
    <p:extLst>
      <p:ext uri="{BB962C8B-B14F-4D97-AF65-F5344CB8AC3E}">
        <p14:creationId xmlns:p14="http://schemas.microsoft.com/office/powerpoint/2010/main" val="2529645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76238" rtl="0" eaLnBrk="1" latinLnBrk="0" hangingPunct="1">
        <a:spcBef>
          <a:spcPct val="0"/>
        </a:spcBef>
        <a:buNone/>
        <a:defRPr sz="20957" kern="1200">
          <a:solidFill>
            <a:schemeClr val="tx1"/>
          </a:solidFill>
          <a:latin typeface="+mj-lt"/>
          <a:ea typeface="+mj-ea"/>
          <a:cs typeface="+mj-cs"/>
        </a:defRPr>
      </a:lvl1pPr>
    </p:titleStyle>
    <p:bodyStyle>
      <a:lvl1pPr marL="1632178" indent="-1632178" algn="l" defTabSz="2176238" rtl="0" eaLnBrk="1" latinLnBrk="0" hangingPunct="1">
        <a:spcBef>
          <a:spcPct val="20000"/>
        </a:spcBef>
        <a:buFont typeface="Arial"/>
        <a:buChar char="•"/>
        <a:defRPr sz="15196" kern="1200">
          <a:solidFill>
            <a:schemeClr val="tx1"/>
          </a:solidFill>
          <a:latin typeface="+mn-lt"/>
          <a:ea typeface="+mn-ea"/>
          <a:cs typeface="+mn-cs"/>
        </a:defRPr>
      </a:lvl1pPr>
      <a:lvl2pPr marL="3536386" indent="-1360148" algn="l" defTabSz="2176238" rtl="0" eaLnBrk="1" latinLnBrk="0" hangingPunct="1">
        <a:spcBef>
          <a:spcPct val="20000"/>
        </a:spcBef>
        <a:buFont typeface="Arial"/>
        <a:buChar char="–"/>
        <a:defRPr sz="13308" kern="1200">
          <a:solidFill>
            <a:schemeClr val="tx1"/>
          </a:solidFill>
          <a:latin typeface="+mn-lt"/>
          <a:ea typeface="+mn-ea"/>
          <a:cs typeface="+mn-cs"/>
        </a:defRPr>
      </a:lvl2pPr>
      <a:lvl3pPr marL="5440593" indent="-1088119" algn="l" defTabSz="2176238" rtl="0" eaLnBrk="1" latinLnBrk="0" hangingPunct="1">
        <a:spcBef>
          <a:spcPct val="20000"/>
        </a:spcBef>
        <a:buFont typeface="Arial"/>
        <a:buChar char="•"/>
        <a:defRPr sz="11422" kern="1200">
          <a:solidFill>
            <a:schemeClr val="tx1"/>
          </a:solidFill>
          <a:latin typeface="+mn-lt"/>
          <a:ea typeface="+mn-ea"/>
          <a:cs typeface="+mn-cs"/>
        </a:defRPr>
      </a:lvl3pPr>
      <a:lvl4pPr marL="7616830" indent="-1088119" algn="l" defTabSz="2176238" rtl="0" eaLnBrk="1" latinLnBrk="0" hangingPunct="1">
        <a:spcBef>
          <a:spcPct val="20000"/>
        </a:spcBef>
        <a:buFont typeface="Arial"/>
        <a:buChar char="–"/>
        <a:defRPr sz="9535" kern="1200">
          <a:solidFill>
            <a:schemeClr val="tx1"/>
          </a:solidFill>
          <a:latin typeface="+mn-lt"/>
          <a:ea typeface="+mn-ea"/>
          <a:cs typeface="+mn-cs"/>
        </a:defRPr>
      </a:lvl4pPr>
      <a:lvl5pPr marL="9793068" indent="-1088119" algn="l" defTabSz="2176238" rtl="0" eaLnBrk="1" latinLnBrk="0" hangingPunct="1">
        <a:spcBef>
          <a:spcPct val="20000"/>
        </a:spcBef>
        <a:buFont typeface="Arial"/>
        <a:buChar char="»"/>
        <a:defRPr sz="9535" kern="1200">
          <a:solidFill>
            <a:schemeClr val="tx1"/>
          </a:solidFill>
          <a:latin typeface="+mn-lt"/>
          <a:ea typeface="+mn-ea"/>
          <a:cs typeface="+mn-cs"/>
        </a:defRPr>
      </a:lvl5pPr>
      <a:lvl6pPr marL="11969305" indent="-1088119" algn="l" defTabSz="2176238" rtl="0" eaLnBrk="1" latinLnBrk="0" hangingPunct="1">
        <a:spcBef>
          <a:spcPct val="20000"/>
        </a:spcBef>
        <a:buFont typeface="Arial"/>
        <a:buChar char="•"/>
        <a:defRPr sz="9535" kern="1200">
          <a:solidFill>
            <a:schemeClr val="tx1"/>
          </a:solidFill>
          <a:latin typeface="+mn-lt"/>
          <a:ea typeface="+mn-ea"/>
          <a:cs typeface="+mn-cs"/>
        </a:defRPr>
      </a:lvl6pPr>
      <a:lvl7pPr marL="14145543" indent="-1088119" algn="l" defTabSz="2176238" rtl="0" eaLnBrk="1" latinLnBrk="0" hangingPunct="1">
        <a:spcBef>
          <a:spcPct val="20000"/>
        </a:spcBef>
        <a:buFont typeface="Arial"/>
        <a:buChar char="•"/>
        <a:defRPr sz="9535" kern="1200">
          <a:solidFill>
            <a:schemeClr val="tx1"/>
          </a:solidFill>
          <a:latin typeface="+mn-lt"/>
          <a:ea typeface="+mn-ea"/>
          <a:cs typeface="+mn-cs"/>
        </a:defRPr>
      </a:lvl7pPr>
      <a:lvl8pPr marL="16321779" indent="-1088119" algn="l" defTabSz="2176238" rtl="0" eaLnBrk="1" latinLnBrk="0" hangingPunct="1">
        <a:spcBef>
          <a:spcPct val="20000"/>
        </a:spcBef>
        <a:buFont typeface="Arial"/>
        <a:buChar char="•"/>
        <a:defRPr sz="9535" kern="1200">
          <a:solidFill>
            <a:schemeClr val="tx1"/>
          </a:solidFill>
          <a:latin typeface="+mn-lt"/>
          <a:ea typeface="+mn-ea"/>
          <a:cs typeface="+mn-cs"/>
        </a:defRPr>
      </a:lvl8pPr>
      <a:lvl9pPr marL="18498017" indent="-1088119" algn="l" defTabSz="2176238" rtl="0" eaLnBrk="1" latinLnBrk="0" hangingPunct="1">
        <a:spcBef>
          <a:spcPct val="20000"/>
        </a:spcBef>
        <a:buFont typeface="Arial"/>
        <a:buChar char="•"/>
        <a:defRPr sz="9535" kern="1200">
          <a:solidFill>
            <a:schemeClr val="tx1"/>
          </a:solidFill>
          <a:latin typeface="+mn-lt"/>
          <a:ea typeface="+mn-ea"/>
          <a:cs typeface="+mn-cs"/>
        </a:defRPr>
      </a:lvl9pPr>
    </p:bodyStyle>
    <p:otherStyle>
      <a:defPPr>
        <a:defRPr lang="fr-FR"/>
      </a:defPPr>
      <a:lvl1pPr marL="0" algn="l" defTabSz="2176238" rtl="0" eaLnBrk="1" latinLnBrk="0" hangingPunct="1">
        <a:defRPr sz="8541" kern="1200">
          <a:solidFill>
            <a:schemeClr val="tx1"/>
          </a:solidFill>
          <a:latin typeface="+mn-lt"/>
          <a:ea typeface="+mn-ea"/>
          <a:cs typeface="+mn-cs"/>
        </a:defRPr>
      </a:lvl1pPr>
      <a:lvl2pPr marL="2176238" algn="l" defTabSz="2176238" rtl="0" eaLnBrk="1" latinLnBrk="0" hangingPunct="1">
        <a:defRPr sz="8541" kern="1200">
          <a:solidFill>
            <a:schemeClr val="tx1"/>
          </a:solidFill>
          <a:latin typeface="+mn-lt"/>
          <a:ea typeface="+mn-ea"/>
          <a:cs typeface="+mn-cs"/>
        </a:defRPr>
      </a:lvl2pPr>
      <a:lvl3pPr marL="4352475" algn="l" defTabSz="2176238" rtl="0" eaLnBrk="1" latinLnBrk="0" hangingPunct="1">
        <a:defRPr sz="8541" kern="1200">
          <a:solidFill>
            <a:schemeClr val="tx1"/>
          </a:solidFill>
          <a:latin typeface="+mn-lt"/>
          <a:ea typeface="+mn-ea"/>
          <a:cs typeface="+mn-cs"/>
        </a:defRPr>
      </a:lvl3pPr>
      <a:lvl4pPr marL="6528712" algn="l" defTabSz="2176238" rtl="0" eaLnBrk="1" latinLnBrk="0" hangingPunct="1">
        <a:defRPr sz="8541" kern="1200">
          <a:solidFill>
            <a:schemeClr val="tx1"/>
          </a:solidFill>
          <a:latin typeface="+mn-lt"/>
          <a:ea typeface="+mn-ea"/>
          <a:cs typeface="+mn-cs"/>
        </a:defRPr>
      </a:lvl4pPr>
      <a:lvl5pPr marL="8704949" algn="l" defTabSz="2176238" rtl="0" eaLnBrk="1" latinLnBrk="0" hangingPunct="1">
        <a:defRPr sz="8541" kern="1200">
          <a:solidFill>
            <a:schemeClr val="tx1"/>
          </a:solidFill>
          <a:latin typeface="+mn-lt"/>
          <a:ea typeface="+mn-ea"/>
          <a:cs typeface="+mn-cs"/>
        </a:defRPr>
      </a:lvl5pPr>
      <a:lvl6pPr marL="10881186" algn="l" defTabSz="2176238" rtl="0" eaLnBrk="1" latinLnBrk="0" hangingPunct="1">
        <a:defRPr sz="8541" kern="1200">
          <a:solidFill>
            <a:schemeClr val="tx1"/>
          </a:solidFill>
          <a:latin typeface="+mn-lt"/>
          <a:ea typeface="+mn-ea"/>
          <a:cs typeface="+mn-cs"/>
        </a:defRPr>
      </a:lvl6pPr>
      <a:lvl7pPr marL="13057423" algn="l" defTabSz="2176238" rtl="0" eaLnBrk="1" latinLnBrk="0" hangingPunct="1">
        <a:defRPr sz="8541" kern="1200">
          <a:solidFill>
            <a:schemeClr val="tx1"/>
          </a:solidFill>
          <a:latin typeface="+mn-lt"/>
          <a:ea typeface="+mn-ea"/>
          <a:cs typeface="+mn-cs"/>
        </a:defRPr>
      </a:lvl7pPr>
      <a:lvl8pPr marL="15233660" algn="l" defTabSz="2176238" rtl="0" eaLnBrk="1" latinLnBrk="0" hangingPunct="1">
        <a:defRPr sz="8541" kern="1200">
          <a:solidFill>
            <a:schemeClr val="tx1"/>
          </a:solidFill>
          <a:latin typeface="+mn-lt"/>
          <a:ea typeface="+mn-ea"/>
          <a:cs typeface="+mn-cs"/>
        </a:defRPr>
      </a:lvl8pPr>
      <a:lvl9pPr marL="17409897" algn="l" defTabSz="2176238" rtl="0" eaLnBrk="1" latinLnBrk="0" hangingPunct="1">
        <a:defRPr sz="85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248741"/>
            <a:ext cx="50399951" cy="4500242"/>
          </a:xfrm>
          <a:prstGeom prst="rect">
            <a:avLst/>
          </a:prstGeom>
          <a:gradFill>
            <a:gsLst>
              <a:gs pos="0">
                <a:schemeClr val="accent1">
                  <a:tint val="100000"/>
                  <a:shade val="100000"/>
                  <a:satMod val="130000"/>
                  <a:alpha val="0"/>
                </a:schemeClr>
              </a:gs>
              <a:gs pos="100000">
                <a:schemeClr val="accent1">
                  <a:tint val="50000"/>
                  <a:shade val="100000"/>
                  <a:satMod val="350000"/>
                </a:schemeClr>
              </a:gs>
            </a:gsLst>
            <a:lin ang="5400000" scaled="0"/>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541" dirty="0"/>
          </a:p>
        </p:txBody>
      </p:sp>
      <p:sp>
        <p:nvSpPr>
          <p:cNvPr id="5" name="Rectangle 4"/>
          <p:cNvSpPr/>
          <p:nvPr/>
        </p:nvSpPr>
        <p:spPr>
          <a:xfrm>
            <a:off x="165035" y="828586"/>
            <a:ext cx="50069878" cy="2892971"/>
          </a:xfrm>
          <a:prstGeom prst="rect">
            <a:avLst/>
          </a:prstGeom>
        </p:spPr>
        <p:txBody>
          <a:bodyPr wrap="square">
            <a:spAutoFit/>
          </a:bodyPr>
          <a:lstStyle/>
          <a:p>
            <a:pPr algn="ctr"/>
            <a:r>
              <a:rPr lang="en-US" b="1" dirty="0"/>
              <a:t>A comparison of pre-hospital "Point of care" ultrasound use between rural/urban and mountain rescues</a:t>
            </a:r>
            <a:r>
              <a:rPr lang="fr-BE" sz="8000" dirty="0"/>
              <a:t> </a:t>
            </a:r>
          </a:p>
          <a:p>
            <a:pPr algn="ctr"/>
            <a:r>
              <a:rPr lang="en-US" sz="4800" dirty="0"/>
              <a:t>Romain HUBERT</a:t>
            </a:r>
            <a:r>
              <a:rPr lang="en-US" sz="4800" baseline="30000" dirty="0"/>
              <a:t>1</a:t>
            </a:r>
            <a:r>
              <a:rPr lang="en-US" sz="4800" dirty="0"/>
              <a:t>, MD – Didier MOENS, MD</a:t>
            </a:r>
            <a:r>
              <a:rPr lang="en-US" sz="4800" baseline="30000" dirty="0"/>
              <a:t>1,2</a:t>
            </a:r>
            <a:r>
              <a:rPr lang="en-US" sz="4800" dirty="0"/>
              <a:t> -  Justine PIAZZA, MD</a:t>
            </a:r>
            <a:r>
              <a:rPr lang="en-US" sz="4800" baseline="30000" dirty="0"/>
              <a:t>1,2</a:t>
            </a:r>
            <a:r>
              <a:rPr lang="en-US" sz="4800" dirty="0"/>
              <a:t> – Benjamin JAVILLIER</a:t>
            </a:r>
            <a:r>
              <a:rPr lang="en-US" sz="4800"/>
              <a:t>, MD</a:t>
            </a:r>
            <a:r>
              <a:rPr lang="en-US" sz="4800" baseline="30000"/>
              <a:t>1</a:t>
            </a:r>
            <a:endParaRPr lang="en-US" sz="4800" baseline="30000" dirty="0"/>
          </a:p>
          <a:p>
            <a:pPr algn="ctr"/>
            <a:r>
              <a:rPr lang="en-US" sz="4800" dirty="0"/>
              <a:t>1) University of Liège, Liège (Belgium) </a:t>
            </a:r>
            <a:r>
              <a:rPr lang="mr-IN" sz="4800" dirty="0"/>
              <a:t>–</a:t>
            </a:r>
            <a:r>
              <a:rPr lang="en-US" sz="4800" dirty="0"/>
              <a:t> 2) Heliport Medical Center of Bra-sur-</a:t>
            </a:r>
            <a:r>
              <a:rPr lang="en-US" sz="4800" dirty="0" err="1"/>
              <a:t>Lienne</a:t>
            </a:r>
            <a:r>
              <a:rPr lang="en-US" sz="4800" dirty="0"/>
              <a:t>, Bra-sur-</a:t>
            </a:r>
            <a:r>
              <a:rPr lang="en-US" sz="4800" dirty="0" err="1"/>
              <a:t>Lienne</a:t>
            </a:r>
            <a:r>
              <a:rPr lang="en-US" sz="4800" dirty="0"/>
              <a:t> (Belgium)</a:t>
            </a:r>
          </a:p>
        </p:txBody>
      </p:sp>
      <p:sp>
        <p:nvSpPr>
          <p:cNvPr id="24" name="Rectangle 23"/>
          <p:cNvSpPr/>
          <p:nvPr/>
        </p:nvSpPr>
        <p:spPr>
          <a:xfrm>
            <a:off x="661054" y="5328828"/>
            <a:ext cx="15538875" cy="20405586"/>
          </a:xfrm>
          <a:prstGeom prst="rect">
            <a:avLst/>
          </a:prstGeom>
        </p:spPr>
        <p:txBody>
          <a:bodyPr wrap="square">
            <a:spAutoFit/>
          </a:bodyPr>
          <a:lstStyle/>
          <a:p>
            <a:r>
              <a:rPr lang="en-US" sz="3300" b="1" u="sng" dirty="0"/>
              <a:t>Introduction:</a:t>
            </a:r>
          </a:p>
          <a:p>
            <a:r>
              <a:rPr lang="en-US" sz="3300" dirty="0"/>
              <a:t>A large number of publications have demonstrated the benefits of using POCUS in emergency departments, intensive care units and pre-hospital medicine. The purpose of this analysis is to compare the use of Point-Of-Care ultrasound between a hostile environment such as a mountain rescue and a mixed urban/rural environment.</a:t>
            </a:r>
            <a:endParaRPr lang="fr-BE" sz="3300" dirty="0"/>
          </a:p>
          <a:p>
            <a:r>
              <a:rPr lang="en-US" sz="3300" dirty="0"/>
              <a:t> </a:t>
            </a:r>
            <a:endParaRPr lang="fr-FR" sz="3300" dirty="0"/>
          </a:p>
          <a:p>
            <a:pPr algn="just"/>
            <a:r>
              <a:rPr lang="en-US" sz="3300" b="1" u="sng" dirty="0"/>
              <a:t>Materials and methods:</a:t>
            </a:r>
            <a:endParaRPr lang="fr-FR" sz="3300" b="1" dirty="0"/>
          </a:p>
          <a:p>
            <a:r>
              <a:rPr lang="en-US" sz="3300" dirty="0"/>
              <a:t>We compare a prospective analysis of the use of ultrasound by the French mountain rescue teams and the </a:t>
            </a:r>
            <a:r>
              <a:rPr lang="en-US" sz="3300" dirty="0" err="1"/>
              <a:t>Hems’Doctors</a:t>
            </a:r>
            <a:r>
              <a:rPr lang="en-US" sz="3300" dirty="0"/>
              <a:t> of Bra sur </a:t>
            </a:r>
            <a:r>
              <a:rPr lang="en-US" sz="3300" dirty="0" err="1"/>
              <a:t>Lienne</a:t>
            </a:r>
            <a:r>
              <a:rPr lang="en-US" sz="3300" dirty="0"/>
              <a:t> (CMH) (Belgium) during a one year period. A questionnaire was created and available online for all French mountain rescue doctors, members of the national association for medical mountain rescue (ANMSM). The CMH’s data were collected and extracted from their database. We compared the type of ultrasound scan performed, the places where it was performed, the duration of the exams and the changes in patient care according to the environment in which the ultrasound scan was performed.</a:t>
            </a:r>
            <a:endParaRPr lang="fr-BE" sz="3300" dirty="0"/>
          </a:p>
          <a:p>
            <a:pPr algn="just"/>
            <a:r>
              <a:rPr lang="en-US" sz="3300" dirty="0"/>
              <a:t> </a:t>
            </a:r>
            <a:endParaRPr lang="fr-FR" sz="3300" dirty="0"/>
          </a:p>
          <a:p>
            <a:pPr algn="just"/>
            <a:r>
              <a:rPr lang="en-US" sz="3300" b="1" u="sng" dirty="0"/>
              <a:t>Results</a:t>
            </a:r>
            <a:r>
              <a:rPr lang="en-US" sz="3300" b="1" dirty="0"/>
              <a:t>:</a:t>
            </a:r>
            <a:endParaRPr lang="fr-FR" sz="3300" b="1" dirty="0"/>
          </a:p>
          <a:p>
            <a:r>
              <a:rPr lang="en-US" sz="3300" dirty="0"/>
              <a:t>The highly qualified and experienced medical teams from both the CMH (Belgium) and mountain rescue carry out the examination in less than 5 minutes, respectively 87% vs. 100%. P = 0.081 (Graph 1). It appears that 87% of them are carried out on the intervention site in urban/rural areas for only 13% during helicopter transport, while the ratio is reversed in mountain medicine. P &lt; 0.0001 (Graph 2). In both situations, most of them are performed for trauma patients. Therefore, for the majority of CMH patients, Thoraco-abdominal (</a:t>
            </a:r>
            <a:r>
              <a:rPr lang="en-US" sz="3300" dirty="0" err="1"/>
              <a:t>efast</a:t>
            </a:r>
            <a:r>
              <a:rPr lang="en-US" sz="3300" dirty="0"/>
              <a:t>) (50%) and cardio-pulmonary (48%) ultrasounds are performed. The mountain rescuers follow the same trend, but with a lower proportion of thoraco-abdominal ultrasound (34%) (less complete but more trauma site focused) . Limited cardiac ultrasound alone comes in third place in both types of rescue (42%) for CMH vs. 19% for mountain rescues). P &lt; 0.0001 (Graph 3). In 17% of the cases in CMH, the patient's triage is influenced by the result of the ultrasound scan compared to 16% in mountain rescues. Treatment plan is modified in 58% for CMH, 87,5% in mountain recue. Ultrasound avoids unnecessary treatment in 65% of cases at CMH compared to 59% in mountain rescues, and allows for specific treatment in 35% of cases at CMH compared to 25% in mountain rescues. P = 0.875 (Graph 4).</a:t>
            </a:r>
            <a:endParaRPr lang="fr-BE" sz="3300" dirty="0"/>
          </a:p>
          <a:p>
            <a:pPr algn="just"/>
            <a:r>
              <a:rPr lang="en-US" sz="3300" dirty="0"/>
              <a:t>  </a:t>
            </a:r>
            <a:endParaRPr lang="fr-FR" sz="3300" dirty="0"/>
          </a:p>
          <a:p>
            <a:pPr algn="just"/>
            <a:r>
              <a:rPr lang="en-US" sz="3300" b="1" u="sng" dirty="0"/>
              <a:t>Conclusion:</a:t>
            </a:r>
          </a:p>
          <a:p>
            <a:r>
              <a:rPr lang="en-US" sz="3300" dirty="0"/>
              <a:t>Ultrasound scans performed in a hostile or mixed environment are similar both in terms of time consumption, type of ultrasound performed and the impact on medical management. Ultrasound scans in hostile environments are mostly trauma targeted and performed during helicopter transport, probably as a consequence of the risk of exposure to the cold and the difficulty to access the patient when rescuing in the mountains.</a:t>
            </a:r>
            <a:endParaRPr lang="fr-BE" sz="3300" dirty="0"/>
          </a:p>
        </p:txBody>
      </p:sp>
      <p:pic>
        <p:nvPicPr>
          <p:cNvPr id="8" name="Image 7" descr="Une image contenant capture d’écran&#10;&#10;Description générée automatiquement">
            <a:extLst>
              <a:ext uri="{FF2B5EF4-FFF2-40B4-BE49-F238E27FC236}">
                <a16:creationId xmlns:a16="http://schemas.microsoft.com/office/drawing/2014/main" id="{56A325E4-15FA-1246-9AF2-E0FAF7A41A57}"/>
              </a:ext>
            </a:extLst>
          </p:cNvPr>
          <p:cNvPicPr>
            <a:picLocks noChangeAspect="1"/>
          </p:cNvPicPr>
          <p:nvPr/>
        </p:nvPicPr>
        <p:blipFill>
          <a:blip r:embed="rId2"/>
          <a:stretch>
            <a:fillRect/>
          </a:stretch>
        </p:blipFill>
        <p:spPr>
          <a:xfrm>
            <a:off x="16347180" y="5810403"/>
            <a:ext cx="15701255" cy="8509944"/>
          </a:xfrm>
          <a:prstGeom prst="rect">
            <a:avLst/>
          </a:prstGeom>
        </p:spPr>
      </p:pic>
      <p:pic>
        <p:nvPicPr>
          <p:cNvPr id="10" name="Image 9" descr="Une image contenant capture d’écran&#10;&#10;Description générée automatiquement">
            <a:extLst>
              <a:ext uri="{FF2B5EF4-FFF2-40B4-BE49-F238E27FC236}">
                <a16:creationId xmlns:a16="http://schemas.microsoft.com/office/drawing/2014/main" id="{9C4E76E7-158F-654A-8A12-70B39A1C73AA}"/>
              </a:ext>
            </a:extLst>
          </p:cNvPr>
          <p:cNvPicPr>
            <a:picLocks noChangeAspect="1"/>
          </p:cNvPicPr>
          <p:nvPr/>
        </p:nvPicPr>
        <p:blipFill>
          <a:blip r:embed="rId3"/>
          <a:stretch>
            <a:fillRect/>
          </a:stretch>
        </p:blipFill>
        <p:spPr>
          <a:xfrm>
            <a:off x="33116265" y="5917627"/>
            <a:ext cx="16568566" cy="9057288"/>
          </a:xfrm>
          <a:prstGeom prst="rect">
            <a:avLst/>
          </a:prstGeom>
        </p:spPr>
      </p:pic>
      <p:pic>
        <p:nvPicPr>
          <p:cNvPr id="12" name="Image 11" descr="Une image contenant capture d’écran&#10;&#10;Description générée automatiquement">
            <a:extLst>
              <a:ext uri="{FF2B5EF4-FFF2-40B4-BE49-F238E27FC236}">
                <a16:creationId xmlns:a16="http://schemas.microsoft.com/office/drawing/2014/main" id="{74A1763D-DF5D-6A41-99BE-D3FD2A284829}"/>
              </a:ext>
            </a:extLst>
          </p:cNvPr>
          <p:cNvPicPr>
            <a:picLocks noChangeAspect="1"/>
          </p:cNvPicPr>
          <p:nvPr/>
        </p:nvPicPr>
        <p:blipFill>
          <a:blip r:embed="rId4"/>
          <a:stretch>
            <a:fillRect/>
          </a:stretch>
        </p:blipFill>
        <p:spPr>
          <a:xfrm>
            <a:off x="33345976" y="16770253"/>
            <a:ext cx="16230600" cy="7848600"/>
          </a:xfrm>
          <a:prstGeom prst="rect">
            <a:avLst/>
          </a:prstGeom>
        </p:spPr>
      </p:pic>
      <p:pic>
        <p:nvPicPr>
          <p:cNvPr id="3" name="Image 2" descr="Une image contenant capture d’écran&#10;&#10;Description générée automatiquement">
            <a:extLst>
              <a:ext uri="{FF2B5EF4-FFF2-40B4-BE49-F238E27FC236}">
                <a16:creationId xmlns:a16="http://schemas.microsoft.com/office/drawing/2014/main" id="{DAAFBC6D-184D-4648-BC9D-0BBCE412386B}"/>
              </a:ext>
            </a:extLst>
          </p:cNvPr>
          <p:cNvPicPr>
            <a:picLocks noChangeAspect="1"/>
          </p:cNvPicPr>
          <p:nvPr/>
        </p:nvPicPr>
        <p:blipFill>
          <a:blip r:embed="rId5"/>
          <a:stretch>
            <a:fillRect/>
          </a:stretch>
        </p:blipFill>
        <p:spPr>
          <a:xfrm>
            <a:off x="16347180" y="16529798"/>
            <a:ext cx="14424628" cy="8089055"/>
          </a:xfrm>
          <a:prstGeom prst="rect">
            <a:avLst/>
          </a:prstGeom>
        </p:spPr>
      </p:pic>
      <p:sp>
        <p:nvSpPr>
          <p:cNvPr id="6" name="ZoneTexte 5">
            <a:extLst>
              <a:ext uri="{FF2B5EF4-FFF2-40B4-BE49-F238E27FC236}">
                <a16:creationId xmlns:a16="http://schemas.microsoft.com/office/drawing/2014/main" id="{C625190D-A276-4646-9783-B64A422C745D}"/>
              </a:ext>
            </a:extLst>
          </p:cNvPr>
          <p:cNvSpPr txBox="1"/>
          <p:nvPr/>
        </p:nvSpPr>
        <p:spPr>
          <a:xfrm>
            <a:off x="22102654" y="5702184"/>
            <a:ext cx="3910358" cy="430887"/>
          </a:xfrm>
          <a:prstGeom prst="rect">
            <a:avLst/>
          </a:prstGeom>
          <a:noFill/>
        </p:spPr>
        <p:txBody>
          <a:bodyPr wrap="square" rtlCol="0">
            <a:spAutoFit/>
          </a:bodyPr>
          <a:lstStyle/>
          <a:p>
            <a:r>
              <a:rPr lang="fr-FR" sz="2200" dirty="0"/>
              <a:t>Graph 1.</a:t>
            </a:r>
          </a:p>
        </p:txBody>
      </p:sp>
      <p:sp>
        <p:nvSpPr>
          <p:cNvPr id="13" name="ZoneTexte 12">
            <a:extLst>
              <a:ext uri="{FF2B5EF4-FFF2-40B4-BE49-F238E27FC236}">
                <a16:creationId xmlns:a16="http://schemas.microsoft.com/office/drawing/2014/main" id="{D9848DE7-60D7-B445-88BE-D2419138B94C}"/>
              </a:ext>
            </a:extLst>
          </p:cNvPr>
          <p:cNvSpPr txBox="1"/>
          <p:nvPr/>
        </p:nvSpPr>
        <p:spPr>
          <a:xfrm>
            <a:off x="20872686" y="15819124"/>
            <a:ext cx="3910358" cy="430887"/>
          </a:xfrm>
          <a:prstGeom prst="rect">
            <a:avLst/>
          </a:prstGeom>
          <a:noFill/>
        </p:spPr>
        <p:txBody>
          <a:bodyPr wrap="square" rtlCol="0">
            <a:spAutoFit/>
          </a:bodyPr>
          <a:lstStyle/>
          <a:p>
            <a:r>
              <a:rPr lang="fr-FR" sz="2200" dirty="0"/>
              <a:t>Graph 2.</a:t>
            </a:r>
          </a:p>
        </p:txBody>
      </p:sp>
      <p:sp>
        <p:nvSpPr>
          <p:cNvPr id="15" name="ZoneTexte 14">
            <a:extLst>
              <a:ext uri="{FF2B5EF4-FFF2-40B4-BE49-F238E27FC236}">
                <a16:creationId xmlns:a16="http://schemas.microsoft.com/office/drawing/2014/main" id="{7CAC1685-8BB4-5547-B4B3-8C4BD2A76F2B}"/>
              </a:ext>
            </a:extLst>
          </p:cNvPr>
          <p:cNvSpPr txBox="1"/>
          <p:nvPr/>
        </p:nvSpPr>
        <p:spPr>
          <a:xfrm>
            <a:off x="39445369" y="5594960"/>
            <a:ext cx="3910358" cy="430887"/>
          </a:xfrm>
          <a:prstGeom prst="rect">
            <a:avLst/>
          </a:prstGeom>
          <a:noFill/>
        </p:spPr>
        <p:txBody>
          <a:bodyPr wrap="square" rtlCol="0">
            <a:spAutoFit/>
          </a:bodyPr>
          <a:lstStyle/>
          <a:p>
            <a:r>
              <a:rPr lang="fr-FR" sz="2200" dirty="0"/>
              <a:t>Graph 3.</a:t>
            </a:r>
          </a:p>
        </p:txBody>
      </p:sp>
      <p:sp>
        <p:nvSpPr>
          <p:cNvPr id="16" name="ZoneTexte 15">
            <a:extLst>
              <a:ext uri="{FF2B5EF4-FFF2-40B4-BE49-F238E27FC236}">
                <a16:creationId xmlns:a16="http://schemas.microsoft.com/office/drawing/2014/main" id="{A3C62682-4C5F-9840-9E23-A4C17B15DCF3}"/>
              </a:ext>
            </a:extLst>
          </p:cNvPr>
          <p:cNvSpPr txBox="1"/>
          <p:nvPr/>
        </p:nvSpPr>
        <p:spPr>
          <a:xfrm>
            <a:off x="38059100" y="15809821"/>
            <a:ext cx="3910358" cy="430887"/>
          </a:xfrm>
          <a:prstGeom prst="rect">
            <a:avLst/>
          </a:prstGeom>
          <a:noFill/>
        </p:spPr>
        <p:txBody>
          <a:bodyPr wrap="square" rtlCol="0">
            <a:spAutoFit/>
          </a:bodyPr>
          <a:lstStyle/>
          <a:p>
            <a:r>
              <a:rPr lang="fr-FR" sz="2200" dirty="0"/>
              <a:t>Graph 4.</a:t>
            </a:r>
          </a:p>
        </p:txBody>
      </p:sp>
    </p:spTree>
    <p:extLst>
      <p:ext uri="{BB962C8B-B14F-4D97-AF65-F5344CB8AC3E}">
        <p14:creationId xmlns:p14="http://schemas.microsoft.com/office/powerpoint/2010/main" val="321163573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568</TotalTime>
  <Words>594</Words>
  <Application>Microsoft Macintosh PowerPoint</Application>
  <PresentationFormat>Personnalisé</PresentationFormat>
  <Paragraphs>18</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Thème Office</vt:lpstr>
      <vt:lpstr>Présentation PowerPoint</vt:lpstr>
    </vt:vector>
  </TitlesOfParts>
  <Company>ASTES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DEFLANDRE</dc:creator>
  <cp:lastModifiedBy>Benjamin Javillier</cp:lastModifiedBy>
  <cp:revision>103</cp:revision>
  <cp:lastPrinted>2015-10-04T11:16:55Z</cp:lastPrinted>
  <dcterms:created xsi:type="dcterms:W3CDTF">2014-09-07T07:57:51Z</dcterms:created>
  <dcterms:modified xsi:type="dcterms:W3CDTF">2021-05-07T08:17:02Z</dcterms:modified>
</cp:coreProperties>
</file>