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97B7A2-92B3-E3DA-165E-B2F378D717FA}" name="Ledeck Joy" initials="LJ" userId="Ledeck Jo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3" autoAdjust="0"/>
    <p:restoredTop sz="96281"/>
  </p:normalViewPr>
  <p:slideViewPr>
    <p:cSldViewPr snapToGrid="0">
      <p:cViewPr>
        <p:scale>
          <a:sx n="55" d="100"/>
          <a:sy n="55" d="100"/>
        </p:scale>
        <p:origin x="-7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6146-DB8F-6C4E-B815-7F00A84A7C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9B64E-2726-434B-BE21-8C9E88F2A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96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9B64E-2726-434B-BE21-8C9E88F2A26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94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287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316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967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070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89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011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182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407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634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154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032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A0C9-9097-428E-802A-4CEE7B49CA34}" type="datetimeFigureOut">
              <a:rPr lang="fr-BE" smtClean="0"/>
              <a:t>10/05/22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117CB-65D5-44B5-9D1D-B0C824007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851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15322-5F7B-41FB-95FA-FB55DC51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5787" y="1210233"/>
            <a:ext cx="21403627" cy="28015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Comparison of combined thickness of the uterus and the placenta between 2 breeds of mares and their potential relationship with estrogens during normal pregnancy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C904B9F-ECC4-4B94-909E-BC9CB0F79AB0}"/>
              </a:ext>
            </a:extLst>
          </p:cNvPr>
          <p:cNvSpPr txBox="1">
            <a:spLocks/>
          </p:cNvSpPr>
          <p:nvPr/>
        </p:nvSpPr>
        <p:spPr>
          <a:xfrm>
            <a:off x="5626435" y="3750542"/>
            <a:ext cx="18567401" cy="3009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fr-BE" sz="36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Joy LEDECK</a:t>
            </a:r>
            <a:r>
              <a:rPr lang="fr-BE" sz="3600" b="1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fr-BE" sz="36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Patrice DUFOUR</a:t>
            </a:r>
            <a:r>
              <a:rPr lang="fr-BE" sz="3600" b="1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fr-BE" sz="36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Flore BRUTINEL</a:t>
            </a:r>
            <a:r>
              <a:rPr lang="fr-BE" sz="3600" b="1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fr-BE" sz="36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Sophie ÉGYPTIEN</a:t>
            </a:r>
            <a:r>
              <a:rPr lang="fr-BE" sz="3600" b="1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fr-BE" sz="36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Étienne CAVALIER</a:t>
            </a:r>
            <a:r>
              <a:rPr lang="fr-BE" sz="3600" b="1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fr-BE" sz="36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Jérôme PONTHIER</a:t>
            </a:r>
            <a:r>
              <a:rPr lang="fr-BE" sz="3600" b="1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endParaRPr lang="fr-BE" sz="3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600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en-US" sz="3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Equine Theriogenology, Equine Clinical Sciences Department, Liège University, Belgium</a:t>
            </a:r>
            <a:endParaRPr lang="fr-BE" sz="3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600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n-US" sz="3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Clinical Chemistry, University Hospital (CHU), Liège University, Belgium</a:t>
            </a:r>
            <a:endParaRPr lang="fr-BE" sz="3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E819AD9B-97DC-4C1A-AEDB-EC519459A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0" b="10213"/>
          <a:stretch/>
        </p:blipFill>
        <p:spPr>
          <a:xfrm>
            <a:off x="24917399" y="783483"/>
            <a:ext cx="5091281" cy="41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ACF30D-9C89-43F5-BF18-E1BCF4E67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873" y="783483"/>
            <a:ext cx="3528000" cy="415655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8254F41-7949-40F6-8E87-A6A417AB8F1E}"/>
              </a:ext>
            </a:extLst>
          </p:cNvPr>
          <p:cNvSpPr txBox="1"/>
          <p:nvPr/>
        </p:nvSpPr>
        <p:spPr>
          <a:xfrm>
            <a:off x="1374875" y="7284040"/>
            <a:ext cx="27525455" cy="5057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Combined thickness of the uterus and the placenta (CTUP) differs between breeds in literature.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no study has been designed to compare CTUP in different equine breeds with the same settings.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 of this study: 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CTUP in Spanish Pure-Breed (SPB) and Showjumping Belgian Saddle-Breeds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ShowJumping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 (SJ) mares from 4 to 11 months of pregnancy.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investigate a potential relationships between CTUP and estradiol (E2), estrone (E1) or estrone sulfate (E1S) concentrations in maternal sera.</a:t>
            </a:r>
            <a:endParaRPr lang="fr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2FFEED-5B4F-4B56-AC84-2A5BAFD8C531}"/>
              </a:ext>
            </a:extLst>
          </p:cNvPr>
          <p:cNvSpPr txBox="1"/>
          <p:nvPr/>
        </p:nvSpPr>
        <p:spPr>
          <a:xfrm>
            <a:off x="1374873" y="12684980"/>
            <a:ext cx="20790181" cy="64485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CTUP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measurements : 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a month, in 15 SPB and 11 SJ mares.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Exclusion criteria : signs of placentitis during pregnancy or after foaling.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Transrectal ultrasonography of the cervical area with the technique described by Renaudin </a:t>
            </a:r>
            <a:r>
              <a:rPr lang="en-U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1997. 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mean of the 3 measures was recorded and assigned to the month of pregnancy.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of estrogens concentration : 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Estrogens were assayed in serum using the previously validated liquid chromatography coupled to mass spectrometry technique (Dufour </a:t>
            </a:r>
            <a:r>
              <a:rPr lang="en-U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2021).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131B29-E3F9-4164-B0BF-0DF22ED46660}"/>
              </a:ext>
            </a:extLst>
          </p:cNvPr>
          <p:cNvSpPr txBox="1"/>
          <p:nvPr/>
        </p:nvSpPr>
        <p:spPr>
          <a:xfrm>
            <a:off x="1374874" y="30239077"/>
            <a:ext cx="27525455" cy="6079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CTUP was not related to E2, E1, E1S concentrations.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Morphologic and endocrinologic evolutions of placenta are not correlated; maximal CTUP was observed at 11 months whereas estrogens peak is described between 5 and 6 months.</a:t>
            </a:r>
            <a:endParaRPr lang="fr-B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Gradual increase of CTUP from 4 to 10 months of pregnancy. 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last month, fœto-maternal unit thickened and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heterogenous echogenicity. 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previous reports leaded to think that there were differences in CTUP between breeds of mares. </a:t>
            </a:r>
          </a:p>
          <a:p>
            <a:pPr marL="2260600" lvl="3" indent="-711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with this design, no CTUP differences were observed between breeds of similar size.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E844C23-EAEC-46DE-B831-63C4E1C14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006" y="40617663"/>
            <a:ext cx="15530127" cy="2160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02BA85E-D23B-451E-A8F0-F225987E9EF4}"/>
              </a:ext>
            </a:extLst>
          </p:cNvPr>
          <p:cNvSpPr txBox="1"/>
          <p:nvPr/>
        </p:nvSpPr>
        <p:spPr>
          <a:xfrm>
            <a:off x="1374878" y="36581802"/>
            <a:ext cx="27525455" cy="41857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BIBLIOGRAPHY</a:t>
            </a:r>
          </a:p>
          <a:p>
            <a:pPr marL="914400" indent="-914400"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Dufour, P., Courtois, J.,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Seynaeve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Y.,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Peeters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S., Le Goff, C., Cavalier, E.,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Ponthier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J., 2021. Development and validation of a liquid chromatography coupled to mass spectrometer (LC-MS) method for the simultaneous quantification of estrone-3-sulfate, progesterone, estrone and estradiol in serum of mares and American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isons. Res Vet Sci 136, 343-350.</a:t>
            </a:r>
          </a:p>
          <a:p>
            <a:pPr marL="914400" indent="-914400"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Renaudin, C.D.,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Troedsson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M.H., Gillis, C.L., King, V.L.,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Bodena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A., 1997. Ultrasonographic evaluation of the equine placenta by transrectal and transabdominal approach in the normal pregnant mare. Theriogenology 47, 559-573.</a:t>
            </a:r>
            <a:endParaRPr lang="fr-B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BE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87BEBB7-4807-41A2-90E8-2B45BA6B3579}"/>
              </a:ext>
            </a:extLst>
          </p:cNvPr>
          <p:cNvSpPr txBox="1"/>
          <p:nvPr/>
        </p:nvSpPr>
        <p:spPr>
          <a:xfrm>
            <a:off x="1374873" y="19526583"/>
            <a:ext cx="10987813" cy="10397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difference in CTUP for the same month of pregnancy between breeds of mares.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Gradual increase of the CTUP during pregnancy :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Larger (p&lt;0.01) at 11 months (mean: 8.39 ±2.02mm).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Showing decreased and heterogenous echogenicity.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difference in CTUP between 9</a:t>
            </a:r>
            <a:r>
              <a:rPr lang="en-US" sz="4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10</a:t>
            </a:r>
            <a:r>
              <a:rPr lang="en-US" sz="4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month (respective means: 6.29 ±1.23mm and 6.57 ±1.14mm). 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tended to be higher (p&lt;0.1) than at 4, 5 and 6 months (respective means: 4.34 ±0.56mm, 5.45 ±0.65mm, 5.41 ±0.82mm).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correlation between CTUP and estrogens concentrations.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E32E7E-4B70-3679-D172-DEE655D1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99" t="6301" r="28179" b="12530"/>
          <a:stretch/>
        </p:blipFill>
        <p:spPr>
          <a:xfrm>
            <a:off x="22567390" y="12691729"/>
            <a:ext cx="6319695" cy="64418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89F6DD8-20A9-20BA-E2D4-E1DA8C247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3629" y="19538540"/>
            <a:ext cx="16163666" cy="103672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86527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588</Words>
  <Application>Microsoft Macintosh PowerPoint</Application>
  <PresentationFormat>Personnalisé</PresentationFormat>
  <Paragraphs>37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Source Sans Pro</vt:lpstr>
      <vt:lpstr>Wingdings</vt:lpstr>
      <vt:lpstr>Thème Office</vt:lpstr>
      <vt:lpstr>Comparison of combined thickness of the uterus and the placenta between 2 breeds of mares and their potential relationship with estrogens during normal pregnancy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combined thickness of the uterus and the placenta between 2 breeds of mares and their potential relationship with estrogens during normal pregnancy</dc:title>
  <dc:creator>Ledeck Joy</dc:creator>
  <cp:lastModifiedBy>Jérôme Ponthier</cp:lastModifiedBy>
  <cp:revision>18</cp:revision>
  <dcterms:created xsi:type="dcterms:W3CDTF">2022-04-06T07:10:13Z</dcterms:created>
  <dcterms:modified xsi:type="dcterms:W3CDTF">2022-05-10T11:42:29Z</dcterms:modified>
</cp:coreProperties>
</file>