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479" r:id="rId3"/>
    <p:sldId id="481" r:id="rId4"/>
    <p:sldId id="480" r:id="rId5"/>
    <p:sldId id="478" r:id="rId6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08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26-4-2024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26-4-2024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916832"/>
            <a:ext cx="8964488" cy="3600400"/>
          </a:xfrm>
        </p:spPr>
        <p:txBody>
          <a:bodyPr>
            <a:normAutofit/>
          </a:bodyPr>
          <a:lstStyle/>
          <a:p>
            <a:r>
              <a:rPr lang="en-GB" sz="2800" b="1" dirty="0">
                <a:ea typeface="Arial" charset="0"/>
                <a:cs typeface="Arial" charset="0"/>
              </a:rPr>
              <a:t>Less OSS?</a:t>
            </a:r>
            <a:br>
              <a:rPr lang="en-GB" sz="2800" b="1" dirty="0">
                <a:ea typeface="Arial" charset="0"/>
                <a:cs typeface="Arial" charset="0"/>
              </a:rPr>
            </a:br>
            <a:r>
              <a:rPr lang="en-GB" sz="2800" b="1" dirty="0">
                <a:ea typeface="Arial" charset="0"/>
                <a:cs typeface="Arial" charset="0"/>
              </a:rPr>
              <a:t>Integrated enforcement structures in EU data protection, digital and AI regulation</a:t>
            </a:r>
            <a:endParaRPr lang="nl-NL" sz="28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331" y="4401108"/>
            <a:ext cx="6400800" cy="2232248"/>
          </a:xfrm>
        </p:spPr>
        <p:txBody>
          <a:bodyPr>
            <a:normAutofit fontScale="70000" lnSpcReduction="20000"/>
          </a:bodyPr>
          <a:lstStyle/>
          <a:p>
            <a:endParaRPr lang="en-GB" b="1" dirty="0">
              <a:ea typeface="Arial" charset="0"/>
              <a:cs typeface="Arial" charset="0"/>
            </a:endParaRPr>
          </a:p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 dirty="0"/>
              <a:t> agreement n° 948473).</a:t>
            </a:r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Prof. Dr. Pieter Van Cleynenbreugel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368052"/>
            <a:ext cx="3657600" cy="17526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A0D4471-EFE2-4385-949B-0BCEF61891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359" y="494724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97946-A05A-441F-B94E-775310597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OSS?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37E388-1AFE-41B7-9F80-E1B078B88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904656"/>
          </a:xfrm>
        </p:spPr>
        <p:txBody>
          <a:bodyPr>
            <a:normAutofit fontScale="92500" lnSpcReduction="20000"/>
          </a:bodyPr>
          <a:lstStyle/>
          <a:p>
            <a:r>
              <a:rPr lang="fr-BE" dirty="0"/>
              <a:t>GDPR</a:t>
            </a:r>
          </a:p>
          <a:p>
            <a:pPr lvl="1"/>
            <a:r>
              <a:rPr lang="fr-BE" dirty="0"/>
              <a:t>Independent national </a:t>
            </a:r>
            <a:r>
              <a:rPr lang="fr-BE" dirty="0" err="1"/>
              <a:t>authorities</a:t>
            </a:r>
            <a:r>
              <a:rPr lang="fr-BE" dirty="0"/>
              <a:t> (DPA) + good administration</a:t>
            </a:r>
          </a:p>
          <a:p>
            <a:pPr lvl="1"/>
            <a:r>
              <a:rPr lang="fr-BE" dirty="0"/>
              <a:t>OSS – article 56 GDPR</a:t>
            </a:r>
          </a:p>
          <a:p>
            <a:pPr lvl="1"/>
            <a:r>
              <a:rPr lang="fr-BE" dirty="0"/>
              <a:t>EDPB – chair </a:t>
            </a:r>
            <a:r>
              <a:rPr lang="fr-BE" dirty="0" err="1"/>
              <a:t>elected</a:t>
            </a:r>
            <a:r>
              <a:rPr lang="fr-BE" dirty="0"/>
              <a:t> </a:t>
            </a:r>
            <a:r>
              <a:rPr lang="fr-BE" dirty="0" err="1"/>
              <a:t>among</a:t>
            </a:r>
            <a:r>
              <a:rPr lang="fr-BE" dirty="0"/>
              <a:t> </a:t>
            </a:r>
            <a:r>
              <a:rPr lang="fr-BE" dirty="0" err="1"/>
              <a:t>its</a:t>
            </a:r>
            <a:r>
              <a:rPr lang="fr-BE" dirty="0"/>
              <a:t> </a:t>
            </a:r>
            <a:r>
              <a:rPr lang="fr-BE" dirty="0" err="1"/>
              <a:t>members</a:t>
            </a:r>
            <a:r>
              <a:rPr lang="fr-BE" dirty="0"/>
              <a:t> (</a:t>
            </a:r>
            <a:r>
              <a:rPr lang="fr-BE" dirty="0" err="1"/>
              <a:t>DPAs</a:t>
            </a:r>
            <a:r>
              <a:rPr lang="fr-BE" dirty="0"/>
              <a:t>)</a:t>
            </a:r>
          </a:p>
          <a:p>
            <a:endParaRPr lang="fr-BE" dirty="0"/>
          </a:p>
          <a:p>
            <a:r>
              <a:rPr lang="fr-BE" dirty="0"/>
              <a:t>DSA - </a:t>
            </a:r>
            <a:r>
              <a:rPr lang="fr-BE" dirty="0" err="1"/>
              <a:t>similarly</a:t>
            </a:r>
            <a:r>
              <a:rPr lang="fr-BE" dirty="0"/>
              <a:t> </a:t>
            </a:r>
            <a:r>
              <a:rPr lang="fr-BE" dirty="0" err="1"/>
              <a:t>structured</a:t>
            </a:r>
            <a:r>
              <a:rPr lang="fr-BE" dirty="0"/>
              <a:t> national </a:t>
            </a:r>
            <a:r>
              <a:rPr lang="fr-BE" dirty="0" err="1"/>
              <a:t>authorities</a:t>
            </a:r>
            <a:endParaRPr lang="fr-BE" dirty="0"/>
          </a:p>
          <a:p>
            <a:pPr lvl="1"/>
            <a:r>
              <a:rPr lang="fr-BE" dirty="0"/>
              <a:t>Independent national </a:t>
            </a:r>
            <a:r>
              <a:rPr lang="fr-BE" dirty="0" err="1"/>
              <a:t>authorities</a:t>
            </a:r>
            <a:r>
              <a:rPr lang="fr-BE" dirty="0"/>
              <a:t> (DSC) + ‘good administration’</a:t>
            </a:r>
          </a:p>
          <a:p>
            <a:pPr lvl="1"/>
            <a:r>
              <a:rPr lang="fr-BE" dirty="0"/>
              <a:t>OSS-</a:t>
            </a:r>
            <a:r>
              <a:rPr lang="fr-BE" dirty="0" err="1"/>
              <a:t>framed</a:t>
            </a:r>
            <a:r>
              <a:rPr lang="fr-BE" dirty="0"/>
              <a:t> structure at the </a:t>
            </a:r>
            <a:r>
              <a:rPr lang="fr-BE" dirty="0" err="1"/>
              <a:t>outset</a:t>
            </a:r>
            <a:r>
              <a:rPr lang="fr-BE" dirty="0"/>
              <a:t> (art. 44a DSA)</a:t>
            </a:r>
          </a:p>
          <a:p>
            <a:pPr lvl="1"/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Board</a:t>
            </a:r>
            <a:r>
              <a:rPr lang="fr-BE" dirty="0"/>
              <a:t> for Digital Services – </a:t>
            </a:r>
            <a:r>
              <a:rPr lang="fr-BE" dirty="0" err="1"/>
              <a:t>chaired</a:t>
            </a:r>
            <a:r>
              <a:rPr lang="fr-BE" dirty="0"/>
              <a:t> by </a:t>
            </a:r>
            <a:r>
              <a:rPr lang="fr-BE" dirty="0">
                <a:solidFill>
                  <a:srgbClr val="FF0000"/>
                </a:solidFill>
              </a:rPr>
              <a:t>Commission</a:t>
            </a:r>
            <a:endParaRPr lang="fr-BE" i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fr-BE" i="1" dirty="0"/>
              <a:t>[DMA – a </a:t>
            </a:r>
            <a:r>
              <a:rPr lang="fr-BE" i="1" dirty="0" err="1"/>
              <a:t>very</a:t>
            </a:r>
            <a:r>
              <a:rPr lang="fr-BE" i="1" dirty="0"/>
              <a:t> </a:t>
            </a:r>
            <a:r>
              <a:rPr lang="fr-BE" i="1" dirty="0" err="1"/>
              <a:t>context-specific</a:t>
            </a:r>
            <a:r>
              <a:rPr lang="fr-BE" i="1" dirty="0"/>
              <a:t> case </a:t>
            </a:r>
            <a:r>
              <a:rPr lang="fr-BE" i="1" dirty="0" err="1"/>
              <a:t>limited</a:t>
            </a:r>
            <a:r>
              <a:rPr lang="fr-BE" i="1" dirty="0"/>
              <a:t> to </a:t>
            </a:r>
            <a:r>
              <a:rPr lang="fr-BE" i="1" dirty="0" err="1"/>
              <a:t>gatekeepers</a:t>
            </a:r>
            <a:r>
              <a:rPr lang="fr-BE" i="1" dirty="0"/>
              <a:t> – </a:t>
            </a:r>
            <a:r>
              <a:rPr lang="fr-BE" dirty="0" err="1"/>
              <a:t>centralised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]</a:t>
            </a:r>
          </a:p>
          <a:p>
            <a:pPr marL="457200" lvl="1" indent="0">
              <a:buNone/>
            </a:pPr>
            <a:endParaRPr lang="fr-BE" i="1" dirty="0"/>
          </a:p>
          <a:p>
            <a:pPr lvl="1"/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51DF4E-A579-484B-B234-6A08D4366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5171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779A41-9B6C-49C8-827A-0CE277DA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OSS?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E4CB94-9479-430F-BC1B-12202E6CC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77500" lnSpcReduction="20000"/>
          </a:bodyPr>
          <a:lstStyle/>
          <a:p>
            <a:r>
              <a:rPr lang="fr-BE" dirty="0"/>
              <a:t>GDPR</a:t>
            </a:r>
          </a:p>
          <a:p>
            <a:pPr lvl="1"/>
            <a:r>
              <a:rPr lang="fr-BE" dirty="0"/>
              <a:t>Independent national </a:t>
            </a:r>
            <a:r>
              <a:rPr lang="fr-BE" dirty="0" err="1"/>
              <a:t>authorities</a:t>
            </a:r>
            <a:r>
              <a:rPr lang="fr-BE" dirty="0"/>
              <a:t> (DPA) + good administration</a:t>
            </a:r>
          </a:p>
          <a:p>
            <a:pPr lvl="1"/>
            <a:r>
              <a:rPr lang="fr-BE" dirty="0"/>
              <a:t>OSS – article 56 GDPR</a:t>
            </a:r>
          </a:p>
          <a:p>
            <a:pPr lvl="1"/>
            <a:r>
              <a:rPr lang="fr-BE" dirty="0"/>
              <a:t>EDPB – chair </a:t>
            </a:r>
            <a:r>
              <a:rPr lang="fr-BE" dirty="0" err="1"/>
              <a:t>elected</a:t>
            </a:r>
            <a:r>
              <a:rPr lang="fr-BE" dirty="0"/>
              <a:t> </a:t>
            </a:r>
            <a:r>
              <a:rPr lang="fr-BE" dirty="0" err="1"/>
              <a:t>among</a:t>
            </a:r>
            <a:r>
              <a:rPr lang="fr-BE" dirty="0"/>
              <a:t> </a:t>
            </a:r>
            <a:r>
              <a:rPr lang="fr-BE" dirty="0" err="1"/>
              <a:t>its</a:t>
            </a:r>
            <a:r>
              <a:rPr lang="fr-BE" dirty="0"/>
              <a:t> </a:t>
            </a:r>
            <a:r>
              <a:rPr lang="fr-BE" dirty="0" err="1"/>
              <a:t>members</a:t>
            </a:r>
            <a:r>
              <a:rPr lang="fr-BE" dirty="0"/>
              <a:t> (</a:t>
            </a:r>
            <a:r>
              <a:rPr lang="fr-BE" dirty="0" err="1"/>
              <a:t>DPAs</a:t>
            </a:r>
            <a:r>
              <a:rPr lang="fr-BE" dirty="0"/>
              <a:t>)</a:t>
            </a:r>
          </a:p>
          <a:p>
            <a:endParaRPr lang="fr-BE" dirty="0"/>
          </a:p>
          <a:p>
            <a:r>
              <a:rPr lang="fr-BE" dirty="0"/>
              <a:t>AI </a:t>
            </a:r>
            <a:r>
              <a:rPr lang="fr-BE" dirty="0" err="1"/>
              <a:t>Act</a:t>
            </a:r>
            <a:endParaRPr lang="fr-BE" dirty="0"/>
          </a:p>
          <a:p>
            <a:pPr lvl="1"/>
            <a:r>
              <a:rPr lang="fr-BE" dirty="0"/>
              <a:t>National </a:t>
            </a:r>
            <a:r>
              <a:rPr lang="fr-BE" dirty="0" err="1"/>
              <a:t>authorities</a:t>
            </a:r>
            <a:r>
              <a:rPr lang="fr-BE" dirty="0"/>
              <a:t> + good administration</a:t>
            </a:r>
          </a:p>
          <a:p>
            <a:pPr lvl="1"/>
            <a:r>
              <a:rPr lang="fr-BE" dirty="0" err="1"/>
              <a:t>European</a:t>
            </a:r>
            <a:r>
              <a:rPr lang="fr-BE" dirty="0"/>
              <a:t> AI </a:t>
            </a:r>
            <a:r>
              <a:rPr lang="fr-BE" dirty="0" err="1"/>
              <a:t>Board</a:t>
            </a:r>
            <a:r>
              <a:rPr lang="fr-BE" dirty="0"/>
              <a:t> – </a:t>
            </a:r>
            <a:r>
              <a:rPr lang="fr-BE" dirty="0" err="1"/>
              <a:t>chaired</a:t>
            </a:r>
            <a:r>
              <a:rPr lang="fr-BE" dirty="0"/>
              <a:t> by </a:t>
            </a:r>
            <a:r>
              <a:rPr lang="fr-BE" dirty="0">
                <a:solidFill>
                  <a:srgbClr val="FF0000"/>
                </a:solidFill>
              </a:rPr>
              <a:t>Commission</a:t>
            </a:r>
          </a:p>
          <a:p>
            <a:r>
              <a:rPr lang="fr-BE" dirty="0"/>
              <a:t>Data </a:t>
            </a:r>
            <a:r>
              <a:rPr lang="fr-BE" dirty="0" err="1"/>
              <a:t>Governance</a:t>
            </a:r>
            <a:r>
              <a:rPr lang="fr-BE" dirty="0"/>
              <a:t> </a:t>
            </a:r>
            <a:r>
              <a:rPr lang="fr-BE" dirty="0" err="1"/>
              <a:t>Act</a:t>
            </a:r>
            <a:endParaRPr lang="fr-BE" dirty="0"/>
          </a:p>
          <a:p>
            <a:pPr lvl="1"/>
            <a:r>
              <a:rPr lang="fr-BE" dirty="0" err="1"/>
              <a:t>Competent</a:t>
            </a:r>
            <a:r>
              <a:rPr lang="fr-BE" dirty="0"/>
              <a:t> </a:t>
            </a:r>
            <a:r>
              <a:rPr lang="fr-BE" dirty="0" err="1"/>
              <a:t>authorities</a:t>
            </a:r>
            <a:r>
              <a:rPr lang="fr-BE" dirty="0"/>
              <a:t> + good administration</a:t>
            </a:r>
          </a:p>
          <a:p>
            <a:pPr lvl="1"/>
            <a:r>
              <a:rPr lang="fr-BE" dirty="0" err="1"/>
              <a:t>European</a:t>
            </a:r>
            <a:r>
              <a:rPr lang="fr-BE" dirty="0"/>
              <a:t> Data Innovation </a:t>
            </a:r>
            <a:r>
              <a:rPr lang="fr-BE" dirty="0" err="1"/>
              <a:t>Board</a:t>
            </a:r>
            <a:r>
              <a:rPr lang="fr-BE" dirty="0"/>
              <a:t> – </a:t>
            </a:r>
            <a:r>
              <a:rPr lang="fr-BE" dirty="0" err="1"/>
              <a:t>chaired</a:t>
            </a:r>
            <a:r>
              <a:rPr lang="fr-BE" dirty="0"/>
              <a:t> by </a:t>
            </a:r>
            <a:r>
              <a:rPr lang="fr-BE" dirty="0">
                <a:solidFill>
                  <a:srgbClr val="FF0000"/>
                </a:solidFill>
              </a:rPr>
              <a:t>Commission</a:t>
            </a:r>
          </a:p>
          <a:p>
            <a:r>
              <a:rPr lang="fr-BE" dirty="0"/>
              <a:t>Data </a:t>
            </a:r>
            <a:r>
              <a:rPr lang="fr-BE" dirty="0" err="1"/>
              <a:t>Act</a:t>
            </a:r>
            <a:endParaRPr lang="fr-BE" dirty="0"/>
          </a:p>
          <a:p>
            <a:pPr lvl="1"/>
            <a:r>
              <a:rPr lang="fr-BE" dirty="0" err="1"/>
              <a:t>Competent</a:t>
            </a:r>
            <a:r>
              <a:rPr lang="fr-BE" dirty="0"/>
              <a:t> </a:t>
            </a:r>
            <a:r>
              <a:rPr lang="fr-BE" dirty="0" err="1"/>
              <a:t>authorities</a:t>
            </a:r>
            <a:r>
              <a:rPr lang="fr-BE" dirty="0"/>
              <a:t> + ‘good administration’</a:t>
            </a:r>
          </a:p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2A805E-3341-4B26-8113-2CDD85088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1873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1510A-F370-48FA-BA78-4DD9929D4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err="1"/>
              <a:t>From</a:t>
            </a:r>
            <a:r>
              <a:rPr lang="fr-BE" dirty="0"/>
              <a:t> OSS to centralisation?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1E0420-ABE0-4C81-91F6-702B666F6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121275"/>
          </a:xfrm>
        </p:spPr>
        <p:txBody>
          <a:bodyPr>
            <a:normAutofit/>
          </a:bodyPr>
          <a:lstStyle/>
          <a:p>
            <a:r>
              <a:rPr lang="fr-BE" dirty="0" err="1"/>
              <a:t>Similarly</a:t>
            </a:r>
            <a:r>
              <a:rPr lang="fr-BE" dirty="0"/>
              <a:t> </a:t>
            </a:r>
            <a:r>
              <a:rPr lang="fr-BE" dirty="0" err="1"/>
              <a:t>structured</a:t>
            </a:r>
            <a:r>
              <a:rPr lang="fr-BE" dirty="0"/>
              <a:t> administrative </a:t>
            </a:r>
            <a:r>
              <a:rPr lang="fr-BE" dirty="0" err="1"/>
              <a:t>enforcement</a:t>
            </a:r>
            <a:r>
              <a:rPr lang="fr-BE" dirty="0"/>
              <a:t> </a:t>
            </a:r>
            <a:r>
              <a:rPr lang="fr-BE" dirty="0" err="1"/>
              <a:t>mechanisms</a:t>
            </a:r>
            <a:endParaRPr lang="fr-BE" dirty="0"/>
          </a:p>
          <a:p>
            <a:r>
              <a:rPr lang="fr-BE" dirty="0" err="1"/>
              <a:t>Despite</a:t>
            </a:r>
            <a:r>
              <a:rPr lang="fr-BE" dirty="0"/>
              <a:t> </a:t>
            </a:r>
            <a:r>
              <a:rPr lang="fr-BE" dirty="0" err="1"/>
              <a:t>similarities</a:t>
            </a:r>
            <a:r>
              <a:rPr lang="fr-BE" dirty="0"/>
              <a:t>, key </a:t>
            </a:r>
            <a:r>
              <a:rPr lang="fr-BE" dirty="0" err="1"/>
              <a:t>differences</a:t>
            </a:r>
            <a:endParaRPr lang="fr-BE" dirty="0"/>
          </a:p>
          <a:p>
            <a:pPr lvl="1"/>
            <a:r>
              <a:rPr lang="fr-BE" dirty="0"/>
              <a:t>OSS in GDPR v. </a:t>
            </a:r>
            <a:r>
              <a:rPr lang="fr-BE" i="1" dirty="0"/>
              <a:t>quasi-OSS</a:t>
            </a:r>
            <a:r>
              <a:rPr lang="fr-BE" dirty="0"/>
              <a:t> in DSA (absent </a:t>
            </a:r>
            <a:r>
              <a:rPr lang="fr-BE" dirty="0" err="1"/>
              <a:t>legal</a:t>
            </a:r>
            <a:r>
              <a:rPr lang="fr-BE" dirty="0"/>
              <a:t> rep.)</a:t>
            </a:r>
          </a:p>
          <a:p>
            <a:pPr lvl="1"/>
            <a:r>
              <a:rPr lang="fr-BE" dirty="0"/>
              <a:t>EDPB (GDPR) v. Commission (DSA) as </a:t>
            </a:r>
            <a:r>
              <a:rPr lang="fr-BE" dirty="0" err="1"/>
              <a:t>supervisory</a:t>
            </a:r>
            <a:r>
              <a:rPr lang="fr-BE" dirty="0"/>
              <a:t> dispute </a:t>
            </a:r>
            <a:r>
              <a:rPr lang="fr-BE" dirty="0" err="1"/>
              <a:t>resolution</a:t>
            </a:r>
            <a:r>
              <a:rPr lang="fr-BE" dirty="0"/>
              <a:t> body</a:t>
            </a:r>
          </a:p>
          <a:p>
            <a:pPr lvl="1"/>
            <a:r>
              <a:rPr lang="fr-BE" dirty="0"/>
              <a:t>Commission chairs DSA, AI, DGA </a:t>
            </a:r>
            <a:r>
              <a:rPr lang="fr-BE" dirty="0" err="1"/>
              <a:t>Boards</a:t>
            </a:r>
            <a:r>
              <a:rPr lang="fr-BE" dirty="0"/>
              <a:t> &lt;-&gt; GDPR</a:t>
            </a:r>
          </a:p>
          <a:p>
            <a:pPr lvl="1"/>
            <a:r>
              <a:rPr lang="fr-BE" dirty="0"/>
              <a:t>Commission can </a:t>
            </a:r>
            <a:r>
              <a:rPr lang="fr-BE" dirty="0" err="1"/>
              <a:t>directly</a:t>
            </a:r>
            <a:r>
              <a:rPr lang="fr-BE" dirty="0"/>
              <a:t> enforce </a:t>
            </a:r>
            <a:r>
              <a:rPr lang="fr-BE" dirty="0" err="1"/>
              <a:t>rules</a:t>
            </a:r>
            <a:r>
              <a:rPr lang="fr-BE" dirty="0"/>
              <a:t> </a:t>
            </a:r>
            <a:r>
              <a:rPr lang="fr-BE" dirty="0" err="1"/>
              <a:t>against</a:t>
            </a:r>
            <a:r>
              <a:rPr lang="fr-BE" dirty="0"/>
              <a:t> </a:t>
            </a:r>
            <a:r>
              <a:rPr lang="fr-BE" dirty="0" err="1"/>
              <a:t>very</a:t>
            </a:r>
            <a:r>
              <a:rPr lang="fr-BE" dirty="0"/>
              <a:t> large online platforms/</a:t>
            </a:r>
            <a:r>
              <a:rPr lang="fr-BE" dirty="0" err="1"/>
              <a:t>gatekeepers</a:t>
            </a:r>
            <a:r>
              <a:rPr lang="fr-BE" dirty="0"/>
              <a:t> &lt;-&gt; GDPR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279E40-4CC0-407D-B831-46A8FB9DD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2133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 err="1"/>
              <a:t>Thank</a:t>
            </a:r>
            <a:r>
              <a:rPr lang="fr-FR" sz="4000" b="1" dirty="0"/>
              <a:t> </a:t>
            </a:r>
            <a:r>
              <a:rPr lang="fr-FR" sz="4000" b="1" dirty="0" err="1"/>
              <a:t>you</a:t>
            </a:r>
            <a:r>
              <a:rPr lang="fr-FR" sz="4000" b="1" dirty="0"/>
              <a:t> for </a:t>
            </a:r>
            <a:r>
              <a:rPr lang="fr-FR" sz="4000" b="1" dirty="0" err="1"/>
              <a:t>your</a:t>
            </a:r>
            <a:r>
              <a:rPr lang="fr-FR" sz="4000" b="1" dirty="0"/>
              <a:t> attention!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096" y="283201"/>
            <a:ext cx="3657600" cy="17526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58920</TotalTime>
  <Words>288</Words>
  <Application>Microsoft Office PowerPoint</Application>
  <PresentationFormat>Affichage à l'écran (4:3)</PresentationFormat>
  <Paragraphs>50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Less OSS? Integrated enforcement structures in EU data protection, digital and AI regulation</vt:lpstr>
      <vt:lpstr>OSS?</vt:lpstr>
      <vt:lpstr>OSS?</vt:lpstr>
      <vt:lpstr>From OSS to centralisation?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969</cp:revision>
  <cp:lastPrinted>2018-01-31T18:47:21Z</cp:lastPrinted>
  <dcterms:created xsi:type="dcterms:W3CDTF">2014-10-20T14:43:26Z</dcterms:created>
  <dcterms:modified xsi:type="dcterms:W3CDTF">2024-04-26T07:30:54Z</dcterms:modified>
</cp:coreProperties>
</file>