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13.jpg" ContentType="image/png"/>
  <Override PartName="/ppt/notesSlides/notesSlide13.xml" ContentType="application/vnd.openxmlformats-officedocument.presentationml.notesSlide+xml"/>
  <Override PartName="/ppt/media/image14.jpg" ContentType="image/png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7" r:id="rId2"/>
    <p:sldId id="259" r:id="rId3"/>
    <p:sldId id="260" r:id="rId4"/>
    <p:sldId id="261" r:id="rId5"/>
    <p:sldId id="291" r:id="rId6"/>
    <p:sldId id="262" r:id="rId7"/>
    <p:sldId id="320" r:id="rId8"/>
    <p:sldId id="319" r:id="rId9"/>
    <p:sldId id="321" r:id="rId10"/>
    <p:sldId id="317" r:id="rId11"/>
    <p:sldId id="323" r:id="rId12"/>
    <p:sldId id="312" r:id="rId13"/>
    <p:sldId id="314" r:id="rId14"/>
    <p:sldId id="316" r:id="rId15"/>
    <p:sldId id="322" r:id="rId16"/>
    <p:sldId id="315" r:id="rId17"/>
    <p:sldId id="324" r:id="rId18"/>
    <p:sldId id="264" r:id="rId19"/>
    <p:sldId id="328" r:id="rId20"/>
    <p:sldId id="326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AEE42-3AC2-4136-AB29-8F39BCEF4C68}" type="datetimeFigureOut">
              <a:rPr lang="fr-BE" smtClean="0"/>
              <a:t>29-04-22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D955D-DDEC-4915-B447-EDC0AF315E1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362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" name="Google Shape;4200;g112b87e8ee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1" name="Google Shape;4201;g112b87e8ee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301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102154ad93_0_1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9" name="Google Shape;1409;g1102154ad93_0_1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6520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102154ad93_0_1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9" name="Google Shape;1409;g1102154ad93_0_1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4421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102154ad93_0_1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9" name="Google Shape;1409;g1102154ad93_0_1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2553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102154ad93_0_1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9" name="Google Shape;1409;g1102154ad93_0_1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0021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102154ad93_0_1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9" name="Google Shape;1409;g1102154ad93_0_1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3533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102154ad93_0_1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9" name="Google Shape;1409;g1102154ad93_0_1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902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102154ad93_0_1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9" name="Google Shape;1409;g1102154ad93_0_1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2149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102154ad93_0_1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9" name="Google Shape;1409;g1102154ad93_0_1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972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1102154ad93_0_18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1102154ad93_0_18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1102154ad93_0_18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1102154ad93_0_18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4587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11a8601fd3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111a8601fd3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11a8601fd3_0_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111a8601fd3_0_7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1102154ad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1102154ad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1102154ad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1102154ad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6076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g1102154ad93_0_8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7" name="Google Shape;1317;g1102154ad93_0_8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102154ad93_0_1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9" name="Google Shape;1409;g1102154ad93_0_1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815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102154ad93_0_1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9" name="Google Shape;1409;g1102154ad93_0_1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6031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102154ad93_0_1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9" name="Google Shape;1409;g1102154ad93_0_1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6152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5ED49F-CA8E-4523-90D5-30412FD06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7EE8A58-17E9-4BBB-B4E4-DC5FEE40D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194C47-98A4-4C49-B059-5960B78A9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2F1A-DBD4-4CFA-BE2B-75EE39E4C188}" type="datetimeFigureOut">
              <a:rPr lang="fr-BE" smtClean="0"/>
              <a:t>29-04-22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DC01E9-6EB8-4647-B1ED-D53F4555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560565-1275-4113-803D-27C7DBC4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32D0-B14F-49E9-948A-C0A4C31F36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89296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6BED86-BDA8-43EE-8FE0-59DF0B1F0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90BA3C-EE5F-456F-9B57-EBD085A07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40314F-4F91-4540-9A9A-517552F58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2F1A-DBD4-4CFA-BE2B-75EE39E4C188}" type="datetimeFigureOut">
              <a:rPr lang="fr-BE" smtClean="0"/>
              <a:t>29-04-22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A0B094-C186-401D-854F-1A9DE12A0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6FE730-8CB8-4FE2-AA1A-F8EDA4790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32D0-B14F-49E9-948A-C0A4C31F36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5764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C106438-BA47-43B2-8D9B-DAF2C6021A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99F2B47-A78A-45DD-9CB6-F486913A2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6F45D3-1239-4EB7-93AB-4F1581759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2F1A-DBD4-4CFA-BE2B-75EE39E4C188}" type="datetimeFigureOut">
              <a:rPr lang="fr-BE" smtClean="0"/>
              <a:t>29-04-22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1DA7A6-F50A-43AF-8AC6-576CCE3B1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AC7D52-EBB2-4682-9CD3-2D1C2F8AC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32D0-B14F-49E9-948A-C0A4C31F36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9096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D537C5-8E14-42BF-8C03-D42F4D91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3688B0-45AD-4250-A707-DA64C9CDD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54E1A9-3403-45BF-85B5-B89924446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2F1A-DBD4-4CFA-BE2B-75EE39E4C188}" type="datetimeFigureOut">
              <a:rPr lang="fr-BE" smtClean="0"/>
              <a:t>29-04-22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6971F0-F3EA-43D5-B96E-8BAE201BD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8A45EB-18E4-4118-96FD-6648E2380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32D0-B14F-49E9-948A-C0A4C31F36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6633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48D0B-868F-4E3D-8BC9-17FBCE91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3EFCF3-2D14-4B2B-B543-350DDBF29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53D37E-3A6C-4373-8330-D83F1C08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2F1A-DBD4-4CFA-BE2B-75EE39E4C188}" type="datetimeFigureOut">
              <a:rPr lang="fr-BE" smtClean="0"/>
              <a:t>29-04-22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F05C35-CBC3-4921-BB04-4BD84D6A9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4A28E2-D879-43E2-9D3F-8246D0CC5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32D0-B14F-49E9-948A-C0A4C31F36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5904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83C2C4-6260-43B8-8204-4BF0CC370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88AEE3-714E-4725-BAE8-2CB0064724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464C30D-7CB6-4640-A697-EDC56B6B6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B5FE25-022E-438B-994B-6D10C5420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2F1A-DBD4-4CFA-BE2B-75EE39E4C188}" type="datetimeFigureOut">
              <a:rPr lang="fr-BE" smtClean="0"/>
              <a:t>29-04-22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124BF6-8DF3-4872-AD63-D81A00297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EE87D0-ECCA-4587-9584-FB02606C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32D0-B14F-49E9-948A-C0A4C31F36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2187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91B8D-E829-4B49-8C44-F6D248F4F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25B6E4-6BD0-443D-AF39-FD2DF6E5A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D3E08A-9BF0-436C-BA55-07B2FB11F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FBD3D83-54E4-43C5-9818-E3B030FD9D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2DADD85-9589-4A8A-B46C-3046626DA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69158AA-52D0-4414-8D54-036328FDE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2F1A-DBD4-4CFA-BE2B-75EE39E4C188}" type="datetimeFigureOut">
              <a:rPr lang="fr-BE" smtClean="0"/>
              <a:t>29-04-22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36EC339-1C06-40CC-B57B-40423E18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B8C4B31-29A1-4502-9790-3C223130C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32D0-B14F-49E9-948A-C0A4C31F36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7029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355E6A-1AB4-4F66-B507-C737B282B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958E089-E664-45CE-A967-6C8163BC5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2F1A-DBD4-4CFA-BE2B-75EE39E4C188}" type="datetimeFigureOut">
              <a:rPr lang="fr-BE" smtClean="0"/>
              <a:t>29-04-22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A2B65AD-655F-4CEE-9D80-B0D29229B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F294C7-322B-49D0-85E1-0B3C4E95F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32D0-B14F-49E9-948A-C0A4C31F36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3156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070BE29-5224-42DB-B302-F2E7EE65A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2F1A-DBD4-4CFA-BE2B-75EE39E4C188}" type="datetimeFigureOut">
              <a:rPr lang="fr-BE" smtClean="0"/>
              <a:t>29-04-22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27E6948-A2B1-4B4B-89E0-0590DD1B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F31AA0-FD90-481F-B621-DB666384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32D0-B14F-49E9-948A-C0A4C31F36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725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E14F95-DCA6-4C26-AA52-48A39289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4FE842-93A7-4325-97E7-7498717D9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910F1A-84AE-4CE3-B7FF-C2D938078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B3E3AD6-78BF-4C3B-BE64-3A8028A10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2F1A-DBD4-4CFA-BE2B-75EE39E4C188}" type="datetimeFigureOut">
              <a:rPr lang="fr-BE" smtClean="0"/>
              <a:t>29-04-22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B2457F-01A5-45D9-95EE-26B23A87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BE0B70-027B-4854-A634-55A36A8E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32D0-B14F-49E9-948A-C0A4C31F36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2526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E4F53-27F8-48E7-B933-85857ACB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EA2BBE1-1233-4584-A209-3E29A5846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0F95EC1-06B2-4FC3-9485-3388E7BAA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9FF5DF-F94E-411C-A112-55F0ADDBD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2F1A-DBD4-4CFA-BE2B-75EE39E4C188}" type="datetimeFigureOut">
              <a:rPr lang="fr-BE" smtClean="0"/>
              <a:t>29-04-22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32D49D2-ABBA-4497-B770-DB77B2D14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4481F5-986A-45C3-A32F-E050BC6B8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32D0-B14F-49E9-948A-C0A4C31F36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6627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ED6D1F0-E1DA-496E-99F5-BFA54D21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DA2927-9E55-4546-8E85-7558650F1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EB9E33-6DA5-4A24-BBFC-59C6A0A3B9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E2F1A-DBD4-4CFA-BE2B-75EE39E4C188}" type="datetimeFigureOut">
              <a:rPr lang="fr-BE" smtClean="0"/>
              <a:t>29-04-22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239637-644A-4E71-BE51-F0B87EA79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8869ED-F9DC-467B-B7AE-C8C30FFE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332D0-B14F-49E9-948A-C0A4C31F36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9281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Alexis.messina@hel.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Alexis.messina@uliege.be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oi.org/10.1186/s13690-022-00801-w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withvr.uliege.be/sarswar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doi.org/10.1111/tbed.14280" TargetMode="External"/><Relationship Id="rId4" Type="http://schemas.openxmlformats.org/officeDocument/2006/relationships/hyperlink" Target="https://doi.org/10.1186/s13690-022-00801-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Shape 4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6;p15">
            <a:extLst>
              <a:ext uri="{FF2B5EF4-FFF2-40B4-BE49-F238E27FC236}">
                <a16:creationId xmlns:a16="http://schemas.microsoft.com/office/drawing/2014/main" id="{46490152-4C94-4C81-9064-9798CB6BFF6A}"/>
              </a:ext>
            </a:extLst>
          </p:cNvPr>
          <p:cNvSpPr txBox="1">
            <a:spLocks/>
          </p:cNvSpPr>
          <p:nvPr/>
        </p:nvSpPr>
        <p:spPr>
          <a:xfrm>
            <a:off x="6096001" y="2222998"/>
            <a:ext cx="5725914" cy="182975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3600" dirty="0">
                <a:solidFill>
                  <a:schemeClr val="bg1"/>
                </a:solidFill>
                <a:latin typeface="Fira Sans Extra Condensed" panose="020B0503050000020004" pitchFamily="34" charset="0"/>
              </a:rPr>
              <a:t>Le jeu vidéo comme outil  pédagogique, de sensibilisation et de recherche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E676B0B-C7E7-4F1C-BECF-49C26D873652}"/>
              </a:ext>
            </a:extLst>
          </p:cNvPr>
          <p:cNvSpPr txBox="1"/>
          <p:nvPr/>
        </p:nvSpPr>
        <p:spPr>
          <a:xfrm>
            <a:off x="9338954" y="5915499"/>
            <a:ext cx="2590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 err="1">
                <a:solidFill>
                  <a:schemeClr val="bg1"/>
                </a:solidFill>
                <a:latin typeface="Fira Sans Extra Condensed" panose="020B0503050000020004" pitchFamily="34" charset="0"/>
              </a:rPr>
              <a:t>Formapéro</a:t>
            </a:r>
            <a:r>
              <a:rPr lang="fr-FR" sz="1600" dirty="0">
                <a:solidFill>
                  <a:schemeClr val="bg1"/>
                </a:solidFill>
                <a:latin typeface="Fira Sans Extra Condensed" panose="020B0503050000020004" pitchFamily="34" charset="0"/>
              </a:rPr>
              <a:t> du 28 avril 2022</a:t>
            </a:r>
          </a:p>
          <a:p>
            <a:pPr algn="r"/>
            <a:r>
              <a:rPr lang="fr-FR" sz="1600" dirty="0">
                <a:solidFill>
                  <a:schemeClr val="bg1"/>
                </a:solidFill>
                <a:latin typeface="Fira Sans Extra Condensed" panose="020B0503050000020004" pitchFamily="34" charset="0"/>
              </a:rPr>
              <a:t>Haute Ecole de la Ville de Liège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406D5C-A1F2-43D4-9901-393D0430A7AF}"/>
              </a:ext>
            </a:extLst>
          </p:cNvPr>
          <p:cNvSpPr/>
          <p:nvPr/>
        </p:nvSpPr>
        <p:spPr>
          <a:xfrm>
            <a:off x="0" y="5766318"/>
            <a:ext cx="4697835" cy="9249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0FB1AF-AECF-49A2-B559-C633453EF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72" y="5975527"/>
            <a:ext cx="1464896" cy="64089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B3BD93E-7B41-4255-9618-D619DCEA2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574" y="5850404"/>
            <a:ext cx="2766936" cy="76601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04B1C63-2DC5-45E6-A487-8F24978E09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758"/>
          <a:stretch/>
        </p:blipFill>
        <p:spPr>
          <a:xfrm>
            <a:off x="370085" y="399245"/>
            <a:ext cx="5725915" cy="5013699"/>
          </a:xfrm>
          <a:prstGeom prst="rect">
            <a:avLst/>
          </a:prstGeom>
        </p:spPr>
      </p:pic>
      <p:sp>
        <p:nvSpPr>
          <p:cNvPr id="11" name="Google Shape;47;p15">
            <a:extLst>
              <a:ext uri="{FF2B5EF4-FFF2-40B4-BE49-F238E27FC236}">
                <a16:creationId xmlns:a16="http://schemas.microsoft.com/office/drawing/2014/main" id="{9892AC05-D160-4F84-B3FC-C01F544BDFC8}"/>
              </a:ext>
            </a:extLst>
          </p:cNvPr>
          <p:cNvSpPr txBox="1">
            <a:spLocks/>
          </p:cNvSpPr>
          <p:nvPr/>
        </p:nvSpPr>
        <p:spPr>
          <a:xfrm>
            <a:off x="6095999" y="3951905"/>
            <a:ext cx="5833729" cy="57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867" dirty="0">
                <a:solidFill>
                  <a:schemeClr val="bg1"/>
                </a:solidFill>
                <a:latin typeface="Fira Sans Extra Condensed" panose="020B0503050000020004" pitchFamily="34" charset="0"/>
              </a:rPr>
              <a:t>Présentation du </a:t>
            </a:r>
            <a:r>
              <a:rPr lang="fr-FR" sz="1867" dirty="0" err="1">
                <a:solidFill>
                  <a:schemeClr val="bg1"/>
                </a:solidFill>
                <a:latin typeface="Fira Sans Extra Condensed" panose="020B0503050000020004" pitchFamily="34" charset="0"/>
              </a:rPr>
              <a:t>serious</a:t>
            </a:r>
            <a:r>
              <a:rPr lang="fr-FR" sz="1867" dirty="0">
                <a:solidFill>
                  <a:schemeClr val="bg1"/>
                </a:solidFill>
                <a:latin typeface="Fira Sans Extra Condensed" panose="020B0503050000020004" pitchFamily="34" charset="0"/>
              </a:rPr>
              <a:t> </a:t>
            </a:r>
            <a:r>
              <a:rPr lang="fr-FR" sz="1867" dirty="0" err="1">
                <a:solidFill>
                  <a:schemeClr val="bg1"/>
                </a:solidFill>
                <a:latin typeface="Fira Sans Extra Condensed" panose="020B0503050000020004" pitchFamily="34" charset="0"/>
              </a:rPr>
              <a:t>game</a:t>
            </a:r>
            <a:r>
              <a:rPr lang="fr-FR" sz="1867" dirty="0">
                <a:solidFill>
                  <a:schemeClr val="bg1"/>
                </a:solidFill>
                <a:latin typeface="Fira Sans Extra Condensed" panose="020B0503050000020004" pitchFamily="34" charset="0"/>
              </a:rPr>
              <a:t> pour smartphone « Sars Wars »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4568E3B-DE36-4504-B92E-430283E2B4B7}"/>
              </a:ext>
            </a:extLst>
          </p:cNvPr>
          <p:cNvSpPr txBox="1"/>
          <p:nvPr/>
        </p:nvSpPr>
        <p:spPr>
          <a:xfrm>
            <a:off x="234466" y="166762"/>
            <a:ext cx="21997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Fira Sans Extra Condensed" panose="020B0503050000020004" pitchFamily="34" charset="0"/>
              </a:rPr>
              <a:t>Alexis Messina</a:t>
            </a:r>
          </a:p>
          <a:p>
            <a:r>
              <a:rPr lang="fr-FR" sz="1600" dirty="0">
                <a:solidFill>
                  <a:schemeClr val="bg1"/>
                </a:solidFill>
                <a:latin typeface="Fira Sans Extra Condensed" panose="020B05030500000200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Alexis.messina@uliege.be</a:t>
            </a:r>
            <a:endParaRPr lang="fr-FR" sz="1600" dirty="0">
              <a:solidFill>
                <a:schemeClr val="bg1"/>
              </a:solidFill>
              <a:latin typeface="Fira Sans Extra Condensed" panose="020B0503050000020004" pitchFamily="34" charset="0"/>
            </a:endParaRPr>
          </a:p>
          <a:p>
            <a:r>
              <a:rPr lang="fr-FR" sz="1600" dirty="0">
                <a:solidFill>
                  <a:schemeClr val="bg1"/>
                </a:solidFill>
                <a:latin typeface="Fira Sans Extra Condensed" panose="020B05030500000200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Alexis.messina@hel.be</a:t>
            </a:r>
            <a:endParaRPr lang="fr-FR" sz="1600" dirty="0">
              <a:solidFill>
                <a:schemeClr val="bg1"/>
              </a:solidFill>
              <a:latin typeface="Fira Sans Extra Condensed" panose="020B0503050000020004" pitchFamily="34" charset="0"/>
            </a:endParaRPr>
          </a:p>
          <a:p>
            <a:pPr algn="r"/>
            <a:endParaRPr lang="fr-FR" sz="1600" dirty="0">
              <a:solidFill>
                <a:schemeClr val="bg1"/>
              </a:solidFill>
              <a:latin typeface="Fira Sans Extra Condensed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810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5281448-8C37-402A-BF58-CCFAB0243AC4}"/>
              </a:ext>
            </a:extLst>
          </p:cNvPr>
          <p:cNvCxnSpPr/>
          <p:nvPr/>
        </p:nvCxnSpPr>
        <p:spPr>
          <a:xfrm flipH="1">
            <a:off x="6221981" y="2450357"/>
            <a:ext cx="2155152" cy="203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863CC57-AE32-4B43-8589-C283B732748D}"/>
              </a:ext>
            </a:extLst>
          </p:cNvPr>
          <p:cNvCxnSpPr>
            <a:cxnSpLocks/>
          </p:cNvCxnSpPr>
          <p:nvPr/>
        </p:nvCxnSpPr>
        <p:spPr>
          <a:xfrm>
            <a:off x="8377134" y="2450357"/>
            <a:ext cx="1988897" cy="203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E0FD4F01-EEDB-4E79-8CA7-40B8B201A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464" y="976781"/>
            <a:ext cx="2241835" cy="49818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45093A3B-A0AC-40E6-9000-D52F23AE37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532" y="975429"/>
            <a:ext cx="2241835" cy="49818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6B5E1231-F67D-4C23-BA05-1BF8E698D6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75429"/>
            <a:ext cx="2241835" cy="49818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oogle Shape;486;p18">
            <a:extLst>
              <a:ext uri="{FF2B5EF4-FFF2-40B4-BE49-F238E27FC236}">
                <a16:creationId xmlns:a16="http://schemas.microsoft.com/office/drawing/2014/main" id="{6BC1A86A-E72D-4B65-9C16-542738391FBA}"/>
              </a:ext>
            </a:extLst>
          </p:cNvPr>
          <p:cNvGrpSpPr/>
          <p:nvPr/>
        </p:nvGrpSpPr>
        <p:grpSpPr>
          <a:xfrm>
            <a:off x="8757560" y="1813565"/>
            <a:ext cx="2756089" cy="3329075"/>
            <a:chOff x="6716049" y="1333885"/>
            <a:chExt cx="1970726" cy="1346047"/>
          </a:xfrm>
          <a:solidFill>
            <a:schemeClr val="bg1">
              <a:lumMod val="50000"/>
            </a:schemeClr>
          </a:solidFill>
        </p:grpSpPr>
        <p:sp>
          <p:nvSpPr>
            <p:cNvPr id="15" name="Google Shape;487;p18">
              <a:extLst>
                <a:ext uri="{FF2B5EF4-FFF2-40B4-BE49-F238E27FC236}">
                  <a16:creationId xmlns:a16="http://schemas.microsoft.com/office/drawing/2014/main" id="{1877BE02-D683-4DFB-B68E-FD2667CFEB2E}"/>
                </a:ext>
              </a:extLst>
            </p:cNvPr>
            <p:cNvSpPr txBox="1"/>
            <p:nvPr/>
          </p:nvSpPr>
          <p:spPr>
            <a:xfrm>
              <a:off x="6716075" y="1580674"/>
              <a:ext cx="1970700" cy="1051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" name="Google Shape;488;p18">
              <a:extLst>
                <a:ext uri="{FF2B5EF4-FFF2-40B4-BE49-F238E27FC236}">
                  <a16:creationId xmlns:a16="http://schemas.microsoft.com/office/drawing/2014/main" id="{EA23586C-68C3-4CA6-82F8-C5EECB1B81C5}"/>
                </a:ext>
              </a:extLst>
            </p:cNvPr>
            <p:cNvSpPr txBox="1"/>
            <p:nvPr/>
          </p:nvSpPr>
          <p:spPr>
            <a:xfrm>
              <a:off x="6716050" y="1581075"/>
              <a:ext cx="1970700" cy="371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Jeu de cartes</a:t>
              </a:r>
              <a:endParaRPr sz="24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" name="Google Shape;489;p18">
              <a:extLst>
                <a:ext uri="{FF2B5EF4-FFF2-40B4-BE49-F238E27FC236}">
                  <a16:creationId xmlns:a16="http://schemas.microsoft.com/office/drawing/2014/main" id="{745F5DA6-4366-4377-A145-8287802D7465}"/>
                </a:ext>
              </a:extLst>
            </p:cNvPr>
            <p:cNvSpPr txBox="1"/>
            <p:nvPr/>
          </p:nvSpPr>
          <p:spPr>
            <a:xfrm>
              <a:off x="6716049" y="2442274"/>
              <a:ext cx="1970700" cy="23765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067" b="1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R0 = Sars-cov2 / I = 25.000</a:t>
              </a:r>
            </a:p>
            <a:p>
              <a:pPr algn="ctr"/>
              <a:r>
                <a:rPr lang="en" sz="1067" b="1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Développé sur Unity à l’ULiège</a:t>
              </a:r>
              <a:endParaRPr sz="1067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" name="Google Shape;490;p18">
              <a:extLst>
                <a:ext uri="{FF2B5EF4-FFF2-40B4-BE49-F238E27FC236}">
                  <a16:creationId xmlns:a16="http://schemas.microsoft.com/office/drawing/2014/main" id="{F4FD5FEC-2D37-461E-88CF-2754016974C7}"/>
                </a:ext>
              </a:extLst>
            </p:cNvPr>
            <p:cNvSpPr txBox="1"/>
            <p:nvPr/>
          </p:nvSpPr>
          <p:spPr>
            <a:xfrm>
              <a:off x="6716075" y="1952474"/>
              <a:ext cx="1970700" cy="53252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 algn="ctr"/>
              <a:r>
                <a:rPr lang="en" sz="2133" b="1" dirty="0">
                  <a:solidFill>
                    <a:schemeClr val="bg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Simulation de gestion d’une pandémie</a:t>
              </a:r>
              <a:endParaRPr sz="2133" b="1" dirty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" name="Google Shape;491;p18">
              <a:extLst>
                <a:ext uri="{FF2B5EF4-FFF2-40B4-BE49-F238E27FC236}">
                  <a16:creationId xmlns:a16="http://schemas.microsoft.com/office/drawing/2014/main" id="{4DCA6FEB-5B9A-4B4C-B7DB-5D5A2431799E}"/>
                </a:ext>
              </a:extLst>
            </p:cNvPr>
            <p:cNvSpPr txBox="1"/>
            <p:nvPr/>
          </p:nvSpPr>
          <p:spPr>
            <a:xfrm>
              <a:off x="6716050" y="1333885"/>
              <a:ext cx="1970700" cy="24719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133" b="1" dirty="0">
                  <a:solidFill>
                    <a:schemeClr val="bg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Jeu de gestion</a:t>
              </a:r>
              <a:endParaRPr sz="2133" b="1" dirty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BFAF6C2F-B65E-4F4A-B892-300756CD897C}"/>
              </a:ext>
            </a:extLst>
          </p:cNvPr>
          <p:cNvSpPr txBox="1"/>
          <p:nvPr/>
        </p:nvSpPr>
        <p:spPr>
          <a:xfrm>
            <a:off x="11554294" y="6485681"/>
            <a:ext cx="48992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11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F9BF90D-CA15-4FB4-9621-CF40BF478045}"/>
              </a:ext>
            </a:extLst>
          </p:cNvPr>
          <p:cNvSpPr txBox="1"/>
          <p:nvPr/>
        </p:nvSpPr>
        <p:spPr>
          <a:xfrm>
            <a:off x="147780" y="6485680"/>
            <a:ext cx="1131954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 err="1">
                <a:solidFill>
                  <a:schemeClr val="tx2">
                    <a:lumMod val="50000"/>
                  </a:schemeClr>
                </a:solidFill>
              </a:rPr>
              <a:t>Formapéro</a:t>
            </a:r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 du 28 avril 2022 – Haute Ecole de la Ville de Liège				JV : péda, sensibilisation et recherche– Alexis Messina (alexis.messina@uliege.be)</a:t>
            </a:r>
          </a:p>
        </p:txBody>
      </p:sp>
    </p:spTree>
    <p:extLst>
      <p:ext uri="{BB962C8B-B14F-4D97-AF65-F5344CB8AC3E}">
        <p14:creationId xmlns:p14="http://schemas.microsoft.com/office/powerpoint/2010/main" val="2606853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5281448-8C37-402A-BF58-CCFAB0243AC4}"/>
              </a:ext>
            </a:extLst>
          </p:cNvPr>
          <p:cNvCxnSpPr/>
          <p:nvPr/>
        </p:nvCxnSpPr>
        <p:spPr>
          <a:xfrm flipH="1">
            <a:off x="6221981" y="2450357"/>
            <a:ext cx="2155152" cy="203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863CC57-AE32-4B43-8589-C283B732748D}"/>
              </a:ext>
            </a:extLst>
          </p:cNvPr>
          <p:cNvCxnSpPr>
            <a:cxnSpLocks/>
          </p:cNvCxnSpPr>
          <p:nvPr/>
        </p:nvCxnSpPr>
        <p:spPr>
          <a:xfrm>
            <a:off x="8377134" y="2450357"/>
            <a:ext cx="1988897" cy="203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FC0A78-7E7A-488F-9812-F82FDAF3F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19151"/>
            <a:ext cx="101600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148FBF2-774E-4045-94F9-6B3C077819DC}"/>
              </a:ext>
            </a:extLst>
          </p:cNvPr>
          <p:cNvSpPr txBox="1"/>
          <p:nvPr/>
        </p:nvSpPr>
        <p:spPr>
          <a:xfrm>
            <a:off x="11554294" y="6485681"/>
            <a:ext cx="48992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12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348ADA-BA9D-488F-B058-FCC108F8672D}"/>
              </a:ext>
            </a:extLst>
          </p:cNvPr>
          <p:cNvSpPr txBox="1"/>
          <p:nvPr/>
        </p:nvSpPr>
        <p:spPr>
          <a:xfrm>
            <a:off x="147780" y="6485680"/>
            <a:ext cx="1131954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 err="1">
                <a:solidFill>
                  <a:schemeClr val="tx2">
                    <a:lumMod val="50000"/>
                  </a:schemeClr>
                </a:solidFill>
              </a:rPr>
              <a:t>Formapéro</a:t>
            </a:r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 du 28 avril 2022 – Haute Ecole de la Ville de Liège				JV : péda, sensibilisation et recherche– Alexis Messina (alexis.messina@uliege.be)</a:t>
            </a:r>
          </a:p>
        </p:txBody>
      </p:sp>
    </p:spTree>
    <p:extLst>
      <p:ext uri="{BB962C8B-B14F-4D97-AF65-F5344CB8AC3E}">
        <p14:creationId xmlns:p14="http://schemas.microsoft.com/office/powerpoint/2010/main" val="417844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5281448-8C37-402A-BF58-CCFAB0243AC4}"/>
              </a:ext>
            </a:extLst>
          </p:cNvPr>
          <p:cNvCxnSpPr/>
          <p:nvPr/>
        </p:nvCxnSpPr>
        <p:spPr>
          <a:xfrm flipH="1">
            <a:off x="6221981" y="2450357"/>
            <a:ext cx="2155152" cy="203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863CC57-AE32-4B43-8589-C283B732748D}"/>
              </a:ext>
            </a:extLst>
          </p:cNvPr>
          <p:cNvCxnSpPr>
            <a:cxnSpLocks/>
          </p:cNvCxnSpPr>
          <p:nvPr/>
        </p:nvCxnSpPr>
        <p:spPr>
          <a:xfrm>
            <a:off x="8377134" y="2450357"/>
            <a:ext cx="1988897" cy="203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A60A1901-877B-4C9F-8858-DDF102E4A6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" b="2612"/>
          <a:stretch/>
        </p:blipFill>
        <p:spPr>
          <a:xfrm>
            <a:off x="2486246" y="746830"/>
            <a:ext cx="7367289" cy="512738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80BC22D-0F65-4093-9FBF-3003FCB9882A}"/>
              </a:ext>
            </a:extLst>
          </p:cNvPr>
          <p:cNvSpPr txBox="1"/>
          <p:nvPr/>
        </p:nvSpPr>
        <p:spPr>
          <a:xfrm>
            <a:off x="11554294" y="6485681"/>
            <a:ext cx="48992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13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5BD6EB1-1B82-4BAF-A9BE-DFCE926EF956}"/>
              </a:ext>
            </a:extLst>
          </p:cNvPr>
          <p:cNvSpPr txBox="1"/>
          <p:nvPr/>
        </p:nvSpPr>
        <p:spPr>
          <a:xfrm>
            <a:off x="147780" y="6485680"/>
            <a:ext cx="1131954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 err="1">
                <a:solidFill>
                  <a:schemeClr val="tx2">
                    <a:lumMod val="50000"/>
                  </a:schemeClr>
                </a:solidFill>
              </a:rPr>
              <a:t>Formapéro</a:t>
            </a:r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 du 28 avril 2022 – Haute Ecole de la Ville de Liège				JV : péda, sensibilisation et recherche– Alexis Messina (alexis.messina@uliege.be)</a:t>
            </a:r>
          </a:p>
        </p:txBody>
      </p:sp>
    </p:spTree>
    <p:extLst>
      <p:ext uri="{BB962C8B-B14F-4D97-AF65-F5344CB8AC3E}">
        <p14:creationId xmlns:p14="http://schemas.microsoft.com/office/powerpoint/2010/main" val="2443768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5281448-8C37-402A-BF58-CCFAB0243AC4}"/>
              </a:ext>
            </a:extLst>
          </p:cNvPr>
          <p:cNvCxnSpPr/>
          <p:nvPr/>
        </p:nvCxnSpPr>
        <p:spPr>
          <a:xfrm flipH="1">
            <a:off x="6221981" y="2450357"/>
            <a:ext cx="2155152" cy="203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863CC57-AE32-4B43-8589-C283B732748D}"/>
              </a:ext>
            </a:extLst>
          </p:cNvPr>
          <p:cNvCxnSpPr>
            <a:cxnSpLocks/>
          </p:cNvCxnSpPr>
          <p:nvPr/>
        </p:nvCxnSpPr>
        <p:spPr>
          <a:xfrm>
            <a:off x="8377134" y="2450357"/>
            <a:ext cx="1988897" cy="203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1C7173E1-FFFC-4445-A78C-8623C5FBF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978" y="339906"/>
            <a:ext cx="7746045" cy="56933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D55E334-616B-4D25-8686-5E54AC010E7F}"/>
              </a:ext>
            </a:extLst>
          </p:cNvPr>
          <p:cNvSpPr txBox="1"/>
          <p:nvPr/>
        </p:nvSpPr>
        <p:spPr>
          <a:xfrm>
            <a:off x="11554294" y="6485681"/>
            <a:ext cx="48992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14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FB31A98-9433-4EA1-934A-D8BD731616D0}"/>
              </a:ext>
            </a:extLst>
          </p:cNvPr>
          <p:cNvSpPr txBox="1"/>
          <p:nvPr/>
        </p:nvSpPr>
        <p:spPr>
          <a:xfrm>
            <a:off x="147780" y="6485680"/>
            <a:ext cx="1131954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 err="1">
                <a:solidFill>
                  <a:schemeClr val="tx2">
                    <a:lumMod val="50000"/>
                  </a:schemeClr>
                </a:solidFill>
              </a:rPr>
              <a:t>Formapéro</a:t>
            </a:r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 du 28 avril 2022 – Haute Ecole de la Ville de Liège				JV : péda, sensibilisation et recherche– Alexis Messina (alexis.messina@uliege.be)</a:t>
            </a:r>
          </a:p>
        </p:txBody>
      </p:sp>
    </p:spTree>
    <p:extLst>
      <p:ext uri="{BB962C8B-B14F-4D97-AF65-F5344CB8AC3E}">
        <p14:creationId xmlns:p14="http://schemas.microsoft.com/office/powerpoint/2010/main" val="2116982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5281448-8C37-402A-BF58-CCFAB0243AC4}"/>
              </a:ext>
            </a:extLst>
          </p:cNvPr>
          <p:cNvCxnSpPr/>
          <p:nvPr/>
        </p:nvCxnSpPr>
        <p:spPr>
          <a:xfrm flipH="1">
            <a:off x="6221981" y="2450357"/>
            <a:ext cx="2155152" cy="203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863CC57-AE32-4B43-8589-C283B732748D}"/>
              </a:ext>
            </a:extLst>
          </p:cNvPr>
          <p:cNvCxnSpPr>
            <a:cxnSpLocks/>
          </p:cNvCxnSpPr>
          <p:nvPr/>
        </p:nvCxnSpPr>
        <p:spPr>
          <a:xfrm>
            <a:off x="8377134" y="2450357"/>
            <a:ext cx="1988897" cy="203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746A88DD-6C6F-4E55-B7F1-1776FC916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113" y="314571"/>
            <a:ext cx="6051556" cy="564307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DF2591C-CF87-40A2-A171-4BC704D0913D}"/>
              </a:ext>
            </a:extLst>
          </p:cNvPr>
          <p:cNvSpPr txBox="1"/>
          <p:nvPr/>
        </p:nvSpPr>
        <p:spPr>
          <a:xfrm>
            <a:off x="11554294" y="6485681"/>
            <a:ext cx="48992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15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6DEDC9F-ECC7-4F28-ADF3-7272DA02C210}"/>
              </a:ext>
            </a:extLst>
          </p:cNvPr>
          <p:cNvSpPr txBox="1"/>
          <p:nvPr/>
        </p:nvSpPr>
        <p:spPr>
          <a:xfrm>
            <a:off x="147780" y="6485680"/>
            <a:ext cx="1131954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 err="1">
                <a:solidFill>
                  <a:schemeClr val="tx2">
                    <a:lumMod val="50000"/>
                  </a:schemeClr>
                </a:solidFill>
              </a:rPr>
              <a:t>Formapéro</a:t>
            </a:r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 du 28 avril 2022 – Haute Ecole de la Ville de Liège				JV : péda, sensibilisation et recherche– Alexis Messina (alexis.messina@uliege.be)</a:t>
            </a:r>
          </a:p>
        </p:txBody>
      </p:sp>
    </p:spTree>
    <p:extLst>
      <p:ext uri="{BB962C8B-B14F-4D97-AF65-F5344CB8AC3E}">
        <p14:creationId xmlns:p14="http://schemas.microsoft.com/office/powerpoint/2010/main" val="4108581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5281448-8C37-402A-BF58-CCFAB0243AC4}"/>
              </a:ext>
            </a:extLst>
          </p:cNvPr>
          <p:cNvCxnSpPr/>
          <p:nvPr/>
        </p:nvCxnSpPr>
        <p:spPr>
          <a:xfrm flipH="1">
            <a:off x="6221981" y="2450357"/>
            <a:ext cx="2155152" cy="203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D88502E4-60D0-477D-B74D-16403E92CBCD}"/>
              </a:ext>
            </a:extLst>
          </p:cNvPr>
          <p:cNvSpPr txBox="1">
            <a:spLocks/>
          </p:cNvSpPr>
          <p:nvPr/>
        </p:nvSpPr>
        <p:spPr>
          <a:xfrm>
            <a:off x="7532797" y="1068237"/>
            <a:ext cx="3677569" cy="85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fr-BE" sz="1867" b="0" dirty="0">
                <a:solidFill>
                  <a:schemeClr val="tx1"/>
                </a:solidFill>
              </a:rPr>
              <a:t>Exemple de modèle épidémiologique </a:t>
            </a:r>
            <a:r>
              <a:rPr lang="fr-BE" sz="1867" dirty="0">
                <a:solidFill>
                  <a:schemeClr val="tx1"/>
                </a:solidFill>
              </a:rPr>
              <a:t>compartimental</a:t>
            </a:r>
            <a:r>
              <a:rPr lang="fr-BE" sz="1867" b="0" dirty="0">
                <a:solidFill>
                  <a:schemeClr val="tx1"/>
                </a:solidFill>
              </a:rPr>
              <a:t> de type </a:t>
            </a:r>
            <a:r>
              <a:rPr lang="fr-BE" sz="1867" dirty="0">
                <a:solidFill>
                  <a:schemeClr val="tx1"/>
                </a:solidFill>
              </a:rPr>
              <a:t>SEIR </a:t>
            </a:r>
          </a:p>
          <a:p>
            <a:r>
              <a:rPr lang="fr-BE" sz="1867" b="0" dirty="0">
                <a:solidFill>
                  <a:schemeClr val="tx1"/>
                </a:solidFill>
              </a:rPr>
              <a:t>(susceptibles-exposés-infectieux-rétablis)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9AC78EC-9BAF-4FB5-BA4C-DB847B2AB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96" y="1944179"/>
            <a:ext cx="6283592" cy="364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C16FB09C-6FBC-4486-9381-DDE69DC685BD}"/>
              </a:ext>
            </a:extLst>
          </p:cNvPr>
          <p:cNvSpPr txBox="1">
            <a:spLocks/>
          </p:cNvSpPr>
          <p:nvPr/>
        </p:nvSpPr>
        <p:spPr>
          <a:xfrm>
            <a:off x="7187489" y="2244431"/>
            <a:ext cx="3677569" cy="85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l"/>
            <a:r>
              <a:rPr lang="fr-BE" sz="1467" b="0" i="1" dirty="0">
                <a:solidFill>
                  <a:schemeClr val="tx1"/>
                </a:solidFill>
              </a:rPr>
              <a:t>Milieu extra-universitaire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904F9E55-86D3-4F60-85EB-09E45F3F49A2}"/>
              </a:ext>
            </a:extLst>
          </p:cNvPr>
          <p:cNvSpPr txBox="1">
            <a:spLocks/>
          </p:cNvSpPr>
          <p:nvPr/>
        </p:nvSpPr>
        <p:spPr>
          <a:xfrm>
            <a:off x="7187486" y="3496123"/>
            <a:ext cx="3677569" cy="85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l"/>
            <a:r>
              <a:rPr lang="fr-BE" sz="1467" b="0" i="1" dirty="0">
                <a:solidFill>
                  <a:schemeClr val="tx1"/>
                </a:solidFill>
              </a:rPr>
              <a:t>Intra muros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888D1B03-DEC5-4C2F-864B-5EA2AF0274DD}"/>
              </a:ext>
            </a:extLst>
          </p:cNvPr>
          <p:cNvSpPr txBox="1">
            <a:spLocks/>
          </p:cNvSpPr>
          <p:nvPr/>
        </p:nvSpPr>
        <p:spPr>
          <a:xfrm>
            <a:off x="7187485" y="4396469"/>
            <a:ext cx="3677569" cy="85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l"/>
            <a:r>
              <a:rPr lang="fr-BE" sz="1467" b="0" i="1" dirty="0">
                <a:solidFill>
                  <a:schemeClr val="tx1"/>
                </a:solidFill>
              </a:rPr>
              <a:t>Confinement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095A8CF-9FB9-4CFB-9DDF-8557A4A9C36B}"/>
              </a:ext>
            </a:extLst>
          </p:cNvPr>
          <p:cNvSpPr txBox="1"/>
          <p:nvPr/>
        </p:nvSpPr>
        <p:spPr>
          <a:xfrm>
            <a:off x="11554294" y="6485681"/>
            <a:ext cx="48992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16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5F8B2F7-0CB2-4040-BF49-7FBF1B383514}"/>
              </a:ext>
            </a:extLst>
          </p:cNvPr>
          <p:cNvSpPr txBox="1"/>
          <p:nvPr/>
        </p:nvSpPr>
        <p:spPr>
          <a:xfrm>
            <a:off x="147780" y="6485680"/>
            <a:ext cx="1131954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 err="1">
                <a:solidFill>
                  <a:schemeClr val="tx2">
                    <a:lumMod val="50000"/>
                  </a:schemeClr>
                </a:solidFill>
              </a:rPr>
              <a:t>Formapéro</a:t>
            </a:r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 du 28 avril 2022 – Haute Ecole de la Ville de Liège				JV : péda, sensibilisation et recherche– Alexis Messina (alexis.messina@uliege.be)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5A5B316-E80B-4C99-BC1E-CC8B2895880F}"/>
              </a:ext>
            </a:extLst>
          </p:cNvPr>
          <p:cNvSpPr txBox="1"/>
          <p:nvPr/>
        </p:nvSpPr>
        <p:spPr>
          <a:xfrm>
            <a:off x="7854193" y="5209632"/>
            <a:ext cx="317468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dirty="0" err="1">
                <a:latin typeface="Fira Sans Extra Condensed" panose="020B0503050000020004" pitchFamily="34" charset="0"/>
              </a:rPr>
              <a:t>Denoël</a:t>
            </a:r>
            <a:r>
              <a:rPr lang="en-US" sz="1100" dirty="0">
                <a:latin typeface="Fira Sans Extra Condensed" panose="020B0503050000020004" pitchFamily="34" charset="0"/>
              </a:rPr>
              <a:t> V., </a:t>
            </a:r>
            <a:r>
              <a:rPr lang="en-US" sz="1100" dirty="0" err="1">
                <a:latin typeface="Fira Sans Extra Condensed" panose="020B0503050000020004" pitchFamily="34" charset="0"/>
              </a:rPr>
              <a:t>Bruyère</a:t>
            </a:r>
            <a:r>
              <a:rPr lang="en-US" sz="1100" dirty="0">
                <a:latin typeface="Fira Sans Extra Condensed" panose="020B0503050000020004" pitchFamily="34" charset="0"/>
              </a:rPr>
              <a:t> O., </a:t>
            </a:r>
            <a:r>
              <a:rPr lang="en-US" sz="1100" dirty="0" err="1">
                <a:latin typeface="Fira Sans Extra Condensed" panose="020B0503050000020004" pitchFamily="34" charset="0"/>
              </a:rPr>
              <a:t>Louppe</a:t>
            </a:r>
            <a:r>
              <a:rPr lang="en-US" sz="1100" dirty="0">
                <a:latin typeface="Fira Sans Extra Condensed" panose="020B0503050000020004" pitchFamily="34" charset="0"/>
              </a:rPr>
              <a:t> G., et al. (2022). Decision-based interactive model to determine re-opening conditions of a large university campus in Belgium during the first COVID-19 wave. Archives of Public Health, 80. </a:t>
            </a:r>
            <a:r>
              <a:rPr lang="en-US" sz="1100" dirty="0">
                <a:latin typeface="Fira Sans Extra Condensed" panose="020B0503050000020004" pitchFamily="34" charset="0"/>
                <a:hlinkClick r:id="rId4"/>
              </a:rPr>
              <a:t>https://doi.org/10.1186/s13690-022-00801-w</a:t>
            </a:r>
            <a:endParaRPr lang="en-US" sz="1100" dirty="0">
              <a:latin typeface="Fira Sans Extra Condensed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121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5281448-8C37-402A-BF58-CCFAB0243AC4}"/>
              </a:ext>
            </a:extLst>
          </p:cNvPr>
          <p:cNvCxnSpPr/>
          <p:nvPr/>
        </p:nvCxnSpPr>
        <p:spPr>
          <a:xfrm flipH="1">
            <a:off x="6221981" y="2450357"/>
            <a:ext cx="2155152" cy="203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863CC57-AE32-4B43-8589-C283B732748D}"/>
              </a:ext>
            </a:extLst>
          </p:cNvPr>
          <p:cNvCxnSpPr>
            <a:cxnSpLocks/>
          </p:cNvCxnSpPr>
          <p:nvPr/>
        </p:nvCxnSpPr>
        <p:spPr>
          <a:xfrm>
            <a:off x="8377134" y="2450357"/>
            <a:ext cx="1988897" cy="203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221DAF72-2FC7-4D1C-8246-D47D4FCE7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543" y="202425"/>
            <a:ext cx="8894696" cy="607063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EF5BF59-08AA-45EA-808C-C40EB8D7C8E7}"/>
              </a:ext>
            </a:extLst>
          </p:cNvPr>
          <p:cNvSpPr txBox="1"/>
          <p:nvPr/>
        </p:nvSpPr>
        <p:spPr>
          <a:xfrm>
            <a:off x="11554294" y="6485681"/>
            <a:ext cx="48992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17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9AC6B61-3036-408F-AE4D-693408035EA9}"/>
              </a:ext>
            </a:extLst>
          </p:cNvPr>
          <p:cNvSpPr txBox="1"/>
          <p:nvPr/>
        </p:nvSpPr>
        <p:spPr>
          <a:xfrm>
            <a:off x="147780" y="6485680"/>
            <a:ext cx="1131954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 err="1">
                <a:solidFill>
                  <a:schemeClr val="tx2">
                    <a:lumMod val="50000"/>
                  </a:schemeClr>
                </a:solidFill>
              </a:rPr>
              <a:t>Formapéro</a:t>
            </a:r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 du 28 avril 2022 – Haute Ecole de la Ville de Liège				JV : péda, sensibilisation et recherche– Alexis Messina (alexis.messina@uliege.be)</a:t>
            </a:r>
          </a:p>
        </p:txBody>
      </p:sp>
    </p:spTree>
    <p:extLst>
      <p:ext uri="{BB962C8B-B14F-4D97-AF65-F5344CB8AC3E}">
        <p14:creationId xmlns:p14="http://schemas.microsoft.com/office/powerpoint/2010/main" val="2379216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5281448-8C37-402A-BF58-CCFAB0243AC4}"/>
              </a:ext>
            </a:extLst>
          </p:cNvPr>
          <p:cNvCxnSpPr/>
          <p:nvPr/>
        </p:nvCxnSpPr>
        <p:spPr>
          <a:xfrm flipH="1">
            <a:off x="6221981" y="2450357"/>
            <a:ext cx="2155152" cy="203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863CC57-AE32-4B43-8589-C283B732748D}"/>
              </a:ext>
            </a:extLst>
          </p:cNvPr>
          <p:cNvCxnSpPr>
            <a:cxnSpLocks/>
          </p:cNvCxnSpPr>
          <p:nvPr/>
        </p:nvCxnSpPr>
        <p:spPr>
          <a:xfrm>
            <a:off x="8377134" y="2450357"/>
            <a:ext cx="1988897" cy="203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B40591E1-2B52-494B-92BD-4DCD570B85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0" t="34036" r="8647" b="31200"/>
          <a:stretch/>
        </p:blipFill>
        <p:spPr>
          <a:xfrm>
            <a:off x="791203" y="1369041"/>
            <a:ext cx="10757376" cy="2270339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C20E725-C1FE-4065-895D-5B264389F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513" y="4693193"/>
            <a:ext cx="5533820" cy="28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C7DDE67-89AB-4502-9E32-80850CF19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747" y="3908208"/>
            <a:ext cx="1572492" cy="219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1411;p22">
            <a:extLst>
              <a:ext uri="{FF2B5EF4-FFF2-40B4-BE49-F238E27FC236}">
                <a16:creationId xmlns:a16="http://schemas.microsoft.com/office/drawing/2014/main" id="{FDB06158-C209-4097-9050-6377DBB510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fr-BE" dirty="0"/>
              <a:t>3.2. Rédaction de Sars Wars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419DBC5-04BA-421F-82AB-1269556390DC}"/>
              </a:ext>
            </a:extLst>
          </p:cNvPr>
          <p:cNvSpPr txBox="1"/>
          <p:nvPr/>
        </p:nvSpPr>
        <p:spPr>
          <a:xfrm>
            <a:off x="11554294" y="6485681"/>
            <a:ext cx="48992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18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6C00C26-FD5A-4122-B5DD-C2D7270F90DC}"/>
              </a:ext>
            </a:extLst>
          </p:cNvPr>
          <p:cNvSpPr txBox="1"/>
          <p:nvPr/>
        </p:nvSpPr>
        <p:spPr>
          <a:xfrm>
            <a:off x="147780" y="6485680"/>
            <a:ext cx="1131954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 err="1">
                <a:solidFill>
                  <a:schemeClr val="tx2">
                    <a:lumMod val="50000"/>
                  </a:schemeClr>
                </a:solidFill>
              </a:rPr>
              <a:t>Formapéro</a:t>
            </a:r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 du 28 avril 2022 – Haute Ecole de la Ville de Liège				JV : péda, sensibilisation et recherche– Alexis Messina (alexis.messina@uliege.be)</a:t>
            </a:r>
          </a:p>
        </p:txBody>
      </p:sp>
    </p:spTree>
    <p:extLst>
      <p:ext uri="{BB962C8B-B14F-4D97-AF65-F5344CB8AC3E}">
        <p14:creationId xmlns:p14="http://schemas.microsoft.com/office/powerpoint/2010/main" val="126369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6" name="Google Shape;1476;p23"/>
          <p:cNvGrpSpPr/>
          <p:nvPr/>
        </p:nvGrpSpPr>
        <p:grpSpPr>
          <a:xfrm>
            <a:off x="-9774" y="1250082"/>
            <a:ext cx="5235159" cy="4734409"/>
            <a:chOff x="2499161" y="1240329"/>
            <a:chExt cx="4145675" cy="3749137"/>
          </a:xfrm>
        </p:grpSpPr>
        <p:sp>
          <p:nvSpPr>
            <p:cNvPr id="1477" name="Google Shape;1477;p23"/>
            <p:cNvSpPr/>
            <p:nvPr/>
          </p:nvSpPr>
          <p:spPr>
            <a:xfrm rot="-4309984" flipH="1">
              <a:off x="3163269" y="1395579"/>
              <a:ext cx="2817460" cy="3438638"/>
            </a:xfrm>
            <a:custGeom>
              <a:avLst/>
              <a:gdLst/>
              <a:ahLst/>
              <a:cxnLst/>
              <a:rect l="l" t="t" r="r" b="b"/>
              <a:pathLst>
                <a:path w="161851" h="197535" extrusionOk="0">
                  <a:moveTo>
                    <a:pt x="31865" y="50059"/>
                  </a:moveTo>
                  <a:lnTo>
                    <a:pt x="31889" y="50096"/>
                  </a:lnTo>
                  <a:lnTo>
                    <a:pt x="31889" y="50145"/>
                  </a:lnTo>
                  <a:lnTo>
                    <a:pt x="31889" y="50205"/>
                  </a:lnTo>
                  <a:lnTo>
                    <a:pt x="31865" y="50278"/>
                  </a:lnTo>
                  <a:lnTo>
                    <a:pt x="31841" y="50351"/>
                  </a:lnTo>
                  <a:lnTo>
                    <a:pt x="31756" y="50546"/>
                  </a:lnTo>
                  <a:lnTo>
                    <a:pt x="31634" y="50765"/>
                  </a:lnTo>
                  <a:lnTo>
                    <a:pt x="31488" y="51008"/>
                  </a:lnTo>
                  <a:lnTo>
                    <a:pt x="31172" y="51531"/>
                  </a:lnTo>
                  <a:lnTo>
                    <a:pt x="30843" y="52054"/>
                  </a:lnTo>
                  <a:lnTo>
                    <a:pt x="30685" y="52297"/>
                  </a:lnTo>
                  <a:lnTo>
                    <a:pt x="30564" y="52516"/>
                  </a:lnTo>
                  <a:lnTo>
                    <a:pt x="30466" y="52699"/>
                  </a:lnTo>
                  <a:lnTo>
                    <a:pt x="30406" y="52857"/>
                  </a:lnTo>
                  <a:lnTo>
                    <a:pt x="30393" y="52905"/>
                  </a:lnTo>
                  <a:lnTo>
                    <a:pt x="30393" y="52954"/>
                  </a:lnTo>
                  <a:lnTo>
                    <a:pt x="30406" y="52991"/>
                  </a:lnTo>
                  <a:lnTo>
                    <a:pt x="30430" y="53003"/>
                  </a:lnTo>
                  <a:lnTo>
                    <a:pt x="30515" y="53039"/>
                  </a:lnTo>
                  <a:lnTo>
                    <a:pt x="30588" y="53076"/>
                  </a:lnTo>
                  <a:lnTo>
                    <a:pt x="30700" y="53155"/>
                  </a:lnTo>
                  <a:lnTo>
                    <a:pt x="30700" y="53155"/>
                  </a:lnTo>
                  <a:lnTo>
                    <a:pt x="30734" y="53076"/>
                  </a:lnTo>
                  <a:lnTo>
                    <a:pt x="30819" y="52857"/>
                  </a:lnTo>
                  <a:lnTo>
                    <a:pt x="31062" y="52322"/>
                  </a:lnTo>
                  <a:lnTo>
                    <a:pt x="31342" y="51738"/>
                  </a:lnTo>
                  <a:lnTo>
                    <a:pt x="31622" y="51142"/>
                  </a:lnTo>
                  <a:lnTo>
                    <a:pt x="31731" y="50874"/>
                  </a:lnTo>
                  <a:lnTo>
                    <a:pt x="31816" y="50619"/>
                  </a:lnTo>
                  <a:lnTo>
                    <a:pt x="31889" y="50412"/>
                  </a:lnTo>
                  <a:lnTo>
                    <a:pt x="31902" y="50315"/>
                  </a:lnTo>
                  <a:lnTo>
                    <a:pt x="31914" y="50230"/>
                  </a:lnTo>
                  <a:lnTo>
                    <a:pt x="31914" y="50169"/>
                  </a:lnTo>
                  <a:lnTo>
                    <a:pt x="31902" y="50108"/>
                  </a:lnTo>
                  <a:lnTo>
                    <a:pt x="31865" y="50059"/>
                  </a:lnTo>
                  <a:close/>
                  <a:moveTo>
                    <a:pt x="126265" y="79479"/>
                  </a:moveTo>
                  <a:lnTo>
                    <a:pt x="125292" y="79637"/>
                  </a:lnTo>
                  <a:lnTo>
                    <a:pt x="125170" y="79657"/>
                  </a:lnTo>
                  <a:lnTo>
                    <a:pt x="125170" y="79657"/>
                  </a:lnTo>
                  <a:lnTo>
                    <a:pt x="125305" y="79637"/>
                  </a:lnTo>
                  <a:lnTo>
                    <a:pt x="126265" y="79479"/>
                  </a:lnTo>
                  <a:close/>
                  <a:moveTo>
                    <a:pt x="101565" y="1"/>
                  </a:moveTo>
                  <a:lnTo>
                    <a:pt x="101492" y="767"/>
                  </a:lnTo>
                  <a:lnTo>
                    <a:pt x="101334" y="2519"/>
                  </a:lnTo>
                  <a:lnTo>
                    <a:pt x="101236" y="3479"/>
                  </a:lnTo>
                  <a:lnTo>
                    <a:pt x="101139" y="4379"/>
                  </a:lnTo>
                  <a:lnTo>
                    <a:pt x="101054" y="5085"/>
                  </a:lnTo>
                  <a:lnTo>
                    <a:pt x="101005" y="5340"/>
                  </a:lnTo>
                  <a:lnTo>
                    <a:pt x="100969" y="5510"/>
                  </a:lnTo>
                  <a:lnTo>
                    <a:pt x="100944" y="5620"/>
                  </a:lnTo>
                  <a:lnTo>
                    <a:pt x="100896" y="5717"/>
                  </a:lnTo>
                  <a:lnTo>
                    <a:pt x="100811" y="5900"/>
                  </a:lnTo>
                  <a:lnTo>
                    <a:pt x="100713" y="6058"/>
                  </a:lnTo>
                  <a:lnTo>
                    <a:pt x="100592" y="6228"/>
                  </a:lnTo>
                  <a:lnTo>
                    <a:pt x="100470" y="6398"/>
                  </a:lnTo>
                  <a:lnTo>
                    <a:pt x="100324" y="6629"/>
                  </a:lnTo>
                  <a:lnTo>
                    <a:pt x="100190" y="6897"/>
                  </a:lnTo>
                  <a:lnTo>
                    <a:pt x="100105" y="7067"/>
                  </a:lnTo>
                  <a:lnTo>
                    <a:pt x="100032" y="7249"/>
                  </a:lnTo>
                  <a:lnTo>
                    <a:pt x="99862" y="7675"/>
                  </a:lnTo>
                  <a:lnTo>
                    <a:pt x="99643" y="8113"/>
                  </a:lnTo>
                  <a:lnTo>
                    <a:pt x="99400" y="8575"/>
                  </a:lnTo>
                  <a:lnTo>
                    <a:pt x="99132" y="9025"/>
                  </a:lnTo>
                  <a:lnTo>
                    <a:pt x="98986" y="9244"/>
                  </a:lnTo>
                  <a:lnTo>
                    <a:pt x="98840" y="9451"/>
                  </a:lnTo>
                  <a:lnTo>
                    <a:pt x="98694" y="9658"/>
                  </a:lnTo>
                  <a:lnTo>
                    <a:pt x="98536" y="9840"/>
                  </a:lnTo>
                  <a:lnTo>
                    <a:pt x="98390" y="10010"/>
                  </a:lnTo>
                  <a:lnTo>
                    <a:pt x="98232" y="10168"/>
                  </a:lnTo>
                  <a:lnTo>
                    <a:pt x="98074" y="10314"/>
                  </a:lnTo>
                  <a:lnTo>
                    <a:pt x="97916" y="10436"/>
                  </a:lnTo>
                  <a:lnTo>
                    <a:pt x="97551" y="10679"/>
                  </a:lnTo>
                  <a:lnTo>
                    <a:pt x="97077" y="10983"/>
                  </a:lnTo>
                  <a:lnTo>
                    <a:pt x="96031" y="11603"/>
                  </a:lnTo>
                  <a:lnTo>
                    <a:pt x="95131" y="12126"/>
                  </a:lnTo>
                  <a:lnTo>
                    <a:pt x="94754" y="12345"/>
                  </a:lnTo>
                  <a:lnTo>
                    <a:pt x="94377" y="12528"/>
                  </a:lnTo>
                  <a:lnTo>
                    <a:pt x="93526" y="12966"/>
                  </a:lnTo>
                  <a:lnTo>
                    <a:pt x="93051" y="13233"/>
                  </a:lnTo>
                  <a:lnTo>
                    <a:pt x="92601" y="13476"/>
                  </a:lnTo>
                  <a:lnTo>
                    <a:pt x="92237" y="13707"/>
                  </a:lnTo>
                  <a:lnTo>
                    <a:pt x="92091" y="13805"/>
                  </a:lnTo>
                  <a:lnTo>
                    <a:pt x="91993" y="13878"/>
                  </a:lnTo>
                  <a:lnTo>
                    <a:pt x="91908" y="13963"/>
                  </a:lnTo>
                  <a:lnTo>
                    <a:pt x="91799" y="14097"/>
                  </a:lnTo>
                  <a:lnTo>
                    <a:pt x="91543" y="14425"/>
                  </a:lnTo>
                  <a:lnTo>
                    <a:pt x="91251" y="14826"/>
                  </a:lnTo>
                  <a:lnTo>
                    <a:pt x="90960" y="15264"/>
                  </a:lnTo>
                  <a:lnTo>
                    <a:pt x="90449" y="16030"/>
                  </a:lnTo>
                  <a:lnTo>
                    <a:pt x="90230" y="16371"/>
                  </a:lnTo>
                  <a:lnTo>
                    <a:pt x="90047" y="16772"/>
                  </a:lnTo>
                  <a:lnTo>
                    <a:pt x="89622" y="17733"/>
                  </a:lnTo>
                  <a:lnTo>
                    <a:pt x="89391" y="18293"/>
                  </a:lnTo>
                  <a:lnTo>
                    <a:pt x="89172" y="18828"/>
                  </a:lnTo>
                  <a:lnTo>
                    <a:pt x="88989" y="19302"/>
                  </a:lnTo>
                  <a:lnTo>
                    <a:pt x="88929" y="19497"/>
                  </a:lnTo>
                  <a:lnTo>
                    <a:pt x="88880" y="19655"/>
                  </a:lnTo>
                  <a:lnTo>
                    <a:pt x="88783" y="20007"/>
                  </a:lnTo>
                  <a:lnTo>
                    <a:pt x="88649" y="20482"/>
                  </a:lnTo>
                  <a:lnTo>
                    <a:pt x="88284" y="21625"/>
                  </a:lnTo>
                  <a:lnTo>
                    <a:pt x="87943" y="22683"/>
                  </a:lnTo>
                  <a:lnTo>
                    <a:pt x="87822" y="23072"/>
                  </a:lnTo>
                  <a:lnTo>
                    <a:pt x="87773" y="23315"/>
                  </a:lnTo>
                  <a:lnTo>
                    <a:pt x="87761" y="23388"/>
                  </a:lnTo>
                  <a:lnTo>
                    <a:pt x="87761" y="23486"/>
                  </a:lnTo>
                  <a:lnTo>
                    <a:pt x="87797" y="23680"/>
                  </a:lnTo>
                  <a:lnTo>
                    <a:pt x="87797" y="23838"/>
                  </a:lnTo>
                  <a:lnTo>
                    <a:pt x="87797" y="24009"/>
                  </a:lnTo>
                  <a:lnTo>
                    <a:pt x="87810" y="24167"/>
                  </a:lnTo>
                  <a:lnTo>
                    <a:pt x="87834" y="24337"/>
                  </a:lnTo>
                  <a:lnTo>
                    <a:pt x="87870" y="24507"/>
                  </a:lnTo>
                  <a:lnTo>
                    <a:pt x="87919" y="24678"/>
                  </a:lnTo>
                  <a:lnTo>
                    <a:pt x="87980" y="24836"/>
                  </a:lnTo>
                  <a:lnTo>
                    <a:pt x="88065" y="24982"/>
                  </a:lnTo>
                  <a:lnTo>
                    <a:pt x="88174" y="25140"/>
                  </a:lnTo>
                  <a:lnTo>
                    <a:pt x="88296" y="25298"/>
                  </a:lnTo>
                  <a:lnTo>
                    <a:pt x="88442" y="25444"/>
                  </a:lnTo>
                  <a:lnTo>
                    <a:pt x="88576" y="25578"/>
                  </a:lnTo>
                  <a:lnTo>
                    <a:pt x="88734" y="25711"/>
                  </a:lnTo>
                  <a:lnTo>
                    <a:pt x="88880" y="25833"/>
                  </a:lnTo>
                  <a:lnTo>
                    <a:pt x="89184" y="26052"/>
                  </a:lnTo>
                  <a:lnTo>
                    <a:pt x="89476" y="26222"/>
                  </a:lnTo>
                  <a:lnTo>
                    <a:pt x="89719" y="26368"/>
                  </a:lnTo>
                  <a:lnTo>
                    <a:pt x="89901" y="26453"/>
                  </a:lnTo>
                  <a:lnTo>
                    <a:pt x="90011" y="26490"/>
                  </a:lnTo>
                  <a:lnTo>
                    <a:pt x="90084" y="26514"/>
                  </a:lnTo>
                  <a:lnTo>
                    <a:pt x="90193" y="26575"/>
                  </a:lnTo>
                  <a:lnTo>
                    <a:pt x="90558" y="26794"/>
                  </a:lnTo>
                  <a:lnTo>
                    <a:pt x="91628" y="27450"/>
                  </a:lnTo>
                  <a:lnTo>
                    <a:pt x="92237" y="27803"/>
                  </a:lnTo>
                  <a:lnTo>
                    <a:pt x="92808" y="28144"/>
                  </a:lnTo>
                  <a:lnTo>
                    <a:pt x="93076" y="28277"/>
                  </a:lnTo>
                  <a:lnTo>
                    <a:pt x="93307" y="28399"/>
                  </a:lnTo>
                  <a:lnTo>
                    <a:pt x="93514" y="28496"/>
                  </a:lnTo>
                  <a:lnTo>
                    <a:pt x="93672" y="28545"/>
                  </a:lnTo>
                  <a:lnTo>
                    <a:pt x="93964" y="28642"/>
                  </a:lnTo>
                  <a:lnTo>
                    <a:pt x="94268" y="28764"/>
                  </a:lnTo>
                  <a:lnTo>
                    <a:pt x="94572" y="28898"/>
                  </a:lnTo>
                  <a:lnTo>
                    <a:pt x="94876" y="29056"/>
                  </a:lnTo>
                  <a:lnTo>
                    <a:pt x="95155" y="29238"/>
                  </a:lnTo>
                  <a:lnTo>
                    <a:pt x="95301" y="29336"/>
                  </a:lnTo>
                  <a:lnTo>
                    <a:pt x="95423" y="29433"/>
                  </a:lnTo>
                  <a:lnTo>
                    <a:pt x="95545" y="29542"/>
                  </a:lnTo>
                  <a:lnTo>
                    <a:pt x="95666" y="29652"/>
                  </a:lnTo>
                  <a:lnTo>
                    <a:pt x="95763" y="29773"/>
                  </a:lnTo>
                  <a:lnTo>
                    <a:pt x="95861" y="29895"/>
                  </a:lnTo>
                  <a:lnTo>
                    <a:pt x="95958" y="30017"/>
                  </a:lnTo>
                  <a:lnTo>
                    <a:pt x="96055" y="30138"/>
                  </a:lnTo>
                  <a:lnTo>
                    <a:pt x="96286" y="30369"/>
                  </a:lnTo>
                  <a:lnTo>
                    <a:pt x="96530" y="30588"/>
                  </a:lnTo>
                  <a:lnTo>
                    <a:pt x="96797" y="30795"/>
                  </a:lnTo>
                  <a:lnTo>
                    <a:pt x="97077" y="30977"/>
                  </a:lnTo>
                  <a:lnTo>
                    <a:pt x="97345" y="31136"/>
                  </a:lnTo>
                  <a:lnTo>
                    <a:pt x="97624" y="31269"/>
                  </a:lnTo>
                  <a:lnTo>
                    <a:pt x="97892" y="31379"/>
                  </a:lnTo>
                  <a:lnTo>
                    <a:pt x="98026" y="31427"/>
                  </a:lnTo>
                  <a:lnTo>
                    <a:pt x="98172" y="31513"/>
                  </a:lnTo>
                  <a:lnTo>
                    <a:pt x="98342" y="31634"/>
                  </a:lnTo>
                  <a:lnTo>
                    <a:pt x="98512" y="31768"/>
                  </a:lnTo>
                  <a:lnTo>
                    <a:pt x="98682" y="31914"/>
                  </a:lnTo>
                  <a:lnTo>
                    <a:pt x="98865" y="32084"/>
                  </a:lnTo>
                  <a:lnTo>
                    <a:pt x="99035" y="32267"/>
                  </a:lnTo>
                  <a:lnTo>
                    <a:pt x="99205" y="32461"/>
                  </a:lnTo>
                  <a:lnTo>
                    <a:pt x="99376" y="32656"/>
                  </a:lnTo>
                  <a:lnTo>
                    <a:pt x="99521" y="32863"/>
                  </a:lnTo>
                  <a:lnTo>
                    <a:pt x="99655" y="33069"/>
                  </a:lnTo>
                  <a:lnTo>
                    <a:pt x="99777" y="33264"/>
                  </a:lnTo>
                  <a:lnTo>
                    <a:pt x="99862" y="33471"/>
                  </a:lnTo>
                  <a:lnTo>
                    <a:pt x="99935" y="33665"/>
                  </a:lnTo>
                  <a:lnTo>
                    <a:pt x="99971" y="33848"/>
                  </a:lnTo>
                  <a:lnTo>
                    <a:pt x="99984" y="33933"/>
                  </a:lnTo>
                  <a:lnTo>
                    <a:pt x="99984" y="34018"/>
                  </a:lnTo>
                  <a:lnTo>
                    <a:pt x="99911" y="34687"/>
                  </a:lnTo>
                  <a:lnTo>
                    <a:pt x="99838" y="35368"/>
                  </a:lnTo>
                  <a:lnTo>
                    <a:pt x="99813" y="35708"/>
                  </a:lnTo>
                  <a:lnTo>
                    <a:pt x="99801" y="36025"/>
                  </a:lnTo>
                  <a:lnTo>
                    <a:pt x="99813" y="36316"/>
                  </a:lnTo>
                  <a:lnTo>
                    <a:pt x="99826" y="36450"/>
                  </a:lnTo>
                  <a:lnTo>
                    <a:pt x="99850" y="36572"/>
                  </a:lnTo>
                  <a:lnTo>
                    <a:pt x="99923" y="36876"/>
                  </a:lnTo>
                  <a:lnTo>
                    <a:pt x="100008" y="37314"/>
                  </a:lnTo>
                  <a:lnTo>
                    <a:pt x="100105" y="37837"/>
                  </a:lnTo>
                  <a:lnTo>
                    <a:pt x="100203" y="38421"/>
                  </a:lnTo>
                  <a:lnTo>
                    <a:pt x="100288" y="39004"/>
                  </a:lnTo>
                  <a:lnTo>
                    <a:pt x="100361" y="39576"/>
                  </a:lnTo>
                  <a:lnTo>
                    <a:pt x="100373" y="39831"/>
                  </a:lnTo>
                  <a:lnTo>
                    <a:pt x="100385" y="40062"/>
                  </a:lnTo>
                  <a:lnTo>
                    <a:pt x="100385" y="40281"/>
                  </a:lnTo>
                  <a:lnTo>
                    <a:pt x="100373" y="40452"/>
                  </a:lnTo>
                  <a:lnTo>
                    <a:pt x="100276" y="41133"/>
                  </a:lnTo>
                  <a:lnTo>
                    <a:pt x="100166" y="41814"/>
                  </a:lnTo>
                  <a:lnTo>
                    <a:pt x="100105" y="42154"/>
                  </a:lnTo>
                  <a:lnTo>
                    <a:pt x="100032" y="42483"/>
                  </a:lnTo>
                  <a:lnTo>
                    <a:pt x="99959" y="42799"/>
                  </a:lnTo>
                  <a:lnTo>
                    <a:pt x="99874" y="43115"/>
                  </a:lnTo>
                  <a:lnTo>
                    <a:pt x="99813" y="43261"/>
                  </a:lnTo>
                  <a:lnTo>
                    <a:pt x="99728" y="43419"/>
                  </a:lnTo>
                  <a:lnTo>
                    <a:pt x="99619" y="43589"/>
                  </a:lnTo>
                  <a:lnTo>
                    <a:pt x="99509" y="43747"/>
                  </a:lnTo>
                  <a:lnTo>
                    <a:pt x="99376" y="43918"/>
                  </a:lnTo>
                  <a:lnTo>
                    <a:pt x="99230" y="44076"/>
                  </a:lnTo>
                  <a:lnTo>
                    <a:pt x="98950" y="44380"/>
                  </a:lnTo>
                  <a:lnTo>
                    <a:pt x="98670" y="44647"/>
                  </a:lnTo>
                  <a:lnTo>
                    <a:pt x="98439" y="44866"/>
                  </a:lnTo>
                  <a:lnTo>
                    <a:pt x="98220" y="45049"/>
                  </a:lnTo>
                  <a:lnTo>
                    <a:pt x="97928" y="45304"/>
                  </a:lnTo>
                  <a:lnTo>
                    <a:pt x="97612" y="45572"/>
                  </a:lnTo>
                  <a:lnTo>
                    <a:pt x="97186" y="45900"/>
                  </a:lnTo>
                  <a:lnTo>
                    <a:pt x="96688" y="46277"/>
                  </a:lnTo>
                  <a:lnTo>
                    <a:pt x="96140" y="46666"/>
                  </a:lnTo>
                  <a:lnTo>
                    <a:pt x="95849" y="46861"/>
                  </a:lnTo>
                  <a:lnTo>
                    <a:pt x="95545" y="47043"/>
                  </a:lnTo>
                  <a:lnTo>
                    <a:pt x="95253" y="47214"/>
                  </a:lnTo>
                  <a:lnTo>
                    <a:pt x="94949" y="47384"/>
                  </a:lnTo>
                  <a:lnTo>
                    <a:pt x="94632" y="47542"/>
                  </a:lnTo>
                  <a:lnTo>
                    <a:pt x="94316" y="47737"/>
                  </a:lnTo>
                  <a:lnTo>
                    <a:pt x="93976" y="47931"/>
                  </a:lnTo>
                  <a:lnTo>
                    <a:pt x="93647" y="48138"/>
                  </a:lnTo>
                  <a:lnTo>
                    <a:pt x="93319" y="48357"/>
                  </a:lnTo>
                  <a:lnTo>
                    <a:pt x="92991" y="48588"/>
                  </a:lnTo>
                  <a:lnTo>
                    <a:pt x="92674" y="48819"/>
                  </a:lnTo>
                  <a:lnTo>
                    <a:pt x="92370" y="49050"/>
                  </a:lnTo>
                  <a:lnTo>
                    <a:pt x="92078" y="49269"/>
                  </a:lnTo>
                  <a:lnTo>
                    <a:pt x="91811" y="49488"/>
                  </a:lnTo>
                  <a:lnTo>
                    <a:pt x="91568" y="49707"/>
                  </a:lnTo>
                  <a:lnTo>
                    <a:pt x="91349" y="49901"/>
                  </a:lnTo>
                  <a:lnTo>
                    <a:pt x="91166" y="50096"/>
                  </a:lnTo>
                  <a:lnTo>
                    <a:pt x="91020" y="50266"/>
                  </a:lnTo>
                  <a:lnTo>
                    <a:pt x="90923" y="50424"/>
                  </a:lnTo>
                  <a:lnTo>
                    <a:pt x="90887" y="50485"/>
                  </a:lnTo>
                  <a:lnTo>
                    <a:pt x="90862" y="50546"/>
                  </a:lnTo>
                  <a:lnTo>
                    <a:pt x="90765" y="50947"/>
                  </a:lnTo>
                  <a:lnTo>
                    <a:pt x="90728" y="51105"/>
                  </a:lnTo>
                  <a:lnTo>
                    <a:pt x="90680" y="51251"/>
                  </a:lnTo>
                  <a:lnTo>
                    <a:pt x="90619" y="51385"/>
                  </a:lnTo>
                  <a:lnTo>
                    <a:pt x="90522" y="51531"/>
                  </a:lnTo>
                  <a:lnTo>
                    <a:pt x="90400" y="51665"/>
                  </a:lnTo>
                  <a:lnTo>
                    <a:pt x="90230" y="51823"/>
                  </a:lnTo>
                  <a:lnTo>
                    <a:pt x="90060" y="52005"/>
                  </a:lnTo>
                  <a:lnTo>
                    <a:pt x="89914" y="52176"/>
                  </a:lnTo>
                  <a:lnTo>
                    <a:pt x="89841" y="52273"/>
                  </a:lnTo>
                  <a:lnTo>
                    <a:pt x="89792" y="52358"/>
                  </a:lnTo>
                  <a:lnTo>
                    <a:pt x="89743" y="52455"/>
                  </a:lnTo>
                  <a:lnTo>
                    <a:pt x="89707" y="52553"/>
                  </a:lnTo>
                  <a:lnTo>
                    <a:pt x="89670" y="52650"/>
                  </a:lnTo>
                  <a:lnTo>
                    <a:pt x="89646" y="52747"/>
                  </a:lnTo>
                  <a:lnTo>
                    <a:pt x="89634" y="52845"/>
                  </a:lnTo>
                  <a:lnTo>
                    <a:pt x="89634" y="52954"/>
                  </a:lnTo>
                  <a:lnTo>
                    <a:pt x="89634" y="53051"/>
                  </a:lnTo>
                  <a:lnTo>
                    <a:pt x="89634" y="53149"/>
                  </a:lnTo>
                  <a:lnTo>
                    <a:pt x="89658" y="53258"/>
                  </a:lnTo>
                  <a:lnTo>
                    <a:pt x="89683" y="53355"/>
                  </a:lnTo>
                  <a:lnTo>
                    <a:pt x="89707" y="53477"/>
                  </a:lnTo>
                  <a:lnTo>
                    <a:pt x="89707" y="53647"/>
                  </a:lnTo>
                  <a:lnTo>
                    <a:pt x="89695" y="53854"/>
                  </a:lnTo>
                  <a:lnTo>
                    <a:pt x="89670" y="54085"/>
                  </a:lnTo>
                  <a:lnTo>
                    <a:pt x="89585" y="54608"/>
                  </a:lnTo>
                  <a:lnTo>
                    <a:pt x="89476" y="55167"/>
                  </a:lnTo>
                  <a:lnTo>
                    <a:pt x="89354" y="55690"/>
                  </a:lnTo>
                  <a:lnTo>
                    <a:pt x="89245" y="56140"/>
                  </a:lnTo>
                  <a:lnTo>
                    <a:pt x="89135" y="56554"/>
                  </a:lnTo>
                  <a:lnTo>
                    <a:pt x="88868" y="56676"/>
                  </a:lnTo>
                  <a:lnTo>
                    <a:pt x="88588" y="56809"/>
                  </a:lnTo>
                  <a:lnTo>
                    <a:pt x="88260" y="56967"/>
                  </a:lnTo>
                  <a:lnTo>
                    <a:pt x="87907" y="57174"/>
                  </a:lnTo>
                  <a:lnTo>
                    <a:pt x="87737" y="57284"/>
                  </a:lnTo>
                  <a:lnTo>
                    <a:pt x="87579" y="57393"/>
                  </a:lnTo>
                  <a:lnTo>
                    <a:pt x="87420" y="57515"/>
                  </a:lnTo>
                  <a:lnTo>
                    <a:pt x="87287" y="57624"/>
                  </a:lnTo>
                  <a:lnTo>
                    <a:pt x="87177" y="57746"/>
                  </a:lnTo>
                  <a:lnTo>
                    <a:pt x="87092" y="57867"/>
                  </a:lnTo>
                  <a:lnTo>
                    <a:pt x="86837" y="58317"/>
                  </a:lnTo>
                  <a:lnTo>
                    <a:pt x="86727" y="58536"/>
                  </a:lnTo>
                  <a:lnTo>
                    <a:pt x="86593" y="58743"/>
                  </a:lnTo>
                  <a:lnTo>
                    <a:pt x="86460" y="58950"/>
                  </a:lnTo>
                  <a:lnTo>
                    <a:pt x="86314" y="59157"/>
                  </a:lnTo>
                  <a:lnTo>
                    <a:pt x="86131" y="59363"/>
                  </a:lnTo>
                  <a:lnTo>
                    <a:pt x="85912" y="59582"/>
                  </a:lnTo>
                  <a:lnTo>
                    <a:pt x="85791" y="59692"/>
                  </a:lnTo>
                  <a:lnTo>
                    <a:pt x="85645" y="59801"/>
                  </a:lnTo>
                  <a:lnTo>
                    <a:pt x="85499" y="59898"/>
                  </a:lnTo>
                  <a:lnTo>
                    <a:pt x="85341" y="59996"/>
                  </a:lnTo>
                  <a:lnTo>
                    <a:pt x="85012" y="60178"/>
                  </a:lnTo>
                  <a:lnTo>
                    <a:pt x="84672" y="60348"/>
                  </a:lnTo>
                  <a:lnTo>
                    <a:pt x="84052" y="60628"/>
                  </a:lnTo>
                  <a:lnTo>
                    <a:pt x="83808" y="60738"/>
                  </a:lnTo>
                  <a:lnTo>
                    <a:pt x="83614" y="60847"/>
                  </a:lnTo>
                  <a:lnTo>
                    <a:pt x="83444" y="60932"/>
                  </a:lnTo>
                  <a:lnTo>
                    <a:pt x="83261" y="60993"/>
                  </a:lnTo>
                  <a:lnTo>
                    <a:pt x="83054" y="61030"/>
                  </a:lnTo>
                  <a:lnTo>
                    <a:pt x="82811" y="61054"/>
                  </a:lnTo>
                  <a:lnTo>
                    <a:pt x="82544" y="61042"/>
                  </a:lnTo>
                  <a:lnTo>
                    <a:pt x="82239" y="60993"/>
                  </a:lnTo>
                  <a:lnTo>
                    <a:pt x="81887" y="60920"/>
                  </a:lnTo>
                  <a:lnTo>
                    <a:pt x="81498" y="60811"/>
                  </a:lnTo>
                  <a:lnTo>
                    <a:pt x="81121" y="60689"/>
                  </a:lnTo>
                  <a:lnTo>
                    <a:pt x="80804" y="60567"/>
                  </a:lnTo>
                  <a:lnTo>
                    <a:pt x="80354" y="60397"/>
                  </a:lnTo>
                  <a:lnTo>
                    <a:pt x="80184" y="60336"/>
                  </a:lnTo>
                  <a:lnTo>
                    <a:pt x="80026" y="60288"/>
                  </a:lnTo>
                  <a:lnTo>
                    <a:pt x="79892" y="60275"/>
                  </a:lnTo>
                  <a:lnTo>
                    <a:pt x="79758" y="60275"/>
                  </a:lnTo>
                  <a:lnTo>
                    <a:pt x="79613" y="60300"/>
                  </a:lnTo>
                  <a:lnTo>
                    <a:pt x="79467" y="60300"/>
                  </a:lnTo>
                  <a:lnTo>
                    <a:pt x="79321" y="60275"/>
                  </a:lnTo>
                  <a:lnTo>
                    <a:pt x="79163" y="60239"/>
                  </a:lnTo>
                  <a:lnTo>
                    <a:pt x="79017" y="60166"/>
                  </a:lnTo>
                  <a:lnTo>
                    <a:pt x="78858" y="60057"/>
                  </a:lnTo>
                  <a:lnTo>
                    <a:pt x="78700" y="59911"/>
                  </a:lnTo>
                  <a:lnTo>
                    <a:pt x="78542" y="59728"/>
                  </a:lnTo>
                  <a:lnTo>
                    <a:pt x="78481" y="59680"/>
                  </a:lnTo>
                  <a:lnTo>
                    <a:pt x="78238" y="59376"/>
                  </a:lnTo>
                  <a:lnTo>
                    <a:pt x="78068" y="59181"/>
                  </a:lnTo>
                  <a:lnTo>
                    <a:pt x="77922" y="59059"/>
                  </a:lnTo>
                  <a:lnTo>
                    <a:pt x="77788" y="58962"/>
                  </a:lnTo>
                  <a:lnTo>
                    <a:pt x="77727" y="58938"/>
                  </a:lnTo>
                  <a:lnTo>
                    <a:pt x="77715" y="58950"/>
                  </a:lnTo>
                  <a:lnTo>
                    <a:pt x="77703" y="58962"/>
                  </a:lnTo>
                  <a:lnTo>
                    <a:pt x="77703" y="59011"/>
                  </a:lnTo>
                  <a:lnTo>
                    <a:pt x="77727" y="59096"/>
                  </a:lnTo>
                  <a:lnTo>
                    <a:pt x="77825" y="59327"/>
                  </a:lnTo>
                  <a:lnTo>
                    <a:pt x="77934" y="59594"/>
                  </a:lnTo>
                  <a:lnTo>
                    <a:pt x="77959" y="59667"/>
                  </a:lnTo>
                  <a:lnTo>
                    <a:pt x="77959" y="59740"/>
                  </a:lnTo>
                  <a:lnTo>
                    <a:pt x="77946" y="59813"/>
                  </a:lnTo>
                  <a:lnTo>
                    <a:pt x="77922" y="59898"/>
                  </a:lnTo>
                  <a:lnTo>
                    <a:pt x="77898" y="59971"/>
                  </a:lnTo>
                  <a:lnTo>
                    <a:pt x="77849" y="60044"/>
                  </a:lnTo>
                  <a:lnTo>
                    <a:pt x="77800" y="60105"/>
                  </a:lnTo>
                  <a:lnTo>
                    <a:pt x="77740" y="60178"/>
                  </a:lnTo>
                  <a:lnTo>
                    <a:pt x="77667" y="60227"/>
                  </a:lnTo>
                  <a:lnTo>
                    <a:pt x="77606" y="60275"/>
                  </a:lnTo>
                  <a:lnTo>
                    <a:pt x="77521" y="60324"/>
                  </a:lnTo>
                  <a:lnTo>
                    <a:pt x="77448" y="60348"/>
                  </a:lnTo>
                  <a:lnTo>
                    <a:pt x="77375" y="60361"/>
                  </a:lnTo>
                  <a:lnTo>
                    <a:pt x="77290" y="60373"/>
                  </a:lnTo>
                  <a:lnTo>
                    <a:pt x="77217" y="60361"/>
                  </a:lnTo>
                  <a:lnTo>
                    <a:pt x="77144" y="60324"/>
                  </a:lnTo>
                  <a:lnTo>
                    <a:pt x="77059" y="60300"/>
                  </a:lnTo>
                  <a:lnTo>
                    <a:pt x="76961" y="60275"/>
                  </a:lnTo>
                  <a:lnTo>
                    <a:pt x="76852" y="60251"/>
                  </a:lnTo>
                  <a:lnTo>
                    <a:pt x="76742" y="60239"/>
                  </a:lnTo>
                  <a:lnTo>
                    <a:pt x="76475" y="60227"/>
                  </a:lnTo>
                  <a:lnTo>
                    <a:pt x="76195" y="60227"/>
                  </a:lnTo>
                  <a:lnTo>
                    <a:pt x="75648" y="60239"/>
                  </a:lnTo>
                  <a:lnTo>
                    <a:pt x="75417" y="60227"/>
                  </a:lnTo>
                  <a:lnTo>
                    <a:pt x="75234" y="60215"/>
                  </a:lnTo>
                  <a:lnTo>
                    <a:pt x="75149" y="60203"/>
                  </a:lnTo>
                  <a:lnTo>
                    <a:pt x="75052" y="60215"/>
                  </a:lnTo>
                  <a:lnTo>
                    <a:pt x="74833" y="60275"/>
                  </a:lnTo>
                  <a:lnTo>
                    <a:pt x="74553" y="60348"/>
                  </a:lnTo>
                  <a:lnTo>
                    <a:pt x="74395" y="60385"/>
                  </a:lnTo>
                  <a:lnTo>
                    <a:pt x="74225" y="60421"/>
                  </a:lnTo>
                  <a:lnTo>
                    <a:pt x="74042" y="60446"/>
                  </a:lnTo>
                  <a:lnTo>
                    <a:pt x="73665" y="60446"/>
                  </a:lnTo>
                  <a:lnTo>
                    <a:pt x="73459" y="60409"/>
                  </a:lnTo>
                  <a:lnTo>
                    <a:pt x="73240" y="60348"/>
                  </a:lnTo>
                  <a:lnTo>
                    <a:pt x="73009" y="60263"/>
                  </a:lnTo>
                  <a:lnTo>
                    <a:pt x="72778" y="60154"/>
                  </a:lnTo>
                  <a:lnTo>
                    <a:pt x="72668" y="60081"/>
                  </a:lnTo>
                  <a:lnTo>
                    <a:pt x="72546" y="59996"/>
                  </a:lnTo>
                  <a:lnTo>
                    <a:pt x="72206" y="59765"/>
                  </a:lnTo>
                  <a:lnTo>
                    <a:pt x="71951" y="59594"/>
                  </a:lnTo>
                  <a:lnTo>
                    <a:pt x="71780" y="59509"/>
                  </a:lnTo>
                  <a:lnTo>
                    <a:pt x="71671" y="59461"/>
                  </a:lnTo>
                  <a:lnTo>
                    <a:pt x="71610" y="59461"/>
                  </a:lnTo>
                  <a:lnTo>
                    <a:pt x="71598" y="59473"/>
                  </a:lnTo>
                  <a:lnTo>
                    <a:pt x="71598" y="59497"/>
                  </a:lnTo>
                  <a:lnTo>
                    <a:pt x="71610" y="59534"/>
                  </a:lnTo>
                  <a:lnTo>
                    <a:pt x="71622" y="59582"/>
                  </a:lnTo>
                  <a:lnTo>
                    <a:pt x="71148" y="59059"/>
                  </a:lnTo>
                  <a:lnTo>
                    <a:pt x="70370" y="58159"/>
                  </a:lnTo>
                  <a:lnTo>
                    <a:pt x="69956" y="57661"/>
                  </a:lnTo>
                  <a:lnTo>
                    <a:pt x="69567" y="57186"/>
                  </a:lnTo>
                  <a:lnTo>
                    <a:pt x="69251" y="56761"/>
                  </a:lnTo>
                  <a:lnTo>
                    <a:pt x="69129" y="56578"/>
                  </a:lnTo>
                  <a:lnTo>
                    <a:pt x="69032" y="56432"/>
                  </a:lnTo>
                  <a:lnTo>
                    <a:pt x="68947" y="56274"/>
                  </a:lnTo>
                  <a:lnTo>
                    <a:pt x="68849" y="56140"/>
                  </a:lnTo>
                  <a:lnTo>
                    <a:pt x="68752" y="56007"/>
                  </a:lnTo>
                  <a:lnTo>
                    <a:pt x="68643" y="55885"/>
                  </a:lnTo>
                  <a:lnTo>
                    <a:pt x="68533" y="55776"/>
                  </a:lnTo>
                  <a:lnTo>
                    <a:pt x="68411" y="55678"/>
                  </a:lnTo>
                  <a:lnTo>
                    <a:pt x="68180" y="55496"/>
                  </a:lnTo>
                  <a:lnTo>
                    <a:pt x="67949" y="55338"/>
                  </a:lnTo>
                  <a:lnTo>
                    <a:pt x="67743" y="55216"/>
                  </a:lnTo>
                  <a:lnTo>
                    <a:pt x="67560" y="55131"/>
                  </a:lnTo>
                  <a:lnTo>
                    <a:pt x="67414" y="55070"/>
                  </a:lnTo>
                  <a:lnTo>
                    <a:pt x="67341" y="55022"/>
                  </a:lnTo>
                  <a:lnTo>
                    <a:pt x="67244" y="54961"/>
                  </a:lnTo>
                  <a:lnTo>
                    <a:pt x="67001" y="54766"/>
                  </a:lnTo>
                  <a:lnTo>
                    <a:pt x="66684" y="54523"/>
                  </a:lnTo>
                  <a:lnTo>
                    <a:pt x="66320" y="54243"/>
                  </a:lnTo>
                  <a:lnTo>
                    <a:pt x="65930" y="53951"/>
                  </a:lnTo>
                  <a:lnTo>
                    <a:pt x="65724" y="53805"/>
                  </a:lnTo>
                  <a:lnTo>
                    <a:pt x="65505" y="53684"/>
                  </a:lnTo>
                  <a:lnTo>
                    <a:pt x="65286" y="53562"/>
                  </a:lnTo>
                  <a:lnTo>
                    <a:pt x="65079" y="53453"/>
                  </a:lnTo>
                  <a:lnTo>
                    <a:pt x="64860" y="53355"/>
                  </a:lnTo>
                  <a:lnTo>
                    <a:pt x="64653" y="53295"/>
                  </a:lnTo>
                  <a:lnTo>
                    <a:pt x="63924" y="53076"/>
                  </a:lnTo>
                  <a:lnTo>
                    <a:pt x="63632" y="52991"/>
                  </a:lnTo>
                  <a:lnTo>
                    <a:pt x="63376" y="52881"/>
                  </a:lnTo>
                  <a:lnTo>
                    <a:pt x="63267" y="52820"/>
                  </a:lnTo>
                  <a:lnTo>
                    <a:pt x="63170" y="52759"/>
                  </a:lnTo>
                  <a:lnTo>
                    <a:pt x="63072" y="52699"/>
                  </a:lnTo>
                  <a:lnTo>
                    <a:pt x="62987" y="52626"/>
                  </a:lnTo>
                  <a:lnTo>
                    <a:pt x="62902" y="52541"/>
                  </a:lnTo>
                  <a:lnTo>
                    <a:pt x="62829" y="52443"/>
                  </a:lnTo>
                  <a:lnTo>
                    <a:pt x="62768" y="52346"/>
                  </a:lnTo>
                  <a:lnTo>
                    <a:pt x="62708" y="52224"/>
                  </a:lnTo>
                  <a:lnTo>
                    <a:pt x="62647" y="52078"/>
                  </a:lnTo>
                  <a:lnTo>
                    <a:pt x="62574" y="51896"/>
                  </a:lnTo>
                  <a:lnTo>
                    <a:pt x="62416" y="51422"/>
                  </a:lnTo>
                  <a:lnTo>
                    <a:pt x="62051" y="50266"/>
                  </a:lnTo>
                  <a:lnTo>
                    <a:pt x="61856" y="49682"/>
                  </a:lnTo>
                  <a:lnTo>
                    <a:pt x="61674" y="49147"/>
                  </a:lnTo>
                  <a:lnTo>
                    <a:pt x="61576" y="48904"/>
                  </a:lnTo>
                  <a:lnTo>
                    <a:pt x="61491" y="48710"/>
                  </a:lnTo>
                  <a:lnTo>
                    <a:pt x="61406" y="48539"/>
                  </a:lnTo>
                  <a:lnTo>
                    <a:pt x="61333" y="48430"/>
                  </a:lnTo>
                  <a:lnTo>
                    <a:pt x="61187" y="48211"/>
                  </a:lnTo>
                  <a:lnTo>
                    <a:pt x="61066" y="47992"/>
                  </a:lnTo>
                  <a:lnTo>
                    <a:pt x="60968" y="47761"/>
                  </a:lnTo>
                  <a:lnTo>
                    <a:pt x="60883" y="47518"/>
                  </a:lnTo>
                  <a:lnTo>
                    <a:pt x="60822" y="47274"/>
                  </a:lnTo>
                  <a:lnTo>
                    <a:pt x="60786" y="47031"/>
                  </a:lnTo>
                  <a:lnTo>
                    <a:pt x="60774" y="46800"/>
                  </a:lnTo>
                  <a:lnTo>
                    <a:pt x="60774" y="46581"/>
                  </a:lnTo>
                  <a:lnTo>
                    <a:pt x="60786" y="46338"/>
                  </a:lnTo>
                  <a:lnTo>
                    <a:pt x="60786" y="46046"/>
                  </a:lnTo>
                  <a:lnTo>
                    <a:pt x="60798" y="45718"/>
                  </a:lnTo>
                  <a:lnTo>
                    <a:pt x="60822" y="45353"/>
                  </a:lnTo>
                  <a:lnTo>
                    <a:pt x="60871" y="44988"/>
                  </a:lnTo>
                  <a:lnTo>
                    <a:pt x="60908" y="44793"/>
                  </a:lnTo>
                  <a:lnTo>
                    <a:pt x="60956" y="44611"/>
                  </a:lnTo>
                  <a:lnTo>
                    <a:pt x="61005" y="44429"/>
                  </a:lnTo>
                  <a:lnTo>
                    <a:pt x="61066" y="44246"/>
                  </a:lnTo>
                  <a:lnTo>
                    <a:pt x="61151" y="44076"/>
                  </a:lnTo>
                  <a:lnTo>
                    <a:pt x="61236" y="43906"/>
                  </a:lnTo>
                  <a:lnTo>
                    <a:pt x="61418" y="43614"/>
                  </a:lnTo>
                  <a:lnTo>
                    <a:pt x="61564" y="43383"/>
                  </a:lnTo>
                  <a:lnTo>
                    <a:pt x="61686" y="43188"/>
                  </a:lnTo>
                  <a:lnTo>
                    <a:pt x="61783" y="43018"/>
                  </a:lnTo>
                  <a:lnTo>
                    <a:pt x="61856" y="42847"/>
                  </a:lnTo>
                  <a:lnTo>
                    <a:pt x="61893" y="42689"/>
                  </a:lnTo>
                  <a:lnTo>
                    <a:pt x="61917" y="42507"/>
                  </a:lnTo>
                  <a:lnTo>
                    <a:pt x="61917" y="42276"/>
                  </a:lnTo>
                  <a:lnTo>
                    <a:pt x="61868" y="41631"/>
                  </a:lnTo>
                  <a:lnTo>
                    <a:pt x="61783" y="40841"/>
                  </a:lnTo>
                  <a:lnTo>
                    <a:pt x="61710" y="40135"/>
                  </a:lnTo>
                  <a:lnTo>
                    <a:pt x="61662" y="39770"/>
                  </a:lnTo>
                  <a:lnTo>
                    <a:pt x="61649" y="39868"/>
                  </a:lnTo>
                  <a:lnTo>
                    <a:pt x="61637" y="40123"/>
                  </a:lnTo>
                  <a:lnTo>
                    <a:pt x="61613" y="40500"/>
                  </a:lnTo>
                  <a:lnTo>
                    <a:pt x="61589" y="40950"/>
                  </a:lnTo>
                  <a:lnTo>
                    <a:pt x="61540" y="41425"/>
                  </a:lnTo>
                  <a:lnTo>
                    <a:pt x="61504" y="41668"/>
                  </a:lnTo>
                  <a:lnTo>
                    <a:pt x="61467" y="41887"/>
                  </a:lnTo>
                  <a:lnTo>
                    <a:pt x="61418" y="42093"/>
                  </a:lnTo>
                  <a:lnTo>
                    <a:pt x="61370" y="42288"/>
                  </a:lnTo>
                  <a:lnTo>
                    <a:pt x="61309" y="42446"/>
                  </a:lnTo>
                  <a:lnTo>
                    <a:pt x="61236" y="42580"/>
                  </a:lnTo>
                  <a:lnTo>
                    <a:pt x="61163" y="42702"/>
                  </a:lnTo>
                  <a:lnTo>
                    <a:pt x="61090" y="42835"/>
                  </a:lnTo>
                  <a:lnTo>
                    <a:pt x="61029" y="42981"/>
                  </a:lnTo>
                  <a:lnTo>
                    <a:pt x="60968" y="43139"/>
                  </a:lnTo>
                  <a:lnTo>
                    <a:pt x="60859" y="43468"/>
                  </a:lnTo>
                  <a:lnTo>
                    <a:pt x="60774" y="43808"/>
                  </a:lnTo>
                  <a:lnTo>
                    <a:pt x="60604" y="44477"/>
                  </a:lnTo>
                  <a:lnTo>
                    <a:pt x="60531" y="44793"/>
                  </a:lnTo>
                  <a:lnTo>
                    <a:pt x="60445" y="45049"/>
                  </a:lnTo>
                  <a:lnTo>
                    <a:pt x="60348" y="45316"/>
                  </a:lnTo>
                  <a:lnTo>
                    <a:pt x="60251" y="45620"/>
                  </a:lnTo>
                  <a:lnTo>
                    <a:pt x="60166" y="45937"/>
                  </a:lnTo>
                  <a:lnTo>
                    <a:pt x="60081" y="46277"/>
                  </a:lnTo>
                  <a:lnTo>
                    <a:pt x="60020" y="46630"/>
                  </a:lnTo>
                  <a:lnTo>
                    <a:pt x="59971" y="46970"/>
                  </a:lnTo>
                  <a:lnTo>
                    <a:pt x="59947" y="47287"/>
                  </a:lnTo>
                  <a:lnTo>
                    <a:pt x="59947" y="47591"/>
                  </a:lnTo>
                  <a:lnTo>
                    <a:pt x="59959" y="47737"/>
                  </a:lnTo>
                  <a:lnTo>
                    <a:pt x="59983" y="47882"/>
                  </a:lnTo>
                  <a:lnTo>
                    <a:pt x="60008" y="48028"/>
                  </a:lnTo>
                  <a:lnTo>
                    <a:pt x="60044" y="48174"/>
                  </a:lnTo>
                  <a:lnTo>
                    <a:pt x="60141" y="48478"/>
                  </a:lnTo>
                  <a:lnTo>
                    <a:pt x="60251" y="48782"/>
                  </a:lnTo>
                  <a:lnTo>
                    <a:pt x="60360" y="49074"/>
                  </a:lnTo>
                  <a:lnTo>
                    <a:pt x="60470" y="49378"/>
                  </a:lnTo>
                  <a:lnTo>
                    <a:pt x="60555" y="49670"/>
                  </a:lnTo>
                  <a:lnTo>
                    <a:pt x="60591" y="49816"/>
                  </a:lnTo>
                  <a:lnTo>
                    <a:pt x="60616" y="49950"/>
                  </a:lnTo>
                  <a:lnTo>
                    <a:pt x="60664" y="50254"/>
                  </a:lnTo>
                  <a:lnTo>
                    <a:pt x="60749" y="50595"/>
                  </a:lnTo>
                  <a:lnTo>
                    <a:pt x="60847" y="50947"/>
                  </a:lnTo>
                  <a:lnTo>
                    <a:pt x="60956" y="51312"/>
                  </a:lnTo>
                  <a:lnTo>
                    <a:pt x="61078" y="51665"/>
                  </a:lnTo>
                  <a:lnTo>
                    <a:pt x="61212" y="51993"/>
                  </a:lnTo>
                  <a:lnTo>
                    <a:pt x="61333" y="52285"/>
                  </a:lnTo>
                  <a:lnTo>
                    <a:pt x="61455" y="52528"/>
                  </a:lnTo>
                  <a:lnTo>
                    <a:pt x="61589" y="52711"/>
                  </a:lnTo>
                  <a:lnTo>
                    <a:pt x="61722" y="52881"/>
                  </a:lnTo>
                  <a:lnTo>
                    <a:pt x="61881" y="53039"/>
                  </a:lnTo>
                  <a:lnTo>
                    <a:pt x="62051" y="53173"/>
                  </a:lnTo>
                  <a:lnTo>
                    <a:pt x="62233" y="53319"/>
                  </a:lnTo>
                  <a:lnTo>
                    <a:pt x="62428" y="53453"/>
                  </a:lnTo>
                  <a:lnTo>
                    <a:pt x="62890" y="53781"/>
                  </a:lnTo>
                  <a:lnTo>
                    <a:pt x="63316" y="54109"/>
                  </a:lnTo>
                  <a:lnTo>
                    <a:pt x="63899" y="54584"/>
                  </a:lnTo>
                  <a:lnTo>
                    <a:pt x="64228" y="54863"/>
                  </a:lnTo>
                  <a:lnTo>
                    <a:pt x="64568" y="55155"/>
                  </a:lnTo>
                  <a:lnTo>
                    <a:pt x="64897" y="55459"/>
                  </a:lnTo>
                  <a:lnTo>
                    <a:pt x="65225" y="55776"/>
                  </a:lnTo>
                  <a:lnTo>
                    <a:pt x="65225" y="55776"/>
                  </a:lnTo>
                  <a:lnTo>
                    <a:pt x="64057" y="55630"/>
                  </a:lnTo>
                  <a:lnTo>
                    <a:pt x="62574" y="55435"/>
                  </a:lnTo>
                  <a:lnTo>
                    <a:pt x="62331" y="55411"/>
                  </a:lnTo>
                  <a:lnTo>
                    <a:pt x="62039" y="55386"/>
                  </a:lnTo>
                  <a:lnTo>
                    <a:pt x="61358" y="55374"/>
                  </a:lnTo>
                  <a:lnTo>
                    <a:pt x="60616" y="55362"/>
                  </a:lnTo>
                  <a:lnTo>
                    <a:pt x="59874" y="55362"/>
                  </a:lnTo>
                  <a:lnTo>
                    <a:pt x="58609" y="55386"/>
                  </a:lnTo>
                  <a:lnTo>
                    <a:pt x="58074" y="55399"/>
                  </a:lnTo>
                  <a:lnTo>
                    <a:pt x="58013" y="55350"/>
                  </a:lnTo>
                  <a:lnTo>
                    <a:pt x="57928" y="55289"/>
                  </a:lnTo>
                  <a:lnTo>
                    <a:pt x="57831" y="55192"/>
                  </a:lnTo>
                  <a:lnTo>
                    <a:pt x="57709" y="55070"/>
                  </a:lnTo>
                  <a:lnTo>
                    <a:pt x="57575" y="54912"/>
                  </a:lnTo>
                  <a:lnTo>
                    <a:pt x="57429" y="54705"/>
                  </a:lnTo>
                  <a:lnTo>
                    <a:pt x="57259" y="54462"/>
                  </a:lnTo>
                  <a:lnTo>
                    <a:pt x="57174" y="54316"/>
                  </a:lnTo>
                  <a:lnTo>
                    <a:pt x="57077" y="54109"/>
                  </a:lnTo>
                  <a:lnTo>
                    <a:pt x="56979" y="53854"/>
                  </a:lnTo>
                  <a:lnTo>
                    <a:pt x="56882" y="53574"/>
                  </a:lnTo>
                  <a:lnTo>
                    <a:pt x="56675" y="52930"/>
                  </a:lnTo>
                  <a:lnTo>
                    <a:pt x="56468" y="52236"/>
                  </a:lnTo>
                  <a:lnTo>
                    <a:pt x="56286" y="51543"/>
                  </a:lnTo>
                  <a:lnTo>
                    <a:pt x="56116" y="50899"/>
                  </a:lnTo>
                  <a:lnTo>
                    <a:pt x="55994" y="50364"/>
                  </a:lnTo>
                  <a:lnTo>
                    <a:pt x="55921" y="49999"/>
                  </a:lnTo>
                  <a:lnTo>
                    <a:pt x="55873" y="49755"/>
                  </a:lnTo>
                  <a:lnTo>
                    <a:pt x="55824" y="49537"/>
                  </a:lnTo>
                  <a:lnTo>
                    <a:pt x="55763" y="49330"/>
                  </a:lnTo>
                  <a:lnTo>
                    <a:pt x="55678" y="49135"/>
                  </a:lnTo>
                  <a:lnTo>
                    <a:pt x="55569" y="48941"/>
                  </a:lnTo>
                  <a:lnTo>
                    <a:pt x="55410" y="48722"/>
                  </a:lnTo>
                  <a:lnTo>
                    <a:pt x="55204" y="48491"/>
                  </a:lnTo>
                  <a:lnTo>
                    <a:pt x="54948" y="48223"/>
                  </a:lnTo>
                  <a:lnTo>
                    <a:pt x="54790" y="48077"/>
                  </a:lnTo>
                  <a:lnTo>
                    <a:pt x="54620" y="47931"/>
                  </a:lnTo>
                  <a:lnTo>
                    <a:pt x="54231" y="47639"/>
                  </a:lnTo>
                  <a:lnTo>
                    <a:pt x="53817" y="47347"/>
                  </a:lnTo>
                  <a:lnTo>
                    <a:pt x="53379" y="47068"/>
                  </a:lnTo>
                  <a:lnTo>
                    <a:pt x="52929" y="46800"/>
                  </a:lnTo>
                  <a:lnTo>
                    <a:pt x="52492" y="46557"/>
                  </a:lnTo>
                  <a:lnTo>
                    <a:pt x="52078" y="46362"/>
                  </a:lnTo>
                  <a:lnTo>
                    <a:pt x="51713" y="46204"/>
                  </a:lnTo>
                  <a:lnTo>
                    <a:pt x="51543" y="46119"/>
                  </a:lnTo>
                  <a:lnTo>
                    <a:pt x="51373" y="46034"/>
                  </a:lnTo>
                  <a:lnTo>
                    <a:pt x="51227" y="45949"/>
                  </a:lnTo>
                  <a:lnTo>
                    <a:pt x="51081" y="45839"/>
                  </a:lnTo>
                  <a:lnTo>
                    <a:pt x="50935" y="45742"/>
                  </a:lnTo>
                  <a:lnTo>
                    <a:pt x="50813" y="45633"/>
                  </a:lnTo>
                  <a:lnTo>
                    <a:pt x="50582" y="45414"/>
                  </a:lnTo>
                  <a:lnTo>
                    <a:pt x="50400" y="45219"/>
                  </a:lnTo>
                  <a:lnTo>
                    <a:pt x="50266" y="45061"/>
                  </a:lnTo>
                  <a:lnTo>
                    <a:pt x="50144" y="44903"/>
                  </a:lnTo>
                  <a:lnTo>
                    <a:pt x="50132" y="44733"/>
                  </a:lnTo>
                  <a:lnTo>
                    <a:pt x="50120" y="44538"/>
                  </a:lnTo>
                  <a:lnTo>
                    <a:pt x="50120" y="44283"/>
                  </a:lnTo>
                  <a:lnTo>
                    <a:pt x="50156" y="44015"/>
                  </a:lnTo>
                  <a:lnTo>
                    <a:pt x="50181" y="43869"/>
                  </a:lnTo>
                  <a:lnTo>
                    <a:pt x="50217" y="43723"/>
                  </a:lnTo>
                  <a:lnTo>
                    <a:pt x="50266" y="43577"/>
                  </a:lnTo>
                  <a:lnTo>
                    <a:pt x="50315" y="43431"/>
                  </a:lnTo>
                  <a:lnTo>
                    <a:pt x="50388" y="43297"/>
                  </a:lnTo>
                  <a:lnTo>
                    <a:pt x="50473" y="43164"/>
                  </a:lnTo>
                  <a:lnTo>
                    <a:pt x="50570" y="43006"/>
                  </a:lnTo>
                  <a:lnTo>
                    <a:pt x="50667" y="42811"/>
                  </a:lnTo>
                  <a:lnTo>
                    <a:pt x="50765" y="42568"/>
                  </a:lnTo>
                  <a:lnTo>
                    <a:pt x="50850" y="42300"/>
                  </a:lnTo>
                  <a:lnTo>
                    <a:pt x="50947" y="41996"/>
                  </a:lnTo>
                  <a:lnTo>
                    <a:pt x="51044" y="41680"/>
                  </a:lnTo>
                  <a:lnTo>
                    <a:pt x="51227" y="41011"/>
                  </a:lnTo>
                  <a:lnTo>
                    <a:pt x="51397" y="40354"/>
                  </a:lnTo>
                  <a:lnTo>
                    <a:pt x="51531" y="39758"/>
                  </a:lnTo>
                  <a:lnTo>
                    <a:pt x="51689" y="38992"/>
                  </a:lnTo>
                  <a:lnTo>
                    <a:pt x="51701" y="38895"/>
                  </a:lnTo>
                  <a:lnTo>
                    <a:pt x="51689" y="38810"/>
                  </a:lnTo>
                  <a:lnTo>
                    <a:pt x="51677" y="38712"/>
                  </a:lnTo>
                  <a:lnTo>
                    <a:pt x="51640" y="38615"/>
                  </a:lnTo>
                  <a:lnTo>
                    <a:pt x="51604" y="38518"/>
                  </a:lnTo>
                  <a:lnTo>
                    <a:pt x="51543" y="38433"/>
                  </a:lnTo>
                  <a:lnTo>
                    <a:pt x="51482" y="38348"/>
                  </a:lnTo>
                  <a:lnTo>
                    <a:pt x="51409" y="38250"/>
                  </a:lnTo>
                  <a:lnTo>
                    <a:pt x="51263" y="38092"/>
                  </a:lnTo>
                  <a:lnTo>
                    <a:pt x="51093" y="37946"/>
                  </a:lnTo>
                  <a:lnTo>
                    <a:pt x="50923" y="37812"/>
                  </a:lnTo>
                  <a:lnTo>
                    <a:pt x="50752" y="37715"/>
                  </a:lnTo>
                  <a:lnTo>
                    <a:pt x="50461" y="37606"/>
                  </a:lnTo>
                  <a:lnTo>
                    <a:pt x="49938" y="37435"/>
                  </a:lnTo>
                  <a:lnTo>
                    <a:pt x="48442" y="36973"/>
                  </a:lnTo>
                  <a:lnTo>
                    <a:pt x="46836" y="36487"/>
                  </a:lnTo>
                  <a:lnTo>
                    <a:pt x="45657" y="36134"/>
                  </a:lnTo>
                  <a:lnTo>
                    <a:pt x="47274" y="36754"/>
                  </a:lnTo>
                  <a:lnTo>
                    <a:pt x="48150" y="37095"/>
                  </a:lnTo>
                  <a:lnTo>
                    <a:pt x="48515" y="37253"/>
                  </a:lnTo>
                  <a:lnTo>
                    <a:pt x="48770" y="37362"/>
                  </a:lnTo>
                  <a:lnTo>
                    <a:pt x="49329" y="37630"/>
                  </a:lnTo>
                  <a:lnTo>
                    <a:pt x="49950" y="37910"/>
                  </a:lnTo>
                  <a:lnTo>
                    <a:pt x="50254" y="38043"/>
                  </a:lnTo>
                  <a:lnTo>
                    <a:pt x="50521" y="38189"/>
                  </a:lnTo>
                  <a:lnTo>
                    <a:pt x="50752" y="38323"/>
                  </a:lnTo>
                  <a:lnTo>
                    <a:pt x="50838" y="38384"/>
                  </a:lnTo>
                  <a:lnTo>
                    <a:pt x="50923" y="38445"/>
                  </a:lnTo>
                  <a:lnTo>
                    <a:pt x="51056" y="38554"/>
                  </a:lnTo>
                  <a:lnTo>
                    <a:pt x="51154" y="38664"/>
                  </a:lnTo>
                  <a:lnTo>
                    <a:pt x="51190" y="38725"/>
                  </a:lnTo>
                  <a:lnTo>
                    <a:pt x="51227" y="38785"/>
                  </a:lnTo>
                  <a:lnTo>
                    <a:pt x="51251" y="38858"/>
                  </a:lnTo>
                  <a:lnTo>
                    <a:pt x="51251" y="38931"/>
                  </a:lnTo>
                  <a:lnTo>
                    <a:pt x="51263" y="39004"/>
                  </a:lnTo>
                  <a:lnTo>
                    <a:pt x="51251" y="39102"/>
                  </a:lnTo>
                  <a:lnTo>
                    <a:pt x="51227" y="39199"/>
                  </a:lnTo>
                  <a:lnTo>
                    <a:pt x="51190" y="39320"/>
                  </a:lnTo>
                  <a:lnTo>
                    <a:pt x="51081" y="39588"/>
                  </a:lnTo>
                  <a:lnTo>
                    <a:pt x="50923" y="39941"/>
                  </a:lnTo>
                  <a:lnTo>
                    <a:pt x="50825" y="40135"/>
                  </a:lnTo>
                  <a:lnTo>
                    <a:pt x="50752" y="40330"/>
                  </a:lnTo>
                  <a:lnTo>
                    <a:pt x="50619" y="40719"/>
                  </a:lnTo>
                  <a:lnTo>
                    <a:pt x="50497" y="41096"/>
                  </a:lnTo>
                  <a:lnTo>
                    <a:pt x="50388" y="41473"/>
                  </a:lnTo>
                  <a:lnTo>
                    <a:pt x="50278" y="41838"/>
                  </a:lnTo>
                  <a:lnTo>
                    <a:pt x="50205" y="42020"/>
                  </a:lnTo>
                  <a:lnTo>
                    <a:pt x="50132" y="42203"/>
                  </a:lnTo>
                  <a:lnTo>
                    <a:pt x="50059" y="42385"/>
                  </a:lnTo>
                  <a:lnTo>
                    <a:pt x="49962" y="42556"/>
                  </a:lnTo>
                  <a:lnTo>
                    <a:pt x="49865" y="42738"/>
                  </a:lnTo>
                  <a:lnTo>
                    <a:pt x="49743" y="42908"/>
                  </a:lnTo>
                  <a:lnTo>
                    <a:pt x="49634" y="43079"/>
                  </a:lnTo>
                  <a:lnTo>
                    <a:pt x="49524" y="43249"/>
                  </a:lnTo>
                  <a:lnTo>
                    <a:pt x="49439" y="43419"/>
                  </a:lnTo>
                  <a:lnTo>
                    <a:pt x="49366" y="43577"/>
                  </a:lnTo>
                  <a:lnTo>
                    <a:pt x="49305" y="43735"/>
                  </a:lnTo>
                  <a:lnTo>
                    <a:pt x="49257" y="43893"/>
                  </a:lnTo>
                  <a:lnTo>
                    <a:pt x="49208" y="44039"/>
                  </a:lnTo>
                  <a:lnTo>
                    <a:pt x="49184" y="44197"/>
                  </a:lnTo>
                  <a:lnTo>
                    <a:pt x="49159" y="44343"/>
                  </a:lnTo>
                  <a:lnTo>
                    <a:pt x="49147" y="44501"/>
                  </a:lnTo>
                  <a:lnTo>
                    <a:pt x="49135" y="44647"/>
                  </a:lnTo>
                  <a:lnTo>
                    <a:pt x="49135" y="44806"/>
                  </a:lnTo>
                  <a:lnTo>
                    <a:pt x="49159" y="45110"/>
                  </a:lnTo>
                  <a:lnTo>
                    <a:pt x="49208" y="45414"/>
                  </a:lnTo>
                  <a:lnTo>
                    <a:pt x="49257" y="45693"/>
                  </a:lnTo>
                  <a:lnTo>
                    <a:pt x="49293" y="45900"/>
                  </a:lnTo>
                  <a:lnTo>
                    <a:pt x="49329" y="45973"/>
                  </a:lnTo>
                  <a:lnTo>
                    <a:pt x="49354" y="46046"/>
                  </a:lnTo>
                  <a:lnTo>
                    <a:pt x="49402" y="46107"/>
                  </a:lnTo>
                  <a:lnTo>
                    <a:pt x="49451" y="46168"/>
                  </a:lnTo>
                  <a:lnTo>
                    <a:pt x="49512" y="46228"/>
                  </a:lnTo>
                  <a:lnTo>
                    <a:pt x="49573" y="46277"/>
                  </a:lnTo>
                  <a:lnTo>
                    <a:pt x="49767" y="46411"/>
                  </a:lnTo>
                  <a:lnTo>
                    <a:pt x="50351" y="46776"/>
                  </a:lnTo>
                  <a:lnTo>
                    <a:pt x="51421" y="47505"/>
                  </a:lnTo>
                  <a:lnTo>
                    <a:pt x="52115" y="47992"/>
                  </a:lnTo>
                  <a:lnTo>
                    <a:pt x="52820" y="48503"/>
                  </a:lnTo>
                  <a:lnTo>
                    <a:pt x="53501" y="49014"/>
                  </a:lnTo>
                  <a:lnTo>
                    <a:pt x="53817" y="49257"/>
                  </a:lnTo>
                  <a:lnTo>
                    <a:pt x="54097" y="49488"/>
                  </a:lnTo>
                  <a:lnTo>
                    <a:pt x="54340" y="49707"/>
                  </a:lnTo>
                  <a:lnTo>
                    <a:pt x="54547" y="49901"/>
                  </a:lnTo>
                  <a:lnTo>
                    <a:pt x="54705" y="50059"/>
                  </a:lnTo>
                  <a:lnTo>
                    <a:pt x="54754" y="50132"/>
                  </a:lnTo>
                  <a:lnTo>
                    <a:pt x="54802" y="50205"/>
                  </a:lnTo>
                  <a:lnTo>
                    <a:pt x="54863" y="50327"/>
                  </a:lnTo>
                  <a:lnTo>
                    <a:pt x="54912" y="50485"/>
                  </a:lnTo>
                  <a:lnTo>
                    <a:pt x="54948" y="50655"/>
                  </a:lnTo>
                  <a:lnTo>
                    <a:pt x="54973" y="50838"/>
                  </a:lnTo>
                  <a:lnTo>
                    <a:pt x="54985" y="51045"/>
                  </a:lnTo>
                  <a:lnTo>
                    <a:pt x="54997" y="51251"/>
                  </a:lnTo>
                  <a:lnTo>
                    <a:pt x="54997" y="51701"/>
                  </a:lnTo>
                  <a:lnTo>
                    <a:pt x="54985" y="52163"/>
                  </a:lnTo>
                  <a:lnTo>
                    <a:pt x="54960" y="52638"/>
                  </a:lnTo>
                  <a:lnTo>
                    <a:pt x="54948" y="53100"/>
                  </a:lnTo>
                  <a:lnTo>
                    <a:pt x="54948" y="53526"/>
                  </a:lnTo>
                  <a:lnTo>
                    <a:pt x="54973" y="53732"/>
                  </a:lnTo>
                  <a:lnTo>
                    <a:pt x="55009" y="53963"/>
                  </a:lnTo>
                  <a:lnTo>
                    <a:pt x="55070" y="54207"/>
                  </a:lnTo>
                  <a:lnTo>
                    <a:pt x="55155" y="54462"/>
                  </a:lnTo>
                  <a:lnTo>
                    <a:pt x="55240" y="54717"/>
                  </a:lnTo>
                  <a:lnTo>
                    <a:pt x="55337" y="54973"/>
                  </a:lnTo>
                  <a:lnTo>
                    <a:pt x="55544" y="55459"/>
                  </a:lnTo>
                  <a:lnTo>
                    <a:pt x="55751" y="55897"/>
                  </a:lnTo>
                  <a:lnTo>
                    <a:pt x="55933" y="56250"/>
                  </a:lnTo>
                  <a:lnTo>
                    <a:pt x="56104" y="56578"/>
                  </a:lnTo>
                  <a:lnTo>
                    <a:pt x="56347" y="56700"/>
                  </a:lnTo>
                  <a:lnTo>
                    <a:pt x="56602" y="56834"/>
                  </a:lnTo>
                  <a:lnTo>
                    <a:pt x="56943" y="56980"/>
                  </a:lnTo>
                  <a:lnTo>
                    <a:pt x="57320" y="57126"/>
                  </a:lnTo>
                  <a:lnTo>
                    <a:pt x="57527" y="57186"/>
                  </a:lnTo>
                  <a:lnTo>
                    <a:pt x="57721" y="57247"/>
                  </a:lnTo>
                  <a:lnTo>
                    <a:pt x="57928" y="57296"/>
                  </a:lnTo>
                  <a:lnTo>
                    <a:pt x="58135" y="57344"/>
                  </a:lnTo>
                  <a:lnTo>
                    <a:pt x="58341" y="57369"/>
                  </a:lnTo>
                  <a:lnTo>
                    <a:pt x="58536" y="57369"/>
                  </a:lnTo>
                  <a:lnTo>
                    <a:pt x="58889" y="57381"/>
                  </a:lnTo>
                  <a:lnTo>
                    <a:pt x="59193" y="57405"/>
                  </a:lnTo>
                  <a:lnTo>
                    <a:pt x="59472" y="57430"/>
                  </a:lnTo>
                  <a:lnTo>
                    <a:pt x="59764" y="57478"/>
                  </a:lnTo>
                  <a:lnTo>
                    <a:pt x="60068" y="57539"/>
                  </a:lnTo>
                  <a:lnTo>
                    <a:pt x="60409" y="57612"/>
                  </a:lnTo>
                  <a:lnTo>
                    <a:pt x="61345" y="57819"/>
                  </a:lnTo>
                  <a:lnTo>
                    <a:pt x="62282" y="58026"/>
                  </a:lnTo>
                  <a:lnTo>
                    <a:pt x="62610" y="58099"/>
                  </a:lnTo>
                  <a:lnTo>
                    <a:pt x="62890" y="58135"/>
                  </a:lnTo>
                  <a:lnTo>
                    <a:pt x="63121" y="58159"/>
                  </a:lnTo>
                  <a:lnTo>
                    <a:pt x="63328" y="58171"/>
                  </a:lnTo>
                  <a:lnTo>
                    <a:pt x="63535" y="58159"/>
                  </a:lnTo>
                  <a:lnTo>
                    <a:pt x="63753" y="58123"/>
                  </a:lnTo>
                  <a:lnTo>
                    <a:pt x="63960" y="58086"/>
                  </a:lnTo>
                  <a:lnTo>
                    <a:pt x="64143" y="58086"/>
                  </a:lnTo>
                  <a:lnTo>
                    <a:pt x="64301" y="58099"/>
                  </a:lnTo>
                  <a:lnTo>
                    <a:pt x="64471" y="58123"/>
                  </a:lnTo>
                  <a:lnTo>
                    <a:pt x="64812" y="58220"/>
                  </a:lnTo>
                  <a:lnTo>
                    <a:pt x="65030" y="58269"/>
                  </a:lnTo>
                  <a:lnTo>
                    <a:pt x="65298" y="58317"/>
                  </a:lnTo>
                  <a:lnTo>
                    <a:pt x="65566" y="58378"/>
                  </a:lnTo>
                  <a:lnTo>
                    <a:pt x="65784" y="58439"/>
                  </a:lnTo>
                  <a:lnTo>
                    <a:pt x="65967" y="58512"/>
                  </a:lnTo>
                  <a:lnTo>
                    <a:pt x="66052" y="58549"/>
                  </a:lnTo>
                  <a:lnTo>
                    <a:pt x="66125" y="58609"/>
                  </a:lnTo>
                  <a:lnTo>
                    <a:pt x="66186" y="58658"/>
                  </a:lnTo>
                  <a:lnTo>
                    <a:pt x="66247" y="58719"/>
                  </a:lnTo>
                  <a:lnTo>
                    <a:pt x="66368" y="58865"/>
                  </a:lnTo>
                  <a:lnTo>
                    <a:pt x="66466" y="59035"/>
                  </a:lnTo>
                  <a:lnTo>
                    <a:pt x="66563" y="59254"/>
                  </a:lnTo>
                  <a:lnTo>
                    <a:pt x="66660" y="59461"/>
                  </a:lnTo>
                  <a:lnTo>
                    <a:pt x="66794" y="59680"/>
                  </a:lnTo>
                  <a:lnTo>
                    <a:pt x="67074" y="60154"/>
                  </a:lnTo>
                  <a:lnTo>
                    <a:pt x="67584" y="60944"/>
                  </a:lnTo>
                  <a:lnTo>
                    <a:pt x="67670" y="61650"/>
                  </a:lnTo>
                  <a:lnTo>
                    <a:pt x="67767" y="62270"/>
                  </a:lnTo>
                  <a:lnTo>
                    <a:pt x="67816" y="62538"/>
                  </a:lnTo>
                  <a:lnTo>
                    <a:pt x="67864" y="62769"/>
                  </a:lnTo>
                  <a:lnTo>
                    <a:pt x="67925" y="62951"/>
                  </a:lnTo>
                  <a:lnTo>
                    <a:pt x="67986" y="63085"/>
                  </a:lnTo>
                  <a:lnTo>
                    <a:pt x="68059" y="63207"/>
                  </a:lnTo>
                  <a:lnTo>
                    <a:pt x="68095" y="63292"/>
                  </a:lnTo>
                  <a:lnTo>
                    <a:pt x="68132" y="63340"/>
                  </a:lnTo>
                  <a:lnTo>
                    <a:pt x="68156" y="63389"/>
                  </a:lnTo>
                  <a:lnTo>
                    <a:pt x="68217" y="63438"/>
                  </a:lnTo>
                  <a:lnTo>
                    <a:pt x="68314" y="63511"/>
                  </a:lnTo>
                  <a:lnTo>
                    <a:pt x="68679" y="63754"/>
                  </a:lnTo>
                  <a:lnTo>
                    <a:pt x="68801" y="63827"/>
                  </a:lnTo>
                  <a:lnTo>
                    <a:pt x="68898" y="63912"/>
                  </a:lnTo>
                  <a:lnTo>
                    <a:pt x="68971" y="63997"/>
                  </a:lnTo>
                  <a:lnTo>
                    <a:pt x="69020" y="64070"/>
                  </a:lnTo>
                  <a:lnTo>
                    <a:pt x="69068" y="64143"/>
                  </a:lnTo>
                  <a:lnTo>
                    <a:pt x="69105" y="64216"/>
                  </a:lnTo>
                  <a:lnTo>
                    <a:pt x="69153" y="64350"/>
                  </a:lnTo>
                  <a:lnTo>
                    <a:pt x="69190" y="64411"/>
                  </a:lnTo>
                  <a:lnTo>
                    <a:pt x="69214" y="64459"/>
                  </a:lnTo>
                  <a:lnTo>
                    <a:pt x="69251" y="64508"/>
                  </a:lnTo>
                  <a:lnTo>
                    <a:pt x="69311" y="64544"/>
                  </a:lnTo>
                  <a:lnTo>
                    <a:pt x="69372" y="64581"/>
                  </a:lnTo>
                  <a:lnTo>
                    <a:pt x="69470" y="64605"/>
                  </a:lnTo>
                  <a:lnTo>
                    <a:pt x="69579" y="64617"/>
                  </a:lnTo>
                  <a:lnTo>
                    <a:pt x="69713" y="64629"/>
                  </a:lnTo>
                  <a:lnTo>
                    <a:pt x="69871" y="64642"/>
                  </a:lnTo>
                  <a:lnTo>
                    <a:pt x="70017" y="64690"/>
                  </a:lnTo>
                  <a:lnTo>
                    <a:pt x="70151" y="64751"/>
                  </a:lnTo>
                  <a:lnTo>
                    <a:pt x="70284" y="64824"/>
                  </a:lnTo>
                  <a:lnTo>
                    <a:pt x="70394" y="64921"/>
                  </a:lnTo>
                  <a:lnTo>
                    <a:pt x="70491" y="65043"/>
                  </a:lnTo>
                  <a:lnTo>
                    <a:pt x="70576" y="65165"/>
                  </a:lnTo>
                  <a:lnTo>
                    <a:pt x="70649" y="65311"/>
                  </a:lnTo>
                  <a:lnTo>
                    <a:pt x="70698" y="65444"/>
                  </a:lnTo>
                  <a:lnTo>
                    <a:pt x="70722" y="65602"/>
                  </a:lnTo>
                  <a:lnTo>
                    <a:pt x="70722" y="65748"/>
                  </a:lnTo>
                  <a:lnTo>
                    <a:pt x="70722" y="65906"/>
                  </a:lnTo>
                  <a:lnTo>
                    <a:pt x="70698" y="66077"/>
                  </a:lnTo>
                  <a:lnTo>
                    <a:pt x="70649" y="66235"/>
                  </a:lnTo>
                  <a:lnTo>
                    <a:pt x="70576" y="66405"/>
                  </a:lnTo>
                  <a:lnTo>
                    <a:pt x="70491" y="66575"/>
                  </a:lnTo>
                  <a:lnTo>
                    <a:pt x="70284" y="66892"/>
                  </a:lnTo>
                  <a:lnTo>
                    <a:pt x="70005" y="67281"/>
                  </a:lnTo>
                  <a:lnTo>
                    <a:pt x="69676" y="67719"/>
                  </a:lnTo>
                  <a:lnTo>
                    <a:pt x="69287" y="68193"/>
                  </a:lnTo>
                  <a:lnTo>
                    <a:pt x="68983" y="68558"/>
                  </a:lnTo>
                  <a:lnTo>
                    <a:pt x="68667" y="68910"/>
                  </a:lnTo>
                  <a:lnTo>
                    <a:pt x="68326" y="69263"/>
                  </a:lnTo>
                  <a:lnTo>
                    <a:pt x="67998" y="69604"/>
                  </a:lnTo>
                  <a:lnTo>
                    <a:pt x="67657" y="69932"/>
                  </a:lnTo>
                  <a:lnTo>
                    <a:pt x="67329" y="70224"/>
                  </a:lnTo>
                  <a:lnTo>
                    <a:pt x="67013" y="70479"/>
                  </a:lnTo>
                  <a:lnTo>
                    <a:pt x="66721" y="70710"/>
                  </a:lnTo>
                  <a:lnTo>
                    <a:pt x="66271" y="71027"/>
                  </a:lnTo>
                  <a:lnTo>
                    <a:pt x="65906" y="71294"/>
                  </a:lnTo>
                  <a:lnTo>
                    <a:pt x="65420" y="71683"/>
                  </a:lnTo>
                  <a:lnTo>
                    <a:pt x="65262" y="71793"/>
                  </a:lnTo>
                  <a:lnTo>
                    <a:pt x="65189" y="71817"/>
                  </a:lnTo>
                  <a:lnTo>
                    <a:pt x="65128" y="71841"/>
                  </a:lnTo>
                  <a:lnTo>
                    <a:pt x="65030" y="71841"/>
                  </a:lnTo>
                  <a:lnTo>
                    <a:pt x="64994" y="71805"/>
                  </a:lnTo>
                  <a:lnTo>
                    <a:pt x="64945" y="71769"/>
                  </a:lnTo>
                  <a:lnTo>
                    <a:pt x="64909" y="71720"/>
                  </a:lnTo>
                  <a:lnTo>
                    <a:pt x="64860" y="71683"/>
                  </a:lnTo>
                  <a:lnTo>
                    <a:pt x="64812" y="71659"/>
                  </a:lnTo>
                  <a:lnTo>
                    <a:pt x="64763" y="71647"/>
                  </a:lnTo>
                  <a:lnTo>
                    <a:pt x="64714" y="71647"/>
                  </a:lnTo>
                  <a:lnTo>
                    <a:pt x="64653" y="71659"/>
                  </a:lnTo>
                  <a:lnTo>
                    <a:pt x="64544" y="71696"/>
                  </a:lnTo>
                  <a:lnTo>
                    <a:pt x="64435" y="71756"/>
                  </a:lnTo>
                  <a:lnTo>
                    <a:pt x="64325" y="71841"/>
                  </a:lnTo>
                  <a:lnTo>
                    <a:pt x="64228" y="71939"/>
                  </a:lnTo>
                  <a:lnTo>
                    <a:pt x="64143" y="72036"/>
                  </a:lnTo>
                  <a:lnTo>
                    <a:pt x="64070" y="72097"/>
                  </a:lnTo>
                  <a:lnTo>
                    <a:pt x="63948" y="72194"/>
                  </a:lnTo>
                  <a:lnTo>
                    <a:pt x="63559" y="72437"/>
                  </a:lnTo>
                  <a:lnTo>
                    <a:pt x="63036" y="72741"/>
                  </a:lnTo>
                  <a:lnTo>
                    <a:pt x="62464" y="73070"/>
                  </a:lnTo>
                  <a:lnTo>
                    <a:pt x="61418" y="73654"/>
                  </a:lnTo>
                  <a:lnTo>
                    <a:pt x="60944" y="73909"/>
                  </a:lnTo>
                  <a:lnTo>
                    <a:pt x="60883" y="73824"/>
                  </a:lnTo>
                  <a:lnTo>
                    <a:pt x="60810" y="73751"/>
                  </a:lnTo>
                  <a:lnTo>
                    <a:pt x="60725" y="73666"/>
                  </a:lnTo>
                  <a:lnTo>
                    <a:pt x="60616" y="73581"/>
                  </a:lnTo>
                  <a:lnTo>
                    <a:pt x="60555" y="73544"/>
                  </a:lnTo>
                  <a:lnTo>
                    <a:pt x="60494" y="73520"/>
                  </a:lnTo>
                  <a:lnTo>
                    <a:pt x="60421" y="73496"/>
                  </a:lnTo>
                  <a:lnTo>
                    <a:pt x="60275" y="73496"/>
                  </a:lnTo>
                  <a:lnTo>
                    <a:pt x="60202" y="73508"/>
                  </a:lnTo>
                  <a:lnTo>
                    <a:pt x="59667" y="73690"/>
                  </a:lnTo>
                  <a:lnTo>
                    <a:pt x="59460" y="73739"/>
                  </a:lnTo>
                  <a:lnTo>
                    <a:pt x="59375" y="73751"/>
                  </a:lnTo>
                  <a:lnTo>
                    <a:pt x="59302" y="73763"/>
                  </a:lnTo>
                  <a:lnTo>
                    <a:pt x="59217" y="73751"/>
                  </a:lnTo>
                  <a:lnTo>
                    <a:pt x="59071" y="73702"/>
                  </a:lnTo>
                  <a:lnTo>
                    <a:pt x="58889" y="73654"/>
                  </a:lnTo>
                  <a:lnTo>
                    <a:pt x="58682" y="73568"/>
                  </a:lnTo>
                  <a:lnTo>
                    <a:pt x="58475" y="73483"/>
                  </a:lnTo>
                  <a:lnTo>
                    <a:pt x="58281" y="73398"/>
                  </a:lnTo>
                  <a:lnTo>
                    <a:pt x="58110" y="73301"/>
                  </a:lnTo>
                  <a:lnTo>
                    <a:pt x="57977" y="73216"/>
                  </a:lnTo>
                  <a:lnTo>
                    <a:pt x="57940" y="73179"/>
                  </a:lnTo>
                  <a:lnTo>
                    <a:pt x="57916" y="73167"/>
                  </a:lnTo>
                  <a:lnTo>
                    <a:pt x="57904" y="73179"/>
                  </a:lnTo>
                  <a:lnTo>
                    <a:pt x="57904" y="73216"/>
                  </a:lnTo>
                  <a:lnTo>
                    <a:pt x="57940" y="73313"/>
                  </a:lnTo>
                  <a:lnTo>
                    <a:pt x="58001" y="73435"/>
                  </a:lnTo>
                  <a:lnTo>
                    <a:pt x="58159" y="73714"/>
                  </a:lnTo>
                  <a:lnTo>
                    <a:pt x="58232" y="73848"/>
                  </a:lnTo>
                  <a:lnTo>
                    <a:pt x="58378" y="74018"/>
                  </a:lnTo>
                  <a:lnTo>
                    <a:pt x="58512" y="74189"/>
                  </a:lnTo>
                  <a:lnTo>
                    <a:pt x="58658" y="74408"/>
                  </a:lnTo>
                  <a:lnTo>
                    <a:pt x="58779" y="74627"/>
                  </a:lnTo>
                  <a:lnTo>
                    <a:pt x="58816" y="74724"/>
                  </a:lnTo>
                  <a:lnTo>
                    <a:pt x="58840" y="74833"/>
                  </a:lnTo>
                  <a:lnTo>
                    <a:pt x="58852" y="74918"/>
                  </a:lnTo>
                  <a:lnTo>
                    <a:pt x="58852" y="75004"/>
                  </a:lnTo>
                  <a:lnTo>
                    <a:pt x="58828" y="75040"/>
                  </a:lnTo>
                  <a:lnTo>
                    <a:pt x="58816" y="75077"/>
                  </a:lnTo>
                  <a:lnTo>
                    <a:pt x="58791" y="75113"/>
                  </a:lnTo>
                  <a:lnTo>
                    <a:pt x="58755" y="75137"/>
                  </a:lnTo>
                  <a:lnTo>
                    <a:pt x="58560" y="75295"/>
                  </a:lnTo>
                  <a:lnTo>
                    <a:pt x="58281" y="75514"/>
                  </a:lnTo>
                  <a:lnTo>
                    <a:pt x="57563" y="76135"/>
                  </a:lnTo>
                  <a:lnTo>
                    <a:pt x="57174" y="76463"/>
                  </a:lnTo>
                  <a:lnTo>
                    <a:pt x="56773" y="76791"/>
                  </a:lnTo>
                  <a:lnTo>
                    <a:pt x="56396" y="77095"/>
                  </a:lnTo>
                  <a:lnTo>
                    <a:pt x="56055" y="77351"/>
                  </a:lnTo>
                  <a:lnTo>
                    <a:pt x="55751" y="77545"/>
                  </a:lnTo>
                  <a:lnTo>
                    <a:pt x="55496" y="77716"/>
                  </a:lnTo>
                  <a:lnTo>
                    <a:pt x="55289" y="77886"/>
                  </a:lnTo>
                  <a:lnTo>
                    <a:pt x="55119" y="78032"/>
                  </a:lnTo>
                  <a:lnTo>
                    <a:pt x="55046" y="78117"/>
                  </a:lnTo>
                  <a:lnTo>
                    <a:pt x="54973" y="78202"/>
                  </a:lnTo>
                  <a:lnTo>
                    <a:pt x="54912" y="78287"/>
                  </a:lnTo>
                  <a:lnTo>
                    <a:pt x="54863" y="78372"/>
                  </a:lnTo>
                  <a:lnTo>
                    <a:pt x="54827" y="78470"/>
                  </a:lnTo>
                  <a:lnTo>
                    <a:pt x="54790" y="78567"/>
                  </a:lnTo>
                  <a:lnTo>
                    <a:pt x="54766" y="78676"/>
                  </a:lnTo>
                  <a:lnTo>
                    <a:pt x="54742" y="78786"/>
                  </a:lnTo>
                  <a:lnTo>
                    <a:pt x="54693" y="79199"/>
                  </a:lnTo>
                  <a:lnTo>
                    <a:pt x="54681" y="79370"/>
                  </a:lnTo>
                  <a:lnTo>
                    <a:pt x="54656" y="79504"/>
                  </a:lnTo>
                  <a:lnTo>
                    <a:pt x="54608" y="79613"/>
                  </a:lnTo>
                  <a:lnTo>
                    <a:pt x="54547" y="79710"/>
                  </a:lnTo>
                  <a:lnTo>
                    <a:pt x="54462" y="79808"/>
                  </a:lnTo>
                  <a:lnTo>
                    <a:pt x="54340" y="79881"/>
                  </a:lnTo>
                  <a:lnTo>
                    <a:pt x="54267" y="79917"/>
                  </a:lnTo>
                  <a:lnTo>
                    <a:pt x="54182" y="79941"/>
                  </a:lnTo>
                  <a:lnTo>
                    <a:pt x="53987" y="79966"/>
                  </a:lnTo>
                  <a:lnTo>
                    <a:pt x="53781" y="79978"/>
                  </a:lnTo>
                  <a:lnTo>
                    <a:pt x="53574" y="79978"/>
                  </a:lnTo>
                  <a:lnTo>
                    <a:pt x="53367" y="79990"/>
                  </a:lnTo>
                  <a:lnTo>
                    <a:pt x="53173" y="80014"/>
                  </a:lnTo>
                  <a:lnTo>
                    <a:pt x="53075" y="80039"/>
                  </a:lnTo>
                  <a:lnTo>
                    <a:pt x="52990" y="80075"/>
                  </a:lnTo>
                  <a:lnTo>
                    <a:pt x="52917" y="80112"/>
                  </a:lnTo>
                  <a:lnTo>
                    <a:pt x="52844" y="80172"/>
                  </a:lnTo>
                  <a:lnTo>
                    <a:pt x="52771" y="80221"/>
                  </a:lnTo>
                  <a:lnTo>
                    <a:pt x="52674" y="80270"/>
                  </a:lnTo>
                  <a:lnTo>
                    <a:pt x="52540" y="80306"/>
                  </a:lnTo>
                  <a:lnTo>
                    <a:pt x="52382" y="80331"/>
                  </a:lnTo>
                  <a:lnTo>
                    <a:pt x="52188" y="80355"/>
                  </a:lnTo>
                  <a:lnTo>
                    <a:pt x="51993" y="80367"/>
                  </a:lnTo>
                  <a:lnTo>
                    <a:pt x="51543" y="80367"/>
                  </a:lnTo>
                  <a:lnTo>
                    <a:pt x="51215" y="80355"/>
                  </a:lnTo>
                  <a:lnTo>
                    <a:pt x="50874" y="80331"/>
                  </a:lnTo>
                  <a:lnTo>
                    <a:pt x="50521" y="80306"/>
                  </a:lnTo>
                  <a:lnTo>
                    <a:pt x="50181" y="80258"/>
                  </a:lnTo>
                  <a:lnTo>
                    <a:pt x="49865" y="80197"/>
                  </a:lnTo>
                  <a:lnTo>
                    <a:pt x="49561" y="80136"/>
                  </a:lnTo>
                  <a:lnTo>
                    <a:pt x="49293" y="80063"/>
                  </a:lnTo>
                  <a:lnTo>
                    <a:pt x="49062" y="79966"/>
                  </a:lnTo>
                  <a:lnTo>
                    <a:pt x="48843" y="79868"/>
                  </a:lnTo>
                  <a:lnTo>
                    <a:pt x="48600" y="79735"/>
                  </a:lnTo>
                  <a:lnTo>
                    <a:pt x="48259" y="79540"/>
                  </a:lnTo>
                  <a:lnTo>
                    <a:pt x="47907" y="79321"/>
                  </a:lnTo>
                  <a:lnTo>
                    <a:pt x="47554" y="79090"/>
                  </a:lnTo>
                  <a:lnTo>
                    <a:pt x="47213" y="78847"/>
                  </a:lnTo>
                  <a:lnTo>
                    <a:pt x="46909" y="78616"/>
                  </a:lnTo>
                  <a:lnTo>
                    <a:pt x="46642" y="78397"/>
                  </a:lnTo>
                  <a:lnTo>
                    <a:pt x="46435" y="78190"/>
                  </a:lnTo>
                  <a:lnTo>
                    <a:pt x="46350" y="78093"/>
                  </a:lnTo>
                  <a:lnTo>
                    <a:pt x="46289" y="78008"/>
                  </a:lnTo>
                  <a:lnTo>
                    <a:pt x="46155" y="77849"/>
                  </a:lnTo>
                  <a:lnTo>
                    <a:pt x="46034" y="77728"/>
                  </a:lnTo>
                  <a:lnTo>
                    <a:pt x="45936" y="77631"/>
                  </a:lnTo>
                  <a:lnTo>
                    <a:pt x="45851" y="77521"/>
                  </a:lnTo>
                  <a:lnTo>
                    <a:pt x="45815" y="77472"/>
                  </a:lnTo>
                  <a:lnTo>
                    <a:pt x="45778" y="77399"/>
                  </a:lnTo>
                  <a:lnTo>
                    <a:pt x="45754" y="77327"/>
                  </a:lnTo>
                  <a:lnTo>
                    <a:pt x="45730" y="77241"/>
                  </a:lnTo>
                  <a:lnTo>
                    <a:pt x="45717" y="77132"/>
                  </a:lnTo>
                  <a:lnTo>
                    <a:pt x="45705" y="77022"/>
                  </a:lnTo>
                  <a:lnTo>
                    <a:pt x="45693" y="76718"/>
                  </a:lnTo>
                  <a:lnTo>
                    <a:pt x="45705" y="76402"/>
                  </a:lnTo>
                  <a:lnTo>
                    <a:pt x="45730" y="76135"/>
                  </a:lnTo>
                  <a:lnTo>
                    <a:pt x="45766" y="75916"/>
                  </a:lnTo>
                  <a:lnTo>
                    <a:pt x="45778" y="75709"/>
                  </a:lnTo>
                  <a:lnTo>
                    <a:pt x="45778" y="75612"/>
                  </a:lnTo>
                  <a:lnTo>
                    <a:pt x="45766" y="75514"/>
                  </a:lnTo>
                  <a:lnTo>
                    <a:pt x="45754" y="75417"/>
                  </a:lnTo>
                  <a:lnTo>
                    <a:pt x="45717" y="75320"/>
                  </a:lnTo>
                  <a:lnTo>
                    <a:pt x="45681" y="75223"/>
                  </a:lnTo>
                  <a:lnTo>
                    <a:pt x="45620" y="75113"/>
                  </a:lnTo>
                  <a:lnTo>
                    <a:pt x="45547" y="74991"/>
                  </a:lnTo>
                  <a:lnTo>
                    <a:pt x="45462" y="74870"/>
                  </a:lnTo>
                  <a:lnTo>
                    <a:pt x="45267" y="74627"/>
                  </a:lnTo>
                  <a:lnTo>
                    <a:pt x="45061" y="74420"/>
                  </a:lnTo>
                  <a:lnTo>
                    <a:pt x="44708" y="74043"/>
                  </a:lnTo>
                  <a:lnTo>
                    <a:pt x="44562" y="73885"/>
                  </a:lnTo>
                  <a:lnTo>
                    <a:pt x="44440" y="73714"/>
                  </a:lnTo>
                  <a:lnTo>
                    <a:pt x="44392" y="73629"/>
                  </a:lnTo>
                  <a:lnTo>
                    <a:pt x="44355" y="73544"/>
                  </a:lnTo>
                  <a:lnTo>
                    <a:pt x="44331" y="73459"/>
                  </a:lnTo>
                  <a:lnTo>
                    <a:pt x="44319" y="73362"/>
                  </a:lnTo>
                  <a:lnTo>
                    <a:pt x="44307" y="73094"/>
                  </a:lnTo>
                  <a:lnTo>
                    <a:pt x="44319" y="72790"/>
                  </a:lnTo>
                  <a:lnTo>
                    <a:pt x="44367" y="72462"/>
                  </a:lnTo>
                  <a:lnTo>
                    <a:pt x="44404" y="72291"/>
                  </a:lnTo>
                  <a:lnTo>
                    <a:pt x="44453" y="72109"/>
                  </a:lnTo>
                  <a:lnTo>
                    <a:pt x="44319" y="73362"/>
                  </a:lnTo>
                  <a:lnTo>
                    <a:pt x="44367" y="72936"/>
                  </a:lnTo>
                  <a:lnTo>
                    <a:pt x="44501" y="71902"/>
                  </a:lnTo>
                  <a:lnTo>
                    <a:pt x="44599" y="71610"/>
                  </a:lnTo>
                  <a:lnTo>
                    <a:pt x="44720" y="71319"/>
                  </a:lnTo>
                  <a:lnTo>
                    <a:pt x="44781" y="71160"/>
                  </a:lnTo>
                  <a:lnTo>
                    <a:pt x="44830" y="71002"/>
                  </a:lnTo>
                  <a:lnTo>
                    <a:pt x="44866" y="70856"/>
                  </a:lnTo>
                  <a:lnTo>
                    <a:pt x="44878" y="70710"/>
                  </a:lnTo>
                  <a:lnTo>
                    <a:pt x="44903" y="70406"/>
                  </a:lnTo>
                  <a:lnTo>
                    <a:pt x="44903" y="70102"/>
                  </a:lnTo>
                  <a:lnTo>
                    <a:pt x="44927" y="69774"/>
                  </a:lnTo>
                  <a:lnTo>
                    <a:pt x="44939" y="69592"/>
                  </a:lnTo>
                  <a:lnTo>
                    <a:pt x="44976" y="69409"/>
                  </a:lnTo>
                  <a:lnTo>
                    <a:pt x="45012" y="69202"/>
                  </a:lnTo>
                  <a:lnTo>
                    <a:pt x="45073" y="68996"/>
                  </a:lnTo>
                  <a:lnTo>
                    <a:pt x="45158" y="68765"/>
                  </a:lnTo>
                  <a:lnTo>
                    <a:pt x="45255" y="68509"/>
                  </a:lnTo>
                  <a:lnTo>
                    <a:pt x="45304" y="68473"/>
                  </a:lnTo>
                  <a:lnTo>
                    <a:pt x="45353" y="68400"/>
                  </a:lnTo>
                  <a:lnTo>
                    <a:pt x="45462" y="68229"/>
                  </a:lnTo>
                  <a:lnTo>
                    <a:pt x="45596" y="67986"/>
                  </a:lnTo>
                  <a:lnTo>
                    <a:pt x="45742" y="67694"/>
                  </a:lnTo>
                  <a:lnTo>
                    <a:pt x="46070" y="67025"/>
                  </a:lnTo>
                  <a:lnTo>
                    <a:pt x="46398" y="66271"/>
                  </a:lnTo>
                  <a:lnTo>
                    <a:pt x="46703" y="65554"/>
                  </a:lnTo>
                  <a:lnTo>
                    <a:pt x="46970" y="64921"/>
                  </a:lnTo>
                  <a:lnTo>
                    <a:pt x="47213" y="64325"/>
                  </a:lnTo>
                  <a:lnTo>
                    <a:pt x="48271" y="62623"/>
                  </a:lnTo>
                  <a:lnTo>
                    <a:pt x="51908" y="60823"/>
                  </a:lnTo>
                  <a:lnTo>
                    <a:pt x="53671" y="57855"/>
                  </a:lnTo>
                  <a:lnTo>
                    <a:pt x="50302" y="56189"/>
                  </a:lnTo>
                  <a:lnTo>
                    <a:pt x="53197" y="57782"/>
                  </a:lnTo>
                  <a:lnTo>
                    <a:pt x="51713" y="60470"/>
                  </a:lnTo>
                  <a:lnTo>
                    <a:pt x="47238" y="62671"/>
                  </a:lnTo>
                  <a:lnTo>
                    <a:pt x="47153" y="62489"/>
                  </a:lnTo>
                  <a:lnTo>
                    <a:pt x="47104" y="62404"/>
                  </a:lnTo>
                  <a:lnTo>
                    <a:pt x="47043" y="62307"/>
                  </a:lnTo>
                  <a:lnTo>
                    <a:pt x="46447" y="61455"/>
                  </a:lnTo>
                  <a:lnTo>
                    <a:pt x="45717" y="60397"/>
                  </a:lnTo>
                  <a:lnTo>
                    <a:pt x="44988" y="59363"/>
                  </a:lnTo>
                  <a:lnTo>
                    <a:pt x="44659" y="58913"/>
                  </a:lnTo>
                  <a:lnTo>
                    <a:pt x="44392" y="58573"/>
                  </a:lnTo>
                  <a:lnTo>
                    <a:pt x="44270" y="58427"/>
                  </a:lnTo>
                  <a:lnTo>
                    <a:pt x="44161" y="58305"/>
                  </a:lnTo>
                  <a:lnTo>
                    <a:pt x="43954" y="58111"/>
                  </a:lnTo>
                  <a:lnTo>
                    <a:pt x="43784" y="57940"/>
                  </a:lnTo>
                  <a:lnTo>
                    <a:pt x="43711" y="57855"/>
                  </a:lnTo>
                  <a:lnTo>
                    <a:pt x="43650" y="57770"/>
                  </a:lnTo>
                  <a:lnTo>
                    <a:pt x="43589" y="57685"/>
                  </a:lnTo>
                  <a:lnTo>
                    <a:pt x="43540" y="57588"/>
                  </a:lnTo>
                  <a:lnTo>
                    <a:pt x="43504" y="57478"/>
                  </a:lnTo>
                  <a:lnTo>
                    <a:pt x="43480" y="57344"/>
                  </a:lnTo>
                  <a:lnTo>
                    <a:pt x="43467" y="57199"/>
                  </a:lnTo>
                  <a:lnTo>
                    <a:pt x="43467" y="57028"/>
                  </a:lnTo>
                  <a:lnTo>
                    <a:pt x="43480" y="56834"/>
                  </a:lnTo>
                  <a:lnTo>
                    <a:pt x="43504" y="56615"/>
                  </a:lnTo>
                  <a:lnTo>
                    <a:pt x="43638" y="55727"/>
                  </a:lnTo>
                  <a:lnTo>
                    <a:pt x="43711" y="55301"/>
                  </a:lnTo>
                  <a:lnTo>
                    <a:pt x="43796" y="54851"/>
                  </a:lnTo>
                  <a:lnTo>
                    <a:pt x="43917" y="54353"/>
                  </a:lnTo>
                  <a:lnTo>
                    <a:pt x="44063" y="53793"/>
                  </a:lnTo>
                  <a:lnTo>
                    <a:pt x="44258" y="53124"/>
                  </a:lnTo>
                  <a:lnTo>
                    <a:pt x="44501" y="52346"/>
                  </a:lnTo>
                  <a:lnTo>
                    <a:pt x="44781" y="51482"/>
                  </a:lnTo>
                  <a:lnTo>
                    <a:pt x="45036" y="50643"/>
                  </a:lnTo>
                  <a:lnTo>
                    <a:pt x="45280" y="49828"/>
                  </a:lnTo>
                  <a:lnTo>
                    <a:pt x="45486" y="49099"/>
                  </a:lnTo>
                  <a:lnTo>
                    <a:pt x="45790" y="47980"/>
                  </a:lnTo>
                  <a:lnTo>
                    <a:pt x="45900" y="47542"/>
                  </a:lnTo>
                  <a:lnTo>
                    <a:pt x="45997" y="45693"/>
                  </a:lnTo>
                  <a:lnTo>
                    <a:pt x="46082" y="44076"/>
                  </a:lnTo>
                  <a:lnTo>
                    <a:pt x="46107" y="43285"/>
                  </a:lnTo>
                  <a:lnTo>
                    <a:pt x="46119" y="42580"/>
                  </a:lnTo>
                  <a:lnTo>
                    <a:pt x="46119" y="42264"/>
                  </a:lnTo>
                  <a:lnTo>
                    <a:pt x="46107" y="41947"/>
                  </a:lnTo>
                  <a:lnTo>
                    <a:pt x="46094" y="41643"/>
                  </a:lnTo>
                  <a:lnTo>
                    <a:pt x="46070" y="41327"/>
                  </a:lnTo>
                  <a:lnTo>
                    <a:pt x="46046" y="41035"/>
                  </a:lnTo>
                  <a:lnTo>
                    <a:pt x="46009" y="40743"/>
                  </a:lnTo>
                  <a:lnTo>
                    <a:pt x="45961" y="40476"/>
                  </a:lnTo>
                  <a:lnTo>
                    <a:pt x="45912" y="40220"/>
                  </a:lnTo>
                  <a:lnTo>
                    <a:pt x="45863" y="39989"/>
                  </a:lnTo>
                  <a:lnTo>
                    <a:pt x="45803" y="39783"/>
                  </a:lnTo>
                  <a:lnTo>
                    <a:pt x="45730" y="39588"/>
                  </a:lnTo>
                  <a:lnTo>
                    <a:pt x="45669" y="39442"/>
                  </a:lnTo>
                  <a:lnTo>
                    <a:pt x="45596" y="39308"/>
                  </a:lnTo>
                  <a:lnTo>
                    <a:pt x="45511" y="39223"/>
                  </a:lnTo>
                  <a:lnTo>
                    <a:pt x="45474" y="39199"/>
                  </a:lnTo>
                  <a:lnTo>
                    <a:pt x="45426" y="39175"/>
                  </a:lnTo>
                  <a:lnTo>
                    <a:pt x="45389" y="39162"/>
                  </a:lnTo>
                  <a:lnTo>
                    <a:pt x="45353" y="39162"/>
                  </a:lnTo>
                  <a:lnTo>
                    <a:pt x="44793" y="39211"/>
                  </a:lnTo>
                  <a:lnTo>
                    <a:pt x="44599" y="39223"/>
                  </a:lnTo>
                  <a:lnTo>
                    <a:pt x="44453" y="39126"/>
                  </a:lnTo>
                  <a:lnTo>
                    <a:pt x="44088" y="38883"/>
                  </a:lnTo>
                  <a:lnTo>
                    <a:pt x="43857" y="38737"/>
                  </a:lnTo>
                  <a:lnTo>
                    <a:pt x="43613" y="38603"/>
                  </a:lnTo>
                  <a:lnTo>
                    <a:pt x="43370" y="38481"/>
                  </a:lnTo>
                  <a:lnTo>
                    <a:pt x="43127" y="38384"/>
                  </a:lnTo>
                  <a:lnTo>
                    <a:pt x="43005" y="38335"/>
                  </a:lnTo>
                  <a:lnTo>
                    <a:pt x="42896" y="38287"/>
                  </a:lnTo>
                  <a:lnTo>
                    <a:pt x="42677" y="38165"/>
                  </a:lnTo>
                  <a:lnTo>
                    <a:pt x="42227" y="37873"/>
                  </a:lnTo>
                  <a:lnTo>
                    <a:pt x="41959" y="37715"/>
                  </a:lnTo>
                  <a:lnTo>
                    <a:pt x="41813" y="37642"/>
                  </a:lnTo>
                  <a:lnTo>
                    <a:pt x="41655" y="37569"/>
                  </a:lnTo>
                  <a:lnTo>
                    <a:pt x="41485" y="37496"/>
                  </a:lnTo>
                  <a:lnTo>
                    <a:pt x="41290" y="37435"/>
                  </a:lnTo>
                  <a:lnTo>
                    <a:pt x="41084" y="37375"/>
                  </a:lnTo>
                  <a:lnTo>
                    <a:pt x="40865" y="37314"/>
                  </a:lnTo>
                  <a:lnTo>
                    <a:pt x="40427" y="37216"/>
                  </a:lnTo>
                  <a:lnTo>
                    <a:pt x="40074" y="37107"/>
                  </a:lnTo>
                  <a:lnTo>
                    <a:pt x="39928" y="37046"/>
                  </a:lnTo>
                  <a:lnTo>
                    <a:pt x="39782" y="36985"/>
                  </a:lnTo>
                  <a:lnTo>
                    <a:pt x="39661" y="36925"/>
                  </a:lnTo>
                  <a:lnTo>
                    <a:pt x="39539" y="36852"/>
                  </a:lnTo>
                  <a:lnTo>
                    <a:pt x="39430" y="36779"/>
                  </a:lnTo>
                  <a:lnTo>
                    <a:pt x="39320" y="36694"/>
                  </a:lnTo>
                  <a:lnTo>
                    <a:pt x="39114" y="36523"/>
                  </a:lnTo>
                  <a:lnTo>
                    <a:pt x="38895" y="36316"/>
                  </a:lnTo>
                  <a:lnTo>
                    <a:pt x="38651" y="36073"/>
                  </a:lnTo>
                  <a:lnTo>
                    <a:pt x="38530" y="35939"/>
                  </a:lnTo>
                  <a:lnTo>
                    <a:pt x="38420" y="35806"/>
                  </a:lnTo>
                  <a:lnTo>
                    <a:pt x="38311" y="35672"/>
                  </a:lnTo>
                  <a:lnTo>
                    <a:pt x="38226" y="35538"/>
                  </a:lnTo>
                  <a:lnTo>
                    <a:pt x="38153" y="35404"/>
                  </a:lnTo>
                  <a:lnTo>
                    <a:pt x="38092" y="35271"/>
                  </a:lnTo>
                  <a:lnTo>
                    <a:pt x="38043" y="35137"/>
                  </a:lnTo>
                  <a:lnTo>
                    <a:pt x="37995" y="35003"/>
                  </a:lnTo>
                  <a:lnTo>
                    <a:pt x="37970" y="34869"/>
                  </a:lnTo>
                  <a:lnTo>
                    <a:pt x="37958" y="34735"/>
                  </a:lnTo>
                  <a:lnTo>
                    <a:pt x="37946" y="34590"/>
                  </a:lnTo>
                  <a:lnTo>
                    <a:pt x="37946" y="34444"/>
                  </a:lnTo>
                  <a:lnTo>
                    <a:pt x="37958" y="34298"/>
                  </a:lnTo>
                  <a:lnTo>
                    <a:pt x="37982" y="34140"/>
                  </a:lnTo>
                  <a:lnTo>
                    <a:pt x="38019" y="33994"/>
                  </a:lnTo>
                  <a:lnTo>
                    <a:pt x="38068" y="33835"/>
                  </a:lnTo>
                  <a:lnTo>
                    <a:pt x="38177" y="33446"/>
                  </a:lnTo>
                  <a:lnTo>
                    <a:pt x="38311" y="32948"/>
                  </a:lnTo>
                  <a:lnTo>
                    <a:pt x="38457" y="32376"/>
                  </a:lnTo>
                  <a:lnTo>
                    <a:pt x="38627" y="31768"/>
                  </a:lnTo>
                  <a:lnTo>
                    <a:pt x="38822" y="31148"/>
                  </a:lnTo>
                  <a:lnTo>
                    <a:pt x="38931" y="30844"/>
                  </a:lnTo>
                  <a:lnTo>
                    <a:pt x="39041" y="30552"/>
                  </a:lnTo>
                  <a:lnTo>
                    <a:pt x="39162" y="30284"/>
                  </a:lnTo>
                  <a:lnTo>
                    <a:pt x="39284" y="30029"/>
                  </a:lnTo>
                  <a:lnTo>
                    <a:pt x="39418" y="29786"/>
                  </a:lnTo>
                  <a:lnTo>
                    <a:pt x="39551" y="29579"/>
                  </a:lnTo>
                  <a:lnTo>
                    <a:pt x="39685" y="29396"/>
                  </a:lnTo>
                  <a:lnTo>
                    <a:pt x="39795" y="29226"/>
                  </a:lnTo>
                  <a:lnTo>
                    <a:pt x="39880" y="29068"/>
                  </a:lnTo>
                  <a:lnTo>
                    <a:pt x="39941" y="28910"/>
                  </a:lnTo>
                  <a:lnTo>
                    <a:pt x="40001" y="28764"/>
                  </a:lnTo>
                  <a:lnTo>
                    <a:pt x="40038" y="28630"/>
                  </a:lnTo>
                  <a:lnTo>
                    <a:pt x="40099" y="28363"/>
                  </a:lnTo>
                  <a:lnTo>
                    <a:pt x="40135" y="28095"/>
                  </a:lnTo>
                  <a:lnTo>
                    <a:pt x="40184" y="27815"/>
                  </a:lnTo>
                  <a:lnTo>
                    <a:pt x="40220" y="27669"/>
                  </a:lnTo>
                  <a:lnTo>
                    <a:pt x="40257" y="27523"/>
                  </a:lnTo>
                  <a:lnTo>
                    <a:pt x="40318" y="27365"/>
                  </a:lnTo>
                  <a:lnTo>
                    <a:pt x="40378" y="27195"/>
                  </a:lnTo>
                  <a:lnTo>
                    <a:pt x="40451" y="27013"/>
                  </a:lnTo>
                  <a:lnTo>
                    <a:pt x="40500" y="26855"/>
                  </a:lnTo>
                  <a:lnTo>
                    <a:pt x="40536" y="26709"/>
                  </a:lnTo>
                  <a:lnTo>
                    <a:pt x="40561" y="26575"/>
                  </a:lnTo>
                  <a:lnTo>
                    <a:pt x="40573" y="26441"/>
                  </a:lnTo>
                  <a:lnTo>
                    <a:pt x="40573" y="26319"/>
                  </a:lnTo>
                  <a:lnTo>
                    <a:pt x="40561" y="26222"/>
                  </a:lnTo>
                  <a:lnTo>
                    <a:pt x="40536" y="26113"/>
                  </a:lnTo>
                  <a:lnTo>
                    <a:pt x="40500" y="26028"/>
                  </a:lnTo>
                  <a:lnTo>
                    <a:pt x="40463" y="25955"/>
                  </a:lnTo>
                  <a:lnTo>
                    <a:pt x="40403" y="25882"/>
                  </a:lnTo>
                  <a:lnTo>
                    <a:pt x="40342" y="25821"/>
                  </a:lnTo>
                  <a:lnTo>
                    <a:pt x="40269" y="25760"/>
                  </a:lnTo>
                  <a:lnTo>
                    <a:pt x="40184" y="25711"/>
                  </a:lnTo>
                  <a:lnTo>
                    <a:pt x="40086" y="25675"/>
                  </a:lnTo>
                  <a:lnTo>
                    <a:pt x="39989" y="25650"/>
                  </a:lnTo>
                  <a:lnTo>
                    <a:pt x="39600" y="25505"/>
                  </a:lnTo>
                  <a:lnTo>
                    <a:pt x="39186" y="25359"/>
                  </a:lnTo>
                  <a:lnTo>
                    <a:pt x="38955" y="25273"/>
                  </a:lnTo>
                  <a:lnTo>
                    <a:pt x="38700" y="25200"/>
                  </a:lnTo>
                  <a:lnTo>
                    <a:pt x="38420" y="25128"/>
                  </a:lnTo>
                  <a:lnTo>
                    <a:pt x="38116" y="25067"/>
                  </a:lnTo>
                  <a:lnTo>
                    <a:pt x="37812" y="24994"/>
                  </a:lnTo>
                  <a:lnTo>
                    <a:pt x="37532" y="24921"/>
                  </a:lnTo>
                  <a:lnTo>
                    <a:pt x="37277" y="24836"/>
                  </a:lnTo>
                  <a:lnTo>
                    <a:pt x="37058" y="24738"/>
                  </a:lnTo>
                  <a:lnTo>
                    <a:pt x="36876" y="24653"/>
                  </a:lnTo>
                  <a:lnTo>
                    <a:pt x="36742" y="24568"/>
                  </a:lnTo>
                  <a:lnTo>
                    <a:pt x="36645" y="24495"/>
                  </a:lnTo>
                  <a:lnTo>
                    <a:pt x="36596" y="24446"/>
                  </a:lnTo>
                  <a:lnTo>
                    <a:pt x="36572" y="24446"/>
                  </a:lnTo>
                  <a:lnTo>
                    <a:pt x="36584" y="24483"/>
                  </a:lnTo>
                  <a:lnTo>
                    <a:pt x="36620" y="24544"/>
                  </a:lnTo>
                  <a:lnTo>
                    <a:pt x="36693" y="24617"/>
                  </a:lnTo>
                  <a:lnTo>
                    <a:pt x="36803" y="24714"/>
                  </a:lnTo>
                  <a:lnTo>
                    <a:pt x="36973" y="24823"/>
                  </a:lnTo>
                  <a:lnTo>
                    <a:pt x="37192" y="24933"/>
                  </a:lnTo>
                  <a:lnTo>
                    <a:pt x="37472" y="25055"/>
                  </a:lnTo>
                  <a:lnTo>
                    <a:pt x="37824" y="25176"/>
                  </a:lnTo>
                  <a:lnTo>
                    <a:pt x="38287" y="25334"/>
                  </a:lnTo>
                  <a:lnTo>
                    <a:pt x="38688" y="25480"/>
                  </a:lnTo>
                  <a:lnTo>
                    <a:pt x="39028" y="25626"/>
                  </a:lnTo>
                  <a:lnTo>
                    <a:pt x="39320" y="25784"/>
                  </a:lnTo>
                  <a:lnTo>
                    <a:pt x="39454" y="25857"/>
                  </a:lnTo>
                  <a:lnTo>
                    <a:pt x="39564" y="25930"/>
                  </a:lnTo>
                  <a:lnTo>
                    <a:pt x="39661" y="26015"/>
                  </a:lnTo>
                  <a:lnTo>
                    <a:pt x="39758" y="26088"/>
                  </a:lnTo>
                  <a:lnTo>
                    <a:pt x="39831" y="26173"/>
                  </a:lnTo>
                  <a:lnTo>
                    <a:pt x="39892" y="26259"/>
                  </a:lnTo>
                  <a:lnTo>
                    <a:pt x="39953" y="26356"/>
                  </a:lnTo>
                  <a:lnTo>
                    <a:pt x="39989" y="26441"/>
                  </a:lnTo>
                  <a:lnTo>
                    <a:pt x="40026" y="26538"/>
                  </a:lnTo>
                  <a:lnTo>
                    <a:pt x="40038" y="26660"/>
                  </a:lnTo>
                  <a:lnTo>
                    <a:pt x="40038" y="26782"/>
                  </a:lnTo>
                  <a:lnTo>
                    <a:pt x="40026" y="26927"/>
                  </a:lnTo>
                  <a:lnTo>
                    <a:pt x="40001" y="27073"/>
                  </a:lnTo>
                  <a:lnTo>
                    <a:pt x="39965" y="27232"/>
                  </a:lnTo>
                  <a:lnTo>
                    <a:pt x="39916" y="27390"/>
                  </a:lnTo>
                  <a:lnTo>
                    <a:pt x="39855" y="27560"/>
                  </a:lnTo>
                  <a:lnTo>
                    <a:pt x="39722" y="27888"/>
                  </a:lnTo>
                  <a:lnTo>
                    <a:pt x="39551" y="28229"/>
                  </a:lnTo>
                  <a:lnTo>
                    <a:pt x="39369" y="28545"/>
                  </a:lnTo>
                  <a:lnTo>
                    <a:pt x="39272" y="28691"/>
                  </a:lnTo>
                  <a:lnTo>
                    <a:pt x="39162" y="28837"/>
                  </a:lnTo>
                  <a:lnTo>
                    <a:pt x="38761" y="29384"/>
                  </a:lnTo>
                  <a:lnTo>
                    <a:pt x="38578" y="29652"/>
                  </a:lnTo>
                  <a:lnTo>
                    <a:pt x="38396" y="29931"/>
                  </a:lnTo>
                  <a:lnTo>
                    <a:pt x="38238" y="30223"/>
                  </a:lnTo>
                  <a:lnTo>
                    <a:pt x="38092" y="30515"/>
                  </a:lnTo>
                  <a:lnTo>
                    <a:pt x="37958" y="30819"/>
                  </a:lnTo>
                  <a:lnTo>
                    <a:pt x="37861" y="31136"/>
                  </a:lnTo>
                  <a:lnTo>
                    <a:pt x="37788" y="31440"/>
                  </a:lnTo>
                  <a:lnTo>
                    <a:pt x="37739" y="31707"/>
                  </a:lnTo>
                  <a:lnTo>
                    <a:pt x="37654" y="32133"/>
                  </a:lnTo>
                  <a:lnTo>
                    <a:pt x="37618" y="32279"/>
                  </a:lnTo>
                  <a:lnTo>
                    <a:pt x="37569" y="32400"/>
                  </a:lnTo>
                  <a:lnTo>
                    <a:pt x="37545" y="32449"/>
                  </a:lnTo>
                  <a:lnTo>
                    <a:pt x="37508" y="32485"/>
                  </a:lnTo>
                  <a:lnTo>
                    <a:pt x="37484" y="32510"/>
                  </a:lnTo>
                  <a:lnTo>
                    <a:pt x="37435" y="32522"/>
                  </a:lnTo>
                  <a:lnTo>
                    <a:pt x="37399" y="32534"/>
                  </a:lnTo>
                  <a:lnTo>
                    <a:pt x="37350" y="32558"/>
                  </a:lnTo>
                  <a:lnTo>
                    <a:pt x="37265" y="32631"/>
                  </a:lnTo>
                  <a:lnTo>
                    <a:pt x="37180" y="32729"/>
                  </a:lnTo>
                  <a:lnTo>
                    <a:pt x="37095" y="32863"/>
                  </a:lnTo>
                  <a:lnTo>
                    <a:pt x="37010" y="33033"/>
                  </a:lnTo>
                  <a:lnTo>
                    <a:pt x="36937" y="33227"/>
                  </a:lnTo>
                  <a:lnTo>
                    <a:pt x="36876" y="33446"/>
                  </a:lnTo>
                  <a:lnTo>
                    <a:pt x="36815" y="33702"/>
                  </a:lnTo>
                  <a:lnTo>
                    <a:pt x="36791" y="33835"/>
                  </a:lnTo>
                  <a:lnTo>
                    <a:pt x="36778" y="34006"/>
                  </a:lnTo>
                  <a:lnTo>
                    <a:pt x="36778" y="34176"/>
                  </a:lnTo>
                  <a:lnTo>
                    <a:pt x="36803" y="34371"/>
                  </a:lnTo>
                  <a:lnTo>
                    <a:pt x="36851" y="34784"/>
                  </a:lnTo>
                  <a:lnTo>
                    <a:pt x="36912" y="35210"/>
                  </a:lnTo>
                  <a:lnTo>
                    <a:pt x="37058" y="35988"/>
                  </a:lnTo>
                  <a:lnTo>
                    <a:pt x="37095" y="36280"/>
                  </a:lnTo>
                  <a:lnTo>
                    <a:pt x="37095" y="36402"/>
                  </a:lnTo>
                  <a:lnTo>
                    <a:pt x="37095" y="36487"/>
                  </a:lnTo>
                  <a:lnTo>
                    <a:pt x="37082" y="36560"/>
                  </a:lnTo>
                  <a:lnTo>
                    <a:pt x="37082" y="36621"/>
                  </a:lnTo>
                  <a:lnTo>
                    <a:pt x="37095" y="36681"/>
                  </a:lnTo>
                  <a:lnTo>
                    <a:pt x="37131" y="36742"/>
                  </a:lnTo>
                  <a:lnTo>
                    <a:pt x="37168" y="36803"/>
                  </a:lnTo>
                  <a:lnTo>
                    <a:pt x="37216" y="36852"/>
                  </a:lnTo>
                  <a:lnTo>
                    <a:pt x="37277" y="36900"/>
                  </a:lnTo>
                  <a:lnTo>
                    <a:pt x="37350" y="36949"/>
                  </a:lnTo>
                  <a:lnTo>
                    <a:pt x="37520" y="37034"/>
                  </a:lnTo>
                  <a:lnTo>
                    <a:pt x="37703" y="37119"/>
                  </a:lnTo>
                  <a:lnTo>
                    <a:pt x="38141" y="37289"/>
                  </a:lnTo>
                  <a:lnTo>
                    <a:pt x="38469" y="37399"/>
                  </a:lnTo>
                  <a:lnTo>
                    <a:pt x="38980" y="37569"/>
                  </a:lnTo>
                  <a:lnTo>
                    <a:pt x="39600" y="37788"/>
                  </a:lnTo>
                  <a:lnTo>
                    <a:pt x="40281" y="38019"/>
                  </a:lnTo>
                  <a:lnTo>
                    <a:pt x="40938" y="38250"/>
                  </a:lnTo>
                  <a:lnTo>
                    <a:pt x="41497" y="38481"/>
                  </a:lnTo>
                  <a:lnTo>
                    <a:pt x="41740" y="38591"/>
                  </a:lnTo>
                  <a:lnTo>
                    <a:pt x="41923" y="38688"/>
                  </a:lnTo>
                  <a:lnTo>
                    <a:pt x="42057" y="38773"/>
                  </a:lnTo>
                  <a:lnTo>
                    <a:pt x="42105" y="38810"/>
                  </a:lnTo>
                  <a:lnTo>
                    <a:pt x="42130" y="38846"/>
                  </a:lnTo>
                  <a:lnTo>
                    <a:pt x="42166" y="38907"/>
                  </a:lnTo>
                  <a:lnTo>
                    <a:pt x="42215" y="38980"/>
                  </a:lnTo>
                  <a:lnTo>
                    <a:pt x="42349" y="39102"/>
                  </a:lnTo>
                  <a:lnTo>
                    <a:pt x="42495" y="39223"/>
                  </a:lnTo>
                  <a:lnTo>
                    <a:pt x="42677" y="39333"/>
                  </a:lnTo>
                  <a:lnTo>
                    <a:pt x="42859" y="39430"/>
                  </a:lnTo>
                  <a:lnTo>
                    <a:pt x="43042" y="39515"/>
                  </a:lnTo>
                  <a:lnTo>
                    <a:pt x="43212" y="39576"/>
                  </a:lnTo>
                  <a:lnTo>
                    <a:pt x="43382" y="39625"/>
                  </a:lnTo>
                  <a:lnTo>
                    <a:pt x="43650" y="39685"/>
                  </a:lnTo>
                  <a:lnTo>
                    <a:pt x="43881" y="39734"/>
                  </a:lnTo>
                  <a:lnTo>
                    <a:pt x="44076" y="39770"/>
                  </a:lnTo>
                  <a:lnTo>
                    <a:pt x="44258" y="39770"/>
                  </a:lnTo>
                  <a:lnTo>
                    <a:pt x="44343" y="39783"/>
                  </a:lnTo>
                  <a:lnTo>
                    <a:pt x="44404" y="39807"/>
                  </a:lnTo>
                  <a:lnTo>
                    <a:pt x="44428" y="39843"/>
                  </a:lnTo>
                  <a:lnTo>
                    <a:pt x="44440" y="39904"/>
                  </a:lnTo>
                  <a:lnTo>
                    <a:pt x="44428" y="39977"/>
                  </a:lnTo>
                  <a:lnTo>
                    <a:pt x="44404" y="40075"/>
                  </a:lnTo>
                  <a:lnTo>
                    <a:pt x="44319" y="40354"/>
                  </a:lnTo>
                  <a:lnTo>
                    <a:pt x="44294" y="40439"/>
                  </a:lnTo>
                  <a:lnTo>
                    <a:pt x="44270" y="40549"/>
                  </a:lnTo>
                  <a:lnTo>
                    <a:pt x="44246" y="40792"/>
                  </a:lnTo>
                  <a:lnTo>
                    <a:pt x="44246" y="41072"/>
                  </a:lnTo>
                  <a:lnTo>
                    <a:pt x="44258" y="41364"/>
                  </a:lnTo>
                  <a:lnTo>
                    <a:pt x="44282" y="41680"/>
                  </a:lnTo>
                  <a:lnTo>
                    <a:pt x="44331" y="41984"/>
                  </a:lnTo>
                  <a:lnTo>
                    <a:pt x="44380" y="42264"/>
                  </a:lnTo>
                  <a:lnTo>
                    <a:pt x="44440" y="42519"/>
                  </a:lnTo>
                  <a:lnTo>
                    <a:pt x="44526" y="42835"/>
                  </a:lnTo>
                  <a:lnTo>
                    <a:pt x="44599" y="43285"/>
                  </a:lnTo>
                  <a:lnTo>
                    <a:pt x="44671" y="43845"/>
                  </a:lnTo>
                  <a:lnTo>
                    <a:pt x="44744" y="44465"/>
                  </a:lnTo>
                  <a:lnTo>
                    <a:pt x="44793" y="45110"/>
                  </a:lnTo>
                  <a:lnTo>
                    <a:pt x="44805" y="45414"/>
                  </a:lnTo>
                  <a:lnTo>
                    <a:pt x="44805" y="45718"/>
                  </a:lnTo>
                  <a:lnTo>
                    <a:pt x="44805" y="45997"/>
                  </a:lnTo>
                  <a:lnTo>
                    <a:pt x="44781" y="46265"/>
                  </a:lnTo>
                  <a:lnTo>
                    <a:pt x="44757" y="46496"/>
                  </a:lnTo>
                  <a:lnTo>
                    <a:pt x="44720" y="46703"/>
                  </a:lnTo>
                  <a:lnTo>
                    <a:pt x="44574" y="47323"/>
                  </a:lnTo>
                  <a:lnTo>
                    <a:pt x="44428" y="47846"/>
                  </a:lnTo>
                  <a:lnTo>
                    <a:pt x="44355" y="48089"/>
                  </a:lnTo>
                  <a:lnTo>
                    <a:pt x="44270" y="48357"/>
                  </a:lnTo>
                  <a:lnTo>
                    <a:pt x="44161" y="48637"/>
                  </a:lnTo>
                  <a:lnTo>
                    <a:pt x="44027" y="48953"/>
                  </a:lnTo>
                  <a:lnTo>
                    <a:pt x="43954" y="49123"/>
                  </a:lnTo>
                  <a:lnTo>
                    <a:pt x="43893" y="49305"/>
                  </a:lnTo>
                  <a:lnTo>
                    <a:pt x="43844" y="49476"/>
                  </a:lnTo>
                  <a:lnTo>
                    <a:pt x="43796" y="49646"/>
                  </a:lnTo>
                  <a:lnTo>
                    <a:pt x="43747" y="49999"/>
                  </a:lnTo>
                  <a:lnTo>
                    <a:pt x="43711" y="50339"/>
                  </a:lnTo>
                  <a:lnTo>
                    <a:pt x="43674" y="50680"/>
                  </a:lnTo>
                  <a:lnTo>
                    <a:pt x="43650" y="51008"/>
                  </a:lnTo>
                  <a:lnTo>
                    <a:pt x="43601" y="51324"/>
                  </a:lnTo>
                  <a:lnTo>
                    <a:pt x="43565" y="51482"/>
                  </a:lnTo>
                  <a:lnTo>
                    <a:pt x="43528" y="51628"/>
                  </a:lnTo>
                  <a:lnTo>
                    <a:pt x="43249" y="52528"/>
                  </a:lnTo>
                  <a:lnTo>
                    <a:pt x="42884" y="53732"/>
                  </a:lnTo>
                  <a:lnTo>
                    <a:pt x="42422" y="55228"/>
                  </a:lnTo>
                  <a:lnTo>
                    <a:pt x="42422" y="55362"/>
                  </a:lnTo>
                  <a:lnTo>
                    <a:pt x="42409" y="55508"/>
                  </a:lnTo>
                  <a:lnTo>
                    <a:pt x="42385" y="55703"/>
                  </a:lnTo>
                  <a:lnTo>
                    <a:pt x="42349" y="55946"/>
                  </a:lnTo>
                  <a:lnTo>
                    <a:pt x="42276" y="56213"/>
                  </a:lnTo>
                  <a:lnTo>
                    <a:pt x="42178" y="56505"/>
                  </a:lnTo>
                  <a:lnTo>
                    <a:pt x="42105" y="56663"/>
                  </a:lnTo>
                  <a:lnTo>
                    <a:pt x="42032" y="56822"/>
                  </a:lnTo>
                  <a:lnTo>
                    <a:pt x="41996" y="56931"/>
                  </a:lnTo>
                  <a:lnTo>
                    <a:pt x="41959" y="57040"/>
                  </a:lnTo>
                  <a:lnTo>
                    <a:pt x="41923" y="57162"/>
                  </a:lnTo>
                  <a:lnTo>
                    <a:pt x="41911" y="57284"/>
                  </a:lnTo>
                  <a:lnTo>
                    <a:pt x="41886" y="57515"/>
                  </a:lnTo>
                  <a:lnTo>
                    <a:pt x="41886" y="57758"/>
                  </a:lnTo>
                  <a:lnTo>
                    <a:pt x="41716" y="57746"/>
                  </a:lnTo>
                  <a:lnTo>
                    <a:pt x="41619" y="57734"/>
                  </a:lnTo>
                  <a:lnTo>
                    <a:pt x="41509" y="57709"/>
                  </a:lnTo>
                  <a:lnTo>
                    <a:pt x="41388" y="57673"/>
                  </a:lnTo>
                  <a:lnTo>
                    <a:pt x="41266" y="57624"/>
                  </a:lnTo>
                  <a:lnTo>
                    <a:pt x="41145" y="57563"/>
                  </a:lnTo>
                  <a:lnTo>
                    <a:pt x="41023" y="57478"/>
                  </a:lnTo>
                  <a:lnTo>
                    <a:pt x="40913" y="57405"/>
                  </a:lnTo>
                  <a:lnTo>
                    <a:pt x="40768" y="57344"/>
                  </a:lnTo>
                  <a:lnTo>
                    <a:pt x="40597" y="57296"/>
                  </a:lnTo>
                  <a:lnTo>
                    <a:pt x="40403" y="57247"/>
                  </a:lnTo>
                  <a:lnTo>
                    <a:pt x="40196" y="57199"/>
                  </a:lnTo>
                  <a:lnTo>
                    <a:pt x="39989" y="57174"/>
                  </a:lnTo>
                  <a:lnTo>
                    <a:pt x="39551" y="57113"/>
                  </a:lnTo>
                  <a:lnTo>
                    <a:pt x="39150" y="57077"/>
                  </a:lnTo>
                  <a:lnTo>
                    <a:pt x="38809" y="57053"/>
                  </a:lnTo>
                  <a:lnTo>
                    <a:pt x="38493" y="57040"/>
                  </a:lnTo>
                  <a:lnTo>
                    <a:pt x="38007" y="56919"/>
                  </a:lnTo>
                  <a:lnTo>
                    <a:pt x="36924" y="56651"/>
                  </a:lnTo>
                  <a:lnTo>
                    <a:pt x="36304" y="56517"/>
                  </a:lnTo>
                  <a:lnTo>
                    <a:pt x="35720" y="56396"/>
                  </a:lnTo>
                  <a:lnTo>
                    <a:pt x="35234" y="56311"/>
                  </a:lnTo>
                  <a:lnTo>
                    <a:pt x="35039" y="56299"/>
                  </a:lnTo>
                  <a:lnTo>
                    <a:pt x="34906" y="56299"/>
                  </a:lnTo>
                  <a:lnTo>
                    <a:pt x="34383" y="56335"/>
                  </a:lnTo>
                  <a:lnTo>
                    <a:pt x="34091" y="56359"/>
                  </a:lnTo>
                  <a:lnTo>
                    <a:pt x="33787" y="56372"/>
                  </a:lnTo>
                  <a:lnTo>
                    <a:pt x="33495" y="56372"/>
                  </a:lnTo>
                  <a:lnTo>
                    <a:pt x="33227" y="56359"/>
                  </a:lnTo>
                  <a:lnTo>
                    <a:pt x="33106" y="56347"/>
                  </a:lnTo>
                  <a:lnTo>
                    <a:pt x="32996" y="56323"/>
                  </a:lnTo>
                  <a:lnTo>
                    <a:pt x="32899" y="56299"/>
                  </a:lnTo>
                  <a:lnTo>
                    <a:pt x="32826" y="56262"/>
                  </a:lnTo>
                  <a:lnTo>
                    <a:pt x="32753" y="56201"/>
                  </a:lnTo>
                  <a:lnTo>
                    <a:pt x="32656" y="56104"/>
                  </a:lnTo>
                  <a:lnTo>
                    <a:pt x="32558" y="55970"/>
                  </a:lnTo>
                  <a:lnTo>
                    <a:pt x="32449" y="55800"/>
                  </a:lnTo>
                  <a:lnTo>
                    <a:pt x="32218" y="55423"/>
                  </a:lnTo>
                  <a:lnTo>
                    <a:pt x="31987" y="54997"/>
                  </a:lnTo>
                  <a:lnTo>
                    <a:pt x="31768" y="54584"/>
                  </a:lnTo>
                  <a:lnTo>
                    <a:pt x="31597" y="54231"/>
                  </a:lnTo>
                  <a:lnTo>
                    <a:pt x="31427" y="53890"/>
                  </a:lnTo>
                  <a:lnTo>
                    <a:pt x="31330" y="53769"/>
                  </a:lnTo>
                  <a:lnTo>
                    <a:pt x="31220" y="53635"/>
                  </a:lnTo>
                  <a:lnTo>
                    <a:pt x="31087" y="53489"/>
                  </a:lnTo>
                  <a:lnTo>
                    <a:pt x="30929" y="53331"/>
                  </a:lnTo>
                  <a:lnTo>
                    <a:pt x="30758" y="53197"/>
                  </a:lnTo>
                  <a:lnTo>
                    <a:pt x="30700" y="53155"/>
                  </a:lnTo>
                  <a:lnTo>
                    <a:pt x="30700" y="53155"/>
                  </a:lnTo>
                  <a:lnTo>
                    <a:pt x="30661" y="53246"/>
                  </a:lnTo>
                  <a:lnTo>
                    <a:pt x="30637" y="53380"/>
                  </a:lnTo>
                  <a:lnTo>
                    <a:pt x="30637" y="53428"/>
                  </a:lnTo>
                  <a:lnTo>
                    <a:pt x="30649" y="53453"/>
                  </a:lnTo>
                  <a:lnTo>
                    <a:pt x="30783" y="53635"/>
                  </a:lnTo>
                  <a:lnTo>
                    <a:pt x="30965" y="53927"/>
                  </a:lnTo>
                  <a:lnTo>
                    <a:pt x="31196" y="54304"/>
                  </a:lnTo>
                  <a:lnTo>
                    <a:pt x="31452" y="54730"/>
                  </a:lnTo>
                  <a:lnTo>
                    <a:pt x="31707" y="55180"/>
                  </a:lnTo>
                  <a:lnTo>
                    <a:pt x="31938" y="55605"/>
                  </a:lnTo>
                  <a:lnTo>
                    <a:pt x="32133" y="55994"/>
                  </a:lnTo>
                  <a:lnTo>
                    <a:pt x="32266" y="56299"/>
                  </a:lnTo>
                  <a:lnTo>
                    <a:pt x="32327" y="56408"/>
                  </a:lnTo>
                  <a:lnTo>
                    <a:pt x="32400" y="56505"/>
                  </a:lnTo>
                  <a:lnTo>
                    <a:pt x="32473" y="56578"/>
                  </a:lnTo>
                  <a:lnTo>
                    <a:pt x="32558" y="56639"/>
                  </a:lnTo>
                  <a:lnTo>
                    <a:pt x="32656" y="56688"/>
                  </a:lnTo>
                  <a:lnTo>
                    <a:pt x="32765" y="56712"/>
                  </a:lnTo>
                  <a:lnTo>
                    <a:pt x="32887" y="56736"/>
                  </a:lnTo>
                  <a:lnTo>
                    <a:pt x="33008" y="56749"/>
                  </a:lnTo>
                  <a:lnTo>
                    <a:pt x="33300" y="56749"/>
                  </a:lnTo>
                  <a:lnTo>
                    <a:pt x="33629" y="56736"/>
                  </a:lnTo>
                  <a:lnTo>
                    <a:pt x="34006" y="56724"/>
                  </a:lnTo>
                  <a:lnTo>
                    <a:pt x="34419" y="56712"/>
                  </a:lnTo>
                  <a:lnTo>
                    <a:pt x="34674" y="56724"/>
                  </a:lnTo>
                  <a:lnTo>
                    <a:pt x="34966" y="56749"/>
                  </a:lnTo>
                  <a:lnTo>
                    <a:pt x="35307" y="56797"/>
                  </a:lnTo>
                  <a:lnTo>
                    <a:pt x="35672" y="56846"/>
                  </a:lnTo>
                  <a:lnTo>
                    <a:pt x="36487" y="56992"/>
                  </a:lnTo>
                  <a:lnTo>
                    <a:pt x="37338" y="57162"/>
                  </a:lnTo>
                  <a:lnTo>
                    <a:pt x="38907" y="57490"/>
                  </a:lnTo>
                  <a:lnTo>
                    <a:pt x="39515" y="57612"/>
                  </a:lnTo>
                  <a:lnTo>
                    <a:pt x="39734" y="57649"/>
                  </a:lnTo>
                  <a:lnTo>
                    <a:pt x="39904" y="57673"/>
                  </a:lnTo>
                  <a:lnTo>
                    <a:pt x="40147" y="57709"/>
                  </a:lnTo>
                  <a:lnTo>
                    <a:pt x="40330" y="57758"/>
                  </a:lnTo>
                  <a:lnTo>
                    <a:pt x="40488" y="57807"/>
                  </a:lnTo>
                  <a:lnTo>
                    <a:pt x="40622" y="57867"/>
                  </a:lnTo>
                  <a:lnTo>
                    <a:pt x="40901" y="58026"/>
                  </a:lnTo>
                  <a:lnTo>
                    <a:pt x="41072" y="58123"/>
                  </a:lnTo>
                  <a:lnTo>
                    <a:pt x="41278" y="58220"/>
                  </a:lnTo>
                  <a:lnTo>
                    <a:pt x="41400" y="58281"/>
                  </a:lnTo>
                  <a:lnTo>
                    <a:pt x="41509" y="58354"/>
                  </a:lnTo>
                  <a:lnTo>
                    <a:pt x="41619" y="58439"/>
                  </a:lnTo>
                  <a:lnTo>
                    <a:pt x="41728" y="58536"/>
                  </a:lnTo>
                  <a:lnTo>
                    <a:pt x="41813" y="58634"/>
                  </a:lnTo>
                  <a:lnTo>
                    <a:pt x="41911" y="58743"/>
                  </a:lnTo>
                  <a:lnTo>
                    <a:pt x="42069" y="58962"/>
                  </a:lnTo>
                  <a:lnTo>
                    <a:pt x="42324" y="59327"/>
                  </a:lnTo>
                  <a:lnTo>
                    <a:pt x="42422" y="59448"/>
                  </a:lnTo>
                  <a:lnTo>
                    <a:pt x="42446" y="59485"/>
                  </a:lnTo>
                  <a:lnTo>
                    <a:pt x="42482" y="59497"/>
                  </a:lnTo>
                  <a:lnTo>
                    <a:pt x="42495" y="59485"/>
                  </a:lnTo>
                  <a:lnTo>
                    <a:pt x="42519" y="59485"/>
                  </a:lnTo>
                  <a:lnTo>
                    <a:pt x="42713" y="59728"/>
                  </a:lnTo>
                  <a:lnTo>
                    <a:pt x="42786" y="59826"/>
                  </a:lnTo>
                  <a:lnTo>
                    <a:pt x="42872" y="59911"/>
                  </a:lnTo>
                  <a:lnTo>
                    <a:pt x="42969" y="59996"/>
                  </a:lnTo>
                  <a:lnTo>
                    <a:pt x="43090" y="60081"/>
                  </a:lnTo>
                  <a:lnTo>
                    <a:pt x="43455" y="60324"/>
                  </a:lnTo>
                  <a:lnTo>
                    <a:pt x="43686" y="60482"/>
                  </a:lnTo>
                  <a:lnTo>
                    <a:pt x="43881" y="60616"/>
                  </a:lnTo>
                  <a:lnTo>
                    <a:pt x="44063" y="60750"/>
                  </a:lnTo>
                  <a:lnTo>
                    <a:pt x="44209" y="60896"/>
                  </a:lnTo>
                  <a:lnTo>
                    <a:pt x="44331" y="61042"/>
                  </a:lnTo>
                  <a:lnTo>
                    <a:pt x="44440" y="61188"/>
                  </a:lnTo>
                  <a:lnTo>
                    <a:pt x="44526" y="61358"/>
                  </a:lnTo>
                  <a:lnTo>
                    <a:pt x="44599" y="61552"/>
                  </a:lnTo>
                  <a:lnTo>
                    <a:pt x="44769" y="62148"/>
                  </a:lnTo>
                  <a:lnTo>
                    <a:pt x="44878" y="62550"/>
                  </a:lnTo>
                  <a:lnTo>
                    <a:pt x="45000" y="62988"/>
                  </a:lnTo>
                  <a:lnTo>
                    <a:pt x="45109" y="63425"/>
                  </a:lnTo>
                  <a:lnTo>
                    <a:pt x="45194" y="63863"/>
                  </a:lnTo>
                  <a:lnTo>
                    <a:pt x="45267" y="64240"/>
                  </a:lnTo>
                  <a:lnTo>
                    <a:pt x="45280" y="64411"/>
                  </a:lnTo>
                  <a:lnTo>
                    <a:pt x="45292" y="64556"/>
                  </a:lnTo>
                  <a:lnTo>
                    <a:pt x="45292" y="64836"/>
                  </a:lnTo>
                  <a:lnTo>
                    <a:pt x="45280" y="65128"/>
                  </a:lnTo>
                  <a:lnTo>
                    <a:pt x="45243" y="65408"/>
                  </a:lnTo>
                  <a:lnTo>
                    <a:pt x="45182" y="65675"/>
                  </a:lnTo>
                  <a:lnTo>
                    <a:pt x="45146" y="65809"/>
                  </a:lnTo>
                  <a:lnTo>
                    <a:pt x="45097" y="65943"/>
                  </a:lnTo>
                  <a:lnTo>
                    <a:pt x="45049" y="66052"/>
                  </a:lnTo>
                  <a:lnTo>
                    <a:pt x="44988" y="66174"/>
                  </a:lnTo>
                  <a:lnTo>
                    <a:pt x="44927" y="66271"/>
                  </a:lnTo>
                  <a:lnTo>
                    <a:pt x="44842" y="66369"/>
                  </a:lnTo>
                  <a:lnTo>
                    <a:pt x="44757" y="66466"/>
                  </a:lnTo>
                  <a:lnTo>
                    <a:pt x="44671" y="66539"/>
                  </a:lnTo>
                  <a:lnTo>
                    <a:pt x="44465" y="66685"/>
                  </a:lnTo>
                  <a:lnTo>
                    <a:pt x="44282" y="66843"/>
                  </a:lnTo>
                  <a:lnTo>
                    <a:pt x="44112" y="67001"/>
                  </a:lnTo>
                  <a:lnTo>
                    <a:pt x="43966" y="67171"/>
                  </a:lnTo>
                  <a:lnTo>
                    <a:pt x="43844" y="67329"/>
                  </a:lnTo>
                  <a:lnTo>
                    <a:pt x="43747" y="67488"/>
                  </a:lnTo>
                  <a:lnTo>
                    <a:pt x="43711" y="67560"/>
                  </a:lnTo>
                  <a:lnTo>
                    <a:pt x="43686" y="67633"/>
                  </a:lnTo>
                  <a:lnTo>
                    <a:pt x="43662" y="67706"/>
                  </a:lnTo>
                  <a:lnTo>
                    <a:pt x="43650" y="67779"/>
                  </a:lnTo>
                  <a:lnTo>
                    <a:pt x="43638" y="68315"/>
                  </a:lnTo>
                  <a:lnTo>
                    <a:pt x="43613" y="68716"/>
                  </a:lnTo>
                  <a:lnTo>
                    <a:pt x="43565" y="69166"/>
                  </a:lnTo>
                  <a:lnTo>
                    <a:pt x="43516" y="69640"/>
                  </a:lnTo>
                  <a:lnTo>
                    <a:pt x="43467" y="69871"/>
                  </a:lnTo>
                  <a:lnTo>
                    <a:pt x="43431" y="70102"/>
                  </a:lnTo>
                  <a:lnTo>
                    <a:pt x="43382" y="70309"/>
                  </a:lnTo>
                  <a:lnTo>
                    <a:pt x="43322" y="70504"/>
                  </a:lnTo>
                  <a:lnTo>
                    <a:pt x="43261" y="70674"/>
                  </a:lnTo>
                  <a:lnTo>
                    <a:pt x="43200" y="70820"/>
                  </a:lnTo>
                  <a:lnTo>
                    <a:pt x="43115" y="70954"/>
                  </a:lnTo>
                  <a:lnTo>
                    <a:pt x="43030" y="71075"/>
                  </a:lnTo>
                  <a:lnTo>
                    <a:pt x="42835" y="71319"/>
                  </a:lnTo>
                  <a:lnTo>
                    <a:pt x="42628" y="71537"/>
                  </a:lnTo>
                  <a:lnTo>
                    <a:pt x="42422" y="71744"/>
                  </a:lnTo>
                  <a:lnTo>
                    <a:pt x="42203" y="71927"/>
                  </a:lnTo>
                  <a:lnTo>
                    <a:pt x="41996" y="72097"/>
                  </a:lnTo>
                  <a:lnTo>
                    <a:pt x="41631" y="72364"/>
                  </a:lnTo>
                  <a:lnTo>
                    <a:pt x="41436" y="72498"/>
                  </a:lnTo>
                  <a:lnTo>
                    <a:pt x="41193" y="72644"/>
                  </a:lnTo>
                  <a:lnTo>
                    <a:pt x="40901" y="72790"/>
                  </a:lnTo>
                  <a:lnTo>
                    <a:pt x="40585" y="72924"/>
                  </a:lnTo>
                  <a:lnTo>
                    <a:pt x="40427" y="72985"/>
                  </a:lnTo>
                  <a:lnTo>
                    <a:pt x="40269" y="73033"/>
                  </a:lnTo>
                  <a:lnTo>
                    <a:pt x="40111" y="73070"/>
                  </a:lnTo>
                  <a:lnTo>
                    <a:pt x="39953" y="73094"/>
                  </a:lnTo>
                  <a:lnTo>
                    <a:pt x="39819" y="73118"/>
                  </a:lnTo>
                  <a:lnTo>
                    <a:pt x="39673" y="73118"/>
                  </a:lnTo>
                  <a:lnTo>
                    <a:pt x="39551" y="73106"/>
                  </a:lnTo>
                  <a:lnTo>
                    <a:pt x="39442" y="73082"/>
                  </a:lnTo>
                  <a:lnTo>
                    <a:pt x="39235" y="73021"/>
                  </a:lnTo>
                  <a:lnTo>
                    <a:pt x="39004" y="72985"/>
                  </a:lnTo>
                  <a:lnTo>
                    <a:pt x="38761" y="72960"/>
                  </a:lnTo>
                  <a:lnTo>
                    <a:pt x="38238" y="72960"/>
                  </a:lnTo>
                  <a:lnTo>
                    <a:pt x="37970" y="72973"/>
                  </a:lnTo>
                  <a:lnTo>
                    <a:pt x="37399" y="72997"/>
                  </a:lnTo>
                  <a:lnTo>
                    <a:pt x="37143" y="73021"/>
                  </a:lnTo>
                  <a:lnTo>
                    <a:pt x="36937" y="73046"/>
                  </a:lnTo>
                  <a:lnTo>
                    <a:pt x="36584" y="73094"/>
                  </a:lnTo>
                  <a:lnTo>
                    <a:pt x="36414" y="73106"/>
                  </a:lnTo>
                  <a:lnTo>
                    <a:pt x="36231" y="73118"/>
                  </a:lnTo>
                  <a:lnTo>
                    <a:pt x="36024" y="73106"/>
                  </a:lnTo>
                  <a:lnTo>
                    <a:pt x="35769" y="73082"/>
                  </a:lnTo>
                  <a:lnTo>
                    <a:pt x="35611" y="73070"/>
                  </a:lnTo>
                  <a:lnTo>
                    <a:pt x="35465" y="73070"/>
                  </a:lnTo>
                  <a:lnTo>
                    <a:pt x="35295" y="73082"/>
                  </a:lnTo>
                  <a:lnTo>
                    <a:pt x="35137" y="73094"/>
                  </a:lnTo>
                  <a:lnTo>
                    <a:pt x="34808" y="73167"/>
                  </a:lnTo>
                  <a:lnTo>
                    <a:pt x="34492" y="73252"/>
                  </a:lnTo>
                  <a:lnTo>
                    <a:pt x="34200" y="73350"/>
                  </a:lnTo>
                  <a:lnTo>
                    <a:pt x="33969" y="73423"/>
                  </a:lnTo>
                  <a:lnTo>
                    <a:pt x="33799" y="73483"/>
                  </a:lnTo>
                  <a:lnTo>
                    <a:pt x="33701" y="73508"/>
                  </a:lnTo>
                  <a:lnTo>
                    <a:pt x="33543" y="73544"/>
                  </a:lnTo>
                  <a:lnTo>
                    <a:pt x="33203" y="73617"/>
                  </a:lnTo>
                  <a:lnTo>
                    <a:pt x="32753" y="73751"/>
                  </a:lnTo>
                  <a:lnTo>
                    <a:pt x="32218" y="73909"/>
                  </a:lnTo>
                  <a:lnTo>
                    <a:pt x="31646" y="74079"/>
                  </a:lnTo>
                  <a:lnTo>
                    <a:pt x="31087" y="74274"/>
                  </a:lnTo>
                  <a:lnTo>
                    <a:pt x="30576" y="74468"/>
                  </a:lnTo>
                  <a:lnTo>
                    <a:pt x="30345" y="74566"/>
                  </a:lnTo>
                  <a:lnTo>
                    <a:pt x="30162" y="74651"/>
                  </a:lnTo>
                  <a:lnTo>
                    <a:pt x="29980" y="74748"/>
                  </a:lnTo>
                  <a:lnTo>
                    <a:pt x="29810" y="74858"/>
                  </a:lnTo>
                  <a:lnTo>
                    <a:pt x="29493" y="75064"/>
                  </a:lnTo>
                  <a:lnTo>
                    <a:pt x="29202" y="75295"/>
                  </a:lnTo>
                  <a:lnTo>
                    <a:pt x="28934" y="75527"/>
                  </a:lnTo>
                  <a:lnTo>
                    <a:pt x="28715" y="75758"/>
                  </a:lnTo>
                  <a:lnTo>
                    <a:pt x="28521" y="75977"/>
                  </a:lnTo>
                  <a:lnTo>
                    <a:pt x="28362" y="76183"/>
                  </a:lnTo>
                  <a:lnTo>
                    <a:pt x="28241" y="76366"/>
                  </a:lnTo>
                  <a:lnTo>
                    <a:pt x="28144" y="76536"/>
                  </a:lnTo>
                  <a:lnTo>
                    <a:pt x="28034" y="76682"/>
                  </a:lnTo>
                  <a:lnTo>
                    <a:pt x="27925" y="76804"/>
                  </a:lnTo>
                  <a:lnTo>
                    <a:pt x="27803" y="76913"/>
                  </a:lnTo>
                  <a:lnTo>
                    <a:pt x="27694" y="77010"/>
                  </a:lnTo>
                  <a:lnTo>
                    <a:pt x="27572" y="77095"/>
                  </a:lnTo>
                  <a:lnTo>
                    <a:pt x="27329" y="77266"/>
                  </a:lnTo>
                  <a:lnTo>
                    <a:pt x="27183" y="77375"/>
                  </a:lnTo>
                  <a:lnTo>
                    <a:pt x="26988" y="77521"/>
                  </a:lnTo>
                  <a:lnTo>
                    <a:pt x="26526" y="77935"/>
                  </a:lnTo>
                  <a:lnTo>
                    <a:pt x="26258" y="78166"/>
                  </a:lnTo>
                  <a:lnTo>
                    <a:pt x="25967" y="78397"/>
                  </a:lnTo>
                  <a:lnTo>
                    <a:pt x="25663" y="78616"/>
                  </a:lnTo>
                  <a:lnTo>
                    <a:pt x="25358" y="78822"/>
                  </a:lnTo>
                  <a:lnTo>
                    <a:pt x="24702" y="79248"/>
                  </a:lnTo>
                  <a:lnTo>
                    <a:pt x="24349" y="79467"/>
                  </a:lnTo>
                  <a:lnTo>
                    <a:pt x="23984" y="79686"/>
                  </a:lnTo>
                  <a:lnTo>
                    <a:pt x="23619" y="79881"/>
                  </a:lnTo>
                  <a:lnTo>
                    <a:pt x="23254" y="80051"/>
                  </a:lnTo>
                  <a:lnTo>
                    <a:pt x="23084" y="80124"/>
                  </a:lnTo>
                  <a:lnTo>
                    <a:pt x="22902" y="80197"/>
                  </a:lnTo>
                  <a:lnTo>
                    <a:pt x="22731" y="80245"/>
                  </a:lnTo>
                  <a:lnTo>
                    <a:pt x="22561" y="80282"/>
                  </a:lnTo>
                  <a:lnTo>
                    <a:pt x="22196" y="80355"/>
                  </a:lnTo>
                  <a:lnTo>
                    <a:pt x="21795" y="80416"/>
                  </a:lnTo>
                  <a:lnTo>
                    <a:pt x="20980" y="80513"/>
                  </a:lnTo>
                  <a:lnTo>
                    <a:pt x="20323" y="80574"/>
                  </a:lnTo>
                  <a:lnTo>
                    <a:pt x="20056" y="80598"/>
                  </a:lnTo>
                  <a:lnTo>
                    <a:pt x="21722" y="84320"/>
                  </a:lnTo>
                  <a:lnTo>
                    <a:pt x="21759" y="84295"/>
                  </a:lnTo>
                  <a:lnTo>
                    <a:pt x="21795" y="84247"/>
                  </a:lnTo>
                  <a:lnTo>
                    <a:pt x="21807" y="84174"/>
                  </a:lnTo>
                  <a:lnTo>
                    <a:pt x="21807" y="84089"/>
                  </a:lnTo>
                  <a:lnTo>
                    <a:pt x="21795" y="84003"/>
                  </a:lnTo>
                  <a:lnTo>
                    <a:pt x="21771" y="83894"/>
                  </a:lnTo>
                  <a:lnTo>
                    <a:pt x="21698" y="83651"/>
                  </a:lnTo>
                  <a:lnTo>
                    <a:pt x="21600" y="83371"/>
                  </a:lnTo>
                  <a:lnTo>
                    <a:pt x="21467" y="83067"/>
                  </a:lnTo>
                  <a:lnTo>
                    <a:pt x="21309" y="82751"/>
                  </a:lnTo>
                  <a:lnTo>
                    <a:pt x="21150" y="82435"/>
                  </a:lnTo>
                  <a:lnTo>
                    <a:pt x="20834" y="81802"/>
                  </a:lnTo>
                  <a:lnTo>
                    <a:pt x="20555" y="81267"/>
                  </a:lnTo>
                  <a:lnTo>
                    <a:pt x="20445" y="81048"/>
                  </a:lnTo>
                  <a:lnTo>
                    <a:pt x="20372" y="80890"/>
                  </a:lnTo>
                  <a:lnTo>
                    <a:pt x="20336" y="80781"/>
                  </a:lnTo>
                  <a:lnTo>
                    <a:pt x="20336" y="80756"/>
                  </a:lnTo>
                  <a:lnTo>
                    <a:pt x="20360" y="80744"/>
                  </a:lnTo>
                  <a:lnTo>
                    <a:pt x="20567" y="80756"/>
                  </a:lnTo>
                  <a:lnTo>
                    <a:pt x="20907" y="80744"/>
                  </a:lnTo>
                  <a:lnTo>
                    <a:pt x="21345" y="80720"/>
                  </a:lnTo>
                  <a:lnTo>
                    <a:pt x="21588" y="80695"/>
                  </a:lnTo>
                  <a:lnTo>
                    <a:pt x="21856" y="80671"/>
                  </a:lnTo>
                  <a:lnTo>
                    <a:pt x="22123" y="80622"/>
                  </a:lnTo>
                  <a:lnTo>
                    <a:pt x="22403" y="80574"/>
                  </a:lnTo>
                  <a:lnTo>
                    <a:pt x="22695" y="80513"/>
                  </a:lnTo>
                  <a:lnTo>
                    <a:pt x="22975" y="80428"/>
                  </a:lnTo>
                  <a:lnTo>
                    <a:pt x="23254" y="80331"/>
                  </a:lnTo>
                  <a:lnTo>
                    <a:pt x="23534" y="80221"/>
                  </a:lnTo>
                  <a:lnTo>
                    <a:pt x="23802" y="80099"/>
                  </a:lnTo>
                  <a:lnTo>
                    <a:pt x="24057" y="79953"/>
                  </a:lnTo>
                  <a:lnTo>
                    <a:pt x="25103" y="79285"/>
                  </a:lnTo>
                  <a:lnTo>
                    <a:pt x="25663" y="78932"/>
                  </a:lnTo>
                  <a:lnTo>
                    <a:pt x="26222" y="78567"/>
                  </a:lnTo>
                  <a:lnTo>
                    <a:pt x="26757" y="78202"/>
                  </a:lnTo>
                  <a:lnTo>
                    <a:pt x="27231" y="77862"/>
                  </a:lnTo>
                  <a:lnTo>
                    <a:pt x="27645" y="77533"/>
                  </a:lnTo>
                  <a:lnTo>
                    <a:pt x="27815" y="77387"/>
                  </a:lnTo>
                  <a:lnTo>
                    <a:pt x="27973" y="77241"/>
                  </a:lnTo>
                  <a:lnTo>
                    <a:pt x="28241" y="76949"/>
                  </a:lnTo>
                  <a:lnTo>
                    <a:pt x="28533" y="76633"/>
                  </a:lnTo>
                  <a:lnTo>
                    <a:pt x="28825" y="76293"/>
                  </a:lnTo>
                  <a:lnTo>
                    <a:pt x="29141" y="75952"/>
                  </a:lnTo>
                  <a:lnTo>
                    <a:pt x="29469" y="75624"/>
                  </a:lnTo>
                  <a:lnTo>
                    <a:pt x="29639" y="75466"/>
                  </a:lnTo>
                  <a:lnTo>
                    <a:pt x="29810" y="75320"/>
                  </a:lnTo>
                  <a:lnTo>
                    <a:pt x="29992" y="75174"/>
                  </a:lnTo>
                  <a:lnTo>
                    <a:pt x="30175" y="75040"/>
                  </a:lnTo>
                  <a:lnTo>
                    <a:pt x="30369" y="74931"/>
                  </a:lnTo>
                  <a:lnTo>
                    <a:pt x="30564" y="74821"/>
                  </a:lnTo>
                  <a:lnTo>
                    <a:pt x="30783" y="74724"/>
                  </a:lnTo>
                  <a:lnTo>
                    <a:pt x="31038" y="74627"/>
                  </a:lnTo>
                  <a:lnTo>
                    <a:pt x="31330" y="74517"/>
                  </a:lnTo>
                  <a:lnTo>
                    <a:pt x="31634" y="74420"/>
                  </a:lnTo>
                  <a:lnTo>
                    <a:pt x="32291" y="74213"/>
                  </a:lnTo>
                  <a:lnTo>
                    <a:pt x="32960" y="74031"/>
                  </a:lnTo>
                  <a:lnTo>
                    <a:pt x="33568" y="73873"/>
                  </a:lnTo>
                  <a:lnTo>
                    <a:pt x="34079" y="73739"/>
                  </a:lnTo>
                  <a:lnTo>
                    <a:pt x="34553" y="73629"/>
                  </a:lnTo>
                  <a:lnTo>
                    <a:pt x="35587" y="73629"/>
                  </a:lnTo>
                  <a:lnTo>
                    <a:pt x="36012" y="73654"/>
                  </a:lnTo>
                  <a:lnTo>
                    <a:pt x="36426" y="73678"/>
                  </a:lnTo>
                  <a:lnTo>
                    <a:pt x="36803" y="73714"/>
                  </a:lnTo>
                  <a:lnTo>
                    <a:pt x="36973" y="73751"/>
                  </a:lnTo>
                  <a:lnTo>
                    <a:pt x="37107" y="73775"/>
                  </a:lnTo>
                  <a:lnTo>
                    <a:pt x="37800" y="73958"/>
                  </a:lnTo>
                  <a:lnTo>
                    <a:pt x="38664" y="74213"/>
                  </a:lnTo>
                  <a:lnTo>
                    <a:pt x="39722" y="74529"/>
                  </a:lnTo>
                  <a:lnTo>
                    <a:pt x="39953" y="74505"/>
                  </a:lnTo>
                  <a:lnTo>
                    <a:pt x="40208" y="74493"/>
                  </a:lnTo>
                  <a:lnTo>
                    <a:pt x="40500" y="74493"/>
                  </a:lnTo>
                  <a:lnTo>
                    <a:pt x="40658" y="74505"/>
                  </a:lnTo>
                  <a:lnTo>
                    <a:pt x="40804" y="74517"/>
                  </a:lnTo>
                  <a:lnTo>
                    <a:pt x="40962" y="74541"/>
                  </a:lnTo>
                  <a:lnTo>
                    <a:pt x="41096" y="74578"/>
                  </a:lnTo>
                  <a:lnTo>
                    <a:pt x="41230" y="74614"/>
                  </a:lnTo>
                  <a:lnTo>
                    <a:pt x="41339" y="74675"/>
                  </a:lnTo>
                  <a:lnTo>
                    <a:pt x="41436" y="74736"/>
                  </a:lnTo>
                  <a:lnTo>
                    <a:pt x="41473" y="74785"/>
                  </a:lnTo>
                  <a:lnTo>
                    <a:pt x="41497" y="74821"/>
                  </a:lnTo>
                  <a:lnTo>
                    <a:pt x="41668" y="75052"/>
                  </a:lnTo>
                  <a:lnTo>
                    <a:pt x="41923" y="75368"/>
                  </a:lnTo>
                  <a:lnTo>
                    <a:pt x="42215" y="75758"/>
                  </a:lnTo>
                  <a:lnTo>
                    <a:pt x="42543" y="76195"/>
                  </a:lnTo>
                  <a:lnTo>
                    <a:pt x="42859" y="76633"/>
                  </a:lnTo>
                  <a:lnTo>
                    <a:pt x="43005" y="76864"/>
                  </a:lnTo>
                  <a:lnTo>
                    <a:pt x="43139" y="77071"/>
                  </a:lnTo>
                  <a:lnTo>
                    <a:pt x="43249" y="77278"/>
                  </a:lnTo>
                  <a:lnTo>
                    <a:pt x="43346" y="77472"/>
                  </a:lnTo>
                  <a:lnTo>
                    <a:pt x="43419" y="77655"/>
                  </a:lnTo>
                  <a:lnTo>
                    <a:pt x="43467" y="77813"/>
                  </a:lnTo>
                  <a:lnTo>
                    <a:pt x="43528" y="78093"/>
                  </a:lnTo>
                  <a:lnTo>
                    <a:pt x="43577" y="78348"/>
                  </a:lnTo>
                  <a:lnTo>
                    <a:pt x="43638" y="78579"/>
                  </a:lnTo>
                  <a:lnTo>
                    <a:pt x="43711" y="78798"/>
                  </a:lnTo>
                  <a:lnTo>
                    <a:pt x="43796" y="79017"/>
                  </a:lnTo>
                  <a:lnTo>
                    <a:pt x="43893" y="79248"/>
                  </a:lnTo>
                  <a:lnTo>
                    <a:pt x="44015" y="79491"/>
                  </a:lnTo>
                  <a:lnTo>
                    <a:pt x="44173" y="79771"/>
                  </a:lnTo>
                  <a:lnTo>
                    <a:pt x="44258" y="79905"/>
                  </a:lnTo>
                  <a:lnTo>
                    <a:pt x="44343" y="80026"/>
                  </a:lnTo>
                  <a:lnTo>
                    <a:pt x="44440" y="80148"/>
                  </a:lnTo>
                  <a:lnTo>
                    <a:pt x="44538" y="80245"/>
                  </a:lnTo>
                  <a:lnTo>
                    <a:pt x="44732" y="80428"/>
                  </a:lnTo>
                  <a:lnTo>
                    <a:pt x="44939" y="80574"/>
                  </a:lnTo>
                  <a:lnTo>
                    <a:pt x="45134" y="80720"/>
                  </a:lnTo>
                  <a:lnTo>
                    <a:pt x="45316" y="80853"/>
                  </a:lnTo>
                  <a:lnTo>
                    <a:pt x="45474" y="80999"/>
                  </a:lnTo>
                  <a:lnTo>
                    <a:pt x="45547" y="81085"/>
                  </a:lnTo>
                  <a:lnTo>
                    <a:pt x="45608" y="81170"/>
                  </a:lnTo>
                  <a:lnTo>
                    <a:pt x="45717" y="81328"/>
                  </a:lnTo>
                  <a:lnTo>
                    <a:pt x="45839" y="81449"/>
                  </a:lnTo>
                  <a:lnTo>
                    <a:pt x="45973" y="81559"/>
                  </a:lnTo>
                  <a:lnTo>
                    <a:pt x="46107" y="81632"/>
                  </a:lnTo>
                  <a:lnTo>
                    <a:pt x="46253" y="81693"/>
                  </a:lnTo>
                  <a:lnTo>
                    <a:pt x="46411" y="81729"/>
                  </a:lnTo>
                  <a:lnTo>
                    <a:pt x="46581" y="81766"/>
                  </a:lnTo>
                  <a:lnTo>
                    <a:pt x="46763" y="81790"/>
                  </a:lnTo>
                  <a:lnTo>
                    <a:pt x="46861" y="81814"/>
                  </a:lnTo>
                  <a:lnTo>
                    <a:pt x="46970" y="81851"/>
                  </a:lnTo>
                  <a:lnTo>
                    <a:pt x="47189" y="81948"/>
                  </a:lnTo>
                  <a:lnTo>
                    <a:pt x="47432" y="82070"/>
                  </a:lnTo>
                  <a:lnTo>
                    <a:pt x="47675" y="82203"/>
                  </a:lnTo>
                  <a:lnTo>
                    <a:pt x="47907" y="82374"/>
                  </a:lnTo>
                  <a:lnTo>
                    <a:pt x="48125" y="82544"/>
                  </a:lnTo>
                  <a:lnTo>
                    <a:pt x="48332" y="82726"/>
                  </a:lnTo>
                  <a:lnTo>
                    <a:pt x="48515" y="82909"/>
                  </a:lnTo>
                  <a:lnTo>
                    <a:pt x="48758" y="83176"/>
                  </a:lnTo>
                  <a:lnTo>
                    <a:pt x="49086" y="83541"/>
                  </a:lnTo>
                  <a:lnTo>
                    <a:pt x="49463" y="83991"/>
                  </a:lnTo>
                  <a:lnTo>
                    <a:pt x="49828" y="84466"/>
                  </a:lnTo>
                  <a:lnTo>
                    <a:pt x="50096" y="84855"/>
                  </a:lnTo>
                  <a:lnTo>
                    <a:pt x="50217" y="85037"/>
                  </a:lnTo>
                  <a:lnTo>
                    <a:pt x="50315" y="85220"/>
                  </a:lnTo>
                  <a:lnTo>
                    <a:pt x="50400" y="85390"/>
                  </a:lnTo>
                  <a:lnTo>
                    <a:pt x="50473" y="85560"/>
                  </a:lnTo>
                  <a:lnTo>
                    <a:pt x="50509" y="85718"/>
                  </a:lnTo>
                  <a:lnTo>
                    <a:pt x="50534" y="85864"/>
                  </a:lnTo>
                  <a:lnTo>
                    <a:pt x="50534" y="86010"/>
                  </a:lnTo>
                  <a:lnTo>
                    <a:pt x="50534" y="86144"/>
                  </a:lnTo>
                  <a:lnTo>
                    <a:pt x="50509" y="86241"/>
                  </a:lnTo>
                  <a:lnTo>
                    <a:pt x="50485" y="86339"/>
                  </a:lnTo>
                  <a:lnTo>
                    <a:pt x="50448" y="86424"/>
                  </a:lnTo>
                  <a:lnTo>
                    <a:pt x="50400" y="86484"/>
                  </a:lnTo>
                  <a:lnTo>
                    <a:pt x="50339" y="86557"/>
                  </a:lnTo>
                  <a:lnTo>
                    <a:pt x="50278" y="86618"/>
                  </a:lnTo>
                  <a:lnTo>
                    <a:pt x="50144" y="86752"/>
                  </a:lnTo>
                  <a:lnTo>
                    <a:pt x="49986" y="86922"/>
                  </a:lnTo>
                  <a:lnTo>
                    <a:pt x="49901" y="87032"/>
                  </a:lnTo>
                  <a:lnTo>
                    <a:pt x="49804" y="87153"/>
                  </a:lnTo>
                  <a:lnTo>
                    <a:pt x="49719" y="87299"/>
                  </a:lnTo>
                  <a:lnTo>
                    <a:pt x="49634" y="87470"/>
                  </a:lnTo>
                  <a:lnTo>
                    <a:pt x="49561" y="87664"/>
                  </a:lnTo>
                  <a:lnTo>
                    <a:pt x="49512" y="87847"/>
                  </a:lnTo>
                  <a:lnTo>
                    <a:pt x="49500" y="88017"/>
                  </a:lnTo>
                  <a:lnTo>
                    <a:pt x="49500" y="88199"/>
                  </a:lnTo>
                  <a:lnTo>
                    <a:pt x="49512" y="88382"/>
                  </a:lnTo>
                  <a:lnTo>
                    <a:pt x="49548" y="88564"/>
                  </a:lnTo>
                  <a:lnTo>
                    <a:pt x="49634" y="88941"/>
                  </a:lnTo>
                  <a:lnTo>
                    <a:pt x="49719" y="89318"/>
                  </a:lnTo>
                  <a:lnTo>
                    <a:pt x="49767" y="89525"/>
                  </a:lnTo>
                  <a:lnTo>
                    <a:pt x="49804" y="89732"/>
                  </a:lnTo>
                  <a:lnTo>
                    <a:pt x="49828" y="89951"/>
                  </a:lnTo>
                  <a:lnTo>
                    <a:pt x="49828" y="90182"/>
                  </a:lnTo>
                  <a:lnTo>
                    <a:pt x="49816" y="90413"/>
                  </a:lnTo>
                  <a:lnTo>
                    <a:pt x="49792" y="90656"/>
                  </a:lnTo>
                  <a:lnTo>
                    <a:pt x="49755" y="90778"/>
                  </a:lnTo>
                  <a:lnTo>
                    <a:pt x="49719" y="90887"/>
                  </a:lnTo>
                  <a:lnTo>
                    <a:pt x="49682" y="90997"/>
                  </a:lnTo>
                  <a:lnTo>
                    <a:pt x="49621" y="91082"/>
                  </a:lnTo>
                  <a:lnTo>
                    <a:pt x="49561" y="91167"/>
                  </a:lnTo>
                  <a:lnTo>
                    <a:pt x="49500" y="91240"/>
                  </a:lnTo>
                  <a:lnTo>
                    <a:pt x="49427" y="91313"/>
                  </a:lnTo>
                  <a:lnTo>
                    <a:pt x="49354" y="91374"/>
                  </a:lnTo>
                  <a:lnTo>
                    <a:pt x="49269" y="91434"/>
                  </a:lnTo>
                  <a:lnTo>
                    <a:pt x="49184" y="91471"/>
                  </a:lnTo>
                  <a:lnTo>
                    <a:pt x="48989" y="91556"/>
                  </a:lnTo>
                  <a:lnTo>
                    <a:pt x="48794" y="91617"/>
                  </a:lnTo>
                  <a:lnTo>
                    <a:pt x="48588" y="91665"/>
                  </a:lnTo>
                  <a:lnTo>
                    <a:pt x="48369" y="91690"/>
                  </a:lnTo>
                  <a:lnTo>
                    <a:pt x="48162" y="91726"/>
                  </a:lnTo>
                  <a:lnTo>
                    <a:pt x="47748" y="91763"/>
                  </a:lnTo>
                  <a:lnTo>
                    <a:pt x="47554" y="91799"/>
                  </a:lnTo>
                  <a:lnTo>
                    <a:pt x="47384" y="91836"/>
                  </a:lnTo>
                  <a:lnTo>
                    <a:pt x="47225" y="91872"/>
                  </a:lnTo>
                  <a:lnTo>
                    <a:pt x="47092" y="91945"/>
                  </a:lnTo>
                  <a:lnTo>
                    <a:pt x="46934" y="92030"/>
                  </a:lnTo>
                  <a:lnTo>
                    <a:pt x="46812" y="92115"/>
                  </a:lnTo>
                  <a:lnTo>
                    <a:pt x="46727" y="92188"/>
                  </a:lnTo>
                  <a:lnTo>
                    <a:pt x="46654" y="92237"/>
                  </a:lnTo>
                  <a:lnTo>
                    <a:pt x="46593" y="92286"/>
                  </a:lnTo>
                  <a:lnTo>
                    <a:pt x="46544" y="92322"/>
                  </a:lnTo>
                  <a:lnTo>
                    <a:pt x="46484" y="92334"/>
                  </a:lnTo>
                  <a:lnTo>
                    <a:pt x="46411" y="92334"/>
                  </a:lnTo>
                  <a:lnTo>
                    <a:pt x="46338" y="92310"/>
                  </a:lnTo>
                  <a:lnTo>
                    <a:pt x="46228" y="92261"/>
                  </a:lnTo>
                  <a:lnTo>
                    <a:pt x="45912" y="92103"/>
                  </a:lnTo>
                  <a:lnTo>
                    <a:pt x="45438" y="91836"/>
                  </a:lnTo>
                  <a:lnTo>
                    <a:pt x="45255" y="91751"/>
                  </a:lnTo>
                  <a:lnTo>
                    <a:pt x="45097" y="91678"/>
                  </a:lnTo>
                  <a:lnTo>
                    <a:pt x="44951" y="91641"/>
                  </a:lnTo>
                  <a:lnTo>
                    <a:pt x="44817" y="91629"/>
                  </a:lnTo>
                  <a:lnTo>
                    <a:pt x="44671" y="91653"/>
                  </a:lnTo>
                  <a:lnTo>
                    <a:pt x="44501" y="91690"/>
                  </a:lnTo>
                  <a:lnTo>
                    <a:pt x="44331" y="91738"/>
                  </a:lnTo>
                  <a:lnTo>
                    <a:pt x="44161" y="91775"/>
                  </a:lnTo>
                  <a:lnTo>
                    <a:pt x="44015" y="91799"/>
                  </a:lnTo>
                  <a:lnTo>
                    <a:pt x="43869" y="91811"/>
                  </a:lnTo>
                  <a:lnTo>
                    <a:pt x="43723" y="91799"/>
                  </a:lnTo>
                  <a:lnTo>
                    <a:pt x="43601" y="91763"/>
                  </a:lnTo>
                  <a:lnTo>
                    <a:pt x="43467" y="91702"/>
                  </a:lnTo>
                  <a:lnTo>
                    <a:pt x="43346" y="91605"/>
                  </a:lnTo>
                  <a:lnTo>
                    <a:pt x="43212" y="91507"/>
                  </a:lnTo>
                  <a:lnTo>
                    <a:pt x="43090" y="91410"/>
                  </a:lnTo>
                  <a:lnTo>
                    <a:pt x="42957" y="91301"/>
                  </a:lnTo>
                  <a:lnTo>
                    <a:pt x="42835" y="91167"/>
                  </a:lnTo>
                  <a:lnTo>
                    <a:pt x="42774" y="91082"/>
                  </a:lnTo>
                  <a:lnTo>
                    <a:pt x="42713" y="90997"/>
                  </a:lnTo>
                  <a:lnTo>
                    <a:pt x="42653" y="90887"/>
                  </a:lnTo>
                  <a:lnTo>
                    <a:pt x="42592" y="90765"/>
                  </a:lnTo>
                  <a:lnTo>
                    <a:pt x="42543" y="90620"/>
                  </a:lnTo>
                  <a:lnTo>
                    <a:pt x="42495" y="90461"/>
                  </a:lnTo>
                  <a:lnTo>
                    <a:pt x="42446" y="90279"/>
                  </a:lnTo>
                  <a:lnTo>
                    <a:pt x="42409" y="90084"/>
                  </a:lnTo>
                  <a:lnTo>
                    <a:pt x="42300" y="89574"/>
                  </a:lnTo>
                  <a:lnTo>
                    <a:pt x="42154" y="88978"/>
                  </a:lnTo>
                  <a:lnTo>
                    <a:pt x="41996" y="88309"/>
                  </a:lnTo>
                  <a:lnTo>
                    <a:pt x="41801" y="87616"/>
                  </a:lnTo>
                  <a:lnTo>
                    <a:pt x="41692" y="87263"/>
                  </a:lnTo>
                  <a:lnTo>
                    <a:pt x="41582" y="86934"/>
                  </a:lnTo>
                  <a:lnTo>
                    <a:pt x="41473" y="86618"/>
                  </a:lnTo>
                  <a:lnTo>
                    <a:pt x="41351" y="86314"/>
                  </a:lnTo>
                  <a:lnTo>
                    <a:pt x="41230" y="86047"/>
                  </a:lnTo>
                  <a:lnTo>
                    <a:pt x="41108" y="85791"/>
                  </a:lnTo>
                  <a:lnTo>
                    <a:pt x="40974" y="85584"/>
                  </a:lnTo>
                  <a:lnTo>
                    <a:pt x="40841" y="85414"/>
                  </a:lnTo>
                  <a:lnTo>
                    <a:pt x="40561" y="85122"/>
                  </a:lnTo>
                  <a:lnTo>
                    <a:pt x="40293" y="84830"/>
                  </a:lnTo>
                  <a:lnTo>
                    <a:pt x="40026" y="84575"/>
                  </a:lnTo>
                  <a:lnTo>
                    <a:pt x="39770" y="84320"/>
                  </a:lnTo>
                  <a:lnTo>
                    <a:pt x="39515" y="84101"/>
                  </a:lnTo>
                  <a:lnTo>
                    <a:pt x="39272" y="83894"/>
                  </a:lnTo>
                  <a:lnTo>
                    <a:pt x="39041" y="83712"/>
                  </a:lnTo>
                  <a:lnTo>
                    <a:pt x="38822" y="83553"/>
                  </a:lnTo>
                  <a:lnTo>
                    <a:pt x="38493" y="83335"/>
                  </a:lnTo>
                  <a:lnTo>
                    <a:pt x="38384" y="83249"/>
                  </a:lnTo>
                  <a:lnTo>
                    <a:pt x="38311" y="83176"/>
                  </a:lnTo>
                  <a:lnTo>
                    <a:pt x="38287" y="83128"/>
                  </a:lnTo>
                  <a:lnTo>
                    <a:pt x="38262" y="83079"/>
                  </a:lnTo>
                  <a:lnTo>
                    <a:pt x="38250" y="82970"/>
                  </a:lnTo>
                  <a:lnTo>
                    <a:pt x="38250" y="82824"/>
                  </a:lnTo>
                  <a:lnTo>
                    <a:pt x="38262" y="82641"/>
                  </a:lnTo>
                  <a:lnTo>
                    <a:pt x="38323" y="82301"/>
                  </a:lnTo>
                  <a:lnTo>
                    <a:pt x="38347" y="82082"/>
                  </a:lnTo>
                  <a:lnTo>
                    <a:pt x="38347" y="81985"/>
                  </a:lnTo>
                  <a:lnTo>
                    <a:pt x="38335" y="81875"/>
                  </a:lnTo>
                  <a:lnTo>
                    <a:pt x="38311" y="81741"/>
                  </a:lnTo>
                  <a:lnTo>
                    <a:pt x="38262" y="81583"/>
                  </a:lnTo>
                  <a:lnTo>
                    <a:pt x="38214" y="81389"/>
                  </a:lnTo>
                  <a:lnTo>
                    <a:pt x="38165" y="81206"/>
                  </a:lnTo>
                  <a:lnTo>
                    <a:pt x="38128" y="81024"/>
                  </a:lnTo>
                  <a:lnTo>
                    <a:pt x="38116" y="80829"/>
                  </a:lnTo>
                  <a:lnTo>
                    <a:pt x="38116" y="80598"/>
                  </a:lnTo>
                  <a:lnTo>
                    <a:pt x="38141" y="80343"/>
                  </a:lnTo>
                  <a:lnTo>
                    <a:pt x="38189" y="80026"/>
                  </a:lnTo>
                  <a:lnTo>
                    <a:pt x="38262" y="79674"/>
                  </a:lnTo>
                  <a:lnTo>
                    <a:pt x="38311" y="79479"/>
                  </a:lnTo>
                  <a:lnTo>
                    <a:pt x="38347" y="79285"/>
                  </a:lnTo>
                  <a:lnTo>
                    <a:pt x="38372" y="79090"/>
                  </a:lnTo>
                  <a:lnTo>
                    <a:pt x="38396" y="78908"/>
                  </a:lnTo>
                  <a:lnTo>
                    <a:pt x="38408" y="78555"/>
                  </a:lnTo>
                  <a:lnTo>
                    <a:pt x="38396" y="78239"/>
                  </a:lnTo>
                  <a:lnTo>
                    <a:pt x="38372" y="77947"/>
                  </a:lnTo>
                  <a:lnTo>
                    <a:pt x="38323" y="77691"/>
                  </a:lnTo>
                  <a:lnTo>
                    <a:pt x="38250" y="77497"/>
                  </a:lnTo>
                  <a:lnTo>
                    <a:pt x="38214" y="77412"/>
                  </a:lnTo>
                  <a:lnTo>
                    <a:pt x="38177" y="77351"/>
                  </a:lnTo>
                  <a:lnTo>
                    <a:pt x="38092" y="77229"/>
                  </a:lnTo>
                  <a:lnTo>
                    <a:pt x="37995" y="77120"/>
                  </a:lnTo>
                  <a:lnTo>
                    <a:pt x="37751" y="76864"/>
                  </a:lnTo>
                  <a:lnTo>
                    <a:pt x="37411" y="76536"/>
                  </a:lnTo>
                  <a:lnTo>
                    <a:pt x="36937" y="76086"/>
                  </a:lnTo>
                  <a:lnTo>
                    <a:pt x="36705" y="75843"/>
                  </a:lnTo>
                  <a:lnTo>
                    <a:pt x="36511" y="75636"/>
                  </a:lnTo>
                  <a:lnTo>
                    <a:pt x="36365" y="75478"/>
                  </a:lnTo>
                  <a:lnTo>
                    <a:pt x="36231" y="75332"/>
                  </a:lnTo>
                  <a:lnTo>
                    <a:pt x="36097" y="75210"/>
                  </a:lnTo>
                  <a:lnTo>
                    <a:pt x="36024" y="75162"/>
                  </a:lnTo>
                  <a:lnTo>
                    <a:pt x="35951" y="75113"/>
                  </a:lnTo>
                  <a:lnTo>
                    <a:pt x="35854" y="75077"/>
                  </a:lnTo>
                  <a:lnTo>
                    <a:pt x="35757" y="75028"/>
                  </a:lnTo>
                  <a:lnTo>
                    <a:pt x="35514" y="74955"/>
                  </a:lnTo>
                  <a:lnTo>
                    <a:pt x="35088" y="74858"/>
                  </a:lnTo>
                  <a:lnTo>
                    <a:pt x="34735" y="74797"/>
                  </a:lnTo>
                  <a:lnTo>
                    <a:pt x="34456" y="74748"/>
                  </a:lnTo>
                  <a:lnTo>
                    <a:pt x="34273" y="74736"/>
                  </a:lnTo>
                  <a:lnTo>
                    <a:pt x="34601" y="74858"/>
                  </a:lnTo>
                  <a:lnTo>
                    <a:pt x="34833" y="74943"/>
                  </a:lnTo>
                  <a:lnTo>
                    <a:pt x="35100" y="75052"/>
                  </a:lnTo>
                  <a:lnTo>
                    <a:pt x="35368" y="75186"/>
                  </a:lnTo>
                  <a:lnTo>
                    <a:pt x="35635" y="75320"/>
                  </a:lnTo>
                  <a:lnTo>
                    <a:pt x="35878" y="75478"/>
                  </a:lnTo>
                  <a:lnTo>
                    <a:pt x="35988" y="75551"/>
                  </a:lnTo>
                  <a:lnTo>
                    <a:pt x="36073" y="75636"/>
                  </a:lnTo>
                  <a:lnTo>
                    <a:pt x="36304" y="75818"/>
                  </a:lnTo>
                  <a:lnTo>
                    <a:pt x="36547" y="76001"/>
                  </a:lnTo>
                  <a:lnTo>
                    <a:pt x="36803" y="76208"/>
                  </a:lnTo>
                  <a:lnTo>
                    <a:pt x="37058" y="76414"/>
                  </a:lnTo>
                  <a:lnTo>
                    <a:pt x="37180" y="76524"/>
                  </a:lnTo>
                  <a:lnTo>
                    <a:pt x="37289" y="76645"/>
                  </a:lnTo>
                  <a:lnTo>
                    <a:pt x="37399" y="76767"/>
                  </a:lnTo>
                  <a:lnTo>
                    <a:pt x="37508" y="76889"/>
                  </a:lnTo>
                  <a:lnTo>
                    <a:pt x="37593" y="77035"/>
                  </a:lnTo>
                  <a:lnTo>
                    <a:pt x="37678" y="77168"/>
                  </a:lnTo>
                  <a:lnTo>
                    <a:pt x="37751" y="77327"/>
                  </a:lnTo>
                  <a:lnTo>
                    <a:pt x="37812" y="77485"/>
                  </a:lnTo>
                  <a:lnTo>
                    <a:pt x="37849" y="77643"/>
                  </a:lnTo>
                  <a:lnTo>
                    <a:pt x="37885" y="77837"/>
                  </a:lnTo>
                  <a:lnTo>
                    <a:pt x="37909" y="78044"/>
                  </a:lnTo>
                  <a:lnTo>
                    <a:pt x="37934" y="78263"/>
                  </a:lnTo>
                  <a:lnTo>
                    <a:pt x="37946" y="78725"/>
                  </a:lnTo>
                  <a:lnTo>
                    <a:pt x="37946" y="79212"/>
                  </a:lnTo>
                  <a:lnTo>
                    <a:pt x="37909" y="79710"/>
                  </a:lnTo>
                  <a:lnTo>
                    <a:pt x="37861" y="80185"/>
                  </a:lnTo>
                  <a:lnTo>
                    <a:pt x="37800" y="80635"/>
                  </a:lnTo>
                  <a:lnTo>
                    <a:pt x="37739" y="81012"/>
                  </a:lnTo>
                  <a:lnTo>
                    <a:pt x="37678" y="81352"/>
                  </a:lnTo>
                  <a:lnTo>
                    <a:pt x="37642" y="81668"/>
                  </a:lnTo>
                  <a:lnTo>
                    <a:pt x="37630" y="81960"/>
                  </a:lnTo>
                  <a:lnTo>
                    <a:pt x="37642" y="82240"/>
                  </a:lnTo>
                  <a:lnTo>
                    <a:pt x="37678" y="82739"/>
                  </a:lnTo>
                  <a:lnTo>
                    <a:pt x="37691" y="82957"/>
                  </a:lnTo>
                  <a:lnTo>
                    <a:pt x="37691" y="83176"/>
                  </a:lnTo>
                  <a:lnTo>
                    <a:pt x="37703" y="83347"/>
                  </a:lnTo>
                  <a:lnTo>
                    <a:pt x="37727" y="83420"/>
                  </a:lnTo>
                  <a:lnTo>
                    <a:pt x="37739" y="83480"/>
                  </a:lnTo>
                  <a:lnTo>
                    <a:pt x="37764" y="83541"/>
                  </a:lnTo>
                  <a:lnTo>
                    <a:pt x="37800" y="83578"/>
                  </a:lnTo>
                  <a:lnTo>
                    <a:pt x="37873" y="83651"/>
                  </a:lnTo>
                  <a:lnTo>
                    <a:pt x="37958" y="83712"/>
                  </a:lnTo>
                  <a:lnTo>
                    <a:pt x="38068" y="83760"/>
                  </a:lnTo>
                  <a:lnTo>
                    <a:pt x="38189" y="83821"/>
                  </a:lnTo>
                  <a:lnTo>
                    <a:pt x="38323" y="83906"/>
                  </a:lnTo>
                  <a:lnTo>
                    <a:pt x="38518" y="84064"/>
                  </a:lnTo>
                  <a:lnTo>
                    <a:pt x="38797" y="84344"/>
                  </a:lnTo>
                  <a:lnTo>
                    <a:pt x="39150" y="84709"/>
                  </a:lnTo>
                  <a:lnTo>
                    <a:pt x="39515" y="85134"/>
                  </a:lnTo>
                  <a:lnTo>
                    <a:pt x="39709" y="85366"/>
                  </a:lnTo>
                  <a:lnTo>
                    <a:pt x="39880" y="85597"/>
                  </a:lnTo>
                  <a:lnTo>
                    <a:pt x="40050" y="85840"/>
                  </a:lnTo>
                  <a:lnTo>
                    <a:pt x="40196" y="86083"/>
                  </a:lnTo>
                  <a:lnTo>
                    <a:pt x="40330" y="86314"/>
                  </a:lnTo>
                  <a:lnTo>
                    <a:pt x="40439" y="86545"/>
                  </a:lnTo>
                  <a:lnTo>
                    <a:pt x="40524" y="86764"/>
                  </a:lnTo>
                  <a:lnTo>
                    <a:pt x="40549" y="86874"/>
                  </a:lnTo>
                  <a:lnTo>
                    <a:pt x="40561" y="86971"/>
                  </a:lnTo>
                  <a:lnTo>
                    <a:pt x="40682" y="87822"/>
                  </a:lnTo>
                  <a:lnTo>
                    <a:pt x="40804" y="88734"/>
                  </a:lnTo>
                  <a:lnTo>
                    <a:pt x="40865" y="89197"/>
                  </a:lnTo>
                  <a:lnTo>
                    <a:pt x="40938" y="89634"/>
                  </a:lnTo>
                  <a:lnTo>
                    <a:pt x="41023" y="90048"/>
                  </a:lnTo>
                  <a:lnTo>
                    <a:pt x="41120" y="90425"/>
                  </a:lnTo>
                  <a:lnTo>
                    <a:pt x="41218" y="90729"/>
                  </a:lnTo>
                  <a:lnTo>
                    <a:pt x="41303" y="90948"/>
                  </a:lnTo>
                  <a:lnTo>
                    <a:pt x="41376" y="91106"/>
                  </a:lnTo>
                  <a:lnTo>
                    <a:pt x="41412" y="91228"/>
                  </a:lnTo>
                  <a:lnTo>
                    <a:pt x="41436" y="91337"/>
                  </a:lnTo>
                  <a:lnTo>
                    <a:pt x="41436" y="91471"/>
                  </a:lnTo>
                  <a:lnTo>
                    <a:pt x="41412" y="91641"/>
                  </a:lnTo>
                  <a:lnTo>
                    <a:pt x="41351" y="91872"/>
                  </a:lnTo>
                  <a:lnTo>
                    <a:pt x="41290" y="92115"/>
                  </a:lnTo>
                  <a:lnTo>
                    <a:pt x="41218" y="92310"/>
                  </a:lnTo>
                  <a:lnTo>
                    <a:pt x="41157" y="92468"/>
                  </a:lnTo>
                  <a:lnTo>
                    <a:pt x="41108" y="92614"/>
                  </a:lnTo>
                  <a:lnTo>
                    <a:pt x="41084" y="92748"/>
                  </a:lnTo>
                  <a:lnTo>
                    <a:pt x="41084" y="92821"/>
                  </a:lnTo>
                  <a:lnTo>
                    <a:pt x="41084" y="92906"/>
                  </a:lnTo>
                  <a:lnTo>
                    <a:pt x="41108" y="92991"/>
                  </a:lnTo>
                  <a:lnTo>
                    <a:pt x="41132" y="93076"/>
                  </a:lnTo>
                  <a:lnTo>
                    <a:pt x="41205" y="93307"/>
                  </a:lnTo>
                  <a:lnTo>
                    <a:pt x="41315" y="93526"/>
                  </a:lnTo>
                  <a:lnTo>
                    <a:pt x="41424" y="93721"/>
                  </a:lnTo>
                  <a:lnTo>
                    <a:pt x="41631" y="94037"/>
                  </a:lnTo>
                  <a:lnTo>
                    <a:pt x="41704" y="94171"/>
                  </a:lnTo>
                  <a:lnTo>
                    <a:pt x="41765" y="94305"/>
                  </a:lnTo>
                  <a:lnTo>
                    <a:pt x="41777" y="94378"/>
                  </a:lnTo>
                  <a:lnTo>
                    <a:pt x="41777" y="94438"/>
                  </a:lnTo>
                  <a:lnTo>
                    <a:pt x="41777" y="94523"/>
                  </a:lnTo>
                  <a:lnTo>
                    <a:pt x="41765" y="94596"/>
                  </a:lnTo>
                  <a:lnTo>
                    <a:pt x="41728" y="94669"/>
                  </a:lnTo>
                  <a:lnTo>
                    <a:pt x="41692" y="94730"/>
                  </a:lnTo>
                  <a:lnTo>
                    <a:pt x="41643" y="94791"/>
                  </a:lnTo>
                  <a:lnTo>
                    <a:pt x="41570" y="94840"/>
                  </a:lnTo>
                  <a:lnTo>
                    <a:pt x="41485" y="94876"/>
                  </a:lnTo>
                  <a:lnTo>
                    <a:pt x="41388" y="94925"/>
                  </a:lnTo>
                  <a:lnTo>
                    <a:pt x="41132" y="94998"/>
                  </a:lnTo>
                  <a:lnTo>
                    <a:pt x="40439" y="95168"/>
                  </a:lnTo>
                  <a:lnTo>
                    <a:pt x="39965" y="95302"/>
                  </a:lnTo>
                  <a:lnTo>
                    <a:pt x="39430" y="95460"/>
                  </a:lnTo>
                  <a:lnTo>
                    <a:pt x="39138" y="95533"/>
                  </a:lnTo>
                  <a:lnTo>
                    <a:pt x="38882" y="95594"/>
                  </a:lnTo>
                  <a:lnTo>
                    <a:pt x="38639" y="95618"/>
                  </a:lnTo>
                  <a:lnTo>
                    <a:pt x="38420" y="95630"/>
                  </a:lnTo>
                  <a:lnTo>
                    <a:pt x="38214" y="95630"/>
                  </a:lnTo>
                  <a:lnTo>
                    <a:pt x="38019" y="95618"/>
                  </a:lnTo>
                  <a:lnTo>
                    <a:pt x="37666" y="95569"/>
                  </a:lnTo>
                  <a:lnTo>
                    <a:pt x="37338" y="95509"/>
                  </a:lnTo>
                  <a:lnTo>
                    <a:pt x="37180" y="95496"/>
                  </a:lnTo>
                  <a:lnTo>
                    <a:pt x="37022" y="95484"/>
                  </a:lnTo>
                  <a:lnTo>
                    <a:pt x="36851" y="95472"/>
                  </a:lnTo>
                  <a:lnTo>
                    <a:pt x="36693" y="95496"/>
                  </a:lnTo>
                  <a:lnTo>
                    <a:pt x="36511" y="95521"/>
                  </a:lnTo>
                  <a:lnTo>
                    <a:pt x="36341" y="95582"/>
                  </a:lnTo>
                  <a:lnTo>
                    <a:pt x="36012" y="95691"/>
                  </a:lnTo>
                  <a:lnTo>
                    <a:pt x="35733" y="95800"/>
                  </a:lnTo>
                  <a:lnTo>
                    <a:pt x="35489" y="95910"/>
                  </a:lnTo>
                  <a:lnTo>
                    <a:pt x="35270" y="96019"/>
                  </a:lnTo>
                  <a:lnTo>
                    <a:pt x="35088" y="96129"/>
                  </a:lnTo>
                  <a:lnTo>
                    <a:pt x="34906" y="96238"/>
                  </a:lnTo>
                  <a:lnTo>
                    <a:pt x="34723" y="96360"/>
                  </a:lnTo>
                  <a:lnTo>
                    <a:pt x="34529" y="96506"/>
                  </a:lnTo>
                  <a:lnTo>
                    <a:pt x="34310" y="96445"/>
                  </a:lnTo>
                  <a:lnTo>
                    <a:pt x="33300" y="96105"/>
                  </a:lnTo>
                  <a:lnTo>
                    <a:pt x="32972" y="94219"/>
                  </a:lnTo>
                  <a:lnTo>
                    <a:pt x="32960" y="94159"/>
                  </a:lnTo>
                  <a:lnTo>
                    <a:pt x="32923" y="94098"/>
                  </a:lnTo>
                  <a:lnTo>
                    <a:pt x="32887" y="94037"/>
                  </a:lnTo>
                  <a:lnTo>
                    <a:pt x="32838" y="93976"/>
                  </a:lnTo>
                  <a:lnTo>
                    <a:pt x="32704" y="93855"/>
                  </a:lnTo>
                  <a:lnTo>
                    <a:pt x="32546" y="93745"/>
                  </a:lnTo>
                  <a:lnTo>
                    <a:pt x="32352" y="93636"/>
                  </a:lnTo>
                  <a:lnTo>
                    <a:pt x="32145" y="93526"/>
                  </a:lnTo>
                  <a:lnTo>
                    <a:pt x="31926" y="93417"/>
                  </a:lnTo>
                  <a:lnTo>
                    <a:pt x="31695" y="93319"/>
                  </a:lnTo>
                  <a:lnTo>
                    <a:pt x="31233" y="93149"/>
                  </a:lnTo>
                  <a:lnTo>
                    <a:pt x="30819" y="93015"/>
                  </a:lnTo>
                  <a:lnTo>
                    <a:pt x="30491" y="92918"/>
                  </a:lnTo>
                  <a:lnTo>
                    <a:pt x="30308" y="92882"/>
                  </a:lnTo>
                  <a:lnTo>
                    <a:pt x="30272" y="92869"/>
                  </a:lnTo>
                  <a:lnTo>
                    <a:pt x="30248" y="92833"/>
                  </a:lnTo>
                  <a:lnTo>
                    <a:pt x="30150" y="92699"/>
                  </a:lnTo>
                  <a:lnTo>
                    <a:pt x="30041" y="92492"/>
                  </a:lnTo>
                  <a:lnTo>
                    <a:pt x="29907" y="92225"/>
                  </a:lnTo>
                  <a:lnTo>
                    <a:pt x="29591" y="91544"/>
                  </a:lnTo>
                  <a:lnTo>
                    <a:pt x="29262" y="90778"/>
                  </a:lnTo>
                  <a:lnTo>
                    <a:pt x="28934" y="89999"/>
                  </a:lnTo>
                  <a:lnTo>
                    <a:pt x="28654" y="89330"/>
                  </a:lnTo>
                  <a:lnTo>
                    <a:pt x="28387" y="88674"/>
                  </a:lnTo>
                  <a:lnTo>
                    <a:pt x="28277" y="88613"/>
                  </a:lnTo>
                  <a:lnTo>
                    <a:pt x="28131" y="88564"/>
                  </a:lnTo>
                  <a:lnTo>
                    <a:pt x="27949" y="88515"/>
                  </a:lnTo>
                  <a:lnTo>
                    <a:pt x="27706" y="88467"/>
                  </a:lnTo>
                  <a:lnTo>
                    <a:pt x="27438" y="88443"/>
                  </a:lnTo>
                  <a:lnTo>
                    <a:pt x="27292" y="88430"/>
                  </a:lnTo>
                  <a:lnTo>
                    <a:pt x="27134" y="88430"/>
                  </a:lnTo>
                  <a:lnTo>
                    <a:pt x="26964" y="88443"/>
                  </a:lnTo>
                  <a:lnTo>
                    <a:pt x="26794" y="88467"/>
                  </a:lnTo>
                  <a:lnTo>
                    <a:pt x="26721" y="88479"/>
                  </a:lnTo>
                  <a:lnTo>
                    <a:pt x="26648" y="88467"/>
                  </a:lnTo>
                  <a:lnTo>
                    <a:pt x="26575" y="88455"/>
                  </a:lnTo>
                  <a:lnTo>
                    <a:pt x="26502" y="88418"/>
                  </a:lnTo>
                  <a:lnTo>
                    <a:pt x="26429" y="88382"/>
                  </a:lnTo>
                  <a:lnTo>
                    <a:pt x="26356" y="88321"/>
                  </a:lnTo>
                  <a:lnTo>
                    <a:pt x="26222" y="88199"/>
                  </a:lnTo>
                  <a:lnTo>
                    <a:pt x="26088" y="88041"/>
                  </a:lnTo>
                  <a:lnTo>
                    <a:pt x="25967" y="87859"/>
                  </a:lnTo>
                  <a:lnTo>
                    <a:pt x="25833" y="87664"/>
                  </a:lnTo>
                  <a:lnTo>
                    <a:pt x="25723" y="87457"/>
                  </a:lnTo>
                  <a:lnTo>
                    <a:pt x="25504" y="87056"/>
                  </a:lnTo>
                  <a:lnTo>
                    <a:pt x="25310" y="86679"/>
                  </a:lnTo>
                  <a:lnTo>
                    <a:pt x="25225" y="86533"/>
                  </a:lnTo>
                  <a:lnTo>
                    <a:pt x="25152" y="86411"/>
                  </a:lnTo>
                  <a:lnTo>
                    <a:pt x="25079" y="86326"/>
                  </a:lnTo>
                  <a:lnTo>
                    <a:pt x="25054" y="86302"/>
                  </a:lnTo>
                  <a:lnTo>
                    <a:pt x="25018" y="86278"/>
                  </a:lnTo>
                  <a:lnTo>
                    <a:pt x="25833" y="88783"/>
                  </a:lnTo>
                  <a:lnTo>
                    <a:pt x="27973" y="88856"/>
                  </a:lnTo>
                  <a:lnTo>
                    <a:pt x="28156" y="89379"/>
                  </a:lnTo>
                  <a:lnTo>
                    <a:pt x="28594" y="90583"/>
                  </a:lnTo>
                  <a:lnTo>
                    <a:pt x="28861" y="91264"/>
                  </a:lnTo>
                  <a:lnTo>
                    <a:pt x="29116" y="91897"/>
                  </a:lnTo>
                  <a:lnTo>
                    <a:pt x="29238" y="92176"/>
                  </a:lnTo>
                  <a:lnTo>
                    <a:pt x="29360" y="92419"/>
                  </a:lnTo>
                  <a:lnTo>
                    <a:pt x="29457" y="92626"/>
                  </a:lnTo>
                  <a:lnTo>
                    <a:pt x="29554" y="92772"/>
                  </a:lnTo>
                  <a:lnTo>
                    <a:pt x="29834" y="93174"/>
                  </a:lnTo>
                  <a:lnTo>
                    <a:pt x="29956" y="93332"/>
                  </a:lnTo>
                  <a:lnTo>
                    <a:pt x="30077" y="93453"/>
                  </a:lnTo>
                  <a:lnTo>
                    <a:pt x="30138" y="93502"/>
                  </a:lnTo>
                  <a:lnTo>
                    <a:pt x="30199" y="93551"/>
                  </a:lnTo>
                  <a:lnTo>
                    <a:pt x="30272" y="93587"/>
                  </a:lnTo>
                  <a:lnTo>
                    <a:pt x="30345" y="93611"/>
                  </a:lnTo>
                  <a:lnTo>
                    <a:pt x="30430" y="93636"/>
                  </a:lnTo>
                  <a:lnTo>
                    <a:pt x="30515" y="93660"/>
                  </a:lnTo>
                  <a:lnTo>
                    <a:pt x="30710" y="93672"/>
                  </a:lnTo>
                  <a:lnTo>
                    <a:pt x="30941" y="93684"/>
                  </a:lnTo>
                  <a:lnTo>
                    <a:pt x="31220" y="93721"/>
                  </a:lnTo>
                  <a:lnTo>
                    <a:pt x="31512" y="93794"/>
                  </a:lnTo>
                  <a:lnTo>
                    <a:pt x="31804" y="93879"/>
                  </a:lnTo>
                  <a:lnTo>
                    <a:pt x="32084" y="93988"/>
                  </a:lnTo>
                  <a:lnTo>
                    <a:pt x="32206" y="94049"/>
                  </a:lnTo>
                  <a:lnTo>
                    <a:pt x="32327" y="94122"/>
                  </a:lnTo>
                  <a:lnTo>
                    <a:pt x="32425" y="94195"/>
                  </a:lnTo>
                  <a:lnTo>
                    <a:pt x="32522" y="94268"/>
                  </a:lnTo>
                  <a:lnTo>
                    <a:pt x="32583" y="94353"/>
                  </a:lnTo>
                  <a:lnTo>
                    <a:pt x="32643" y="94426"/>
                  </a:lnTo>
                  <a:lnTo>
                    <a:pt x="32680" y="94536"/>
                  </a:lnTo>
                  <a:lnTo>
                    <a:pt x="32716" y="94669"/>
                  </a:lnTo>
                  <a:lnTo>
                    <a:pt x="32741" y="94828"/>
                  </a:lnTo>
                  <a:lnTo>
                    <a:pt x="32765" y="94998"/>
                  </a:lnTo>
                  <a:lnTo>
                    <a:pt x="32789" y="95387"/>
                  </a:lnTo>
                  <a:lnTo>
                    <a:pt x="32814" y="95788"/>
                  </a:lnTo>
                  <a:lnTo>
                    <a:pt x="32826" y="96494"/>
                  </a:lnTo>
                  <a:lnTo>
                    <a:pt x="32826" y="96810"/>
                  </a:lnTo>
                  <a:lnTo>
                    <a:pt x="32643" y="96737"/>
                  </a:lnTo>
                  <a:lnTo>
                    <a:pt x="32485" y="96664"/>
                  </a:lnTo>
                  <a:lnTo>
                    <a:pt x="32327" y="96591"/>
                  </a:lnTo>
                  <a:lnTo>
                    <a:pt x="32181" y="96494"/>
                  </a:lnTo>
                  <a:lnTo>
                    <a:pt x="32011" y="96384"/>
                  </a:lnTo>
                  <a:lnTo>
                    <a:pt x="31841" y="96250"/>
                  </a:lnTo>
                  <a:lnTo>
                    <a:pt x="31403" y="95910"/>
                  </a:lnTo>
                  <a:lnTo>
                    <a:pt x="31135" y="95703"/>
                  </a:lnTo>
                  <a:lnTo>
                    <a:pt x="30831" y="95496"/>
                  </a:lnTo>
                  <a:lnTo>
                    <a:pt x="30491" y="95302"/>
                  </a:lnTo>
                  <a:lnTo>
                    <a:pt x="30162" y="95119"/>
                  </a:lnTo>
                  <a:lnTo>
                    <a:pt x="29603" y="94828"/>
                  </a:lnTo>
                  <a:lnTo>
                    <a:pt x="29311" y="94694"/>
                  </a:lnTo>
                  <a:lnTo>
                    <a:pt x="29202" y="94694"/>
                  </a:lnTo>
                  <a:lnTo>
                    <a:pt x="28983" y="94718"/>
                  </a:lnTo>
                  <a:lnTo>
                    <a:pt x="28265" y="94828"/>
                  </a:lnTo>
                  <a:lnTo>
                    <a:pt x="26550" y="95107"/>
                  </a:lnTo>
                  <a:lnTo>
                    <a:pt x="26550" y="95107"/>
                  </a:lnTo>
                  <a:lnTo>
                    <a:pt x="27195" y="95034"/>
                  </a:lnTo>
                  <a:lnTo>
                    <a:pt x="27888" y="94973"/>
                  </a:lnTo>
                  <a:lnTo>
                    <a:pt x="28229" y="94961"/>
                  </a:lnTo>
                  <a:lnTo>
                    <a:pt x="28788" y="94961"/>
                  </a:lnTo>
                  <a:lnTo>
                    <a:pt x="28995" y="94998"/>
                  </a:lnTo>
                  <a:lnTo>
                    <a:pt x="29141" y="95034"/>
                  </a:lnTo>
                  <a:lnTo>
                    <a:pt x="29287" y="95095"/>
                  </a:lnTo>
                  <a:lnTo>
                    <a:pt x="29457" y="95156"/>
                  </a:lnTo>
                  <a:lnTo>
                    <a:pt x="29627" y="95241"/>
                  </a:lnTo>
                  <a:lnTo>
                    <a:pt x="30004" y="95436"/>
                  </a:lnTo>
                  <a:lnTo>
                    <a:pt x="30393" y="95655"/>
                  </a:lnTo>
                  <a:lnTo>
                    <a:pt x="30770" y="95898"/>
                  </a:lnTo>
                  <a:lnTo>
                    <a:pt x="31135" y="96141"/>
                  </a:lnTo>
                  <a:lnTo>
                    <a:pt x="31464" y="96372"/>
                  </a:lnTo>
                  <a:lnTo>
                    <a:pt x="31743" y="96591"/>
                  </a:lnTo>
                  <a:lnTo>
                    <a:pt x="31975" y="96786"/>
                  </a:lnTo>
                  <a:lnTo>
                    <a:pt x="32206" y="96968"/>
                  </a:lnTo>
                  <a:lnTo>
                    <a:pt x="32425" y="97138"/>
                  </a:lnTo>
                  <a:lnTo>
                    <a:pt x="32656" y="97272"/>
                  </a:lnTo>
                  <a:lnTo>
                    <a:pt x="32874" y="97394"/>
                  </a:lnTo>
                  <a:lnTo>
                    <a:pt x="32984" y="97442"/>
                  </a:lnTo>
                  <a:lnTo>
                    <a:pt x="33106" y="97491"/>
                  </a:lnTo>
                  <a:lnTo>
                    <a:pt x="33215" y="97515"/>
                  </a:lnTo>
                  <a:lnTo>
                    <a:pt x="33337" y="97540"/>
                  </a:lnTo>
                  <a:lnTo>
                    <a:pt x="33458" y="97564"/>
                  </a:lnTo>
                  <a:lnTo>
                    <a:pt x="33714" y="97564"/>
                  </a:lnTo>
                  <a:lnTo>
                    <a:pt x="33872" y="97552"/>
                  </a:lnTo>
                  <a:lnTo>
                    <a:pt x="34249" y="97503"/>
                  </a:lnTo>
                  <a:lnTo>
                    <a:pt x="35149" y="97333"/>
                  </a:lnTo>
                  <a:lnTo>
                    <a:pt x="35647" y="97260"/>
                  </a:lnTo>
                  <a:lnTo>
                    <a:pt x="35903" y="97223"/>
                  </a:lnTo>
                  <a:lnTo>
                    <a:pt x="36158" y="97199"/>
                  </a:lnTo>
                  <a:lnTo>
                    <a:pt x="36414" y="97187"/>
                  </a:lnTo>
                  <a:lnTo>
                    <a:pt x="36657" y="97187"/>
                  </a:lnTo>
                  <a:lnTo>
                    <a:pt x="36900" y="97199"/>
                  </a:lnTo>
                  <a:lnTo>
                    <a:pt x="37131" y="97223"/>
                  </a:lnTo>
                  <a:lnTo>
                    <a:pt x="37532" y="97296"/>
                  </a:lnTo>
                  <a:lnTo>
                    <a:pt x="37885" y="97357"/>
                  </a:lnTo>
                  <a:lnTo>
                    <a:pt x="38201" y="97430"/>
                  </a:lnTo>
                  <a:lnTo>
                    <a:pt x="38505" y="97479"/>
                  </a:lnTo>
                  <a:lnTo>
                    <a:pt x="38797" y="97515"/>
                  </a:lnTo>
                  <a:lnTo>
                    <a:pt x="39101" y="97515"/>
                  </a:lnTo>
                  <a:lnTo>
                    <a:pt x="39272" y="97503"/>
                  </a:lnTo>
                  <a:lnTo>
                    <a:pt x="39454" y="97479"/>
                  </a:lnTo>
                  <a:lnTo>
                    <a:pt x="39649" y="97442"/>
                  </a:lnTo>
                  <a:lnTo>
                    <a:pt x="39843" y="97406"/>
                  </a:lnTo>
                  <a:lnTo>
                    <a:pt x="40257" y="97309"/>
                  </a:lnTo>
                  <a:lnTo>
                    <a:pt x="40719" y="97223"/>
                  </a:lnTo>
                  <a:lnTo>
                    <a:pt x="41230" y="97150"/>
                  </a:lnTo>
                  <a:lnTo>
                    <a:pt x="41765" y="97090"/>
                  </a:lnTo>
                  <a:lnTo>
                    <a:pt x="42799" y="96980"/>
                  </a:lnTo>
                  <a:lnTo>
                    <a:pt x="43650" y="96907"/>
                  </a:lnTo>
                  <a:lnTo>
                    <a:pt x="43832" y="96883"/>
                  </a:lnTo>
                  <a:lnTo>
                    <a:pt x="43990" y="96871"/>
                  </a:lnTo>
                  <a:lnTo>
                    <a:pt x="44209" y="96871"/>
                  </a:lnTo>
                  <a:lnTo>
                    <a:pt x="44294" y="96895"/>
                  </a:lnTo>
                  <a:lnTo>
                    <a:pt x="44355" y="96932"/>
                  </a:lnTo>
                  <a:lnTo>
                    <a:pt x="44416" y="96968"/>
                  </a:lnTo>
                  <a:lnTo>
                    <a:pt x="44453" y="97029"/>
                  </a:lnTo>
                  <a:lnTo>
                    <a:pt x="44477" y="97077"/>
                  </a:lnTo>
                  <a:lnTo>
                    <a:pt x="44501" y="97150"/>
                  </a:lnTo>
                  <a:lnTo>
                    <a:pt x="44526" y="97284"/>
                  </a:lnTo>
                  <a:lnTo>
                    <a:pt x="44538" y="97418"/>
                  </a:lnTo>
                  <a:lnTo>
                    <a:pt x="44562" y="97552"/>
                  </a:lnTo>
                  <a:lnTo>
                    <a:pt x="44574" y="97613"/>
                  </a:lnTo>
                  <a:lnTo>
                    <a:pt x="44599" y="97673"/>
                  </a:lnTo>
                  <a:lnTo>
                    <a:pt x="44635" y="97722"/>
                  </a:lnTo>
                  <a:lnTo>
                    <a:pt x="44720" y="97795"/>
                  </a:lnTo>
                  <a:lnTo>
                    <a:pt x="44988" y="97977"/>
                  </a:lnTo>
                  <a:lnTo>
                    <a:pt x="45340" y="98209"/>
                  </a:lnTo>
                  <a:lnTo>
                    <a:pt x="45742" y="98464"/>
                  </a:lnTo>
                  <a:lnTo>
                    <a:pt x="45924" y="98610"/>
                  </a:lnTo>
                  <a:lnTo>
                    <a:pt x="46107" y="98768"/>
                  </a:lnTo>
                  <a:lnTo>
                    <a:pt x="46277" y="98926"/>
                  </a:lnTo>
                  <a:lnTo>
                    <a:pt x="46411" y="99096"/>
                  </a:lnTo>
                  <a:lnTo>
                    <a:pt x="46471" y="99169"/>
                  </a:lnTo>
                  <a:lnTo>
                    <a:pt x="46520" y="99267"/>
                  </a:lnTo>
                  <a:lnTo>
                    <a:pt x="46557" y="99352"/>
                  </a:lnTo>
                  <a:lnTo>
                    <a:pt x="46593" y="99437"/>
                  </a:lnTo>
                  <a:lnTo>
                    <a:pt x="46605" y="99522"/>
                  </a:lnTo>
                  <a:lnTo>
                    <a:pt x="46617" y="99607"/>
                  </a:lnTo>
                  <a:lnTo>
                    <a:pt x="46605" y="99704"/>
                  </a:lnTo>
                  <a:lnTo>
                    <a:pt x="46593" y="99790"/>
                  </a:lnTo>
                  <a:lnTo>
                    <a:pt x="46544" y="99984"/>
                  </a:lnTo>
                  <a:lnTo>
                    <a:pt x="46508" y="100227"/>
                  </a:lnTo>
                  <a:lnTo>
                    <a:pt x="46496" y="100495"/>
                  </a:lnTo>
                  <a:lnTo>
                    <a:pt x="46484" y="100787"/>
                  </a:lnTo>
                  <a:lnTo>
                    <a:pt x="46496" y="101103"/>
                  </a:lnTo>
                  <a:lnTo>
                    <a:pt x="46508" y="101431"/>
                  </a:lnTo>
                  <a:lnTo>
                    <a:pt x="46557" y="102113"/>
                  </a:lnTo>
                  <a:lnTo>
                    <a:pt x="46630" y="102794"/>
                  </a:lnTo>
                  <a:lnTo>
                    <a:pt x="46727" y="103426"/>
                  </a:lnTo>
                  <a:lnTo>
                    <a:pt x="46812" y="103961"/>
                  </a:lnTo>
                  <a:lnTo>
                    <a:pt x="46897" y="104362"/>
                  </a:lnTo>
                  <a:lnTo>
                    <a:pt x="46909" y="104435"/>
                  </a:lnTo>
                  <a:lnTo>
                    <a:pt x="46921" y="104533"/>
                  </a:lnTo>
                  <a:lnTo>
                    <a:pt x="46909" y="104727"/>
                  </a:lnTo>
                  <a:lnTo>
                    <a:pt x="46873" y="104946"/>
                  </a:lnTo>
                  <a:lnTo>
                    <a:pt x="46824" y="105189"/>
                  </a:lnTo>
                  <a:lnTo>
                    <a:pt x="46739" y="105457"/>
                  </a:lnTo>
                  <a:lnTo>
                    <a:pt x="46654" y="105737"/>
                  </a:lnTo>
                  <a:lnTo>
                    <a:pt x="46423" y="106321"/>
                  </a:lnTo>
                  <a:lnTo>
                    <a:pt x="46192" y="106929"/>
                  </a:lnTo>
                  <a:lnTo>
                    <a:pt x="45961" y="107525"/>
                  </a:lnTo>
                  <a:lnTo>
                    <a:pt x="45851" y="107816"/>
                  </a:lnTo>
                  <a:lnTo>
                    <a:pt x="45766" y="108096"/>
                  </a:lnTo>
                  <a:lnTo>
                    <a:pt x="45693" y="108364"/>
                  </a:lnTo>
                  <a:lnTo>
                    <a:pt x="45644" y="108607"/>
                  </a:lnTo>
                  <a:lnTo>
                    <a:pt x="45559" y="109033"/>
                  </a:lnTo>
                  <a:lnTo>
                    <a:pt x="45511" y="109373"/>
                  </a:lnTo>
                  <a:lnTo>
                    <a:pt x="45474" y="109653"/>
                  </a:lnTo>
                  <a:lnTo>
                    <a:pt x="45462" y="109884"/>
                  </a:lnTo>
                  <a:lnTo>
                    <a:pt x="45462" y="110091"/>
                  </a:lnTo>
                  <a:lnTo>
                    <a:pt x="45462" y="110298"/>
                  </a:lnTo>
                  <a:lnTo>
                    <a:pt x="45474" y="110796"/>
                  </a:lnTo>
                  <a:lnTo>
                    <a:pt x="45474" y="111003"/>
                  </a:lnTo>
                  <a:lnTo>
                    <a:pt x="45474" y="111173"/>
                  </a:lnTo>
                  <a:lnTo>
                    <a:pt x="45462" y="111331"/>
                  </a:lnTo>
                  <a:lnTo>
                    <a:pt x="45426" y="111453"/>
                  </a:lnTo>
                  <a:lnTo>
                    <a:pt x="45377" y="111575"/>
                  </a:lnTo>
                  <a:lnTo>
                    <a:pt x="45304" y="111672"/>
                  </a:lnTo>
                  <a:lnTo>
                    <a:pt x="45207" y="111769"/>
                  </a:lnTo>
                  <a:lnTo>
                    <a:pt x="45085" y="111866"/>
                  </a:lnTo>
                  <a:lnTo>
                    <a:pt x="44842" y="112012"/>
                  </a:lnTo>
                  <a:lnTo>
                    <a:pt x="44513" y="112183"/>
                  </a:lnTo>
                  <a:lnTo>
                    <a:pt x="44440" y="112231"/>
                  </a:lnTo>
                  <a:lnTo>
                    <a:pt x="44392" y="112304"/>
                  </a:lnTo>
                  <a:lnTo>
                    <a:pt x="44343" y="112402"/>
                  </a:lnTo>
                  <a:lnTo>
                    <a:pt x="44319" y="112511"/>
                  </a:lnTo>
                  <a:lnTo>
                    <a:pt x="44294" y="112633"/>
                  </a:lnTo>
                  <a:lnTo>
                    <a:pt x="44294" y="112779"/>
                  </a:lnTo>
                  <a:lnTo>
                    <a:pt x="44307" y="112937"/>
                  </a:lnTo>
                  <a:lnTo>
                    <a:pt x="44319" y="113107"/>
                  </a:lnTo>
                  <a:lnTo>
                    <a:pt x="44380" y="113484"/>
                  </a:lnTo>
                  <a:lnTo>
                    <a:pt x="44465" y="113885"/>
                  </a:lnTo>
                  <a:lnTo>
                    <a:pt x="44671" y="114749"/>
                  </a:lnTo>
                  <a:lnTo>
                    <a:pt x="44769" y="115174"/>
                  </a:lnTo>
                  <a:lnTo>
                    <a:pt x="44866" y="115588"/>
                  </a:lnTo>
                  <a:lnTo>
                    <a:pt x="44951" y="115977"/>
                  </a:lnTo>
                  <a:lnTo>
                    <a:pt x="45000" y="116330"/>
                  </a:lnTo>
                  <a:lnTo>
                    <a:pt x="45000" y="116488"/>
                  </a:lnTo>
                  <a:lnTo>
                    <a:pt x="45012" y="116634"/>
                  </a:lnTo>
                  <a:lnTo>
                    <a:pt x="45000" y="116768"/>
                  </a:lnTo>
                  <a:lnTo>
                    <a:pt x="44976" y="116877"/>
                  </a:lnTo>
                  <a:lnTo>
                    <a:pt x="44939" y="116962"/>
                  </a:lnTo>
                  <a:lnTo>
                    <a:pt x="44878" y="117035"/>
                  </a:lnTo>
                  <a:lnTo>
                    <a:pt x="44817" y="117096"/>
                  </a:lnTo>
                  <a:lnTo>
                    <a:pt x="44732" y="117120"/>
                  </a:lnTo>
                  <a:lnTo>
                    <a:pt x="44623" y="117120"/>
                  </a:lnTo>
                  <a:lnTo>
                    <a:pt x="44501" y="117108"/>
                  </a:lnTo>
                  <a:lnTo>
                    <a:pt x="44355" y="117072"/>
                  </a:lnTo>
                  <a:lnTo>
                    <a:pt x="44185" y="117023"/>
                  </a:lnTo>
                  <a:lnTo>
                    <a:pt x="44003" y="116950"/>
                  </a:lnTo>
                  <a:lnTo>
                    <a:pt x="43808" y="116865"/>
                  </a:lnTo>
                  <a:lnTo>
                    <a:pt x="43382" y="116646"/>
                  </a:lnTo>
                  <a:lnTo>
                    <a:pt x="42908" y="116391"/>
                  </a:lnTo>
                  <a:lnTo>
                    <a:pt x="42397" y="116087"/>
                  </a:lnTo>
                  <a:lnTo>
                    <a:pt x="41874" y="115758"/>
                  </a:lnTo>
                  <a:lnTo>
                    <a:pt x="41339" y="115418"/>
                  </a:lnTo>
                  <a:lnTo>
                    <a:pt x="40816" y="115053"/>
                  </a:lnTo>
                  <a:lnTo>
                    <a:pt x="40305" y="114700"/>
                  </a:lnTo>
                  <a:lnTo>
                    <a:pt x="39381" y="114043"/>
                  </a:lnTo>
                  <a:lnTo>
                    <a:pt x="38664" y="113520"/>
                  </a:lnTo>
                  <a:lnTo>
                    <a:pt x="38250" y="113192"/>
                  </a:lnTo>
                  <a:lnTo>
                    <a:pt x="36657" y="111781"/>
                  </a:lnTo>
                  <a:lnTo>
                    <a:pt x="35684" y="110930"/>
                  </a:lnTo>
                  <a:lnTo>
                    <a:pt x="35258" y="110565"/>
                  </a:lnTo>
                  <a:lnTo>
                    <a:pt x="34906" y="110273"/>
                  </a:lnTo>
                  <a:lnTo>
                    <a:pt x="34735" y="110152"/>
                  </a:lnTo>
                  <a:lnTo>
                    <a:pt x="34553" y="110054"/>
                  </a:lnTo>
                  <a:lnTo>
                    <a:pt x="34334" y="109945"/>
                  </a:lnTo>
                  <a:lnTo>
                    <a:pt x="34115" y="109860"/>
                  </a:lnTo>
                  <a:lnTo>
                    <a:pt x="33872" y="109775"/>
                  </a:lnTo>
                  <a:lnTo>
                    <a:pt x="33629" y="109702"/>
                  </a:lnTo>
                  <a:lnTo>
                    <a:pt x="33154" y="109568"/>
                  </a:lnTo>
                  <a:lnTo>
                    <a:pt x="32704" y="109470"/>
                  </a:lnTo>
                  <a:lnTo>
                    <a:pt x="32339" y="109398"/>
                  </a:lnTo>
                  <a:lnTo>
                    <a:pt x="31999" y="109337"/>
                  </a:lnTo>
                  <a:lnTo>
                    <a:pt x="31342" y="109337"/>
                  </a:lnTo>
                  <a:lnTo>
                    <a:pt x="30661" y="109325"/>
                  </a:lnTo>
                  <a:lnTo>
                    <a:pt x="29871" y="109300"/>
                  </a:lnTo>
                  <a:lnTo>
                    <a:pt x="29457" y="109276"/>
                  </a:lnTo>
                  <a:lnTo>
                    <a:pt x="29056" y="109239"/>
                  </a:lnTo>
                  <a:lnTo>
                    <a:pt x="28654" y="109203"/>
                  </a:lnTo>
                  <a:lnTo>
                    <a:pt x="28289" y="109154"/>
                  </a:lnTo>
                  <a:lnTo>
                    <a:pt x="27973" y="109106"/>
                  </a:lnTo>
                  <a:lnTo>
                    <a:pt x="27694" y="109033"/>
                  </a:lnTo>
                  <a:lnTo>
                    <a:pt x="27584" y="108996"/>
                  </a:lnTo>
                  <a:lnTo>
                    <a:pt x="27487" y="108948"/>
                  </a:lnTo>
                  <a:lnTo>
                    <a:pt x="27402" y="108911"/>
                  </a:lnTo>
                  <a:lnTo>
                    <a:pt x="27341" y="108862"/>
                  </a:lnTo>
                  <a:lnTo>
                    <a:pt x="27171" y="108668"/>
                  </a:lnTo>
                  <a:lnTo>
                    <a:pt x="27049" y="108498"/>
                  </a:lnTo>
                  <a:lnTo>
                    <a:pt x="26940" y="108327"/>
                  </a:lnTo>
                  <a:lnTo>
                    <a:pt x="26854" y="108181"/>
                  </a:lnTo>
                  <a:lnTo>
                    <a:pt x="26781" y="108048"/>
                  </a:lnTo>
                  <a:lnTo>
                    <a:pt x="26696" y="107926"/>
                  </a:lnTo>
                  <a:lnTo>
                    <a:pt x="26648" y="107877"/>
                  </a:lnTo>
                  <a:lnTo>
                    <a:pt x="26599" y="107841"/>
                  </a:lnTo>
                  <a:lnTo>
                    <a:pt x="26526" y="107792"/>
                  </a:lnTo>
                  <a:lnTo>
                    <a:pt x="26465" y="107768"/>
                  </a:lnTo>
                  <a:lnTo>
                    <a:pt x="26295" y="107707"/>
                  </a:lnTo>
                  <a:lnTo>
                    <a:pt x="26137" y="107622"/>
                  </a:lnTo>
                  <a:lnTo>
                    <a:pt x="26052" y="107573"/>
                  </a:lnTo>
                  <a:lnTo>
                    <a:pt x="25967" y="107525"/>
                  </a:lnTo>
                  <a:lnTo>
                    <a:pt x="25894" y="107452"/>
                  </a:lnTo>
                  <a:lnTo>
                    <a:pt x="25808" y="107366"/>
                  </a:lnTo>
                  <a:lnTo>
                    <a:pt x="25723" y="107269"/>
                  </a:lnTo>
                  <a:lnTo>
                    <a:pt x="25638" y="107160"/>
                  </a:lnTo>
                  <a:lnTo>
                    <a:pt x="25553" y="107038"/>
                  </a:lnTo>
                  <a:lnTo>
                    <a:pt x="25468" y="106892"/>
                  </a:lnTo>
                  <a:lnTo>
                    <a:pt x="25383" y="106722"/>
                  </a:lnTo>
                  <a:lnTo>
                    <a:pt x="25298" y="106527"/>
                  </a:lnTo>
                  <a:lnTo>
                    <a:pt x="25225" y="106308"/>
                  </a:lnTo>
                  <a:lnTo>
                    <a:pt x="25140" y="106065"/>
                  </a:lnTo>
                  <a:lnTo>
                    <a:pt x="24969" y="105579"/>
                  </a:lnTo>
                  <a:lnTo>
                    <a:pt x="24799" y="105129"/>
                  </a:lnTo>
                  <a:lnTo>
                    <a:pt x="24641" y="104679"/>
                  </a:lnTo>
                  <a:lnTo>
                    <a:pt x="24568" y="104460"/>
                  </a:lnTo>
                  <a:lnTo>
                    <a:pt x="24495" y="104241"/>
                  </a:lnTo>
                  <a:lnTo>
                    <a:pt x="24446" y="104010"/>
                  </a:lnTo>
                  <a:lnTo>
                    <a:pt x="24386" y="103767"/>
                  </a:lnTo>
                  <a:lnTo>
                    <a:pt x="24349" y="103523"/>
                  </a:lnTo>
                  <a:lnTo>
                    <a:pt x="24325" y="103256"/>
                  </a:lnTo>
                  <a:lnTo>
                    <a:pt x="24300" y="102988"/>
                  </a:lnTo>
                  <a:lnTo>
                    <a:pt x="24300" y="102696"/>
                  </a:lnTo>
                  <a:lnTo>
                    <a:pt x="24313" y="102392"/>
                  </a:lnTo>
                  <a:lnTo>
                    <a:pt x="24349" y="102064"/>
                  </a:lnTo>
                  <a:lnTo>
                    <a:pt x="24410" y="101456"/>
                  </a:lnTo>
                  <a:lnTo>
                    <a:pt x="24446" y="100945"/>
                  </a:lnTo>
                  <a:lnTo>
                    <a:pt x="24458" y="100519"/>
                  </a:lnTo>
                  <a:lnTo>
                    <a:pt x="24471" y="100167"/>
                  </a:lnTo>
                  <a:lnTo>
                    <a:pt x="24458" y="99850"/>
                  </a:lnTo>
                  <a:lnTo>
                    <a:pt x="24422" y="99546"/>
                  </a:lnTo>
                  <a:lnTo>
                    <a:pt x="24386" y="99242"/>
                  </a:lnTo>
                  <a:lnTo>
                    <a:pt x="24325" y="98914"/>
                  </a:lnTo>
                  <a:lnTo>
                    <a:pt x="24227" y="98342"/>
                  </a:lnTo>
                  <a:lnTo>
                    <a:pt x="24191" y="98123"/>
                  </a:lnTo>
                  <a:lnTo>
                    <a:pt x="24167" y="97929"/>
                  </a:lnTo>
                  <a:lnTo>
                    <a:pt x="24154" y="97722"/>
                  </a:lnTo>
                  <a:lnTo>
                    <a:pt x="24154" y="97503"/>
                  </a:lnTo>
                  <a:lnTo>
                    <a:pt x="24167" y="97223"/>
                  </a:lnTo>
                  <a:lnTo>
                    <a:pt x="24203" y="96871"/>
                  </a:lnTo>
                  <a:lnTo>
                    <a:pt x="24227" y="96482"/>
                  </a:lnTo>
                  <a:lnTo>
                    <a:pt x="24252" y="96068"/>
                  </a:lnTo>
                  <a:lnTo>
                    <a:pt x="24252" y="95265"/>
                  </a:lnTo>
                  <a:lnTo>
                    <a:pt x="24264" y="94888"/>
                  </a:lnTo>
                  <a:lnTo>
                    <a:pt x="24264" y="94596"/>
                  </a:lnTo>
                  <a:lnTo>
                    <a:pt x="24252" y="94329"/>
                  </a:lnTo>
                  <a:lnTo>
                    <a:pt x="24118" y="94219"/>
                  </a:lnTo>
                  <a:lnTo>
                    <a:pt x="23972" y="94073"/>
                  </a:lnTo>
                  <a:lnTo>
                    <a:pt x="23790" y="93903"/>
                  </a:lnTo>
                  <a:lnTo>
                    <a:pt x="23583" y="93660"/>
                  </a:lnTo>
                  <a:lnTo>
                    <a:pt x="23364" y="93380"/>
                  </a:lnTo>
                  <a:lnTo>
                    <a:pt x="23267" y="93234"/>
                  </a:lnTo>
                  <a:lnTo>
                    <a:pt x="23169" y="93088"/>
                  </a:lnTo>
                  <a:lnTo>
                    <a:pt x="23096" y="92942"/>
                  </a:lnTo>
                  <a:lnTo>
                    <a:pt x="23023" y="92809"/>
                  </a:lnTo>
                  <a:lnTo>
                    <a:pt x="22829" y="92334"/>
                  </a:lnTo>
                  <a:lnTo>
                    <a:pt x="22671" y="91994"/>
                  </a:lnTo>
                  <a:lnTo>
                    <a:pt x="22525" y="91690"/>
                  </a:lnTo>
                  <a:lnTo>
                    <a:pt x="22391" y="91374"/>
                  </a:lnTo>
                  <a:lnTo>
                    <a:pt x="22342" y="91288"/>
                  </a:lnTo>
                  <a:lnTo>
                    <a:pt x="22269" y="91203"/>
                  </a:lnTo>
                  <a:lnTo>
                    <a:pt x="22160" y="91106"/>
                  </a:lnTo>
                  <a:lnTo>
                    <a:pt x="22038" y="91021"/>
                  </a:lnTo>
                  <a:lnTo>
                    <a:pt x="21722" y="90838"/>
                  </a:lnTo>
                  <a:lnTo>
                    <a:pt x="21369" y="90632"/>
                  </a:lnTo>
                  <a:lnTo>
                    <a:pt x="20980" y="90413"/>
                  </a:lnTo>
                  <a:lnTo>
                    <a:pt x="20786" y="90303"/>
                  </a:lnTo>
                  <a:lnTo>
                    <a:pt x="20591" y="90182"/>
                  </a:lnTo>
                  <a:lnTo>
                    <a:pt x="20409" y="90060"/>
                  </a:lnTo>
                  <a:lnTo>
                    <a:pt x="20238" y="89926"/>
                  </a:lnTo>
                  <a:lnTo>
                    <a:pt x="20080" y="89780"/>
                  </a:lnTo>
                  <a:lnTo>
                    <a:pt x="19934" y="89634"/>
                  </a:lnTo>
                  <a:lnTo>
                    <a:pt x="19667" y="89355"/>
                  </a:lnTo>
                  <a:lnTo>
                    <a:pt x="19423" y="89111"/>
                  </a:lnTo>
                  <a:lnTo>
                    <a:pt x="19302" y="89002"/>
                  </a:lnTo>
                  <a:lnTo>
                    <a:pt x="19180" y="88917"/>
                  </a:lnTo>
                  <a:lnTo>
                    <a:pt x="19046" y="88820"/>
                  </a:lnTo>
                  <a:lnTo>
                    <a:pt x="18913" y="88747"/>
                  </a:lnTo>
                  <a:lnTo>
                    <a:pt x="18767" y="88674"/>
                  </a:lnTo>
                  <a:lnTo>
                    <a:pt x="18621" y="88613"/>
                  </a:lnTo>
                  <a:lnTo>
                    <a:pt x="18451" y="88552"/>
                  </a:lnTo>
                  <a:lnTo>
                    <a:pt x="18280" y="88491"/>
                  </a:lnTo>
                  <a:lnTo>
                    <a:pt x="18086" y="88443"/>
                  </a:lnTo>
                  <a:lnTo>
                    <a:pt x="17879" y="88406"/>
                  </a:lnTo>
                  <a:lnTo>
                    <a:pt x="17392" y="88321"/>
                  </a:lnTo>
                  <a:lnTo>
                    <a:pt x="16371" y="88175"/>
                  </a:lnTo>
                  <a:lnTo>
                    <a:pt x="15495" y="88078"/>
                  </a:lnTo>
                  <a:lnTo>
                    <a:pt x="14863" y="88029"/>
                  </a:lnTo>
                  <a:lnTo>
                    <a:pt x="14680" y="88017"/>
                  </a:lnTo>
                  <a:lnTo>
                    <a:pt x="14583" y="88017"/>
                  </a:lnTo>
                  <a:lnTo>
                    <a:pt x="14644" y="88041"/>
                  </a:lnTo>
                  <a:lnTo>
                    <a:pt x="14814" y="88090"/>
                  </a:lnTo>
                  <a:lnTo>
                    <a:pt x="15410" y="88224"/>
                  </a:lnTo>
                  <a:lnTo>
                    <a:pt x="16164" y="88406"/>
                  </a:lnTo>
                  <a:lnTo>
                    <a:pt x="16894" y="88588"/>
                  </a:lnTo>
                  <a:lnTo>
                    <a:pt x="17247" y="88674"/>
                  </a:lnTo>
                  <a:lnTo>
                    <a:pt x="17599" y="88734"/>
                  </a:lnTo>
                  <a:lnTo>
                    <a:pt x="17952" y="88807"/>
                  </a:lnTo>
                  <a:lnTo>
                    <a:pt x="18292" y="88880"/>
                  </a:lnTo>
                  <a:lnTo>
                    <a:pt x="18609" y="88965"/>
                  </a:lnTo>
                  <a:lnTo>
                    <a:pt x="18755" y="89014"/>
                  </a:lnTo>
                  <a:lnTo>
                    <a:pt x="18901" y="89075"/>
                  </a:lnTo>
                  <a:lnTo>
                    <a:pt x="19022" y="89148"/>
                  </a:lnTo>
                  <a:lnTo>
                    <a:pt x="19144" y="89221"/>
                  </a:lnTo>
                  <a:lnTo>
                    <a:pt x="19253" y="89318"/>
                  </a:lnTo>
                  <a:lnTo>
                    <a:pt x="19338" y="89415"/>
                  </a:lnTo>
                  <a:lnTo>
                    <a:pt x="19484" y="89586"/>
                  </a:lnTo>
                  <a:lnTo>
                    <a:pt x="19667" y="89780"/>
                  </a:lnTo>
                  <a:lnTo>
                    <a:pt x="20080" y="90194"/>
                  </a:lnTo>
                  <a:lnTo>
                    <a:pt x="19788" y="90194"/>
                  </a:lnTo>
                  <a:lnTo>
                    <a:pt x="19460" y="90230"/>
                  </a:lnTo>
                  <a:lnTo>
                    <a:pt x="19290" y="90242"/>
                  </a:lnTo>
                  <a:lnTo>
                    <a:pt x="19119" y="90242"/>
                  </a:lnTo>
                  <a:lnTo>
                    <a:pt x="18925" y="90218"/>
                  </a:lnTo>
                  <a:lnTo>
                    <a:pt x="18730" y="90194"/>
                  </a:lnTo>
                  <a:lnTo>
                    <a:pt x="18280" y="90109"/>
                  </a:lnTo>
                  <a:lnTo>
                    <a:pt x="17782" y="90011"/>
                  </a:lnTo>
                  <a:lnTo>
                    <a:pt x="17636" y="89999"/>
                  </a:lnTo>
                  <a:lnTo>
                    <a:pt x="17490" y="89999"/>
                  </a:lnTo>
                  <a:lnTo>
                    <a:pt x="17344" y="90011"/>
                  </a:lnTo>
                  <a:lnTo>
                    <a:pt x="17198" y="90036"/>
                  </a:lnTo>
                  <a:lnTo>
                    <a:pt x="17040" y="90072"/>
                  </a:lnTo>
                  <a:lnTo>
                    <a:pt x="16882" y="90121"/>
                  </a:lnTo>
                  <a:lnTo>
                    <a:pt x="16724" y="90182"/>
                  </a:lnTo>
                  <a:lnTo>
                    <a:pt x="16565" y="90255"/>
                  </a:lnTo>
                  <a:lnTo>
                    <a:pt x="16237" y="90413"/>
                  </a:lnTo>
                  <a:lnTo>
                    <a:pt x="15921" y="90595"/>
                  </a:lnTo>
                  <a:lnTo>
                    <a:pt x="15592" y="90802"/>
                  </a:lnTo>
                  <a:lnTo>
                    <a:pt x="15276" y="91021"/>
                  </a:lnTo>
                  <a:lnTo>
                    <a:pt x="14972" y="91252"/>
                  </a:lnTo>
                  <a:lnTo>
                    <a:pt x="14656" y="91471"/>
                  </a:lnTo>
                  <a:lnTo>
                    <a:pt x="14340" y="91678"/>
                  </a:lnTo>
                  <a:lnTo>
                    <a:pt x="14024" y="91860"/>
                  </a:lnTo>
                  <a:lnTo>
                    <a:pt x="13866" y="91945"/>
                  </a:lnTo>
                  <a:lnTo>
                    <a:pt x="13707" y="92018"/>
                  </a:lnTo>
                  <a:lnTo>
                    <a:pt x="13549" y="92079"/>
                  </a:lnTo>
                  <a:lnTo>
                    <a:pt x="13391" y="92140"/>
                  </a:lnTo>
                  <a:lnTo>
                    <a:pt x="13221" y="92176"/>
                  </a:lnTo>
                  <a:lnTo>
                    <a:pt x="13063" y="92213"/>
                  </a:lnTo>
                  <a:lnTo>
                    <a:pt x="12893" y="92237"/>
                  </a:lnTo>
                  <a:lnTo>
                    <a:pt x="12722" y="92237"/>
                  </a:lnTo>
                  <a:lnTo>
                    <a:pt x="12552" y="92249"/>
                  </a:lnTo>
                  <a:lnTo>
                    <a:pt x="12370" y="92274"/>
                  </a:lnTo>
                  <a:lnTo>
                    <a:pt x="12175" y="92310"/>
                  </a:lnTo>
                  <a:lnTo>
                    <a:pt x="11980" y="92359"/>
                  </a:lnTo>
                  <a:lnTo>
                    <a:pt x="11786" y="92407"/>
                  </a:lnTo>
                  <a:lnTo>
                    <a:pt x="11591" y="92480"/>
                  </a:lnTo>
                  <a:lnTo>
                    <a:pt x="11202" y="92638"/>
                  </a:lnTo>
                  <a:lnTo>
                    <a:pt x="10837" y="92809"/>
                  </a:lnTo>
                  <a:lnTo>
                    <a:pt x="10497" y="92991"/>
                  </a:lnTo>
                  <a:lnTo>
                    <a:pt x="10229" y="93174"/>
                  </a:lnTo>
                  <a:lnTo>
                    <a:pt x="10107" y="93259"/>
                  </a:lnTo>
                  <a:lnTo>
                    <a:pt x="10022" y="93332"/>
                  </a:lnTo>
                  <a:lnTo>
                    <a:pt x="9937" y="93405"/>
                  </a:lnTo>
                  <a:lnTo>
                    <a:pt x="9852" y="93465"/>
                  </a:lnTo>
                  <a:lnTo>
                    <a:pt x="9767" y="93502"/>
                  </a:lnTo>
                  <a:lnTo>
                    <a:pt x="9682" y="93538"/>
                  </a:lnTo>
                  <a:lnTo>
                    <a:pt x="9597" y="93575"/>
                  </a:lnTo>
                  <a:lnTo>
                    <a:pt x="9499" y="93599"/>
                  </a:lnTo>
                  <a:lnTo>
                    <a:pt x="9305" y="93624"/>
                  </a:lnTo>
                  <a:lnTo>
                    <a:pt x="9074" y="93648"/>
                  </a:lnTo>
                  <a:lnTo>
                    <a:pt x="8818" y="93660"/>
                  </a:lnTo>
                  <a:lnTo>
                    <a:pt x="8502" y="93684"/>
                  </a:lnTo>
                  <a:lnTo>
                    <a:pt x="8149" y="93721"/>
                  </a:lnTo>
                  <a:lnTo>
                    <a:pt x="7724" y="93782"/>
                  </a:lnTo>
                  <a:lnTo>
                    <a:pt x="7274" y="93879"/>
                  </a:lnTo>
                  <a:lnTo>
                    <a:pt x="6812" y="93988"/>
                  </a:lnTo>
                  <a:lnTo>
                    <a:pt x="6337" y="94110"/>
                  </a:lnTo>
                  <a:lnTo>
                    <a:pt x="5887" y="94244"/>
                  </a:lnTo>
                  <a:lnTo>
                    <a:pt x="5474" y="94378"/>
                  </a:lnTo>
                  <a:lnTo>
                    <a:pt x="5097" y="94499"/>
                  </a:lnTo>
                  <a:lnTo>
                    <a:pt x="4793" y="94609"/>
                  </a:lnTo>
                  <a:lnTo>
                    <a:pt x="4671" y="94669"/>
                  </a:lnTo>
                  <a:lnTo>
                    <a:pt x="4550" y="94730"/>
                  </a:lnTo>
                  <a:lnTo>
                    <a:pt x="4331" y="94864"/>
                  </a:lnTo>
                  <a:lnTo>
                    <a:pt x="4136" y="95010"/>
                  </a:lnTo>
                  <a:lnTo>
                    <a:pt x="3954" y="95144"/>
                  </a:lnTo>
                  <a:lnTo>
                    <a:pt x="3783" y="95265"/>
                  </a:lnTo>
                  <a:lnTo>
                    <a:pt x="3613" y="95363"/>
                  </a:lnTo>
                  <a:lnTo>
                    <a:pt x="3540" y="95411"/>
                  </a:lnTo>
                  <a:lnTo>
                    <a:pt x="3455" y="95436"/>
                  </a:lnTo>
                  <a:lnTo>
                    <a:pt x="3382" y="95448"/>
                  </a:lnTo>
                  <a:lnTo>
                    <a:pt x="3309" y="95460"/>
                  </a:lnTo>
                  <a:lnTo>
                    <a:pt x="3224" y="95448"/>
                  </a:lnTo>
                  <a:lnTo>
                    <a:pt x="3102" y="95423"/>
                  </a:lnTo>
                  <a:lnTo>
                    <a:pt x="2762" y="95338"/>
                  </a:lnTo>
                  <a:lnTo>
                    <a:pt x="1825" y="95059"/>
                  </a:lnTo>
                  <a:lnTo>
                    <a:pt x="804" y="94730"/>
                  </a:lnTo>
                  <a:lnTo>
                    <a:pt x="1" y="94475"/>
                  </a:lnTo>
                  <a:lnTo>
                    <a:pt x="3321" y="95776"/>
                  </a:lnTo>
                  <a:lnTo>
                    <a:pt x="3406" y="95764"/>
                  </a:lnTo>
                  <a:lnTo>
                    <a:pt x="3504" y="95740"/>
                  </a:lnTo>
                  <a:lnTo>
                    <a:pt x="3637" y="95691"/>
                  </a:lnTo>
                  <a:lnTo>
                    <a:pt x="3795" y="95630"/>
                  </a:lnTo>
                  <a:lnTo>
                    <a:pt x="3990" y="95533"/>
                  </a:lnTo>
                  <a:lnTo>
                    <a:pt x="4221" y="95411"/>
                  </a:lnTo>
                  <a:lnTo>
                    <a:pt x="4464" y="95241"/>
                  </a:lnTo>
                  <a:lnTo>
                    <a:pt x="4610" y="95144"/>
                  </a:lnTo>
                  <a:lnTo>
                    <a:pt x="4781" y="95059"/>
                  </a:lnTo>
                  <a:lnTo>
                    <a:pt x="4987" y="94961"/>
                  </a:lnTo>
                  <a:lnTo>
                    <a:pt x="5194" y="94864"/>
                  </a:lnTo>
                  <a:lnTo>
                    <a:pt x="5681" y="94669"/>
                  </a:lnTo>
                  <a:lnTo>
                    <a:pt x="6204" y="94499"/>
                  </a:lnTo>
                  <a:lnTo>
                    <a:pt x="6739" y="94353"/>
                  </a:lnTo>
                  <a:lnTo>
                    <a:pt x="7262" y="94219"/>
                  </a:lnTo>
                  <a:lnTo>
                    <a:pt x="7748" y="94134"/>
                  </a:lnTo>
                  <a:lnTo>
                    <a:pt x="7967" y="94098"/>
                  </a:lnTo>
                  <a:lnTo>
                    <a:pt x="8162" y="94086"/>
                  </a:lnTo>
                  <a:lnTo>
                    <a:pt x="8830" y="94037"/>
                  </a:lnTo>
                  <a:lnTo>
                    <a:pt x="9098" y="94025"/>
                  </a:lnTo>
                  <a:lnTo>
                    <a:pt x="9341" y="94001"/>
                  </a:lnTo>
                  <a:lnTo>
                    <a:pt x="9536" y="93964"/>
                  </a:lnTo>
                  <a:lnTo>
                    <a:pt x="9694" y="93915"/>
                  </a:lnTo>
                  <a:lnTo>
                    <a:pt x="9755" y="93891"/>
                  </a:lnTo>
                  <a:lnTo>
                    <a:pt x="9816" y="93855"/>
                  </a:lnTo>
                  <a:lnTo>
                    <a:pt x="9852" y="93818"/>
                  </a:lnTo>
                  <a:lnTo>
                    <a:pt x="9889" y="93769"/>
                  </a:lnTo>
                  <a:lnTo>
                    <a:pt x="9937" y="93709"/>
                  </a:lnTo>
                  <a:lnTo>
                    <a:pt x="10010" y="93648"/>
                  </a:lnTo>
                  <a:lnTo>
                    <a:pt x="10217" y="93502"/>
                  </a:lnTo>
                  <a:lnTo>
                    <a:pt x="10485" y="93344"/>
                  </a:lnTo>
                  <a:lnTo>
                    <a:pt x="10801" y="93174"/>
                  </a:lnTo>
                  <a:lnTo>
                    <a:pt x="11141" y="93015"/>
                  </a:lnTo>
                  <a:lnTo>
                    <a:pt x="11470" y="92882"/>
                  </a:lnTo>
                  <a:lnTo>
                    <a:pt x="11628" y="92821"/>
                  </a:lnTo>
                  <a:lnTo>
                    <a:pt x="11774" y="92784"/>
                  </a:lnTo>
                  <a:lnTo>
                    <a:pt x="11907" y="92748"/>
                  </a:lnTo>
                  <a:lnTo>
                    <a:pt x="12029" y="92736"/>
                  </a:lnTo>
                  <a:lnTo>
                    <a:pt x="12516" y="92711"/>
                  </a:lnTo>
                  <a:lnTo>
                    <a:pt x="12807" y="92687"/>
                  </a:lnTo>
                  <a:lnTo>
                    <a:pt x="13111" y="92663"/>
                  </a:lnTo>
                  <a:lnTo>
                    <a:pt x="13416" y="92614"/>
                  </a:lnTo>
                  <a:lnTo>
                    <a:pt x="13695" y="92565"/>
                  </a:lnTo>
                  <a:lnTo>
                    <a:pt x="13951" y="92492"/>
                  </a:lnTo>
                  <a:lnTo>
                    <a:pt x="14060" y="92456"/>
                  </a:lnTo>
                  <a:lnTo>
                    <a:pt x="14157" y="92407"/>
                  </a:lnTo>
                  <a:lnTo>
                    <a:pt x="14267" y="92346"/>
                  </a:lnTo>
                  <a:lnTo>
                    <a:pt x="14388" y="92249"/>
                  </a:lnTo>
                  <a:lnTo>
                    <a:pt x="14705" y="92018"/>
                  </a:lnTo>
                  <a:lnTo>
                    <a:pt x="15471" y="91398"/>
                  </a:lnTo>
                  <a:lnTo>
                    <a:pt x="15860" y="91094"/>
                  </a:lnTo>
                  <a:lnTo>
                    <a:pt x="16213" y="90814"/>
                  </a:lnTo>
                  <a:lnTo>
                    <a:pt x="16505" y="90607"/>
                  </a:lnTo>
                  <a:lnTo>
                    <a:pt x="16614" y="90534"/>
                  </a:lnTo>
                  <a:lnTo>
                    <a:pt x="16699" y="90498"/>
                  </a:lnTo>
                  <a:lnTo>
                    <a:pt x="16772" y="90474"/>
                  </a:lnTo>
                  <a:lnTo>
                    <a:pt x="17052" y="90474"/>
                  </a:lnTo>
                  <a:lnTo>
                    <a:pt x="17283" y="90486"/>
                  </a:lnTo>
                  <a:lnTo>
                    <a:pt x="17514" y="90534"/>
                  </a:lnTo>
                  <a:lnTo>
                    <a:pt x="17733" y="90583"/>
                  </a:lnTo>
                  <a:lnTo>
                    <a:pt x="17928" y="90632"/>
                  </a:lnTo>
                  <a:lnTo>
                    <a:pt x="18086" y="90680"/>
                  </a:lnTo>
                  <a:lnTo>
                    <a:pt x="18183" y="90729"/>
                  </a:lnTo>
                  <a:lnTo>
                    <a:pt x="18268" y="90765"/>
                  </a:lnTo>
                  <a:lnTo>
                    <a:pt x="18378" y="90790"/>
                  </a:lnTo>
                  <a:lnTo>
                    <a:pt x="18499" y="90814"/>
                  </a:lnTo>
                  <a:lnTo>
                    <a:pt x="18621" y="90826"/>
                  </a:lnTo>
                  <a:lnTo>
                    <a:pt x="18755" y="90814"/>
                  </a:lnTo>
                  <a:lnTo>
                    <a:pt x="18876" y="90790"/>
                  </a:lnTo>
                  <a:lnTo>
                    <a:pt x="18998" y="90741"/>
                  </a:lnTo>
                  <a:lnTo>
                    <a:pt x="19059" y="90717"/>
                  </a:lnTo>
                  <a:lnTo>
                    <a:pt x="19107" y="90680"/>
                  </a:lnTo>
                  <a:lnTo>
                    <a:pt x="19156" y="90644"/>
                  </a:lnTo>
                  <a:lnTo>
                    <a:pt x="19205" y="90620"/>
                  </a:lnTo>
                  <a:lnTo>
                    <a:pt x="19265" y="90607"/>
                  </a:lnTo>
                  <a:lnTo>
                    <a:pt x="19338" y="90595"/>
                  </a:lnTo>
                  <a:lnTo>
                    <a:pt x="19399" y="90607"/>
                  </a:lnTo>
                  <a:lnTo>
                    <a:pt x="19472" y="90620"/>
                  </a:lnTo>
                  <a:lnTo>
                    <a:pt x="19630" y="90656"/>
                  </a:lnTo>
                  <a:lnTo>
                    <a:pt x="19813" y="90729"/>
                  </a:lnTo>
                  <a:lnTo>
                    <a:pt x="20007" y="90814"/>
                  </a:lnTo>
                  <a:lnTo>
                    <a:pt x="20469" y="91009"/>
                  </a:lnTo>
                  <a:lnTo>
                    <a:pt x="20640" y="91094"/>
                  </a:lnTo>
                  <a:lnTo>
                    <a:pt x="20822" y="91179"/>
                  </a:lnTo>
                  <a:lnTo>
                    <a:pt x="21223" y="91410"/>
                  </a:lnTo>
                  <a:lnTo>
                    <a:pt x="21600" y="91641"/>
                  </a:lnTo>
                  <a:lnTo>
                    <a:pt x="21941" y="91860"/>
                  </a:lnTo>
                  <a:lnTo>
                    <a:pt x="22245" y="92213"/>
                  </a:lnTo>
                  <a:lnTo>
                    <a:pt x="22403" y="92395"/>
                  </a:lnTo>
                  <a:lnTo>
                    <a:pt x="22537" y="92590"/>
                  </a:lnTo>
                  <a:lnTo>
                    <a:pt x="22671" y="92784"/>
                  </a:lnTo>
                  <a:lnTo>
                    <a:pt x="22780" y="92979"/>
                  </a:lnTo>
                  <a:lnTo>
                    <a:pt x="22865" y="93174"/>
                  </a:lnTo>
                  <a:lnTo>
                    <a:pt x="22890" y="93271"/>
                  </a:lnTo>
                  <a:lnTo>
                    <a:pt x="22914" y="93368"/>
                  </a:lnTo>
                  <a:lnTo>
                    <a:pt x="22987" y="93660"/>
                  </a:lnTo>
                  <a:lnTo>
                    <a:pt x="23072" y="93940"/>
                  </a:lnTo>
                  <a:lnTo>
                    <a:pt x="23181" y="94219"/>
                  </a:lnTo>
                  <a:lnTo>
                    <a:pt x="23291" y="94475"/>
                  </a:lnTo>
                  <a:lnTo>
                    <a:pt x="23522" y="94998"/>
                  </a:lnTo>
                  <a:lnTo>
                    <a:pt x="23631" y="95253"/>
                  </a:lnTo>
                  <a:lnTo>
                    <a:pt x="23717" y="95521"/>
                  </a:lnTo>
                  <a:lnTo>
                    <a:pt x="23753" y="95667"/>
                  </a:lnTo>
                  <a:lnTo>
                    <a:pt x="23777" y="95837"/>
                  </a:lnTo>
                  <a:lnTo>
                    <a:pt x="23790" y="96019"/>
                  </a:lnTo>
                  <a:lnTo>
                    <a:pt x="23790" y="96214"/>
                  </a:lnTo>
                  <a:lnTo>
                    <a:pt x="23777" y="96421"/>
                  </a:lnTo>
                  <a:lnTo>
                    <a:pt x="23765" y="96640"/>
                  </a:lnTo>
                  <a:lnTo>
                    <a:pt x="23704" y="97102"/>
                  </a:lnTo>
                  <a:lnTo>
                    <a:pt x="23631" y="97564"/>
                  </a:lnTo>
                  <a:lnTo>
                    <a:pt x="23546" y="98002"/>
                  </a:lnTo>
                  <a:lnTo>
                    <a:pt x="23449" y="98403"/>
                  </a:lnTo>
                  <a:lnTo>
                    <a:pt x="23352" y="98744"/>
                  </a:lnTo>
                  <a:lnTo>
                    <a:pt x="23254" y="99048"/>
                  </a:lnTo>
                  <a:lnTo>
                    <a:pt x="23145" y="99315"/>
                  </a:lnTo>
                  <a:lnTo>
                    <a:pt x="23036" y="99571"/>
                  </a:lnTo>
                  <a:lnTo>
                    <a:pt x="22938" y="99814"/>
                  </a:lnTo>
                  <a:lnTo>
                    <a:pt x="22902" y="99936"/>
                  </a:lnTo>
                  <a:lnTo>
                    <a:pt x="22877" y="100045"/>
                  </a:lnTo>
                  <a:lnTo>
                    <a:pt x="22853" y="100167"/>
                  </a:lnTo>
                  <a:lnTo>
                    <a:pt x="22853" y="100288"/>
                  </a:lnTo>
                  <a:lnTo>
                    <a:pt x="22865" y="100410"/>
                  </a:lnTo>
                  <a:lnTo>
                    <a:pt x="22890" y="100531"/>
                  </a:lnTo>
                  <a:lnTo>
                    <a:pt x="22926" y="100653"/>
                  </a:lnTo>
                  <a:lnTo>
                    <a:pt x="22987" y="100787"/>
                  </a:lnTo>
                  <a:lnTo>
                    <a:pt x="23121" y="101067"/>
                  </a:lnTo>
                  <a:lnTo>
                    <a:pt x="23254" y="101358"/>
                  </a:lnTo>
                  <a:lnTo>
                    <a:pt x="23376" y="101650"/>
                  </a:lnTo>
                  <a:lnTo>
                    <a:pt x="23498" y="101954"/>
                  </a:lnTo>
                  <a:lnTo>
                    <a:pt x="23595" y="102246"/>
                  </a:lnTo>
                  <a:lnTo>
                    <a:pt x="23668" y="102526"/>
                  </a:lnTo>
                  <a:lnTo>
                    <a:pt x="23717" y="102781"/>
                  </a:lnTo>
                  <a:lnTo>
                    <a:pt x="23741" y="103013"/>
                  </a:lnTo>
                  <a:lnTo>
                    <a:pt x="23741" y="103280"/>
                  </a:lnTo>
                  <a:lnTo>
                    <a:pt x="23765" y="103633"/>
                  </a:lnTo>
                  <a:lnTo>
                    <a:pt x="23826" y="104496"/>
                  </a:lnTo>
                  <a:lnTo>
                    <a:pt x="23863" y="104946"/>
                  </a:lnTo>
                  <a:lnTo>
                    <a:pt x="23911" y="105384"/>
                  </a:lnTo>
                  <a:lnTo>
                    <a:pt x="23960" y="105773"/>
                  </a:lnTo>
                  <a:lnTo>
                    <a:pt x="24008" y="106102"/>
                  </a:lnTo>
                  <a:lnTo>
                    <a:pt x="24081" y="106394"/>
                  </a:lnTo>
                  <a:lnTo>
                    <a:pt x="24167" y="106698"/>
                  </a:lnTo>
                  <a:lnTo>
                    <a:pt x="24288" y="107014"/>
                  </a:lnTo>
                  <a:lnTo>
                    <a:pt x="24361" y="107172"/>
                  </a:lnTo>
                  <a:lnTo>
                    <a:pt x="24434" y="107330"/>
                  </a:lnTo>
                  <a:lnTo>
                    <a:pt x="24519" y="107476"/>
                  </a:lnTo>
                  <a:lnTo>
                    <a:pt x="24617" y="107634"/>
                  </a:lnTo>
                  <a:lnTo>
                    <a:pt x="24714" y="107768"/>
                  </a:lnTo>
                  <a:lnTo>
                    <a:pt x="24823" y="107902"/>
                  </a:lnTo>
                  <a:lnTo>
                    <a:pt x="24933" y="108035"/>
                  </a:lnTo>
                  <a:lnTo>
                    <a:pt x="25054" y="108145"/>
                  </a:lnTo>
                  <a:lnTo>
                    <a:pt x="25188" y="108254"/>
                  </a:lnTo>
                  <a:lnTo>
                    <a:pt x="25322" y="108339"/>
                  </a:lnTo>
                  <a:lnTo>
                    <a:pt x="25577" y="108498"/>
                  </a:lnTo>
                  <a:lnTo>
                    <a:pt x="25772" y="108631"/>
                  </a:lnTo>
                  <a:lnTo>
                    <a:pt x="25930" y="108765"/>
                  </a:lnTo>
                  <a:lnTo>
                    <a:pt x="26064" y="108887"/>
                  </a:lnTo>
                  <a:lnTo>
                    <a:pt x="26173" y="109021"/>
                  </a:lnTo>
                  <a:lnTo>
                    <a:pt x="26283" y="109166"/>
                  </a:lnTo>
                  <a:lnTo>
                    <a:pt x="26538" y="109507"/>
                  </a:lnTo>
                  <a:lnTo>
                    <a:pt x="26611" y="109604"/>
                  </a:lnTo>
                  <a:lnTo>
                    <a:pt x="26696" y="109689"/>
                  </a:lnTo>
                  <a:lnTo>
                    <a:pt x="26769" y="109762"/>
                  </a:lnTo>
                  <a:lnTo>
                    <a:pt x="26854" y="109835"/>
                  </a:lnTo>
                  <a:lnTo>
                    <a:pt x="26952" y="109896"/>
                  </a:lnTo>
                  <a:lnTo>
                    <a:pt x="27037" y="109945"/>
                  </a:lnTo>
                  <a:lnTo>
                    <a:pt x="27219" y="110042"/>
                  </a:lnTo>
                  <a:lnTo>
                    <a:pt x="27426" y="110103"/>
                  </a:lnTo>
                  <a:lnTo>
                    <a:pt x="27633" y="110152"/>
                  </a:lnTo>
                  <a:lnTo>
                    <a:pt x="27852" y="110188"/>
                  </a:lnTo>
                  <a:lnTo>
                    <a:pt x="28083" y="110225"/>
                  </a:lnTo>
                  <a:lnTo>
                    <a:pt x="28654" y="110273"/>
                  </a:lnTo>
                  <a:lnTo>
                    <a:pt x="29372" y="110322"/>
                  </a:lnTo>
                  <a:lnTo>
                    <a:pt x="30783" y="110407"/>
                  </a:lnTo>
                  <a:lnTo>
                    <a:pt x="31038" y="110431"/>
                  </a:lnTo>
                  <a:lnTo>
                    <a:pt x="31220" y="110480"/>
                  </a:lnTo>
                  <a:lnTo>
                    <a:pt x="31366" y="110541"/>
                  </a:lnTo>
                  <a:lnTo>
                    <a:pt x="31488" y="110589"/>
                  </a:lnTo>
                  <a:lnTo>
                    <a:pt x="31610" y="110650"/>
                  </a:lnTo>
                  <a:lnTo>
                    <a:pt x="31731" y="110687"/>
                  </a:lnTo>
                  <a:lnTo>
                    <a:pt x="31902" y="110711"/>
                  </a:lnTo>
                  <a:lnTo>
                    <a:pt x="32120" y="110699"/>
                  </a:lnTo>
                  <a:lnTo>
                    <a:pt x="32437" y="110699"/>
                  </a:lnTo>
                  <a:lnTo>
                    <a:pt x="32510" y="110723"/>
                  </a:lnTo>
                  <a:lnTo>
                    <a:pt x="32583" y="110735"/>
                  </a:lnTo>
                  <a:lnTo>
                    <a:pt x="32643" y="110772"/>
                  </a:lnTo>
                  <a:lnTo>
                    <a:pt x="32680" y="110796"/>
                  </a:lnTo>
                  <a:lnTo>
                    <a:pt x="32729" y="110845"/>
                  </a:lnTo>
                  <a:lnTo>
                    <a:pt x="32753" y="110881"/>
                  </a:lnTo>
                  <a:lnTo>
                    <a:pt x="32777" y="110942"/>
                  </a:lnTo>
                  <a:lnTo>
                    <a:pt x="32814" y="111064"/>
                  </a:lnTo>
                  <a:lnTo>
                    <a:pt x="32838" y="111197"/>
                  </a:lnTo>
                  <a:lnTo>
                    <a:pt x="32838" y="111368"/>
                  </a:lnTo>
                  <a:lnTo>
                    <a:pt x="32850" y="111453"/>
                  </a:lnTo>
                  <a:lnTo>
                    <a:pt x="32874" y="111550"/>
                  </a:lnTo>
                  <a:lnTo>
                    <a:pt x="32911" y="111635"/>
                  </a:lnTo>
                  <a:lnTo>
                    <a:pt x="32960" y="111733"/>
                  </a:lnTo>
                  <a:lnTo>
                    <a:pt x="33020" y="111830"/>
                  </a:lnTo>
                  <a:lnTo>
                    <a:pt x="33093" y="111915"/>
                  </a:lnTo>
                  <a:lnTo>
                    <a:pt x="33166" y="112012"/>
                  </a:lnTo>
                  <a:lnTo>
                    <a:pt x="33264" y="112097"/>
                  </a:lnTo>
                  <a:lnTo>
                    <a:pt x="33470" y="112268"/>
                  </a:lnTo>
                  <a:lnTo>
                    <a:pt x="33714" y="112438"/>
                  </a:lnTo>
                  <a:lnTo>
                    <a:pt x="33981" y="112596"/>
                  </a:lnTo>
                  <a:lnTo>
                    <a:pt x="34273" y="112742"/>
                  </a:lnTo>
                  <a:lnTo>
                    <a:pt x="34541" y="112876"/>
                  </a:lnTo>
                  <a:lnTo>
                    <a:pt x="34760" y="112997"/>
                  </a:lnTo>
                  <a:lnTo>
                    <a:pt x="34942" y="113131"/>
                  </a:lnTo>
                  <a:lnTo>
                    <a:pt x="35088" y="113265"/>
                  </a:lnTo>
                  <a:lnTo>
                    <a:pt x="35222" y="113399"/>
                  </a:lnTo>
                  <a:lnTo>
                    <a:pt x="35343" y="113545"/>
                  </a:lnTo>
                  <a:lnTo>
                    <a:pt x="35477" y="113691"/>
                  </a:lnTo>
                  <a:lnTo>
                    <a:pt x="35623" y="113837"/>
                  </a:lnTo>
                  <a:lnTo>
                    <a:pt x="35891" y="114104"/>
                  </a:lnTo>
                  <a:lnTo>
                    <a:pt x="36000" y="114214"/>
                  </a:lnTo>
                  <a:lnTo>
                    <a:pt x="36110" y="114323"/>
                  </a:lnTo>
                  <a:lnTo>
                    <a:pt x="36195" y="114445"/>
                  </a:lnTo>
                  <a:lnTo>
                    <a:pt x="36268" y="114566"/>
                  </a:lnTo>
                  <a:lnTo>
                    <a:pt x="36328" y="114724"/>
                  </a:lnTo>
                  <a:lnTo>
                    <a:pt x="36377" y="114907"/>
                  </a:lnTo>
                  <a:lnTo>
                    <a:pt x="36414" y="115065"/>
                  </a:lnTo>
                  <a:lnTo>
                    <a:pt x="36438" y="115174"/>
                  </a:lnTo>
                  <a:lnTo>
                    <a:pt x="36487" y="115247"/>
                  </a:lnTo>
                  <a:lnTo>
                    <a:pt x="36535" y="115284"/>
                  </a:lnTo>
                  <a:lnTo>
                    <a:pt x="36596" y="115308"/>
                  </a:lnTo>
                  <a:lnTo>
                    <a:pt x="36693" y="115333"/>
                  </a:lnTo>
                  <a:lnTo>
                    <a:pt x="36815" y="115357"/>
                  </a:lnTo>
                  <a:lnTo>
                    <a:pt x="36985" y="115418"/>
                  </a:lnTo>
                  <a:lnTo>
                    <a:pt x="37143" y="115478"/>
                  </a:lnTo>
                  <a:lnTo>
                    <a:pt x="37192" y="115515"/>
                  </a:lnTo>
                  <a:lnTo>
                    <a:pt x="37241" y="115551"/>
                  </a:lnTo>
                  <a:lnTo>
                    <a:pt x="37289" y="115588"/>
                  </a:lnTo>
                  <a:lnTo>
                    <a:pt x="37314" y="115624"/>
                  </a:lnTo>
                  <a:lnTo>
                    <a:pt x="37362" y="115722"/>
                  </a:lnTo>
                  <a:lnTo>
                    <a:pt x="37399" y="115819"/>
                  </a:lnTo>
                  <a:lnTo>
                    <a:pt x="37435" y="115928"/>
                  </a:lnTo>
                  <a:lnTo>
                    <a:pt x="37472" y="116050"/>
                  </a:lnTo>
                  <a:lnTo>
                    <a:pt x="37532" y="116184"/>
                  </a:lnTo>
                  <a:lnTo>
                    <a:pt x="37605" y="116318"/>
                  </a:lnTo>
                  <a:lnTo>
                    <a:pt x="37666" y="116451"/>
                  </a:lnTo>
                  <a:lnTo>
                    <a:pt x="37764" y="116573"/>
                  </a:lnTo>
                  <a:lnTo>
                    <a:pt x="37812" y="116622"/>
                  </a:lnTo>
                  <a:lnTo>
                    <a:pt x="37873" y="116670"/>
                  </a:lnTo>
                  <a:lnTo>
                    <a:pt x="37946" y="116719"/>
                  </a:lnTo>
                  <a:lnTo>
                    <a:pt x="38031" y="116768"/>
                  </a:lnTo>
                  <a:lnTo>
                    <a:pt x="38141" y="116804"/>
                  </a:lnTo>
                  <a:lnTo>
                    <a:pt x="38262" y="116841"/>
                  </a:lnTo>
                  <a:lnTo>
                    <a:pt x="38396" y="116877"/>
                  </a:lnTo>
                  <a:lnTo>
                    <a:pt x="38554" y="116914"/>
                  </a:lnTo>
                  <a:lnTo>
                    <a:pt x="38943" y="116974"/>
                  </a:lnTo>
                  <a:lnTo>
                    <a:pt x="39332" y="117035"/>
                  </a:lnTo>
                  <a:lnTo>
                    <a:pt x="39612" y="117084"/>
                  </a:lnTo>
                  <a:lnTo>
                    <a:pt x="39807" y="117133"/>
                  </a:lnTo>
                  <a:lnTo>
                    <a:pt x="39880" y="117169"/>
                  </a:lnTo>
                  <a:lnTo>
                    <a:pt x="39928" y="117193"/>
                  </a:lnTo>
                  <a:lnTo>
                    <a:pt x="39977" y="117230"/>
                  </a:lnTo>
                  <a:lnTo>
                    <a:pt x="40001" y="117266"/>
                  </a:lnTo>
                  <a:lnTo>
                    <a:pt x="40026" y="117303"/>
                  </a:lnTo>
                  <a:lnTo>
                    <a:pt x="40038" y="117339"/>
                  </a:lnTo>
                  <a:lnTo>
                    <a:pt x="40050" y="117437"/>
                  </a:lnTo>
                  <a:lnTo>
                    <a:pt x="40050" y="117546"/>
                  </a:lnTo>
                  <a:lnTo>
                    <a:pt x="40050" y="117704"/>
                  </a:lnTo>
                  <a:lnTo>
                    <a:pt x="40026" y="117947"/>
                  </a:lnTo>
                  <a:lnTo>
                    <a:pt x="40014" y="118251"/>
                  </a:lnTo>
                  <a:lnTo>
                    <a:pt x="39989" y="118628"/>
                  </a:lnTo>
                  <a:lnTo>
                    <a:pt x="39989" y="119042"/>
                  </a:lnTo>
                  <a:lnTo>
                    <a:pt x="40001" y="119261"/>
                  </a:lnTo>
                  <a:lnTo>
                    <a:pt x="40026" y="119504"/>
                  </a:lnTo>
                  <a:lnTo>
                    <a:pt x="40050" y="119747"/>
                  </a:lnTo>
                  <a:lnTo>
                    <a:pt x="40086" y="119991"/>
                  </a:lnTo>
                  <a:lnTo>
                    <a:pt x="40135" y="120246"/>
                  </a:lnTo>
                  <a:lnTo>
                    <a:pt x="40196" y="120514"/>
                  </a:lnTo>
                  <a:lnTo>
                    <a:pt x="40245" y="120684"/>
                  </a:lnTo>
                  <a:lnTo>
                    <a:pt x="40269" y="120866"/>
                  </a:lnTo>
                  <a:lnTo>
                    <a:pt x="40293" y="121049"/>
                  </a:lnTo>
                  <a:lnTo>
                    <a:pt x="40305" y="121243"/>
                  </a:lnTo>
                  <a:lnTo>
                    <a:pt x="40318" y="121426"/>
                  </a:lnTo>
                  <a:lnTo>
                    <a:pt x="40305" y="121632"/>
                  </a:lnTo>
                  <a:lnTo>
                    <a:pt x="40293" y="121827"/>
                  </a:lnTo>
                  <a:lnTo>
                    <a:pt x="40269" y="122022"/>
                  </a:lnTo>
                  <a:lnTo>
                    <a:pt x="40245" y="122228"/>
                  </a:lnTo>
                  <a:lnTo>
                    <a:pt x="40208" y="122423"/>
                  </a:lnTo>
                  <a:lnTo>
                    <a:pt x="40159" y="122630"/>
                  </a:lnTo>
                  <a:lnTo>
                    <a:pt x="40111" y="122812"/>
                  </a:lnTo>
                  <a:lnTo>
                    <a:pt x="40062" y="123007"/>
                  </a:lnTo>
                  <a:lnTo>
                    <a:pt x="39989" y="123189"/>
                  </a:lnTo>
                  <a:lnTo>
                    <a:pt x="39928" y="123359"/>
                  </a:lnTo>
                  <a:lnTo>
                    <a:pt x="39855" y="123530"/>
                  </a:lnTo>
                  <a:lnTo>
                    <a:pt x="39770" y="123688"/>
                  </a:lnTo>
                  <a:lnTo>
                    <a:pt x="39697" y="123834"/>
                  </a:lnTo>
                  <a:lnTo>
                    <a:pt x="39600" y="123968"/>
                  </a:lnTo>
                  <a:lnTo>
                    <a:pt x="39515" y="124077"/>
                  </a:lnTo>
                  <a:lnTo>
                    <a:pt x="39418" y="124186"/>
                  </a:lnTo>
                  <a:lnTo>
                    <a:pt x="39332" y="124272"/>
                  </a:lnTo>
                  <a:lnTo>
                    <a:pt x="39235" y="124345"/>
                  </a:lnTo>
                  <a:lnTo>
                    <a:pt x="39126" y="124393"/>
                  </a:lnTo>
                  <a:lnTo>
                    <a:pt x="38566" y="124624"/>
                  </a:lnTo>
                  <a:lnTo>
                    <a:pt x="38299" y="124734"/>
                  </a:lnTo>
                  <a:lnTo>
                    <a:pt x="38068" y="124831"/>
                  </a:lnTo>
                  <a:lnTo>
                    <a:pt x="37849" y="124953"/>
                  </a:lnTo>
                  <a:lnTo>
                    <a:pt x="37751" y="125013"/>
                  </a:lnTo>
                  <a:lnTo>
                    <a:pt x="37666" y="125086"/>
                  </a:lnTo>
                  <a:lnTo>
                    <a:pt x="37581" y="125159"/>
                  </a:lnTo>
                  <a:lnTo>
                    <a:pt x="37508" y="125232"/>
                  </a:lnTo>
                  <a:lnTo>
                    <a:pt x="37435" y="125317"/>
                  </a:lnTo>
                  <a:lnTo>
                    <a:pt x="37387" y="125415"/>
                  </a:lnTo>
                  <a:lnTo>
                    <a:pt x="37314" y="125512"/>
                  </a:lnTo>
                  <a:lnTo>
                    <a:pt x="37216" y="125609"/>
                  </a:lnTo>
                  <a:lnTo>
                    <a:pt x="37107" y="125719"/>
                  </a:lnTo>
                  <a:lnTo>
                    <a:pt x="36973" y="125828"/>
                  </a:lnTo>
                  <a:lnTo>
                    <a:pt x="36815" y="125938"/>
                  </a:lnTo>
                  <a:lnTo>
                    <a:pt x="36657" y="126047"/>
                  </a:lnTo>
                  <a:lnTo>
                    <a:pt x="36316" y="126254"/>
                  </a:lnTo>
                  <a:lnTo>
                    <a:pt x="35964" y="126436"/>
                  </a:lnTo>
                  <a:lnTo>
                    <a:pt x="35623" y="126594"/>
                  </a:lnTo>
                  <a:lnTo>
                    <a:pt x="35343" y="126704"/>
                  </a:lnTo>
                  <a:lnTo>
                    <a:pt x="35234" y="126740"/>
                  </a:lnTo>
                  <a:lnTo>
                    <a:pt x="35137" y="126753"/>
                  </a:lnTo>
                  <a:lnTo>
                    <a:pt x="35064" y="126777"/>
                  </a:lnTo>
                  <a:lnTo>
                    <a:pt x="34954" y="126826"/>
                  </a:lnTo>
                  <a:lnTo>
                    <a:pt x="34662" y="126959"/>
                  </a:lnTo>
                  <a:lnTo>
                    <a:pt x="34322" y="127154"/>
                  </a:lnTo>
                  <a:lnTo>
                    <a:pt x="33908" y="127385"/>
                  </a:lnTo>
                  <a:lnTo>
                    <a:pt x="32984" y="127908"/>
                  </a:lnTo>
                  <a:lnTo>
                    <a:pt x="32497" y="128188"/>
                  </a:lnTo>
                  <a:lnTo>
                    <a:pt x="31999" y="128443"/>
                  </a:lnTo>
                  <a:lnTo>
                    <a:pt x="31525" y="128662"/>
                  </a:lnTo>
                  <a:lnTo>
                    <a:pt x="31293" y="128759"/>
                  </a:lnTo>
                  <a:lnTo>
                    <a:pt x="31075" y="128844"/>
                  </a:lnTo>
                  <a:lnTo>
                    <a:pt x="30783" y="128966"/>
                  </a:lnTo>
                  <a:lnTo>
                    <a:pt x="30479" y="129100"/>
                  </a:lnTo>
                  <a:lnTo>
                    <a:pt x="30150" y="129246"/>
                  </a:lnTo>
                  <a:lnTo>
                    <a:pt x="29810" y="129416"/>
                  </a:lnTo>
                  <a:lnTo>
                    <a:pt x="29104" y="129793"/>
                  </a:lnTo>
                  <a:lnTo>
                    <a:pt x="28387" y="130182"/>
                  </a:lnTo>
                  <a:lnTo>
                    <a:pt x="27694" y="130584"/>
                  </a:lnTo>
                  <a:lnTo>
                    <a:pt x="27061" y="130961"/>
                  </a:lnTo>
                  <a:lnTo>
                    <a:pt x="26076" y="131532"/>
                  </a:lnTo>
                  <a:lnTo>
                    <a:pt x="25748" y="131727"/>
                  </a:lnTo>
                  <a:lnTo>
                    <a:pt x="25456" y="131885"/>
                  </a:lnTo>
                  <a:lnTo>
                    <a:pt x="25213" y="131994"/>
                  </a:lnTo>
                  <a:lnTo>
                    <a:pt x="25006" y="132067"/>
                  </a:lnTo>
                  <a:lnTo>
                    <a:pt x="24908" y="132080"/>
                  </a:lnTo>
                  <a:lnTo>
                    <a:pt x="24823" y="132092"/>
                  </a:lnTo>
                  <a:lnTo>
                    <a:pt x="24665" y="132092"/>
                  </a:lnTo>
                  <a:lnTo>
                    <a:pt x="24592" y="132067"/>
                  </a:lnTo>
                  <a:lnTo>
                    <a:pt x="24519" y="132043"/>
                  </a:lnTo>
                  <a:lnTo>
                    <a:pt x="24446" y="132007"/>
                  </a:lnTo>
                  <a:lnTo>
                    <a:pt x="24386" y="131958"/>
                  </a:lnTo>
                  <a:lnTo>
                    <a:pt x="24240" y="131861"/>
                  </a:lnTo>
                  <a:lnTo>
                    <a:pt x="24106" y="131800"/>
                  </a:lnTo>
                  <a:lnTo>
                    <a:pt x="23972" y="131763"/>
                  </a:lnTo>
                  <a:lnTo>
                    <a:pt x="23850" y="131751"/>
                  </a:lnTo>
                  <a:lnTo>
                    <a:pt x="23790" y="131751"/>
                  </a:lnTo>
                  <a:lnTo>
                    <a:pt x="23729" y="131775"/>
                  </a:lnTo>
                  <a:lnTo>
                    <a:pt x="23680" y="131788"/>
                  </a:lnTo>
                  <a:lnTo>
                    <a:pt x="23631" y="131824"/>
                  </a:lnTo>
                  <a:lnTo>
                    <a:pt x="23595" y="131861"/>
                  </a:lnTo>
                  <a:lnTo>
                    <a:pt x="23559" y="131909"/>
                  </a:lnTo>
                  <a:lnTo>
                    <a:pt x="23522" y="131958"/>
                  </a:lnTo>
                  <a:lnTo>
                    <a:pt x="23498" y="132019"/>
                  </a:lnTo>
                  <a:lnTo>
                    <a:pt x="23473" y="132080"/>
                  </a:lnTo>
                  <a:lnTo>
                    <a:pt x="23413" y="132152"/>
                  </a:lnTo>
                  <a:lnTo>
                    <a:pt x="23327" y="132213"/>
                  </a:lnTo>
                  <a:lnTo>
                    <a:pt x="23242" y="132286"/>
                  </a:lnTo>
                  <a:lnTo>
                    <a:pt x="23011" y="132408"/>
                  </a:lnTo>
                  <a:lnTo>
                    <a:pt x="22744" y="132517"/>
                  </a:lnTo>
                  <a:lnTo>
                    <a:pt x="22500" y="132627"/>
                  </a:lnTo>
                  <a:lnTo>
                    <a:pt x="22282" y="132700"/>
                  </a:lnTo>
                  <a:lnTo>
                    <a:pt x="22063" y="132761"/>
                  </a:lnTo>
                  <a:lnTo>
                    <a:pt x="22014" y="132785"/>
                  </a:lnTo>
                  <a:lnTo>
                    <a:pt x="21856" y="132821"/>
                  </a:lnTo>
                  <a:lnTo>
                    <a:pt x="21649" y="132907"/>
                  </a:lnTo>
                  <a:lnTo>
                    <a:pt x="21527" y="132955"/>
                  </a:lnTo>
                  <a:lnTo>
                    <a:pt x="21406" y="133028"/>
                  </a:lnTo>
                  <a:lnTo>
                    <a:pt x="21284" y="133101"/>
                  </a:lnTo>
                  <a:lnTo>
                    <a:pt x="21175" y="133186"/>
                  </a:lnTo>
                  <a:lnTo>
                    <a:pt x="21065" y="133271"/>
                  </a:lnTo>
                  <a:lnTo>
                    <a:pt x="20968" y="133381"/>
                  </a:lnTo>
                  <a:lnTo>
                    <a:pt x="20895" y="133502"/>
                  </a:lnTo>
                  <a:lnTo>
                    <a:pt x="20834" y="133636"/>
                  </a:lnTo>
                  <a:lnTo>
                    <a:pt x="20810" y="133697"/>
                  </a:lnTo>
                  <a:lnTo>
                    <a:pt x="20798" y="133770"/>
                  </a:lnTo>
                  <a:lnTo>
                    <a:pt x="20798" y="133843"/>
                  </a:lnTo>
                  <a:lnTo>
                    <a:pt x="20798" y="133928"/>
                  </a:lnTo>
                  <a:lnTo>
                    <a:pt x="20810" y="134086"/>
                  </a:lnTo>
                  <a:lnTo>
                    <a:pt x="20834" y="134244"/>
                  </a:lnTo>
                  <a:lnTo>
                    <a:pt x="20907" y="134548"/>
                  </a:lnTo>
                  <a:lnTo>
                    <a:pt x="21041" y="135084"/>
                  </a:lnTo>
                  <a:lnTo>
                    <a:pt x="21065" y="135193"/>
                  </a:lnTo>
                  <a:lnTo>
                    <a:pt x="21090" y="135302"/>
                  </a:lnTo>
                  <a:lnTo>
                    <a:pt x="21090" y="135400"/>
                  </a:lnTo>
                  <a:lnTo>
                    <a:pt x="21077" y="135497"/>
                  </a:lnTo>
                  <a:lnTo>
                    <a:pt x="21065" y="135570"/>
                  </a:lnTo>
                  <a:lnTo>
                    <a:pt x="21029" y="135643"/>
                  </a:lnTo>
                  <a:lnTo>
                    <a:pt x="20968" y="135692"/>
                  </a:lnTo>
                  <a:lnTo>
                    <a:pt x="20883" y="135740"/>
                  </a:lnTo>
                  <a:lnTo>
                    <a:pt x="20798" y="135777"/>
                  </a:lnTo>
                  <a:lnTo>
                    <a:pt x="20713" y="135838"/>
                  </a:lnTo>
                  <a:lnTo>
                    <a:pt x="20627" y="135911"/>
                  </a:lnTo>
                  <a:lnTo>
                    <a:pt x="20555" y="135983"/>
                  </a:lnTo>
                  <a:lnTo>
                    <a:pt x="20396" y="136166"/>
                  </a:lnTo>
                  <a:lnTo>
                    <a:pt x="20263" y="136348"/>
                  </a:lnTo>
                  <a:lnTo>
                    <a:pt x="20153" y="136531"/>
                  </a:lnTo>
                  <a:lnTo>
                    <a:pt x="20080" y="136689"/>
                  </a:lnTo>
                  <a:lnTo>
                    <a:pt x="20007" y="136835"/>
                  </a:lnTo>
                  <a:lnTo>
                    <a:pt x="20178" y="138501"/>
                  </a:lnTo>
                  <a:lnTo>
                    <a:pt x="20311" y="139900"/>
                  </a:lnTo>
                  <a:lnTo>
                    <a:pt x="20409" y="141055"/>
                  </a:lnTo>
                  <a:lnTo>
                    <a:pt x="20482" y="141639"/>
                  </a:lnTo>
                  <a:lnTo>
                    <a:pt x="20615" y="142478"/>
                  </a:lnTo>
                  <a:lnTo>
                    <a:pt x="20773" y="143487"/>
                  </a:lnTo>
                  <a:lnTo>
                    <a:pt x="20944" y="144570"/>
                  </a:lnTo>
                  <a:lnTo>
                    <a:pt x="21090" y="145664"/>
                  </a:lnTo>
                  <a:lnTo>
                    <a:pt x="21150" y="146175"/>
                  </a:lnTo>
                  <a:lnTo>
                    <a:pt x="21199" y="146650"/>
                  </a:lnTo>
                  <a:lnTo>
                    <a:pt x="21236" y="147087"/>
                  </a:lnTo>
                  <a:lnTo>
                    <a:pt x="21248" y="147477"/>
                  </a:lnTo>
                  <a:lnTo>
                    <a:pt x="21236" y="147781"/>
                  </a:lnTo>
                  <a:lnTo>
                    <a:pt x="21223" y="147914"/>
                  </a:lnTo>
                  <a:lnTo>
                    <a:pt x="21199" y="148024"/>
                  </a:lnTo>
                  <a:lnTo>
                    <a:pt x="21114" y="148413"/>
                  </a:lnTo>
                  <a:lnTo>
                    <a:pt x="21041" y="148802"/>
                  </a:lnTo>
                  <a:lnTo>
                    <a:pt x="20992" y="149179"/>
                  </a:lnTo>
                  <a:lnTo>
                    <a:pt x="20944" y="149556"/>
                  </a:lnTo>
                  <a:lnTo>
                    <a:pt x="20907" y="149945"/>
                  </a:lnTo>
                  <a:lnTo>
                    <a:pt x="20895" y="150322"/>
                  </a:lnTo>
                  <a:lnTo>
                    <a:pt x="20895" y="150712"/>
                  </a:lnTo>
                  <a:lnTo>
                    <a:pt x="20907" y="151101"/>
                  </a:lnTo>
                  <a:lnTo>
                    <a:pt x="20907" y="151295"/>
                  </a:lnTo>
                  <a:lnTo>
                    <a:pt x="20883" y="151478"/>
                  </a:lnTo>
                  <a:lnTo>
                    <a:pt x="20846" y="151672"/>
                  </a:lnTo>
                  <a:lnTo>
                    <a:pt x="20786" y="151855"/>
                  </a:lnTo>
                  <a:lnTo>
                    <a:pt x="20700" y="152037"/>
                  </a:lnTo>
                  <a:lnTo>
                    <a:pt x="20615" y="152195"/>
                  </a:lnTo>
                  <a:lnTo>
                    <a:pt x="20530" y="152366"/>
                  </a:lnTo>
                  <a:lnTo>
                    <a:pt x="20433" y="152512"/>
                  </a:lnTo>
                  <a:lnTo>
                    <a:pt x="20238" y="152767"/>
                  </a:lnTo>
                  <a:lnTo>
                    <a:pt x="20068" y="152962"/>
                  </a:lnTo>
                  <a:lnTo>
                    <a:pt x="19946" y="153095"/>
                  </a:lnTo>
                  <a:lnTo>
                    <a:pt x="19898" y="153132"/>
                  </a:lnTo>
                  <a:lnTo>
                    <a:pt x="19046" y="153436"/>
                  </a:lnTo>
                  <a:lnTo>
                    <a:pt x="18244" y="153703"/>
                  </a:lnTo>
                  <a:lnTo>
                    <a:pt x="17830" y="153837"/>
                  </a:lnTo>
                  <a:lnTo>
                    <a:pt x="17429" y="153947"/>
                  </a:lnTo>
                  <a:lnTo>
                    <a:pt x="17234" y="154020"/>
                  </a:lnTo>
                  <a:lnTo>
                    <a:pt x="17052" y="154105"/>
                  </a:lnTo>
                  <a:lnTo>
                    <a:pt x="16845" y="154202"/>
                  </a:lnTo>
                  <a:lnTo>
                    <a:pt x="16651" y="154312"/>
                  </a:lnTo>
                  <a:lnTo>
                    <a:pt x="16456" y="154445"/>
                  </a:lnTo>
                  <a:lnTo>
                    <a:pt x="16261" y="154579"/>
                  </a:lnTo>
                  <a:lnTo>
                    <a:pt x="15884" y="154871"/>
                  </a:lnTo>
                  <a:lnTo>
                    <a:pt x="15520" y="155175"/>
                  </a:lnTo>
                  <a:lnTo>
                    <a:pt x="15191" y="155467"/>
                  </a:lnTo>
                  <a:lnTo>
                    <a:pt x="14887" y="155722"/>
                  </a:lnTo>
                  <a:lnTo>
                    <a:pt x="14620" y="155929"/>
                  </a:lnTo>
                  <a:lnTo>
                    <a:pt x="14364" y="156111"/>
                  </a:lnTo>
                  <a:lnTo>
                    <a:pt x="14109" y="156318"/>
                  </a:lnTo>
                  <a:lnTo>
                    <a:pt x="13841" y="156561"/>
                  </a:lnTo>
                  <a:lnTo>
                    <a:pt x="13561" y="156817"/>
                  </a:lnTo>
                  <a:lnTo>
                    <a:pt x="13294" y="157084"/>
                  </a:lnTo>
                  <a:lnTo>
                    <a:pt x="13026" y="157352"/>
                  </a:lnTo>
                  <a:lnTo>
                    <a:pt x="12503" y="157899"/>
                  </a:lnTo>
                  <a:lnTo>
                    <a:pt x="12260" y="158167"/>
                  </a:lnTo>
                  <a:lnTo>
                    <a:pt x="12066" y="158410"/>
                  </a:lnTo>
                  <a:lnTo>
                    <a:pt x="11883" y="158629"/>
                  </a:lnTo>
                  <a:lnTo>
                    <a:pt x="11725" y="158848"/>
                  </a:lnTo>
                  <a:lnTo>
                    <a:pt x="11433" y="159261"/>
                  </a:lnTo>
                  <a:lnTo>
                    <a:pt x="11287" y="159468"/>
                  </a:lnTo>
                  <a:lnTo>
                    <a:pt x="11129" y="159663"/>
                  </a:lnTo>
                  <a:lnTo>
                    <a:pt x="10959" y="159870"/>
                  </a:lnTo>
                  <a:lnTo>
                    <a:pt x="10825" y="160064"/>
                  </a:lnTo>
                  <a:lnTo>
                    <a:pt x="10703" y="160259"/>
                  </a:lnTo>
                  <a:lnTo>
                    <a:pt x="10655" y="160356"/>
                  </a:lnTo>
                  <a:lnTo>
                    <a:pt x="10606" y="160465"/>
                  </a:lnTo>
                  <a:lnTo>
                    <a:pt x="10582" y="160563"/>
                  </a:lnTo>
                  <a:lnTo>
                    <a:pt x="10557" y="160672"/>
                  </a:lnTo>
                  <a:lnTo>
                    <a:pt x="10545" y="160782"/>
                  </a:lnTo>
                  <a:lnTo>
                    <a:pt x="10545" y="160891"/>
                  </a:lnTo>
                  <a:lnTo>
                    <a:pt x="10570" y="161013"/>
                  </a:lnTo>
                  <a:lnTo>
                    <a:pt x="10594" y="161134"/>
                  </a:lnTo>
                  <a:lnTo>
                    <a:pt x="10643" y="161256"/>
                  </a:lnTo>
                  <a:lnTo>
                    <a:pt x="10703" y="161390"/>
                  </a:lnTo>
                  <a:lnTo>
                    <a:pt x="10849" y="161645"/>
                  </a:lnTo>
                  <a:lnTo>
                    <a:pt x="11007" y="161888"/>
                  </a:lnTo>
                  <a:lnTo>
                    <a:pt x="11166" y="162119"/>
                  </a:lnTo>
                  <a:lnTo>
                    <a:pt x="11336" y="162338"/>
                  </a:lnTo>
                  <a:lnTo>
                    <a:pt x="11628" y="162728"/>
                  </a:lnTo>
                  <a:lnTo>
                    <a:pt x="11749" y="162898"/>
                  </a:lnTo>
                  <a:lnTo>
                    <a:pt x="11834" y="163044"/>
                  </a:lnTo>
                  <a:lnTo>
                    <a:pt x="12017" y="163409"/>
                  </a:lnTo>
                  <a:lnTo>
                    <a:pt x="12114" y="163640"/>
                  </a:lnTo>
                  <a:lnTo>
                    <a:pt x="12211" y="163871"/>
                  </a:lnTo>
                  <a:lnTo>
                    <a:pt x="12284" y="164114"/>
                  </a:lnTo>
                  <a:lnTo>
                    <a:pt x="12345" y="164345"/>
                  </a:lnTo>
                  <a:lnTo>
                    <a:pt x="12382" y="164552"/>
                  </a:lnTo>
                  <a:lnTo>
                    <a:pt x="12394" y="164649"/>
                  </a:lnTo>
                  <a:lnTo>
                    <a:pt x="12394" y="164746"/>
                  </a:lnTo>
                  <a:lnTo>
                    <a:pt x="12394" y="164807"/>
                  </a:lnTo>
                  <a:lnTo>
                    <a:pt x="12394" y="164832"/>
                  </a:lnTo>
                  <a:lnTo>
                    <a:pt x="12406" y="164832"/>
                  </a:lnTo>
                  <a:lnTo>
                    <a:pt x="12418" y="164807"/>
                  </a:lnTo>
                  <a:lnTo>
                    <a:pt x="12455" y="164661"/>
                  </a:lnTo>
                  <a:lnTo>
                    <a:pt x="12479" y="164442"/>
                  </a:lnTo>
                  <a:lnTo>
                    <a:pt x="12503" y="164163"/>
                  </a:lnTo>
                  <a:lnTo>
                    <a:pt x="12503" y="163859"/>
                  </a:lnTo>
                  <a:lnTo>
                    <a:pt x="12491" y="163701"/>
                  </a:lnTo>
                  <a:lnTo>
                    <a:pt x="12467" y="163555"/>
                  </a:lnTo>
                  <a:lnTo>
                    <a:pt x="12430" y="163409"/>
                  </a:lnTo>
                  <a:lnTo>
                    <a:pt x="12394" y="163263"/>
                  </a:lnTo>
                  <a:lnTo>
                    <a:pt x="12345" y="163129"/>
                  </a:lnTo>
                  <a:lnTo>
                    <a:pt x="12272" y="162995"/>
                  </a:lnTo>
                  <a:lnTo>
                    <a:pt x="12114" y="162715"/>
                  </a:lnTo>
                  <a:lnTo>
                    <a:pt x="11932" y="162436"/>
                  </a:lnTo>
                  <a:lnTo>
                    <a:pt x="11749" y="162156"/>
                  </a:lnTo>
                  <a:lnTo>
                    <a:pt x="11567" y="161888"/>
                  </a:lnTo>
                  <a:lnTo>
                    <a:pt x="11421" y="161633"/>
                  </a:lnTo>
                  <a:lnTo>
                    <a:pt x="11360" y="161511"/>
                  </a:lnTo>
                  <a:lnTo>
                    <a:pt x="11324" y="161402"/>
                  </a:lnTo>
                  <a:lnTo>
                    <a:pt x="11299" y="161305"/>
                  </a:lnTo>
                  <a:lnTo>
                    <a:pt x="11287" y="161207"/>
                  </a:lnTo>
                  <a:lnTo>
                    <a:pt x="11299" y="161122"/>
                  </a:lnTo>
                  <a:lnTo>
                    <a:pt x="11324" y="161037"/>
                  </a:lnTo>
                  <a:lnTo>
                    <a:pt x="11360" y="160952"/>
                  </a:lnTo>
                  <a:lnTo>
                    <a:pt x="11409" y="160879"/>
                  </a:lnTo>
                  <a:lnTo>
                    <a:pt x="11457" y="160806"/>
                  </a:lnTo>
                  <a:lnTo>
                    <a:pt x="11518" y="160733"/>
                  </a:lnTo>
                  <a:lnTo>
                    <a:pt x="11664" y="160587"/>
                  </a:lnTo>
                  <a:lnTo>
                    <a:pt x="11993" y="160271"/>
                  </a:lnTo>
                  <a:lnTo>
                    <a:pt x="12163" y="160088"/>
                  </a:lnTo>
                  <a:lnTo>
                    <a:pt x="12248" y="160003"/>
                  </a:lnTo>
                  <a:lnTo>
                    <a:pt x="12321" y="159894"/>
                  </a:lnTo>
                  <a:lnTo>
                    <a:pt x="12844" y="159164"/>
                  </a:lnTo>
                  <a:lnTo>
                    <a:pt x="13233" y="158629"/>
                  </a:lnTo>
                  <a:lnTo>
                    <a:pt x="13671" y="158045"/>
                  </a:lnTo>
                  <a:lnTo>
                    <a:pt x="14157" y="157437"/>
                  </a:lnTo>
                  <a:lnTo>
                    <a:pt x="14401" y="157145"/>
                  </a:lnTo>
                  <a:lnTo>
                    <a:pt x="14644" y="156866"/>
                  </a:lnTo>
                  <a:lnTo>
                    <a:pt x="14887" y="156598"/>
                  </a:lnTo>
                  <a:lnTo>
                    <a:pt x="15118" y="156355"/>
                  </a:lnTo>
                  <a:lnTo>
                    <a:pt x="15337" y="156148"/>
                  </a:lnTo>
                  <a:lnTo>
                    <a:pt x="15556" y="155966"/>
                  </a:lnTo>
                  <a:lnTo>
                    <a:pt x="15763" y="155807"/>
                  </a:lnTo>
                  <a:lnTo>
                    <a:pt x="15982" y="155674"/>
                  </a:lnTo>
                  <a:lnTo>
                    <a:pt x="16201" y="155552"/>
                  </a:lnTo>
                  <a:lnTo>
                    <a:pt x="16432" y="155455"/>
                  </a:lnTo>
                  <a:lnTo>
                    <a:pt x="16651" y="155370"/>
                  </a:lnTo>
                  <a:lnTo>
                    <a:pt x="16882" y="155284"/>
                  </a:lnTo>
                  <a:lnTo>
                    <a:pt x="17344" y="155163"/>
                  </a:lnTo>
                  <a:lnTo>
                    <a:pt x="17794" y="155053"/>
                  </a:lnTo>
                  <a:lnTo>
                    <a:pt x="18256" y="154932"/>
                  </a:lnTo>
                  <a:lnTo>
                    <a:pt x="18475" y="154859"/>
                  </a:lnTo>
                  <a:lnTo>
                    <a:pt x="18694" y="154786"/>
                  </a:lnTo>
                  <a:lnTo>
                    <a:pt x="18913" y="154701"/>
                  </a:lnTo>
                  <a:lnTo>
                    <a:pt x="19119" y="154603"/>
                  </a:lnTo>
                  <a:lnTo>
                    <a:pt x="19910" y="154202"/>
                  </a:lnTo>
                  <a:lnTo>
                    <a:pt x="20263" y="154007"/>
                  </a:lnTo>
                  <a:lnTo>
                    <a:pt x="20591" y="153813"/>
                  </a:lnTo>
                  <a:lnTo>
                    <a:pt x="20895" y="153618"/>
                  </a:lnTo>
                  <a:lnTo>
                    <a:pt x="21175" y="153424"/>
                  </a:lnTo>
                  <a:lnTo>
                    <a:pt x="21296" y="153314"/>
                  </a:lnTo>
                  <a:lnTo>
                    <a:pt x="21418" y="153205"/>
                  </a:lnTo>
                  <a:lnTo>
                    <a:pt x="21540" y="153095"/>
                  </a:lnTo>
                  <a:lnTo>
                    <a:pt x="21637" y="152974"/>
                  </a:lnTo>
                  <a:lnTo>
                    <a:pt x="21819" y="152743"/>
                  </a:lnTo>
                  <a:lnTo>
                    <a:pt x="21977" y="152536"/>
                  </a:lnTo>
                  <a:lnTo>
                    <a:pt x="22087" y="152329"/>
                  </a:lnTo>
                  <a:lnTo>
                    <a:pt x="22136" y="152232"/>
                  </a:lnTo>
                  <a:lnTo>
                    <a:pt x="22172" y="152122"/>
                  </a:lnTo>
                  <a:lnTo>
                    <a:pt x="22196" y="152013"/>
                  </a:lnTo>
                  <a:lnTo>
                    <a:pt x="22221" y="151903"/>
                  </a:lnTo>
                  <a:lnTo>
                    <a:pt x="22233" y="151794"/>
                  </a:lnTo>
                  <a:lnTo>
                    <a:pt x="22233" y="151672"/>
                  </a:lnTo>
                  <a:lnTo>
                    <a:pt x="22233" y="151393"/>
                  </a:lnTo>
                  <a:lnTo>
                    <a:pt x="22196" y="151076"/>
                  </a:lnTo>
                  <a:lnTo>
                    <a:pt x="22160" y="150760"/>
                  </a:lnTo>
                  <a:lnTo>
                    <a:pt x="22136" y="150505"/>
                  </a:lnTo>
                  <a:lnTo>
                    <a:pt x="22123" y="150274"/>
                  </a:lnTo>
                  <a:lnTo>
                    <a:pt x="22136" y="150031"/>
                  </a:lnTo>
                  <a:lnTo>
                    <a:pt x="22172" y="149751"/>
                  </a:lnTo>
                  <a:lnTo>
                    <a:pt x="22221" y="149422"/>
                  </a:lnTo>
                  <a:lnTo>
                    <a:pt x="22318" y="148997"/>
                  </a:lnTo>
                  <a:lnTo>
                    <a:pt x="22427" y="148462"/>
                  </a:lnTo>
                  <a:lnTo>
                    <a:pt x="22549" y="147914"/>
                  </a:lnTo>
                  <a:lnTo>
                    <a:pt x="22622" y="147477"/>
                  </a:lnTo>
                  <a:lnTo>
                    <a:pt x="22731" y="146771"/>
                  </a:lnTo>
                  <a:lnTo>
                    <a:pt x="22792" y="146406"/>
                  </a:lnTo>
                  <a:lnTo>
                    <a:pt x="22877" y="145981"/>
                  </a:lnTo>
                  <a:lnTo>
                    <a:pt x="22999" y="145470"/>
                  </a:lnTo>
                  <a:lnTo>
                    <a:pt x="23169" y="144801"/>
                  </a:lnTo>
                  <a:lnTo>
                    <a:pt x="23218" y="144618"/>
                  </a:lnTo>
                  <a:lnTo>
                    <a:pt x="23254" y="144424"/>
                  </a:lnTo>
                  <a:lnTo>
                    <a:pt x="23303" y="144047"/>
                  </a:lnTo>
                  <a:lnTo>
                    <a:pt x="23340" y="143658"/>
                  </a:lnTo>
                  <a:lnTo>
                    <a:pt x="23340" y="143281"/>
                  </a:lnTo>
                  <a:lnTo>
                    <a:pt x="23340" y="142891"/>
                  </a:lnTo>
                  <a:lnTo>
                    <a:pt x="23303" y="142514"/>
                  </a:lnTo>
                  <a:lnTo>
                    <a:pt x="23267" y="142137"/>
                  </a:lnTo>
                  <a:lnTo>
                    <a:pt x="23218" y="141760"/>
                  </a:lnTo>
                  <a:lnTo>
                    <a:pt x="23109" y="141043"/>
                  </a:lnTo>
                  <a:lnTo>
                    <a:pt x="22999" y="140374"/>
                  </a:lnTo>
                  <a:lnTo>
                    <a:pt x="22963" y="140058"/>
                  </a:lnTo>
                  <a:lnTo>
                    <a:pt x="22926" y="139766"/>
                  </a:lnTo>
                  <a:lnTo>
                    <a:pt x="22914" y="139486"/>
                  </a:lnTo>
                  <a:lnTo>
                    <a:pt x="22914" y="139219"/>
                  </a:lnTo>
                  <a:lnTo>
                    <a:pt x="22926" y="138987"/>
                  </a:lnTo>
                  <a:lnTo>
                    <a:pt x="22950" y="138781"/>
                  </a:lnTo>
                  <a:lnTo>
                    <a:pt x="22975" y="138598"/>
                  </a:lnTo>
                  <a:lnTo>
                    <a:pt x="22999" y="138440"/>
                  </a:lnTo>
                  <a:lnTo>
                    <a:pt x="23060" y="138173"/>
                  </a:lnTo>
                  <a:lnTo>
                    <a:pt x="23121" y="137966"/>
                  </a:lnTo>
                  <a:lnTo>
                    <a:pt x="23169" y="137808"/>
                  </a:lnTo>
                  <a:lnTo>
                    <a:pt x="23194" y="137674"/>
                  </a:lnTo>
                  <a:lnTo>
                    <a:pt x="23194" y="137613"/>
                  </a:lnTo>
                  <a:lnTo>
                    <a:pt x="23181" y="137552"/>
                  </a:lnTo>
                  <a:lnTo>
                    <a:pt x="23169" y="137492"/>
                  </a:lnTo>
                  <a:lnTo>
                    <a:pt x="23133" y="137419"/>
                  </a:lnTo>
                  <a:lnTo>
                    <a:pt x="23048" y="137260"/>
                  </a:lnTo>
                  <a:lnTo>
                    <a:pt x="22975" y="137078"/>
                  </a:lnTo>
                  <a:lnTo>
                    <a:pt x="22914" y="136896"/>
                  </a:lnTo>
                  <a:lnTo>
                    <a:pt x="22890" y="136798"/>
                  </a:lnTo>
                  <a:lnTo>
                    <a:pt x="22877" y="136701"/>
                  </a:lnTo>
                  <a:lnTo>
                    <a:pt x="22877" y="136604"/>
                  </a:lnTo>
                  <a:lnTo>
                    <a:pt x="22890" y="136506"/>
                  </a:lnTo>
                  <a:lnTo>
                    <a:pt x="22914" y="136421"/>
                  </a:lnTo>
                  <a:lnTo>
                    <a:pt x="22950" y="136324"/>
                  </a:lnTo>
                  <a:lnTo>
                    <a:pt x="22999" y="136239"/>
                  </a:lnTo>
                  <a:lnTo>
                    <a:pt x="23072" y="136166"/>
                  </a:lnTo>
                  <a:lnTo>
                    <a:pt x="23169" y="136093"/>
                  </a:lnTo>
                  <a:lnTo>
                    <a:pt x="23279" y="136020"/>
                  </a:lnTo>
                  <a:lnTo>
                    <a:pt x="23510" y="135911"/>
                  </a:lnTo>
                  <a:lnTo>
                    <a:pt x="23717" y="135813"/>
                  </a:lnTo>
                  <a:lnTo>
                    <a:pt x="23887" y="135728"/>
                  </a:lnTo>
                  <a:lnTo>
                    <a:pt x="24057" y="135655"/>
                  </a:lnTo>
                  <a:lnTo>
                    <a:pt x="24215" y="135558"/>
                  </a:lnTo>
                  <a:lnTo>
                    <a:pt x="24386" y="135436"/>
                  </a:lnTo>
                  <a:lnTo>
                    <a:pt x="24568" y="135278"/>
                  </a:lnTo>
                  <a:lnTo>
                    <a:pt x="24787" y="135071"/>
                  </a:lnTo>
                  <a:lnTo>
                    <a:pt x="24908" y="134962"/>
                  </a:lnTo>
                  <a:lnTo>
                    <a:pt x="25018" y="134877"/>
                  </a:lnTo>
                  <a:lnTo>
                    <a:pt x="25127" y="134804"/>
                  </a:lnTo>
                  <a:lnTo>
                    <a:pt x="25237" y="134743"/>
                  </a:lnTo>
                  <a:lnTo>
                    <a:pt x="25346" y="134694"/>
                  </a:lnTo>
                  <a:lnTo>
                    <a:pt x="25444" y="134658"/>
                  </a:lnTo>
                  <a:lnTo>
                    <a:pt x="25541" y="134634"/>
                  </a:lnTo>
                  <a:lnTo>
                    <a:pt x="25626" y="134609"/>
                  </a:lnTo>
                  <a:lnTo>
                    <a:pt x="25784" y="134597"/>
                  </a:lnTo>
                  <a:lnTo>
                    <a:pt x="25894" y="134609"/>
                  </a:lnTo>
                  <a:lnTo>
                    <a:pt x="26003" y="134621"/>
                  </a:lnTo>
                  <a:lnTo>
                    <a:pt x="26064" y="134573"/>
                  </a:lnTo>
                  <a:lnTo>
                    <a:pt x="26149" y="134536"/>
                  </a:lnTo>
                  <a:lnTo>
                    <a:pt x="26246" y="134500"/>
                  </a:lnTo>
                  <a:lnTo>
                    <a:pt x="26295" y="134500"/>
                  </a:lnTo>
                  <a:lnTo>
                    <a:pt x="26356" y="134488"/>
                  </a:lnTo>
                  <a:lnTo>
                    <a:pt x="26417" y="134500"/>
                  </a:lnTo>
                  <a:lnTo>
                    <a:pt x="26477" y="134512"/>
                  </a:lnTo>
                  <a:lnTo>
                    <a:pt x="26550" y="134536"/>
                  </a:lnTo>
                  <a:lnTo>
                    <a:pt x="26611" y="134585"/>
                  </a:lnTo>
                  <a:lnTo>
                    <a:pt x="26672" y="134634"/>
                  </a:lnTo>
                  <a:lnTo>
                    <a:pt x="26733" y="134706"/>
                  </a:lnTo>
                  <a:lnTo>
                    <a:pt x="26854" y="134852"/>
                  </a:lnTo>
                  <a:lnTo>
                    <a:pt x="26964" y="134974"/>
                  </a:lnTo>
                  <a:lnTo>
                    <a:pt x="27061" y="135047"/>
                  </a:lnTo>
                  <a:lnTo>
                    <a:pt x="27146" y="135096"/>
                  </a:lnTo>
                  <a:lnTo>
                    <a:pt x="27195" y="135108"/>
                  </a:lnTo>
                  <a:lnTo>
                    <a:pt x="27280" y="135108"/>
                  </a:lnTo>
                  <a:lnTo>
                    <a:pt x="27329" y="135096"/>
                  </a:lnTo>
                  <a:lnTo>
                    <a:pt x="27438" y="135035"/>
                  </a:lnTo>
                  <a:lnTo>
                    <a:pt x="27548" y="134938"/>
                  </a:lnTo>
                  <a:lnTo>
                    <a:pt x="27681" y="134816"/>
                  </a:lnTo>
                  <a:lnTo>
                    <a:pt x="27852" y="134682"/>
                  </a:lnTo>
                  <a:lnTo>
                    <a:pt x="28204" y="134402"/>
                  </a:lnTo>
                  <a:lnTo>
                    <a:pt x="28630" y="134098"/>
                  </a:lnTo>
                  <a:lnTo>
                    <a:pt x="28800" y="134147"/>
                  </a:lnTo>
                  <a:lnTo>
                    <a:pt x="28995" y="134196"/>
                  </a:lnTo>
                  <a:lnTo>
                    <a:pt x="29226" y="134257"/>
                  </a:lnTo>
                  <a:lnTo>
                    <a:pt x="29481" y="134293"/>
                  </a:lnTo>
                  <a:lnTo>
                    <a:pt x="29737" y="134317"/>
                  </a:lnTo>
                  <a:lnTo>
                    <a:pt x="29871" y="134317"/>
                  </a:lnTo>
                  <a:lnTo>
                    <a:pt x="29992" y="134305"/>
                  </a:lnTo>
                  <a:lnTo>
                    <a:pt x="30102" y="134293"/>
                  </a:lnTo>
                  <a:lnTo>
                    <a:pt x="30211" y="134257"/>
                  </a:lnTo>
                  <a:lnTo>
                    <a:pt x="30515" y="134135"/>
                  </a:lnTo>
                  <a:lnTo>
                    <a:pt x="30600" y="134111"/>
                  </a:lnTo>
                  <a:lnTo>
                    <a:pt x="30673" y="134098"/>
                  </a:lnTo>
                  <a:lnTo>
                    <a:pt x="30746" y="134098"/>
                  </a:lnTo>
                  <a:lnTo>
                    <a:pt x="30843" y="134111"/>
                  </a:lnTo>
                  <a:lnTo>
                    <a:pt x="31135" y="134171"/>
                  </a:lnTo>
                  <a:lnTo>
                    <a:pt x="31233" y="134196"/>
                  </a:lnTo>
                  <a:lnTo>
                    <a:pt x="31342" y="134208"/>
                  </a:lnTo>
                  <a:lnTo>
                    <a:pt x="31597" y="134208"/>
                  </a:lnTo>
                  <a:lnTo>
                    <a:pt x="31853" y="134196"/>
                  </a:lnTo>
                  <a:lnTo>
                    <a:pt x="32120" y="134159"/>
                  </a:lnTo>
                  <a:lnTo>
                    <a:pt x="32352" y="134123"/>
                  </a:lnTo>
                  <a:lnTo>
                    <a:pt x="32534" y="134086"/>
                  </a:lnTo>
                  <a:lnTo>
                    <a:pt x="32716" y="134050"/>
                  </a:lnTo>
                  <a:lnTo>
                    <a:pt x="32887" y="134062"/>
                  </a:lnTo>
                  <a:lnTo>
                    <a:pt x="33312" y="134111"/>
                  </a:lnTo>
                  <a:lnTo>
                    <a:pt x="33580" y="134123"/>
                  </a:lnTo>
                  <a:lnTo>
                    <a:pt x="33860" y="134123"/>
                  </a:lnTo>
                  <a:lnTo>
                    <a:pt x="34139" y="134111"/>
                  </a:lnTo>
                  <a:lnTo>
                    <a:pt x="34383" y="134074"/>
                  </a:lnTo>
                  <a:lnTo>
                    <a:pt x="34492" y="134062"/>
                  </a:lnTo>
                  <a:lnTo>
                    <a:pt x="34589" y="134074"/>
                  </a:lnTo>
                  <a:lnTo>
                    <a:pt x="34687" y="134086"/>
                  </a:lnTo>
                  <a:lnTo>
                    <a:pt x="34760" y="134123"/>
                  </a:lnTo>
                  <a:lnTo>
                    <a:pt x="34833" y="134171"/>
                  </a:lnTo>
                  <a:lnTo>
                    <a:pt x="34893" y="134232"/>
                  </a:lnTo>
                  <a:lnTo>
                    <a:pt x="34942" y="134305"/>
                  </a:lnTo>
                  <a:lnTo>
                    <a:pt x="34991" y="134390"/>
                  </a:lnTo>
                  <a:lnTo>
                    <a:pt x="35027" y="134488"/>
                  </a:lnTo>
                  <a:lnTo>
                    <a:pt x="35051" y="134585"/>
                  </a:lnTo>
                  <a:lnTo>
                    <a:pt x="35064" y="134706"/>
                  </a:lnTo>
                  <a:lnTo>
                    <a:pt x="35064" y="134828"/>
                  </a:lnTo>
                  <a:lnTo>
                    <a:pt x="35064" y="134962"/>
                  </a:lnTo>
                  <a:lnTo>
                    <a:pt x="35051" y="135096"/>
                  </a:lnTo>
                  <a:lnTo>
                    <a:pt x="35039" y="135242"/>
                  </a:lnTo>
                  <a:lnTo>
                    <a:pt x="35015" y="135388"/>
                  </a:lnTo>
                  <a:lnTo>
                    <a:pt x="34966" y="135546"/>
                  </a:lnTo>
                  <a:lnTo>
                    <a:pt x="34906" y="135728"/>
                  </a:lnTo>
                  <a:lnTo>
                    <a:pt x="34833" y="135911"/>
                  </a:lnTo>
                  <a:lnTo>
                    <a:pt x="34747" y="136117"/>
                  </a:lnTo>
                  <a:lnTo>
                    <a:pt x="34541" y="136531"/>
                  </a:lnTo>
                  <a:lnTo>
                    <a:pt x="34322" y="136956"/>
                  </a:lnTo>
                  <a:lnTo>
                    <a:pt x="34103" y="137370"/>
                  </a:lnTo>
                  <a:lnTo>
                    <a:pt x="33908" y="137747"/>
                  </a:lnTo>
                  <a:lnTo>
                    <a:pt x="33750" y="138075"/>
                  </a:lnTo>
                  <a:lnTo>
                    <a:pt x="33701" y="138209"/>
                  </a:lnTo>
                  <a:lnTo>
                    <a:pt x="33665" y="138331"/>
                  </a:lnTo>
                  <a:lnTo>
                    <a:pt x="33641" y="138428"/>
                  </a:lnTo>
                  <a:lnTo>
                    <a:pt x="33604" y="138513"/>
                  </a:lnTo>
                  <a:lnTo>
                    <a:pt x="33556" y="138586"/>
                  </a:lnTo>
                  <a:lnTo>
                    <a:pt x="33495" y="138659"/>
                  </a:lnTo>
                  <a:lnTo>
                    <a:pt x="33434" y="138732"/>
                  </a:lnTo>
                  <a:lnTo>
                    <a:pt x="33361" y="138793"/>
                  </a:lnTo>
                  <a:lnTo>
                    <a:pt x="33288" y="138842"/>
                  </a:lnTo>
                  <a:lnTo>
                    <a:pt x="33203" y="138890"/>
                  </a:lnTo>
                  <a:lnTo>
                    <a:pt x="33033" y="138975"/>
                  </a:lnTo>
                  <a:lnTo>
                    <a:pt x="32850" y="139036"/>
                  </a:lnTo>
                  <a:lnTo>
                    <a:pt x="32668" y="139085"/>
                  </a:lnTo>
                  <a:lnTo>
                    <a:pt x="32497" y="139121"/>
                  </a:lnTo>
                  <a:lnTo>
                    <a:pt x="32291" y="139170"/>
                  </a:lnTo>
                  <a:lnTo>
                    <a:pt x="32072" y="139231"/>
                  </a:lnTo>
                  <a:lnTo>
                    <a:pt x="31829" y="139316"/>
                  </a:lnTo>
                  <a:lnTo>
                    <a:pt x="31585" y="139413"/>
                  </a:lnTo>
                  <a:lnTo>
                    <a:pt x="31172" y="139596"/>
                  </a:lnTo>
                  <a:lnTo>
                    <a:pt x="31014" y="139656"/>
                  </a:lnTo>
                  <a:lnTo>
                    <a:pt x="30916" y="139693"/>
                  </a:lnTo>
                  <a:lnTo>
                    <a:pt x="30661" y="139754"/>
                  </a:lnTo>
                  <a:lnTo>
                    <a:pt x="30272" y="139851"/>
                  </a:lnTo>
                  <a:lnTo>
                    <a:pt x="30053" y="139912"/>
                  </a:lnTo>
                  <a:lnTo>
                    <a:pt x="29846" y="139973"/>
                  </a:lnTo>
                  <a:lnTo>
                    <a:pt x="29664" y="140058"/>
                  </a:lnTo>
                  <a:lnTo>
                    <a:pt x="29518" y="140143"/>
                  </a:lnTo>
                  <a:lnTo>
                    <a:pt x="29372" y="140240"/>
                  </a:lnTo>
                  <a:lnTo>
                    <a:pt x="29226" y="140350"/>
                  </a:lnTo>
                  <a:lnTo>
                    <a:pt x="29080" y="140471"/>
                  </a:lnTo>
                  <a:lnTo>
                    <a:pt x="28946" y="140605"/>
                  </a:lnTo>
                  <a:lnTo>
                    <a:pt x="28825" y="140739"/>
                  </a:lnTo>
                  <a:lnTo>
                    <a:pt x="28739" y="140873"/>
                  </a:lnTo>
                  <a:lnTo>
                    <a:pt x="28715" y="140933"/>
                  </a:lnTo>
                  <a:lnTo>
                    <a:pt x="28703" y="140994"/>
                  </a:lnTo>
                  <a:lnTo>
                    <a:pt x="28691" y="141043"/>
                  </a:lnTo>
                  <a:lnTo>
                    <a:pt x="28703" y="141104"/>
                  </a:lnTo>
                  <a:lnTo>
                    <a:pt x="28715" y="141152"/>
                  </a:lnTo>
                  <a:lnTo>
                    <a:pt x="28715" y="141225"/>
                  </a:lnTo>
                  <a:lnTo>
                    <a:pt x="28691" y="141396"/>
                  </a:lnTo>
                  <a:lnTo>
                    <a:pt x="28642" y="141602"/>
                  </a:lnTo>
                  <a:lnTo>
                    <a:pt x="28581" y="141821"/>
                  </a:lnTo>
                  <a:lnTo>
                    <a:pt x="28448" y="142247"/>
                  </a:lnTo>
                  <a:lnTo>
                    <a:pt x="28350" y="142527"/>
                  </a:lnTo>
                  <a:lnTo>
                    <a:pt x="28764" y="141809"/>
                  </a:lnTo>
                  <a:lnTo>
                    <a:pt x="29031" y="141347"/>
                  </a:lnTo>
                  <a:lnTo>
                    <a:pt x="29275" y="140970"/>
                  </a:lnTo>
                  <a:lnTo>
                    <a:pt x="29384" y="140812"/>
                  </a:lnTo>
                  <a:lnTo>
                    <a:pt x="29493" y="140678"/>
                  </a:lnTo>
                  <a:lnTo>
                    <a:pt x="29615" y="140556"/>
                  </a:lnTo>
                  <a:lnTo>
                    <a:pt x="29761" y="140447"/>
                  </a:lnTo>
                  <a:lnTo>
                    <a:pt x="29931" y="140337"/>
                  </a:lnTo>
                  <a:lnTo>
                    <a:pt x="30138" y="140240"/>
                  </a:lnTo>
                  <a:lnTo>
                    <a:pt x="30406" y="140131"/>
                  </a:lnTo>
                  <a:lnTo>
                    <a:pt x="30722" y="140021"/>
                  </a:lnTo>
                  <a:lnTo>
                    <a:pt x="31342" y="139827"/>
                  </a:lnTo>
                  <a:lnTo>
                    <a:pt x="31792" y="139693"/>
                  </a:lnTo>
                  <a:lnTo>
                    <a:pt x="31987" y="139644"/>
                  </a:lnTo>
                  <a:lnTo>
                    <a:pt x="32145" y="139608"/>
                  </a:lnTo>
                  <a:lnTo>
                    <a:pt x="32303" y="139583"/>
                  </a:lnTo>
                  <a:lnTo>
                    <a:pt x="32461" y="139571"/>
                  </a:lnTo>
                  <a:lnTo>
                    <a:pt x="32570" y="139571"/>
                  </a:lnTo>
                  <a:lnTo>
                    <a:pt x="32595" y="139596"/>
                  </a:lnTo>
                  <a:lnTo>
                    <a:pt x="32607" y="139608"/>
                  </a:lnTo>
                  <a:lnTo>
                    <a:pt x="32607" y="139632"/>
                  </a:lnTo>
                  <a:lnTo>
                    <a:pt x="32595" y="139669"/>
                  </a:lnTo>
                  <a:lnTo>
                    <a:pt x="32522" y="139742"/>
                  </a:lnTo>
                  <a:lnTo>
                    <a:pt x="32400" y="139827"/>
                  </a:lnTo>
                  <a:lnTo>
                    <a:pt x="32242" y="139924"/>
                  </a:lnTo>
                  <a:lnTo>
                    <a:pt x="32060" y="140021"/>
                  </a:lnTo>
                  <a:lnTo>
                    <a:pt x="31853" y="140119"/>
                  </a:lnTo>
                  <a:lnTo>
                    <a:pt x="31646" y="140216"/>
                  </a:lnTo>
                  <a:lnTo>
                    <a:pt x="31476" y="140325"/>
                  </a:lnTo>
                  <a:lnTo>
                    <a:pt x="31330" y="140447"/>
                  </a:lnTo>
                  <a:lnTo>
                    <a:pt x="31208" y="140581"/>
                  </a:lnTo>
                  <a:lnTo>
                    <a:pt x="31099" y="140714"/>
                  </a:lnTo>
                  <a:lnTo>
                    <a:pt x="31014" y="140860"/>
                  </a:lnTo>
                  <a:lnTo>
                    <a:pt x="30941" y="141019"/>
                  </a:lnTo>
                  <a:lnTo>
                    <a:pt x="30880" y="141164"/>
                  </a:lnTo>
                  <a:lnTo>
                    <a:pt x="30843" y="141262"/>
                  </a:lnTo>
                  <a:lnTo>
                    <a:pt x="30831" y="141383"/>
                  </a:lnTo>
                  <a:lnTo>
                    <a:pt x="30819" y="141529"/>
                  </a:lnTo>
                  <a:lnTo>
                    <a:pt x="30819" y="141700"/>
                  </a:lnTo>
                  <a:lnTo>
                    <a:pt x="30831" y="141894"/>
                  </a:lnTo>
                  <a:lnTo>
                    <a:pt x="30856" y="142101"/>
                  </a:lnTo>
                  <a:lnTo>
                    <a:pt x="30880" y="142308"/>
                  </a:lnTo>
                  <a:lnTo>
                    <a:pt x="30916" y="142527"/>
                  </a:lnTo>
                  <a:lnTo>
                    <a:pt x="30965" y="142746"/>
                  </a:lnTo>
                  <a:lnTo>
                    <a:pt x="31014" y="142964"/>
                  </a:lnTo>
                  <a:lnTo>
                    <a:pt x="31075" y="143171"/>
                  </a:lnTo>
                  <a:lnTo>
                    <a:pt x="31148" y="143366"/>
                  </a:lnTo>
                  <a:lnTo>
                    <a:pt x="31220" y="143548"/>
                  </a:lnTo>
                  <a:lnTo>
                    <a:pt x="31306" y="143706"/>
                  </a:lnTo>
                  <a:lnTo>
                    <a:pt x="31403" y="143840"/>
                  </a:lnTo>
                  <a:lnTo>
                    <a:pt x="31500" y="143937"/>
                  </a:lnTo>
                  <a:lnTo>
                    <a:pt x="31597" y="144010"/>
                  </a:lnTo>
                  <a:lnTo>
                    <a:pt x="31683" y="144071"/>
                  </a:lnTo>
                  <a:lnTo>
                    <a:pt x="31853" y="144156"/>
                  </a:lnTo>
                  <a:lnTo>
                    <a:pt x="32023" y="144241"/>
                  </a:lnTo>
                  <a:lnTo>
                    <a:pt x="32096" y="144278"/>
                  </a:lnTo>
                  <a:lnTo>
                    <a:pt x="32169" y="144327"/>
                  </a:lnTo>
                  <a:lnTo>
                    <a:pt x="32254" y="144387"/>
                  </a:lnTo>
                  <a:lnTo>
                    <a:pt x="32339" y="144460"/>
                  </a:lnTo>
                  <a:lnTo>
                    <a:pt x="32425" y="144558"/>
                  </a:lnTo>
                  <a:lnTo>
                    <a:pt x="32510" y="144679"/>
                  </a:lnTo>
                  <a:lnTo>
                    <a:pt x="32607" y="144825"/>
                  </a:lnTo>
                  <a:lnTo>
                    <a:pt x="32704" y="145008"/>
                  </a:lnTo>
                  <a:lnTo>
                    <a:pt x="32814" y="145227"/>
                  </a:lnTo>
                  <a:lnTo>
                    <a:pt x="32935" y="145482"/>
                  </a:lnTo>
                  <a:lnTo>
                    <a:pt x="33069" y="145774"/>
                  </a:lnTo>
                  <a:lnTo>
                    <a:pt x="33215" y="146066"/>
                  </a:lnTo>
                  <a:lnTo>
                    <a:pt x="33373" y="146358"/>
                  </a:lnTo>
                  <a:lnTo>
                    <a:pt x="33543" y="146662"/>
                  </a:lnTo>
                  <a:lnTo>
                    <a:pt x="33896" y="147245"/>
                  </a:lnTo>
                  <a:lnTo>
                    <a:pt x="34261" y="147793"/>
                  </a:lnTo>
                  <a:lnTo>
                    <a:pt x="34589" y="148279"/>
                  </a:lnTo>
                  <a:lnTo>
                    <a:pt x="34869" y="148668"/>
                  </a:lnTo>
                  <a:lnTo>
                    <a:pt x="35076" y="148948"/>
                  </a:lnTo>
                  <a:lnTo>
                    <a:pt x="35173" y="149070"/>
                  </a:lnTo>
                  <a:lnTo>
                    <a:pt x="35283" y="149179"/>
                  </a:lnTo>
                  <a:lnTo>
                    <a:pt x="35465" y="149398"/>
                  </a:lnTo>
                  <a:lnTo>
                    <a:pt x="35720" y="149702"/>
                  </a:lnTo>
                  <a:lnTo>
                    <a:pt x="36024" y="150079"/>
                  </a:lnTo>
                  <a:lnTo>
                    <a:pt x="36328" y="150493"/>
                  </a:lnTo>
                  <a:lnTo>
                    <a:pt x="36620" y="150918"/>
                  </a:lnTo>
                  <a:lnTo>
                    <a:pt x="36754" y="151137"/>
                  </a:lnTo>
                  <a:lnTo>
                    <a:pt x="36876" y="151344"/>
                  </a:lnTo>
                  <a:lnTo>
                    <a:pt x="36985" y="151539"/>
                  </a:lnTo>
                  <a:lnTo>
                    <a:pt x="37070" y="151721"/>
                  </a:lnTo>
                  <a:lnTo>
                    <a:pt x="37192" y="152037"/>
                  </a:lnTo>
                  <a:lnTo>
                    <a:pt x="37253" y="152256"/>
                  </a:lnTo>
                  <a:lnTo>
                    <a:pt x="37289" y="152426"/>
                  </a:lnTo>
                  <a:lnTo>
                    <a:pt x="37289" y="152560"/>
                  </a:lnTo>
                  <a:lnTo>
                    <a:pt x="37277" y="152694"/>
                  </a:lnTo>
                  <a:lnTo>
                    <a:pt x="37265" y="152840"/>
                  </a:lnTo>
                  <a:lnTo>
                    <a:pt x="37265" y="153022"/>
                  </a:lnTo>
                  <a:lnTo>
                    <a:pt x="37289" y="153290"/>
                  </a:lnTo>
                  <a:lnTo>
                    <a:pt x="37374" y="153789"/>
                  </a:lnTo>
                  <a:lnTo>
                    <a:pt x="37387" y="153971"/>
                  </a:lnTo>
                  <a:lnTo>
                    <a:pt x="37387" y="154141"/>
                  </a:lnTo>
                  <a:lnTo>
                    <a:pt x="37374" y="154202"/>
                  </a:lnTo>
                  <a:lnTo>
                    <a:pt x="37362" y="154275"/>
                  </a:lnTo>
                  <a:lnTo>
                    <a:pt x="37338" y="154336"/>
                  </a:lnTo>
                  <a:lnTo>
                    <a:pt x="37301" y="154397"/>
                  </a:lnTo>
                  <a:lnTo>
                    <a:pt x="37216" y="154518"/>
                  </a:lnTo>
                  <a:lnTo>
                    <a:pt x="37095" y="154652"/>
                  </a:lnTo>
                  <a:lnTo>
                    <a:pt x="36924" y="154810"/>
                  </a:lnTo>
                  <a:lnTo>
                    <a:pt x="36705" y="155041"/>
                  </a:lnTo>
                  <a:lnTo>
                    <a:pt x="36450" y="155309"/>
                  </a:lnTo>
                  <a:lnTo>
                    <a:pt x="36158" y="155601"/>
                  </a:lnTo>
                  <a:lnTo>
                    <a:pt x="35842" y="155905"/>
                  </a:lnTo>
                  <a:lnTo>
                    <a:pt x="35514" y="156184"/>
                  </a:lnTo>
                  <a:lnTo>
                    <a:pt x="35356" y="156306"/>
                  </a:lnTo>
                  <a:lnTo>
                    <a:pt x="35185" y="156428"/>
                  </a:lnTo>
                  <a:lnTo>
                    <a:pt x="35015" y="156537"/>
                  </a:lnTo>
                  <a:lnTo>
                    <a:pt x="34845" y="156622"/>
                  </a:lnTo>
                  <a:lnTo>
                    <a:pt x="34285" y="156902"/>
                  </a:lnTo>
                  <a:lnTo>
                    <a:pt x="34066" y="157024"/>
                  </a:lnTo>
                  <a:lnTo>
                    <a:pt x="33908" y="157133"/>
                  </a:lnTo>
                  <a:lnTo>
                    <a:pt x="33774" y="157243"/>
                  </a:lnTo>
                  <a:lnTo>
                    <a:pt x="33738" y="157291"/>
                  </a:lnTo>
                  <a:lnTo>
                    <a:pt x="33701" y="157352"/>
                  </a:lnTo>
                  <a:lnTo>
                    <a:pt x="33677" y="157413"/>
                  </a:lnTo>
                  <a:lnTo>
                    <a:pt x="33653" y="157474"/>
                  </a:lnTo>
                  <a:lnTo>
                    <a:pt x="33653" y="157534"/>
                  </a:lnTo>
                  <a:lnTo>
                    <a:pt x="33653" y="157607"/>
                  </a:lnTo>
                  <a:lnTo>
                    <a:pt x="33653" y="157680"/>
                  </a:lnTo>
                  <a:lnTo>
                    <a:pt x="33629" y="157741"/>
                  </a:lnTo>
                  <a:lnTo>
                    <a:pt x="33604" y="157814"/>
                  </a:lnTo>
                  <a:lnTo>
                    <a:pt x="33556" y="157875"/>
                  </a:lnTo>
                  <a:lnTo>
                    <a:pt x="33507" y="157936"/>
                  </a:lnTo>
                  <a:lnTo>
                    <a:pt x="33446" y="157984"/>
                  </a:lnTo>
                  <a:lnTo>
                    <a:pt x="33373" y="158033"/>
                  </a:lnTo>
                  <a:lnTo>
                    <a:pt x="33300" y="158082"/>
                  </a:lnTo>
                  <a:lnTo>
                    <a:pt x="33118" y="158143"/>
                  </a:lnTo>
                  <a:lnTo>
                    <a:pt x="32935" y="158191"/>
                  </a:lnTo>
                  <a:lnTo>
                    <a:pt x="32741" y="158215"/>
                  </a:lnTo>
                  <a:lnTo>
                    <a:pt x="32656" y="158215"/>
                  </a:lnTo>
                  <a:lnTo>
                    <a:pt x="32570" y="158203"/>
                  </a:lnTo>
                  <a:lnTo>
                    <a:pt x="32388" y="158179"/>
                  </a:lnTo>
                  <a:lnTo>
                    <a:pt x="32193" y="158191"/>
                  </a:lnTo>
                  <a:lnTo>
                    <a:pt x="31987" y="158215"/>
                  </a:lnTo>
                  <a:lnTo>
                    <a:pt x="31877" y="158240"/>
                  </a:lnTo>
                  <a:lnTo>
                    <a:pt x="31756" y="158276"/>
                  </a:lnTo>
                  <a:lnTo>
                    <a:pt x="31646" y="158325"/>
                  </a:lnTo>
                  <a:lnTo>
                    <a:pt x="31525" y="158374"/>
                  </a:lnTo>
                  <a:lnTo>
                    <a:pt x="31403" y="158447"/>
                  </a:lnTo>
                  <a:lnTo>
                    <a:pt x="31281" y="158520"/>
                  </a:lnTo>
                  <a:lnTo>
                    <a:pt x="31160" y="158617"/>
                  </a:lnTo>
                  <a:lnTo>
                    <a:pt x="31026" y="158714"/>
                  </a:lnTo>
                  <a:lnTo>
                    <a:pt x="30892" y="158836"/>
                  </a:lnTo>
                  <a:lnTo>
                    <a:pt x="30758" y="158970"/>
                  </a:lnTo>
                  <a:lnTo>
                    <a:pt x="30625" y="159115"/>
                  </a:lnTo>
                  <a:lnTo>
                    <a:pt x="30479" y="159261"/>
                  </a:lnTo>
                  <a:lnTo>
                    <a:pt x="30308" y="159407"/>
                  </a:lnTo>
                  <a:lnTo>
                    <a:pt x="30138" y="159553"/>
                  </a:lnTo>
                  <a:lnTo>
                    <a:pt x="29956" y="159699"/>
                  </a:lnTo>
                  <a:lnTo>
                    <a:pt x="29761" y="159833"/>
                  </a:lnTo>
                  <a:lnTo>
                    <a:pt x="29566" y="159967"/>
                  </a:lnTo>
                  <a:lnTo>
                    <a:pt x="29360" y="160101"/>
                  </a:lnTo>
                  <a:lnTo>
                    <a:pt x="29153" y="160222"/>
                  </a:lnTo>
                  <a:lnTo>
                    <a:pt x="28934" y="160344"/>
                  </a:lnTo>
                  <a:lnTo>
                    <a:pt x="28715" y="160453"/>
                  </a:lnTo>
                  <a:lnTo>
                    <a:pt x="28496" y="160538"/>
                  </a:lnTo>
                  <a:lnTo>
                    <a:pt x="28277" y="160624"/>
                  </a:lnTo>
                  <a:lnTo>
                    <a:pt x="28071" y="160697"/>
                  </a:lnTo>
                  <a:lnTo>
                    <a:pt x="27852" y="160757"/>
                  </a:lnTo>
                  <a:lnTo>
                    <a:pt x="27633" y="160794"/>
                  </a:lnTo>
                  <a:lnTo>
                    <a:pt x="27414" y="160830"/>
                  </a:lnTo>
                  <a:lnTo>
                    <a:pt x="27183" y="160891"/>
                  </a:lnTo>
                  <a:lnTo>
                    <a:pt x="26940" y="160964"/>
                  </a:lnTo>
                  <a:lnTo>
                    <a:pt x="26696" y="161037"/>
                  </a:lnTo>
                  <a:lnTo>
                    <a:pt x="26453" y="161134"/>
                  </a:lnTo>
                  <a:lnTo>
                    <a:pt x="26198" y="161244"/>
                  </a:lnTo>
                  <a:lnTo>
                    <a:pt x="25954" y="161353"/>
                  </a:lnTo>
                  <a:lnTo>
                    <a:pt x="25723" y="161463"/>
                  </a:lnTo>
                  <a:lnTo>
                    <a:pt x="25273" y="161706"/>
                  </a:lnTo>
                  <a:lnTo>
                    <a:pt x="25067" y="161828"/>
                  </a:lnTo>
                  <a:lnTo>
                    <a:pt x="24872" y="161949"/>
                  </a:lnTo>
                  <a:lnTo>
                    <a:pt x="24714" y="162071"/>
                  </a:lnTo>
                  <a:lnTo>
                    <a:pt x="24568" y="162180"/>
                  </a:lnTo>
                  <a:lnTo>
                    <a:pt x="24446" y="162278"/>
                  </a:lnTo>
                  <a:lnTo>
                    <a:pt x="24361" y="162363"/>
                  </a:lnTo>
                  <a:lnTo>
                    <a:pt x="24191" y="162557"/>
                  </a:lnTo>
                  <a:lnTo>
                    <a:pt x="23984" y="162764"/>
                  </a:lnTo>
                  <a:lnTo>
                    <a:pt x="23473" y="163238"/>
                  </a:lnTo>
                  <a:lnTo>
                    <a:pt x="22926" y="163773"/>
                  </a:lnTo>
                  <a:lnTo>
                    <a:pt x="22646" y="164041"/>
                  </a:lnTo>
                  <a:lnTo>
                    <a:pt x="22391" y="164309"/>
                  </a:lnTo>
                  <a:lnTo>
                    <a:pt x="22148" y="164564"/>
                  </a:lnTo>
                  <a:lnTo>
                    <a:pt x="21904" y="164795"/>
                  </a:lnTo>
                  <a:lnTo>
                    <a:pt x="21661" y="165014"/>
                  </a:lnTo>
                  <a:lnTo>
                    <a:pt x="21430" y="165184"/>
                  </a:lnTo>
                  <a:lnTo>
                    <a:pt x="21223" y="165330"/>
                  </a:lnTo>
                  <a:lnTo>
                    <a:pt x="21029" y="165428"/>
                  </a:lnTo>
                  <a:lnTo>
                    <a:pt x="20944" y="165464"/>
                  </a:lnTo>
                  <a:lnTo>
                    <a:pt x="20859" y="165488"/>
                  </a:lnTo>
                  <a:lnTo>
                    <a:pt x="20786" y="165500"/>
                  </a:lnTo>
                  <a:lnTo>
                    <a:pt x="20725" y="165488"/>
                  </a:lnTo>
                  <a:lnTo>
                    <a:pt x="20652" y="165488"/>
                  </a:lnTo>
                  <a:lnTo>
                    <a:pt x="20530" y="165513"/>
                  </a:lnTo>
                  <a:lnTo>
                    <a:pt x="20396" y="165573"/>
                  </a:lnTo>
                  <a:lnTo>
                    <a:pt x="20226" y="165646"/>
                  </a:lnTo>
                  <a:lnTo>
                    <a:pt x="20032" y="165744"/>
                  </a:lnTo>
                  <a:lnTo>
                    <a:pt x="19825" y="165865"/>
                  </a:lnTo>
                  <a:lnTo>
                    <a:pt x="19375" y="166145"/>
                  </a:lnTo>
                  <a:lnTo>
                    <a:pt x="18888" y="166473"/>
                  </a:lnTo>
                  <a:lnTo>
                    <a:pt x="18402" y="166826"/>
                  </a:lnTo>
                  <a:lnTo>
                    <a:pt x="17964" y="167191"/>
                  </a:lnTo>
                  <a:lnTo>
                    <a:pt x="17757" y="167361"/>
                  </a:lnTo>
                  <a:lnTo>
                    <a:pt x="17575" y="167532"/>
                  </a:lnTo>
                  <a:lnTo>
                    <a:pt x="16942" y="168152"/>
                  </a:lnTo>
                  <a:lnTo>
                    <a:pt x="16651" y="168432"/>
                  </a:lnTo>
                  <a:lnTo>
                    <a:pt x="16492" y="168565"/>
                  </a:lnTo>
                  <a:lnTo>
                    <a:pt x="16347" y="168675"/>
                  </a:lnTo>
                  <a:lnTo>
                    <a:pt x="16201" y="168784"/>
                  </a:lnTo>
                  <a:lnTo>
                    <a:pt x="16042" y="168894"/>
                  </a:lnTo>
                  <a:lnTo>
                    <a:pt x="15872" y="168979"/>
                  </a:lnTo>
                  <a:lnTo>
                    <a:pt x="15702" y="169052"/>
                  </a:lnTo>
                  <a:lnTo>
                    <a:pt x="15520" y="169125"/>
                  </a:lnTo>
                  <a:lnTo>
                    <a:pt x="15337" y="169173"/>
                  </a:lnTo>
                  <a:lnTo>
                    <a:pt x="15130" y="169222"/>
                  </a:lnTo>
                  <a:lnTo>
                    <a:pt x="14911" y="169246"/>
                  </a:lnTo>
                  <a:lnTo>
                    <a:pt x="14680" y="169271"/>
                  </a:lnTo>
                  <a:lnTo>
                    <a:pt x="14437" y="169319"/>
                  </a:lnTo>
                  <a:lnTo>
                    <a:pt x="14170" y="169380"/>
                  </a:lnTo>
                  <a:lnTo>
                    <a:pt x="13890" y="169453"/>
                  </a:lnTo>
                  <a:lnTo>
                    <a:pt x="13318" y="169623"/>
                  </a:lnTo>
                  <a:lnTo>
                    <a:pt x="12747" y="169818"/>
                  </a:lnTo>
                  <a:lnTo>
                    <a:pt x="12199" y="170025"/>
                  </a:lnTo>
                  <a:lnTo>
                    <a:pt x="11701" y="170231"/>
                  </a:lnTo>
                  <a:lnTo>
                    <a:pt x="11287" y="170414"/>
                  </a:lnTo>
                  <a:lnTo>
                    <a:pt x="10971" y="170572"/>
                  </a:lnTo>
                  <a:lnTo>
                    <a:pt x="10849" y="170645"/>
                  </a:lnTo>
                  <a:lnTo>
                    <a:pt x="10716" y="170718"/>
                  </a:lnTo>
                  <a:lnTo>
                    <a:pt x="10460" y="170913"/>
                  </a:lnTo>
                  <a:lnTo>
                    <a:pt x="10193" y="171131"/>
                  </a:lnTo>
                  <a:lnTo>
                    <a:pt x="9937" y="171363"/>
                  </a:lnTo>
                  <a:lnTo>
                    <a:pt x="9694" y="171606"/>
                  </a:lnTo>
                  <a:lnTo>
                    <a:pt x="9475" y="171849"/>
                  </a:lnTo>
                  <a:lnTo>
                    <a:pt x="9293" y="172068"/>
                  </a:lnTo>
                  <a:lnTo>
                    <a:pt x="9135" y="172263"/>
                  </a:lnTo>
                  <a:lnTo>
                    <a:pt x="9074" y="172360"/>
                  </a:lnTo>
                  <a:lnTo>
                    <a:pt x="9025" y="172445"/>
                  </a:lnTo>
                  <a:lnTo>
                    <a:pt x="8940" y="172627"/>
                  </a:lnTo>
                  <a:lnTo>
                    <a:pt x="8794" y="173004"/>
                  </a:lnTo>
                  <a:lnTo>
                    <a:pt x="8697" y="173187"/>
                  </a:lnTo>
                  <a:lnTo>
                    <a:pt x="8648" y="173284"/>
                  </a:lnTo>
                  <a:lnTo>
                    <a:pt x="8575" y="173369"/>
                  </a:lnTo>
                  <a:lnTo>
                    <a:pt x="8502" y="173454"/>
                  </a:lnTo>
                  <a:lnTo>
                    <a:pt x="8405" y="173540"/>
                  </a:lnTo>
                  <a:lnTo>
                    <a:pt x="8308" y="173625"/>
                  </a:lnTo>
                  <a:lnTo>
                    <a:pt x="8186" y="173710"/>
                  </a:lnTo>
                  <a:lnTo>
                    <a:pt x="8028" y="173819"/>
                  </a:lnTo>
                  <a:lnTo>
                    <a:pt x="7882" y="173929"/>
                  </a:lnTo>
                  <a:lnTo>
                    <a:pt x="7760" y="174050"/>
                  </a:lnTo>
                  <a:lnTo>
                    <a:pt x="7651" y="174172"/>
                  </a:lnTo>
                  <a:lnTo>
                    <a:pt x="7481" y="174379"/>
                  </a:lnTo>
                  <a:lnTo>
                    <a:pt x="7286" y="174610"/>
                  </a:lnTo>
                  <a:lnTo>
                    <a:pt x="7006" y="174914"/>
                  </a:lnTo>
                  <a:lnTo>
                    <a:pt x="6678" y="175242"/>
                  </a:lnTo>
                  <a:lnTo>
                    <a:pt x="6289" y="175607"/>
                  </a:lnTo>
                  <a:lnTo>
                    <a:pt x="6082" y="175789"/>
                  </a:lnTo>
                  <a:lnTo>
                    <a:pt x="5851" y="175972"/>
                  </a:lnTo>
                  <a:lnTo>
                    <a:pt x="5620" y="176154"/>
                  </a:lnTo>
                  <a:lnTo>
                    <a:pt x="5364" y="176337"/>
                  </a:lnTo>
                  <a:lnTo>
                    <a:pt x="5145" y="176495"/>
                  </a:lnTo>
                  <a:lnTo>
                    <a:pt x="4951" y="176653"/>
                  </a:lnTo>
                  <a:lnTo>
                    <a:pt x="4781" y="176823"/>
                  </a:lnTo>
                  <a:lnTo>
                    <a:pt x="4610" y="177006"/>
                  </a:lnTo>
                  <a:lnTo>
                    <a:pt x="4477" y="177176"/>
                  </a:lnTo>
                  <a:lnTo>
                    <a:pt x="4343" y="177346"/>
                  </a:lnTo>
                  <a:lnTo>
                    <a:pt x="4233" y="177516"/>
                  </a:lnTo>
                  <a:lnTo>
                    <a:pt x="4148" y="177687"/>
                  </a:lnTo>
                  <a:lnTo>
                    <a:pt x="4063" y="177845"/>
                  </a:lnTo>
                  <a:lnTo>
                    <a:pt x="3990" y="177991"/>
                  </a:lnTo>
                  <a:lnTo>
                    <a:pt x="3881" y="178258"/>
                  </a:lnTo>
                  <a:lnTo>
                    <a:pt x="3820" y="178465"/>
                  </a:lnTo>
                  <a:lnTo>
                    <a:pt x="3783" y="178587"/>
                  </a:lnTo>
                  <a:lnTo>
                    <a:pt x="3759" y="178623"/>
                  </a:lnTo>
                  <a:lnTo>
                    <a:pt x="3698" y="178745"/>
                  </a:lnTo>
                  <a:lnTo>
                    <a:pt x="3577" y="179012"/>
                  </a:lnTo>
                  <a:lnTo>
                    <a:pt x="3382" y="179450"/>
                  </a:lnTo>
                  <a:lnTo>
                    <a:pt x="3139" y="180070"/>
                  </a:lnTo>
                  <a:lnTo>
                    <a:pt x="2944" y="180666"/>
                  </a:lnTo>
                  <a:lnTo>
                    <a:pt x="2786" y="181214"/>
                  </a:lnTo>
                  <a:lnTo>
                    <a:pt x="2664" y="181725"/>
                  </a:lnTo>
                  <a:lnTo>
                    <a:pt x="2567" y="182199"/>
                  </a:lnTo>
                  <a:lnTo>
                    <a:pt x="2506" y="182637"/>
                  </a:lnTo>
                  <a:lnTo>
                    <a:pt x="2470" y="183038"/>
                  </a:lnTo>
                  <a:lnTo>
                    <a:pt x="2446" y="183403"/>
                  </a:lnTo>
                  <a:lnTo>
                    <a:pt x="2433" y="183719"/>
                  </a:lnTo>
                  <a:lnTo>
                    <a:pt x="2446" y="183999"/>
                  </a:lnTo>
                  <a:lnTo>
                    <a:pt x="2470" y="184230"/>
                  </a:lnTo>
                  <a:lnTo>
                    <a:pt x="2482" y="184437"/>
                  </a:lnTo>
                  <a:lnTo>
                    <a:pt x="2531" y="184692"/>
                  </a:lnTo>
                  <a:lnTo>
                    <a:pt x="2555" y="184777"/>
                  </a:lnTo>
                  <a:lnTo>
                    <a:pt x="4817" y="188584"/>
                  </a:lnTo>
                  <a:lnTo>
                    <a:pt x="4817" y="188584"/>
                  </a:lnTo>
                  <a:lnTo>
                    <a:pt x="4683" y="188280"/>
                  </a:lnTo>
                  <a:lnTo>
                    <a:pt x="4452" y="187732"/>
                  </a:lnTo>
                  <a:lnTo>
                    <a:pt x="4173" y="187003"/>
                  </a:lnTo>
                  <a:lnTo>
                    <a:pt x="4014" y="186589"/>
                  </a:lnTo>
                  <a:lnTo>
                    <a:pt x="3868" y="186151"/>
                  </a:lnTo>
                  <a:lnTo>
                    <a:pt x="3723" y="185701"/>
                  </a:lnTo>
                  <a:lnTo>
                    <a:pt x="3577" y="185251"/>
                  </a:lnTo>
                  <a:lnTo>
                    <a:pt x="3467" y="184801"/>
                  </a:lnTo>
                  <a:lnTo>
                    <a:pt x="3358" y="184351"/>
                  </a:lnTo>
                  <a:lnTo>
                    <a:pt x="3285" y="183938"/>
                  </a:lnTo>
                  <a:lnTo>
                    <a:pt x="3260" y="183731"/>
                  </a:lnTo>
                  <a:lnTo>
                    <a:pt x="3248" y="183537"/>
                  </a:lnTo>
                  <a:lnTo>
                    <a:pt x="3236" y="183354"/>
                  </a:lnTo>
                  <a:lnTo>
                    <a:pt x="3236" y="183172"/>
                  </a:lnTo>
                  <a:lnTo>
                    <a:pt x="3248" y="183014"/>
                  </a:lnTo>
                  <a:lnTo>
                    <a:pt x="3273" y="182856"/>
                  </a:lnTo>
                  <a:lnTo>
                    <a:pt x="3333" y="182527"/>
                  </a:lnTo>
                  <a:lnTo>
                    <a:pt x="3418" y="182174"/>
                  </a:lnTo>
                  <a:lnTo>
                    <a:pt x="3516" y="181797"/>
                  </a:lnTo>
                  <a:lnTo>
                    <a:pt x="3625" y="181408"/>
                  </a:lnTo>
                  <a:lnTo>
                    <a:pt x="3747" y="181019"/>
                  </a:lnTo>
                  <a:lnTo>
                    <a:pt x="3893" y="180606"/>
                  </a:lnTo>
                  <a:lnTo>
                    <a:pt x="4039" y="180204"/>
                  </a:lnTo>
                  <a:lnTo>
                    <a:pt x="4197" y="179803"/>
                  </a:lnTo>
                  <a:lnTo>
                    <a:pt x="4367" y="179414"/>
                  </a:lnTo>
                  <a:lnTo>
                    <a:pt x="4537" y="179037"/>
                  </a:lnTo>
                  <a:lnTo>
                    <a:pt x="4720" y="178672"/>
                  </a:lnTo>
                  <a:lnTo>
                    <a:pt x="4902" y="178343"/>
                  </a:lnTo>
                  <a:lnTo>
                    <a:pt x="5085" y="178027"/>
                  </a:lnTo>
                  <a:lnTo>
                    <a:pt x="5279" y="177748"/>
                  </a:lnTo>
                  <a:lnTo>
                    <a:pt x="5474" y="177504"/>
                  </a:lnTo>
                  <a:lnTo>
                    <a:pt x="5656" y="177298"/>
                  </a:lnTo>
                  <a:lnTo>
                    <a:pt x="5936" y="177030"/>
                  </a:lnTo>
                  <a:lnTo>
                    <a:pt x="6216" y="176775"/>
                  </a:lnTo>
                  <a:lnTo>
                    <a:pt x="6799" y="176264"/>
                  </a:lnTo>
                  <a:lnTo>
                    <a:pt x="7347" y="175826"/>
                  </a:lnTo>
                  <a:lnTo>
                    <a:pt x="7772" y="175485"/>
                  </a:lnTo>
                  <a:lnTo>
                    <a:pt x="8137" y="176094"/>
                  </a:lnTo>
                  <a:lnTo>
                    <a:pt x="8393" y="176507"/>
                  </a:lnTo>
                  <a:lnTo>
                    <a:pt x="8745" y="177042"/>
                  </a:lnTo>
                  <a:lnTo>
                    <a:pt x="8891" y="177249"/>
                  </a:lnTo>
                  <a:lnTo>
                    <a:pt x="9001" y="177456"/>
                  </a:lnTo>
                  <a:lnTo>
                    <a:pt x="9110" y="177650"/>
                  </a:lnTo>
                  <a:lnTo>
                    <a:pt x="9195" y="177845"/>
                  </a:lnTo>
                  <a:lnTo>
                    <a:pt x="9268" y="178027"/>
                  </a:lnTo>
                  <a:lnTo>
                    <a:pt x="9341" y="178222"/>
                  </a:lnTo>
                  <a:lnTo>
                    <a:pt x="9390" y="178416"/>
                  </a:lnTo>
                  <a:lnTo>
                    <a:pt x="9451" y="178623"/>
                  </a:lnTo>
                  <a:lnTo>
                    <a:pt x="9548" y="179061"/>
                  </a:lnTo>
                  <a:lnTo>
                    <a:pt x="9645" y="179560"/>
                  </a:lnTo>
                  <a:lnTo>
                    <a:pt x="9755" y="180119"/>
                  </a:lnTo>
                  <a:lnTo>
                    <a:pt x="9913" y="180776"/>
                  </a:lnTo>
                  <a:lnTo>
                    <a:pt x="10266" y="182296"/>
                  </a:lnTo>
                  <a:lnTo>
                    <a:pt x="10448" y="183087"/>
                  </a:lnTo>
                  <a:lnTo>
                    <a:pt x="10606" y="183853"/>
                  </a:lnTo>
                  <a:lnTo>
                    <a:pt x="10740" y="184583"/>
                  </a:lnTo>
                  <a:lnTo>
                    <a:pt x="10801" y="184923"/>
                  </a:lnTo>
                  <a:lnTo>
                    <a:pt x="10849" y="185239"/>
                  </a:lnTo>
                  <a:lnTo>
                    <a:pt x="10886" y="185543"/>
                  </a:lnTo>
                  <a:lnTo>
                    <a:pt x="10910" y="185811"/>
                  </a:lnTo>
                  <a:lnTo>
                    <a:pt x="10910" y="186054"/>
                  </a:lnTo>
                  <a:lnTo>
                    <a:pt x="10898" y="186261"/>
                  </a:lnTo>
                  <a:lnTo>
                    <a:pt x="10849" y="186626"/>
                  </a:lnTo>
                  <a:lnTo>
                    <a:pt x="10776" y="186978"/>
                  </a:lnTo>
                  <a:lnTo>
                    <a:pt x="10691" y="187307"/>
                  </a:lnTo>
                  <a:lnTo>
                    <a:pt x="10594" y="187599"/>
                  </a:lnTo>
                  <a:lnTo>
                    <a:pt x="10485" y="187854"/>
                  </a:lnTo>
                  <a:lnTo>
                    <a:pt x="10375" y="188061"/>
                  </a:lnTo>
                  <a:lnTo>
                    <a:pt x="10314" y="188146"/>
                  </a:lnTo>
                  <a:lnTo>
                    <a:pt x="10266" y="188231"/>
                  </a:lnTo>
                  <a:lnTo>
                    <a:pt x="10205" y="188292"/>
                  </a:lnTo>
                  <a:lnTo>
                    <a:pt x="10144" y="188341"/>
                  </a:lnTo>
                  <a:lnTo>
                    <a:pt x="9974" y="188487"/>
                  </a:lnTo>
                  <a:lnTo>
                    <a:pt x="9694" y="188730"/>
                  </a:lnTo>
                  <a:lnTo>
                    <a:pt x="8964" y="189387"/>
                  </a:lnTo>
                  <a:lnTo>
                    <a:pt x="8235" y="190068"/>
                  </a:lnTo>
                  <a:lnTo>
                    <a:pt x="7760" y="190493"/>
                  </a:lnTo>
                  <a:lnTo>
                    <a:pt x="7626" y="190615"/>
                  </a:lnTo>
                  <a:lnTo>
                    <a:pt x="7517" y="190736"/>
                  </a:lnTo>
                  <a:lnTo>
                    <a:pt x="7420" y="190858"/>
                  </a:lnTo>
                  <a:lnTo>
                    <a:pt x="7383" y="190931"/>
                  </a:lnTo>
                  <a:lnTo>
                    <a:pt x="7359" y="190992"/>
                  </a:lnTo>
                  <a:lnTo>
                    <a:pt x="7335" y="191065"/>
                  </a:lnTo>
                  <a:lnTo>
                    <a:pt x="7322" y="191126"/>
                  </a:lnTo>
                  <a:lnTo>
                    <a:pt x="7322" y="191199"/>
                  </a:lnTo>
                  <a:lnTo>
                    <a:pt x="7335" y="191272"/>
                  </a:lnTo>
                  <a:lnTo>
                    <a:pt x="7359" y="191332"/>
                  </a:lnTo>
                  <a:lnTo>
                    <a:pt x="7395" y="191405"/>
                  </a:lnTo>
                  <a:lnTo>
                    <a:pt x="7444" y="191478"/>
                  </a:lnTo>
                  <a:lnTo>
                    <a:pt x="7505" y="191551"/>
                  </a:lnTo>
                  <a:lnTo>
                    <a:pt x="7566" y="191636"/>
                  </a:lnTo>
                  <a:lnTo>
                    <a:pt x="7626" y="191758"/>
                  </a:lnTo>
                  <a:lnTo>
                    <a:pt x="7699" y="191892"/>
                  </a:lnTo>
                  <a:lnTo>
                    <a:pt x="7760" y="192050"/>
                  </a:lnTo>
                  <a:lnTo>
                    <a:pt x="7882" y="192403"/>
                  </a:lnTo>
                  <a:lnTo>
                    <a:pt x="7991" y="192816"/>
                  </a:lnTo>
                  <a:lnTo>
                    <a:pt x="8101" y="193254"/>
                  </a:lnTo>
                  <a:lnTo>
                    <a:pt x="8198" y="193704"/>
                  </a:lnTo>
                  <a:lnTo>
                    <a:pt x="8271" y="194130"/>
                  </a:lnTo>
                  <a:lnTo>
                    <a:pt x="8344" y="194531"/>
                  </a:lnTo>
                  <a:lnTo>
                    <a:pt x="8478" y="195395"/>
                  </a:lnTo>
                  <a:lnTo>
                    <a:pt x="8612" y="196355"/>
                  </a:lnTo>
                  <a:lnTo>
                    <a:pt x="8709" y="197158"/>
                  </a:lnTo>
                  <a:lnTo>
                    <a:pt x="8745" y="197413"/>
                  </a:lnTo>
                  <a:lnTo>
                    <a:pt x="8770" y="197535"/>
                  </a:lnTo>
                  <a:lnTo>
                    <a:pt x="8782" y="197499"/>
                  </a:lnTo>
                  <a:lnTo>
                    <a:pt x="8794" y="197316"/>
                  </a:lnTo>
                  <a:lnTo>
                    <a:pt x="8818" y="197012"/>
                  </a:lnTo>
                  <a:lnTo>
                    <a:pt x="8830" y="196623"/>
                  </a:lnTo>
                  <a:lnTo>
                    <a:pt x="8830" y="196161"/>
                  </a:lnTo>
                  <a:lnTo>
                    <a:pt x="8830" y="195638"/>
                  </a:lnTo>
                  <a:lnTo>
                    <a:pt x="8806" y="195103"/>
                  </a:lnTo>
                  <a:lnTo>
                    <a:pt x="8745" y="194543"/>
                  </a:lnTo>
                  <a:lnTo>
                    <a:pt x="8721" y="194263"/>
                  </a:lnTo>
                  <a:lnTo>
                    <a:pt x="8672" y="193996"/>
                  </a:lnTo>
                  <a:lnTo>
                    <a:pt x="8624" y="193728"/>
                  </a:lnTo>
                  <a:lnTo>
                    <a:pt x="8575" y="193473"/>
                  </a:lnTo>
                  <a:lnTo>
                    <a:pt x="8441" y="192974"/>
                  </a:lnTo>
                  <a:lnTo>
                    <a:pt x="8320" y="192512"/>
                  </a:lnTo>
                  <a:lnTo>
                    <a:pt x="8210" y="192111"/>
                  </a:lnTo>
                  <a:lnTo>
                    <a:pt x="8113" y="191770"/>
                  </a:lnTo>
                  <a:lnTo>
                    <a:pt x="8089" y="191624"/>
                  </a:lnTo>
                  <a:lnTo>
                    <a:pt x="8064" y="191491"/>
                  </a:lnTo>
                  <a:lnTo>
                    <a:pt x="8064" y="191393"/>
                  </a:lnTo>
                  <a:lnTo>
                    <a:pt x="8076" y="191308"/>
                  </a:lnTo>
                  <a:lnTo>
                    <a:pt x="8089" y="191235"/>
                  </a:lnTo>
                  <a:lnTo>
                    <a:pt x="8125" y="191162"/>
                  </a:lnTo>
                  <a:lnTo>
                    <a:pt x="8162" y="191101"/>
                  </a:lnTo>
                  <a:lnTo>
                    <a:pt x="8210" y="191041"/>
                  </a:lnTo>
                  <a:lnTo>
                    <a:pt x="8332" y="190907"/>
                  </a:lnTo>
                  <a:lnTo>
                    <a:pt x="8490" y="190773"/>
                  </a:lnTo>
                  <a:lnTo>
                    <a:pt x="8916" y="190420"/>
                  </a:lnTo>
                  <a:lnTo>
                    <a:pt x="9183" y="190201"/>
                  </a:lnTo>
                  <a:lnTo>
                    <a:pt x="9487" y="189934"/>
                  </a:lnTo>
                  <a:lnTo>
                    <a:pt x="9803" y="189630"/>
                  </a:lnTo>
                  <a:lnTo>
                    <a:pt x="10120" y="189314"/>
                  </a:lnTo>
                  <a:lnTo>
                    <a:pt x="10424" y="188997"/>
                  </a:lnTo>
                  <a:lnTo>
                    <a:pt x="10716" y="188681"/>
                  </a:lnTo>
                  <a:lnTo>
                    <a:pt x="10971" y="188377"/>
                  </a:lnTo>
                  <a:lnTo>
                    <a:pt x="11202" y="188061"/>
                  </a:lnTo>
                  <a:lnTo>
                    <a:pt x="11287" y="187915"/>
                  </a:lnTo>
                  <a:lnTo>
                    <a:pt x="11372" y="187769"/>
                  </a:lnTo>
                  <a:lnTo>
                    <a:pt x="11445" y="187623"/>
                  </a:lnTo>
                  <a:lnTo>
                    <a:pt x="11506" y="187489"/>
                  </a:lnTo>
                  <a:lnTo>
                    <a:pt x="11555" y="187355"/>
                  </a:lnTo>
                  <a:lnTo>
                    <a:pt x="11591" y="187210"/>
                  </a:lnTo>
                  <a:lnTo>
                    <a:pt x="11616" y="187064"/>
                  </a:lnTo>
                  <a:lnTo>
                    <a:pt x="11640" y="186918"/>
                  </a:lnTo>
                  <a:lnTo>
                    <a:pt x="11640" y="186772"/>
                  </a:lnTo>
                  <a:lnTo>
                    <a:pt x="11652" y="186614"/>
                  </a:lnTo>
                  <a:lnTo>
                    <a:pt x="11628" y="186285"/>
                  </a:lnTo>
                  <a:lnTo>
                    <a:pt x="11591" y="185957"/>
                  </a:lnTo>
                  <a:lnTo>
                    <a:pt x="11543" y="185616"/>
                  </a:lnTo>
                  <a:lnTo>
                    <a:pt x="11433" y="184911"/>
                  </a:lnTo>
                  <a:lnTo>
                    <a:pt x="11251" y="183731"/>
                  </a:lnTo>
                  <a:lnTo>
                    <a:pt x="10983" y="181980"/>
                  </a:lnTo>
                  <a:lnTo>
                    <a:pt x="10837" y="181056"/>
                  </a:lnTo>
                  <a:lnTo>
                    <a:pt x="10679" y="180192"/>
                  </a:lnTo>
                  <a:lnTo>
                    <a:pt x="10533" y="179450"/>
                  </a:lnTo>
                  <a:lnTo>
                    <a:pt x="10472" y="179146"/>
                  </a:lnTo>
                  <a:lnTo>
                    <a:pt x="10412" y="178903"/>
                  </a:lnTo>
                  <a:lnTo>
                    <a:pt x="10144" y="178088"/>
                  </a:lnTo>
                  <a:lnTo>
                    <a:pt x="9864" y="177322"/>
                  </a:lnTo>
                  <a:lnTo>
                    <a:pt x="9585" y="176629"/>
                  </a:lnTo>
                  <a:lnTo>
                    <a:pt x="9317" y="175996"/>
                  </a:lnTo>
                  <a:lnTo>
                    <a:pt x="9244" y="175850"/>
                  </a:lnTo>
                  <a:lnTo>
                    <a:pt x="9171" y="175717"/>
                  </a:lnTo>
                  <a:lnTo>
                    <a:pt x="9013" y="175449"/>
                  </a:lnTo>
                  <a:lnTo>
                    <a:pt x="8867" y="175181"/>
                  </a:lnTo>
                  <a:lnTo>
                    <a:pt x="8806" y="175060"/>
                  </a:lnTo>
                  <a:lnTo>
                    <a:pt x="8758" y="174938"/>
                  </a:lnTo>
                  <a:lnTo>
                    <a:pt x="8721" y="174804"/>
                  </a:lnTo>
                  <a:lnTo>
                    <a:pt x="8697" y="174683"/>
                  </a:lnTo>
                  <a:lnTo>
                    <a:pt x="8697" y="174549"/>
                  </a:lnTo>
                  <a:lnTo>
                    <a:pt x="8709" y="174427"/>
                  </a:lnTo>
                  <a:lnTo>
                    <a:pt x="8758" y="174294"/>
                  </a:lnTo>
                  <a:lnTo>
                    <a:pt x="8818" y="174148"/>
                  </a:lnTo>
                  <a:lnTo>
                    <a:pt x="8916" y="174002"/>
                  </a:lnTo>
                  <a:lnTo>
                    <a:pt x="9049" y="173856"/>
                  </a:lnTo>
                  <a:lnTo>
                    <a:pt x="9305" y="173564"/>
                  </a:lnTo>
                  <a:lnTo>
                    <a:pt x="9524" y="173296"/>
                  </a:lnTo>
                  <a:lnTo>
                    <a:pt x="9852" y="172846"/>
                  </a:lnTo>
                  <a:lnTo>
                    <a:pt x="10010" y="172664"/>
                  </a:lnTo>
                  <a:lnTo>
                    <a:pt x="10156" y="172506"/>
                  </a:lnTo>
                  <a:lnTo>
                    <a:pt x="10241" y="172433"/>
                  </a:lnTo>
                  <a:lnTo>
                    <a:pt x="10326" y="172372"/>
                  </a:lnTo>
                  <a:lnTo>
                    <a:pt x="10412" y="172311"/>
                  </a:lnTo>
                  <a:lnTo>
                    <a:pt x="10521" y="172263"/>
                  </a:lnTo>
                  <a:lnTo>
                    <a:pt x="10703" y="172177"/>
                  </a:lnTo>
                  <a:lnTo>
                    <a:pt x="10825" y="172104"/>
                  </a:lnTo>
                  <a:lnTo>
                    <a:pt x="10922" y="172031"/>
                  </a:lnTo>
                  <a:lnTo>
                    <a:pt x="11007" y="171958"/>
                  </a:lnTo>
                  <a:lnTo>
                    <a:pt x="11202" y="171740"/>
                  </a:lnTo>
                  <a:lnTo>
                    <a:pt x="11348" y="171581"/>
                  </a:lnTo>
                  <a:lnTo>
                    <a:pt x="11543" y="171387"/>
                  </a:lnTo>
                  <a:lnTo>
                    <a:pt x="11616" y="171326"/>
                  </a:lnTo>
                  <a:lnTo>
                    <a:pt x="11701" y="171265"/>
                  </a:lnTo>
                  <a:lnTo>
                    <a:pt x="11932" y="171156"/>
                  </a:lnTo>
                  <a:lnTo>
                    <a:pt x="12211" y="171022"/>
                  </a:lnTo>
                  <a:lnTo>
                    <a:pt x="12552" y="170900"/>
                  </a:lnTo>
                  <a:lnTo>
                    <a:pt x="12929" y="170779"/>
                  </a:lnTo>
                  <a:lnTo>
                    <a:pt x="13330" y="170657"/>
                  </a:lnTo>
                  <a:lnTo>
                    <a:pt x="14194" y="170402"/>
                  </a:lnTo>
                  <a:lnTo>
                    <a:pt x="15836" y="169952"/>
                  </a:lnTo>
                  <a:lnTo>
                    <a:pt x="16468" y="169757"/>
                  </a:lnTo>
                  <a:lnTo>
                    <a:pt x="16699" y="169684"/>
                  </a:lnTo>
                  <a:lnTo>
                    <a:pt x="16857" y="169611"/>
                  </a:lnTo>
                  <a:lnTo>
                    <a:pt x="17076" y="169490"/>
                  </a:lnTo>
                  <a:lnTo>
                    <a:pt x="17247" y="169392"/>
                  </a:lnTo>
                  <a:lnTo>
                    <a:pt x="17392" y="169283"/>
                  </a:lnTo>
                  <a:lnTo>
                    <a:pt x="17514" y="169186"/>
                  </a:lnTo>
                  <a:lnTo>
                    <a:pt x="17842" y="168906"/>
                  </a:lnTo>
                  <a:lnTo>
                    <a:pt x="18074" y="168711"/>
                  </a:lnTo>
                  <a:lnTo>
                    <a:pt x="18365" y="168480"/>
                  </a:lnTo>
                  <a:lnTo>
                    <a:pt x="18682" y="168249"/>
                  </a:lnTo>
                  <a:lnTo>
                    <a:pt x="18949" y="168067"/>
                  </a:lnTo>
                  <a:lnTo>
                    <a:pt x="19180" y="167933"/>
                  </a:lnTo>
                  <a:lnTo>
                    <a:pt x="19411" y="167811"/>
                  </a:lnTo>
                  <a:lnTo>
                    <a:pt x="19898" y="167568"/>
                  </a:lnTo>
                  <a:lnTo>
                    <a:pt x="20214" y="167410"/>
                  </a:lnTo>
                  <a:lnTo>
                    <a:pt x="20591" y="167203"/>
                  </a:lnTo>
                  <a:lnTo>
                    <a:pt x="20798" y="167094"/>
                  </a:lnTo>
                  <a:lnTo>
                    <a:pt x="20980" y="167009"/>
                  </a:lnTo>
                  <a:lnTo>
                    <a:pt x="21138" y="166936"/>
                  </a:lnTo>
                  <a:lnTo>
                    <a:pt x="21284" y="166875"/>
                  </a:lnTo>
                  <a:lnTo>
                    <a:pt x="21540" y="166790"/>
                  </a:lnTo>
                  <a:lnTo>
                    <a:pt x="21759" y="166705"/>
                  </a:lnTo>
                  <a:lnTo>
                    <a:pt x="21868" y="166656"/>
                  </a:lnTo>
                  <a:lnTo>
                    <a:pt x="21990" y="166595"/>
                  </a:lnTo>
                  <a:lnTo>
                    <a:pt x="22099" y="166522"/>
                  </a:lnTo>
                  <a:lnTo>
                    <a:pt x="22221" y="166425"/>
                  </a:lnTo>
                  <a:lnTo>
                    <a:pt x="22354" y="166303"/>
                  </a:lnTo>
                  <a:lnTo>
                    <a:pt x="22500" y="166157"/>
                  </a:lnTo>
                  <a:lnTo>
                    <a:pt x="22659" y="165987"/>
                  </a:lnTo>
                  <a:lnTo>
                    <a:pt x="22841" y="165768"/>
                  </a:lnTo>
                  <a:lnTo>
                    <a:pt x="23559" y="164905"/>
                  </a:lnTo>
                  <a:lnTo>
                    <a:pt x="24191" y="164163"/>
                  </a:lnTo>
                  <a:lnTo>
                    <a:pt x="25261" y="162922"/>
                  </a:lnTo>
                  <a:lnTo>
                    <a:pt x="25480" y="162655"/>
                  </a:lnTo>
                  <a:lnTo>
                    <a:pt x="25687" y="162436"/>
                  </a:lnTo>
                  <a:lnTo>
                    <a:pt x="25857" y="162265"/>
                  </a:lnTo>
                  <a:lnTo>
                    <a:pt x="25954" y="162192"/>
                  </a:lnTo>
                  <a:lnTo>
                    <a:pt x="26040" y="162132"/>
                  </a:lnTo>
                  <a:lnTo>
                    <a:pt x="26125" y="162071"/>
                  </a:lnTo>
                  <a:lnTo>
                    <a:pt x="26222" y="162022"/>
                  </a:lnTo>
                  <a:lnTo>
                    <a:pt x="26319" y="161986"/>
                  </a:lnTo>
                  <a:lnTo>
                    <a:pt x="26417" y="161961"/>
                  </a:lnTo>
                  <a:lnTo>
                    <a:pt x="26526" y="161949"/>
                  </a:lnTo>
                  <a:lnTo>
                    <a:pt x="26635" y="161937"/>
                  </a:lnTo>
                  <a:lnTo>
                    <a:pt x="27183" y="161937"/>
                  </a:lnTo>
                  <a:lnTo>
                    <a:pt x="27535" y="161901"/>
                  </a:lnTo>
                  <a:lnTo>
                    <a:pt x="27925" y="161840"/>
                  </a:lnTo>
                  <a:lnTo>
                    <a:pt x="28326" y="161755"/>
                  </a:lnTo>
                  <a:lnTo>
                    <a:pt x="28727" y="161657"/>
                  </a:lnTo>
                  <a:lnTo>
                    <a:pt x="29104" y="161548"/>
                  </a:lnTo>
                  <a:lnTo>
                    <a:pt x="29433" y="161426"/>
                  </a:lnTo>
                  <a:lnTo>
                    <a:pt x="29700" y="161317"/>
                  </a:lnTo>
                  <a:lnTo>
                    <a:pt x="29919" y="161207"/>
                  </a:lnTo>
                  <a:lnTo>
                    <a:pt x="30162" y="161110"/>
                  </a:lnTo>
                  <a:lnTo>
                    <a:pt x="30406" y="161001"/>
                  </a:lnTo>
                  <a:lnTo>
                    <a:pt x="30637" y="160915"/>
                  </a:lnTo>
                  <a:lnTo>
                    <a:pt x="30880" y="160830"/>
                  </a:lnTo>
                  <a:lnTo>
                    <a:pt x="31111" y="160757"/>
                  </a:lnTo>
                  <a:lnTo>
                    <a:pt x="31318" y="160697"/>
                  </a:lnTo>
                  <a:lnTo>
                    <a:pt x="31512" y="160660"/>
                  </a:lnTo>
                  <a:lnTo>
                    <a:pt x="31610" y="160636"/>
                  </a:lnTo>
                  <a:lnTo>
                    <a:pt x="31695" y="160587"/>
                  </a:lnTo>
                  <a:lnTo>
                    <a:pt x="31780" y="160514"/>
                  </a:lnTo>
                  <a:lnTo>
                    <a:pt x="31853" y="160429"/>
                  </a:lnTo>
                  <a:lnTo>
                    <a:pt x="32023" y="160222"/>
                  </a:lnTo>
                  <a:lnTo>
                    <a:pt x="32206" y="159991"/>
                  </a:lnTo>
                  <a:lnTo>
                    <a:pt x="32315" y="159857"/>
                  </a:lnTo>
                  <a:lnTo>
                    <a:pt x="32425" y="159736"/>
                  </a:lnTo>
                  <a:lnTo>
                    <a:pt x="32558" y="159614"/>
                  </a:lnTo>
                  <a:lnTo>
                    <a:pt x="32692" y="159493"/>
                  </a:lnTo>
                  <a:lnTo>
                    <a:pt x="32850" y="159383"/>
                  </a:lnTo>
                  <a:lnTo>
                    <a:pt x="33033" y="159274"/>
                  </a:lnTo>
                  <a:lnTo>
                    <a:pt x="33227" y="159188"/>
                  </a:lnTo>
                  <a:lnTo>
                    <a:pt x="33446" y="159115"/>
                  </a:lnTo>
                  <a:lnTo>
                    <a:pt x="33677" y="159043"/>
                  </a:lnTo>
                  <a:lnTo>
                    <a:pt x="33896" y="158957"/>
                  </a:lnTo>
                  <a:lnTo>
                    <a:pt x="34115" y="158860"/>
                  </a:lnTo>
                  <a:lnTo>
                    <a:pt x="34322" y="158751"/>
                  </a:lnTo>
                  <a:lnTo>
                    <a:pt x="34516" y="158629"/>
                  </a:lnTo>
                  <a:lnTo>
                    <a:pt x="34723" y="158507"/>
                  </a:lnTo>
                  <a:lnTo>
                    <a:pt x="34906" y="158374"/>
                  </a:lnTo>
                  <a:lnTo>
                    <a:pt x="35088" y="158228"/>
                  </a:lnTo>
                  <a:lnTo>
                    <a:pt x="35428" y="157948"/>
                  </a:lnTo>
                  <a:lnTo>
                    <a:pt x="35745" y="157656"/>
                  </a:lnTo>
                  <a:lnTo>
                    <a:pt x="36304" y="157133"/>
                  </a:lnTo>
                  <a:lnTo>
                    <a:pt x="36462" y="156999"/>
                  </a:lnTo>
                  <a:lnTo>
                    <a:pt x="36657" y="156853"/>
                  </a:lnTo>
                  <a:lnTo>
                    <a:pt x="37119" y="156513"/>
                  </a:lnTo>
                  <a:lnTo>
                    <a:pt x="38651" y="156233"/>
                  </a:lnTo>
                  <a:lnTo>
                    <a:pt x="41473" y="156926"/>
                  </a:lnTo>
                  <a:lnTo>
                    <a:pt x="45121" y="159249"/>
                  </a:lnTo>
                  <a:lnTo>
                    <a:pt x="45012" y="159444"/>
                  </a:lnTo>
                  <a:lnTo>
                    <a:pt x="44903" y="159663"/>
                  </a:lnTo>
                  <a:lnTo>
                    <a:pt x="44757" y="159955"/>
                  </a:lnTo>
                  <a:lnTo>
                    <a:pt x="44599" y="160307"/>
                  </a:lnTo>
                  <a:lnTo>
                    <a:pt x="44453" y="160721"/>
                  </a:lnTo>
                  <a:lnTo>
                    <a:pt x="44380" y="160940"/>
                  </a:lnTo>
                  <a:lnTo>
                    <a:pt x="44307" y="161171"/>
                  </a:lnTo>
                  <a:lnTo>
                    <a:pt x="44246" y="161402"/>
                  </a:lnTo>
                  <a:lnTo>
                    <a:pt x="44197" y="161657"/>
                  </a:lnTo>
                  <a:lnTo>
                    <a:pt x="44149" y="161901"/>
                  </a:lnTo>
                  <a:lnTo>
                    <a:pt x="44112" y="162156"/>
                  </a:lnTo>
                  <a:lnTo>
                    <a:pt x="44088" y="162411"/>
                  </a:lnTo>
                  <a:lnTo>
                    <a:pt x="44076" y="162679"/>
                  </a:lnTo>
                  <a:lnTo>
                    <a:pt x="44088" y="162934"/>
                  </a:lnTo>
                  <a:lnTo>
                    <a:pt x="44112" y="163202"/>
                  </a:lnTo>
                  <a:lnTo>
                    <a:pt x="44149" y="163457"/>
                  </a:lnTo>
                  <a:lnTo>
                    <a:pt x="44209" y="163713"/>
                  </a:lnTo>
                  <a:lnTo>
                    <a:pt x="44294" y="163968"/>
                  </a:lnTo>
                  <a:lnTo>
                    <a:pt x="44404" y="164211"/>
                  </a:lnTo>
                  <a:lnTo>
                    <a:pt x="44538" y="164442"/>
                  </a:lnTo>
                  <a:lnTo>
                    <a:pt x="44684" y="164686"/>
                  </a:lnTo>
                  <a:lnTo>
                    <a:pt x="44878" y="164905"/>
                  </a:lnTo>
                  <a:lnTo>
                    <a:pt x="45085" y="165111"/>
                  </a:lnTo>
                  <a:lnTo>
                    <a:pt x="45207" y="165221"/>
                  </a:lnTo>
                  <a:lnTo>
                    <a:pt x="45328" y="165318"/>
                  </a:lnTo>
                  <a:lnTo>
                    <a:pt x="45462" y="165415"/>
                  </a:lnTo>
                  <a:lnTo>
                    <a:pt x="45608" y="165500"/>
                  </a:lnTo>
                  <a:lnTo>
                    <a:pt x="45815" y="165646"/>
                  </a:lnTo>
                  <a:lnTo>
                    <a:pt x="45924" y="165707"/>
                  </a:lnTo>
                  <a:lnTo>
                    <a:pt x="46034" y="165768"/>
                  </a:lnTo>
                  <a:lnTo>
                    <a:pt x="46398" y="165938"/>
                  </a:lnTo>
                  <a:lnTo>
                    <a:pt x="46751" y="166121"/>
                  </a:lnTo>
                  <a:lnTo>
                    <a:pt x="47067" y="166303"/>
                  </a:lnTo>
                  <a:lnTo>
                    <a:pt x="47384" y="166486"/>
                  </a:lnTo>
                  <a:lnTo>
                    <a:pt x="47675" y="166680"/>
                  </a:lnTo>
                  <a:lnTo>
                    <a:pt x="47943" y="166863"/>
                  </a:lnTo>
                  <a:lnTo>
                    <a:pt x="48198" y="167057"/>
                  </a:lnTo>
                  <a:lnTo>
                    <a:pt x="48442" y="167240"/>
                  </a:lnTo>
                  <a:lnTo>
                    <a:pt x="48661" y="167434"/>
                  </a:lnTo>
                  <a:lnTo>
                    <a:pt x="48879" y="167617"/>
                  </a:lnTo>
                  <a:lnTo>
                    <a:pt x="49074" y="167799"/>
                  </a:lnTo>
                  <a:lnTo>
                    <a:pt x="49244" y="167982"/>
                  </a:lnTo>
                  <a:lnTo>
                    <a:pt x="49415" y="168164"/>
                  </a:lnTo>
                  <a:lnTo>
                    <a:pt x="49573" y="168334"/>
                  </a:lnTo>
                  <a:lnTo>
                    <a:pt x="49828" y="168675"/>
                  </a:lnTo>
                  <a:lnTo>
                    <a:pt x="50059" y="168991"/>
                  </a:lnTo>
                  <a:lnTo>
                    <a:pt x="50229" y="169283"/>
                  </a:lnTo>
                  <a:lnTo>
                    <a:pt x="50375" y="169550"/>
                  </a:lnTo>
                  <a:lnTo>
                    <a:pt x="50473" y="169769"/>
                  </a:lnTo>
                  <a:lnTo>
                    <a:pt x="50546" y="169952"/>
                  </a:lnTo>
                  <a:lnTo>
                    <a:pt x="50594" y="170086"/>
                  </a:lnTo>
                  <a:lnTo>
                    <a:pt x="50631" y="170207"/>
                  </a:lnTo>
                  <a:lnTo>
                    <a:pt x="50911" y="174427"/>
                  </a:lnTo>
                  <a:lnTo>
                    <a:pt x="51555" y="182272"/>
                  </a:lnTo>
                  <a:lnTo>
                    <a:pt x="54608" y="186699"/>
                  </a:lnTo>
                  <a:lnTo>
                    <a:pt x="52151" y="181785"/>
                  </a:lnTo>
                  <a:lnTo>
                    <a:pt x="51433" y="173211"/>
                  </a:lnTo>
                  <a:lnTo>
                    <a:pt x="50509" y="167434"/>
                  </a:lnTo>
                  <a:lnTo>
                    <a:pt x="50217" y="167300"/>
                  </a:lnTo>
                  <a:lnTo>
                    <a:pt x="49451" y="166923"/>
                  </a:lnTo>
                  <a:lnTo>
                    <a:pt x="48952" y="166668"/>
                  </a:lnTo>
                  <a:lnTo>
                    <a:pt x="48393" y="166376"/>
                  </a:lnTo>
                  <a:lnTo>
                    <a:pt x="47809" y="166048"/>
                  </a:lnTo>
                  <a:lnTo>
                    <a:pt x="47201" y="165695"/>
                  </a:lnTo>
                  <a:lnTo>
                    <a:pt x="46617" y="165330"/>
                  </a:lnTo>
                  <a:lnTo>
                    <a:pt x="46326" y="165136"/>
                  </a:lnTo>
                  <a:lnTo>
                    <a:pt x="46058" y="164953"/>
                  </a:lnTo>
                  <a:lnTo>
                    <a:pt x="45790" y="164759"/>
                  </a:lnTo>
                  <a:lnTo>
                    <a:pt x="45547" y="164564"/>
                  </a:lnTo>
                  <a:lnTo>
                    <a:pt x="45316" y="164369"/>
                  </a:lnTo>
                  <a:lnTo>
                    <a:pt x="45109" y="164187"/>
                  </a:lnTo>
                  <a:lnTo>
                    <a:pt x="44927" y="163992"/>
                  </a:lnTo>
                  <a:lnTo>
                    <a:pt x="44769" y="163810"/>
                  </a:lnTo>
                  <a:lnTo>
                    <a:pt x="44635" y="163628"/>
                  </a:lnTo>
                  <a:lnTo>
                    <a:pt x="44538" y="163457"/>
                  </a:lnTo>
                  <a:lnTo>
                    <a:pt x="44501" y="163372"/>
                  </a:lnTo>
                  <a:lnTo>
                    <a:pt x="44477" y="163287"/>
                  </a:lnTo>
                  <a:lnTo>
                    <a:pt x="44453" y="163202"/>
                  </a:lnTo>
                  <a:lnTo>
                    <a:pt x="44453" y="163117"/>
                  </a:lnTo>
                  <a:lnTo>
                    <a:pt x="44453" y="163044"/>
                  </a:lnTo>
                  <a:lnTo>
                    <a:pt x="44465" y="162959"/>
                  </a:lnTo>
                  <a:lnTo>
                    <a:pt x="44477" y="162886"/>
                  </a:lnTo>
                  <a:lnTo>
                    <a:pt x="44513" y="162813"/>
                  </a:lnTo>
                  <a:lnTo>
                    <a:pt x="44659" y="162521"/>
                  </a:lnTo>
                  <a:lnTo>
                    <a:pt x="44805" y="162205"/>
                  </a:lnTo>
                  <a:lnTo>
                    <a:pt x="44927" y="161888"/>
                  </a:lnTo>
                  <a:lnTo>
                    <a:pt x="45049" y="161560"/>
                  </a:lnTo>
                  <a:lnTo>
                    <a:pt x="45158" y="161232"/>
                  </a:lnTo>
                  <a:lnTo>
                    <a:pt x="45255" y="160903"/>
                  </a:lnTo>
                  <a:lnTo>
                    <a:pt x="45426" y="160283"/>
                  </a:lnTo>
                  <a:lnTo>
                    <a:pt x="45559" y="159736"/>
                  </a:lnTo>
                  <a:lnTo>
                    <a:pt x="45657" y="159298"/>
                  </a:lnTo>
                  <a:lnTo>
                    <a:pt x="45730" y="158909"/>
                  </a:lnTo>
                  <a:lnTo>
                    <a:pt x="41899" y="156306"/>
                  </a:lnTo>
                  <a:lnTo>
                    <a:pt x="38396" y="155479"/>
                  </a:lnTo>
                  <a:lnTo>
                    <a:pt x="38566" y="155309"/>
                  </a:lnTo>
                  <a:lnTo>
                    <a:pt x="38688" y="155139"/>
                  </a:lnTo>
                  <a:lnTo>
                    <a:pt x="38724" y="155066"/>
                  </a:lnTo>
                  <a:lnTo>
                    <a:pt x="38761" y="154980"/>
                  </a:lnTo>
                  <a:lnTo>
                    <a:pt x="38785" y="154920"/>
                  </a:lnTo>
                  <a:lnTo>
                    <a:pt x="38785" y="154847"/>
                  </a:lnTo>
                  <a:lnTo>
                    <a:pt x="38761" y="154664"/>
                  </a:lnTo>
                  <a:lnTo>
                    <a:pt x="38737" y="154506"/>
                  </a:lnTo>
                  <a:lnTo>
                    <a:pt x="38724" y="154384"/>
                  </a:lnTo>
                  <a:lnTo>
                    <a:pt x="38712" y="154287"/>
                  </a:lnTo>
                  <a:lnTo>
                    <a:pt x="38737" y="154190"/>
                  </a:lnTo>
                  <a:lnTo>
                    <a:pt x="38773" y="154080"/>
                  </a:lnTo>
                  <a:lnTo>
                    <a:pt x="38846" y="153959"/>
                  </a:lnTo>
                  <a:lnTo>
                    <a:pt x="38968" y="153813"/>
                  </a:lnTo>
                  <a:lnTo>
                    <a:pt x="39101" y="153643"/>
                  </a:lnTo>
                  <a:lnTo>
                    <a:pt x="39247" y="153448"/>
                  </a:lnTo>
                  <a:lnTo>
                    <a:pt x="39393" y="153217"/>
                  </a:lnTo>
                  <a:lnTo>
                    <a:pt x="39527" y="152998"/>
                  </a:lnTo>
                  <a:lnTo>
                    <a:pt x="39576" y="152876"/>
                  </a:lnTo>
                  <a:lnTo>
                    <a:pt x="39624" y="152767"/>
                  </a:lnTo>
                  <a:lnTo>
                    <a:pt x="39649" y="152657"/>
                  </a:lnTo>
                  <a:lnTo>
                    <a:pt x="39673" y="152560"/>
                  </a:lnTo>
                  <a:lnTo>
                    <a:pt x="39685" y="152451"/>
                  </a:lnTo>
                  <a:lnTo>
                    <a:pt x="39673" y="152366"/>
                  </a:lnTo>
                  <a:lnTo>
                    <a:pt x="39649" y="152280"/>
                  </a:lnTo>
                  <a:lnTo>
                    <a:pt x="39612" y="152208"/>
                  </a:lnTo>
                  <a:lnTo>
                    <a:pt x="39491" y="152074"/>
                  </a:lnTo>
                  <a:lnTo>
                    <a:pt x="39357" y="151940"/>
                  </a:lnTo>
                  <a:lnTo>
                    <a:pt x="39199" y="151782"/>
                  </a:lnTo>
                  <a:lnTo>
                    <a:pt x="39004" y="151575"/>
                  </a:lnTo>
                  <a:lnTo>
                    <a:pt x="38895" y="151441"/>
                  </a:lnTo>
                  <a:lnTo>
                    <a:pt x="38773" y="151295"/>
                  </a:lnTo>
                  <a:lnTo>
                    <a:pt x="38651" y="151113"/>
                  </a:lnTo>
                  <a:lnTo>
                    <a:pt x="38518" y="150906"/>
                  </a:lnTo>
                  <a:lnTo>
                    <a:pt x="38372" y="150675"/>
                  </a:lnTo>
                  <a:lnTo>
                    <a:pt x="38214" y="150395"/>
                  </a:lnTo>
                  <a:lnTo>
                    <a:pt x="38043" y="150091"/>
                  </a:lnTo>
                  <a:lnTo>
                    <a:pt x="37861" y="149739"/>
                  </a:lnTo>
                  <a:lnTo>
                    <a:pt x="37508" y="149033"/>
                  </a:lnTo>
                  <a:lnTo>
                    <a:pt x="37192" y="148401"/>
                  </a:lnTo>
                  <a:lnTo>
                    <a:pt x="36937" y="147841"/>
                  </a:lnTo>
                  <a:lnTo>
                    <a:pt x="36730" y="147367"/>
                  </a:lnTo>
                  <a:lnTo>
                    <a:pt x="36572" y="146966"/>
                  </a:lnTo>
                  <a:lnTo>
                    <a:pt x="36523" y="146795"/>
                  </a:lnTo>
                  <a:lnTo>
                    <a:pt x="36474" y="146637"/>
                  </a:lnTo>
                  <a:lnTo>
                    <a:pt x="36450" y="146504"/>
                  </a:lnTo>
                  <a:lnTo>
                    <a:pt x="36450" y="146394"/>
                  </a:lnTo>
                  <a:lnTo>
                    <a:pt x="36462" y="146309"/>
                  </a:lnTo>
                  <a:lnTo>
                    <a:pt x="36487" y="146236"/>
                  </a:lnTo>
                  <a:lnTo>
                    <a:pt x="36584" y="146066"/>
                  </a:lnTo>
                  <a:lnTo>
                    <a:pt x="36742" y="145859"/>
                  </a:lnTo>
                  <a:lnTo>
                    <a:pt x="36961" y="145604"/>
                  </a:lnTo>
                  <a:lnTo>
                    <a:pt x="37204" y="145324"/>
                  </a:lnTo>
                  <a:lnTo>
                    <a:pt x="37484" y="145044"/>
                  </a:lnTo>
                  <a:lnTo>
                    <a:pt x="37642" y="144910"/>
                  </a:lnTo>
                  <a:lnTo>
                    <a:pt x="37788" y="144789"/>
                  </a:lnTo>
                  <a:lnTo>
                    <a:pt x="37946" y="144679"/>
                  </a:lnTo>
                  <a:lnTo>
                    <a:pt x="38104" y="144570"/>
                  </a:lnTo>
                  <a:lnTo>
                    <a:pt x="38262" y="144485"/>
                  </a:lnTo>
                  <a:lnTo>
                    <a:pt x="38408" y="144400"/>
                  </a:lnTo>
                  <a:lnTo>
                    <a:pt x="38700" y="144266"/>
                  </a:lnTo>
                  <a:lnTo>
                    <a:pt x="38955" y="144132"/>
                  </a:lnTo>
                  <a:lnTo>
                    <a:pt x="39186" y="143998"/>
                  </a:lnTo>
                  <a:lnTo>
                    <a:pt x="39381" y="143901"/>
                  </a:lnTo>
                  <a:lnTo>
                    <a:pt x="39478" y="143864"/>
                  </a:lnTo>
                  <a:lnTo>
                    <a:pt x="39576" y="143828"/>
                  </a:lnTo>
                  <a:lnTo>
                    <a:pt x="39661" y="143816"/>
                  </a:lnTo>
                  <a:lnTo>
                    <a:pt x="39758" y="143828"/>
                  </a:lnTo>
                  <a:lnTo>
                    <a:pt x="39843" y="143840"/>
                  </a:lnTo>
                  <a:lnTo>
                    <a:pt x="39941" y="143877"/>
                  </a:lnTo>
                  <a:lnTo>
                    <a:pt x="40026" y="143937"/>
                  </a:lnTo>
                  <a:lnTo>
                    <a:pt x="40123" y="144023"/>
                  </a:lnTo>
                  <a:lnTo>
                    <a:pt x="40245" y="144132"/>
                  </a:lnTo>
                  <a:lnTo>
                    <a:pt x="40403" y="144254"/>
                  </a:lnTo>
                  <a:lnTo>
                    <a:pt x="40609" y="144400"/>
                  </a:lnTo>
                  <a:lnTo>
                    <a:pt x="40853" y="144558"/>
                  </a:lnTo>
                  <a:lnTo>
                    <a:pt x="41400" y="144898"/>
                  </a:lnTo>
                  <a:lnTo>
                    <a:pt x="42020" y="145263"/>
                  </a:lnTo>
                  <a:lnTo>
                    <a:pt x="42640" y="145616"/>
                  </a:lnTo>
                  <a:lnTo>
                    <a:pt x="43224" y="145932"/>
                  </a:lnTo>
                  <a:lnTo>
                    <a:pt x="43711" y="146187"/>
                  </a:lnTo>
                  <a:lnTo>
                    <a:pt x="44063" y="146370"/>
                  </a:lnTo>
                  <a:lnTo>
                    <a:pt x="44416" y="146528"/>
                  </a:lnTo>
                  <a:lnTo>
                    <a:pt x="44927" y="146759"/>
                  </a:lnTo>
                  <a:lnTo>
                    <a:pt x="45547" y="147051"/>
                  </a:lnTo>
                  <a:lnTo>
                    <a:pt x="46216" y="147355"/>
                  </a:lnTo>
                  <a:lnTo>
                    <a:pt x="46885" y="147635"/>
                  </a:lnTo>
                  <a:lnTo>
                    <a:pt x="47505" y="147878"/>
                  </a:lnTo>
                  <a:lnTo>
                    <a:pt x="47785" y="147975"/>
                  </a:lnTo>
                  <a:lnTo>
                    <a:pt x="48028" y="148060"/>
                  </a:lnTo>
                  <a:lnTo>
                    <a:pt x="48235" y="148109"/>
                  </a:lnTo>
                  <a:lnTo>
                    <a:pt x="48405" y="148121"/>
                  </a:lnTo>
                  <a:lnTo>
                    <a:pt x="48527" y="148133"/>
                  </a:lnTo>
                  <a:lnTo>
                    <a:pt x="48636" y="148145"/>
                  </a:lnTo>
                  <a:lnTo>
                    <a:pt x="48843" y="148182"/>
                  </a:lnTo>
                  <a:lnTo>
                    <a:pt x="49013" y="148231"/>
                  </a:lnTo>
                  <a:lnTo>
                    <a:pt x="49171" y="148267"/>
                  </a:lnTo>
                  <a:lnTo>
                    <a:pt x="49342" y="148267"/>
                  </a:lnTo>
                  <a:lnTo>
                    <a:pt x="49427" y="148243"/>
                  </a:lnTo>
                  <a:lnTo>
                    <a:pt x="49536" y="148206"/>
                  </a:lnTo>
                  <a:lnTo>
                    <a:pt x="49646" y="148158"/>
                  </a:lnTo>
                  <a:lnTo>
                    <a:pt x="49767" y="148085"/>
                  </a:lnTo>
                  <a:lnTo>
                    <a:pt x="49901" y="147987"/>
                  </a:lnTo>
                  <a:lnTo>
                    <a:pt x="50059" y="147854"/>
                  </a:lnTo>
                  <a:lnTo>
                    <a:pt x="50375" y="147598"/>
                  </a:lnTo>
                  <a:lnTo>
                    <a:pt x="50679" y="147379"/>
                  </a:lnTo>
                  <a:lnTo>
                    <a:pt x="50971" y="147197"/>
                  </a:lnTo>
                  <a:lnTo>
                    <a:pt x="51251" y="147027"/>
                  </a:lnTo>
                  <a:lnTo>
                    <a:pt x="51555" y="146881"/>
                  </a:lnTo>
                  <a:lnTo>
                    <a:pt x="51859" y="146735"/>
                  </a:lnTo>
                  <a:lnTo>
                    <a:pt x="52200" y="146589"/>
                  </a:lnTo>
                  <a:lnTo>
                    <a:pt x="52552" y="146443"/>
                  </a:lnTo>
                  <a:lnTo>
                    <a:pt x="52747" y="146382"/>
                  </a:lnTo>
                  <a:lnTo>
                    <a:pt x="52917" y="146321"/>
                  </a:lnTo>
                  <a:lnTo>
                    <a:pt x="53087" y="146285"/>
                  </a:lnTo>
                  <a:lnTo>
                    <a:pt x="53258" y="146248"/>
                  </a:lnTo>
                  <a:lnTo>
                    <a:pt x="53416" y="146236"/>
                  </a:lnTo>
                  <a:lnTo>
                    <a:pt x="53562" y="146224"/>
                  </a:lnTo>
                  <a:lnTo>
                    <a:pt x="53708" y="146224"/>
                  </a:lnTo>
                  <a:lnTo>
                    <a:pt x="53842" y="146236"/>
                  </a:lnTo>
                  <a:lnTo>
                    <a:pt x="53963" y="146248"/>
                  </a:lnTo>
                  <a:lnTo>
                    <a:pt x="54085" y="146272"/>
                  </a:lnTo>
                  <a:lnTo>
                    <a:pt x="54194" y="146309"/>
                  </a:lnTo>
                  <a:lnTo>
                    <a:pt x="54292" y="146345"/>
                  </a:lnTo>
                  <a:lnTo>
                    <a:pt x="54377" y="146382"/>
                  </a:lnTo>
                  <a:lnTo>
                    <a:pt x="54462" y="146431"/>
                  </a:lnTo>
                  <a:lnTo>
                    <a:pt x="54535" y="146479"/>
                  </a:lnTo>
                  <a:lnTo>
                    <a:pt x="54596" y="146528"/>
                  </a:lnTo>
                  <a:lnTo>
                    <a:pt x="54729" y="146650"/>
                  </a:lnTo>
                  <a:lnTo>
                    <a:pt x="54887" y="146820"/>
                  </a:lnTo>
                  <a:lnTo>
                    <a:pt x="55240" y="147221"/>
                  </a:lnTo>
                  <a:lnTo>
                    <a:pt x="55812" y="147890"/>
                  </a:lnTo>
                  <a:lnTo>
                    <a:pt x="55739" y="147732"/>
                  </a:lnTo>
                  <a:lnTo>
                    <a:pt x="55617" y="147477"/>
                  </a:lnTo>
                  <a:lnTo>
                    <a:pt x="55435" y="147172"/>
                  </a:lnTo>
                  <a:lnTo>
                    <a:pt x="55325" y="147002"/>
                  </a:lnTo>
                  <a:lnTo>
                    <a:pt x="55204" y="146832"/>
                  </a:lnTo>
                  <a:lnTo>
                    <a:pt x="55070" y="146674"/>
                  </a:lnTo>
                  <a:lnTo>
                    <a:pt x="54924" y="146504"/>
                  </a:lnTo>
                  <a:lnTo>
                    <a:pt x="54766" y="146358"/>
                  </a:lnTo>
                  <a:lnTo>
                    <a:pt x="54596" y="146224"/>
                  </a:lnTo>
                  <a:lnTo>
                    <a:pt x="54413" y="146102"/>
                  </a:lnTo>
                  <a:lnTo>
                    <a:pt x="54219" y="146005"/>
                  </a:lnTo>
                  <a:lnTo>
                    <a:pt x="54121" y="145956"/>
                  </a:lnTo>
                  <a:lnTo>
                    <a:pt x="54024" y="145932"/>
                  </a:lnTo>
                  <a:lnTo>
                    <a:pt x="53915" y="145895"/>
                  </a:lnTo>
                  <a:lnTo>
                    <a:pt x="53805" y="145883"/>
                  </a:lnTo>
                  <a:lnTo>
                    <a:pt x="53562" y="145859"/>
                  </a:lnTo>
                  <a:lnTo>
                    <a:pt x="53306" y="145859"/>
                  </a:lnTo>
                  <a:lnTo>
                    <a:pt x="53027" y="145871"/>
                  </a:lnTo>
                  <a:lnTo>
                    <a:pt x="52759" y="145908"/>
                  </a:lnTo>
                  <a:lnTo>
                    <a:pt x="52479" y="145956"/>
                  </a:lnTo>
                  <a:lnTo>
                    <a:pt x="52200" y="146017"/>
                  </a:lnTo>
                  <a:lnTo>
                    <a:pt x="51920" y="146090"/>
                  </a:lnTo>
                  <a:lnTo>
                    <a:pt x="51652" y="146175"/>
                  </a:lnTo>
                  <a:lnTo>
                    <a:pt x="51385" y="146260"/>
                  </a:lnTo>
                  <a:lnTo>
                    <a:pt x="51129" y="146358"/>
                  </a:lnTo>
                  <a:lnTo>
                    <a:pt x="50898" y="146467"/>
                  </a:lnTo>
                  <a:lnTo>
                    <a:pt x="50679" y="146577"/>
                  </a:lnTo>
                  <a:lnTo>
                    <a:pt x="50485" y="146686"/>
                  </a:lnTo>
                  <a:lnTo>
                    <a:pt x="50315" y="146795"/>
                  </a:lnTo>
                  <a:lnTo>
                    <a:pt x="50169" y="146905"/>
                  </a:lnTo>
                  <a:lnTo>
                    <a:pt x="50059" y="147014"/>
                  </a:lnTo>
                  <a:lnTo>
                    <a:pt x="49865" y="147197"/>
                  </a:lnTo>
                  <a:lnTo>
                    <a:pt x="49694" y="147331"/>
                  </a:lnTo>
                  <a:lnTo>
                    <a:pt x="49548" y="147428"/>
                  </a:lnTo>
                  <a:lnTo>
                    <a:pt x="49402" y="147501"/>
                  </a:lnTo>
                  <a:lnTo>
                    <a:pt x="49269" y="147525"/>
                  </a:lnTo>
                  <a:lnTo>
                    <a:pt x="49135" y="147537"/>
                  </a:lnTo>
                  <a:lnTo>
                    <a:pt x="49001" y="147513"/>
                  </a:lnTo>
                  <a:lnTo>
                    <a:pt x="48855" y="147489"/>
                  </a:lnTo>
                  <a:lnTo>
                    <a:pt x="48551" y="147404"/>
                  </a:lnTo>
                  <a:lnTo>
                    <a:pt x="47992" y="147209"/>
                  </a:lnTo>
                  <a:lnTo>
                    <a:pt x="47250" y="146929"/>
                  </a:lnTo>
                  <a:lnTo>
                    <a:pt x="46362" y="146589"/>
                  </a:lnTo>
                  <a:lnTo>
                    <a:pt x="45900" y="146394"/>
                  </a:lnTo>
                  <a:lnTo>
                    <a:pt x="45426" y="146187"/>
                  </a:lnTo>
                  <a:lnTo>
                    <a:pt x="44951" y="145968"/>
                  </a:lnTo>
                  <a:lnTo>
                    <a:pt x="44477" y="145750"/>
                  </a:lnTo>
                  <a:lnTo>
                    <a:pt x="44027" y="145518"/>
                  </a:lnTo>
                  <a:lnTo>
                    <a:pt x="43601" y="145287"/>
                  </a:lnTo>
                  <a:lnTo>
                    <a:pt x="43212" y="145056"/>
                  </a:lnTo>
                  <a:lnTo>
                    <a:pt x="42859" y="144825"/>
                  </a:lnTo>
                  <a:lnTo>
                    <a:pt x="42178" y="144327"/>
                  </a:lnTo>
                  <a:lnTo>
                    <a:pt x="41449" y="143804"/>
                  </a:lnTo>
                  <a:lnTo>
                    <a:pt x="40707" y="143256"/>
                  </a:lnTo>
                  <a:lnTo>
                    <a:pt x="39989" y="142721"/>
                  </a:lnTo>
                  <a:lnTo>
                    <a:pt x="39320" y="142198"/>
                  </a:lnTo>
                  <a:lnTo>
                    <a:pt x="38712" y="141724"/>
                  </a:lnTo>
                  <a:lnTo>
                    <a:pt x="38226" y="141310"/>
                  </a:lnTo>
                  <a:lnTo>
                    <a:pt x="37861" y="140982"/>
                  </a:lnTo>
                  <a:lnTo>
                    <a:pt x="37727" y="140848"/>
                  </a:lnTo>
                  <a:lnTo>
                    <a:pt x="37605" y="140690"/>
                  </a:lnTo>
                  <a:lnTo>
                    <a:pt x="37484" y="140544"/>
                  </a:lnTo>
                  <a:lnTo>
                    <a:pt x="37387" y="140374"/>
                  </a:lnTo>
                  <a:lnTo>
                    <a:pt x="37289" y="140216"/>
                  </a:lnTo>
                  <a:lnTo>
                    <a:pt x="37204" y="140046"/>
                  </a:lnTo>
                  <a:lnTo>
                    <a:pt x="37131" y="139875"/>
                  </a:lnTo>
                  <a:lnTo>
                    <a:pt x="37070" y="139705"/>
                  </a:lnTo>
                  <a:lnTo>
                    <a:pt x="37022" y="139547"/>
                  </a:lnTo>
                  <a:lnTo>
                    <a:pt x="36985" y="139377"/>
                  </a:lnTo>
                  <a:lnTo>
                    <a:pt x="36961" y="139219"/>
                  </a:lnTo>
                  <a:lnTo>
                    <a:pt x="36961" y="139060"/>
                  </a:lnTo>
                  <a:lnTo>
                    <a:pt x="36973" y="138915"/>
                  </a:lnTo>
                  <a:lnTo>
                    <a:pt x="36997" y="138769"/>
                  </a:lnTo>
                  <a:lnTo>
                    <a:pt x="37034" y="138635"/>
                  </a:lnTo>
                  <a:lnTo>
                    <a:pt x="37095" y="138513"/>
                  </a:lnTo>
                  <a:lnTo>
                    <a:pt x="37228" y="138270"/>
                  </a:lnTo>
                  <a:lnTo>
                    <a:pt x="37387" y="138027"/>
                  </a:lnTo>
                  <a:lnTo>
                    <a:pt x="37569" y="137747"/>
                  </a:lnTo>
                  <a:lnTo>
                    <a:pt x="37776" y="137431"/>
                  </a:lnTo>
                  <a:lnTo>
                    <a:pt x="37995" y="137054"/>
                  </a:lnTo>
                  <a:lnTo>
                    <a:pt x="38250" y="136604"/>
                  </a:lnTo>
                  <a:lnTo>
                    <a:pt x="38518" y="136069"/>
                  </a:lnTo>
                  <a:lnTo>
                    <a:pt x="38651" y="135765"/>
                  </a:lnTo>
                  <a:lnTo>
                    <a:pt x="38797" y="135424"/>
                  </a:lnTo>
                  <a:lnTo>
                    <a:pt x="40196" y="132019"/>
                  </a:lnTo>
                  <a:lnTo>
                    <a:pt x="40743" y="130681"/>
                  </a:lnTo>
                  <a:lnTo>
                    <a:pt x="41278" y="129392"/>
                  </a:lnTo>
                  <a:lnTo>
                    <a:pt x="41436" y="129051"/>
                  </a:lnTo>
                  <a:lnTo>
                    <a:pt x="41607" y="128735"/>
                  </a:lnTo>
                  <a:lnTo>
                    <a:pt x="41777" y="128431"/>
                  </a:lnTo>
                  <a:lnTo>
                    <a:pt x="41959" y="128151"/>
                  </a:lnTo>
                  <a:lnTo>
                    <a:pt x="42142" y="127896"/>
                  </a:lnTo>
                  <a:lnTo>
                    <a:pt x="42324" y="127653"/>
                  </a:lnTo>
                  <a:lnTo>
                    <a:pt x="42519" y="127421"/>
                  </a:lnTo>
                  <a:lnTo>
                    <a:pt x="42701" y="127203"/>
                  </a:lnTo>
                  <a:lnTo>
                    <a:pt x="43066" y="126801"/>
                  </a:lnTo>
                  <a:lnTo>
                    <a:pt x="43419" y="126424"/>
                  </a:lnTo>
                  <a:lnTo>
                    <a:pt x="43577" y="126242"/>
                  </a:lnTo>
                  <a:lnTo>
                    <a:pt x="43723" y="126059"/>
                  </a:lnTo>
                  <a:lnTo>
                    <a:pt x="43857" y="125877"/>
                  </a:lnTo>
                  <a:lnTo>
                    <a:pt x="43990" y="125695"/>
                  </a:lnTo>
                  <a:lnTo>
                    <a:pt x="44112" y="125512"/>
                  </a:lnTo>
                  <a:lnTo>
                    <a:pt x="44258" y="125354"/>
                  </a:lnTo>
                  <a:lnTo>
                    <a:pt x="44404" y="125208"/>
                  </a:lnTo>
                  <a:lnTo>
                    <a:pt x="44562" y="125062"/>
                  </a:lnTo>
                  <a:lnTo>
                    <a:pt x="44732" y="124940"/>
                  </a:lnTo>
                  <a:lnTo>
                    <a:pt x="44915" y="124819"/>
                  </a:lnTo>
                  <a:lnTo>
                    <a:pt x="45292" y="124588"/>
                  </a:lnTo>
                  <a:lnTo>
                    <a:pt x="45681" y="124357"/>
                  </a:lnTo>
                  <a:lnTo>
                    <a:pt x="46082" y="124113"/>
                  </a:lnTo>
                  <a:lnTo>
                    <a:pt x="46289" y="123968"/>
                  </a:lnTo>
                  <a:lnTo>
                    <a:pt x="46496" y="123822"/>
                  </a:lnTo>
                  <a:lnTo>
                    <a:pt x="46690" y="123663"/>
                  </a:lnTo>
                  <a:lnTo>
                    <a:pt x="46897" y="123481"/>
                  </a:lnTo>
                  <a:lnTo>
                    <a:pt x="47080" y="123311"/>
                  </a:lnTo>
                  <a:lnTo>
                    <a:pt x="47262" y="123165"/>
                  </a:lnTo>
                  <a:lnTo>
                    <a:pt x="47420" y="123043"/>
                  </a:lnTo>
                  <a:lnTo>
                    <a:pt x="47578" y="122934"/>
                  </a:lnTo>
                  <a:lnTo>
                    <a:pt x="47724" y="122836"/>
                  </a:lnTo>
                  <a:lnTo>
                    <a:pt x="47858" y="122763"/>
                  </a:lnTo>
                  <a:lnTo>
                    <a:pt x="47992" y="122703"/>
                  </a:lnTo>
                  <a:lnTo>
                    <a:pt x="48113" y="122654"/>
                  </a:lnTo>
                  <a:lnTo>
                    <a:pt x="48235" y="122618"/>
                  </a:lnTo>
                  <a:lnTo>
                    <a:pt x="48357" y="122581"/>
                  </a:lnTo>
                  <a:lnTo>
                    <a:pt x="48588" y="122545"/>
                  </a:lnTo>
                  <a:lnTo>
                    <a:pt x="49098" y="122472"/>
                  </a:lnTo>
                  <a:lnTo>
                    <a:pt x="49244" y="122472"/>
                  </a:lnTo>
                  <a:lnTo>
                    <a:pt x="49390" y="122484"/>
                  </a:lnTo>
                  <a:lnTo>
                    <a:pt x="49536" y="122532"/>
                  </a:lnTo>
                  <a:lnTo>
                    <a:pt x="49694" y="122605"/>
                  </a:lnTo>
                  <a:lnTo>
                    <a:pt x="49852" y="122691"/>
                  </a:lnTo>
                  <a:lnTo>
                    <a:pt x="49998" y="122800"/>
                  </a:lnTo>
                  <a:lnTo>
                    <a:pt x="50144" y="122922"/>
                  </a:lnTo>
                  <a:lnTo>
                    <a:pt x="50278" y="123068"/>
                  </a:lnTo>
                  <a:lnTo>
                    <a:pt x="50412" y="123226"/>
                  </a:lnTo>
                  <a:lnTo>
                    <a:pt x="50521" y="123396"/>
                  </a:lnTo>
                  <a:lnTo>
                    <a:pt x="50619" y="123566"/>
                  </a:lnTo>
                  <a:lnTo>
                    <a:pt x="50704" y="123761"/>
                  </a:lnTo>
                  <a:lnTo>
                    <a:pt x="50777" y="123955"/>
                  </a:lnTo>
                  <a:lnTo>
                    <a:pt x="50813" y="124162"/>
                  </a:lnTo>
                  <a:lnTo>
                    <a:pt x="50838" y="124369"/>
                  </a:lnTo>
                  <a:lnTo>
                    <a:pt x="50825" y="124576"/>
                  </a:lnTo>
                  <a:lnTo>
                    <a:pt x="50801" y="124795"/>
                  </a:lnTo>
                  <a:lnTo>
                    <a:pt x="50765" y="124989"/>
                  </a:lnTo>
                  <a:lnTo>
                    <a:pt x="50716" y="125184"/>
                  </a:lnTo>
                  <a:lnTo>
                    <a:pt x="50655" y="125378"/>
                  </a:lnTo>
                  <a:lnTo>
                    <a:pt x="50534" y="125743"/>
                  </a:lnTo>
                  <a:lnTo>
                    <a:pt x="50412" y="126072"/>
                  </a:lnTo>
                  <a:lnTo>
                    <a:pt x="50315" y="126388"/>
                  </a:lnTo>
                  <a:lnTo>
                    <a:pt x="50278" y="126522"/>
                  </a:lnTo>
                  <a:lnTo>
                    <a:pt x="50254" y="126667"/>
                  </a:lnTo>
                  <a:lnTo>
                    <a:pt x="50242" y="126801"/>
                  </a:lnTo>
                  <a:lnTo>
                    <a:pt x="50254" y="126923"/>
                  </a:lnTo>
                  <a:lnTo>
                    <a:pt x="50278" y="127044"/>
                  </a:lnTo>
                  <a:lnTo>
                    <a:pt x="50327" y="127154"/>
                  </a:lnTo>
                  <a:lnTo>
                    <a:pt x="50448" y="127349"/>
                  </a:lnTo>
                  <a:lnTo>
                    <a:pt x="50546" y="127519"/>
                  </a:lnTo>
                  <a:lnTo>
                    <a:pt x="50606" y="127665"/>
                  </a:lnTo>
                  <a:lnTo>
                    <a:pt x="50655" y="127786"/>
                  </a:lnTo>
                  <a:lnTo>
                    <a:pt x="50655" y="127908"/>
                  </a:lnTo>
                  <a:lnTo>
                    <a:pt x="50655" y="127957"/>
                  </a:lnTo>
                  <a:lnTo>
                    <a:pt x="50643" y="128017"/>
                  </a:lnTo>
                  <a:lnTo>
                    <a:pt x="50594" y="128127"/>
                  </a:lnTo>
                  <a:lnTo>
                    <a:pt x="50509" y="128249"/>
                  </a:lnTo>
                  <a:lnTo>
                    <a:pt x="50448" y="128309"/>
                  </a:lnTo>
                  <a:lnTo>
                    <a:pt x="50351" y="128394"/>
                  </a:lnTo>
                  <a:lnTo>
                    <a:pt x="50071" y="128565"/>
                  </a:lnTo>
                  <a:lnTo>
                    <a:pt x="49694" y="128771"/>
                  </a:lnTo>
                  <a:lnTo>
                    <a:pt x="49257" y="129015"/>
                  </a:lnTo>
                  <a:lnTo>
                    <a:pt x="48211" y="129538"/>
                  </a:lnTo>
                  <a:lnTo>
                    <a:pt x="47092" y="130097"/>
                  </a:lnTo>
                  <a:lnTo>
                    <a:pt x="46812" y="130243"/>
                  </a:lnTo>
                  <a:lnTo>
                    <a:pt x="46544" y="130401"/>
                  </a:lnTo>
                  <a:lnTo>
                    <a:pt x="45997" y="130730"/>
                  </a:lnTo>
                  <a:lnTo>
                    <a:pt x="45498" y="131058"/>
                  </a:lnTo>
                  <a:lnTo>
                    <a:pt x="45036" y="131374"/>
                  </a:lnTo>
                  <a:lnTo>
                    <a:pt x="44647" y="131654"/>
                  </a:lnTo>
                  <a:lnTo>
                    <a:pt x="44343" y="131885"/>
                  </a:lnTo>
                  <a:lnTo>
                    <a:pt x="44076" y="132080"/>
                  </a:lnTo>
                  <a:lnTo>
                    <a:pt x="44136" y="132189"/>
                  </a:lnTo>
                  <a:lnTo>
                    <a:pt x="44197" y="132323"/>
                  </a:lnTo>
                  <a:lnTo>
                    <a:pt x="44246" y="132481"/>
                  </a:lnTo>
                  <a:lnTo>
                    <a:pt x="44307" y="132675"/>
                  </a:lnTo>
                  <a:lnTo>
                    <a:pt x="44331" y="132894"/>
                  </a:lnTo>
                  <a:lnTo>
                    <a:pt x="44343" y="133016"/>
                  </a:lnTo>
                  <a:lnTo>
                    <a:pt x="44331" y="133138"/>
                  </a:lnTo>
                  <a:lnTo>
                    <a:pt x="44319" y="133259"/>
                  </a:lnTo>
                  <a:lnTo>
                    <a:pt x="44294" y="133381"/>
                  </a:lnTo>
                  <a:lnTo>
                    <a:pt x="44270" y="133442"/>
                  </a:lnTo>
                  <a:lnTo>
                    <a:pt x="44246" y="133490"/>
                  </a:lnTo>
                  <a:lnTo>
                    <a:pt x="44197" y="133551"/>
                  </a:lnTo>
                  <a:lnTo>
                    <a:pt x="44136" y="133588"/>
                  </a:lnTo>
                  <a:lnTo>
                    <a:pt x="44063" y="133636"/>
                  </a:lnTo>
                  <a:lnTo>
                    <a:pt x="43978" y="133673"/>
                  </a:lnTo>
                  <a:lnTo>
                    <a:pt x="43796" y="133746"/>
                  </a:lnTo>
                  <a:lnTo>
                    <a:pt x="43589" y="133794"/>
                  </a:lnTo>
                  <a:lnTo>
                    <a:pt x="43346" y="133831"/>
                  </a:lnTo>
                  <a:lnTo>
                    <a:pt x="43103" y="133867"/>
                  </a:lnTo>
                  <a:lnTo>
                    <a:pt x="42859" y="133879"/>
                  </a:lnTo>
                  <a:lnTo>
                    <a:pt x="42361" y="133904"/>
                  </a:lnTo>
                  <a:lnTo>
                    <a:pt x="41947" y="133904"/>
                  </a:lnTo>
                  <a:lnTo>
                    <a:pt x="41534" y="133892"/>
                  </a:lnTo>
                  <a:lnTo>
                    <a:pt x="41534" y="133892"/>
                  </a:lnTo>
                  <a:lnTo>
                    <a:pt x="42020" y="133916"/>
                  </a:lnTo>
                  <a:lnTo>
                    <a:pt x="42531" y="133916"/>
                  </a:lnTo>
                  <a:lnTo>
                    <a:pt x="43115" y="133904"/>
                  </a:lnTo>
                  <a:lnTo>
                    <a:pt x="43407" y="133892"/>
                  </a:lnTo>
                  <a:lnTo>
                    <a:pt x="43686" y="133855"/>
                  </a:lnTo>
                  <a:lnTo>
                    <a:pt x="43954" y="133819"/>
                  </a:lnTo>
                  <a:lnTo>
                    <a:pt x="44197" y="133770"/>
                  </a:lnTo>
                  <a:lnTo>
                    <a:pt x="44404" y="133697"/>
                  </a:lnTo>
                  <a:lnTo>
                    <a:pt x="44489" y="133661"/>
                  </a:lnTo>
                  <a:lnTo>
                    <a:pt x="44562" y="133624"/>
                  </a:lnTo>
                  <a:lnTo>
                    <a:pt x="44623" y="133575"/>
                  </a:lnTo>
                  <a:lnTo>
                    <a:pt x="44659" y="133515"/>
                  </a:lnTo>
                  <a:lnTo>
                    <a:pt x="44696" y="133454"/>
                  </a:lnTo>
                  <a:lnTo>
                    <a:pt x="44708" y="133393"/>
                  </a:lnTo>
                  <a:lnTo>
                    <a:pt x="44708" y="133138"/>
                  </a:lnTo>
                  <a:lnTo>
                    <a:pt x="44696" y="132907"/>
                  </a:lnTo>
                  <a:lnTo>
                    <a:pt x="44696" y="132688"/>
                  </a:lnTo>
                  <a:lnTo>
                    <a:pt x="44708" y="132481"/>
                  </a:lnTo>
                  <a:lnTo>
                    <a:pt x="44732" y="132384"/>
                  </a:lnTo>
                  <a:lnTo>
                    <a:pt x="44757" y="132286"/>
                  </a:lnTo>
                  <a:lnTo>
                    <a:pt x="44793" y="132189"/>
                  </a:lnTo>
                  <a:lnTo>
                    <a:pt x="44842" y="132104"/>
                  </a:lnTo>
                  <a:lnTo>
                    <a:pt x="44915" y="132007"/>
                  </a:lnTo>
                  <a:lnTo>
                    <a:pt x="45000" y="131909"/>
                  </a:lnTo>
                  <a:lnTo>
                    <a:pt x="45097" y="131812"/>
                  </a:lnTo>
                  <a:lnTo>
                    <a:pt x="45219" y="131715"/>
                  </a:lnTo>
                  <a:lnTo>
                    <a:pt x="45571" y="131484"/>
                  </a:lnTo>
                  <a:lnTo>
                    <a:pt x="46082" y="131155"/>
                  </a:lnTo>
                  <a:lnTo>
                    <a:pt x="46703" y="130790"/>
                  </a:lnTo>
                  <a:lnTo>
                    <a:pt x="47371" y="130389"/>
                  </a:lnTo>
                  <a:lnTo>
                    <a:pt x="48052" y="130000"/>
                  </a:lnTo>
                  <a:lnTo>
                    <a:pt x="48709" y="129659"/>
                  </a:lnTo>
                  <a:lnTo>
                    <a:pt x="49013" y="129501"/>
                  </a:lnTo>
                  <a:lnTo>
                    <a:pt x="49281" y="129380"/>
                  </a:lnTo>
                  <a:lnTo>
                    <a:pt x="49536" y="129270"/>
                  </a:lnTo>
                  <a:lnTo>
                    <a:pt x="49743" y="129197"/>
                  </a:lnTo>
                  <a:lnTo>
                    <a:pt x="49925" y="129148"/>
                  </a:lnTo>
                  <a:lnTo>
                    <a:pt x="50108" y="129100"/>
                  </a:lnTo>
                  <a:lnTo>
                    <a:pt x="50290" y="129076"/>
                  </a:lnTo>
                  <a:lnTo>
                    <a:pt x="50473" y="129051"/>
                  </a:lnTo>
                  <a:lnTo>
                    <a:pt x="50813" y="129015"/>
                  </a:lnTo>
                  <a:lnTo>
                    <a:pt x="51117" y="128990"/>
                  </a:lnTo>
                  <a:lnTo>
                    <a:pt x="51385" y="128966"/>
                  </a:lnTo>
                  <a:lnTo>
                    <a:pt x="51506" y="128930"/>
                  </a:lnTo>
                  <a:lnTo>
                    <a:pt x="51616" y="128905"/>
                  </a:lnTo>
                  <a:lnTo>
                    <a:pt x="51701" y="128857"/>
                  </a:lnTo>
                  <a:lnTo>
                    <a:pt x="51774" y="128796"/>
                  </a:lnTo>
                  <a:lnTo>
                    <a:pt x="51835" y="128723"/>
                  </a:lnTo>
                  <a:lnTo>
                    <a:pt x="51871" y="128638"/>
                  </a:lnTo>
                  <a:lnTo>
                    <a:pt x="51932" y="128431"/>
                  </a:lnTo>
                  <a:lnTo>
                    <a:pt x="51981" y="128236"/>
                  </a:lnTo>
                  <a:lnTo>
                    <a:pt x="52090" y="127811"/>
                  </a:lnTo>
                  <a:lnTo>
                    <a:pt x="52151" y="127580"/>
                  </a:lnTo>
                  <a:lnTo>
                    <a:pt x="52236" y="127324"/>
                  </a:lnTo>
                  <a:lnTo>
                    <a:pt x="52333" y="127057"/>
                  </a:lnTo>
                  <a:lnTo>
                    <a:pt x="52467" y="126777"/>
                  </a:lnTo>
                  <a:lnTo>
                    <a:pt x="52613" y="126436"/>
                  </a:lnTo>
                  <a:lnTo>
                    <a:pt x="52759" y="126035"/>
                  </a:lnTo>
                  <a:lnTo>
                    <a:pt x="53112" y="125111"/>
                  </a:lnTo>
                  <a:lnTo>
                    <a:pt x="53294" y="124612"/>
                  </a:lnTo>
                  <a:lnTo>
                    <a:pt x="53501" y="124113"/>
                  </a:lnTo>
                  <a:lnTo>
                    <a:pt x="53708" y="123639"/>
                  </a:lnTo>
                  <a:lnTo>
                    <a:pt x="53817" y="123420"/>
                  </a:lnTo>
                  <a:lnTo>
                    <a:pt x="53939" y="123201"/>
                  </a:lnTo>
                  <a:lnTo>
                    <a:pt x="54146" y="122836"/>
                  </a:lnTo>
                  <a:lnTo>
                    <a:pt x="54328" y="122545"/>
                  </a:lnTo>
                  <a:lnTo>
                    <a:pt x="54486" y="122326"/>
                  </a:lnTo>
                  <a:lnTo>
                    <a:pt x="54620" y="122119"/>
                  </a:lnTo>
                  <a:lnTo>
                    <a:pt x="54754" y="121924"/>
                  </a:lnTo>
                  <a:lnTo>
                    <a:pt x="54887" y="121718"/>
                  </a:lnTo>
                  <a:lnTo>
                    <a:pt x="55033" y="121462"/>
                  </a:lnTo>
                  <a:lnTo>
                    <a:pt x="55179" y="121122"/>
                  </a:lnTo>
                  <a:lnTo>
                    <a:pt x="55277" y="120951"/>
                  </a:lnTo>
                  <a:lnTo>
                    <a:pt x="55386" y="120769"/>
                  </a:lnTo>
                  <a:lnTo>
                    <a:pt x="55508" y="120599"/>
                  </a:lnTo>
                  <a:lnTo>
                    <a:pt x="55629" y="120428"/>
                  </a:lnTo>
                  <a:lnTo>
                    <a:pt x="55775" y="120282"/>
                  </a:lnTo>
                  <a:lnTo>
                    <a:pt x="55933" y="120124"/>
                  </a:lnTo>
                  <a:lnTo>
                    <a:pt x="56091" y="119991"/>
                  </a:lnTo>
                  <a:lnTo>
                    <a:pt x="56250" y="119857"/>
                  </a:lnTo>
                  <a:lnTo>
                    <a:pt x="56420" y="119735"/>
                  </a:lnTo>
                  <a:lnTo>
                    <a:pt x="56578" y="119614"/>
                  </a:lnTo>
                  <a:lnTo>
                    <a:pt x="56748" y="119516"/>
                  </a:lnTo>
                  <a:lnTo>
                    <a:pt x="56918" y="119431"/>
                  </a:lnTo>
                  <a:lnTo>
                    <a:pt x="57077" y="119346"/>
                  </a:lnTo>
                  <a:lnTo>
                    <a:pt x="57235" y="119285"/>
                  </a:lnTo>
                  <a:lnTo>
                    <a:pt x="57381" y="119237"/>
                  </a:lnTo>
                  <a:lnTo>
                    <a:pt x="57527" y="119200"/>
                  </a:lnTo>
                  <a:lnTo>
                    <a:pt x="57794" y="119151"/>
                  </a:lnTo>
                  <a:lnTo>
                    <a:pt x="58062" y="119078"/>
                  </a:lnTo>
                  <a:lnTo>
                    <a:pt x="58573" y="118945"/>
                  </a:lnTo>
                  <a:lnTo>
                    <a:pt x="58791" y="118896"/>
                  </a:lnTo>
                  <a:lnTo>
                    <a:pt x="58998" y="118860"/>
                  </a:lnTo>
                  <a:lnTo>
                    <a:pt x="59181" y="118835"/>
                  </a:lnTo>
                  <a:lnTo>
                    <a:pt x="59327" y="118835"/>
                  </a:lnTo>
                  <a:lnTo>
                    <a:pt x="59448" y="118872"/>
                  </a:lnTo>
                  <a:lnTo>
                    <a:pt x="59582" y="118932"/>
                  </a:lnTo>
                  <a:lnTo>
                    <a:pt x="59691" y="119018"/>
                  </a:lnTo>
                  <a:lnTo>
                    <a:pt x="59801" y="119139"/>
                  </a:lnTo>
                  <a:lnTo>
                    <a:pt x="59910" y="119285"/>
                  </a:lnTo>
                  <a:lnTo>
                    <a:pt x="59995" y="119480"/>
                  </a:lnTo>
                  <a:lnTo>
                    <a:pt x="60081" y="119723"/>
                  </a:lnTo>
                  <a:lnTo>
                    <a:pt x="60154" y="120003"/>
                  </a:lnTo>
                  <a:lnTo>
                    <a:pt x="60190" y="120149"/>
                  </a:lnTo>
                  <a:lnTo>
                    <a:pt x="60239" y="120319"/>
                  </a:lnTo>
                  <a:lnTo>
                    <a:pt x="60312" y="120489"/>
                  </a:lnTo>
                  <a:lnTo>
                    <a:pt x="60385" y="120672"/>
                  </a:lnTo>
                  <a:lnTo>
                    <a:pt x="60567" y="121061"/>
                  </a:lnTo>
                  <a:lnTo>
                    <a:pt x="60786" y="121450"/>
                  </a:lnTo>
                  <a:lnTo>
                    <a:pt x="61017" y="121827"/>
                  </a:lnTo>
                  <a:lnTo>
                    <a:pt x="61248" y="122192"/>
                  </a:lnTo>
                  <a:lnTo>
                    <a:pt x="61467" y="122520"/>
                  </a:lnTo>
                  <a:lnTo>
                    <a:pt x="61674" y="122800"/>
                  </a:lnTo>
                  <a:lnTo>
                    <a:pt x="61856" y="123019"/>
                  </a:lnTo>
                  <a:lnTo>
                    <a:pt x="62014" y="123177"/>
                  </a:lnTo>
                  <a:lnTo>
                    <a:pt x="62124" y="123299"/>
                  </a:lnTo>
                  <a:lnTo>
                    <a:pt x="62160" y="123347"/>
                  </a:lnTo>
                  <a:lnTo>
                    <a:pt x="62185" y="123396"/>
                  </a:lnTo>
                  <a:lnTo>
                    <a:pt x="62197" y="123445"/>
                  </a:lnTo>
                  <a:lnTo>
                    <a:pt x="62197" y="123493"/>
                  </a:lnTo>
                  <a:lnTo>
                    <a:pt x="62185" y="123554"/>
                  </a:lnTo>
                  <a:lnTo>
                    <a:pt x="62160" y="123627"/>
                  </a:lnTo>
                  <a:lnTo>
                    <a:pt x="62063" y="123797"/>
                  </a:lnTo>
                  <a:lnTo>
                    <a:pt x="61893" y="124028"/>
                  </a:lnTo>
                  <a:lnTo>
                    <a:pt x="61491" y="124612"/>
                  </a:lnTo>
                  <a:lnTo>
                    <a:pt x="61285" y="124916"/>
                  </a:lnTo>
                  <a:lnTo>
                    <a:pt x="61078" y="125196"/>
                  </a:lnTo>
                  <a:lnTo>
                    <a:pt x="60871" y="125488"/>
                  </a:lnTo>
                  <a:lnTo>
                    <a:pt x="60640" y="125755"/>
                  </a:lnTo>
                  <a:lnTo>
                    <a:pt x="60397" y="126023"/>
                  </a:lnTo>
                  <a:lnTo>
                    <a:pt x="60263" y="126144"/>
                  </a:lnTo>
                  <a:lnTo>
                    <a:pt x="60129" y="126254"/>
                  </a:lnTo>
                  <a:lnTo>
                    <a:pt x="59643" y="126667"/>
                  </a:lnTo>
                  <a:lnTo>
                    <a:pt x="59448" y="126826"/>
                  </a:lnTo>
                  <a:lnTo>
                    <a:pt x="59266" y="126959"/>
                  </a:lnTo>
                  <a:lnTo>
                    <a:pt x="59095" y="127069"/>
                  </a:lnTo>
                  <a:lnTo>
                    <a:pt x="58937" y="127178"/>
                  </a:lnTo>
                  <a:lnTo>
                    <a:pt x="58767" y="127263"/>
                  </a:lnTo>
                  <a:lnTo>
                    <a:pt x="58585" y="127336"/>
                  </a:lnTo>
                  <a:lnTo>
                    <a:pt x="58402" y="127421"/>
                  </a:lnTo>
                  <a:lnTo>
                    <a:pt x="58232" y="127507"/>
                  </a:lnTo>
                  <a:lnTo>
                    <a:pt x="58086" y="127604"/>
                  </a:lnTo>
                  <a:lnTo>
                    <a:pt x="57952" y="127713"/>
                  </a:lnTo>
                  <a:lnTo>
                    <a:pt x="57843" y="127823"/>
                  </a:lnTo>
                  <a:lnTo>
                    <a:pt x="57758" y="127944"/>
                  </a:lnTo>
                  <a:lnTo>
                    <a:pt x="57697" y="128078"/>
                  </a:lnTo>
                  <a:lnTo>
                    <a:pt x="57673" y="128212"/>
                  </a:lnTo>
                  <a:lnTo>
                    <a:pt x="57527" y="128942"/>
                  </a:lnTo>
                  <a:lnTo>
                    <a:pt x="57271" y="130170"/>
                  </a:lnTo>
                  <a:lnTo>
                    <a:pt x="56906" y="131848"/>
                  </a:lnTo>
                  <a:lnTo>
                    <a:pt x="56906" y="131848"/>
                  </a:lnTo>
                  <a:lnTo>
                    <a:pt x="57052" y="131338"/>
                  </a:lnTo>
                  <a:lnTo>
                    <a:pt x="57381" y="130194"/>
                  </a:lnTo>
                  <a:lnTo>
                    <a:pt x="57575" y="129562"/>
                  </a:lnTo>
                  <a:lnTo>
                    <a:pt x="57758" y="128978"/>
                  </a:lnTo>
                  <a:lnTo>
                    <a:pt x="57916" y="128504"/>
                  </a:lnTo>
                  <a:lnTo>
                    <a:pt x="57989" y="128346"/>
                  </a:lnTo>
                  <a:lnTo>
                    <a:pt x="58037" y="128236"/>
                  </a:lnTo>
                  <a:lnTo>
                    <a:pt x="58123" y="128090"/>
                  </a:lnTo>
                  <a:lnTo>
                    <a:pt x="58232" y="127969"/>
                  </a:lnTo>
                  <a:lnTo>
                    <a:pt x="58341" y="127871"/>
                  </a:lnTo>
                  <a:lnTo>
                    <a:pt x="58463" y="127786"/>
                  </a:lnTo>
                  <a:lnTo>
                    <a:pt x="58609" y="127701"/>
                  </a:lnTo>
                  <a:lnTo>
                    <a:pt x="58767" y="127628"/>
                  </a:lnTo>
                  <a:lnTo>
                    <a:pt x="59181" y="127434"/>
                  </a:lnTo>
                  <a:lnTo>
                    <a:pt x="59655" y="127227"/>
                  </a:lnTo>
                  <a:lnTo>
                    <a:pt x="59886" y="127130"/>
                  </a:lnTo>
                  <a:lnTo>
                    <a:pt x="60117" y="127020"/>
                  </a:lnTo>
                  <a:lnTo>
                    <a:pt x="60348" y="126899"/>
                  </a:lnTo>
                  <a:lnTo>
                    <a:pt x="60579" y="126753"/>
                  </a:lnTo>
                  <a:lnTo>
                    <a:pt x="60822" y="126570"/>
                  </a:lnTo>
                  <a:lnTo>
                    <a:pt x="60932" y="126473"/>
                  </a:lnTo>
                  <a:lnTo>
                    <a:pt x="61054" y="126363"/>
                  </a:lnTo>
                  <a:lnTo>
                    <a:pt x="61248" y="126157"/>
                  </a:lnTo>
                  <a:lnTo>
                    <a:pt x="61370" y="126023"/>
                  </a:lnTo>
                  <a:lnTo>
                    <a:pt x="61479" y="125889"/>
                  </a:lnTo>
                  <a:lnTo>
                    <a:pt x="61516" y="125865"/>
                  </a:lnTo>
                  <a:lnTo>
                    <a:pt x="61576" y="125840"/>
                  </a:lnTo>
                  <a:lnTo>
                    <a:pt x="61808" y="125780"/>
                  </a:lnTo>
                  <a:lnTo>
                    <a:pt x="61881" y="125755"/>
                  </a:lnTo>
                  <a:lnTo>
                    <a:pt x="61953" y="125743"/>
                  </a:lnTo>
                  <a:lnTo>
                    <a:pt x="62002" y="125743"/>
                  </a:lnTo>
                  <a:lnTo>
                    <a:pt x="62039" y="125755"/>
                  </a:lnTo>
                  <a:lnTo>
                    <a:pt x="62075" y="125767"/>
                  </a:lnTo>
                  <a:lnTo>
                    <a:pt x="62099" y="125780"/>
                  </a:lnTo>
                  <a:lnTo>
                    <a:pt x="62124" y="125804"/>
                  </a:lnTo>
                  <a:lnTo>
                    <a:pt x="62136" y="125828"/>
                  </a:lnTo>
                  <a:lnTo>
                    <a:pt x="62160" y="125816"/>
                  </a:lnTo>
                  <a:lnTo>
                    <a:pt x="62282" y="125622"/>
                  </a:lnTo>
                  <a:lnTo>
                    <a:pt x="62379" y="125476"/>
                  </a:lnTo>
                  <a:lnTo>
                    <a:pt x="62452" y="125366"/>
                  </a:lnTo>
                  <a:lnTo>
                    <a:pt x="62549" y="125269"/>
                  </a:lnTo>
                  <a:lnTo>
                    <a:pt x="62598" y="125232"/>
                  </a:lnTo>
                  <a:lnTo>
                    <a:pt x="62647" y="125196"/>
                  </a:lnTo>
                  <a:lnTo>
                    <a:pt x="62793" y="125135"/>
                  </a:lnTo>
                  <a:lnTo>
                    <a:pt x="62999" y="125074"/>
                  </a:lnTo>
                  <a:lnTo>
                    <a:pt x="63267" y="125026"/>
                  </a:lnTo>
                  <a:lnTo>
                    <a:pt x="63632" y="124965"/>
                  </a:lnTo>
                  <a:lnTo>
                    <a:pt x="63997" y="124916"/>
                  </a:lnTo>
                  <a:lnTo>
                    <a:pt x="64325" y="124892"/>
                  </a:lnTo>
                  <a:lnTo>
                    <a:pt x="64593" y="124867"/>
                  </a:lnTo>
                  <a:lnTo>
                    <a:pt x="64824" y="124843"/>
                  </a:lnTo>
                  <a:lnTo>
                    <a:pt x="65006" y="124795"/>
                  </a:lnTo>
                  <a:lnTo>
                    <a:pt x="65091" y="124770"/>
                  </a:lnTo>
                  <a:lnTo>
                    <a:pt x="65176" y="124734"/>
                  </a:lnTo>
                  <a:lnTo>
                    <a:pt x="65249" y="124697"/>
                  </a:lnTo>
                  <a:lnTo>
                    <a:pt x="65322" y="124649"/>
                  </a:lnTo>
                  <a:lnTo>
                    <a:pt x="65383" y="124588"/>
                  </a:lnTo>
                  <a:lnTo>
                    <a:pt x="65444" y="124515"/>
                  </a:lnTo>
                  <a:lnTo>
                    <a:pt x="65541" y="124381"/>
                  </a:lnTo>
                  <a:lnTo>
                    <a:pt x="65590" y="124272"/>
                  </a:lnTo>
                  <a:lnTo>
                    <a:pt x="65614" y="124186"/>
                  </a:lnTo>
                  <a:lnTo>
                    <a:pt x="65651" y="124089"/>
                  </a:lnTo>
                  <a:lnTo>
                    <a:pt x="65687" y="123968"/>
                  </a:lnTo>
                  <a:lnTo>
                    <a:pt x="65772" y="123822"/>
                  </a:lnTo>
                  <a:lnTo>
                    <a:pt x="65906" y="123627"/>
                  </a:lnTo>
                  <a:lnTo>
                    <a:pt x="66113" y="123372"/>
                  </a:lnTo>
                  <a:lnTo>
                    <a:pt x="66332" y="123092"/>
                  </a:lnTo>
                  <a:lnTo>
                    <a:pt x="66514" y="122873"/>
                  </a:lnTo>
                  <a:lnTo>
                    <a:pt x="66660" y="122678"/>
                  </a:lnTo>
                  <a:lnTo>
                    <a:pt x="66782" y="122532"/>
                  </a:lnTo>
                  <a:lnTo>
                    <a:pt x="66903" y="122411"/>
                  </a:lnTo>
                  <a:lnTo>
                    <a:pt x="66964" y="122374"/>
                  </a:lnTo>
                  <a:lnTo>
                    <a:pt x="67025" y="122338"/>
                  </a:lnTo>
                  <a:lnTo>
                    <a:pt x="67086" y="122313"/>
                  </a:lnTo>
                  <a:lnTo>
                    <a:pt x="67159" y="122289"/>
                  </a:lnTo>
                  <a:lnTo>
                    <a:pt x="67232" y="122277"/>
                  </a:lnTo>
                  <a:lnTo>
                    <a:pt x="67317" y="122277"/>
                  </a:lnTo>
                  <a:lnTo>
                    <a:pt x="67463" y="122265"/>
                  </a:lnTo>
                  <a:lnTo>
                    <a:pt x="67548" y="122277"/>
                  </a:lnTo>
                  <a:lnTo>
                    <a:pt x="67597" y="122289"/>
                  </a:lnTo>
                  <a:lnTo>
                    <a:pt x="67657" y="122313"/>
                  </a:lnTo>
                  <a:lnTo>
                    <a:pt x="67730" y="122374"/>
                  </a:lnTo>
                  <a:lnTo>
                    <a:pt x="67876" y="122459"/>
                  </a:lnTo>
                  <a:lnTo>
                    <a:pt x="68095" y="122581"/>
                  </a:lnTo>
                  <a:lnTo>
                    <a:pt x="68424" y="122739"/>
                  </a:lnTo>
                  <a:lnTo>
                    <a:pt x="69165" y="123055"/>
                  </a:lnTo>
                  <a:lnTo>
                    <a:pt x="69761" y="123299"/>
                  </a:lnTo>
                  <a:lnTo>
                    <a:pt x="70163" y="123445"/>
                  </a:lnTo>
                  <a:lnTo>
                    <a:pt x="70284" y="123493"/>
                  </a:lnTo>
                  <a:lnTo>
                    <a:pt x="70357" y="123505"/>
                  </a:lnTo>
                  <a:lnTo>
                    <a:pt x="70382" y="123518"/>
                  </a:lnTo>
                  <a:lnTo>
                    <a:pt x="70418" y="123542"/>
                  </a:lnTo>
                  <a:lnTo>
                    <a:pt x="70479" y="123651"/>
                  </a:lnTo>
                  <a:lnTo>
                    <a:pt x="70564" y="123834"/>
                  </a:lnTo>
                  <a:lnTo>
                    <a:pt x="70637" y="124065"/>
                  </a:lnTo>
                  <a:lnTo>
                    <a:pt x="70698" y="124332"/>
                  </a:lnTo>
                  <a:lnTo>
                    <a:pt x="70747" y="124649"/>
                  </a:lnTo>
                  <a:lnTo>
                    <a:pt x="70759" y="124819"/>
                  </a:lnTo>
                  <a:lnTo>
                    <a:pt x="70771" y="124989"/>
                  </a:lnTo>
                  <a:lnTo>
                    <a:pt x="70771" y="125159"/>
                  </a:lnTo>
                  <a:lnTo>
                    <a:pt x="70759" y="125342"/>
                  </a:lnTo>
                  <a:lnTo>
                    <a:pt x="70747" y="125524"/>
                  </a:lnTo>
                  <a:lnTo>
                    <a:pt x="70747" y="125707"/>
                  </a:lnTo>
                  <a:lnTo>
                    <a:pt x="70759" y="126047"/>
                  </a:lnTo>
                  <a:lnTo>
                    <a:pt x="70771" y="126351"/>
                  </a:lnTo>
                  <a:lnTo>
                    <a:pt x="70783" y="126631"/>
                  </a:lnTo>
                  <a:lnTo>
                    <a:pt x="70783" y="126753"/>
                  </a:lnTo>
                  <a:lnTo>
                    <a:pt x="70771" y="126874"/>
                  </a:lnTo>
                  <a:lnTo>
                    <a:pt x="70759" y="126972"/>
                  </a:lnTo>
                  <a:lnTo>
                    <a:pt x="70722" y="127069"/>
                  </a:lnTo>
                  <a:lnTo>
                    <a:pt x="70686" y="127142"/>
                  </a:lnTo>
                  <a:lnTo>
                    <a:pt x="70637" y="127203"/>
                  </a:lnTo>
                  <a:lnTo>
                    <a:pt x="70564" y="127251"/>
                  </a:lnTo>
                  <a:lnTo>
                    <a:pt x="70491" y="127288"/>
                  </a:lnTo>
                  <a:lnTo>
                    <a:pt x="70297" y="127336"/>
                  </a:lnTo>
                  <a:lnTo>
                    <a:pt x="70090" y="127409"/>
                  </a:lnTo>
                  <a:lnTo>
                    <a:pt x="69895" y="127482"/>
                  </a:lnTo>
                  <a:lnTo>
                    <a:pt x="69688" y="127580"/>
                  </a:lnTo>
                  <a:lnTo>
                    <a:pt x="69494" y="127701"/>
                  </a:lnTo>
                  <a:lnTo>
                    <a:pt x="69324" y="127823"/>
                  </a:lnTo>
                  <a:lnTo>
                    <a:pt x="69238" y="127908"/>
                  </a:lnTo>
                  <a:lnTo>
                    <a:pt x="69165" y="127981"/>
                  </a:lnTo>
                  <a:lnTo>
                    <a:pt x="69093" y="128066"/>
                  </a:lnTo>
                  <a:lnTo>
                    <a:pt x="69032" y="128151"/>
                  </a:lnTo>
                  <a:lnTo>
                    <a:pt x="67816" y="130048"/>
                  </a:lnTo>
                  <a:lnTo>
                    <a:pt x="66976" y="130377"/>
                  </a:lnTo>
                  <a:lnTo>
                    <a:pt x="66137" y="130705"/>
                  </a:lnTo>
                  <a:lnTo>
                    <a:pt x="65249" y="131058"/>
                  </a:lnTo>
                  <a:lnTo>
                    <a:pt x="64495" y="131350"/>
                  </a:lnTo>
                  <a:lnTo>
                    <a:pt x="63936" y="131557"/>
                  </a:lnTo>
                  <a:lnTo>
                    <a:pt x="63644" y="131654"/>
                  </a:lnTo>
                  <a:lnTo>
                    <a:pt x="63413" y="131763"/>
                  </a:lnTo>
                  <a:lnTo>
                    <a:pt x="63303" y="131824"/>
                  </a:lnTo>
                  <a:lnTo>
                    <a:pt x="63218" y="131885"/>
                  </a:lnTo>
                  <a:lnTo>
                    <a:pt x="63133" y="131946"/>
                  </a:lnTo>
                  <a:lnTo>
                    <a:pt x="63060" y="132019"/>
                  </a:lnTo>
                  <a:lnTo>
                    <a:pt x="62999" y="132092"/>
                  </a:lnTo>
                  <a:lnTo>
                    <a:pt x="62939" y="132177"/>
                  </a:lnTo>
                  <a:lnTo>
                    <a:pt x="62890" y="132262"/>
                  </a:lnTo>
                  <a:lnTo>
                    <a:pt x="62853" y="132359"/>
                  </a:lnTo>
                  <a:lnTo>
                    <a:pt x="62817" y="132469"/>
                  </a:lnTo>
                  <a:lnTo>
                    <a:pt x="62781" y="132590"/>
                  </a:lnTo>
                  <a:lnTo>
                    <a:pt x="62744" y="132870"/>
                  </a:lnTo>
                  <a:lnTo>
                    <a:pt x="62720" y="133016"/>
                  </a:lnTo>
                  <a:lnTo>
                    <a:pt x="62683" y="133150"/>
                  </a:lnTo>
                  <a:lnTo>
                    <a:pt x="62635" y="133296"/>
                  </a:lnTo>
                  <a:lnTo>
                    <a:pt x="62574" y="133429"/>
                  </a:lnTo>
                  <a:lnTo>
                    <a:pt x="62501" y="133551"/>
                  </a:lnTo>
                  <a:lnTo>
                    <a:pt x="62416" y="133673"/>
                  </a:lnTo>
                  <a:lnTo>
                    <a:pt x="62258" y="133892"/>
                  </a:lnTo>
                  <a:lnTo>
                    <a:pt x="62099" y="134086"/>
                  </a:lnTo>
                  <a:lnTo>
                    <a:pt x="61953" y="134220"/>
                  </a:lnTo>
                  <a:lnTo>
                    <a:pt x="61820" y="134342"/>
                  </a:lnTo>
                  <a:lnTo>
                    <a:pt x="61613" y="134585"/>
                  </a:lnTo>
                  <a:lnTo>
                    <a:pt x="61114" y="135120"/>
                  </a:lnTo>
                  <a:lnTo>
                    <a:pt x="60810" y="135436"/>
                  </a:lnTo>
                  <a:lnTo>
                    <a:pt x="60506" y="135740"/>
                  </a:lnTo>
                  <a:lnTo>
                    <a:pt x="60214" y="135996"/>
                  </a:lnTo>
                  <a:lnTo>
                    <a:pt x="60081" y="136093"/>
                  </a:lnTo>
                  <a:lnTo>
                    <a:pt x="59971" y="136166"/>
                  </a:lnTo>
                  <a:lnTo>
                    <a:pt x="59728" y="136312"/>
                  </a:lnTo>
                  <a:lnTo>
                    <a:pt x="59472" y="136470"/>
                  </a:lnTo>
                  <a:lnTo>
                    <a:pt x="59193" y="136628"/>
                  </a:lnTo>
                  <a:lnTo>
                    <a:pt x="58901" y="136774"/>
                  </a:lnTo>
                  <a:lnTo>
                    <a:pt x="58609" y="136908"/>
                  </a:lnTo>
                  <a:lnTo>
                    <a:pt x="58341" y="137005"/>
                  </a:lnTo>
                  <a:lnTo>
                    <a:pt x="58220" y="137042"/>
                  </a:lnTo>
                  <a:lnTo>
                    <a:pt x="58098" y="137066"/>
                  </a:lnTo>
                  <a:lnTo>
                    <a:pt x="57989" y="137078"/>
                  </a:lnTo>
                  <a:lnTo>
                    <a:pt x="57891" y="137078"/>
                  </a:lnTo>
                  <a:lnTo>
                    <a:pt x="57721" y="137090"/>
                  </a:lnTo>
                  <a:lnTo>
                    <a:pt x="57575" y="137102"/>
                  </a:lnTo>
                  <a:lnTo>
                    <a:pt x="57441" y="137139"/>
                  </a:lnTo>
                  <a:lnTo>
                    <a:pt x="57332" y="137188"/>
                  </a:lnTo>
                  <a:lnTo>
                    <a:pt x="57247" y="137248"/>
                  </a:lnTo>
                  <a:lnTo>
                    <a:pt x="57174" y="137321"/>
                  </a:lnTo>
                  <a:lnTo>
                    <a:pt x="57113" y="137419"/>
                  </a:lnTo>
                  <a:lnTo>
                    <a:pt x="57064" y="137516"/>
                  </a:lnTo>
                  <a:lnTo>
                    <a:pt x="57004" y="137613"/>
                  </a:lnTo>
                  <a:lnTo>
                    <a:pt x="56931" y="137698"/>
                  </a:lnTo>
                  <a:lnTo>
                    <a:pt x="56846" y="137771"/>
                  </a:lnTo>
                  <a:lnTo>
                    <a:pt x="56736" y="137844"/>
                  </a:lnTo>
                  <a:lnTo>
                    <a:pt x="56602" y="137893"/>
                  </a:lnTo>
                  <a:lnTo>
                    <a:pt x="56444" y="137929"/>
                  </a:lnTo>
                  <a:lnTo>
                    <a:pt x="56262" y="137966"/>
                  </a:lnTo>
                  <a:lnTo>
                    <a:pt x="56055" y="137978"/>
                  </a:lnTo>
                  <a:lnTo>
                    <a:pt x="55946" y="137990"/>
                  </a:lnTo>
                  <a:lnTo>
                    <a:pt x="55836" y="138002"/>
                  </a:lnTo>
                  <a:lnTo>
                    <a:pt x="55739" y="138039"/>
                  </a:lnTo>
                  <a:lnTo>
                    <a:pt x="55654" y="138063"/>
                  </a:lnTo>
                  <a:lnTo>
                    <a:pt x="55569" y="138112"/>
                  </a:lnTo>
                  <a:lnTo>
                    <a:pt x="55496" y="138160"/>
                  </a:lnTo>
                  <a:lnTo>
                    <a:pt x="55423" y="138209"/>
                  </a:lnTo>
                  <a:lnTo>
                    <a:pt x="55362" y="138270"/>
                  </a:lnTo>
                  <a:lnTo>
                    <a:pt x="55313" y="138343"/>
                  </a:lnTo>
                  <a:lnTo>
                    <a:pt x="55264" y="138416"/>
                  </a:lnTo>
                  <a:lnTo>
                    <a:pt x="55228" y="138501"/>
                  </a:lnTo>
                  <a:lnTo>
                    <a:pt x="55204" y="138586"/>
                  </a:lnTo>
                  <a:lnTo>
                    <a:pt x="55179" y="138683"/>
                  </a:lnTo>
                  <a:lnTo>
                    <a:pt x="55167" y="138781"/>
                  </a:lnTo>
                  <a:lnTo>
                    <a:pt x="55167" y="138878"/>
                  </a:lnTo>
                  <a:lnTo>
                    <a:pt x="55179" y="138987"/>
                  </a:lnTo>
                  <a:lnTo>
                    <a:pt x="55240" y="139462"/>
                  </a:lnTo>
                  <a:lnTo>
                    <a:pt x="55289" y="139912"/>
                  </a:lnTo>
                  <a:lnTo>
                    <a:pt x="55313" y="140386"/>
                  </a:lnTo>
                  <a:lnTo>
                    <a:pt x="54498" y="141140"/>
                  </a:lnTo>
                  <a:lnTo>
                    <a:pt x="53866" y="141748"/>
                  </a:lnTo>
                  <a:lnTo>
                    <a:pt x="53598" y="142016"/>
                  </a:lnTo>
                  <a:lnTo>
                    <a:pt x="53404" y="142210"/>
                  </a:lnTo>
                  <a:lnTo>
                    <a:pt x="53331" y="142296"/>
                  </a:lnTo>
                  <a:lnTo>
                    <a:pt x="53270" y="142393"/>
                  </a:lnTo>
                  <a:lnTo>
                    <a:pt x="53209" y="142490"/>
                  </a:lnTo>
                  <a:lnTo>
                    <a:pt x="53160" y="142587"/>
                  </a:lnTo>
                  <a:lnTo>
                    <a:pt x="53087" y="142794"/>
                  </a:lnTo>
                  <a:lnTo>
                    <a:pt x="53027" y="143001"/>
                  </a:lnTo>
                  <a:lnTo>
                    <a:pt x="52990" y="143183"/>
                  </a:lnTo>
                  <a:lnTo>
                    <a:pt x="52978" y="143329"/>
                  </a:lnTo>
                  <a:lnTo>
                    <a:pt x="52966" y="143463"/>
                  </a:lnTo>
                  <a:lnTo>
                    <a:pt x="52966" y="143463"/>
                  </a:lnTo>
                  <a:lnTo>
                    <a:pt x="52978" y="143402"/>
                  </a:lnTo>
                  <a:lnTo>
                    <a:pt x="53015" y="143244"/>
                  </a:lnTo>
                  <a:lnTo>
                    <a:pt x="53100" y="143025"/>
                  </a:lnTo>
                  <a:lnTo>
                    <a:pt x="53160" y="142891"/>
                  </a:lnTo>
                  <a:lnTo>
                    <a:pt x="53246" y="142746"/>
                  </a:lnTo>
                  <a:lnTo>
                    <a:pt x="53331" y="142600"/>
                  </a:lnTo>
                  <a:lnTo>
                    <a:pt x="53428" y="142441"/>
                  </a:lnTo>
                  <a:lnTo>
                    <a:pt x="53550" y="142283"/>
                  </a:lnTo>
                  <a:lnTo>
                    <a:pt x="53683" y="142137"/>
                  </a:lnTo>
                  <a:lnTo>
                    <a:pt x="53842" y="141991"/>
                  </a:lnTo>
                  <a:lnTo>
                    <a:pt x="54024" y="141846"/>
                  </a:lnTo>
                  <a:lnTo>
                    <a:pt x="54219" y="141712"/>
                  </a:lnTo>
                  <a:lnTo>
                    <a:pt x="54425" y="141602"/>
                  </a:lnTo>
                  <a:lnTo>
                    <a:pt x="54839" y="141408"/>
                  </a:lnTo>
                  <a:lnTo>
                    <a:pt x="55192" y="141262"/>
                  </a:lnTo>
                  <a:lnTo>
                    <a:pt x="55471" y="141140"/>
                  </a:lnTo>
                  <a:lnTo>
                    <a:pt x="55690" y="141043"/>
                  </a:lnTo>
                  <a:lnTo>
                    <a:pt x="55787" y="140982"/>
                  </a:lnTo>
                  <a:lnTo>
                    <a:pt x="55873" y="140921"/>
                  </a:lnTo>
                  <a:lnTo>
                    <a:pt x="55933" y="140848"/>
                  </a:lnTo>
                  <a:lnTo>
                    <a:pt x="55994" y="140775"/>
                  </a:lnTo>
                  <a:lnTo>
                    <a:pt x="56043" y="140678"/>
                  </a:lnTo>
                  <a:lnTo>
                    <a:pt x="56079" y="140569"/>
                  </a:lnTo>
                  <a:lnTo>
                    <a:pt x="56116" y="140447"/>
                  </a:lnTo>
                  <a:lnTo>
                    <a:pt x="56140" y="140301"/>
                  </a:lnTo>
                  <a:lnTo>
                    <a:pt x="56189" y="139985"/>
                  </a:lnTo>
                  <a:lnTo>
                    <a:pt x="56237" y="139815"/>
                  </a:lnTo>
                  <a:lnTo>
                    <a:pt x="56274" y="139656"/>
                  </a:lnTo>
                  <a:lnTo>
                    <a:pt x="56335" y="139486"/>
                  </a:lnTo>
                  <a:lnTo>
                    <a:pt x="56408" y="139328"/>
                  </a:lnTo>
                  <a:lnTo>
                    <a:pt x="56481" y="139158"/>
                  </a:lnTo>
                  <a:lnTo>
                    <a:pt x="56578" y="139000"/>
                  </a:lnTo>
                  <a:lnTo>
                    <a:pt x="56687" y="138842"/>
                  </a:lnTo>
                  <a:lnTo>
                    <a:pt x="56809" y="138683"/>
                  </a:lnTo>
                  <a:lnTo>
                    <a:pt x="56955" y="138525"/>
                  </a:lnTo>
                  <a:lnTo>
                    <a:pt x="57113" y="138367"/>
                  </a:lnTo>
                  <a:lnTo>
                    <a:pt x="57296" y="138221"/>
                  </a:lnTo>
                  <a:lnTo>
                    <a:pt x="57502" y="138075"/>
                  </a:lnTo>
                  <a:lnTo>
                    <a:pt x="57733" y="137929"/>
                  </a:lnTo>
                  <a:lnTo>
                    <a:pt x="57977" y="137796"/>
                  </a:lnTo>
                  <a:lnTo>
                    <a:pt x="58256" y="137674"/>
                  </a:lnTo>
                  <a:lnTo>
                    <a:pt x="58560" y="137552"/>
                  </a:lnTo>
                  <a:lnTo>
                    <a:pt x="58877" y="137443"/>
                  </a:lnTo>
                  <a:lnTo>
                    <a:pt x="59205" y="137333"/>
                  </a:lnTo>
                  <a:lnTo>
                    <a:pt x="59874" y="137127"/>
                  </a:lnTo>
                  <a:lnTo>
                    <a:pt x="60567" y="136932"/>
                  </a:lnTo>
                  <a:lnTo>
                    <a:pt x="60895" y="136835"/>
                  </a:lnTo>
                  <a:lnTo>
                    <a:pt x="61212" y="136725"/>
                  </a:lnTo>
                  <a:lnTo>
                    <a:pt x="61528" y="136616"/>
                  </a:lnTo>
                  <a:lnTo>
                    <a:pt x="61808" y="136494"/>
                  </a:lnTo>
                  <a:lnTo>
                    <a:pt x="62075" y="136361"/>
                  </a:lnTo>
                  <a:lnTo>
                    <a:pt x="62306" y="136215"/>
                  </a:lnTo>
                  <a:lnTo>
                    <a:pt x="62416" y="136142"/>
                  </a:lnTo>
                  <a:lnTo>
                    <a:pt x="62513" y="136056"/>
                  </a:lnTo>
                  <a:lnTo>
                    <a:pt x="62610" y="135971"/>
                  </a:lnTo>
                  <a:lnTo>
                    <a:pt x="62683" y="135886"/>
                  </a:lnTo>
                  <a:lnTo>
                    <a:pt x="62975" y="135558"/>
                  </a:lnTo>
                  <a:lnTo>
                    <a:pt x="63243" y="135278"/>
                  </a:lnTo>
                  <a:lnTo>
                    <a:pt x="63486" y="135059"/>
                  </a:lnTo>
                  <a:lnTo>
                    <a:pt x="63705" y="134889"/>
                  </a:lnTo>
                  <a:lnTo>
                    <a:pt x="63924" y="134743"/>
                  </a:lnTo>
                  <a:lnTo>
                    <a:pt x="64118" y="134621"/>
                  </a:lnTo>
                  <a:lnTo>
                    <a:pt x="64507" y="134415"/>
                  </a:lnTo>
                  <a:lnTo>
                    <a:pt x="64714" y="134305"/>
                  </a:lnTo>
                  <a:lnTo>
                    <a:pt x="64921" y="134208"/>
                  </a:lnTo>
                  <a:lnTo>
                    <a:pt x="65164" y="134098"/>
                  </a:lnTo>
                  <a:lnTo>
                    <a:pt x="65420" y="133965"/>
                  </a:lnTo>
                  <a:lnTo>
                    <a:pt x="65699" y="133807"/>
                  </a:lnTo>
                  <a:lnTo>
                    <a:pt x="66016" y="133612"/>
                  </a:lnTo>
                  <a:lnTo>
                    <a:pt x="66380" y="133357"/>
                  </a:lnTo>
                  <a:lnTo>
                    <a:pt x="66794" y="133052"/>
                  </a:lnTo>
                  <a:lnTo>
                    <a:pt x="66879" y="132955"/>
                  </a:lnTo>
                  <a:lnTo>
                    <a:pt x="67110" y="132761"/>
                  </a:lnTo>
                  <a:lnTo>
                    <a:pt x="67256" y="132651"/>
                  </a:lnTo>
                  <a:lnTo>
                    <a:pt x="67402" y="132554"/>
                  </a:lnTo>
                  <a:lnTo>
                    <a:pt x="67548" y="132469"/>
                  </a:lnTo>
                  <a:lnTo>
                    <a:pt x="67621" y="132444"/>
                  </a:lnTo>
                  <a:lnTo>
                    <a:pt x="67694" y="132432"/>
                  </a:lnTo>
                  <a:lnTo>
                    <a:pt x="67730" y="132432"/>
                  </a:lnTo>
                  <a:lnTo>
                    <a:pt x="67767" y="132444"/>
                  </a:lnTo>
                  <a:lnTo>
                    <a:pt x="67864" y="132493"/>
                  </a:lnTo>
                  <a:lnTo>
                    <a:pt x="67961" y="132566"/>
                  </a:lnTo>
                  <a:lnTo>
                    <a:pt x="68083" y="132663"/>
                  </a:lnTo>
                  <a:lnTo>
                    <a:pt x="68217" y="132773"/>
                  </a:lnTo>
                  <a:lnTo>
                    <a:pt x="68351" y="132907"/>
                  </a:lnTo>
                  <a:lnTo>
                    <a:pt x="68618" y="133198"/>
                  </a:lnTo>
                  <a:lnTo>
                    <a:pt x="68874" y="133502"/>
                  </a:lnTo>
                  <a:lnTo>
                    <a:pt x="69093" y="133758"/>
                  </a:lnTo>
                  <a:lnTo>
                    <a:pt x="69287" y="134013"/>
                  </a:lnTo>
                  <a:lnTo>
                    <a:pt x="68947" y="135521"/>
                  </a:lnTo>
                  <a:lnTo>
                    <a:pt x="68922" y="135643"/>
                  </a:lnTo>
                  <a:lnTo>
                    <a:pt x="68922" y="135765"/>
                  </a:lnTo>
                  <a:lnTo>
                    <a:pt x="68947" y="135886"/>
                  </a:lnTo>
                  <a:lnTo>
                    <a:pt x="68983" y="136008"/>
                  </a:lnTo>
                  <a:lnTo>
                    <a:pt x="69032" y="136142"/>
                  </a:lnTo>
                  <a:lnTo>
                    <a:pt x="69093" y="136263"/>
                  </a:lnTo>
                  <a:lnTo>
                    <a:pt x="69226" y="136494"/>
                  </a:lnTo>
                  <a:lnTo>
                    <a:pt x="69372" y="136689"/>
                  </a:lnTo>
                  <a:lnTo>
                    <a:pt x="69494" y="136859"/>
                  </a:lnTo>
                  <a:lnTo>
                    <a:pt x="69615" y="137005"/>
                  </a:lnTo>
                  <a:lnTo>
                    <a:pt x="70102" y="137309"/>
                  </a:lnTo>
                  <a:lnTo>
                    <a:pt x="71209" y="137990"/>
                  </a:lnTo>
                  <a:lnTo>
                    <a:pt x="71829" y="138355"/>
                  </a:lnTo>
                  <a:lnTo>
                    <a:pt x="72425" y="138696"/>
                  </a:lnTo>
                  <a:lnTo>
                    <a:pt x="72680" y="138829"/>
                  </a:lnTo>
                  <a:lnTo>
                    <a:pt x="72911" y="138951"/>
                  </a:lnTo>
                  <a:lnTo>
                    <a:pt x="73106" y="139024"/>
                  </a:lnTo>
                  <a:lnTo>
                    <a:pt x="73240" y="139073"/>
                  </a:lnTo>
                  <a:lnTo>
                    <a:pt x="73361" y="139109"/>
                  </a:lnTo>
                  <a:lnTo>
                    <a:pt x="73507" y="139158"/>
                  </a:lnTo>
                  <a:lnTo>
                    <a:pt x="73836" y="139292"/>
                  </a:lnTo>
                  <a:lnTo>
                    <a:pt x="74200" y="139437"/>
                  </a:lnTo>
                  <a:lnTo>
                    <a:pt x="74614" y="139596"/>
                  </a:lnTo>
                  <a:lnTo>
                    <a:pt x="74833" y="139656"/>
                  </a:lnTo>
                  <a:lnTo>
                    <a:pt x="75052" y="139717"/>
                  </a:lnTo>
                  <a:lnTo>
                    <a:pt x="75283" y="139766"/>
                  </a:lnTo>
                  <a:lnTo>
                    <a:pt x="75514" y="139802"/>
                  </a:lnTo>
                  <a:lnTo>
                    <a:pt x="75733" y="139815"/>
                  </a:lnTo>
                  <a:lnTo>
                    <a:pt x="75964" y="139815"/>
                  </a:lnTo>
                  <a:lnTo>
                    <a:pt x="76183" y="139790"/>
                  </a:lnTo>
                  <a:lnTo>
                    <a:pt x="76402" y="139742"/>
                  </a:lnTo>
                  <a:lnTo>
                    <a:pt x="76621" y="139681"/>
                  </a:lnTo>
                  <a:lnTo>
                    <a:pt x="76840" y="139656"/>
                  </a:lnTo>
                  <a:lnTo>
                    <a:pt x="77059" y="139644"/>
                  </a:lnTo>
                  <a:lnTo>
                    <a:pt x="77277" y="139644"/>
                  </a:lnTo>
                  <a:lnTo>
                    <a:pt x="77496" y="139669"/>
                  </a:lnTo>
                  <a:lnTo>
                    <a:pt x="77715" y="139693"/>
                  </a:lnTo>
                  <a:lnTo>
                    <a:pt x="77922" y="139729"/>
                  </a:lnTo>
                  <a:lnTo>
                    <a:pt x="78129" y="139778"/>
                  </a:lnTo>
                  <a:lnTo>
                    <a:pt x="78506" y="139887"/>
                  </a:lnTo>
                  <a:lnTo>
                    <a:pt x="78858" y="139973"/>
                  </a:lnTo>
                  <a:lnTo>
                    <a:pt x="79150" y="140046"/>
                  </a:lnTo>
                  <a:lnTo>
                    <a:pt x="79272" y="140070"/>
                  </a:lnTo>
                  <a:lnTo>
                    <a:pt x="79503" y="140070"/>
                  </a:lnTo>
                  <a:lnTo>
                    <a:pt x="79661" y="140082"/>
                  </a:lnTo>
                  <a:lnTo>
                    <a:pt x="80087" y="140143"/>
                  </a:lnTo>
                  <a:lnTo>
                    <a:pt x="80622" y="140228"/>
                  </a:lnTo>
                  <a:lnTo>
                    <a:pt x="81218" y="140350"/>
                  </a:lnTo>
                  <a:lnTo>
                    <a:pt x="81838" y="140471"/>
                  </a:lnTo>
                  <a:lnTo>
                    <a:pt x="82458" y="140617"/>
                  </a:lnTo>
                  <a:lnTo>
                    <a:pt x="83030" y="140751"/>
                  </a:lnTo>
                  <a:lnTo>
                    <a:pt x="83529" y="140885"/>
                  </a:lnTo>
                  <a:lnTo>
                    <a:pt x="83748" y="140958"/>
                  </a:lnTo>
                  <a:lnTo>
                    <a:pt x="83966" y="141031"/>
                  </a:lnTo>
                  <a:lnTo>
                    <a:pt x="84185" y="141128"/>
                  </a:lnTo>
                  <a:lnTo>
                    <a:pt x="84404" y="141213"/>
                  </a:lnTo>
                  <a:lnTo>
                    <a:pt x="84623" y="141323"/>
                  </a:lnTo>
                  <a:lnTo>
                    <a:pt x="84830" y="141432"/>
                  </a:lnTo>
                  <a:lnTo>
                    <a:pt x="85037" y="141541"/>
                  </a:lnTo>
                  <a:lnTo>
                    <a:pt x="85231" y="141651"/>
                  </a:lnTo>
                  <a:lnTo>
                    <a:pt x="85414" y="141773"/>
                  </a:lnTo>
                  <a:lnTo>
                    <a:pt x="85584" y="141894"/>
                  </a:lnTo>
                  <a:lnTo>
                    <a:pt x="85730" y="142016"/>
                  </a:lnTo>
                  <a:lnTo>
                    <a:pt x="85876" y="142137"/>
                  </a:lnTo>
                  <a:lnTo>
                    <a:pt x="85997" y="142259"/>
                  </a:lnTo>
                  <a:lnTo>
                    <a:pt x="86095" y="142381"/>
                  </a:lnTo>
                  <a:lnTo>
                    <a:pt x="86168" y="142502"/>
                  </a:lnTo>
                  <a:lnTo>
                    <a:pt x="86229" y="142612"/>
                  </a:lnTo>
                  <a:lnTo>
                    <a:pt x="86326" y="142879"/>
                  </a:lnTo>
                  <a:lnTo>
                    <a:pt x="86435" y="143220"/>
                  </a:lnTo>
                  <a:lnTo>
                    <a:pt x="86545" y="143597"/>
                  </a:lnTo>
                  <a:lnTo>
                    <a:pt x="86654" y="144023"/>
                  </a:lnTo>
                  <a:lnTo>
                    <a:pt x="86752" y="144448"/>
                  </a:lnTo>
                  <a:lnTo>
                    <a:pt x="86776" y="144655"/>
                  </a:lnTo>
                  <a:lnTo>
                    <a:pt x="86800" y="144862"/>
                  </a:lnTo>
                  <a:lnTo>
                    <a:pt x="86812" y="145068"/>
                  </a:lnTo>
                  <a:lnTo>
                    <a:pt x="86812" y="145263"/>
                  </a:lnTo>
                  <a:lnTo>
                    <a:pt x="86788" y="145433"/>
                  </a:lnTo>
                  <a:lnTo>
                    <a:pt x="86764" y="145604"/>
                  </a:lnTo>
                  <a:lnTo>
                    <a:pt x="86593" y="146127"/>
                  </a:lnTo>
                  <a:lnTo>
                    <a:pt x="86447" y="146577"/>
                  </a:lnTo>
                  <a:lnTo>
                    <a:pt x="85900" y="147185"/>
                  </a:lnTo>
                  <a:lnTo>
                    <a:pt x="85061" y="148072"/>
                  </a:lnTo>
                  <a:lnTo>
                    <a:pt x="84611" y="148547"/>
                  </a:lnTo>
                  <a:lnTo>
                    <a:pt x="84161" y="148985"/>
                  </a:lnTo>
                  <a:lnTo>
                    <a:pt x="83748" y="149374"/>
                  </a:lnTo>
                  <a:lnTo>
                    <a:pt x="83565" y="149532"/>
                  </a:lnTo>
                  <a:lnTo>
                    <a:pt x="83395" y="149666"/>
                  </a:lnTo>
                  <a:lnTo>
                    <a:pt x="83200" y="149812"/>
                  </a:lnTo>
                  <a:lnTo>
                    <a:pt x="82981" y="149970"/>
                  </a:lnTo>
                  <a:lnTo>
                    <a:pt x="82495" y="150274"/>
                  </a:lnTo>
                  <a:lnTo>
                    <a:pt x="81960" y="150602"/>
                  </a:lnTo>
                  <a:lnTo>
                    <a:pt x="81400" y="150931"/>
                  </a:lnTo>
                  <a:lnTo>
                    <a:pt x="80865" y="151247"/>
                  </a:lnTo>
                  <a:lnTo>
                    <a:pt x="80354" y="151551"/>
                  </a:lnTo>
                  <a:lnTo>
                    <a:pt x="79904" y="151843"/>
                  </a:lnTo>
                  <a:lnTo>
                    <a:pt x="79722" y="151976"/>
                  </a:lnTo>
                  <a:lnTo>
                    <a:pt x="79552" y="152110"/>
                  </a:lnTo>
                  <a:lnTo>
                    <a:pt x="79381" y="152244"/>
                  </a:lnTo>
                  <a:lnTo>
                    <a:pt x="79187" y="152390"/>
                  </a:lnTo>
                  <a:lnTo>
                    <a:pt x="78725" y="152694"/>
                  </a:lnTo>
                  <a:lnTo>
                    <a:pt x="78202" y="153035"/>
                  </a:lnTo>
                  <a:lnTo>
                    <a:pt x="77679" y="153375"/>
                  </a:lnTo>
                  <a:lnTo>
                    <a:pt x="77180" y="153728"/>
                  </a:lnTo>
                  <a:lnTo>
                    <a:pt x="76949" y="153898"/>
                  </a:lnTo>
                  <a:lnTo>
                    <a:pt x="76754" y="154068"/>
                  </a:lnTo>
                  <a:lnTo>
                    <a:pt x="76572" y="154239"/>
                  </a:lnTo>
                  <a:lnTo>
                    <a:pt x="76426" y="154397"/>
                  </a:lnTo>
                  <a:lnTo>
                    <a:pt x="76329" y="154555"/>
                  </a:lnTo>
                  <a:lnTo>
                    <a:pt x="76280" y="154628"/>
                  </a:lnTo>
                  <a:lnTo>
                    <a:pt x="76256" y="154701"/>
                  </a:lnTo>
                  <a:lnTo>
                    <a:pt x="76195" y="154847"/>
                  </a:lnTo>
                  <a:lnTo>
                    <a:pt x="76110" y="155005"/>
                  </a:lnTo>
                  <a:lnTo>
                    <a:pt x="75988" y="155187"/>
                  </a:lnTo>
                  <a:lnTo>
                    <a:pt x="75842" y="155370"/>
                  </a:lnTo>
                  <a:lnTo>
                    <a:pt x="75684" y="155564"/>
                  </a:lnTo>
                  <a:lnTo>
                    <a:pt x="75502" y="155771"/>
                  </a:lnTo>
                  <a:lnTo>
                    <a:pt x="75113" y="156172"/>
                  </a:lnTo>
                  <a:lnTo>
                    <a:pt x="74711" y="156574"/>
                  </a:lnTo>
                  <a:lnTo>
                    <a:pt x="74322" y="156938"/>
                  </a:lnTo>
                  <a:lnTo>
                    <a:pt x="73994" y="157243"/>
                  </a:lnTo>
                  <a:lnTo>
                    <a:pt x="73738" y="157486"/>
                  </a:lnTo>
                  <a:lnTo>
                    <a:pt x="73544" y="157680"/>
                  </a:lnTo>
                  <a:lnTo>
                    <a:pt x="73337" y="157851"/>
                  </a:lnTo>
                  <a:lnTo>
                    <a:pt x="73228" y="157924"/>
                  </a:lnTo>
                  <a:lnTo>
                    <a:pt x="73118" y="157984"/>
                  </a:lnTo>
                  <a:lnTo>
                    <a:pt x="72984" y="158045"/>
                  </a:lnTo>
                  <a:lnTo>
                    <a:pt x="72863" y="158106"/>
                  </a:lnTo>
                  <a:lnTo>
                    <a:pt x="72717" y="158155"/>
                  </a:lnTo>
                  <a:lnTo>
                    <a:pt x="72571" y="158191"/>
                  </a:lnTo>
                  <a:lnTo>
                    <a:pt x="72401" y="158228"/>
                  </a:lnTo>
                  <a:lnTo>
                    <a:pt x="72218" y="158252"/>
                  </a:lnTo>
                  <a:lnTo>
                    <a:pt x="72024" y="158264"/>
                  </a:lnTo>
                  <a:lnTo>
                    <a:pt x="71586" y="158264"/>
                  </a:lnTo>
                  <a:lnTo>
                    <a:pt x="71330" y="158252"/>
                  </a:lnTo>
                  <a:lnTo>
                    <a:pt x="70759" y="158203"/>
                  </a:lnTo>
                  <a:lnTo>
                    <a:pt x="70114" y="158143"/>
                  </a:lnTo>
                  <a:lnTo>
                    <a:pt x="68728" y="157997"/>
                  </a:lnTo>
                  <a:lnTo>
                    <a:pt x="68034" y="157948"/>
                  </a:lnTo>
                  <a:lnTo>
                    <a:pt x="67390" y="157899"/>
                  </a:lnTo>
                  <a:lnTo>
                    <a:pt x="66818" y="157887"/>
                  </a:lnTo>
                  <a:lnTo>
                    <a:pt x="66563" y="157887"/>
                  </a:lnTo>
                  <a:lnTo>
                    <a:pt x="66332" y="157899"/>
                  </a:lnTo>
                  <a:lnTo>
                    <a:pt x="66222" y="157911"/>
                  </a:lnTo>
                  <a:lnTo>
                    <a:pt x="66101" y="157899"/>
                  </a:lnTo>
                  <a:lnTo>
                    <a:pt x="65870" y="157875"/>
                  </a:lnTo>
                  <a:lnTo>
                    <a:pt x="65614" y="157814"/>
                  </a:lnTo>
                  <a:lnTo>
                    <a:pt x="65359" y="157729"/>
                  </a:lnTo>
                  <a:lnTo>
                    <a:pt x="65103" y="157632"/>
                  </a:lnTo>
                  <a:lnTo>
                    <a:pt x="64848" y="157510"/>
                  </a:lnTo>
                  <a:lnTo>
                    <a:pt x="64593" y="157388"/>
                  </a:lnTo>
                  <a:lnTo>
                    <a:pt x="64349" y="157255"/>
                  </a:lnTo>
                  <a:lnTo>
                    <a:pt x="63912" y="156987"/>
                  </a:lnTo>
                  <a:lnTo>
                    <a:pt x="63559" y="156756"/>
                  </a:lnTo>
                  <a:lnTo>
                    <a:pt x="63243" y="156525"/>
                  </a:lnTo>
                  <a:lnTo>
                    <a:pt x="62549" y="155880"/>
                  </a:lnTo>
                  <a:lnTo>
                    <a:pt x="62063" y="155394"/>
                  </a:lnTo>
                  <a:lnTo>
                    <a:pt x="61881" y="155212"/>
                  </a:lnTo>
                  <a:lnTo>
                    <a:pt x="61783" y="155102"/>
                  </a:lnTo>
                  <a:lnTo>
                    <a:pt x="61759" y="155053"/>
                  </a:lnTo>
                  <a:lnTo>
                    <a:pt x="61722" y="155017"/>
                  </a:lnTo>
                  <a:lnTo>
                    <a:pt x="61576" y="154932"/>
                  </a:lnTo>
                  <a:lnTo>
                    <a:pt x="61382" y="154834"/>
                  </a:lnTo>
                  <a:lnTo>
                    <a:pt x="61139" y="154737"/>
                  </a:lnTo>
                  <a:lnTo>
                    <a:pt x="60847" y="154652"/>
                  </a:lnTo>
                  <a:lnTo>
                    <a:pt x="60518" y="154567"/>
                  </a:lnTo>
                  <a:lnTo>
                    <a:pt x="60166" y="154506"/>
                  </a:lnTo>
                  <a:lnTo>
                    <a:pt x="59777" y="154445"/>
                  </a:lnTo>
                  <a:lnTo>
                    <a:pt x="59010" y="154372"/>
                  </a:lnTo>
                  <a:lnTo>
                    <a:pt x="58354" y="154336"/>
                  </a:lnTo>
                  <a:lnTo>
                    <a:pt x="57709" y="154299"/>
                  </a:lnTo>
                  <a:lnTo>
                    <a:pt x="58171" y="154372"/>
                  </a:lnTo>
                  <a:lnTo>
                    <a:pt x="58658" y="154445"/>
                  </a:lnTo>
                  <a:lnTo>
                    <a:pt x="59229" y="154543"/>
                  </a:lnTo>
                  <a:lnTo>
                    <a:pt x="59825" y="154664"/>
                  </a:lnTo>
                  <a:lnTo>
                    <a:pt x="60385" y="154786"/>
                  </a:lnTo>
                  <a:lnTo>
                    <a:pt x="60628" y="154847"/>
                  </a:lnTo>
                  <a:lnTo>
                    <a:pt x="60835" y="154907"/>
                  </a:lnTo>
                  <a:lnTo>
                    <a:pt x="61005" y="154968"/>
                  </a:lnTo>
                  <a:lnTo>
                    <a:pt x="61126" y="155029"/>
                  </a:lnTo>
                  <a:lnTo>
                    <a:pt x="61358" y="155199"/>
                  </a:lnTo>
                  <a:lnTo>
                    <a:pt x="61674" y="155467"/>
                  </a:lnTo>
                  <a:lnTo>
                    <a:pt x="62039" y="155783"/>
                  </a:lnTo>
                  <a:lnTo>
                    <a:pt x="62428" y="156136"/>
                  </a:lnTo>
                  <a:lnTo>
                    <a:pt x="62805" y="156501"/>
                  </a:lnTo>
                  <a:lnTo>
                    <a:pt x="63158" y="156853"/>
                  </a:lnTo>
                  <a:lnTo>
                    <a:pt x="63449" y="157157"/>
                  </a:lnTo>
                  <a:lnTo>
                    <a:pt x="63644" y="157388"/>
                  </a:lnTo>
                  <a:lnTo>
                    <a:pt x="63814" y="157559"/>
                  </a:lnTo>
                  <a:lnTo>
                    <a:pt x="64009" y="157729"/>
                  </a:lnTo>
                  <a:lnTo>
                    <a:pt x="64216" y="157887"/>
                  </a:lnTo>
                  <a:lnTo>
                    <a:pt x="64459" y="158021"/>
                  </a:lnTo>
                  <a:lnTo>
                    <a:pt x="64593" y="158082"/>
                  </a:lnTo>
                  <a:lnTo>
                    <a:pt x="64714" y="158130"/>
                  </a:lnTo>
                  <a:lnTo>
                    <a:pt x="64860" y="158179"/>
                  </a:lnTo>
                  <a:lnTo>
                    <a:pt x="64994" y="158215"/>
                  </a:lnTo>
                  <a:lnTo>
                    <a:pt x="65140" y="158252"/>
                  </a:lnTo>
                  <a:lnTo>
                    <a:pt x="65286" y="158276"/>
                  </a:lnTo>
                  <a:lnTo>
                    <a:pt x="65444" y="158288"/>
                  </a:lnTo>
                  <a:lnTo>
                    <a:pt x="65590" y="158301"/>
                  </a:lnTo>
                  <a:lnTo>
                    <a:pt x="67195" y="158301"/>
                  </a:lnTo>
                  <a:lnTo>
                    <a:pt x="67670" y="158313"/>
                  </a:lnTo>
                  <a:lnTo>
                    <a:pt x="68144" y="158337"/>
                  </a:lnTo>
                  <a:lnTo>
                    <a:pt x="68618" y="158374"/>
                  </a:lnTo>
                  <a:lnTo>
                    <a:pt x="69068" y="158434"/>
                  </a:lnTo>
                  <a:lnTo>
                    <a:pt x="70053" y="158568"/>
                  </a:lnTo>
                  <a:lnTo>
                    <a:pt x="71124" y="158690"/>
                  </a:lnTo>
                  <a:lnTo>
                    <a:pt x="72121" y="158799"/>
                  </a:lnTo>
                  <a:lnTo>
                    <a:pt x="72899" y="158860"/>
                  </a:lnTo>
                  <a:lnTo>
                    <a:pt x="73203" y="158872"/>
                  </a:lnTo>
                  <a:lnTo>
                    <a:pt x="73361" y="158860"/>
                  </a:lnTo>
                  <a:lnTo>
                    <a:pt x="73507" y="158848"/>
                  </a:lnTo>
                  <a:lnTo>
                    <a:pt x="73653" y="158824"/>
                  </a:lnTo>
                  <a:lnTo>
                    <a:pt x="73799" y="158787"/>
                  </a:lnTo>
                  <a:lnTo>
                    <a:pt x="73945" y="158751"/>
                  </a:lnTo>
                  <a:lnTo>
                    <a:pt x="74079" y="158690"/>
                  </a:lnTo>
                  <a:lnTo>
                    <a:pt x="74213" y="158629"/>
                  </a:lnTo>
                  <a:lnTo>
                    <a:pt x="74334" y="158544"/>
                  </a:lnTo>
                  <a:lnTo>
                    <a:pt x="74456" y="158459"/>
                  </a:lnTo>
                  <a:lnTo>
                    <a:pt x="74565" y="158349"/>
                  </a:lnTo>
                  <a:lnTo>
                    <a:pt x="74663" y="158228"/>
                  </a:lnTo>
                  <a:lnTo>
                    <a:pt x="74760" y="158094"/>
                  </a:lnTo>
                  <a:lnTo>
                    <a:pt x="74845" y="157936"/>
                  </a:lnTo>
                  <a:lnTo>
                    <a:pt x="74918" y="157766"/>
                  </a:lnTo>
                  <a:lnTo>
                    <a:pt x="75003" y="157583"/>
                  </a:lnTo>
                  <a:lnTo>
                    <a:pt x="75125" y="157388"/>
                  </a:lnTo>
                  <a:lnTo>
                    <a:pt x="75271" y="157170"/>
                  </a:lnTo>
                  <a:lnTo>
                    <a:pt x="75453" y="156938"/>
                  </a:lnTo>
                  <a:lnTo>
                    <a:pt x="75648" y="156695"/>
                  </a:lnTo>
                  <a:lnTo>
                    <a:pt x="75855" y="156464"/>
                  </a:lnTo>
                  <a:lnTo>
                    <a:pt x="76317" y="155966"/>
                  </a:lnTo>
                  <a:lnTo>
                    <a:pt x="76791" y="155503"/>
                  </a:lnTo>
                  <a:lnTo>
                    <a:pt x="77253" y="155066"/>
                  </a:lnTo>
                  <a:lnTo>
                    <a:pt x="77667" y="154701"/>
                  </a:lnTo>
                  <a:lnTo>
                    <a:pt x="78007" y="154433"/>
                  </a:lnTo>
                  <a:lnTo>
                    <a:pt x="78348" y="154178"/>
                  </a:lnTo>
                  <a:lnTo>
                    <a:pt x="78810" y="153862"/>
                  </a:lnTo>
                  <a:lnTo>
                    <a:pt x="79357" y="153509"/>
                  </a:lnTo>
                  <a:lnTo>
                    <a:pt x="79977" y="153120"/>
                  </a:lnTo>
                  <a:lnTo>
                    <a:pt x="80646" y="152718"/>
                  </a:lnTo>
                  <a:lnTo>
                    <a:pt x="81352" y="152305"/>
                  </a:lnTo>
                  <a:lnTo>
                    <a:pt x="82057" y="151903"/>
                  </a:lnTo>
                  <a:lnTo>
                    <a:pt x="82775" y="151514"/>
                  </a:lnTo>
                  <a:lnTo>
                    <a:pt x="83054" y="151356"/>
                  </a:lnTo>
                  <a:lnTo>
                    <a:pt x="83334" y="151186"/>
                  </a:lnTo>
                  <a:lnTo>
                    <a:pt x="83881" y="150858"/>
                  </a:lnTo>
                  <a:lnTo>
                    <a:pt x="84380" y="150517"/>
                  </a:lnTo>
                  <a:lnTo>
                    <a:pt x="84842" y="150189"/>
                  </a:lnTo>
                  <a:lnTo>
                    <a:pt x="85256" y="149872"/>
                  </a:lnTo>
                  <a:lnTo>
                    <a:pt x="85620" y="149605"/>
                  </a:lnTo>
                  <a:lnTo>
                    <a:pt x="86131" y="149191"/>
                  </a:lnTo>
                  <a:lnTo>
                    <a:pt x="87080" y="150152"/>
                  </a:lnTo>
                  <a:lnTo>
                    <a:pt x="88479" y="151599"/>
                  </a:lnTo>
                  <a:lnTo>
                    <a:pt x="89220" y="152366"/>
                  </a:lnTo>
                  <a:lnTo>
                    <a:pt x="89901" y="153095"/>
                  </a:lnTo>
                  <a:lnTo>
                    <a:pt x="90485" y="153740"/>
                  </a:lnTo>
                  <a:lnTo>
                    <a:pt x="90728" y="154007"/>
                  </a:lnTo>
                  <a:lnTo>
                    <a:pt x="90911" y="154239"/>
                  </a:lnTo>
                  <a:lnTo>
                    <a:pt x="91264" y="154664"/>
                  </a:lnTo>
                  <a:lnTo>
                    <a:pt x="91555" y="155053"/>
                  </a:lnTo>
                  <a:lnTo>
                    <a:pt x="91787" y="155406"/>
                  </a:lnTo>
                  <a:lnTo>
                    <a:pt x="91993" y="155734"/>
                  </a:lnTo>
                  <a:lnTo>
                    <a:pt x="92176" y="156075"/>
                  </a:lnTo>
                  <a:lnTo>
                    <a:pt x="92370" y="156428"/>
                  </a:lnTo>
                  <a:lnTo>
                    <a:pt x="92796" y="157255"/>
                  </a:lnTo>
                  <a:lnTo>
                    <a:pt x="92918" y="157486"/>
                  </a:lnTo>
                  <a:lnTo>
                    <a:pt x="93051" y="157693"/>
                  </a:lnTo>
                  <a:lnTo>
                    <a:pt x="93173" y="157875"/>
                  </a:lnTo>
                  <a:lnTo>
                    <a:pt x="93307" y="158045"/>
                  </a:lnTo>
                  <a:lnTo>
                    <a:pt x="93441" y="158203"/>
                  </a:lnTo>
                  <a:lnTo>
                    <a:pt x="93574" y="158337"/>
                  </a:lnTo>
                  <a:lnTo>
                    <a:pt x="93696" y="158459"/>
                  </a:lnTo>
                  <a:lnTo>
                    <a:pt x="93830" y="158568"/>
                  </a:lnTo>
                  <a:lnTo>
                    <a:pt x="94061" y="158738"/>
                  </a:lnTo>
                  <a:lnTo>
                    <a:pt x="94255" y="158872"/>
                  </a:lnTo>
                  <a:lnTo>
                    <a:pt x="94426" y="158957"/>
                  </a:lnTo>
                  <a:lnTo>
                    <a:pt x="94535" y="159018"/>
                  </a:lnTo>
                  <a:lnTo>
                    <a:pt x="94681" y="159115"/>
                  </a:lnTo>
                  <a:lnTo>
                    <a:pt x="94924" y="159310"/>
                  </a:lnTo>
                  <a:lnTo>
                    <a:pt x="95253" y="159553"/>
                  </a:lnTo>
                  <a:lnTo>
                    <a:pt x="95447" y="159687"/>
                  </a:lnTo>
                  <a:lnTo>
                    <a:pt x="95654" y="159821"/>
                  </a:lnTo>
                  <a:lnTo>
                    <a:pt x="95861" y="159955"/>
                  </a:lnTo>
                  <a:lnTo>
                    <a:pt x="96092" y="160076"/>
                  </a:lnTo>
                  <a:lnTo>
                    <a:pt x="96323" y="160198"/>
                  </a:lnTo>
                  <a:lnTo>
                    <a:pt x="96554" y="160283"/>
                  </a:lnTo>
                  <a:lnTo>
                    <a:pt x="96797" y="160368"/>
                  </a:lnTo>
                  <a:lnTo>
                    <a:pt x="97040" y="160417"/>
                  </a:lnTo>
                  <a:lnTo>
                    <a:pt x="97162" y="160429"/>
                  </a:lnTo>
                  <a:lnTo>
                    <a:pt x="97284" y="160441"/>
                  </a:lnTo>
                  <a:lnTo>
                    <a:pt x="97405" y="160441"/>
                  </a:lnTo>
                  <a:lnTo>
                    <a:pt x="97515" y="160429"/>
                  </a:lnTo>
                  <a:lnTo>
                    <a:pt x="97758" y="160405"/>
                  </a:lnTo>
                  <a:lnTo>
                    <a:pt x="98013" y="160417"/>
                  </a:lnTo>
                  <a:lnTo>
                    <a:pt x="98281" y="160441"/>
                  </a:lnTo>
                  <a:lnTo>
                    <a:pt x="98549" y="160490"/>
                  </a:lnTo>
                  <a:lnTo>
                    <a:pt x="98828" y="160551"/>
                  </a:lnTo>
                  <a:lnTo>
                    <a:pt x="99120" y="160624"/>
                  </a:lnTo>
                  <a:lnTo>
                    <a:pt x="99412" y="160709"/>
                  </a:lnTo>
                  <a:lnTo>
                    <a:pt x="99704" y="160818"/>
                  </a:lnTo>
                  <a:lnTo>
                    <a:pt x="100288" y="161037"/>
                  </a:lnTo>
                  <a:lnTo>
                    <a:pt x="100859" y="161268"/>
                  </a:lnTo>
                  <a:lnTo>
                    <a:pt x="101917" y="161718"/>
                  </a:lnTo>
                  <a:lnTo>
                    <a:pt x="102161" y="161828"/>
                  </a:lnTo>
                  <a:lnTo>
                    <a:pt x="102428" y="161949"/>
                  </a:lnTo>
                  <a:lnTo>
                    <a:pt x="102975" y="162217"/>
                  </a:lnTo>
                  <a:lnTo>
                    <a:pt x="103535" y="162509"/>
                  </a:lnTo>
                  <a:lnTo>
                    <a:pt x="104070" y="162801"/>
                  </a:lnTo>
                  <a:lnTo>
                    <a:pt x="104958" y="163311"/>
                  </a:lnTo>
                  <a:lnTo>
                    <a:pt x="105420" y="163579"/>
                  </a:lnTo>
                  <a:lnTo>
                    <a:pt x="105469" y="163615"/>
                  </a:lnTo>
                  <a:lnTo>
                    <a:pt x="105517" y="163688"/>
                  </a:lnTo>
                  <a:lnTo>
                    <a:pt x="105566" y="163798"/>
                  </a:lnTo>
                  <a:lnTo>
                    <a:pt x="105602" y="163919"/>
                  </a:lnTo>
                  <a:lnTo>
                    <a:pt x="105700" y="164211"/>
                  </a:lnTo>
                  <a:lnTo>
                    <a:pt x="105773" y="164540"/>
                  </a:lnTo>
                  <a:lnTo>
                    <a:pt x="105894" y="165148"/>
                  </a:lnTo>
                  <a:lnTo>
                    <a:pt x="105943" y="165428"/>
                  </a:lnTo>
                  <a:lnTo>
                    <a:pt x="105931" y="165160"/>
                  </a:lnTo>
                  <a:lnTo>
                    <a:pt x="105906" y="164880"/>
                  </a:lnTo>
                  <a:lnTo>
                    <a:pt x="105870" y="164540"/>
                  </a:lnTo>
                  <a:lnTo>
                    <a:pt x="105821" y="164175"/>
                  </a:lnTo>
                  <a:lnTo>
                    <a:pt x="105748" y="163810"/>
                  </a:lnTo>
                  <a:lnTo>
                    <a:pt x="105700" y="163628"/>
                  </a:lnTo>
                  <a:lnTo>
                    <a:pt x="105651" y="163469"/>
                  </a:lnTo>
                  <a:lnTo>
                    <a:pt x="105590" y="163311"/>
                  </a:lnTo>
                  <a:lnTo>
                    <a:pt x="105517" y="163178"/>
                  </a:lnTo>
                  <a:lnTo>
                    <a:pt x="105469" y="163117"/>
                  </a:lnTo>
                  <a:lnTo>
                    <a:pt x="105420" y="163056"/>
                  </a:lnTo>
                  <a:lnTo>
                    <a:pt x="105250" y="162898"/>
                  </a:lnTo>
                  <a:lnTo>
                    <a:pt x="105043" y="162740"/>
                  </a:lnTo>
                  <a:lnTo>
                    <a:pt x="104788" y="162557"/>
                  </a:lnTo>
                  <a:lnTo>
                    <a:pt x="104496" y="162363"/>
                  </a:lnTo>
                  <a:lnTo>
                    <a:pt x="104167" y="162156"/>
                  </a:lnTo>
                  <a:lnTo>
                    <a:pt x="103827" y="161949"/>
                  </a:lnTo>
                  <a:lnTo>
                    <a:pt x="103450" y="161742"/>
                  </a:lnTo>
                  <a:lnTo>
                    <a:pt x="103073" y="161548"/>
                  </a:lnTo>
                  <a:lnTo>
                    <a:pt x="102696" y="161353"/>
                  </a:lnTo>
                  <a:lnTo>
                    <a:pt x="102307" y="161159"/>
                  </a:lnTo>
                  <a:lnTo>
                    <a:pt x="101930" y="160988"/>
                  </a:lnTo>
                  <a:lnTo>
                    <a:pt x="101565" y="160830"/>
                  </a:lnTo>
                  <a:lnTo>
                    <a:pt x="101212" y="160684"/>
                  </a:lnTo>
                  <a:lnTo>
                    <a:pt x="100896" y="160563"/>
                  </a:lnTo>
                  <a:lnTo>
                    <a:pt x="100604" y="160478"/>
                  </a:lnTo>
                  <a:lnTo>
                    <a:pt x="99424" y="160113"/>
                  </a:lnTo>
                  <a:lnTo>
                    <a:pt x="98780" y="159906"/>
                  </a:lnTo>
                  <a:lnTo>
                    <a:pt x="98135" y="159687"/>
                  </a:lnTo>
                  <a:lnTo>
                    <a:pt x="97503" y="159456"/>
                  </a:lnTo>
                  <a:lnTo>
                    <a:pt x="96907" y="159237"/>
                  </a:lnTo>
                  <a:lnTo>
                    <a:pt x="96384" y="159006"/>
                  </a:lnTo>
                  <a:lnTo>
                    <a:pt x="96140" y="158909"/>
                  </a:lnTo>
                  <a:lnTo>
                    <a:pt x="95934" y="158799"/>
                  </a:lnTo>
                  <a:lnTo>
                    <a:pt x="95545" y="158593"/>
                  </a:lnTo>
                  <a:lnTo>
                    <a:pt x="95192" y="158374"/>
                  </a:lnTo>
                  <a:lnTo>
                    <a:pt x="94863" y="158143"/>
                  </a:lnTo>
                  <a:lnTo>
                    <a:pt x="94559" y="157911"/>
                  </a:lnTo>
                  <a:lnTo>
                    <a:pt x="94413" y="157790"/>
                  </a:lnTo>
                  <a:lnTo>
                    <a:pt x="94292" y="157656"/>
                  </a:lnTo>
                  <a:lnTo>
                    <a:pt x="94158" y="157534"/>
                  </a:lnTo>
                  <a:lnTo>
                    <a:pt x="94049" y="157401"/>
                  </a:lnTo>
                  <a:lnTo>
                    <a:pt x="93939" y="157267"/>
                  </a:lnTo>
                  <a:lnTo>
                    <a:pt x="93842" y="157121"/>
                  </a:lnTo>
                  <a:lnTo>
                    <a:pt x="93757" y="156975"/>
                  </a:lnTo>
                  <a:lnTo>
                    <a:pt x="93672" y="156829"/>
                  </a:lnTo>
                  <a:lnTo>
                    <a:pt x="93392" y="156306"/>
                  </a:lnTo>
                  <a:lnTo>
                    <a:pt x="92893" y="155430"/>
                  </a:lnTo>
                  <a:lnTo>
                    <a:pt x="91531" y="153132"/>
                  </a:lnTo>
                  <a:lnTo>
                    <a:pt x="90838" y="151928"/>
                  </a:lnTo>
                  <a:lnTo>
                    <a:pt x="90218" y="150858"/>
                  </a:lnTo>
                  <a:lnTo>
                    <a:pt x="89743" y="150031"/>
                  </a:lnTo>
                  <a:lnTo>
                    <a:pt x="89597" y="149739"/>
                  </a:lnTo>
                  <a:lnTo>
                    <a:pt x="89524" y="149568"/>
                  </a:lnTo>
                  <a:lnTo>
                    <a:pt x="89476" y="149447"/>
                  </a:lnTo>
                  <a:lnTo>
                    <a:pt x="89451" y="149313"/>
                  </a:lnTo>
                  <a:lnTo>
                    <a:pt x="89427" y="149167"/>
                  </a:lnTo>
                  <a:lnTo>
                    <a:pt x="89415" y="149021"/>
                  </a:lnTo>
                  <a:lnTo>
                    <a:pt x="89403" y="148681"/>
                  </a:lnTo>
                  <a:lnTo>
                    <a:pt x="89415" y="148304"/>
                  </a:lnTo>
                  <a:lnTo>
                    <a:pt x="89439" y="147878"/>
                  </a:lnTo>
                  <a:lnTo>
                    <a:pt x="89476" y="147391"/>
                  </a:lnTo>
                  <a:lnTo>
                    <a:pt x="89573" y="146212"/>
                  </a:lnTo>
                  <a:lnTo>
                    <a:pt x="89597" y="145895"/>
                  </a:lnTo>
                  <a:lnTo>
                    <a:pt x="89597" y="145604"/>
                  </a:lnTo>
                  <a:lnTo>
                    <a:pt x="89597" y="145336"/>
                  </a:lnTo>
                  <a:lnTo>
                    <a:pt x="89585" y="145093"/>
                  </a:lnTo>
                  <a:lnTo>
                    <a:pt x="89537" y="144643"/>
                  </a:lnTo>
                  <a:lnTo>
                    <a:pt x="89500" y="144266"/>
                  </a:lnTo>
                  <a:lnTo>
                    <a:pt x="89464" y="143950"/>
                  </a:lnTo>
                  <a:lnTo>
                    <a:pt x="89451" y="143804"/>
                  </a:lnTo>
                  <a:lnTo>
                    <a:pt x="89439" y="143670"/>
                  </a:lnTo>
                  <a:lnTo>
                    <a:pt x="89451" y="143536"/>
                  </a:lnTo>
                  <a:lnTo>
                    <a:pt x="89476" y="143414"/>
                  </a:lnTo>
                  <a:lnTo>
                    <a:pt x="89500" y="143305"/>
                  </a:lnTo>
                  <a:lnTo>
                    <a:pt x="89561" y="143196"/>
                  </a:lnTo>
                  <a:lnTo>
                    <a:pt x="89670" y="142989"/>
                  </a:lnTo>
                  <a:lnTo>
                    <a:pt x="89780" y="142806"/>
                  </a:lnTo>
                  <a:lnTo>
                    <a:pt x="89950" y="142539"/>
                  </a:lnTo>
                  <a:lnTo>
                    <a:pt x="89999" y="142441"/>
                  </a:lnTo>
                  <a:lnTo>
                    <a:pt x="90023" y="142356"/>
                  </a:lnTo>
                  <a:lnTo>
                    <a:pt x="90023" y="142320"/>
                  </a:lnTo>
                  <a:lnTo>
                    <a:pt x="90011" y="142283"/>
                  </a:lnTo>
                  <a:lnTo>
                    <a:pt x="89987" y="142247"/>
                  </a:lnTo>
                  <a:lnTo>
                    <a:pt x="89962" y="142210"/>
                  </a:lnTo>
                  <a:lnTo>
                    <a:pt x="89914" y="142186"/>
                  </a:lnTo>
                  <a:lnTo>
                    <a:pt x="89841" y="142150"/>
                  </a:lnTo>
                  <a:lnTo>
                    <a:pt x="89646" y="142101"/>
                  </a:lnTo>
                  <a:lnTo>
                    <a:pt x="89427" y="142052"/>
                  </a:lnTo>
                  <a:lnTo>
                    <a:pt x="89184" y="142004"/>
                  </a:lnTo>
                  <a:lnTo>
                    <a:pt x="88770" y="141955"/>
                  </a:lnTo>
                  <a:lnTo>
                    <a:pt x="88576" y="141931"/>
                  </a:lnTo>
                  <a:lnTo>
                    <a:pt x="88357" y="141846"/>
                  </a:lnTo>
                  <a:lnTo>
                    <a:pt x="88114" y="141748"/>
                  </a:lnTo>
                  <a:lnTo>
                    <a:pt x="87822" y="141627"/>
                  </a:lnTo>
                  <a:lnTo>
                    <a:pt x="87506" y="141456"/>
                  </a:lnTo>
                  <a:lnTo>
                    <a:pt x="87335" y="141371"/>
                  </a:lnTo>
                  <a:lnTo>
                    <a:pt x="87177" y="141262"/>
                  </a:lnTo>
                  <a:lnTo>
                    <a:pt x="87019" y="141164"/>
                  </a:lnTo>
                  <a:lnTo>
                    <a:pt x="86873" y="141043"/>
                  </a:lnTo>
                  <a:lnTo>
                    <a:pt x="86739" y="140921"/>
                  </a:lnTo>
                  <a:lnTo>
                    <a:pt x="86618" y="140800"/>
                  </a:lnTo>
                  <a:lnTo>
                    <a:pt x="86411" y="140556"/>
                  </a:lnTo>
                  <a:lnTo>
                    <a:pt x="86253" y="140350"/>
                  </a:lnTo>
                  <a:lnTo>
                    <a:pt x="86010" y="139997"/>
                  </a:lnTo>
                  <a:lnTo>
                    <a:pt x="85888" y="139839"/>
                  </a:lnTo>
                  <a:lnTo>
                    <a:pt x="85742" y="139705"/>
                  </a:lnTo>
                  <a:lnTo>
                    <a:pt x="85572" y="139559"/>
                  </a:lnTo>
                  <a:lnTo>
                    <a:pt x="85341" y="139425"/>
                  </a:lnTo>
                  <a:lnTo>
                    <a:pt x="85219" y="139340"/>
                  </a:lnTo>
                  <a:lnTo>
                    <a:pt x="85098" y="139255"/>
                  </a:lnTo>
                  <a:lnTo>
                    <a:pt x="84976" y="139146"/>
                  </a:lnTo>
                  <a:lnTo>
                    <a:pt x="84854" y="139024"/>
                  </a:lnTo>
                  <a:lnTo>
                    <a:pt x="84745" y="138890"/>
                  </a:lnTo>
                  <a:lnTo>
                    <a:pt x="84635" y="138744"/>
                  </a:lnTo>
                  <a:lnTo>
                    <a:pt x="84538" y="138598"/>
                  </a:lnTo>
                  <a:lnTo>
                    <a:pt x="84441" y="138428"/>
                  </a:lnTo>
                  <a:lnTo>
                    <a:pt x="84343" y="138270"/>
                  </a:lnTo>
                  <a:lnTo>
                    <a:pt x="84258" y="138088"/>
                  </a:lnTo>
                  <a:lnTo>
                    <a:pt x="84088" y="137723"/>
                  </a:lnTo>
                  <a:lnTo>
                    <a:pt x="83954" y="137333"/>
                  </a:lnTo>
                  <a:lnTo>
                    <a:pt x="83833" y="136932"/>
                  </a:lnTo>
                  <a:lnTo>
                    <a:pt x="83796" y="136725"/>
                  </a:lnTo>
                  <a:lnTo>
                    <a:pt x="83760" y="136519"/>
                  </a:lnTo>
                  <a:lnTo>
                    <a:pt x="83735" y="136312"/>
                  </a:lnTo>
                  <a:lnTo>
                    <a:pt x="83735" y="136105"/>
                  </a:lnTo>
                  <a:lnTo>
                    <a:pt x="83723" y="135886"/>
                  </a:lnTo>
                  <a:lnTo>
                    <a:pt x="83735" y="135679"/>
                  </a:lnTo>
                  <a:lnTo>
                    <a:pt x="83772" y="135254"/>
                  </a:lnTo>
                  <a:lnTo>
                    <a:pt x="83821" y="134852"/>
                  </a:lnTo>
                  <a:lnTo>
                    <a:pt x="83869" y="134475"/>
                  </a:lnTo>
                  <a:lnTo>
                    <a:pt x="83930" y="134147"/>
                  </a:lnTo>
                  <a:lnTo>
                    <a:pt x="83966" y="133867"/>
                  </a:lnTo>
                  <a:lnTo>
                    <a:pt x="83979" y="133807"/>
                  </a:lnTo>
                  <a:lnTo>
                    <a:pt x="83979" y="133758"/>
                  </a:lnTo>
                  <a:lnTo>
                    <a:pt x="84015" y="133588"/>
                  </a:lnTo>
                  <a:lnTo>
                    <a:pt x="84052" y="133466"/>
                  </a:lnTo>
                  <a:lnTo>
                    <a:pt x="84112" y="133259"/>
                  </a:lnTo>
                  <a:lnTo>
                    <a:pt x="84137" y="133150"/>
                  </a:lnTo>
                  <a:lnTo>
                    <a:pt x="84161" y="132979"/>
                  </a:lnTo>
                  <a:lnTo>
                    <a:pt x="84173" y="132761"/>
                  </a:lnTo>
                  <a:lnTo>
                    <a:pt x="84173" y="132457"/>
                  </a:lnTo>
                  <a:lnTo>
                    <a:pt x="84161" y="132250"/>
                  </a:lnTo>
                  <a:lnTo>
                    <a:pt x="84137" y="132019"/>
                  </a:lnTo>
                  <a:lnTo>
                    <a:pt x="84100" y="131775"/>
                  </a:lnTo>
                  <a:lnTo>
                    <a:pt x="84052" y="131520"/>
                  </a:lnTo>
                  <a:lnTo>
                    <a:pt x="83930" y="130985"/>
                  </a:lnTo>
                  <a:lnTo>
                    <a:pt x="83796" y="130438"/>
                  </a:lnTo>
                  <a:lnTo>
                    <a:pt x="83638" y="129903"/>
                  </a:lnTo>
                  <a:lnTo>
                    <a:pt x="83492" y="129428"/>
                  </a:lnTo>
                  <a:lnTo>
                    <a:pt x="83371" y="129027"/>
                  </a:lnTo>
                  <a:lnTo>
                    <a:pt x="83261" y="128735"/>
                  </a:lnTo>
                  <a:lnTo>
                    <a:pt x="83225" y="128626"/>
                  </a:lnTo>
                  <a:lnTo>
                    <a:pt x="83200" y="128516"/>
                  </a:lnTo>
                  <a:lnTo>
                    <a:pt x="83176" y="128407"/>
                  </a:lnTo>
                  <a:lnTo>
                    <a:pt x="83176" y="128309"/>
                  </a:lnTo>
                  <a:lnTo>
                    <a:pt x="83164" y="128212"/>
                  </a:lnTo>
                  <a:lnTo>
                    <a:pt x="83176" y="128115"/>
                  </a:lnTo>
                  <a:lnTo>
                    <a:pt x="83188" y="128017"/>
                  </a:lnTo>
                  <a:lnTo>
                    <a:pt x="83212" y="127932"/>
                  </a:lnTo>
                  <a:lnTo>
                    <a:pt x="83249" y="127835"/>
                  </a:lnTo>
                  <a:lnTo>
                    <a:pt x="83285" y="127738"/>
                  </a:lnTo>
                  <a:lnTo>
                    <a:pt x="83334" y="127653"/>
                  </a:lnTo>
                  <a:lnTo>
                    <a:pt x="83395" y="127555"/>
                  </a:lnTo>
                  <a:lnTo>
                    <a:pt x="83541" y="127361"/>
                  </a:lnTo>
                  <a:lnTo>
                    <a:pt x="83723" y="127166"/>
                  </a:lnTo>
                  <a:lnTo>
                    <a:pt x="83821" y="127081"/>
                  </a:lnTo>
                  <a:lnTo>
                    <a:pt x="83930" y="126984"/>
                  </a:lnTo>
                  <a:lnTo>
                    <a:pt x="84149" y="126826"/>
                  </a:lnTo>
                  <a:lnTo>
                    <a:pt x="84611" y="126534"/>
                  </a:lnTo>
                  <a:lnTo>
                    <a:pt x="84830" y="126376"/>
                  </a:lnTo>
                  <a:lnTo>
                    <a:pt x="84927" y="126290"/>
                  </a:lnTo>
                  <a:lnTo>
                    <a:pt x="85012" y="126205"/>
                  </a:lnTo>
                  <a:lnTo>
                    <a:pt x="85098" y="126108"/>
                  </a:lnTo>
                  <a:lnTo>
                    <a:pt x="85170" y="125999"/>
                  </a:lnTo>
                  <a:lnTo>
                    <a:pt x="85243" y="125889"/>
                  </a:lnTo>
                  <a:lnTo>
                    <a:pt x="85292" y="125755"/>
                  </a:lnTo>
                  <a:lnTo>
                    <a:pt x="85365" y="125512"/>
                  </a:lnTo>
                  <a:lnTo>
                    <a:pt x="85438" y="125330"/>
                  </a:lnTo>
                  <a:lnTo>
                    <a:pt x="85499" y="125184"/>
                  </a:lnTo>
                  <a:lnTo>
                    <a:pt x="85560" y="125062"/>
                  </a:lnTo>
                  <a:lnTo>
                    <a:pt x="85645" y="124953"/>
                  </a:lnTo>
                  <a:lnTo>
                    <a:pt x="85742" y="124843"/>
                  </a:lnTo>
                  <a:lnTo>
                    <a:pt x="86010" y="124551"/>
                  </a:lnTo>
                  <a:lnTo>
                    <a:pt x="86143" y="124405"/>
                  </a:lnTo>
                  <a:lnTo>
                    <a:pt x="86314" y="124259"/>
                  </a:lnTo>
                  <a:lnTo>
                    <a:pt x="86484" y="124126"/>
                  </a:lnTo>
                  <a:lnTo>
                    <a:pt x="86654" y="124004"/>
                  </a:lnTo>
                  <a:lnTo>
                    <a:pt x="86958" y="123797"/>
                  </a:lnTo>
                  <a:lnTo>
                    <a:pt x="87177" y="123651"/>
                  </a:lnTo>
                  <a:lnTo>
                    <a:pt x="87007" y="123712"/>
                  </a:lnTo>
                  <a:lnTo>
                    <a:pt x="86752" y="123809"/>
                  </a:lnTo>
                  <a:lnTo>
                    <a:pt x="86460" y="123931"/>
                  </a:lnTo>
                  <a:lnTo>
                    <a:pt x="86156" y="124065"/>
                  </a:lnTo>
                  <a:lnTo>
                    <a:pt x="85864" y="124211"/>
                  </a:lnTo>
                  <a:lnTo>
                    <a:pt x="85730" y="124284"/>
                  </a:lnTo>
                  <a:lnTo>
                    <a:pt x="85608" y="124357"/>
                  </a:lnTo>
                  <a:lnTo>
                    <a:pt x="85511" y="124442"/>
                  </a:lnTo>
                  <a:lnTo>
                    <a:pt x="85426" y="124515"/>
                  </a:lnTo>
                  <a:lnTo>
                    <a:pt x="85377" y="124576"/>
                  </a:lnTo>
                  <a:lnTo>
                    <a:pt x="85341" y="124649"/>
                  </a:lnTo>
                  <a:lnTo>
                    <a:pt x="85268" y="125013"/>
                  </a:lnTo>
                  <a:lnTo>
                    <a:pt x="85231" y="125220"/>
                  </a:lnTo>
                  <a:lnTo>
                    <a:pt x="85170" y="125451"/>
                  </a:lnTo>
                  <a:lnTo>
                    <a:pt x="85085" y="125670"/>
                  </a:lnTo>
                  <a:lnTo>
                    <a:pt x="85049" y="125780"/>
                  </a:lnTo>
                  <a:lnTo>
                    <a:pt x="84988" y="125877"/>
                  </a:lnTo>
                  <a:lnTo>
                    <a:pt x="84927" y="125974"/>
                  </a:lnTo>
                  <a:lnTo>
                    <a:pt x="84866" y="126059"/>
                  </a:lnTo>
                  <a:lnTo>
                    <a:pt x="84781" y="126132"/>
                  </a:lnTo>
                  <a:lnTo>
                    <a:pt x="84696" y="126193"/>
                  </a:lnTo>
                  <a:lnTo>
                    <a:pt x="84258" y="126449"/>
                  </a:lnTo>
                  <a:lnTo>
                    <a:pt x="83748" y="126765"/>
                  </a:lnTo>
                  <a:lnTo>
                    <a:pt x="83516" y="126923"/>
                  </a:lnTo>
                  <a:lnTo>
                    <a:pt x="83298" y="127081"/>
                  </a:lnTo>
                  <a:lnTo>
                    <a:pt x="83212" y="127154"/>
                  </a:lnTo>
                  <a:lnTo>
                    <a:pt x="83127" y="127227"/>
                  </a:lnTo>
                  <a:lnTo>
                    <a:pt x="83066" y="127300"/>
                  </a:lnTo>
                  <a:lnTo>
                    <a:pt x="83030" y="127373"/>
                  </a:lnTo>
                  <a:lnTo>
                    <a:pt x="82860" y="127665"/>
                  </a:lnTo>
                  <a:lnTo>
                    <a:pt x="82775" y="127835"/>
                  </a:lnTo>
                  <a:lnTo>
                    <a:pt x="82702" y="128017"/>
                  </a:lnTo>
                  <a:lnTo>
                    <a:pt x="82653" y="128212"/>
                  </a:lnTo>
                  <a:lnTo>
                    <a:pt x="82629" y="128309"/>
                  </a:lnTo>
                  <a:lnTo>
                    <a:pt x="82616" y="128407"/>
                  </a:lnTo>
                  <a:lnTo>
                    <a:pt x="82616" y="128516"/>
                  </a:lnTo>
                  <a:lnTo>
                    <a:pt x="82629" y="128626"/>
                  </a:lnTo>
                  <a:lnTo>
                    <a:pt x="82653" y="128723"/>
                  </a:lnTo>
                  <a:lnTo>
                    <a:pt x="82702" y="128832"/>
                  </a:lnTo>
                  <a:lnTo>
                    <a:pt x="82750" y="128954"/>
                  </a:lnTo>
                  <a:lnTo>
                    <a:pt x="82799" y="129112"/>
                  </a:lnTo>
                  <a:lnTo>
                    <a:pt x="82921" y="129513"/>
                  </a:lnTo>
                  <a:lnTo>
                    <a:pt x="83030" y="130000"/>
                  </a:lnTo>
                  <a:lnTo>
                    <a:pt x="83152" y="130535"/>
                  </a:lnTo>
                  <a:lnTo>
                    <a:pt x="83261" y="131094"/>
                  </a:lnTo>
                  <a:lnTo>
                    <a:pt x="83346" y="131630"/>
                  </a:lnTo>
                  <a:lnTo>
                    <a:pt x="83407" y="132140"/>
                  </a:lnTo>
                  <a:lnTo>
                    <a:pt x="83456" y="132566"/>
                  </a:lnTo>
                  <a:lnTo>
                    <a:pt x="83480" y="132907"/>
                  </a:lnTo>
                  <a:lnTo>
                    <a:pt x="83492" y="133186"/>
                  </a:lnTo>
                  <a:lnTo>
                    <a:pt x="83492" y="133198"/>
                  </a:lnTo>
                  <a:lnTo>
                    <a:pt x="83480" y="133369"/>
                  </a:lnTo>
                  <a:lnTo>
                    <a:pt x="83468" y="133515"/>
                  </a:lnTo>
                  <a:lnTo>
                    <a:pt x="83431" y="133648"/>
                  </a:lnTo>
                  <a:lnTo>
                    <a:pt x="83383" y="133770"/>
                  </a:lnTo>
                  <a:lnTo>
                    <a:pt x="83322" y="133904"/>
                  </a:lnTo>
                  <a:lnTo>
                    <a:pt x="83237" y="134025"/>
                  </a:lnTo>
                  <a:lnTo>
                    <a:pt x="83139" y="134171"/>
                  </a:lnTo>
                  <a:lnTo>
                    <a:pt x="83006" y="134329"/>
                  </a:lnTo>
                  <a:lnTo>
                    <a:pt x="82641" y="134779"/>
                  </a:lnTo>
                  <a:lnTo>
                    <a:pt x="82458" y="135023"/>
                  </a:lnTo>
                  <a:lnTo>
                    <a:pt x="82288" y="135266"/>
                  </a:lnTo>
                  <a:lnTo>
                    <a:pt x="82142" y="135521"/>
                  </a:lnTo>
                  <a:lnTo>
                    <a:pt x="82008" y="135765"/>
                  </a:lnTo>
                  <a:lnTo>
                    <a:pt x="81887" y="136020"/>
                  </a:lnTo>
                  <a:lnTo>
                    <a:pt x="81850" y="136142"/>
                  </a:lnTo>
                  <a:lnTo>
                    <a:pt x="81814" y="136263"/>
                  </a:lnTo>
                  <a:lnTo>
                    <a:pt x="81777" y="136385"/>
                  </a:lnTo>
                  <a:lnTo>
                    <a:pt x="81729" y="136506"/>
                  </a:lnTo>
                  <a:lnTo>
                    <a:pt x="81668" y="136628"/>
                  </a:lnTo>
                  <a:lnTo>
                    <a:pt x="81607" y="136738"/>
                  </a:lnTo>
                  <a:lnTo>
                    <a:pt x="81522" y="136847"/>
                  </a:lnTo>
                  <a:lnTo>
                    <a:pt x="81449" y="136956"/>
                  </a:lnTo>
                  <a:lnTo>
                    <a:pt x="81352" y="137066"/>
                  </a:lnTo>
                  <a:lnTo>
                    <a:pt x="81267" y="137163"/>
                  </a:lnTo>
                  <a:lnTo>
                    <a:pt x="81060" y="137333"/>
                  </a:lnTo>
                  <a:lnTo>
                    <a:pt x="80962" y="137406"/>
                  </a:lnTo>
                  <a:lnTo>
                    <a:pt x="80853" y="137479"/>
                  </a:lnTo>
                  <a:lnTo>
                    <a:pt x="80744" y="137540"/>
                  </a:lnTo>
                  <a:lnTo>
                    <a:pt x="80634" y="137589"/>
                  </a:lnTo>
                  <a:lnTo>
                    <a:pt x="80537" y="137638"/>
                  </a:lnTo>
                  <a:lnTo>
                    <a:pt x="80440" y="137662"/>
                  </a:lnTo>
                  <a:lnTo>
                    <a:pt x="80172" y="137710"/>
                  </a:lnTo>
                  <a:lnTo>
                    <a:pt x="79771" y="137747"/>
                  </a:lnTo>
                  <a:lnTo>
                    <a:pt x="78737" y="137820"/>
                  </a:lnTo>
                  <a:lnTo>
                    <a:pt x="78177" y="137869"/>
                  </a:lnTo>
                  <a:lnTo>
                    <a:pt x="77618" y="137917"/>
                  </a:lnTo>
                  <a:lnTo>
                    <a:pt x="77095" y="137966"/>
                  </a:lnTo>
                  <a:lnTo>
                    <a:pt x="76669" y="138027"/>
                  </a:lnTo>
                  <a:lnTo>
                    <a:pt x="76560" y="138039"/>
                  </a:lnTo>
                  <a:lnTo>
                    <a:pt x="76450" y="138051"/>
                  </a:lnTo>
                  <a:lnTo>
                    <a:pt x="76329" y="138039"/>
                  </a:lnTo>
                  <a:lnTo>
                    <a:pt x="76195" y="138027"/>
                  </a:lnTo>
                  <a:lnTo>
                    <a:pt x="75915" y="137990"/>
                  </a:lnTo>
                  <a:lnTo>
                    <a:pt x="75611" y="137917"/>
                  </a:lnTo>
                  <a:lnTo>
                    <a:pt x="75283" y="137820"/>
                  </a:lnTo>
                  <a:lnTo>
                    <a:pt x="74942" y="137710"/>
                  </a:lnTo>
                  <a:lnTo>
                    <a:pt x="74602" y="137577"/>
                  </a:lnTo>
                  <a:lnTo>
                    <a:pt x="74249" y="137431"/>
                  </a:lnTo>
                  <a:lnTo>
                    <a:pt x="73909" y="137273"/>
                  </a:lnTo>
                  <a:lnTo>
                    <a:pt x="73568" y="137102"/>
                  </a:lnTo>
                  <a:lnTo>
                    <a:pt x="73252" y="136932"/>
                  </a:lnTo>
                  <a:lnTo>
                    <a:pt x="72948" y="136762"/>
                  </a:lnTo>
                  <a:lnTo>
                    <a:pt x="72680" y="136592"/>
                  </a:lnTo>
                  <a:lnTo>
                    <a:pt x="72437" y="136433"/>
                  </a:lnTo>
                  <a:lnTo>
                    <a:pt x="72230" y="136263"/>
                  </a:lnTo>
                  <a:lnTo>
                    <a:pt x="72072" y="136117"/>
                  </a:lnTo>
                  <a:lnTo>
                    <a:pt x="71817" y="135825"/>
                  </a:lnTo>
                  <a:lnTo>
                    <a:pt x="71598" y="135534"/>
                  </a:lnTo>
                  <a:lnTo>
                    <a:pt x="71501" y="135400"/>
                  </a:lnTo>
                  <a:lnTo>
                    <a:pt x="71415" y="135254"/>
                  </a:lnTo>
                  <a:lnTo>
                    <a:pt x="71342" y="135120"/>
                  </a:lnTo>
                  <a:lnTo>
                    <a:pt x="71282" y="134986"/>
                  </a:lnTo>
                  <a:lnTo>
                    <a:pt x="71233" y="134865"/>
                  </a:lnTo>
                  <a:lnTo>
                    <a:pt x="71197" y="134743"/>
                  </a:lnTo>
                  <a:lnTo>
                    <a:pt x="71172" y="134621"/>
                  </a:lnTo>
                  <a:lnTo>
                    <a:pt x="71172" y="134524"/>
                  </a:lnTo>
                  <a:lnTo>
                    <a:pt x="71172" y="134415"/>
                  </a:lnTo>
                  <a:lnTo>
                    <a:pt x="71197" y="134329"/>
                  </a:lnTo>
                  <a:lnTo>
                    <a:pt x="71233" y="134244"/>
                  </a:lnTo>
                  <a:lnTo>
                    <a:pt x="71294" y="134171"/>
                  </a:lnTo>
                  <a:lnTo>
                    <a:pt x="71415" y="134074"/>
                  </a:lnTo>
                  <a:lnTo>
                    <a:pt x="71525" y="133989"/>
                  </a:lnTo>
                  <a:lnTo>
                    <a:pt x="71634" y="133904"/>
                  </a:lnTo>
                  <a:lnTo>
                    <a:pt x="71744" y="133819"/>
                  </a:lnTo>
                  <a:lnTo>
                    <a:pt x="71865" y="133685"/>
                  </a:lnTo>
                  <a:lnTo>
                    <a:pt x="71999" y="133490"/>
                  </a:lnTo>
                  <a:lnTo>
                    <a:pt x="72145" y="133223"/>
                  </a:lnTo>
                  <a:lnTo>
                    <a:pt x="72328" y="132870"/>
                  </a:lnTo>
                  <a:lnTo>
                    <a:pt x="72328" y="132821"/>
                  </a:lnTo>
                  <a:lnTo>
                    <a:pt x="72291" y="132724"/>
                  </a:lnTo>
                  <a:lnTo>
                    <a:pt x="72194" y="132432"/>
                  </a:lnTo>
                  <a:lnTo>
                    <a:pt x="71841" y="131605"/>
                  </a:lnTo>
                  <a:lnTo>
                    <a:pt x="71488" y="130778"/>
                  </a:lnTo>
                  <a:lnTo>
                    <a:pt x="71391" y="130486"/>
                  </a:lnTo>
                  <a:lnTo>
                    <a:pt x="71355" y="130401"/>
                  </a:lnTo>
                  <a:lnTo>
                    <a:pt x="71355" y="130353"/>
                  </a:lnTo>
                  <a:lnTo>
                    <a:pt x="71391" y="130280"/>
                  </a:lnTo>
                  <a:lnTo>
                    <a:pt x="71440" y="130219"/>
                  </a:lnTo>
                  <a:lnTo>
                    <a:pt x="71488" y="130170"/>
                  </a:lnTo>
                  <a:lnTo>
                    <a:pt x="71537" y="130134"/>
                  </a:lnTo>
                  <a:lnTo>
                    <a:pt x="71598" y="130109"/>
                  </a:lnTo>
                  <a:lnTo>
                    <a:pt x="71659" y="130097"/>
                  </a:lnTo>
                  <a:lnTo>
                    <a:pt x="71732" y="130097"/>
                  </a:lnTo>
                  <a:lnTo>
                    <a:pt x="71792" y="130109"/>
                  </a:lnTo>
                  <a:lnTo>
                    <a:pt x="71938" y="130134"/>
                  </a:lnTo>
                  <a:lnTo>
                    <a:pt x="72084" y="130194"/>
                  </a:lnTo>
                  <a:lnTo>
                    <a:pt x="72242" y="130267"/>
                  </a:lnTo>
                  <a:lnTo>
                    <a:pt x="72413" y="130353"/>
                  </a:lnTo>
                  <a:lnTo>
                    <a:pt x="72729" y="130535"/>
                  </a:lnTo>
                  <a:lnTo>
                    <a:pt x="72887" y="130608"/>
                  </a:lnTo>
                  <a:lnTo>
                    <a:pt x="73033" y="130669"/>
                  </a:lnTo>
                  <a:lnTo>
                    <a:pt x="73167" y="130693"/>
                  </a:lnTo>
                  <a:lnTo>
                    <a:pt x="73240" y="130705"/>
                  </a:lnTo>
                  <a:lnTo>
                    <a:pt x="73301" y="130693"/>
                  </a:lnTo>
                  <a:lnTo>
                    <a:pt x="73361" y="130681"/>
                  </a:lnTo>
                  <a:lnTo>
                    <a:pt x="73410" y="130657"/>
                  </a:lnTo>
                  <a:lnTo>
                    <a:pt x="73459" y="130620"/>
                  </a:lnTo>
                  <a:lnTo>
                    <a:pt x="73507" y="130571"/>
                  </a:lnTo>
                  <a:lnTo>
                    <a:pt x="73592" y="130462"/>
                  </a:lnTo>
                  <a:lnTo>
                    <a:pt x="73665" y="130377"/>
                  </a:lnTo>
                  <a:lnTo>
                    <a:pt x="73751" y="130316"/>
                  </a:lnTo>
                  <a:lnTo>
                    <a:pt x="73823" y="130267"/>
                  </a:lnTo>
                  <a:lnTo>
                    <a:pt x="73896" y="130243"/>
                  </a:lnTo>
                  <a:lnTo>
                    <a:pt x="73957" y="130219"/>
                  </a:lnTo>
                  <a:lnTo>
                    <a:pt x="74091" y="130170"/>
                  </a:lnTo>
                  <a:lnTo>
                    <a:pt x="74140" y="130146"/>
                  </a:lnTo>
                  <a:lnTo>
                    <a:pt x="74200" y="130097"/>
                  </a:lnTo>
                  <a:lnTo>
                    <a:pt x="74261" y="130036"/>
                  </a:lnTo>
                  <a:lnTo>
                    <a:pt x="74310" y="129951"/>
                  </a:lnTo>
                  <a:lnTo>
                    <a:pt x="74371" y="129842"/>
                  </a:lnTo>
                  <a:lnTo>
                    <a:pt x="74419" y="129696"/>
                  </a:lnTo>
                  <a:lnTo>
                    <a:pt x="74480" y="129513"/>
                  </a:lnTo>
                  <a:lnTo>
                    <a:pt x="74529" y="129294"/>
                  </a:lnTo>
                  <a:lnTo>
                    <a:pt x="74723" y="128431"/>
                  </a:lnTo>
                  <a:lnTo>
                    <a:pt x="74821" y="128090"/>
                  </a:lnTo>
                  <a:lnTo>
                    <a:pt x="74918" y="127786"/>
                  </a:lnTo>
                  <a:lnTo>
                    <a:pt x="74967" y="127653"/>
                  </a:lnTo>
                  <a:lnTo>
                    <a:pt x="75027" y="127531"/>
                  </a:lnTo>
                  <a:lnTo>
                    <a:pt x="75088" y="127421"/>
                  </a:lnTo>
                  <a:lnTo>
                    <a:pt x="75161" y="127312"/>
                  </a:lnTo>
                  <a:lnTo>
                    <a:pt x="75234" y="127203"/>
                  </a:lnTo>
                  <a:lnTo>
                    <a:pt x="75319" y="127105"/>
                  </a:lnTo>
                  <a:lnTo>
                    <a:pt x="75417" y="127008"/>
                  </a:lnTo>
                  <a:lnTo>
                    <a:pt x="75526" y="126923"/>
                  </a:lnTo>
                  <a:lnTo>
                    <a:pt x="75915" y="126619"/>
                  </a:lnTo>
                  <a:lnTo>
                    <a:pt x="76073" y="126509"/>
                  </a:lnTo>
                  <a:lnTo>
                    <a:pt x="76232" y="126412"/>
                  </a:lnTo>
                  <a:lnTo>
                    <a:pt x="76402" y="126327"/>
                  </a:lnTo>
                  <a:lnTo>
                    <a:pt x="76572" y="126266"/>
                  </a:lnTo>
                  <a:lnTo>
                    <a:pt x="76779" y="126217"/>
                  </a:lnTo>
                  <a:lnTo>
                    <a:pt x="77010" y="126193"/>
                  </a:lnTo>
                  <a:lnTo>
                    <a:pt x="77509" y="126157"/>
                  </a:lnTo>
                  <a:lnTo>
                    <a:pt x="77764" y="126157"/>
                  </a:lnTo>
                  <a:lnTo>
                    <a:pt x="78031" y="126169"/>
                  </a:lnTo>
                  <a:lnTo>
                    <a:pt x="78311" y="126205"/>
                  </a:lnTo>
                  <a:lnTo>
                    <a:pt x="78591" y="126254"/>
                  </a:lnTo>
                  <a:lnTo>
                    <a:pt x="78907" y="126339"/>
                  </a:lnTo>
                  <a:lnTo>
                    <a:pt x="79235" y="126461"/>
                  </a:lnTo>
                  <a:lnTo>
                    <a:pt x="79406" y="126534"/>
                  </a:lnTo>
                  <a:lnTo>
                    <a:pt x="79564" y="126607"/>
                  </a:lnTo>
                  <a:lnTo>
                    <a:pt x="79831" y="126753"/>
                  </a:lnTo>
                  <a:lnTo>
                    <a:pt x="80063" y="126911"/>
                  </a:lnTo>
                  <a:lnTo>
                    <a:pt x="80245" y="127057"/>
                  </a:lnTo>
                  <a:lnTo>
                    <a:pt x="80391" y="127190"/>
                  </a:lnTo>
                  <a:lnTo>
                    <a:pt x="80488" y="127288"/>
                  </a:lnTo>
                  <a:lnTo>
                    <a:pt x="80561" y="127385"/>
                  </a:lnTo>
                  <a:lnTo>
                    <a:pt x="81534" y="127555"/>
                  </a:lnTo>
                  <a:lnTo>
                    <a:pt x="81449" y="127531"/>
                  </a:lnTo>
                  <a:lnTo>
                    <a:pt x="81340" y="127482"/>
                  </a:lnTo>
                  <a:lnTo>
                    <a:pt x="81206" y="127434"/>
                  </a:lnTo>
                  <a:lnTo>
                    <a:pt x="81060" y="127349"/>
                  </a:lnTo>
                  <a:lnTo>
                    <a:pt x="80902" y="127251"/>
                  </a:lnTo>
                  <a:lnTo>
                    <a:pt x="80731" y="127142"/>
                  </a:lnTo>
                  <a:lnTo>
                    <a:pt x="80549" y="126996"/>
                  </a:lnTo>
                  <a:lnTo>
                    <a:pt x="80367" y="126838"/>
                  </a:lnTo>
                  <a:lnTo>
                    <a:pt x="80233" y="126728"/>
                  </a:lnTo>
                  <a:lnTo>
                    <a:pt x="80111" y="126631"/>
                  </a:lnTo>
                  <a:lnTo>
                    <a:pt x="79856" y="126461"/>
                  </a:lnTo>
                  <a:lnTo>
                    <a:pt x="79588" y="126315"/>
                  </a:lnTo>
                  <a:lnTo>
                    <a:pt x="79321" y="126193"/>
                  </a:lnTo>
                  <a:lnTo>
                    <a:pt x="79041" y="126072"/>
                  </a:lnTo>
                  <a:lnTo>
                    <a:pt x="78749" y="125962"/>
                  </a:lnTo>
                  <a:lnTo>
                    <a:pt x="78117" y="125707"/>
                  </a:lnTo>
                  <a:lnTo>
                    <a:pt x="77959" y="125646"/>
                  </a:lnTo>
                  <a:lnTo>
                    <a:pt x="77825" y="125573"/>
                  </a:lnTo>
                  <a:lnTo>
                    <a:pt x="77691" y="125500"/>
                  </a:lnTo>
                  <a:lnTo>
                    <a:pt x="77581" y="125427"/>
                  </a:lnTo>
                  <a:lnTo>
                    <a:pt x="77484" y="125354"/>
                  </a:lnTo>
                  <a:lnTo>
                    <a:pt x="77399" y="125281"/>
                  </a:lnTo>
                  <a:lnTo>
                    <a:pt x="77326" y="125208"/>
                  </a:lnTo>
                  <a:lnTo>
                    <a:pt x="77265" y="125147"/>
                  </a:lnTo>
                  <a:lnTo>
                    <a:pt x="77229" y="125074"/>
                  </a:lnTo>
                  <a:lnTo>
                    <a:pt x="77180" y="125001"/>
                  </a:lnTo>
                  <a:lnTo>
                    <a:pt x="77156" y="124928"/>
                  </a:lnTo>
                  <a:lnTo>
                    <a:pt x="77144" y="124855"/>
                  </a:lnTo>
                  <a:lnTo>
                    <a:pt x="77131" y="124795"/>
                  </a:lnTo>
                  <a:lnTo>
                    <a:pt x="77131" y="124722"/>
                  </a:lnTo>
                  <a:lnTo>
                    <a:pt x="77144" y="124600"/>
                  </a:lnTo>
                  <a:lnTo>
                    <a:pt x="77156" y="124430"/>
                  </a:lnTo>
                  <a:lnTo>
                    <a:pt x="77156" y="124199"/>
                  </a:lnTo>
                  <a:lnTo>
                    <a:pt x="77168" y="123919"/>
                  </a:lnTo>
                  <a:lnTo>
                    <a:pt x="77180" y="123773"/>
                  </a:lnTo>
                  <a:lnTo>
                    <a:pt x="77192" y="123615"/>
                  </a:lnTo>
                  <a:lnTo>
                    <a:pt x="77217" y="123457"/>
                  </a:lnTo>
                  <a:lnTo>
                    <a:pt x="77253" y="123299"/>
                  </a:lnTo>
                  <a:lnTo>
                    <a:pt x="77314" y="123153"/>
                  </a:lnTo>
                  <a:lnTo>
                    <a:pt x="77375" y="122995"/>
                  </a:lnTo>
                  <a:lnTo>
                    <a:pt x="77460" y="122849"/>
                  </a:lnTo>
                  <a:lnTo>
                    <a:pt x="77557" y="122703"/>
                  </a:lnTo>
                  <a:lnTo>
                    <a:pt x="77679" y="122569"/>
                  </a:lnTo>
                  <a:lnTo>
                    <a:pt x="77825" y="122459"/>
                  </a:lnTo>
                  <a:lnTo>
                    <a:pt x="78433" y="122009"/>
                  </a:lnTo>
                  <a:lnTo>
                    <a:pt x="78992" y="121608"/>
                  </a:lnTo>
                  <a:lnTo>
                    <a:pt x="79260" y="121438"/>
                  </a:lnTo>
                  <a:lnTo>
                    <a:pt x="79503" y="121280"/>
                  </a:lnTo>
                  <a:lnTo>
                    <a:pt x="79746" y="121170"/>
                  </a:lnTo>
                  <a:lnTo>
                    <a:pt x="79868" y="121122"/>
                  </a:lnTo>
                  <a:lnTo>
                    <a:pt x="79977" y="121073"/>
                  </a:lnTo>
                  <a:lnTo>
                    <a:pt x="80111" y="121049"/>
                  </a:lnTo>
                  <a:lnTo>
                    <a:pt x="80318" y="121036"/>
                  </a:lnTo>
                  <a:lnTo>
                    <a:pt x="80561" y="121024"/>
                  </a:lnTo>
                  <a:lnTo>
                    <a:pt x="80841" y="121012"/>
                  </a:lnTo>
                  <a:lnTo>
                    <a:pt x="82252" y="121012"/>
                  </a:lnTo>
                  <a:lnTo>
                    <a:pt x="83006" y="121000"/>
                  </a:lnTo>
                  <a:lnTo>
                    <a:pt x="83358" y="120988"/>
                  </a:lnTo>
                  <a:lnTo>
                    <a:pt x="83699" y="120951"/>
                  </a:lnTo>
                  <a:lnTo>
                    <a:pt x="84015" y="120915"/>
                  </a:lnTo>
                  <a:lnTo>
                    <a:pt x="84295" y="120854"/>
                  </a:lnTo>
                  <a:lnTo>
                    <a:pt x="84416" y="120830"/>
                  </a:lnTo>
                  <a:lnTo>
                    <a:pt x="84538" y="120781"/>
                  </a:lnTo>
                  <a:lnTo>
                    <a:pt x="84635" y="120745"/>
                  </a:lnTo>
                  <a:lnTo>
                    <a:pt x="84720" y="120696"/>
                  </a:lnTo>
                  <a:lnTo>
                    <a:pt x="84879" y="120599"/>
                  </a:lnTo>
                  <a:lnTo>
                    <a:pt x="85037" y="120538"/>
                  </a:lnTo>
                  <a:lnTo>
                    <a:pt x="85183" y="120477"/>
                  </a:lnTo>
                  <a:lnTo>
                    <a:pt x="85329" y="120441"/>
                  </a:lnTo>
                  <a:lnTo>
                    <a:pt x="85462" y="120428"/>
                  </a:lnTo>
                  <a:lnTo>
                    <a:pt x="85730" y="120428"/>
                  </a:lnTo>
                  <a:lnTo>
                    <a:pt x="85852" y="120453"/>
                  </a:lnTo>
                  <a:lnTo>
                    <a:pt x="85973" y="120489"/>
                  </a:lnTo>
                  <a:lnTo>
                    <a:pt x="86083" y="120526"/>
                  </a:lnTo>
                  <a:lnTo>
                    <a:pt x="86192" y="120562"/>
                  </a:lnTo>
                  <a:lnTo>
                    <a:pt x="86302" y="120623"/>
                  </a:lnTo>
                  <a:lnTo>
                    <a:pt x="86496" y="120732"/>
                  </a:lnTo>
                  <a:lnTo>
                    <a:pt x="86666" y="120842"/>
                  </a:lnTo>
                  <a:lnTo>
                    <a:pt x="87323" y="121268"/>
                  </a:lnTo>
                  <a:lnTo>
                    <a:pt x="87639" y="121474"/>
                  </a:lnTo>
                  <a:lnTo>
                    <a:pt x="87700" y="121742"/>
                  </a:lnTo>
                  <a:lnTo>
                    <a:pt x="87749" y="122034"/>
                  </a:lnTo>
                  <a:lnTo>
                    <a:pt x="87810" y="122374"/>
                  </a:lnTo>
                  <a:lnTo>
                    <a:pt x="87858" y="122727"/>
                  </a:lnTo>
                  <a:lnTo>
                    <a:pt x="87895" y="123068"/>
                  </a:lnTo>
                  <a:lnTo>
                    <a:pt x="87895" y="123226"/>
                  </a:lnTo>
                  <a:lnTo>
                    <a:pt x="87895" y="123372"/>
                  </a:lnTo>
                  <a:lnTo>
                    <a:pt x="87883" y="123493"/>
                  </a:lnTo>
                  <a:lnTo>
                    <a:pt x="87858" y="123590"/>
                  </a:lnTo>
                  <a:lnTo>
                    <a:pt x="87846" y="123651"/>
                  </a:lnTo>
                  <a:lnTo>
                    <a:pt x="87834" y="123736"/>
                  </a:lnTo>
                  <a:lnTo>
                    <a:pt x="87810" y="123943"/>
                  </a:lnTo>
                  <a:lnTo>
                    <a:pt x="87810" y="124186"/>
                  </a:lnTo>
                  <a:lnTo>
                    <a:pt x="87822" y="124466"/>
                  </a:lnTo>
                  <a:lnTo>
                    <a:pt x="87846" y="124746"/>
                  </a:lnTo>
                  <a:lnTo>
                    <a:pt x="87870" y="125038"/>
                  </a:lnTo>
                  <a:lnTo>
                    <a:pt x="87931" y="125561"/>
                  </a:lnTo>
                  <a:lnTo>
                    <a:pt x="87968" y="125901"/>
                  </a:lnTo>
                  <a:lnTo>
                    <a:pt x="87992" y="126047"/>
                  </a:lnTo>
                  <a:lnTo>
                    <a:pt x="88004" y="126132"/>
                  </a:lnTo>
                  <a:lnTo>
                    <a:pt x="88041" y="126230"/>
                  </a:lnTo>
                  <a:lnTo>
                    <a:pt x="88077" y="126351"/>
                  </a:lnTo>
                  <a:lnTo>
                    <a:pt x="88150" y="126509"/>
                  </a:lnTo>
                  <a:lnTo>
                    <a:pt x="88235" y="126667"/>
                  </a:lnTo>
                  <a:lnTo>
                    <a:pt x="88369" y="126850"/>
                  </a:lnTo>
                  <a:lnTo>
                    <a:pt x="88527" y="127032"/>
                  </a:lnTo>
                  <a:lnTo>
                    <a:pt x="88685" y="127227"/>
                  </a:lnTo>
                  <a:lnTo>
                    <a:pt x="88819" y="127409"/>
                  </a:lnTo>
                  <a:lnTo>
                    <a:pt x="88916" y="127580"/>
                  </a:lnTo>
                  <a:lnTo>
                    <a:pt x="89001" y="127726"/>
                  </a:lnTo>
                  <a:lnTo>
                    <a:pt x="89111" y="127969"/>
                  </a:lnTo>
                  <a:lnTo>
                    <a:pt x="89135" y="128042"/>
                  </a:lnTo>
                  <a:lnTo>
                    <a:pt x="89172" y="128103"/>
                  </a:lnTo>
                  <a:lnTo>
                    <a:pt x="89196" y="128115"/>
                  </a:lnTo>
                  <a:lnTo>
                    <a:pt x="89208" y="128103"/>
                  </a:lnTo>
                  <a:lnTo>
                    <a:pt x="89233" y="128017"/>
                  </a:lnTo>
                  <a:lnTo>
                    <a:pt x="89269" y="127957"/>
                  </a:lnTo>
                  <a:lnTo>
                    <a:pt x="89330" y="127884"/>
                  </a:lnTo>
                  <a:lnTo>
                    <a:pt x="89427" y="127835"/>
                  </a:lnTo>
                  <a:lnTo>
                    <a:pt x="89488" y="127811"/>
                  </a:lnTo>
                  <a:lnTo>
                    <a:pt x="89561" y="127786"/>
                  </a:lnTo>
                  <a:lnTo>
                    <a:pt x="89634" y="127774"/>
                  </a:lnTo>
                  <a:lnTo>
                    <a:pt x="89841" y="127774"/>
                  </a:lnTo>
                  <a:lnTo>
                    <a:pt x="89950" y="127799"/>
                  </a:lnTo>
                  <a:lnTo>
                    <a:pt x="90193" y="127847"/>
                  </a:lnTo>
                  <a:lnTo>
                    <a:pt x="90449" y="127932"/>
                  </a:lnTo>
                  <a:lnTo>
                    <a:pt x="90728" y="128042"/>
                  </a:lnTo>
                  <a:lnTo>
                    <a:pt x="91008" y="128151"/>
                  </a:lnTo>
                  <a:lnTo>
                    <a:pt x="91555" y="128382"/>
                  </a:lnTo>
                  <a:lnTo>
                    <a:pt x="91969" y="128565"/>
                  </a:lnTo>
                  <a:lnTo>
                    <a:pt x="92127" y="128650"/>
                  </a:lnTo>
                  <a:lnTo>
                    <a:pt x="92261" y="128747"/>
                  </a:lnTo>
                  <a:lnTo>
                    <a:pt x="92407" y="128869"/>
                  </a:lnTo>
                  <a:lnTo>
                    <a:pt x="92577" y="129039"/>
                  </a:lnTo>
                  <a:lnTo>
                    <a:pt x="92796" y="129282"/>
                  </a:lnTo>
                  <a:lnTo>
                    <a:pt x="93064" y="129598"/>
                  </a:lnTo>
                  <a:lnTo>
                    <a:pt x="93368" y="129951"/>
                  </a:lnTo>
                  <a:lnTo>
                    <a:pt x="93647" y="130280"/>
                  </a:lnTo>
                  <a:lnTo>
                    <a:pt x="93927" y="130571"/>
                  </a:lnTo>
                  <a:lnTo>
                    <a:pt x="94061" y="130705"/>
                  </a:lnTo>
                  <a:lnTo>
                    <a:pt x="94182" y="130815"/>
                  </a:lnTo>
                  <a:lnTo>
                    <a:pt x="94316" y="130924"/>
                  </a:lnTo>
                  <a:lnTo>
                    <a:pt x="94438" y="131009"/>
                  </a:lnTo>
                  <a:lnTo>
                    <a:pt x="94559" y="131082"/>
                  </a:lnTo>
                  <a:lnTo>
                    <a:pt x="94681" y="131143"/>
                  </a:lnTo>
                  <a:lnTo>
                    <a:pt x="94791" y="131180"/>
                  </a:lnTo>
                  <a:lnTo>
                    <a:pt x="94912" y="131192"/>
                  </a:lnTo>
                  <a:lnTo>
                    <a:pt x="95022" y="131192"/>
                  </a:lnTo>
                  <a:lnTo>
                    <a:pt x="95131" y="131167"/>
                  </a:lnTo>
                  <a:lnTo>
                    <a:pt x="95496" y="131046"/>
                  </a:lnTo>
                  <a:lnTo>
                    <a:pt x="96007" y="130863"/>
                  </a:lnTo>
                  <a:lnTo>
                    <a:pt x="96590" y="130657"/>
                  </a:lnTo>
                  <a:lnTo>
                    <a:pt x="97223" y="130462"/>
                  </a:lnTo>
                  <a:lnTo>
                    <a:pt x="97867" y="130669"/>
                  </a:lnTo>
                  <a:lnTo>
                    <a:pt x="98196" y="130766"/>
                  </a:lnTo>
                  <a:lnTo>
                    <a:pt x="98512" y="130851"/>
                  </a:lnTo>
                  <a:lnTo>
                    <a:pt x="98731" y="130936"/>
                  </a:lnTo>
                  <a:lnTo>
                    <a:pt x="98926" y="131021"/>
                  </a:lnTo>
                  <a:lnTo>
                    <a:pt x="99096" y="131131"/>
                  </a:lnTo>
                  <a:lnTo>
                    <a:pt x="99254" y="131253"/>
                  </a:lnTo>
                  <a:lnTo>
                    <a:pt x="99376" y="131374"/>
                  </a:lnTo>
                  <a:lnTo>
                    <a:pt x="99473" y="131520"/>
                  </a:lnTo>
                  <a:lnTo>
                    <a:pt x="99558" y="131678"/>
                  </a:lnTo>
                  <a:lnTo>
                    <a:pt x="99619" y="131836"/>
                  </a:lnTo>
                  <a:lnTo>
                    <a:pt x="99680" y="131994"/>
                  </a:lnTo>
                  <a:lnTo>
                    <a:pt x="99753" y="132165"/>
                  </a:lnTo>
                  <a:lnTo>
                    <a:pt x="99935" y="132481"/>
                  </a:lnTo>
                  <a:lnTo>
                    <a:pt x="100032" y="132663"/>
                  </a:lnTo>
                  <a:lnTo>
                    <a:pt x="100105" y="132870"/>
                  </a:lnTo>
                  <a:lnTo>
                    <a:pt x="100142" y="132979"/>
                  </a:lnTo>
                  <a:lnTo>
                    <a:pt x="100166" y="133089"/>
                  </a:lnTo>
                  <a:lnTo>
                    <a:pt x="100178" y="133211"/>
                  </a:lnTo>
                  <a:lnTo>
                    <a:pt x="100190" y="133344"/>
                  </a:lnTo>
                  <a:lnTo>
                    <a:pt x="100190" y="133490"/>
                  </a:lnTo>
                  <a:lnTo>
                    <a:pt x="100215" y="133636"/>
                  </a:lnTo>
                  <a:lnTo>
                    <a:pt x="100251" y="133794"/>
                  </a:lnTo>
                  <a:lnTo>
                    <a:pt x="100300" y="133965"/>
                  </a:lnTo>
                  <a:lnTo>
                    <a:pt x="100409" y="134293"/>
                  </a:lnTo>
                  <a:lnTo>
                    <a:pt x="100555" y="134609"/>
                  </a:lnTo>
                  <a:lnTo>
                    <a:pt x="100701" y="134913"/>
                  </a:lnTo>
                  <a:lnTo>
                    <a:pt x="100847" y="135169"/>
                  </a:lnTo>
                  <a:lnTo>
                    <a:pt x="100981" y="135375"/>
                  </a:lnTo>
                  <a:lnTo>
                    <a:pt x="101090" y="135509"/>
                  </a:lnTo>
                  <a:lnTo>
                    <a:pt x="101200" y="135594"/>
                  </a:lnTo>
                  <a:lnTo>
                    <a:pt x="101358" y="135704"/>
                  </a:lnTo>
                  <a:lnTo>
                    <a:pt x="101553" y="135813"/>
                  </a:lnTo>
                  <a:lnTo>
                    <a:pt x="101771" y="135923"/>
                  </a:lnTo>
                  <a:lnTo>
                    <a:pt x="101978" y="136020"/>
                  </a:lnTo>
                  <a:lnTo>
                    <a:pt x="102185" y="136093"/>
                  </a:lnTo>
                  <a:lnTo>
                    <a:pt x="102367" y="136154"/>
                  </a:lnTo>
                  <a:lnTo>
                    <a:pt x="102501" y="136190"/>
                  </a:lnTo>
                  <a:lnTo>
                    <a:pt x="102574" y="136202"/>
                  </a:lnTo>
                  <a:lnTo>
                    <a:pt x="102659" y="136251"/>
                  </a:lnTo>
                  <a:lnTo>
                    <a:pt x="102890" y="136385"/>
                  </a:lnTo>
                  <a:lnTo>
                    <a:pt x="103170" y="136579"/>
                  </a:lnTo>
                  <a:lnTo>
                    <a:pt x="103486" y="136811"/>
                  </a:lnTo>
                  <a:lnTo>
                    <a:pt x="104046" y="137236"/>
                  </a:lnTo>
                  <a:lnTo>
                    <a:pt x="104252" y="137394"/>
                  </a:lnTo>
                  <a:lnTo>
                    <a:pt x="104374" y="137479"/>
                  </a:lnTo>
                  <a:lnTo>
                    <a:pt x="104398" y="137492"/>
                  </a:lnTo>
                  <a:lnTo>
                    <a:pt x="104398" y="137467"/>
                  </a:lnTo>
                  <a:lnTo>
                    <a:pt x="104313" y="137358"/>
                  </a:lnTo>
                  <a:lnTo>
                    <a:pt x="104155" y="137188"/>
                  </a:lnTo>
                  <a:lnTo>
                    <a:pt x="103936" y="136969"/>
                  </a:lnTo>
                  <a:lnTo>
                    <a:pt x="103693" y="136738"/>
                  </a:lnTo>
                  <a:lnTo>
                    <a:pt x="103438" y="136506"/>
                  </a:lnTo>
                  <a:lnTo>
                    <a:pt x="103194" y="136312"/>
                  </a:lnTo>
                  <a:lnTo>
                    <a:pt x="103085" y="136227"/>
                  </a:lnTo>
                  <a:lnTo>
                    <a:pt x="102975" y="136166"/>
                  </a:lnTo>
                  <a:lnTo>
                    <a:pt x="102781" y="136069"/>
                  </a:lnTo>
                  <a:lnTo>
                    <a:pt x="102562" y="135971"/>
                  </a:lnTo>
                  <a:lnTo>
                    <a:pt x="102088" y="135777"/>
                  </a:lnTo>
                  <a:lnTo>
                    <a:pt x="101857" y="135679"/>
                  </a:lnTo>
                  <a:lnTo>
                    <a:pt x="101650" y="135582"/>
                  </a:lnTo>
                  <a:lnTo>
                    <a:pt x="101455" y="135461"/>
                  </a:lnTo>
                  <a:lnTo>
                    <a:pt x="101382" y="135400"/>
                  </a:lnTo>
                  <a:lnTo>
                    <a:pt x="101309" y="135339"/>
                  </a:lnTo>
                  <a:lnTo>
                    <a:pt x="101236" y="135266"/>
                  </a:lnTo>
                  <a:lnTo>
                    <a:pt x="101175" y="135156"/>
                  </a:lnTo>
                  <a:lnTo>
                    <a:pt x="101103" y="135035"/>
                  </a:lnTo>
                  <a:lnTo>
                    <a:pt x="101030" y="134889"/>
                  </a:lnTo>
                  <a:lnTo>
                    <a:pt x="100896" y="134561"/>
                  </a:lnTo>
                  <a:lnTo>
                    <a:pt x="100762" y="134232"/>
                  </a:lnTo>
                  <a:lnTo>
                    <a:pt x="100653" y="133904"/>
                  </a:lnTo>
                  <a:lnTo>
                    <a:pt x="100555" y="133636"/>
                  </a:lnTo>
                  <a:lnTo>
                    <a:pt x="100482" y="133381"/>
                  </a:lnTo>
                  <a:lnTo>
                    <a:pt x="100409" y="133138"/>
                  </a:lnTo>
                  <a:lnTo>
                    <a:pt x="100324" y="132870"/>
                  </a:lnTo>
                  <a:lnTo>
                    <a:pt x="100227" y="132554"/>
                  </a:lnTo>
                  <a:lnTo>
                    <a:pt x="100105" y="132225"/>
                  </a:lnTo>
                  <a:lnTo>
                    <a:pt x="99971" y="131897"/>
                  </a:lnTo>
                  <a:lnTo>
                    <a:pt x="99898" y="131751"/>
                  </a:lnTo>
                  <a:lnTo>
                    <a:pt x="99826" y="131630"/>
                  </a:lnTo>
                  <a:lnTo>
                    <a:pt x="99753" y="131508"/>
                  </a:lnTo>
                  <a:lnTo>
                    <a:pt x="99692" y="131423"/>
                  </a:lnTo>
                  <a:lnTo>
                    <a:pt x="99558" y="131289"/>
                  </a:lnTo>
                  <a:lnTo>
                    <a:pt x="99376" y="131143"/>
                  </a:lnTo>
                  <a:lnTo>
                    <a:pt x="99169" y="130973"/>
                  </a:lnTo>
                  <a:lnTo>
                    <a:pt x="98938" y="130815"/>
                  </a:lnTo>
                  <a:lnTo>
                    <a:pt x="98463" y="130511"/>
                  </a:lnTo>
                  <a:lnTo>
                    <a:pt x="98074" y="130280"/>
                  </a:lnTo>
                  <a:lnTo>
                    <a:pt x="98123" y="130267"/>
                  </a:lnTo>
                  <a:lnTo>
                    <a:pt x="98159" y="130255"/>
                  </a:lnTo>
                  <a:lnTo>
                    <a:pt x="98524" y="130219"/>
                  </a:lnTo>
                  <a:lnTo>
                    <a:pt x="98974" y="130219"/>
                  </a:lnTo>
                  <a:lnTo>
                    <a:pt x="99096" y="130243"/>
                  </a:lnTo>
                  <a:lnTo>
                    <a:pt x="99217" y="130267"/>
                  </a:lnTo>
                  <a:lnTo>
                    <a:pt x="99339" y="130292"/>
                  </a:lnTo>
                  <a:lnTo>
                    <a:pt x="99546" y="130365"/>
                  </a:lnTo>
                  <a:lnTo>
                    <a:pt x="99753" y="130474"/>
                  </a:lnTo>
                  <a:lnTo>
                    <a:pt x="99959" y="130584"/>
                  </a:lnTo>
                  <a:lnTo>
                    <a:pt x="100166" y="130730"/>
                  </a:lnTo>
                  <a:lnTo>
                    <a:pt x="100300" y="130790"/>
                  </a:lnTo>
                  <a:lnTo>
                    <a:pt x="100470" y="130851"/>
                  </a:lnTo>
                  <a:lnTo>
                    <a:pt x="100665" y="130912"/>
                  </a:lnTo>
                  <a:lnTo>
                    <a:pt x="100884" y="130973"/>
                  </a:lnTo>
                  <a:lnTo>
                    <a:pt x="101358" y="131070"/>
                  </a:lnTo>
                  <a:lnTo>
                    <a:pt x="101857" y="131155"/>
                  </a:lnTo>
                  <a:lnTo>
                    <a:pt x="102331" y="131216"/>
                  </a:lnTo>
                  <a:lnTo>
                    <a:pt x="102744" y="131265"/>
                  </a:lnTo>
                  <a:lnTo>
                    <a:pt x="103036" y="131277"/>
                  </a:lnTo>
                  <a:lnTo>
                    <a:pt x="103158" y="131277"/>
                  </a:lnTo>
                  <a:lnTo>
                    <a:pt x="103134" y="131253"/>
                  </a:lnTo>
                  <a:lnTo>
                    <a:pt x="103073" y="131228"/>
                  </a:lnTo>
                  <a:lnTo>
                    <a:pt x="102805" y="131167"/>
                  </a:lnTo>
                  <a:lnTo>
                    <a:pt x="101954" y="130973"/>
                  </a:lnTo>
                  <a:lnTo>
                    <a:pt x="101455" y="130851"/>
                  </a:lnTo>
                  <a:lnTo>
                    <a:pt x="101212" y="130778"/>
                  </a:lnTo>
                  <a:lnTo>
                    <a:pt x="100969" y="130705"/>
                  </a:lnTo>
                  <a:lnTo>
                    <a:pt x="100738" y="130620"/>
                  </a:lnTo>
                  <a:lnTo>
                    <a:pt x="100531" y="130535"/>
                  </a:lnTo>
                  <a:lnTo>
                    <a:pt x="100336" y="130438"/>
                  </a:lnTo>
                  <a:lnTo>
                    <a:pt x="100190" y="130340"/>
                  </a:lnTo>
                  <a:lnTo>
                    <a:pt x="99911" y="130170"/>
                  </a:lnTo>
                  <a:lnTo>
                    <a:pt x="99777" y="130097"/>
                  </a:lnTo>
                  <a:lnTo>
                    <a:pt x="99655" y="130024"/>
                  </a:lnTo>
                  <a:lnTo>
                    <a:pt x="99521" y="129976"/>
                  </a:lnTo>
                  <a:lnTo>
                    <a:pt x="99400" y="129939"/>
                  </a:lnTo>
                  <a:lnTo>
                    <a:pt x="99266" y="129903"/>
                  </a:lnTo>
                  <a:lnTo>
                    <a:pt x="99144" y="129878"/>
                  </a:lnTo>
                  <a:lnTo>
                    <a:pt x="99011" y="129854"/>
                  </a:lnTo>
                  <a:lnTo>
                    <a:pt x="98877" y="129842"/>
                  </a:lnTo>
                  <a:lnTo>
                    <a:pt x="98573" y="129842"/>
                  </a:lnTo>
                  <a:lnTo>
                    <a:pt x="98244" y="129878"/>
                  </a:lnTo>
                  <a:lnTo>
                    <a:pt x="97867" y="129927"/>
                  </a:lnTo>
                  <a:lnTo>
                    <a:pt x="97661" y="129963"/>
                  </a:lnTo>
                  <a:lnTo>
                    <a:pt x="97430" y="130000"/>
                  </a:lnTo>
                  <a:lnTo>
                    <a:pt x="96967" y="130109"/>
                  </a:lnTo>
                  <a:lnTo>
                    <a:pt x="96019" y="130365"/>
                  </a:lnTo>
                  <a:lnTo>
                    <a:pt x="95581" y="130462"/>
                  </a:lnTo>
                  <a:lnTo>
                    <a:pt x="95386" y="130486"/>
                  </a:lnTo>
                  <a:lnTo>
                    <a:pt x="95204" y="130511"/>
                  </a:lnTo>
                  <a:lnTo>
                    <a:pt x="95046" y="130523"/>
                  </a:lnTo>
                  <a:lnTo>
                    <a:pt x="94900" y="130511"/>
                  </a:lnTo>
                  <a:lnTo>
                    <a:pt x="94791" y="130486"/>
                  </a:lnTo>
                  <a:lnTo>
                    <a:pt x="94742" y="130474"/>
                  </a:lnTo>
                  <a:lnTo>
                    <a:pt x="94705" y="130438"/>
                  </a:lnTo>
                  <a:lnTo>
                    <a:pt x="94632" y="130377"/>
                  </a:lnTo>
                  <a:lnTo>
                    <a:pt x="94547" y="130280"/>
                  </a:lnTo>
                  <a:lnTo>
                    <a:pt x="94365" y="130061"/>
                  </a:lnTo>
                  <a:lnTo>
                    <a:pt x="94170" y="129805"/>
                  </a:lnTo>
                  <a:lnTo>
                    <a:pt x="93988" y="129526"/>
                  </a:lnTo>
                  <a:lnTo>
                    <a:pt x="93818" y="129258"/>
                  </a:lnTo>
                  <a:lnTo>
                    <a:pt x="93659" y="129015"/>
                  </a:lnTo>
                  <a:lnTo>
                    <a:pt x="93550" y="128808"/>
                  </a:lnTo>
                  <a:lnTo>
                    <a:pt x="93489" y="128686"/>
                  </a:lnTo>
                  <a:lnTo>
                    <a:pt x="93392" y="128480"/>
                  </a:lnTo>
                  <a:lnTo>
                    <a:pt x="93319" y="128370"/>
                  </a:lnTo>
                  <a:lnTo>
                    <a:pt x="93209" y="128249"/>
                  </a:lnTo>
                  <a:lnTo>
                    <a:pt x="93137" y="128188"/>
                  </a:lnTo>
                  <a:lnTo>
                    <a:pt x="93064" y="128127"/>
                  </a:lnTo>
                  <a:lnTo>
                    <a:pt x="92978" y="128066"/>
                  </a:lnTo>
                  <a:lnTo>
                    <a:pt x="92881" y="128017"/>
                  </a:lnTo>
                  <a:lnTo>
                    <a:pt x="92759" y="127957"/>
                  </a:lnTo>
                  <a:lnTo>
                    <a:pt x="92638" y="127920"/>
                  </a:lnTo>
                  <a:lnTo>
                    <a:pt x="92492" y="127871"/>
                  </a:lnTo>
                  <a:lnTo>
                    <a:pt x="92334" y="127835"/>
                  </a:lnTo>
                  <a:lnTo>
                    <a:pt x="92164" y="127799"/>
                  </a:lnTo>
                  <a:lnTo>
                    <a:pt x="91993" y="127750"/>
                  </a:lnTo>
                  <a:lnTo>
                    <a:pt x="91665" y="127640"/>
                  </a:lnTo>
                  <a:lnTo>
                    <a:pt x="91361" y="127519"/>
                  </a:lnTo>
                  <a:lnTo>
                    <a:pt x="91069" y="127373"/>
                  </a:lnTo>
                  <a:lnTo>
                    <a:pt x="90801" y="127227"/>
                  </a:lnTo>
                  <a:lnTo>
                    <a:pt x="90570" y="127069"/>
                  </a:lnTo>
                  <a:lnTo>
                    <a:pt x="90376" y="126911"/>
                  </a:lnTo>
                  <a:lnTo>
                    <a:pt x="90230" y="126777"/>
                  </a:lnTo>
                  <a:lnTo>
                    <a:pt x="90181" y="126704"/>
                  </a:lnTo>
                  <a:lnTo>
                    <a:pt x="90133" y="126631"/>
                  </a:lnTo>
                  <a:lnTo>
                    <a:pt x="90047" y="126461"/>
                  </a:lnTo>
                  <a:lnTo>
                    <a:pt x="89962" y="126254"/>
                  </a:lnTo>
                  <a:lnTo>
                    <a:pt x="89901" y="126011"/>
                  </a:lnTo>
                  <a:lnTo>
                    <a:pt x="89865" y="125731"/>
                  </a:lnTo>
                  <a:lnTo>
                    <a:pt x="89828" y="125415"/>
                  </a:lnTo>
                  <a:lnTo>
                    <a:pt x="89816" y="125038"/>
                  </a:lnTo>
                  <a:lnTo>
                    <a:pt x="89816" y="124636"/>
                  </a:lnTo>
                  <a:lnTo>
                    <a:pt x="89828" y="124490"/>
                  </a:lnTo>
                  <a:lnTo>
                    <a:pt x="89828" y="124345"/>
                  </a:lnTo>
                  <a:lnTo>
                    <a:pt x="89853" y="123712"/>
                  </a:lnTo>
                  <a:lnTo>
                    <a:pt x="89901" y="122873"/>
                  </a:lnTo>
                  <a:lnTo>
                    <a:pt x="89962" y="121912"/>
                  </a:lnTo>
                  <a:lnTo>
                    <a:pt x="90011" y="121401"/>
                  </a:lnTo>
                  <a:lnTo>
                    <a:pt x="90060" y="120903"/>
                  </a:lnTo>
                  <a:lnTo>
                    <a:pt x="90108" y="120404"/>
                  </a:lnTo>
                  <a:lnTo>
                    <a:pt x="90169" y="119930"/>
                  </a:lnTo>
                  <a:lnTo>
                    <a:pt x="90242" y="119492"/>
                  </a:lnTo>
                  <a:lnTo>
                    <a:pt x="90327" y="119103"/>
                  </a:lnTo>
                  <a:lnTo>
                    <a:pt x="90424" y="118750"/>
                  </a:lnTo>
                  <a:lnTo>
                    <a:pt x="90473" y="118604"/>
                  </a:lnTo>
                  <a:lnTo>
                    <a:pt x="90522" y="118470"/>
                  </a:lnTo>
                  <a:lnTo>
                    <a:pt x="90583" y="118361"/>
                  </a:lnTo>
                  <a:lnTo>
                    <a:pt x="90631" y="118264"/>
                  </a:lnTo>
                  <a:lnTo>
                    <a:pt x="90692" y="118191"/>
                  </a:lnTo>
                  <a:lnTo>
                    <a:pt x="90765" y="118142"/>
                  </a:lnTo>
                  <a:lnTo>
                    <a:pt x="90826" y="118118"/>
                  </a:lnTo>
                  <a:lnTo>
                    <a:pt x="90899" y="118118"/>
                  </a:lnTo>
                  <a:lnTo>
                    <a:pt x="90972" y="118130"/>
                  </a:lnTo>
                  <a:lnTo>
                    <a:pt x="91045" y="118166"/>
                  </a:lnTo>
                  <a:lnTo>
                    <a:pt x="91118" y="118227"/>
                  </a:lnTo>
                  <a:lnTo>
                    <a:pt x="91203" y="118288"/>
                  </a:lnTo>
                  <a:lnTo>
                    <a:pt x="91288" y="118373"/>
                  </a:lnTo>
                  <a:lnTo>
                    <a:pt x="91373" y="118470"/>
                  </a:lnTo>
                  <a:lnTo>
                    <a:pt x="91543" y="118689"/>
                  </a:lnTo>
                  <a:lnTo>
                    <a:pt x="91726" y="118957"/>
                  </a:lnTo>
                  <a:lnTo>
                    <a:pt x="92115" y="119553"/>
                  </a:lnTo>
                  <a:lnTo>
                    <a:pt x="92309" y="119857"/>
                  </a:lnTo>
                  <a:lnTo>
                    <a:pt x="92516" y="120161"/>
                  </a:lnTo>
                  <a:lnTo>
                    <a:pt x="92723" y="120441"/>
                  </a:lnTo>
                  <a:lnTo>
                    <a:pt x="92930" y="120696"/>
                  </a:lnTo>
                  <a:lnTo>
                    <a:pt x="93039" y="120818"/>
                  </a:lnTo>
                  <a:lnTo>
                    <a:pt x="93137" y="120915"/>
                  </a:lnTo>
                  <a:lnTo>
                    <a:pt x="93246" y="121012"/>
                  </a:lnTo>
                  <a:lnTo>
                    <a:pt x="93355" y="121085"/>
                  </a:lnTo>
                  <a:lnTo>
                    <a:pt x="93453" y="121146"/>
                  </a:lnTo>
                  <a:lnTo>
                    <a:pt x="93562" y="121195"/>
                  </a:lnTo>
                  <a:lnTo>
                    <a:pt x="93659" y="121219"/>
                  </a:lnTo>
                  <a:lnTo>
                    <a:pt x="93769" y="121231"/>
                  </a:lnTo>
                  <a:lnTo>
                    <a:pt x="94158" y="121231"/>
                  </a:lnTo>
                  <a:lnTo>
                    <a:pt x="94511" y="121268"/>
                  </a:lnTo>
                  <a:lnTo>
                    <a:pt x="94669" y="121280"/>
                  </a:lnTo>
                  <a:lnTo>
                    <a:pt x="94839" y="121316"/>
                  </a:lnTo>
                  <a:lnTo>
                    <a:pt x="95009" y="121353"/>
                  </a:lnTo>
                  <a:lnTo>
                    <a:pt x="95180" y="121401"/>
                  </a:lnTo>
                  <a:lnTo>
                    <a:pt x="95350" y="121450"/>
                  </a:lnTo>
                  <a:lnTo>
                    <a:pt x="95532" y="121523"/>
                  </a:lnTo>
                  <a:lnTo>
                    <a:pt x="95909" y="121681"/>
                  </a:lnTo>
                  <a:lnTo>
                    <a:pt x="96347" y="121888"/>
                  </a:lnTo>
                  <a:lnTo>
                    <a:pt x="96834" y="122155"/>
                  </a:lnTo>
                  <a:lnTo>
                    <a:pt x="97673" y="122630"/>
                  </a:lnTo>
                  <a:lnTo>
                    <a:pt x="98013" y="122800"/>
                  </a:lnTo>
                  <a:lnTo>
                    <a:pt x="98330" y="122958"/>
                  </a:lnTo>
                  <a:lnTo>
                    <a:pt x="98694" y="123116"/>
                  </a:lnTo>
                  <a:lnTo>
                    <a:pt x="99071" y="123250"/>
                  </a:lnTo>
                  <a:lnTo>
                    <a:pt x="99473" y="123372"/>
                  </a:lnTo>
                  <a:lnTo>
                    <a:pt x="99947" y="123481"/>
                  </a:lnTo>
                  <a:lnTo>
                    <a:pt x="100190" y="123542"/>
                  </a:lnTo>
                  <a:lnTo>
                    <a:pt x="100446" y="123615"/>
                  </a:lnTo>
                  <a:lnTo>
                    <a:pt x="100981" y="123785"/>
                  </a:lnTo>
                  <a:lnTo>
                    <a:pt x="101540" y="123992"/>
                  </a:lnTo>
                  <a:lnTo>
                    <a:pt x="102075" y="124211"/>
                  </a:lnTo>
                  <a:lnTo>
                    <a:pt x="102586" y="124454"/>
                  </a:lnTo>
                  <a:lnTo>
                    <a:pt x="102817" y="124576"/>
                  </a:lnTo>
                  <a:lnTo>
                    <a:pt x="103036" y="124697"/>
                  </a:lnTo>
                  <a:lnTo>
                    <a:pt x="103243" y="124819"/>
                  </a:lnTo>
                  <a:lnTo>
                    <a:pt x="103413" y="124940"/>
                  </a:lnTo>
                  <a:lnTo>
                    <a:pt x="103571" y="125062"/>
                  </a:lnTo>
                  <a:lnTo>
                    <a:pt x="103693" y="125184"/>
                  </a:lnTo>
                  <a:lnTo>
                    <a:pt x="103802" y="125293"/>
                  </a:lnTo>
                  <a:lnTo>
                    <a:pt x="103875" y="125415"/>
                  </a:lnTo>
                  <a:lnTo>
                    <a:pt x="103948" y="125549"/>
                  </a:lnTo>
                  <a:lnTo>
                    <a:pt x="103997" y="125682"/>
                  </a:lnTo>
                  <a:lnTo>
                    <a:pt x="104034" y="125840"/>
                  </a:lnTo>
                  <a:lnTo>
                    <a:pt x="104058" y="125986"/>
                  </a:lnTo>
                  <a:lnTo>
                    <a:pt x="104094" y="126315"/>
                  </a:lnTo>
                  <a:lnTo>
                    <a:pt x="104119" y="126667"/>
                  </a:lnTo>
                  <a:lnTo>
                    <a:pt x="104143" y="127044"/>
                  </a:lnTo>
                  <a:lnTo>
                    <a:pt x="104167" y="127239"/>
                  </a:lnTo>
                  <a:lnTo>
                    <a:pt x="104192" y="127434"/>
                  </a:lnTo>
                  <a:lnTo>
                    <a:pt x="104228" y="127628"/>
                  </a:lnTo>
                  <a:lnTo>
                    <a:pt x="104289" y="127835"/>
                  </a:lnTo>
                  <a:lnTo>
                    <a:pt x="104338" y="128042"/>
                  </a:lnTo>
                  <a:lnTo>
                    <a:pt x="104386" y="128261"/>
                  </a:lnTo>
                  <a:lnTo>
                    <a:pt x="104423" y="128492"/>
                  </a:lnTo>
                  <a:lnTo>
                    <a:pt x="104447" y="128723"/>
                  </a:lnTo>
                  <a:lnTo>
                    <a:pt x="104471" y="128966"/>
                  </a:lnTo>
                  <a:lnTo>
                    <a:pt x="104471" y="129209"/>
                  </a:lnTo>
                  <a:lnTo>
                    <a:pt x="104484" y="129708"/>
                  </a:lnTo>
                  <a:lnTo>
                    <a:pt x="104471" y="130207"/>
                  </a:lnTo>
                  <a:lnTo>
                    <a:pt x="104447" y="130705"/>
                  </a:lnTo>
                  <a:lnTo>
                    <a:pt x="104423" y="131180"/>
                  </a:lnTo>
                  <a:lnTo>
                    <a:pt x="104411" y="131617"/>
                  </a:lnTo>
                  <a:lnTo>
                    <a:pt x="104398" y="132019"/>
                  </a:lnTo>
                  <a:lnTo>
                    <a:pt x="104374" y="132359"/>
                  </a:lnTo>
                  <a:lnTo>
                    <a:pt x="104301" y="132907"/>
                  </a:lnTo>
                  <a:lnTo>
                    <a:pt x="104277" y="133113"/>
                  </a:lnTo>
                  <a:lnTo>
                    <a:pt x="104277" y="133308"/>
                  </a:lnTo>
                  <a:lnTo>
                    <a:pt x="104277" y="133393"/>
                  </a:lnTo>
                  <a:lnTo>
                    <a:pt x="104289" y="133478"/>
                  </a:lnTo>
                  <a:lnTo>
                    <a:pt x="104313" y="133563"/>
                  </a:lnTo>
                  <a:lnTo>
                    <a:pt x="104338" y="133648"/>
                  </a:lnTo>
                  <a:lnTo>
                    <a:pt x="104386" y="133734"/>
                  </a:lnTo>
                  <a:lnTo>
                    <a:pt x="104435" y="133819"/>
                  </a:lnTo>
                  <a:lnTo>
                    <a:pt x="104520" y="133916"/>
                  </a:lnTo>
                  <a:lnTo>
                    <a:pt x="104605" y="134013"/>
                  </a:lnTo>
                  <a:lnTo>
                    <a:pt x="104824" y="134220"/>
                  </a:lnTo>
                  <a:lnTo>
                    <a:pt x="105067" y="134415"/>
                  </a:lnTo>
                  <a:lnTo>
                    <a:pt x="105347" y="134621"/>
                  </a:lnTo>
                  <a:lnTo>
                    <a:pt x="105627" y="134804"/>
                  </a:lnTo>
                  <a:lnTo>
                    <a:pt x="105894" y="134974"/>
                  </a:lnTo>
                  <a:lnTo>
                    <a:pt x="106138" y="135108"/>
                  </a:lnTo>
                  <a:lnTo>
                    <a:pt x="106369" y="135242"/>
                  </a:lnTo>
                  <a:lnTo>
                    <a:pt x="106588" y="135400"/>
                  </a:lnTo>
                  <a:lnTo>
                    <a:pt x="106794" y="135570"/>
                  </a:lnTo>
                  <a:lnTo>
                    <a:pt x="106977" y="135728"/>
                  </a:lnTo>
                  <a:lnTo>
                    <a:pt x="107244" y="135996"/>
                  </a:lnTo>
                  <a:lnTo>
                    <a:pt x="107342" y="136105"/>
                  </a:lnTo>
                  <a:lnTo>
                    <a:pt x="107354" y="136129"/>
                  </a:lnTo>
                  <a:lnTo>
                    <a:pt x="107427" y="136215"/>
                  </a:lnTo>
                  <a:lnTo>
                    <a:pt x="107536" y="136324"/>
                  </a:lnTo>
                  <a:lnTo>
                    <a:pt x="107694" y="136470"/>
                  </a:lnTo>
                  <a:lnTo>
                    <a:pt x="107804" y="136531"/>
                  </a:lnTo>
                  <a:lnTo>
                    <a:pt x="107925" y="136604"/>
                  </a:lnTo>
                  <a:lnTo>
                    <a:pt x="108059" y="136677"/>
                  </a:lnTo>
                  <a:lnTo>
                    <a:pt x="108205" y="136738"/>
                  </a:lnTo>
                  <a:lnTo>
                    <a:pt x="108375" y="136786"/>
                  </a:lnTo>
                  <a:lnTo>
                    <a:pt x="108558" y="136835"/>
                  </a:lnTo>
                  <a:lnTo>
                    <a:pt x="108764" y="136871"/>
                  </a:lnTo>
                  <a:lnTo>
                    <a:pt x="108996" y="136896"/>
                  </a:lnTo>
                  <a:lnTo>
                    <a:pt x="109227" y="136920"/>
                  </a:lnTo>
                  <a:lnTo>
                    <a:pt x="109458" y="136956"/>
                  </a:lnTo>
                  <a:lnTo>
                    <a:pt x="109677" y="137005"/>
                  </a:lnTo>
                  <a:lnTo>
                    <a:pt x="109908" y="137066"/>
                  </a:lnTo>
                  <a:lnTo>
                    <a:pt x="110127" y="137127"/>
                  </a:lnTo>
                  <a:lnTo>
                    <a:pt x="110333" y="137200"/>
                  </a:lnTo>
                  <a:lnTo>
                    <a:pt x="110759" y="137358"/>
                  </a:lnTo>
                  <a:lnTo>
                    <a:pt x="111148" y="137540"/>
                  </a:lnTo>
                  <a:lnTo>
                    <a:pt x="111525" y="137723"/>
                  </a:lnTo>
                  <a:lnTo>
                    <a:pt x="112206" y="138063"/>
                  </a:lnTo>
                  <a:lnTo>
                    <a:pt x="112523" y="138233"/>
                  </a:lnTo>
                  <a:lnTo>
                    <a:pt x="112814" y="138404"/>
                  </a:lnTo>
                  <a:lnTo>
                    <a:pt x="113082" y="138598"/>
                  </a:lnTo>
                  <a:lnTo>
                    <a:pt x="113325" y="138793"/>
                  </a:lnTo>
                  <a:lnTo>
                    <a:pt x="113544" y="138975"/>
                  </a:lnTo>
                  <a:lnTo>
                    <a:pt x="113727" y="139146"/>
                  </a:lnTo>
                  <a:lnTo>
                    <a:pt x="114018" y="139437"/>
                  </a:lnTo>
                  <a:lnTo>
                    <a:pt x="114201" y="139669"/>
                  </a:lnTo>
                  <a:lnTo>
                    <a:pt x="114395" y="139936"/>
                  </a:lnTo>
                  <a:lnTo>
                    <a:pt x="114712" y="140398"/>
                  </a:lnTo>
                  <a:lnTo>
                    <a:pt x="114590" y="140192"/>
                  </a:lnTo>
                  <a:lnTo>
                    <a:pt x="114420" y="139900"/>
                  </a:lnTo>
                  <a:lnTo>
                    <a:pt x="114189" y="139559"/>
                  </a:lnTo>
                  <a:lnTo>
                    <a:pt x="113921" y="139170"/>
                  </a:lnTo>
                  <a:lnTo>
                    <a:pt x="113763" y="138975"/>
                  </a:lnTo>
                  <a:lnTo>
                    <a:pt x="113605" y="138781"/>
                  </a:lnTo>
                  <a:lnTo>
                    <a:pt x="113435" y="138586"/>
                  </a:lnTo>
                  <a:lnTo>
                    <a:pt x="113252" y="138404"/>
                  </a:lnTo>
                  <a:lnTo>
                    <a:pt x="113058" y="138221"/>
                  </a:lnTo>
                  <a:lnTo>
                    <a:pt x="112863" y="138051"/>
                  </a:lnTo>
                  <a:lnTo>
                    <a:pt x="112656" y="137893"/>
                  </a:lnTo>
                  <a:lnTo>
                    <a:pt x="112450" y="137747"/>
                  </a:lnTo>
                  <a:lnTo>
                    <a:pt x="112194" y="137601"/>
                  </a:lnTo>
                  <a:lnTo>
                    <a:pt x="111927" y="137455"/>
                  </a:lnTo>
                  <a:lnTo>
                    <a:pt x="111647" y="137333"/>
                  </a:lnTo>
                  <a:lnTo>
                    <a:pt x="111355" y="137212"/>
                  </a:lnTo>
                  <a:lnTo>
                    <a:pt x="111075" y="137102"/>
                  </a:lnTo>
                  <a:lnTo>
                    <a:pt x="110783" y="137005"/>
                  </a:lnTo>
                  <a:lnTo>
                    <a:pt x="110212" y="136835"/>
                  </a:lnTo>
                  <a:lnTo>
                    <a:pt x="109178" y="136543"/>
                  </a:lnTo>
                  <a:lnTo>
                    <a:pt x="108764" y="136409"/>
                  </a:lnTo>
                  <a:lnTo>
                    <a:pt x="108594" y="136336"/>
                  </a:lnTo>
                  <a:lnTo>
                    <a:pt x="108436" y="136263"/>
                  </a:lnTo>
                  <a:lnTo>
                    <a:pt x="108315" y="136202"/>
                  </a:lnTo>
                  <a:lnTo>
                    <a:pt x="108217" y="136129"/>
                  </a:lnTo>
                  <a:lnTo>
                    <a:pt x="108132" y="136069"/>
                  </a:lnTo>
                  <a:lnTo>
                    <a:pt x="108059" y="135996"/>
                  </a:lnTo>
                  <a:lnTo>
                    <a:pt x="107937" y="135850"/>
                  </a:lnTo>
                  <a:lnTo>
                    <a:pt x="107828" y="135704"/>
                  </a:lnTo>
                  <a:lnTo>
                    <a:pt x="107719" y="135558"/>
                  </a:lnTo>
                  <a:lnTo>
                    <a:pt x="107658" y="135473"/>
                  </a:lnTo>
                  <a:lnTo>
                    <a:pt x="107585" y="135400"/>
                  </a:lnTo>
                  <a:lnTo>
                    <a:pt x="107487" y="135315"/>
                  </a:lnTo>
                  <a:lnTo>
                    <a:pt x="107378" y="135229"/>
                  </a:lnTo>
                  <a:lnTo>
                    <a:pt x="107256" y="135144"/>
                  </a:lnTo>
                  <a:lnTo>
                    <a:pt x="107098" y="135059"/>
                  </a:lnTo>
                  <a:lnTo>
                    <a:pt x="106490" y="134731"/>
                  </a:lnTo>
                  <a:lnTo>
                    <a:pt x="106235" y="134585"/>
                  </a:lnTo>
                  <a:lnTo>
                    <a:pt x="106004" y="134439"/>
                  </a:lnTo>
                  <a:lnTo>
                    <a:pt x="105809" y="134305"/>
                  </a:lnTo>
                  <a:lnTo>
                    <a:pt x="105724" y="134244"/>
                  </a:lnTo>
                  <a:lnTo>
                    <a:pt x="105663" y="134171"/>
                  </a:lnTo>
                  <a:lnTo>
                    <a:pt x="105602" y="134098"/>
                  </a:lnTo>
                  <a:lnTo>
                    <a:pt x="105554" y="134025"/>
                  </a:lnTo>
                  <a:lnTo>
                    <a:pt x="105517" y="133952"/>
                  </a:lnTo>
                  <a:lnTo>
                    <a:pt x="105505" y="133879"/>
                  </a:lnTo>
                  <a:lnTo>
                    <a:pt x="105481" y="133794"/>
                  </a:lnTo>
                  <a:lnTo>
                    <a:pt x="105481" y="133685"/>
                  </a:lnTo>
                  <a:lnTo>
                    <a:pt x="105481" y="133417"/>
                  </a:lnTo>
                  <a:lnTo>
                    <a:pt x="105505" y="132688"/>
                  </a:lnTo>
                  <a:lnTo>
                    <a:pt x="105529" y="132274"/>
                  </a:lnTo>
                  <a:lnTo>
                    <a:pt x="105529" y="131812"/>
                  </a:lnTo>
                  <a:lnTo>
                    <a:pt x="105517" y="131350"/>
                  </a:lnTo>
                  <a:lnTo>
                    <a:pt x="105505" y="131107"/>
                  </a:lnTo>
                  <a:lnTo>
                    <a:pt x="105481" y="130875"/>
                  </a:lnTo>
                  <a:lnTo>
                    <a:pt x="105456" y="130632"/>
                  </a:lnTo>
                  <a:lnTo>
                    <a:pt x="105444" y="130365"/>
                  </a:lnTo>
                  <a:lnTo>
                    <a:pt x="105432" y="129781"/>
                  </a:lnTo>
                  <a:lnTo>
                    <a:pt x="105444" y="129173"/>
                  </a:lnTo>
                  <a:lnTo>
                    <a:pt x="105469" y="128540"/>
                  </a:lnTo>
                  <a:lnTo>
                    <a:pt x="105505" y="127932"/>
                  </a:lnTo>
                  <a:lnTo>
                    <a:pt x="105554" y="127361"/>
                  </a:lnTo>
                  <a:lnTo>
                    <a:pt x="105627" y="126485"/>
                  </a:lnTo>
                  <a:lnTo>
                    <a:pt x="105651" y="126327"/>
                  </a:lnTo>
                  <a:lnTo>
                    <a:pt x="105700" y="126169"/>
                  </a:lnTo>
                  <a:lnTo>
                    <a:pt x="105748" y="126011"/>
                  </a:lnTo>
                  <a:lnTo>
                    <a:pt x="105809" y="125853"/>
                  </a:lnTo>
                  <a:lnTo>
                    <a:pt x="105882" y="125707"/>
                  </a:lnTo>
                  <a:lnTo>
                    <a:pt x="105955" y="125561"/>
                  </a:lnTo>
                  <a:lnTo>
                    <a:pt x="106040" y="125427"/>
                  </a:lnTo>
                  <a:lnTo>
                    <a:pt x="106125" y="125293"/>
                  </a:lnTo>
                  <a:lnTo>
                    <a:pt x="106223" y="125159"/>
                  </a:lnTo>
                  <a:lnTo>
                    <a:pt x="106332" y="125050"/>
                  </a:lnTo>
                  <a:lnTo>
                    <a:pt x="106429" y="124940"/>
                  </a:lnTo>
                  <a:lnTo>
                    <a:pt x="106539" y="124843"/>
                  </a:lnTo>
                  <a:lnTo>
                    <a:pt x="106636" y="124758"/>
                  </a:lnTo>
                  <a:lnTo>
                    <a:pt x="106746" y="124673"/>
                  </a:lnTo>
                  <a:lnTo>
                    <a:pt x="106855" y="124612"/>
                  </a:lnTo>
                  <a:lnTo>
                    <a:pt x="106952" y="124563"/>
                  </a:lnTo>
                  <a:lnTo>
                    <a:pt x="107147" y="124478"/>
                  </a:lnTo>
                  <a:lnTo>
                    <a:pt x="107342" y="124405"/>
                  </a:lnTo>
                  <a:lnTo>
                    <a:pt x="107536" y="124332"/>
                  </a:lnTo>
                  <a:lnTo>
                    <a:pt x="107731" y="124272"/>
                  </a:lnTo>
                  <a:lnTo>
                    <a:pt x="108169" y="124150"/>
                  </a:lnTo>
                  <a:lnTo>
                    <a:pt x="108704" y="124016"/>
                  </a:lnTo>
                  <a:lnTo>
                    <a:pt x="108850" y="123968"/>
                  </a:lnTo>
                  <a:lnTo>
                    <a:pt x="109020" y="123919"/>
                  </a:lnTo>
                  <a:lnTo>
                    <a:pt x="109397" y="123761"/>
                  </a:lnTo>
                  <a:lnTo>
                    <a:pt x="110309" y="123323"/>
                  </a:lnTo>
                  <a:lnTo>
                    <a:pt x="110856" y="123092"/>
                  </a:lnTo>
                  <a:lnTo>
                    <a:pt x="111160" y="122970"/>
                  </a:lnTo>
                  <a:lnTo>
                    <a:pt x="111477" y="122849"/>
                  </a:lnTo>
                  <a:lnTo>
                    <a:pt x="111817" y="122739"/>
                  </a:lnTo>
                  <a:lnTo>
                    <a:pt x="112170" y="122630"/>
                  </a:lnTo>
                  <a:lnTo>
                    <a:pt x="112535" y="122532"/>
                  </a:lnTo>
                  <a:lnTo>
                    <a:pt x="112924" y="122435"/>
                  </a:lnTo>
                  <a:lnTo>
                    <a:pt x="114201" y="122168"/>
                  </a:lnTo>
                  <a:lnTo>
                    <a:pt x="114627" y="122070"/>
                  </a:lnTo>
                  <a:lnTo>
                    <a:pt x="114979" y="121973"/>
                  </a:lnTo>
                  <a:lnTo>
                    <a:pt x="115259" y="121876"/>
                  </a:lnTo>
                  <a:lnTo>
                    <a:pt x="115526" y="121754"/>
                  </a:lnTo>
                  <a:lnTo>
                    <a:pt x="115794" y="121608"/>
                  </a:lnTo>
                  <a:lnTo>
                    <a:pt x="116110" y="121414"/>
                  </a:lnTo>
                  <a:lnTo>
                    <a:pt x="116803" y="120976"/>
                  </a:lnTo>
                  <a:lnTo>
                    <a:pt x="117156" y="120769"/>
                  </a:lnTo>
                  <a:lnTo>
                    <a:pt x="117485" y="120586"/>
                  </a:lnTo>
                  <a:lnTo>
                    <a:pt x="117813" y="120416"/>
                  </a:lnTo>
                  <a:lnTo>
                    <a:pt x="118105" y="120270"/>
                  </a:lnTo>
                  <a:lnTo>
                    <a:pt x="118385" y="120149"/>
                  </a:lnTo>
                  <a:lnTo>
                    <a:pt x="118628" y="120064"/>
                  </a:lnTo>
                  <a:lnTo>
                    <a:pt x="118749" y="120015"/>
                  </a:lnTo>
                  <a:lnTo>
                    <a:pt x="118907" y="119954"/>
                  </a:lnTo>
                  <a:lnTo>
                    <a:pt x="119297" y="119772"/>
                  </a:lnTo>
                  <a:lnTo>
                    <a:pt x="119747" y="119528"/>
                  </a:lnTo>
                  <a:lnTo>
                    <a:pt x="120233" y="119249"/>
                  </a:lnTo>
                  <a:lnTo>
                    <a:pt x="120476" y="119103"/>
                  </a:lnTo>
                  <a:lnTo>
                    <a:pt x="120720" y="118945"/>
                  </a:lnTo>
                  <a:lnTo>
                    <a:pt x="120939" y="118787"/>
                  </a:lnTo>
                  <a:lnTo>
                    <a:pt x="121157" y="118628"/>
                  </a:lnTo>
                  <a:lnTo>
                    <a:pt x="121340" y="118470"/>
                  </a:lnTo>
                  <a:lnTo>
                    <a:pt x="121510" y="118312"/>
                  </a:lnTo>
                  <a:lnTo>
                    <a:pt x="121644" y="118166"/>
                  </a:lnTo>
                  <a:lnTo>
                    <a:pt x="121741" y="118020"/>
                  </a:lnTo>
                  <a:lnTo>
                    <a:pt x="121741" y="118045"/>
                  </a:lnTo>
                  <a:lnTo>
                    <a:pt x="121753" y="118057"/>
                  </a:lnTo>
                  <a:lnTo>
                    <a:pt x="122143" y="117874"/>
                  </a:lnTo>
                  <a:lnTo>
                    <a:pt x="122629" y="117619"/>
                  </a:lnTo>
                  <a:lnTo>
                    <a:pt x="123334" y="117254"/>
                  </a:lnTo>
                  <a:lnTo>
                    <a:pt x="123736" y="117072"/>
                  </a:lnTo>
                  <a:lnTo>
                    <a:pt x="124113" y="116914"/>
                  </a:lnTo>
                  <a:lnTo>
                    <a:pt x="124465" y="116780"/>
                  </a:lnTo>
                  <a:lnTo>
                    <a:pt x="124806" y="116683"/>
                  </a:lnTo>
                  <a:lnTo>
                    <a:pt x="125122" y="116622"/>
                  </a:lnTo>
                  <a:lnTo>
                    <a:pt x="125268" y="116610"/>
                  </a:lnTo>
                  <a:lnTo>
                    <a:pt x="125414" y="116597"/>
                  </a:lnTo>
                  <a:lnTo>
                    <a:pt x="125560" y="116585"/>
                  </a:lnTo>
                  <a:lnTo>
                    <a:pt x="125694" y="116597"/>
                  </a:lnTo>
                  <a:lnTo>
                    <a:pt x="125828" y="116610"/>
                  </a:lnTo>
                  <a:lnTo>
                    <a:pt x="125949" y="116634"/>
                  </a:lnTo>
                  <a:lnTo>
                    <a:pt x="126071" y="116646"/>
                  </a:lnTo>
                  <a:lnTo>
                    <a:pt x="126205" y="116670"/>
                  </a:lnTo>
                  <a:lnTo>
                    <a:pt x="126496" y="116683"/>
                  </a:lnTo>
                  <a:lnTo>
                    <a:pt x="126801" y="116695"/>
                  </a:lnTo>
                  <a:lnTo>
                    <a:pt x="127105" y="116707"/>
                  </a:lnTo>
                  <a:lnTo>
                    <a:pt x="127396" y="116743"/>
                  </a:lnTo>
                  <a:lnTo>
                    <a:pt x="127542" y="116768"/>
                  </a:lnTo>
                  <a:lnTo>
                    <a:pt x="127664" y="116792"/>
                  </a:lnTo>
                  <a:lnTo>
                    <a:pt x="127786" y="116841"/>
                  </a:lnTo>
                  <a:lnTo>
                    <a:pt x="127895" y="116889"/>
                  </a:lnTo>
                  <a:lnTo>
                    <a:pt x="127992" y="116950"/>
                  </a:lnTo>
                  <a:lnTo>
                    <a:pt x="128078" y="117023"/>
                  </a:lnTo>
                  <a:lnTo>
                    <a:pt x="128272" y="117205"/>
                  </a:lnTo>
                  <a:lnTo>
                    <a:pt x="128528" y="117424"/>
                  </a:lnTo>
                  <a:lnTo>
                    <a:pt x="128819" y="117655"/>
                  </a:lnTo>
                  <a:lnTo>
                    <a:pt x="129111" y="117874"/>
                  </a:lnTo>
                  <a:lnTo>
                    <a:pt x="129634" y="118251"/>
                  </a:lnTo>
                  <a:lnTo>
                    <a:pt x="129817" y="118385"/>
                  </a:lnTo>
                  <a:lnTo>
                    <a:pt x="129926" y="118434"/>
                  </a:lnTo>
                  <a:lnTo>
                    <a:pt x="129963" y="118434"/>
                  </a:lnTo>
                  <a:lnTo>
                    <a:pt x="130011" y="118422"/>
                  </a:lnTo>
                  <a:lnTo>
                    <a:pt x="130169" y="118337"/>
                  </a:lnTo>
                  <a:lnTo>
                    <a:pt x="130388" y="118191"/>
                  </a:lnTo>
                  <a:lnTo>
                    <a:pt x="130656" y="117972"/>
                  </a:lnTo>
                  <a:lnTo>
                    <a:pt x="130960" y="117704"/>
                  </a:lnTo>
                  <a:lnTo>
                    <a:pt x="131288" y="117376"/>
                  </a:lnTo>
                  <a:lnTo>
                    <a:pt x="131459" y="117193"/>
                  </a:lnTo>
                  <a:lnTo>
                    <a:pt x="131641" y="116987"/>
                  </a:lnTo>
                  <a:lnTo>
                    <a:pt x="131823" y="116780"/>
                  </a:lnTo>
                  <a:lnTo>
                    <a:pt x="131994" y="116549"/>
                  </a:lnTo>
                  <a:lnTo>
                    <a:pt x="132346" y="116087"/>
                  </a:lnTo>
                  <a:lnTo>
                    <a:pt x="132663" y="115649"/>
                  </a:lnTo>
                  <a:lnTo>
                    <a:pt x="132967" y="115235"/>
                  </a:lnTo>
                  <a:lnTo>
                    <a:pt x="133271" y="114858"/>
                  </a:lnTo>
                  <a:lnTo>
                    <a:pt x="133429" y="114676"/>
                  </a:lnTo>
                  <a:lnTo>
                    <a:pt x="133599" y="114506"/>
                  </a:lnTo>
                  <a:lnTo>
                    <a:pt x="133769" y="114347"/>
                  </a:lnTo>
                  <a:lnTo>
                    <a:pt x="133952" y="114189"/>
                  </a:lnTo>
                  <a:lnTo>
                    <a:pt x="134146" y="114043"/>
                  </a:lnTo>
                  <a:lnTo>
                    <a:pt x="134353" y="113910"/>
                  </a:lnTo>
                  <a:lnTo>
                    <a:pt x="134572" y="113776"/>
                  </a:lnTo>
                  <a:lnTo>
                    <a:pt x="134815" y="113654"/>
                  </a:lnTo>
                  <a:lnTo>
                    <a:pt x="135034" y="113557"/>
                  </a:lnTo>
                  <a:lnTo>
                    <a:pt x="135302" y="113472"/>
                  </a:lnTo>
                  <a:lnTo>
                    <a:pt x="135594" y="113374"/>
                  </a:lnTo>
                  <a:lnTo>
                    <a:pt x="135910" y="113277"/>
                  </a:lnTo>
                  <a:lnTo>
                    <a:pt x="136615" y="113095"/>
                  </a:lnTo>
                  <a:lnTo>
                    <a:pt x="137357" y="112912"/>
                  </a:lnTo>
                  <a:lnTo>
                    <a:pt x="138099" y="112742"/>
                  </a:lnTo>
                  <a:lnTo>
                    <a:pt x="138792" y="112596"/>
                  </a:lnTo>
                  <a:lnTo>
                    <a:pt x="139911" y="112365"/>
                  </a:lnTo>
                  <a:lnTo>
                    <a:pt x="138245" y="112584"/>
                  </a:lnTo>
                  <a:lnTo>
                    <a:pt x="137418" y="112706"/>
                  </a:lnTo>
                  <a:lnTo>
                    <a:pt x="136871" y="112791"/>
                  </a:lnTo>
                  <a:lnTo>
                    <a:pt x="136579" y="112827"/>
                  </a:lnTo>
                  <a:lnTo>
                    <a:pt x="136202" y="112888"/>
                  </a:lnTo>
                  <a:lnTo>
                    <a:pt x="135752" y="112973"/>
                  </a:lnTo>
                  <a:lnTo>
                    <a:pt x="135290" y="113083"/>
                  </a:lnTo>
                  <a:lnTo>
                    <a:pt x="134840" y="113192"/>
                  </a:lnTo>
                  <a:lnTo>
                    <a:pt x="134621" y="113265"/>
                  </a:lnTo>
                  <a:lnTo>
                    <a:pt x="134426" y="113326"/>
                  </a:lnTo>
                  <a:lnTo>
                    <a:pt x="134244" y="113399"/>
                  </a:lnTo>
                  <a:lnTo>
                    <a:pt x="134098" y="113472"/>
                  </a:lnTo>
                  <a:lnTo>
                    <a:pt x="133964" y="113545"/>
                  </a:lnTo>
                  <a:lnTo>
                    <a:pt x="133879" y="113618"/>
                  </a:lnTo>
                  <a:lnTo>
                    <a:pt x="133392" y="114129"/>
                  </a:lnTo>
                  <a:lnTo>
                    <a:pt x="132663" y="114883"/>
                  </a:lnTo>
                  <a:lnTo>
                    <a:pt x="132286" y="115272"/>
                  </a:lnTo>
                  <a:lnTo>
                    <a:pt x="131933" y="115649"/>
                  </a:lnTo>
                  <a:lnTo>
                    <a:pt x="131641" y="115989"/>
                  </a:lnTo>
                  <a:lnTo>
                    <a:pt x="131434" y="116245"/>
                  </a:lnTo>
                  <a:lnTo>
                    <a:pt x="131264" y="116464"/>
                  </a:lnTo>
                  <a:lnTo>
                    <a:pt x="131118" y="116683"/>
                  </a:lnTo>
                  <a:lnTo>
                    <a:pt x="130863" y="117060"/>
                  </a:lnTo>
                  <a:lnTo>
                    <a:pt x="130741" y="117218"/>
                  </a:lnTo>
                  <a:lnTo>
                    <a:pt x="130619" y="117339"/>
                  </a:lnTo>
                  <a:lnTo>
                    <a:pt x="130571" y="117376"/>
                  </a:lnTo>
                  <a:lnTo>
                    <a:pt x="130510" y="117412"/>
                  </a:lnTo>
                  <a:lnTo>
                    <a:pt x="130449" y="117437"/>
                  </a:lnTo>
                  <a:lnTo>
                    <a:pt x="130279" y="117437"/>
                  </a:lnTo>
                  <a:lnTo>
                    <a:pt x="130145" y="117400"/>
                  </a:lnTo>
                  <a:lnTo>
                    <a:pt x="129999" y="117351"/>
                  </a:lnTo>
                  <a:lnTo>
                    <a:pt x="129841" y="117278"/>
                  </a:lnTo>
                  <a:lnTo>
                    <a:pt x="129671" y="117193"/>
                  </a:lnTo>
                  <a:lnTo>
                    <a:pt x="129525" y="117096"/>
                  </a:lnTo>
                  <a:lnTo>
                    <a:pt x="129379" y="116974"/>
                  </a:lnTo>
                  <a:lnTo>
                    <a:pt x="129257" y="116841"/>
                  </a:lnTo>
                  <a:lnTo>
                    <a:pt x="129111" y="116695"/>
                  </a:lnTo>
                  <a:lnTo>
                    <a:pt x="128929" y="116549"/>
                  </a:lnTo>
                  <a:lnTo>
                    <a:pt x="128722" y="116391"/>
                  </a:lnTo>
                  <a:lnTo>
                    <a:pt x="128503" y="116245"/>
                  </a:lnTo>
                  <a:lnTo>
                    <a:pt x="128138" y="116014"/>
                  </a:lnTo>
                  <a:lnTo>
                    <a:pt x="127992" y="115916"/>
                  </a:lnTo>
                  <a:lnTo>
                    <a:pt x="126898" y="115856"/>
                  </a:lnTo>
                  <a:lnTo>
                    <a:pt x="126010" y="115807"/>
                  </a:lnTo>
                  <a:lnTo>
                    <a:pt x="125621" y="115795"/>
                  </a:lnTo>
                  <a:lnTo>
                    <a:pt x="125329" y="115795"/>
                  </a:lnTo>
                  <a:lnTo>
                    <a:pt x="125195" y="115807"/>
                  </a:lnTo>
                  <a:lnTo>
                    <a:pt x="125061" y="115819"/>
                  </a:lnTo>
                  <a:lnTo>
                    <a:pt x="124757" y="115868"/>
                  </a:lnTo>
                  <a:lnTo>
                    <a:pt x="124429" y="115928"/>
                  </a:lnTo>
                  <a:lnTo>
                    <a:pt x="124088" y="116026"/>
                  </a:lnTo>
                  <a:lnTo>
                    <a:pt x="123760" y="116123"/>
                  </a:lnTo>
                  <a:lnTo>
                    <a:pt x="123468" y="116220"/>
                  </a:lnTo>
                  <a:lnTo>
                    <a:pt x="123201" y="116330"/>
                  </a:lnTo>
                  <a:lnTo>
                    <a:pt x="123006" y="116427"/>
                  </a:lnTo>
                  <a:lnTo>
                    <a:pt x="122921" y="116476"/>
                  </a:lnTo>
                  <a:lnTo>
                    <a:pt x="122836" y="116512"/>
                  </a:lnTo>
                  <a:lnTo>
                    <a:pt x="122653" y="116573"/>
                  </a:lnTo>
                  <a:lnTo>
                    <a:pt x="122288" y="116658"/>
                  </a:lnTo>
                  <a:lnTo>
                    <a:pt x="122349" y="116585"/>
                  </a:lnTo>
                  <a:lnTo>
                    <a:pt x="122410" y="116512"/>
                  </a:lnTo>
                  <a:lnTo>
                    <a:pt x="122495" y="116439"/>
                  </a:lnTo>
                  <a:lnTo>
                    <a:pt x="122580" y="116378"/>
                  </a:lnTo>
                  <a:lnTo>
                    <a:pt x="122678" y="116305"/>
                  </a:lnTo>
                  <a:lnTo>
                    <a:pt x="122763" y="116220"/>
                  </a:lnTo>
                  <a:lnTo>
                    <a:pt x="122848" y="116123"/>
                  </a:lnTo>
                  <a:lnTo>
                    <a:pt x="122909" y="116014"/>
                  </a:lnTo>
                  <a:lnTo>
                    <a:pt x="122957" y="115892"/>
                  </a:lnTo>
                  <a:lnTo>
                    <a:pt x="123006" y="115770"/>
                  </a:lnTo>
                  <a:lnTo>
                    <a:pt x="123043" y="115637"/>
                  </a:lnTo>
                  <a:lnTo>
                    <a:pt x="123067" y="115503"/>
                  </a:lnTo>
                  <a:lnTo>
                    <a:pt x="123079" y="115369"/>
                  </a:lnTo>
                  <a:lnTo>
                    <a:pt x="123091" y="115235"/>
                  </a:lnTo>
                  <a:lnTo>
                    <a:pt x="123091" y="115114"/>
                  </a:lnTo>
                  <a:lnTo>
                    <a:pt x="123079" y="114980"/>
                  </a:lnTo>
                  <a:lnTo>
                    <a:pt x="123067" y="114870"/>
                  </a:lnTo>
                  <a:lnTo>
                    <a:pt x="123043" y="114761"/>
                  </a:lnTo>
                  <a:lnTo>
                    <a:pt x="123006" y="114651"/>
                  </a:lnTo>
                  <a:lnTo>
                    <a:pt x="122970" y="114566"/>
                  </a:lnTo>
                  <a:lnTo>
                    <a:pt x="122933" y="114469"/>
                  </a:lnTo>
                  <a:lnTo>
                    <a:pt x="122897" y="114311"/>
                  </a:lnTo>
                  <a:lnTo>
                    <a:pt x="122824" y="113897"/>
                  </a:lnTo>
                  <a:lnTo>
                    <a:pt x="122763" y="113374"/>
                  </a:lnTo>
                  <a:lnTo>
                    <a:pt x="122702" y="112815"/>
                  </a:lnTo>
                  <a:lnTo>
                    <a:pt x="122617" y="111806"/>
                  </a:lnTo>
                  <a:lnTo>
                    <a:pt x="122580" y="111368"/>
                  </a:lnTo>
                  <a:lnTo>
                    <a:pt x="122726" y="110893"/>
                  </a:lnTo>
                  <a:lnTo>
                    <a:pt x="123091" y="109775"/>
                  </a:lnTo>
                  <a:lnTo>
                    <a:pt x="123310" y="109106"/>
                  </a:lnTo>
                  <a:lnTo>
                    <a:pt x="123541" y="108425"/>
                  </a:lnTo>
                  <a:lnTo>
                    <a:pt x="123772" y="107792"/>
                  </a:lnTo>
                  <a:lnTo>
                    <a:pt x="123979" y="107269"/>
                  </a:lnTo>
                  <a:lnTo>
                    <a:pt x="124186" y="106783"/>
                  </a:lnTo>
                  <a:lnTo>
                    <a:pt x="124380" y="106260"/>
                  </a:lnTo>
                  <a:lnTo>
                    <a:pt x="124733" y="105250"/>
                  </a:lnTo>
                  <a:lnTo>
                    <a:pt x="125001" y="104460"/>
                  </a:lnTo>
                  <a:lnTo>
                    <a:pt x="125098" y="104229"/>
                  </a:lnTo>
                  <a:lnTo>
                    <a:pt x="125134" y="104156"/>
                  </a:lnTo>
                  <a:lnTo>
                    <a:pt x="125159" y="104131"/>
                  </a:lnTo>
                  <a:lnTo>
                    <a:pt x="125171" y="104107"/>
                  </a:lnTo>
                  <a:lnTo>
                    <a:pt x="125183" y="104058"/>
                  </a:lnTo>
                  <a:lnTo>
                    <a:pt x="125195" y="103912"/>
                  </a:lnTo>
                  <a:lnTo>
                    <a:pt x="125195" y="103718"/>
                  </a:lnTo>
                  <a:lnTo>
                    <a:pt x="125195" y="103499"/>
                  </a:lnTo>
                  <a:lnTo>
                    <a:pt x="125171" y="103098"/>
                  </a:lnTo>
                  <a:lnTo>
                    <a:pt x="125159" y="102915"/>
                  </a:lnTo>
                  <a:lnTo>
                    <a:pt x="124745" y="102429"/>
                  </a:lnTo>
                  <a:lnTo>
                    <a:pt x="124271" y="101906"/>
                  </a:lnTo>
                  <a:lnTo>
                    <a:pt x="123687" y="101249"/>
                  </a:lnTo>
                  <a:lnTo>
                    <a:pt x="123602" y="101188"/>
                  </a:lnTo>
                  <a:lnTo>
                    <a:pt x="123493" y="101115"/>
                  </a:lnTo>
                  <a:lnTo>
                    <a:pt x="123359" y="101042"/>
                  </a:lnTo>
                  <a:lnTo>
                    <a:pt x="123188" y="100969"/>
                  </a:lnTo>
                  <a:lnTo>
                    <a:pt x="122994" y="100896"/>
                  </a:lnTo>
                  <a:lnTo>
                    <a:pt x="122775" y="100823"/>
                  </a:lnTo>
                  <a:lnTo>
                    <a:pt x="122288" y="100665"/>
                  </a:lnTo>
                  <a:lnTo>
                    <a:pt x="121729" y="100507"/>
                  </a:lnTo>
                  <a:lnTo>
                    <a:pt x="121121" y="100361"/>
                  </a:lnTo>
                  <a:lnTo>
                    <a:pt x="119820" y="100045"/>
                  </a:lnTo>
                  <a:lnTo>
                    <a:pt x="118530" y="99753"/>
                  </a:lnTo>
                  <a:lnTo>
                    <a:pt x="117399" y="99486"/>
                  </a:lnTo>
                  <a:lnTo>
                    <a:pt x="116937" y="99364"/>
                  </a:lnTo>
                  <a:lnTo>
                    <a:pt x="116560" y="99242"/>
                  </a:lnTo>
                  <a:lnTo>
                    <a:pt x="116414" y="99194"/>
                  </a:lnTo>
                  <a:lnTo>
                    <a:pt x="116293" y="99145"/>
                  </a:lnTo>
                  <a:lnTo>
                    <a:pt x="116208" y="99096"/>
                  </a:lnTo>
                  <a:lnTo>
                    <a:pt x="116147" y="99048"/>
                  </a:lnTo>
                  <a:lnTo>
                    <a:pt x="116208" y="99121"/>
                  </a:lnTo>
                  <a:lnTo>
                    <a:pt x="116317" y="99206"/>
                  </a:lnTo>
                  <a:lnTo>
                    <a:pt x="116451" y="99291"/>
                  </a:lnTo>
                  <a:lnTo>
                    <a:pt x="116609" y="99388"/>
                  </a:lnTo>
                  <a:lnTo>
                    <a:pt x="116803" y="99498"/>
                  </a:lnTo>
                  <a:lnTo>
                    <a:pt x="117022" y="99607"/>
                  </a:lnTo>
                  <a:lnTo>
                    <a:pt x="117533" y="99826"/>
                  </a:lnTo>
                  <a:lnTo>
                    <a:pt x="118117" y="100069"/>
                  </a:lnTo>
                  <a:lnTo>
                    <a:pt x="118749" y="100325"/>
                  </a:lnTo>
                  <a:lnTo>
                    <a:pt x="119430" y="100580"/>
                  </a:lnTo>
                  <a:lnTo>
                    <a:pt x="120124" y="100836"/>
                  </a:lnTo>
                  <a:lnTo>
                    <a:pt x="122702" y="101760"/>
                  </a:lnTo>
                  <a:lnTo>
                    <a:pt x="123201" y="101942"/>
                  </a:lnTo>
                  <a:lnTo>
                    <a:pt x="123602" y="102100"/>
                  </a:lnTo>
                  <a:lnTo>
                    <a:pt x="123882" y="102222"/>
                  </a:lnTo>
                  <a:lnTo>
                    <a:pt x="123979" y="102258"/>
                  </a:lnTo>
                  <a:lnTo>
                    <a:pt x="124040" y="102295"/>
                  </a:lnTo>
                  <a:lnTo>
                    <a:pt x="124125" y="102380"/>
                  </a:lnTo>
                  <a:lnTo>
                    <a:pt x="124210" y="102465"/>
                  </a:lnTo>
                  <a:lnTo>
                    <a:pt x="124295" y="102550"/>
                  </a:lnTo>
                  <a:lnTo>
                    <a:pt x="124356" y="102635"/>
                  </a:lnTo>
                  <a:lnTo>
                    <a:pt x="124465" y="102818"/>
                  </a:lnTo>
                  <a:lnTo>
                    <a:pt x="124538" y="102988"/>
                  </a:lnTo>
                  <a:lnTo>
                    <a:pt x="124587" y="103146"/>
                  </a:lnTo>
                  <a:lnTo>
                    <a:pt x="124611" y="103280"/>
                  </a:lnTo>
                  <a:lnTo>
                    <a:pt x="124624" y="103402"/>
                  </a:lnTo>
                  <a:lnTo>
                    <a:pt x="124611" y="103499"/>
                  </a:lnTo>
                  <a:lnTo>
                    <a:pt x="123541" y="106394"/>
                  </a:lnTo>
                  <a:lnTo>
                    <a:pt x="122775" y="108437"/>
                  </a:lnTo>
                  <a:lnTo>
                    <a:pt x="122483" y="109191"/>
                  </a:lnTo>
                  <a:lnTo>
                    <a:pt x="122313" y="109641"/>
                  </a:lnTo>
                  <a:lnTo>
                    <a:pt x="122252" y="109775"/>
                  </a:lnTo>
                  <a:lnTo>
                    <a:pt x="122203" y="109920"/>
                  </a:lnTo>
                  <a:lnTo>
                    <a:pt x="122118" y="110261"/>
                  </a:lnTo>
                  <a:lnTo>
                    <a:pt x="122045" y="110626"/>
                  </a:lnTo>
                  <a:lnTo>
                    <a:pt x="121997" y="110979"/>
                  </a:lnTo>
                  <a:lnTo>
                    <a:pt x="121948" y="111307"/>
                  </a:lnTo>
                  <a:lnTo>
                    <a:pt x="121924" y="111587"/>
                  </a:lnTo>
                  <a:lnTo>
                    <a:pt x="121899" y="111830"/>
                  </a:lnTo>
                  <a:lnTo>
                    <a:pt x="121972" y="112341"/>
                  </a:lnTo>
                  <a:lnTo>
                    <a:pt x="122118" y="113460"/>
                  </a:lnTo>
                  <a:lnTo>
                    <a:pt x="122252" y="114627"/>
                  </a:lnTo>
                  <a:lnTo>
                    <a:pt x="122288" y="115041"/>
                  </a:lnTo>
                  <a:lnTo>
                    <a:pt x="122288" y="115174"/>
                  </a:lnTo>
                  <a:lnTo>
                    <a:pt x="122288" y="115247"/>
                  </a:lnTo>
                  <a:lnTo>
                    <a:pt x="122264" y="115308"/>
                  </a:lnTo>
                  <a:lnTo>
                    <a:pt x="122203" y="115418"/>
                  </a:lnTo>
                  <a:lnTo>
                    <a:pt x="121984" y="115734"/>
                  </a:lnTo>
                  <a:lnTo>
                    <a:pt x="121693" y="116160"/>
                  </a:lnTo>
                  <a:lnTo>
                    <a:pt x="121352" y="116634"/>
                  </a:lnTo>
                  <a:lnTo>
                    <a:pt x="120975" y="117120"/>
                  </a:lnTo>
                  <a:lnTo>
                    <a:pt x="120634" y="117583"/>
                  </a:lnTo>
                  <a:lnTo>
                    <a:pt x="120330" y="117960"/>
                  </a:lnTo>
                  <a:lnTo>
                    <a:pt x="120197" y="118105"/>
                  </a:lnTo>
                  <a:lnTo>
                    <a:pt x="120099" y="118203"/>
                  </a:lnTo>
                  <a:lnTo>
                    <a:pt x="119978" y="118300"/>
                  </a:lnTo>
                  <a:lnTo>
                    <a:pt x="119783" y="118434"/>
                  </a:lnTo>
                  <a:lnTo>
                    <a:pt x="119528" y="118592"/>
                  </a:lnTo>
                  <a:lnTo>
                    <a:pt x="119224" y="118762"/>
                  </a:lnTo>
                  <a:lnTo>
                    <a:pt x="118494" y="119164"/>
                  </a:lnTo>
                  <a:lnTo>
                    <a:pt x="118093" y="119370"/>
                  </a:lnTo>
                  <a:lnTo>
                    <a:pt x="117655" y="119589"/>
                  </a:lnTo>
                  <a:lnTo>
                    <a:pt x="117205" y="119808"/>
                  </a:lnTo>
                  <a:lnTo>
                    <a:pt x="116755" y="120003"/>
                  </a:lnTo>
                  <a:lnTo>
                    <a:pt x="116305" y="120209"/>
                  </a:lnTo>
                  <a:lnTo>
                    <a:pt x="115855" y="120380"/>
                  </a:lnTo>
                  <a:lnTo>
                    <a:pt x="115429" y="120550"/>
                  </a:lnTo>
                  <a:lnTo>
                    <a:pt x="115028" y="120684"/>
                  </a:lnTo>
                  <a:lnTo>
                    <a:pt x="114663" y="120793"/>
                  </a:lnTo>
                  <a:lnTo>
                    <a:pt x="114322" y="120866"/>
                  </a:lnTo>
                  <a:lnTo>
                    <a:pt x="112985" y="121085"/>
                  </a:lnTo>
                  <a:lnTo>
                    <a:pt x="112279" y="121207"/>
                  </a:lnTo>
                  <a:lnTo>
                    <a:pt x="111586" y="121341"/>
                  </a:lnTo>
                  <a:lnTo>
                    <a:pt x="110941" y="121474"/>
                  </a:lnTo>
                  <a:lnTo>
                    <a:pt x="110358" y="121608"/>
                  </a:lnTo>
                  <a:lnTo>
                    <a:pt x="110090" y="121681"/>
                  </a:lnTo>
                  <a:lnTo>
                    <a:pt x="109859" y="121754"/>
                  </a:lnTo>
                  <a:lnTo>
                    <a:pt x="109664" y="121815"/>
                  </a:lnTo>
                  <a:lnTo>
                    <a:pt x="109494" y="121888"/>
                  </a:lnTo>
                  <a:lnTo>
                    <a:pt x="109312" y="121961"/>
                  </a:lnTo>
                  <a:lnTo>
                    <a:pt x="109105" y="122046"/>
                  </a:lnTo>
                  <a:lnTo>
                    <a:pt x="108594" y="122228"/>
                  </a:lnTo>
                  <a:lnTo>
                    <a:pt x="107986" y="122411"/>
                  </a:lnTo>
                  <a:lnTo>
                    <a:pt x="107305" y="122581"/>
                  </a:lnTo>
                  <a:lnTo>
                    <a:pt x="106952" y="122666"/>
                  </a:lnTo>
                  <a:lnTo>
                    <a:pt x="106600" y="122739"/>
                  </a:lnTo>
                  <a:lnTo>
                    <a:pt x="106247" y="122812"/>
                  </a:lnTo>
                  <a:lnTo>
                    <a:pt x="105894" y="122873"/>
                  </a:lnTo>
                  <a:lnTo>
                    <a:pt x="105554" y="122922"/>
                  </a:lnTo>
                  <a:lnTo>
                    <a:pt x="105225" y="122946"/>
                  </a:lnTo>
                  <a:lnTo>
                    <a:pt x="104909" y="122970"/>
                  </a:lnTo>
                  <a:lnTo>
                    <a:pt x="104617" y="122970"/>
                  </a:lnTo>
                  <a:lnTo>
                    <a:pt x="104350" y="122958"/>
                  </a:lnTo>
                  <a:lnTo>
                    <a:pt x="104131" y="122946"/>
                  </a:lnTo>
                  <a:lnTo>
                    <a:pt x="103936" y="122922"/>
                  </a:lnTo>
                  <a:lnTo>
                    <a:pt x="103766" y="122897"/>
                  </a:lnTo>
                  <a:lnTo>
                    <a:pt x="103620" y="122861"/>
                  </a:lnTo>
                  <a:lnTo>
                    <a:pt x="103486" y="122824"/>
                  </a:lnTo>
                  <a:lnTo>
                    <a:pt x="103267" y="122739"/>
                  </a:lnTo>
                  <a:lnTo>
                    <a:pt x="103048" y="122642"/>
                  </a:lnTo>
                  <a:lnTo>
                    <a:pt x="102793" y="122532"/>
                  </a:lnTo>
                  <a:lnTo>
                    <a:pt x="102465" y="122411"/>
                  </a:lnTo>
                  <a:lnTo>
                    <a:pt x="102258" y="122350"/>
                  </a:lnTo>
                  <a:lnTo>
                    <a:pt x="102027" y="122289"/>
                  </a:lnTo>
                  <a:lnTo>
                    <a:pt x="100774" y="121973"/>
                  </a:lnTo>
                  <a:lnTo>
                    <a:pt x="99838" y="121730"/>
                  </a:lnTo>
                  <a:lnTo>
                    <a:pt x="99534" y="121645"/>
                  </a:lnTo>
                  <a:lnTo>
                    <a:pt x="99436" y="121608"/>
                  </a:lnTo>
                  <a:lnTo>
                    <a:pt x="99278" y="121608"/>
                  </a:lnTo>
                  <a:lnTo>
                    <a:pt x="99108" y="121596"/>
                  </a:lnTo>
                  <a:lnTo>
                    <a:pt x="98889" y="121547"/>
                  </a:lnTo>
                  <a:lnTo>
                    <a:pt x="98755" y="121523"/>
                  </a:lnTo>
                  <a:lnTo>
                    <a:pt x="98622" y="121474"/>
                  </a:lnTo>
                  <a:lnTo>
                    <a:pt x="98476" y="121426"/>
                  </a:lnTo>
                  <a:lnTo>
                    <a:pt x="98330" y="121365"/>
                  </a:lnTo>
                  <a:lnTo>
                    <a:pt x="98172" y="121292"/>
                  </a:lnTo>
                  <a:lnTo>
                    <a:pt x="98013" y="121195"/>
                  </a:lnTo>
                  <a:lnTo>
                    <a:pt x="97855" y="121085"/>
                  </a:lnTo>
                  <a:lnTo>
                    <a:pt x="97697" y="120964"/>
                  </a:lnTo>
                  <a:lnTo>
                    <a:pt x="97186" y="120550"/>
                  </a:lnTo>
                  <a:lnTo>
                    <a:pt x="96858" y="120295"/>
                  </a:lnTo>
                  <a:lnTo>
                    <a:pt x="96724" y="120209"/>
                  </a:lnTo>
                  <a:lnTo>
                    <a:pt x="96578" y="120124"/>
                  </a:lnTo>
                  <a:lnTo>
                    <a:pt x="96213" y="119930"/>
                  </a:lnTo>
                  <a:lnTo>
                    <a:pt x="96104" y="119881"/>
                  </a:lnTo>
                  <a:lnTo>
                    <a:pt x="95995" y="119808"/>
                  </a:lnTo>
                  <a:lnTo>
                    <a:pt x="95800" y="119674"/>
                  </a:lnTo>
                  <a:lnTo>
                    <a:pt x="95630" y="119528"/>
                  </a:lnTo>
                  <a:lnTo>
                    <a:pt x="95484" y="119382"/>
                  </a:lnTo>
                  <a:lnTo>
                    <a:pt x="95374" y="119261"/>
                  </a:lnTo>
                  <a:lnTo>
                    <a:pt x="95289" y="119151"/>
                  </a:lnTo>
                  <a:lnTo>
                    <a:pt x="95216" y="119054"/>
                  </a:lnTo>
                  <a:lnTo>
                    <a:pt x="95180" y="118957"/>
                  </a:lnTo>
                  <a:lnTo>
                    <a:pt x="95131" y="118860"/>
                  </a:lnTo>
                  <a:lnTo>
                    <a:pt x="95058" y="118750"/>
                  </a:lnTo>
                  <a:lnTo>
                    <a:pt x="94973" y="118628"/>
                  </a:lnTo>
                  <a:lnTo>
                    <a:pt x="94912" y="118568"/>
                  </a:lnTo>
                  <a:lnTo>
                    <a:pt x="94851" y="118519"/>
                  </a:lnTo>
                  <a:lnTo>
                    <a:pt x="94778" y="118470"/>
                  </a:lnTo>
                  <a:lnTo>
                    <a:pt x="94693" y="118434"/>
                  </a:lnTo>
                  <a:lnTo>
                    <a:pt x="94608" y="118397"/>
                  </a:lnTo>
                  <a:lnTo>
                    <a:pt x="94523" y="118373"/>
                  </a:lnTo>
                  <a:lnTo>
                    <a:pt x="94353" y="118324"/>
                  </a:lnTo>
                  <a:lnTo>
                    <a:pt x="94219" y="118276"/>
                  </a:lnTo>
                  <a:lnTo>
                    <a:pt x="94170" y="118239"/>
                  </a:lnTo>
                  <a:lnTo>
                    <a:pt x="94134" y="118215"/>
                  </a:lnTo>
                  <a:lnTo>
                    <a:pt x="94097" y="118178"/>
                  </a:lnTo>
                  <a:lnTo>
                    <a:pt x="94073" y="118130"/>
                  </a:lnTo>
                  <a:lnTo>
                    <a:pt x="94061" y="118081"/>
                  </a:lnTo>
                  <a:lnTo>
                    <a:pt x="94061" y="118032"/>
                  </a:lnTo>
                  <a:lnTo>
                    <a:pt x="94073" y="117984"/>
                  </a:lnTo>
                  <a:lnTo>
                    <a:pt x="94085" y="117923"/>
                  </a:lnTo>
                  <a:lnTo>
                    <a:pt x="94134" y="117789"/>
                  </a:lnTo>
                  <a:lnTo>
                    <a:pt x="94231" y="117643"/>
                  </a:lnTo>
                  <a:lnTo>
                    <a:pt x="94389" y="117388"/>
                  </a:lnTo>
                  <a:lnTo>
                    <a:pt x="94438" y="117291"/>
                  </a:lnTo>
                  <a:lnTo>
                    <a:pt x="94450" y="117254"/>
                  </a:lnTo>
                  <a:lnTo>
                    <a:pt x="94462" y="117205"/>
                  </a:lnTo>
                  <a:lnTo>
                    <a:pt x="94450" y="117169"/>
                  </a:lnTo>
                  <a:lnTo>
                    <a:pt x="94438" y="117120"/>
                  </a:lnTo>
                  <a:lnTo>
                    <a:pt x="94389" y="117011"/>
                  </a:lnTo>
                  <a:lnTo>
                    <a:pt x="94292" y="116877"/>
                  </a:lnTo>
                  <a:lnTo>
                    <a:pt x="94158" y="116707"/>
                  </a:lnTo>
                  <a:lnTo>
                    <a:pt x="94000" y="116512"/>
                  </a:lnTo>
                  <a:lnTo>
                    <a:pt x="93939" y="116415"/>
                  </a:lnTo>
                  <a:lnTo>
                    <a:pt x="93878" y="116318"/>
                  </a:lnTo>
                  <a:lnTo>
                    <a:pt x="93830" y="116208"/>
                  </a:lnTo>
                  <a:lnTo>
                    <a:pt x="93793" y="116099"/>
                  </a:lnTo>
                  <a:lnTo>
                    <a:pt x="93757" y="115989"/>
                  </a:lnTo>
                  <a:lnTo>
                    <a:pt x="93720" y="115868"/>
                  </a:lnTo>
                  <a:lnTo>
                    <a:pt x="93684" y="115624"/>
                  </a:lnTo>
                  <a:lnTo>
                    <a:pt x="93672" y="115345"/>
                  </a:lnTo>
                  <a:lnTo>
                    <a:pt x="93684" y="115028"/>
                  </a:lnTo>
                  <a:lnTo>
                    <a:pt x="93708" y="114688"/>
                  </a:lnTo>
                  <a:lnTo>
                    <a:pt x="93732" y="114518"/>
                  </a:lnTo>
                  <a:lnTo>
                    <a:pt x="93757" y="114372"/>
                  </a:lnTo>
                  <a:lnTo>
                    <a:pt x="93793" y="114262"/>
                  </a:lnTo>
                  <a:lnTo>
                    <a:pt x="93830" y="114165"/>
                  </a:lnTo>
                  <a:lnTo>
                    <a:pt x="93866" y="114080"/>
                  </a:lnTo>
                  <a:lnTo>
                    <a:pt x="93903" y="114007"/>
                  </a:lnTo>
                  <a:lnTo>
                    <a:pt x="93988" y="113897"/>
                  </a:lnTo>
                  <a:lnTo>
                    <a:pt x="94073" y="113812"/>
                  </a:lnTo>
                  <a:lnTo>
                    <a:pt x="94146" y="113691"/>
                  </a:lnTo>
                  <a:lnTo>
                    <a:pt x="94182" y="113618"/>
                  </a:lnTo>
                  <a:lnTo>
                    <a:pt x="94207" y="113533"/>
                  </a:lnTo>
                  <a:lnTo>
                    <a:pt x="94243" y="113435"/>
                  </a:lnTo>
                  <a:lnTo>
                    <a:pt x="94268" y="113314"/>
                  </a:lnTo>
                  <a:lnTo>
                    <a:pt x="94292" y="113058"/>
                  </a:lnTo>
                  <a:lnTo>
                    <a:pt x="94304" y="112827"/>
                  </a:lnTo>
                  <a:lnTo>
                    <a:pt x="94341" y="112608"/>
                  </a:lnTo>
                  <a:lnTo>
                    <a:pt x="94353" y="112499"/>
                  </a:lnTo>
                  <a:lnTo>
                    <a:pt x="94389" y="112389"/>
                  </a:lnTo>
                  <a:lnTo>
                    <a:pt x="94438" y="112268"/>
                  </a:lnTo>
                  <a:lnTo>
                    <a:pt x="94486" y="112146"/>
                  </a:lnTo>
                  <a:lnTo>
                    <a:pt x="94559" y="112012"/>
                  </a:lnTo>
                  <a:lnTo>
                    <a:pt x="94657" y="111866"/>
                  </a:lnTo>
                  <a:lnTo>
                    <a:pt x="94778" y="111720"/>
                  </a:lnTo>
                  <a:lnTo>
                    <a:pt x="94912" y="111550"/>
                  </a:lnTo>
                  <a:lnTo>
                    <a:pt x="95082" y="111368"/>
                  </a:lnTo>
                  <a:lnTo>
                    <a:pt x="95277" y="111161"/>
                  </a:lnTo>
                  <a:lnTo>
                    <a:pt x="95472" y="110966"/>
                  </a:lnTo>
                  <a:lnTo>
                    <a:pt x="95630" y="110784"/>
                  </a:lnTo>
                  <a:lnTo>
                    <a:pt x="95763" y="110614"/>
                  </a:lnTo>
                  <a:lnTo>
                    <a:pt x="95873" y="110456"/>
                  </a:lnTo>
                  <a:lnTo>
                    <a:pt x="95958" y="110310"/>
                  </a:lnTo>
                  <a:lnTo>
                    <a:pt x="96031" y="110176"/>
                  </a:lnTo>
                  <a:lnTo>
                    <a:pt x="96153" y="109908"/>
                  </a:lnTo>
                  <a:lnTo>
                    <a:pt x="96262" y="109641"/>
                  </a:lnTo>
                  <a:lnTo>
                    <a:pt x="96323" y="109507"/>
                  </a:lnTo>
                  <a:lnTo>
                    <a:pt x="96384" y="109361"/>
                  </a:lnTo>
                  <a:lnTo>
                    <a:pt x="96481" y="109203"/>
                  </a:lnTo>
                  <a:lnTo>
                    <a:pt x="96578" y="109033"/>
                  </a:lnTo>
                  <a:lnTo>
                    <a:pt x="96712" y="108850"/>
                  </a:lnTo>
                  <a:lnTo>
                    <a:pt x="96870" y="108643"/>
                  </a:lnTo>
                  <a:lnTo>
                    <a:pt x="97247" y="108206"/>
                  </a:lnTo>
                  <a:lnTo>
                    <a:pt x="97649" y="107780"/>
                  </a:lnTo>
                  <a:lnTo>
                    <a:pt x="98476" y="106892"/>
                  </a:lnTo>
                  <a:lnTo>
                    <a:pt x="98877" y="106442"/>
                  </a:lnTo>
                  <a:lnTo>
                    <a:pt x="99266" y="105992"/>
                  </a:lnTo>
                  <a:lnTo>
                    <a:pt x="99449" y="105749"/>
                  </a:lnTo>
                  <a:lnTo>
                    <a:pt x="99631" y="105518"/>
                  </a:lnTo>
                  <a:lnTo>
                    <a:pt x="99789" y="105287"/>
                  </a:lnTo>
                  <a:lnTo>
                    <a:pt x="99947" y="105044"/>
                  </a:lnTo>
                  <a:lnTo>
                    <a:pt x="100093" y="104812"/>
                  </a:lnTo>
                  <a:lnTo>
                    <a:pt x="100227" y="104606"/>
                  </a:lnTo>
                  <a:lnTo>
                    <a:pt x="100361" y="104411"/>
                  </a:lnTo>
                  <a:lnTo>
                    <a:pt x="100494" y="104253"/>
                  </a:lnTo>
                  <a:lnTo>
                    <a:pt x="100628" y="104095"/>
                  </a:lnTo>
                  <a:lnTo>
                    <a:pt x="100750" y="103961"/>
                  </a:lnTo>
                  <a:lnTo>
                    <a:pt x="100884" y="103840"/>
                  </a:lnTo>
                  <a:lnTo>
                    <a:pt x="101005" y="103730"/>
                  </a:lnTo>
                  <a:lnTo>
                    <a:pt x="101248" y="103548"/>
                  </a:lnTo>
                  <a:lnTo>
                    <a:pt x="101480" y="103390"/>
                  </a:lnTo>
                  <a:lnTo>
                    <a:pt x="101711" y="103256"/>
                  </a:lnTo>
                  <a:lnTo>
                    <a:pt x="101954" y="103134"/>
                  </a:lnTo>
                  <a:lnTo>
                    <a:pt x="102185" y="103025"/>
                  </a:lnTo>
                  <a:lnTo>
                    <a:pt x="102404" y="102940"/>
                  </a:lnTo>
                  <a:lnTo>
                    <a:pt x="102623" y="102879"/>
                  </a:lnTo>
                  <a:lnTo>
                    <a:pt x="102842" y="102830"/>
                  </a:lnTo>
                  <a:lnTo>
                    <a:pt x="103073" y="102781"/>
                  </a:lnTo>
                  <a:lnTo>
                    <a:pt x="103304" y="102721"/>
                  </a:lnTo>
                  <a:lnTo>
                    <a:pt x="103559" y="102648"/>
                  </a:lnTo>
                  <a:lnTo>
                    <a:pt x="103839" y="102550"/>
                  </a:lnTo>
                  <a:lnTo>
                    <a:pt x="104119" y="102453"/>
                  </a:lnTo>
                  <a:lnTo>
                    <a:pt x="104350" y="102404"/>
                  </a:lnTo>
                  <a:lnTo>
                    <a:pt x="104447" y="102392"/>
                  </a:lnTo>
                  <a:lnTo>
                    <a:pt x="104544" y="102380"/>
                  </a:lnTo>
                  <a:lnTo>
                    <a:pt x="104629" y="102380"/>
                  </a:lnTo>
                  <a:lnTo>
                    <a:pt x="104702" y="102392"/>
                  </a:lnTo>
                  <a:lnTo>
                    <a:pt x="104763" y="102417"/>
                  </a:lnTo>
                  <a:lnTo>
                    <a:pt x="104824" y="102441"/>
                  </a:lnTo>
                  <a:lnTo>
                    <a:pt x="104873" y="102477"/>
                  </a:lnTo>
                  <a:lnTo>
                    <a:pt x="104934" y="102526"/>
                  </a:lnTo>
                  <a:lnTo>
                    <a:pt x="105019" y="102623"/>
                  </a:lnTo>
                  <a:lnTo>
                    <a:pt x="105092" y="102769"/>
                  </a:lnTo>
                  <a:lnTo>
                    <a:pt x="105165" y="102927"/>
                  </a:lnTo>
                  <a:lnTo>
                    <a:pt x="105238" y="103134"/>
                  </a:lnTo>
                  <a:lnTo>
                    <a:pt x="105311" y="103353"/>
                  </a:lnTo>
                  <a:lnTo>
                    <a:pt x="105359" y="103572"/>
                  </a:lnTo>
                  <a:lnTo>
                    <a:pt x="105444" y="103937"/>
                  </a:lnTo>
                  <a:lnTo>
                    <a:pt x="105481" y="104095"/>
                  </a:lnTo>
                  <a:lnTo>
                    <a:pt x="106527" y="105275"/>
                  </a:lnTo>
                  <a:lnTo>
                    <a:pt x="111817" y="106308"/>
                  </a:lnTo>
                  <a:lnTo>
                    <a:pt x="110941" y="106077"/>
                  </a:lnTo>
                  <a:lnTo>
                    <a:pt x="109251" y="105615"/>
                  </a:lnTo>
                  <a:lnTo>
                    <a:pt x="108339" y="105372"/>
                  </a:lnTo>
                  <a:lnTo>
                    <a:pt x="107536" y="105141"/>
                  </a:lnTo>
                  <a:lnTo>
                    <a:pt x="106916" y="104958"/>
                  </a:lnTo>
                  <a:lnTo>
                    <a:pt x="106721" y="104885"/>
                  </a:lnTo>
                  <a:lnTo>
                    <a:pt x="106600" y="104837"/>
                  </a:lnTo>
                  <a:lnTo>
                    <a:pt x="106527" y="104788"/>
                  </a:lnTo>
                  <a:lnTo>
                    <a:pt x="106466" y="104727"/>
                  </a:lnTo>
                  <a:lnTo>
                    <a:pt x="106393" y="104654"/>
                  </a:lnTo>
                  <a:lnTo>
                    <a:pt x="106320" y="104557"/>
                  </a:lnTo>
                  <a:lnTo>
                    <a:pt x="106198" y="104375"/>
                  </a:lnTo>
                  <a:lnTo>
                    <a:pt x="106077" y="104156"/>
                  </a:lnTo>
                  <a:lnTo>
                    <a:pt x="105979" y="103949"/>
                  </a:lnTo>
                  <a:lnTo>
                    <a:pt x="105894" y="103754"/>
                  </a:lnTo>
                  <a:lnTo>
                    <a:pt x="105797" y="103475"/>
                  </a:lnTo>
                  <a:lnTo>
                    <a:pt x="105700" y="103219"/>
                  </a:lnTo>
                  <a:lnTo>
                    <a:pt x="105566" y="102854"/>
                  </a:lnTo>
                  <a:lnTo>
                    <a:pt x="105493" y="102672"/>
                  </a:lnTo>
                  <a:lnTo>
                    <a:pt x="105444" y="102502"/>
                  </a:lnTo>
                  <a:lnTo>
                    <a:pt x="105420" y="102356"/>
                  </a:lnTo>
                  <a:lnTo>
                    <a:pt x="105420" y="102295"/>
                  </a:lnTo>
                  <a:lnTo>
                    <a:pt x="105420" y="102246"/>
                  </a:lnTo>
                  <a:lnTo>
                    <a:pt x="105432" y="102161"/>
                  </a:lnTo>
                  <a:lnTo>
                    <a:pt x="105420" y="102052"/>
                  </a:lnTo>
                  <a:lnTo>
                    <a:pt x="105371" y="101954"/>
                  </a:lnTo>
                  <a:lnTo>
                    <a:pt x="105311" y="101845"/>
                  </a:lnTo>
                  <a:lnTo>
                    <a:pt x="105225" y="101736"/>
                  </a:lnTo>
                  <a:lnTo>
                    <a:pt x="105128" y="101626"/>
                  </a:lnTo>
                  <a:lnTo>
                    <a:pt x="105019" y="101517"/>
                  </a:lnTo>
                  <a:lnTo>
                    <a:pt x="104897" y="101419"/>
                  </a:lnTo>
                  <a:lnTo>
                    <a:pt x="104763" y="101346"/>
                  </a:lnTo>
                  <a:lnTo>
                    <a:pt x="104642" y="101298"/>
                  </a:lnTo>
                  <a:lnTo>
                    <a:pt x="104532" y="101249"/>
                  </a:lnTo>
                  <a:lnTo>
                    <a:pt x="104411" y="101188"/>
                  </a:lnTo>
                  <a:lnTo>
                    <a:pt x="104301" y="101103"/>
                  </a:lnTo>
                  <a:lnTo>
                    <a:pt x="104240" y="101054"/>
                  </a:lnTo>
                  <a:lnTo>
                    <a:pt x="104179" y="100981"/>
                  </a:lnTo>
                  <a:lnTo>
                    <a:pt x="104119" y="100896"/>
                  </a:lnTo>
                  <a:lnTo>
                    <a:pt x="104058" y="100799"/>
                  </a:lnTo>
                  <a:lnTo>
                    <a:pt x="103997" y="100690"/>
                  </a:lnTo>
                  <a:lnTo>
                    <a:pt x="103936" y="100556"/>
                  </a:lnTo>
                  <a:lnTo>
                    <a:pt x="103827" y="100288"/>
                  </a:lnTo>
                  <a:lnTo>
                    <a:pt x="103766" y="100069"/>
                  </a:lnTo>
                  <a:lnTo>
                    <a:pt x="103729" y="99875"/>
                  </a:lnTo>
                  <a:lnTo>
                    <a:pt x="103729" y="99704"/>
                  </a:lnTo>
                  <a:lnTo>
                    <a:pt x="103754" y="99546"/>
                  </a:lnTo>
                  <a:lnTo>
                    <a:pt x="103790" y="99388"/>
                  </a:lnTo>
                  <a:lnTo>
                    <a:pt x="103900" y="99060"/>
                  </a:lnTo>
                  <a:lnTo>
                    <a:pt x="103936" y="98902"/>
                  </a:lnTo>
                  <a:lnTo>
                    <a:pt x="103961" y="98756"/>
                  </a:lnTo>
                  <a:lnTo>
                    <a:pt x="103961" y="98610"/>
                  </a:lnTo>
                  <a:lnTo>
                    <a:pt x="103948" y="98476"/>
                  </a:lnTo>
                  <a:lnTo>
                    <a:pt x="103936" y="98318"/>
                  </a:lnTo>
                  <a:lnTo>
                    <a:pt x="103936" y="98148"/>
                  </a:lnTo>
                  <a:lnTo>
                    <a:pt x="103948" y="97941"/>
                  </a:lnTo>
                  <a:lnTo>
                    <a:pt x="103973" y="97698"/>
                  </a:lnTo>
                  <a:lnTo>
                    <a:pt x="104021" y="97442"/>
                  </a:lnTo>
                  <a:lnTo>
                    <a:pt x="104070" y="97199"/>
                  </a:lnTo>
                  <a:lnTo>
                    <a:pt x="104131" y="96968"/>
                  </a:lnTo>
                  <a:lnTo>
                    <a:pt x="104228" y="96749"/>
                  </a:lnTo>
                  <a:lnTo>
                    <a:pt x="104289" y="96640"/>
                  </a:lnTo>
                  <a:lnTo>
                    <a:pt x="104350" y="96530"/>
                  </a:lnTo>
                  <a:lnTo>
                    <a:pt x="104435" y="96421"/>
                  </a:lnTo>
                  <a:lnTo>
                    <a:pt x="104520" y="96299"/>
                  </a:lnTo>
                  <a:lnTo>
                    <a:pt x="104739" y="96056"/>
                  </a:lnTo>
                  <a:lnTo>
                    <a:pt x="105019" y="95788"/>
                  </a:lnTo>
                  <a:lnTo>
                    <a:pt x="105177" y="95655"/>
                  </a:lnTo>
                  <a:lnTo>
                    <a:pt x="105335" y="95545"/>
                  </a:lnTo>
                  <a:lnTo>
                    <a:pt x="105493" y="95436"/>
                  </a:lnTo>
                  <a:lnTo>
                    <a:pt x="105663" y="95350"/>
                  </a:lnTo>
                  <a:lnTo>
                    <a:pt x="105992" y="95180"/>
                  </a:lnTo>
                  <a:lnTo>
                    <a:pt x="106332" y="95034"/>
                  </a:lnTo>
                  <a:lnTo>
                    <a:pt x="106685" y="94876"/>
                  </a:lnTo>
                  <a:lnTo>
                    <a:pt x="107038" y="94718"/>
                  </a:lnTo>
                  <a:lnTo>
                    <a:pt x="107220" y="94621"/>
                  </a:lnTo>
                  <a:lnTo>
                    <a:pt x="107402" y="94511"/>
                  </a:lnTo>
                  <a:lnTo>
                    <a:pt x="107585" y="94390"/>
                  </a:lnTo>
                  <a:lnTo>
                    <a:pt x="107767" y="94244"/>
                  </a:lnTo>
                  <a:lnTo>
                    <a:pt x="108132" y="93964"/>
                  </a:lnTo>
                  <a:lnTo>
                    <a:pt x="108509" y="93684"/>
                  </a:lnTo>
                  <a:lnTo>
                    <a:pt x="108886" y="93441"/>
                  </a:lnTo>
                  <a:lnTo>
                    <a:pt x="109275" y="93210"/>
                  </a:lnTo>
                  <a:lnTo>
                    <a:pt x="109664" y="93003"/>
                  </a:lnTo>
                  <a:lnTo>
                    <a:pt x="110066" y="92821"/>
                  </a:lnTo>
                  <a:lnTo>
                    <a:pt x="110479" y="92663"/>
                  </a:lnTo>
                  <a:lnTo>
                    <a:pt x="110905" y="92517"/>
                  </a:lnTo>
                  <a:lnTo>
                    <a:pt x="112133" y="92188"/>
                  </a:lnTo>
                  <a:lnTo>
                    <a:pt x="112948" y="91982"/>
                  </a:lnTo>
                  <a:lnTo>
                    <a:pt x="113800" y="91738"/>
                  </a:lnTo>
                  <a:lnTo>
                    <a:pt x="114639" y="91483"/>
                  </a:lnTo>
                  <a:lnTo>
                    <a:pt x="115040" y="91361"/>
                  </a:lnTo>
                  <a:lnTo>
                    <a:pt x="115417" y="91228"/>
                  </a:lnTo>
                  <a:lnTo>
                    <a:pt x="115758" y="91106"/>
                  </a:lnTo>
                  <a:lnTo>
                    <a:pt x="116062" y="90984"/>
                  </a:lnTo>
                  <a:lnTo>
                    <a:pt x="116329" y="90863"/>
                  </a:lnTo>
                  <a:lnTo>
                    <a:pt x="116536" y="90741"/>
                  </a:lnTo>
                  <a:lnTo>
                    <a:pt x="116731" y="90644"/>
                  </a:lnTo>
                  <a:lnTo>
                    <a:pt x="116949" y="90547"/>
                  </a:lnTo>
                  <a:lnTo>
                    <a:pt x="117180" y="90474"/>
                  </a:lnTo>
                  <a:lnTo>
                    <a:pt x="117436" y="90401"/>
                  </a:lnTo>
                  <a:lnTo>
                    <a:pt x="117716" y="90352"/>
                  </a:lnTo>
                  <a:lnTo>
                    <a:pt x="118008" y="90303"/>
                  </a:lnTo>
                  <a:lnTo>
                    <a:pt x="118603" y="90218"/>
                  </a:lnTo>
                  <a:lnTo>
                    <a:pt x="119212" y="90157"/>
                  </a:lnTo>
                  <a:lnTo>
                    <a:pt x="119807" y="90097"/>
                  </a:lnTo>
                  <a:lnTo>
                    <a:pt x="120367" y="90036"/>
                  </a:lnTo>
                  <a:lnTo>
                    <a:pt x="120634" y="89999"/>
                  </a:lnTo>
                  <a:lnTo>
                    <a:pt x="120878" y="89951"/>
                  </a:lnTo>
                  <a:lnTo>
                    <a:pt x="121230" y="89878"/>
                  </a:lnTo>
                  <a:lnTo>
                    <a:pt x="121583" y="89829"/>
                  </a:lnTo>
                  <a:lnTo>
                    <a:pt x="121924" y="89792"/>
                  </a:lnTo>
                  <a:lnTo>
                    <a:pt x="122240" y="89768"/>
                  </a:lnTo>
                  <a:lnTo>
                    <a:pt x="122447" y="89756"/>
                  </a:lnTo>
                  <a:lnTo>
                    <a:pt x="122653" y="89744"/>
                  </a:lnTo>
                  <a:lnTo>
                    <a:pt x="122860" y="89756"/>
                  </a:lnTo>
                  <a:lnTo>
                    <a:pt x="123043" y="89780"/>
                  </a:lnTo>
                  <a:lnTo>
                    <a:pt x="123225" y="89805"/>
                  </a:lnTo>
                  <a:lnTo>
                    <a:pt x="123395" y="89841"/>
                  </a:lnTo>
                  <a:lnTo>
                    <a:pt x="123553" y="89890"/>
                  </a:lnTo>
                  <a:lnTo>
                    <a:pt x="123699" y="89951"/>
                  </a:lnTo>
                  <a:lnTo>
                    <a:pt x="124076" y="90121"/>
                  </a:lnTo>
                  <a:lnTo>
                    <a:pt x="124210" y="90182"/>
                  </a:lnTo>
                  <a:lnTo>
                    <a:pt x="124344" y="90230"/>
                  </a:lnTo>
                  <a:lnTo>
                    <a:pt x="124465" y="90279"/>
                  </a:lnTo>
                  <a:lnTo>
                    <a:pt x="124624" y="90315"/>
                  </a:lnTo>
                  <a:lnTo>
                    <a:pt x="124830" y="90340"/>
                  </a:lnTo>
                  <a:lnTo>
                    <a:pt x="125086" y="90376"/>
                  </a:lnTo>
                  <a:lnTo>
                    <a:pt x="125353" y="90413"/>
                  </a:lnTo>
                  <a:lnTo>
                    <a:pt x="125572" y="90461"/>
                  </a:lnTo>
                  <a:lnTo>
                    <a:pt x="125755" y="90510"/>
                  </a:lnTo>
                  <a:lnTo>
                    <a:pt x="125925" y="90583"/>
                  </a:lnTo>
                  <a:lnTo>
                    <a:pt x="126290" y="90741"/>
                  </a:lnTo>
                  <a:lnTo>
                    <a:pt x="126521" y="90851"/>
                  </a:lnTo>
                  <a:lnTo>
                    <a:pt x="126813" y="90972"/>
                  </a:lnTo>
                  <a:lnTo>
                    <a:pt x="127360" y="91215"/>
                  </a:lnTo>
                  <a:lnTo>
                    <a:pt x="127579" y="91301"/>
                  </a:lnTo>
                  <a:lnTo>
                    <a:pt x="127761" y="91361"/>
                  </a:lnTo>
                  <a:lnTo>
                    <a:pt x="127956" y="91410"/>
                  </a:lnTo>
                  <a:lnTo>
                    <a:pt x="128150" y="91434"/>
                  </a:lnTo>
                  <a:lnTo>
                    <a:pt x="128382" y="91434"/>
                  </a:lnTo>
                  <a:lnTo>
                    <a:pt x="128649" y="91410"/>
                  </a:lnTo>
                  <a:lnTo>
                    <a:pt x="128807" y="91398"/>
                  </a:lnTo>
                  <a:lnTo>
                    <a:pt x="128990" y="91422"/>
                  </a:lnTo>
                  <a:lnTo>
                    <a:pt x="129196" y="91447"/>
                  </a:lnTo>
                  <a:lnTo>
                    <a:pt x="129403" y="91495"/>
                  </a:lnTo>
                  <a:lnTo>
                    <a:pt x="129634" y="91556"/>
                  </a:lnTo>
                  <a:lnTo>
                    <a:pt x="129865" y="91617"/>
                  </a:lnTo>
                  <a:lnTo>
                    <a:pt x="130352" y="91775"/>
                  </a:lnTo>
                  <a:lnTo>
                    <a:pt x="130814" y="91945"/>
                  </a:lnTo>
                  <a:lnTo>
                    <a:pt x="131227" y="92103"/>
                  </a:lnTo>
                  <a:lnTo>
                    <a:pt x="131799" y="92322"/>
                  </a:lnTo>
                  <a:lnTo>
                    <a:pt x="131872" y="92359"/>
                  </a:lnTo>
                  <a:lnTo>
                    <a:pt x="131957" y="92407"/>
                  </a:lnTo>
                  <a:lnTo>
                    <a:pt x="132018" y="92456"/>
                  </a:lnTo>
                  <a:lnTo>
                    <a:pt x="132091" y="92529"/>
                  </a:lnTo>
                  <a:lnTo>
                    <a:pt x="132152" y="92602"/>
                  </a:lnTo>
                  <a:lnTo>
                    <a:pt x="132200" y="92687"/>
                  </a:lnTo>
                  <a:lnTo>
                    <a:pt x="132310" y="92869"/>
                  </a:lnTo>
                  <a:lnTo>
                    <a:pt x="132395" y="93076"/>
                  </a:lnTo>
                  <a:lnTo>
                    <a:pt x="132480" y="93307"/>
                  </a:lnTo>
                  <a:lnTo>
                    <a:pt x="132626" y="93769"/>
                  </a:lnTo>
                  <a:lnTo>
                    <a:pt x="132675" y="93903"/>
                  </a:lnTo>
                  <a:lnTo>
                    <a:pt x="132748" y="94098"/>
                  </a:lnTo>
                  <a:lnTo>
                    <a:pt x="132979" y="94584"/>
                  </a:lnTo>
                  <a:lnTo>
                    <a:pt x="133623" y="95861"/>
                  </a:lnTo>
                  <a:lnTo>
                    <a:pt x="133964" y="96567"/>
                  </a:lnTo>
                  <a:lnTo>
                    <a:pt x="134280" y="97248"/>
                  </a:lnTo>
                  <a:lnTo>
                    <a:pt x="134426" y="97576"/>
                  </a:lnTo>
                  <a:lnTo>
                    <a:pt x="134548" y="97880"/>
                  </a:lnTo>
                  <a:lnTo>
                    <a:pt x="134645" y="98148"/>
                  </a:lnTo>
                  <a:lnTo>
                    <a:pt x="134718" y="98391"/>
                  </a:lnTo>
                  <a:lnTo>
                    <a:pt x="134779" y="98634"/>
                  </a:lnTo>
                  <a:lnTo>
                    <a:pt x="134815" y="98902"/>
                  </a:lnTo>
                  <a:lnTo>
                    <a:pt x="134840" y="99182"/>
                  </a:lnTo>
                  <a:lnTo>
                    <a:pt x="134864" y="99473"/>
                  </a:lnTo>
                  <a:lnTo>
                    <a:pt x="134888" y="100094"/>
                  </a:lnTo>
                  <a:lnTo>
                    <a:pt x="134900" y="100714"/>
                  </a:lnTo>
                  <a:lnTo>
                    <a:pt x="134925" y="101322"/>
                  </a:lnTo>
                  <a:lnTo>
                    <a:pt x="134937" y="101602"/>
                  </a:lnTo>
                  <a:lnTo>
                    <a:pt x="134961" y="101869"/>
                  </a:lnTo>
                  <a:lnTo>
                    <a:pt x="134985" y="102113"/>
                  </a:lnTo>
                  <a:lnTo>
                    <a:pt x="135022" y="102331"/>
                  </a:lnTo>
                  <a:lnTo>
                    <a:pt x="135083" y="102514"/>
                  </a:lnTo>
                  <a:lnTo>
                    <a:pt x="135144" y="102660"/>
                  </a:lnTo>
                  <a:lnTo>
                    <a:pt x="135204" y="102794"/>
                  </a:lnTo>
                  <a:lnTo>
                    <a:pt x="135253" y="102927"/>
                  </a:lnTo>
                  <a:lnTo>
                    <a:pt x="135290" y="103061"/>
                  </a:lnTo>
                  <a:lnTo>
                    <a:pt x="135314" y="103183"/>
                  </a:lnTo>
                  <a:lnTo>
                    <a:pt x="135338" y="103304"/>
                  </a:lnTo>
                  <a:lnTo>
                    <a:pt x="135350" y="103426"/>
                  </a:lnTo>
                  <a:lnTo>
                    <a:pt x="135338" y="103669"/>
                  </a:lnTo>
                  <a:lnTo>
                    <a:pt x="135314" y="103900"/>
                  </a:lnTo>
                  <a:lnTo>
                    <a:pt x="135277" y="104119"/>
                  </a:lnTo>
                  <a:lnTo>
                    <a:pt x="135180" y="104557"/>
                  </a:lnTo>
                  <a:lnTo>
                    <a:pt x="135131" y="104764"/>
                  </a:lnTo>
                  <a:lnTo>
                    <a:pt x="135071" y="104946"/>
                  </a:lnTo>
                  <a:lnTo>
                    <a:pt x="134998" y="105104"/>
                  </a:lnTo>
                  <a:lnTo>
                    <a:pt x="134900" y="105250"/>
                  </a:lnTo>
                  <a:lnTo>
                    <a:pt x="134779" y="105384"/>
                  </a:lnTo>
                  <a:lnTo>
                    <a:pt x="134633" y="105506"/>
                  </a:lnTo>
                  <a:lnTo>
                    <a:pt x="134475" y="105615"/>
                  </a:lnTo>
                  <a:lnTo>
                    <a:pt x="134280" y="105737"/>
                  </a:lnTo>
                  <a:lnTo>
                    <a:pt x="134013" y="105871"/>
                  </a:lnTo>
                  <a:lnTo>
                    <a:pt x="133635" y="106029"/>
                  </a:lnTo>
                  <a:lnTo>
                    <a:pt x="133186" y="106211"/>
                  </a:lnTo>
                  <a:lnTo>
                    <a:pt x="132699" y="106394"/>
                  </a:lnTo>
                  <a:lnTo>
                    <a:pt x="132213" y="106564"/>
                  </a:lnTo>
                  <a:lnTo>
                    <a:pt x="131763" y="106722"/>
                  </a:lnTo>
                  <a:lnTo>
                    <a:pt x="131361" y="106844"/>
                  </a:lnTo>
                  <a:lnTo>
                    <a:pt x="131057" y="106929"/>
                  </a:lnTo>
                  <a:lnTo>
                    <a:pt x="130814" y="106989"/>
                  </a:lnTo>
                  <a:lnTo>
                    <a:pt x="130546" y="107062"/>
                  </a:lnTo>
                  <a:lnTo>
                    <a:pt x="130279" y="107148"/>
                  </a:lnTo>
                  <a:lnTo>
                    <a:pt x="130011" y="107245"/>
                  </a:lnTo>
                  <a:lnTo>
                    <a:pt x="129744" y="107354"/>
                  </a:lnTo>
                  <a:lnTo>
                    <a:pt x="129500" y="107476"/>
                  </a:lnTo>
                  <a:lnTo>
                    <a:pt x="129391" y="107549"/>
                  </a:lnTo>
                  <a:lnTo>
                    <a:pt x="129282" y="107622"/>
                  </a:lnTo>
                  <a:lnTo>
                    <a:pt x="129184" y="107695"/>
                  </a:lnTo>
                  <a:lnTo>
                    <a:pt x="129099" y="107780"/>
                  </a:lnTo>
                  <a:lnTo>
                    <a:pt x="128783" y="108048"/>
                  </a:lnTo>
                  <a:lnTo>
                    <a:pt x="128649" y="108157"/>
                  </a:lnTo>
                  <a:lnTo>
                    <a:pt x="128552" y="108242"/>
                  </a:lnTo>
                  <a:lnTo>
                    <a:pt x="128467" y="108339"/>
                  </a:lnTo>
                  <a:lnTo>
                    <a:pt x="128418" y="108425"/>
                  </a:lnTo>
                  <a:lnTo>
                    <a:pt x="128382" y="108522"/>
                  </a:lnTo>
                  <a:lnTo>
                    <a:pt x="128382" y="108643"/>
                  </a:lnTo>
                  <a:lnTo>
                    <a:pt x="128394" y="108899"/>
                  </a:lnTo>
                  <a:lnTo>
                    <a:pt x="128394" y="109154"/>
                  </a:lnTo>
                  <a:lnTo>
                    <a:pt x="128382" y="109276"/>
                  </a:lnTo>
                  <a:lnTo>
                    <a:pt x="128357" y="109385"/>
                  </a:lnTo>
                  <a:lnTo>
                    <a:pt x="128333" y="109470"/>
                  </a:lnTo>
                  <a:lnTo>
                    <a:pt x="128284" y="109543"/>
                  </a:lnTo>
                  <a:lnTo>
                    <a:pt x="128199" y="109604"/>
                  </a:lnTo>
                  <a:lnTo>
                    <a:pt x="128078" y="109689"/>
                  </a:lnTo>
                  <a:lnTo>
                    <a:pt x="127761" y="109908"/>
                  </a:lnTo>
                  <a:lnTo>
                    <a:pt x="127421" y="110115"/>
                  </a:lnTo>
                  <a:lnTo>
                    <a:pt x="127202" y="110273"/>
                  </a:lnTo>
                  <a:lnTo>
                    <a:pt x="127457" y="110188"/>
                  </a:lnTo>
                  <a:lnTo>
                    <a:pt x="127834" y="110042"/>
                  </a:lnTo>
                  <a:lnTo>
                    <a:pt x="128029" y="109957"/>
                  </a:lnTo>
                  <a:lnTo>
                    <a:pt x="128211" y="109872"/>
                  </a:lnTo>
                  <a:lnTo>
                    <a:pt x="128369" y="109775"/>
                  </a:lnTo>
                  <a:lnTo>
                    <a:pt x="128430" y="109726"/>
                  </a:lnTo>
                  <a:lnTo>
                    <a:pt x="128491" y="109677"/>
                  </a:lnTo>
                  <a:lnTo>
                    <a:pt x="128540" y="109616"/>
                  </a:lnTo>
                  <a:lnTo>
                    <a:pt x="128576" y="109556"/>
                  </a:lnTo>
                  <a:lnTo>
                    <a:pt x="128613" y="109483"/>
                  </a:lnTo>
                  <a:lnTo>
                    <a:pt x="128637" y="109410"/>
                  </a:lnTo>
                  <a:lnTo>
                    <a:pt x="128673" y="109264"/>
                  </a:lnTo>
                  <a:lnTo>
                    <a:pt x="128698" y="109093"/>
                  </a:lnTo>
                  <a:lnTo>
                    <a:pt x="128734" y="108802"/>
                  </a:lnTo>
                  <a:lnTo>
                    <a:pt x="128759" y="108668"/>
                  </a:lnTo>
                  <a:lnTo>
                    <a:pt x="128783" y="108619"/>
                  </a:lnTo>
                  <a:lnTo>
                    <a:pt x="128795" y="108571"/>
                  </a:lnTo>
                  <a:lnTo>
                    <a:pt x="128880" y="108485"/>
                  </a:lnTo>
                  <a:lnTo>
                    <a:pt x="128990" y="108376"/>
                  </a:lnTo>
                  <a:lnTo>
                    <a:pt x="129148" y="108254"/>
                  </a:lnTo>
                  <a:lnTo>
                    <a:pt x="129330" y="108121"/>
                  </a:lnTo>
                  <a:lnTo>
                    <a:pt x="129549" y="107975"/>
                  </a:lnTo>
                  <a:lnTo>
                    <a:pt x="129805" y="107829"/>
                  </a:lnTo>
                  <a:lnTo>
                    <a:pt x="130084" y="107671"/>
                  </a:lnTo>
                  <a:lnTo>
                    <a:pt x="130400" y="107525"/>
                  </a:lnTo>
                  <a:lnTo>
                    <a:pt x="130571" y="107452"/>
                  </a:lnTo>
                  <a:lnTo>
                    <a:pt x="130741" y="107391"/>
                  </a:lnTo>
                  <a:lnTo>
                    <a:pt x="131142" y="107257"/>
                  </a:lnTo>
                  <a:lnTo>
                    <a:pt x="131568" y="107135"/>
                  </a:lnTo>
                  <a:lnTo>
                    <a:pt x="131994" y="107026"/>
                  </a:lnTo>
                  <a:lnTo>
                    <a:pt x="132431" y="106953"/>
                  </a:lnTo>
                  <a:lnTo>
                    <a:pt x="132845" y="106880"/>
                  </a:lnTo>
                  <a:lnTo>
                    <a:pt x="133222" y="106844"/>
                  </a:lnTo>
                  <a:lnTo>
                    <a:pt x="133538" y="106831"/>
                  </a:lnTo>
                  <a:lnTo>
                    <a:pt x="133830" y="106819"/>
                  </a:lnTo>
                  <a:lnTo>
                    <a:pt x="134098" y="106795"/>
                  </a:lnTo>
                  <a:lnTo>
                    <a:pt x="134353" y="106746"/>
                  </a:lnTo>
                  <a:lnTo>
                    <a:pt x="134584" y="106673"/>
                  </a:lnTo>
                  <a:lnTo>
                    <a:pt x="134815" y="106588"/>
                  </a:lnTo>
                  <a:lnTo>
                    <a:pt x="135022" y="106466"/>
                  </a:lnTo>
                  <a:lnTo>
                    <a:pt x="135204" y="106333"/>
                  </a:lnTo>
                  <a:lnTo>
                    <a:pt x="135302" y="106248"/>
                  </a:lnTo>
                  <a:lnTo>
                    <a:pt x="135387" y="106175"/>
                  </a:lnTo>
                  <a:lnTo>
                    <a:pt x="135460" y="106089"/>
                  </a:lnTo>
                  <a:lnTo>
                    <a:pt x="135545" y="106017"/>
                  </a:lnTo>
                  <a:lnTo>
                    <a:pt x="135630" y="105956"/>
                  </a:lnTo>
                  <a:lnTo>
                    <a:pt x="135715" y="105907"/>
                  </a:lnTo>
                  <a:lnTo>
                    <a:pt x="135873" y="105834"/>
                  </a:lnTo>
                  <a:lnTo>
                    <a:pt x="136044" y="105785"/>
                  </a:lnTo>
                  <a:lnTo>
                    <a:pt x="136214" y="105725"/>
                  </a:lnTo>
                  <a:lnTo>
                    <a:pt x="136360" y="105664"/>
                  </a:lnTo>
                  <a:lnTo>
                    <a:pt x="136445" y="105615"/>
                  </a:lnTo>
                  <a:lnTo>
                    <a:pt x="136518" y="105567"/>
                  </a:lnTo>
                  <a:lnTo>
                    <a:pt x="136579" y="105494"/>
                  </a:lnTo>
                  <a:lnTo>
                    <a:pt x="136652" y="105421"/>
                  </a:lnTo>
                  <a:lnTo>
                    <a:pt x="136773" y="105238"/>
                  </a:lnTo>
                  <a:lnTo>
                    <a:pt x="136883" y="105068"/>
                  </a:lnTo>
                  <a:lnTo>
                    <a:pt x="136980" y="104885"/>
                  </a:lnTo>
                  <a:lnTo>
                    <a:pt x="137077" y="104727"/>
                  </a:lnTo>
                  <a:lnTo>
                    <a:pt x="137187" y="104581"/>
                  </a:lnTo>
                  <a:lnTo>
                    <a:pt x="137260" y="104521"/>
                  </a:lnTo>
                  <a:lnTo>
                    <a:pt x="137321" y="104472"/>
                  </a:lnTo>
                  <a:lnTo>
                    <a:pt x="137394" y="104435"/>
                  </a:lnTo>
                  <a:lnTo>
                    <a:pt x="137479" y="104399"/>
                  </a:lnTo>
                  <a:lnTo>
                    <a:pt x="137564" y="104375"/>
                  </a:lnTo>
                  <a:lnTo>
                    <a:pt x="137661" y="104362"/>
                  </a:lnTo>
                  <a:lnTo>
                    <a:pt x="137868" y="104362"/>
                  </a:lnTo>
                  <a:lnTo>
                    <a:pt x="138062" y="104375"/>
                  </a:lnTo>
                  <a:lnTo>
                    <a:pt x="138427" y="104448"/>
                  </a:lnTo>
                  <a:lnTo>
                    <a:pt x="138622" y="104472"/>
                  </a:lnTo>
                  <a:lnTo>
                    <a:pt x="138829" y="104496"/>
                  </a:lnTo>
                  <a:lnTo>
                    <a:pt x="139060" y="104496"/>
                  </a:lnTo>
                  <a:lnTo>
                    <a:pt x="139315" y="104472"/>
                  </a:lnTo>
                  <a:lnTo>
                    <a:pt x="139607" y="104411"/>
                  </a:lnTo>
                  <a:lnTo>
                    <a:pt x="139923" y="104326"/>
                  </a:lnTo>
                  <a:lnTo>
                    <a:pt x="140264" y="104217"/>
                  </a:lnTo>
                  <a:lnTo>
                    <a:pt x="140592" y="104083"/>
                  </a:lnTo>
                  <a:lnTo>
                    <a:pt x="141249" y="103827"/>
                  </a:lnTo>
                  <a:lnTo>
                    <a:pt x="141820" y="103596"/>
                  </a:lnTo>
                  <a:lnTo>
                    <a:pt x="142064" y="103523"/>
                  </a:lnTo>
                  <a:lnTo>
                    <a:pt x="142283" y="103462"/>
                  </a:lnTo>
                  <a:lnTo>
                    <a:pt x="142501" y="103426"/>
                  </a:lnTo>
                  <a:lnTo>
                    <a:pt x="142733" y="103390"/>
                  </a:lnTo>
                  <a:lnTo>
                    <a:pt x="143243" y="103304"/>
                  </a:lnTo>
                  <a:lnTo>
                    <a:pt x="143535" y="103256"/>
                  </a:lnTo>
                  <a:lnTo>
                    <a:pt x="143876" y="103183"/>
                  </a:lnTo>
                  <a:lnTo>
                    <a:pt x="144228" y="103098"/>
                  </a:lnTo>
                  <a:lnTo>
                    <a:pt x="144545" y="103061"/>
                  </a:lnTo>
                  <a:lnTo>
                    <a:pt x="144812" y="103037"/>
                  </a:lnTo>
                  <a:lnTo>
                    <a:pt x="145055" y="103037"/>
                  </a:lnTo>
                  <a:lnTo>
                    <a:pt x="145274" y="103049"/>
                  </a:lnTo>
                  <a:lnTo>
                    <a:pt x="145469" y="103061"/>
                  </a:lnTo>
                  <a:lnTo>
                    <a:pt x="145810" y="103098"/>
                  </a:lnTo>
                  <a:lnTo>
                    <a:pt x="145968" y="103110"/>
                  </a:lnTo>
                  <a:lnTo>
                    <a:pt x="146126" y="103122"/>
                  </a:lnTo>
                  <a:lnTo>
                    <a:pt x="146272" y="103110"/>
                  </a:lnTo>
                  <a:lnTo>
                    <a:pt x="146430" y="103098"/>
                  </a:lnTo>
                  <a:lnTo>
                    <a:pt x="146588" y="103073"/>
                  </a:lnTo>
                  <a:lnTo>
                    <a:pt x="146746" y="103025"/>
                  </a:lnTo>
                  <a:lnTo>
                    <a:pt x="146904" y="102952"/>
                  </a:lnTo>
                  <a:lnTo>
                    <a:pt x="147074" y="102867"/>
                  </a:lnTo>
                  <a:lnTo>
                    <a:pt x="147184" y="102818"/>
                  </a:lnTo>
                  <a:lnTo>
                    <a:pt x="147318" y="102794"/>
                  </a:lnTo>
                  <a:lnTo>
                    <a:pt x="147488" y="102769"/>
                  </a:lnTo>
                  <a:lnTo>
                    <a:pt x="147670" y="102757"/>
                  </a:lnTo>
                  <a:lnTo>
                    <a:pt x="147889" y="102757"/>
                  </a:lnTo>
                  <a:lnTo>
                    <a:pt x="148120" y="102769"/>
                  </a:lnTo>
                  <a:lnTo>
                    <a:pt x="148607" y="102794"/>
                  </a:lnTo>
                  <a:lnTo>
                    <a:pt x="149105" y="102842"/>
                  </a:lnTo>
                  <a:lnTo>
                    <a:pt x="149580" y="102903"/>
                  </a:lnTo>
                  <a:lnTo>
                    <a:pt x="149993" y="102964"/>
                  </a:lnTo>
                  <a:lnTo>
                    <a:pt x="150309" y="103025"/>
                  </a:lnTo>
                  <a:lnTo>
                    <a:pt x="150565" y="103085"/>
                  </a:lnTo>
                  <a:lnTo>
                    <a:pt x="150784" y="103158"/>
                  </a:lnTo>
                  <a:lnTo>
                    <a:pt x="150978" y="103244"/>
                  </a:lnTo>
                  <a:lnTo>
                    <a:pt x="151161" y="103341"/>
                  </a:lnTo>
                  <a:lnTo>
                    <a:pt x="151331" y="103450"/>
                  </a:lnTo>
                  <a:lnTo>
                    <a:pt x="151501" y="103572"/>
                  </a:lnTo>
                  <a:lnTo>
                    <a:pt x="151659" y="103706"/>
                  </a:lnTo>
                  <a:lnTo>
                    <a:pt x="151817" y="103864"/>
                  </a:lnTo>
                  <a:lnTo>
                    <a:pt x="152146" y="104192"/>
                  </a:lnTo>
                  <a:lnTo>
                    <a:pt x="152304" y="104350"/>
                  </a:lnTo>
                  <a:lnTo>
                    <a:pt x="152474" y="104508"/>
                  </a:lnTo>
                  <a:lnTo>
                    <a:pt x="152644" y="104667"/>
                  </a:lnTo>
                  <a:lnTo>
                    <a:pt x="152851" y="104825"/>
                  </a:lnTo>
                  <a:lnTo>
                    <a:pt x="153082" y="104983"/>
                  </a:lnTo>
                  <a:lnTo>
                    <a:pt x="153350" y="105141"/>
                  </a:lnTo>
                  <a:lnTo>
                    <a:pt x="154797" y="105956"/>
                  </a:lnTo>
                  <a:lnTo>
                    <a:pt x="155393" y="106004"/>
                  </a:lnTo>
                  <a:lnTo>
                    <a:pt x="156062" y="106041"/>
                  </a:lnTo>
                  <a:lnTo>
                    <a:pt x="156901" y="106065"/>
                  </a:lnTo>
                  <a:lnTo>
                    <a:pt x="157363" y="106089"/>
                  </a:lnTo>
                  <a:lnTo>
                    <a:pt x="157825" y="106114"/>
                  </a:lnTo>
                  <a:lnTo>
                    <a:pt x="158652" y="106175"/>
                  </a:lnTo>
                  <a:lnTo>
                    <a:pt x="159248" y="106223"/>
                  </a:lnTo>
                  <a:lnTo>
                    <a:pt x="159467" y="106248"/>
                  </a:lnTo>
                  <a:lnTo>
                    <a:pt x="159589" y="106272"/>
                  </a:lnTo>
                  <a:lnTo>
                    <a:pt x="159723" y="106296"/>
                  </a:lnTo>
                  <a:lnTo>
                    <a:pt x="160100" y="106296"/>
                  </a:lnTo>
                  <a:lnTo>
                    <a:pt x="160319" y="106260"/>
                  </a:lnTo>
                  <a:lnTo>
                    <a:pt x="160428" y="106235"/>
                  </a:lnTo>
                  <a:lnTo>
                    <a:pt x="160550" y="106199"/>
                  </a:lnTo>
                  <a:lnTo>
                    <a:pt x="160659" y="106162"/>
                  </a:lnTo>
                  <a:lnTo>
                    <a:pt x="160781" y="106102"/>
                  </a:lnTo>
                  <a:lnTo>
                    <a:pt x="161073" y="105931"/>
                  </a:lnTo>
                  <a:lnTo>
                    <a:pt x="161352" y="105737"/>
                  </a:lnTo>
                  <a:lnTo>
                    <a:pt x="161851" y="105408"/>
                  </a:lnTo>
                  <a:lnTo>
                    <a:pt x="161450" y="105615"/>
                  </a:lnTo>
                  <a:lnTo>
                    <a:pt x="161219" y="105725"/>
                  </a:lnTo>
                  <a:lnTo>
                    <a:pt x="160975" y="105834"/>
                  </a:lnTo>
                  <a:lnTo>
                    <a:pt x="160732" y="105931"/>
                  </a:lnTo>
                  <a:lnTo>
                    <a:pt x="160513" y="106017"/>
                  </a:lnTo>
                  <a:lnTo>
                    <a:pt x="160319" y="106065"/>
                  </a:lnTo>
                  <a:lnTo>
                    <a:pt x="160233" y="106077"/>
                  </a:lnTo>
                  <a:lnTo>
                    <a:pt x="160148" y="106089"/>
                  </a:lnTo>
                  <a:lnTo>
                    <a:pt x="159893" y="106065"/>
                  </a:lnTo>
                  <a:lnTo>
                    <a:pt x="159528" y="106041"/>
                  </a:lnTo>
                  <a:lnTo>
                    <a:pt x="158628" y="105956"/>
                  </a:lnTo>
                  <a:lnTo>
                    <a:pt x="157740" y="105846"/>
                  </a:lnTo>
                  <a:lnTo>
                    <a:pt x="157388" y="105798"/>
                  </a:lnTo>
                  <a:lnTo>
                    <a:pt x="157132" y="105749"/>
                  </a:lnTo>
                  <a:lnTo>
                    <a:pt x="156938" y="105725"/>
                  </a:lnTo>
                  <a:lnTo>
                    <a:pt x="156719" y="105700"/>
                  </a:lnTo>
                  <a:lnTo>
                    <a:pt x="156208" y="105664"/>
                  </a:lnTo>
                  <a:lnTo>
                    <a:pt x="155928" y="105639"/>
                  </a:lnTo>
                  <a:lnTo>
                    <a:pt x="155636" y="105615"/>
                  </a:lnTo>
                  <a:lnTo>
                    <a:pt x="155344" y="105567"/>
                  </a:lnTo>
                  <a:lnTo>
                    <a:pt x="155040" y="105506"/>
                  </a:lnTo>
                  <a:lnTo>
                    <a:pt x="154882" y="105457"/>
                  </a:lnTo>
                  <a:lnTo>
                    <a:pt x="154724" y="105396"/>
                  </a:lnTo>
                  <a:lnTo>
                    <a:pt x="154384" y="105250"/>
                  </a:lnTo>
                  <a:lnTo>
                    <a:pt x="154043" y="105068"/>
                  </a:lnTo>
                  <a:lnTo>
                    <a:pt x="153703" y="104873"/>
                  </a:lnTo>
                  <a:lnTo>
                    <a:pt x="153386" y="104654"/>
                  </a:lnTo>
                  <a:lnTo>
                    <a:pt x="153094" y="104448"/>
                  </a:lnTo>
                  <a:lnTo>
                    <a:pt x="152863" y="104265"/>
                  </a:lnTo>
                  <a:lnTo>
                    <a:pt x="152778" y="104168"/>
                  </a:lnTo>
                  <a:lnTo>
                    <a:pt x="152705" y="104095"/>
                  </a:lnTo>
                  <a:lnTo>
                    <a:pt x="152584" y="103925"/>
                  </a:lnTo>
                  <a:lnTo>
                    <a:pt x="152450" y="103742"/>
                  </a:lnTo>
                  <a:lnTo>
                    <a:pt x="152170" y="103329"/>
                  </a:lnTo>
                  <a:lnTo>
                    <a:pt x="152012" y="103146"/>
                  </a:lnTo>
                  <a:lnTo>
                    <a:pt x="151866" y="102976"/>
                  </a:lnTo>
                  <a:lnTo>
                    <a:pt x="151720" y="102842"/>
                  </a:lnTo>
                  <a:lnTo>
                    <a:pt x="151659" y="102781"/>
                  </a:lnTo>
                  <a:lnTo>
                    <a:pt x="151586" y="102745"/>
                  </a:lnTo>
                  <a:lnTo>
                    <a:pt x="151428" y="102696"/>
                  </a:lnTo>
                  <a:lnTo>
                    <a:pt x="151246" y="102635"/>
                  </a:lnTo>
                  <a:lnTo>
                    <a:pt x="150857" y="102550"/>
                  </a:lnTo>
                  <a:lnTo>
                    <a:pt x="150468" y="102465"/>
                  </a:lnTo>
                  <a:lnTo>
                    <a:pt x="150127" y="102417"/>
                  </a:lnTo>
                  <a:lnTo>
                    <a:pt x="149884" y="102392"/>
                  </a:lnTo>
                  <a:lnTo>
                    <a:pt x="149446" y="102368"/>
                  </a:lnTo>
                  <a:lnTo>
                    <a:pt x="148874" y="102331"/>
                  </a:lnTo>
                  <a:lnTo>
                    <a:pt x="148218" y="102307"/>
                  </a:lnTo>
                  <a:lnTo>
                    <a:pt x="147524" y="102295"/>
                  </a:lnTo>
                  <a:lnTo>
                    <a:pt x="146843" y="102307"/>
                  </a:lnTo>
                  <a:lnTo>
                    <a:pt x="146527" y="102319"/>
                  </a:lnTo>
                  <a:lnTo>
                    <a:pt x="146223" y="102331"/>
                  </a:lnTo>
                  <a:lnTo>
                    <a:pt x="145955" y="102368"/>
                  </a:lnTo>
                  <a:lnTo>
                    <a:pt x="145712" y="102404"/>
                  </a:lnTo>
                  <a:lnTo>
                    <a:pt x="145262" y="102490"/>
                  </a:lnTo>
                  <a:lnTo>
                    <a:pt x="144764" y="102599"/>
                  </a:lnTo>
                  <a:lnTo>
                    <a:pt x="144253" y="102721"/>
                  </a:lnTo>
                  <a:lnTo>
                    <a:pt x="143742" y="102830"/>
                  </a:lnTo>
                  <a:lnTo>
                    <a:pt x="143243" y="102927"/>
                  </a:lnTo>
                  <a:lnTo>
                    <a:pt x="143000" y="102964"/>
                  </a:lnTo>
                  <a:lnTo>
                    <a:pt x="142781" y="102976"/>
                  </a:lnTo>
                  <a:lnTo>
                    <a:pt x="142562" y="102988"/>
                  </a:lnTo>
                  <a:lnTo>
                    <a:pt x="142368" y="102988"/>
                  </a:lnTo>
                  <a:lnTo>
                    <a:pt x="142185" y="102964"/>
                  </a:lnTo>
                  <a:lnTo>
                    <a:pt x="142027" y="102927"/>
                  </a:lnTo>
                  <a:lnTo>
                    <a:pt x="141869" y="102891"/>
                  </a:lnTo>
                  <a:lnTo>
                    <a:pt x="141723" y="102854"/>
                  </a:lnTo>
                  <a:lnTo>
                    <a:pt x="141407" y="102806"/>
                  </a:lnTo>
                  <a:lnTo>
                    <a:pt x="141079" y="102781"/>
                  </a:lnTo>
                  <a:lnTo>
                    <a:pt x="140750" y="102769"/>
                  </a:lnTo>
                  <a:lnTo>
                    <a:pt x="140422" y="102745"/>
                  </a:lnTo>
                  <a:lnTo>
                    <a:pt x="140093" y="102721"/>
                  </a:lnTo>
                  <a:lnTo>
                    <a:pt x="139765" y="102672"/>
                  </a:lnTo>
                  <a:lnTo>
                    <a:pt x="139607" y="102635"/>
                  </a:lnTo>
                  <a:lnTo>
                    <a:pt x="139449" y="102599"/>
                  </a:lnTo>
                  <a:lnTo>
                    <a:pt x="139291" y="102550"/>
                  </a:lnTo>
                  <a:lnTo>
                    <a:pt x="139120" y="102465"/>
                  </a:lnTo>
                  <a:lnTo>
                    <a:pt x="138962" y="102380"/>
                  </a:lnTo>
                  <a:lnTo>
                    <a:pt x="138792" y="102271"/>
                  </a:lnTo>
                  <a:lnTo>
                    <a:pt x="138622" y="102149"/>
                  </a:lnTo>
                  <a:lnTo>
                    <a:pt x="138452" y="102015"/>
                  </a:lnTo>
                  <a:lnTo>
                    <a:pt x="138281" y="101881"/>
                  </a:lnTo>
                  <a:lnTo>
                    <a:pt x="138111" y="101723"/>
                  </a:lnTo>
                  <a:lnTo>
                    <a:pt x="137807" y="101419"/>
                  </a:lnTo>
                  <a:lnTo>
                    <a:pt x="137527" y="101115"/>
                  </a:lnTo>
                  <a:lnTo>
                    <a:pt x="137284" y="100823"/>
                  </a:lnTo>
                  <a:lnTo>
                    <a:pt x="137114" y="100568"/>
                  </a:lnTo>
                  <a:lnTo>
                    <a:pt x="137041" y="100459"/>
                  </a:lnTo>
                  <a:lnTo>
                    <a:pt x="136980" y="100337"/>
                  </a:lnTo>
                  <a:lnTo>
                    <a:pt x="136883" y="100094"/>
                  </a:lnTo>
                  <a:lnTo>
                    <a:pt x="136798" y="99826"/>
                  </a:lnTo>
                  <a:lnTo>
                    <a:pt x="136725" y="99571"/>
                  </a:lnTo>
                  <a:lnTo>
                    <a:pt x="136639" y="99303"/>
                  </a:lnTo>
                  <a:lnTo>
                    <a:pt x="136542" y="99060"/>
                  </a:lnTo>
                  <a:lnTo>
                    <a:pt x="136481" y="98938"/>
                  </a:lnTo>
                  <a:lnTo>
                    <a:pt x="136408" y="98829"/>
                  </a:lnTo>
                  <a:lnTo>
                    <a:pt x="136335" y="98732"/>
                  </a:lnTo>
                  <a:lnTo>
                    <a:pt x="136250" y="98634"/>
                  </a:lnTo>
                  <a:lnTo>
                    <a:pt x="136056" y="98440"/>
                  </a:lnTo>
                  <a:lnTo>
                    <a:pt x="135885" y="98233"/>
                  </a:lnTo>
                  <a:lnTo>
                    <a:pt x="135727" y="98014"/>
                  </a:lnTo>
                  <a:lnTo>
                    <a:pt x="135594" y="97795"/>
                  </a:lnTo>
                  <a:lnTo>
                    <a:pt x="135460" y="97576"/>
                  </a:lnTo>
                  <a:lnTo>
                    <a:pt x="135350" y="97369"/>
                  </a:lnTo>
                  <a:lnTo>
                    <a:pt x="135253" y="97175"/>
                  </a:lnTo>
                  <a:lnTo>
                    <a:pt x="135180" y="96992"/>
                  </a:lnTo>
                  <a:lnTo>
                    <a:pt x="135119" y="96798"/>
                  </a:lnTo>
                  <a:lnTo>
                    <a:pt x="135071" y="96579"/>
                  </a:lnTo>
                  <a:lnTo>
                    <a:pt x="135022" y="96348"/>
                  </a:lnTo>
                  <a:lnTo>
                    <a:pt x="134985" y="96105"/>
                  </a:lnTo>
                  <a:lnTo>
                    <a:pt x="134925" y="95594"/>
                  </a:lnTo>
                  <a:lnTo>
                    <a:pt x="134852" y="95095"/>
                  </a:lnTo>
                  <a:lnTo>
                    <a:pt x="134827" y="94986"/>
                  </a:lnTo>
                  <a:lnTo>
                    <a:pt x="134803" y="94888"/>
                  </a:lnTo>
                  <a:lnTo>
                    <a:pt x="134742" y="94718"/>
                  </a:lnTo>
                  <a:lnTo>
                    <a:pt x="134669" y="94584"/>
                  </a:lnTo>
                  <a:lnTo>
                    <a:pt x="134608" y="94463"/>
                  </a:lnTo>
                  <a:lnTo>
                    <a:pt x="134560" y="94353"/>
                  </a:lnTo>
                  <a:lnTo>
                    <a:pt x="134548" y="94292"/>
                  </a:lnTo>
                  <a:lnTo>
                    <a:pt x="134535" y="94232"/>
                  </a:lnTo>
                  <a:lnTo>
                    <a:pt x="134523" y="94159"/>
                  </a:lnTo>
                  <a:lnTo>
                    <a:pt x="134535" y="94086"/>
                  </a:lnTo>
                  <a:lnTo>
                    <a:pt x="134548" y="94013"/>
                  </a:lnTo>
                  <a:lnTo>
                    <a:pt x="134572" y="93915"/>
                  </a:lnTo>
                  <a:lnTo>
                    <a:pt x="134608" y="93818"/>
                  </a:lnTo>
                  <a:lnTo>
                    <a:pt x="134621" y="93721"/>
                  </a:lnTo>
                  <a:lnTo>
                    <a:pt x="134633" y="93636"/>
                  </a:lnTo>
                  <a:lnTo>
                    <a:pt x="134633" y="93538"/>
                  </a:lnTo>
                  <a:lnTo>
                    <a:pt x="134633" y="93441"/>
                  </a:lnTo>
                  <a:lnTo>
                    <a:pt x="134621" y="93344"/>
                  </a:lnTo>
                  <a:lnTo>
                    <a:pt x="134572" y="93161"/>
                  </a:lnTo>
                  <a:lnTo>
                    <a:pt x="134499" y="92955"/>
                  </a:lnTo>
                  <a:lnTo>
                    <a:pt x="134426" y="92748"/>
                  </a:lnTo>
                  <a:lnTo>
                    <a:pt x="134219" y="92286"/>
                  </a:lnTo>
                  <a:lnTo>
                    <a:pt x="134122" y="92055"/>
                  </a:lnTo>
                  <a:lnTo>
                    <a:pt x="134049" y="91848"/>
                  </a:lnTo>
                  <a:lnTo>
                    <a:pt x="133964" y="91665"/>
                  </a:lnTo>
                  <a:lnTo>
                    <a:pt x="133915" y="91592"/>
                  </a:lnTo>
                  <a:lnTo>
                    <a:pt x="133867" y="91507"/>
                  </a:lnTo>
                  <a:lnTo>
                    <a:pt x="133806" y="91447"/>
                  </a:lnTo>
                  <a:lnTo>
                    <a:pt x="133745" y="91374"/>
                  </a:lnTo>
                  <a:lnTo>
                    <a:pt x="133672" y="91313"/>
                  </a:lnTo>
                  <a:lnTo>
                    <a:pt x="133587" y="91252"/>
                  </a:lnTo>
                  <a:lnTo>
                    <a:pt x="133490" y="91203"/>
                  </a:lnTo>
                  <a:lnTo>
                    <a:pt x="133368" y="91155"/>
                  </a:lnTo>
                  <a:lnTo>
                    <a:pt x="133234" y="91106"/>
                  </a:lnTo>
                  <a:lnTo>
                    <a:pt x="133088" y="91057"/>
                  </a:lnTo>
                  <a:lnTo>
                    <a:pt x="132772" y="90972"/>
                  </a:lnTo>
                  <a:lnTo>
                    <a:pt x="132480" y="90875"/>
                  </a:lnTo>
                  <a:lnTo>
                    <a:pt x="132225" y="90753"/>
                  </a:lnTo>
                  <a:lnTo>
                    <a:pt x="132006" y="90632"/>
                  </a:lnTo>
                  <a:lnTo>
                    <a:pt x="131909" y="90571"/>
                  </a:lnTo>
                  <a:lnTo>
                    <a:pt x="131823" y="90498"/>
                  </a:lnTo>
                  <a:lnTo>
                    <a:pt x="131750" y="90425"/>
                  </a:lnTo>
                  <a:lnTo>
                    <a:pt x="131677" y="90352"/>
                  </a:lnTo>
                  <a:lnTo>
                    <a:pt x="131629" y="90279"/>
                  </a:lnTo>
                  <a:lnTo>
                    <a:pt x="131580" y="90206"/>
                  </a:lnTo>
                  <a:lnTo>
                    <a:pt x="131544" y="90133"/>
                  </a:lnTo>
                  <a:lnTo>
                    <a:pt x="131519" y="90048"/>
                  </a:lnTo>
                  <a:lnTo>
                    <a:pt x="131495" y="89902"/>
                  </a:lnTo>
                  <a:lnTo>
                    <a:pt x="131495" y="89780"/>
                  </a:lnTo>
                  <a:lnTo>
                    <a:pt x="131495" y="89659"/>
                  </a:lnTo>
                  <a:lnTo>
                    <a:pt x="131483" y="89561"/>
                  </a:lnTo>
                  <a:lnTo>
                    <a:pt x="131459" y="89452"/>
                  </a:lnTo>
                  <a:lnTo>
                    <a:pt x="131410" y="89343"/>
                  </a:lnTo>
                  <a:lnTo>
                    <a:pt x="131325" y="89209"/>
                  </a:lnTo>
                  <a:lnTo>
                    <a:pt x="131191" y="89063"/>
                  </a:lnTo>
                  <a:lnTo>
                    <a:pt x="131106" y="88990"/>
                  </a:lnTo>
                  <a:lnTo>
                    <a:pt x="131033" y="88905"/>
                  </a:lnTo>
                  <a:lnTo>
                    <a:pt x="130972" y="88807"/>
                  </a:lnTo>
                  <a:lnTo>
                    <a:pt x="130923" y="88698"/>
                  </a:lnTo>
                  <a:lnTo>
                    <a:pt x="130875" y="88588"/>
                  </a:lnTo>
                  <a:lnTo>
                    <a:pt x="130826" y="88479"/>
                  </a:lnTo>
                  <a:lnTo>
                    <a:pt x="130802" y="88370"/>
                  </a:lnTo>
                  <a:lnTo>
                    <a:pt x="130777" y="88248"/>
                  </a:lnTo>
                  <a:lnTo>
                    <a:pt x="130765" y="88126"/>
                  </a:lnTo>
                  <a:lnTo>
                    <a:pt x="130765" y="88017"/>
                  </a:lnTo>
                  <a:lnTo>
                    <a:pt x="130777" y="87907"/>
                  </a:lnTo>
                  <a:lnTo>
                    <a:pt x="130790" y="87798"/>
                  </a:lnTo>
                  <a:lnTo>
                    <a:pt x="130826" y="87701"/>
                  </a:lnTo>
                  <a:lnTo>
                    <a:pt x="130863" y="87603"/>
                  </a:lnTo>
                  <a:lnTo>
                    <a:pt x="130923" y="87518"/>
                  </a:lnTo>
                  <a:lnTo>
                    <a:pt x="130984" y="87445"/>
                  </a:lnTo>
                  <a:lnTo>
                    <a:pt x="131325" y="87105"/>
                  </a:lnTo>
                  <a:lnTo>
                    <a:pt x="131726" y="86691"/>
                  </a:lnTo>
                  <a:lnTo>
                    <a:pt x="131921" y="86460"/>
                  </a:lnTo>
                  <a:lnTo>
                    <a:pt x="132103" y="86229"/>
                  </a:lnTo>
                  <a:lnTo>
                    <a:pt x="132261" y="85998"/>
                  </a:lnTo>
                  <a:lnTo>
                    <a:pt x="132322" y="85889"/>
                  </a:lnTo>
                  <a:lnTo>
                    <a:pt x="132383" y="85779"/>
                  </a:lnTo>
                  <a:lnTo>
                    <a:pt x="132480" y="85584"/>
                  </a:lnTo>
                  <a:lnTo>
                    <a:pt x="132553" y="85414"/>
                  </a:lnTo>
                  <a:lnTo>
                    <a:pt x="132602" y="85256"/>
                  </a:lnTo>
                  <a:lnTo>
                    <a:pt x="132626" y="85098"/>
                  </a:lnTo>
                  <a:lnTo>
                    <a:pt x="132638" y="84940"/>
                  </a:lnTo>
                  <a:lnTo>
                    <a:pt x="132638" y="84733"/>
                  </a:lnTo>
                  <a:lnTo>
                    <a:pt x="132614" y="84502"/>
                  </a:lnTo>
                  <a:lnTo>
                    <a:pt x="132565" y="84198"/>
                  </a:lnTo>
                  <a:lnTo>
                    <a:pt x="132529" y="83870"/>
                  </a:lnTo>
                  <a:lnTo>
                    <a:pt x="132492" y="83541"/>
                  </a:lnTo>
                  <a:lnTo>
                    <a:pt x="132480" y="83225"/>
                  </a:lnTo>
                  <a:lnTo>
                    <a:pt x="132480" y="82945"/>
                  </a:lnTo>
                  <a:lnTo>
                    <a:pt x="132480" y="82507"/>
                  </a:lnTo>
                  <a:lnTo>
                    <a:pt x="132492" y="82349"/>
                  </a:lnTo>
                  <a:lnTo>
                    <a:pt x="132869" y="81717"/>
                  </a:lnTo>
                  <a:lnTo>
                    <a:pt x="133173" y="81218"/>
                  </a:lnTo>
                  <a:lnTo>
                    <a:pt x="133295" y="81024"/>
                  </a:lnTo>
                  <a:lnTo>
                    <a:pt x="133392" y="80878"/>
                  </a:lnTo>
                  <a:lnTo>
                    <a:pt x="133660" y="80489"/>
                  </a:lnTo>
                  <a:lnTo>
                    <a:pt x="134085" y="79856"/>
                  </a:lnTo>
                  <a:lnTo>
                    <a:pt x="134523" y="79175"/>
                  </a:lnTo>
                  <a:lnTo>
                    <a:pt x="134864" y="78652"/>
                  </a:lnTo>
                  <a:lnTo>
                    <a:pt x="134925" y="78567"/>
                  </a:lnTo>
                  <a:lnTo>
                    <a:pt x="134985" y="78470"/>
                  </a:lnTo>
                  <a:lnTo>
                    <a:pt x="135095" y="78239"/>
                  </a:lnTo>
                  <a:lnTo>
                    <a:pt x="135168" y="77995"/>
                  </a:lnTo>
                  <a:lnTo>
                    <a:pt x="135241" y="77728"/>
                  </a:lnTo>
                  <a:lnTo>
                    <a:pt x="135290" y="77424"/>
                  </a:lnTo>
                  <a:lnTo>
                    <a:pt x="135326" y="77095"/>
                  </a:lnTo>
                  <a:lnTo>
                    <a:pt x="135350" y="76731"/>
                  </a:lnTo>
                  <a:lnTo>
                    <a:pt x="135362" y="76354"/>
                  </a:lnTo>
                  <a:lnTo>
                    <a:pt x="135362" y="76147"/>
                  </a:lnTo>
                  <a:lnTo>
                    <a:pt x="135350" y="75928"/>
                  </a:lnTo>
                  <a:lnTo>
                    <a:pt x="135302" y="75466"/>
                  </a:lnTo>
                  <a:lnTo>
                    <a:pt x="135241" y="74991"/>
                  </a:lnTo>
                  <a:lnTo>
                    <a:pt x="135156" y="74529"/>
                  </a:lnTo>
                  <a:lnTo>
                    <a:pt x="134998" y="73629"/>
                  </a:lnTo>
                  <a:lnTo>
                    <a:pt x="134888" y="72985"/>
                  </a:lnTo>
                  <a:lnTo>
                    <a:pt x="134864" y="72863"/>
                  </a:lnTo>
                  <a:lnTo>
                    <a:pt x="134827" y="72754"/>
                  </a:lnTo>
                  <a:lnTo>
                    <a:pt x="134791" y="72644"/>
                  </a:lnTo>
                  <a:lnTo>
                    <a:pt x="134742" y="72547"/>
                  </a:lnTo>
                  <a:lnTo>
                    <a:pt x="134633" y="72377"/>
                  </a:lnTo>
                  <a:lnTo>
                    <a:pt x="134523" y="72219"/>
                  </a:lnTo>
                  <a:lnTo>
                    <a:pt x="134414" y="72097"/>
                  </a:lnTo>
                  <a:lnTo>
                    <a:pt x="134329" y="72012"/>
                  </a:lnTo>
                  <a:lnTo>
                    <a:pt x="134244" y="71939"/>
                  </a:lnTo>
                  <a:lnTo>
                    <a:pt x="134207" y="71914"/>
                  </a:lnTo>
                  <a:lnTo>
                    <a:pt x="134098" y="71866"/>
                  </a:lnTo>
                  <a:lnTo>
                    <a:pt x="133952" y="71769"/>
                  </a:lnTo>
                  <a:lnTo>
                    <a:pt x="133867" y="71696"/>
                  </a:lnTo>
                  <a:lnTo>
                    <a:pt x="133781" y="71623"/>
                  </a:lnTo>
                  <a:lnTo>
                    <a:pt x="133696" y="71525"/>
                  </a:lnTo>
                  <a:lnTo>
                    <a:pt x="133623" y="71428"/>
                  </a:lnTo>
                  <a:lnTo>
                    <a:pt x="133538" y="71306"/>
                  </a:lnTo>
                  <a:lnTo>
                    <a:pt x="133477" y="71160"/>
                  </a:lnTo>
                  <a:lnTo>
                    <a:pt x="133417" y="71014"/>
                  </a:lnTo>
                  <a:lnTo>
                    <a:pt x="133380" y="70832"/>
                  </a:lnTo>
                  <a:lnTo>
                    <a:pt x="133344" y="70650"/>
                  </a:lnTo>
                  <a:lnTo>
                    <a:pt x="133344" y="70443"/>
                  </a:lnTo>
                  <a:lnTo>
                    <a:pt x="133331" y="69993"/>
                  </a:lnTo>
                  <a:lnTo>
                    <a:pt x="133319" y="69543"/>
                  </a:lnTo>
                  <a:lnTo>
                    <a:pt x="133283" y="69105"/>
                  </a:lnTo>
                  <a:lnTo>
                    <a:pt x="133246" y="68679"/>
                  </a:lnTo>
                  <a:lnTo>
                    <a:pt x="133210" y="68278"/>
                  </a:lnTo>
                  <a:lnTo>
                    <a:pt x="133186" y="67925"/>
                  </a:lnTo>
                  <a:lnTo>
                    <a:pt x="133186" y="67621"/>
                  </a:lnTo>
                  <a:lnTo>
                    <a:pt x="133186" y="67500"/>
                  </a:lnTo>
                  <a:lnTo>
                    <a:pt x="133198" y="67390"/>
                  </a:lnTo>
                  <a:lnTo>
                    <a:pt x="133222" y="67196"/>
                  </a:lnTo>
                  <a:lnTo>
                    <a:pt x="133246" y="67038"/>
                  </a:lnTo>
                  <a:lnTo>
                    <a:pt x="133246" y="66879"/>
                  </a:lnTo>
                  <a:lnTo>
                    <a:pt x="133222" y="66721"/>
                  </a:lnTo>
                  <a:lnTo>
                    <a:pt x="133186" y="66563"/>
                  </a:lnTo>
                  <a:lnTo>
                    <a:pt x="133100" y="66381"/>
                  </a:lnTo>
                  <a:lnTo>
                    <a:pt x="132991" y="66186"/>
                  </a:lnTo>
                  <a:lnTo>
                    <a:pt x="132845" y="65943"/>
                  </a:lnTo>
                  <a:lnTo>
                    <a:pt x="132699" y="65675"/>
                  </a:lnTo>
                  <a:lnTo>
                    <a:pt x="132577" y="65420"/>
                  </a:lnTo>
                  <a:lnTo>
                    <a:pt x="132480" y="65152"/>
                  </a:lnTo>
                  <a:lnTo>
                    <a:pt x="132395" y="64897"/>
                  </a:lnTo>
                  <a:lnTo>
                    <a:pt x="132237" y="64362"/>
                  </a:lnTo>
                  <a:lnTo>
                    <a:pt x="132140" y="64082"/>
                  </a:lnTo>
                  <a:lnTo>
                    <a:pt x="132030" y="63802"/>
                  </a:lnTo>
                  <a:lnTo>
                    <a:pt x="131860" y="63352"/>
                  </a:lnTo>
                  <a:lnTo>
                    <a:pt x="131799" y="63194"/>
                  </a:lnTo>
                  <a:lnTo>
                    <a:pt x="131763" y="63048"/>
                  </a:lnTo>
                  <a:lnTo>
                    <a:pt x="131738" y="62890"/>
                  </a:lnTo>
                  <a:lnTo>
                    <a:pt x="131750" y="62720"/>
                  </a:lnTo>
                  <a:lnTo>
                    <a:pt x="131775" y="62489"/>
                  </a:lnTo>
                  <a:lnTo>
                    <a:pt x="131811" y="62209"/>
                  </a:lnTo>
                  <a:lnTo>
                    <a:pt x="131921" y="61613"/>
                  </a:lnTo>
                  <a:lnTo>
                    <a:pt x="131969" y="61358"/>
                  </a:lnTo>
                  <a:lnTo>
                    <a:pt x="132018" y="61127"/>
                  </a:lnTo>
                  <a:lnTo>
                    <a:pt x="132091" y="60908"/>
                  </a:lnTo>
                  <a:lnTo>
                    <a:pt x="132164" y="60689"/>
                  </a:lnTo>
                  <a:lnTo>
                    <a:pt x="132273" y="60458"/>
                  </a:lnTo>
                  <a:lnTo>
                    <a:pt x="132407" y="60227"/>
                  </a:lnTo>
                  <a:lnTo>
                    <a:pt x="132517" y="60020"/>
                  </a:lnTo>
                  <a:lnTo>
                    <a:pt x="132614" y="59789"/>
                  </a:lnTo>
                  <a:lnTo>
                    <a:pt x="132711" y="59558"/>
                  </a:lnTo>
                  <a:lnTo>
                    <a:pt x="132784" y="59339"/>
                  </a:lnTo>
                  <a:lnTo>
                    <a:pt x="132894" y="58950"/>
                  </a:lnTo>
                  <a:lnTo>
                    <a:pt x="132954" y="58707"/>
                  </a:lnTo>
                  <a:lnTo>
                    <a:pt x="132395" y="59850"/>
                  </a:lnTo>
                  <a:lnTo>
                    <a:pt x="132030" y="60616"/>
                  </a:lnTo>
                  <a:lnTo>
                    <a:pt x="131763" y="61188"/>
                  </a:lnTo>
                  <a:lnTo>
                    <a:pt x="131714" y="61309"/>
                  </a:lnTo>
                  <a:lnTo>
                    <a:pt x="131665" y="61443"/>
                  </a:lnTo>
                  <a:lnTo>
                    <a:pt x="131580" y="61747"/>
                  </a:lnTo>
                  <a:lnTo>
                    <a:pt x="131531" y="62100"/>
                  </a:lnTo>
                  <a:lnTo>
                    <a:pt x="131483" y="62452"/>
                  </a:lnTo>
                  <a:lnTo>
                    <a:pt x="131471" y="62805"/>
                  </a:lnTo>
                  <a:lnTo>
                    <a:pt x="131471" y="63146"/>
                  </a:lnTo>
                  <a:lnTo>
                    <a:pt x="131483" y="63292"/>
                  </a:lnTo>
                  <a:lnTo>
                    <a:pt x="131507" y="63438"/>
                  </a:lnTo>
                  <a:lnTo>
                    <a:pt x="131531" y="63559"/>
                  </a:lnTo>
                  <a:lnTo>
                    <a:pt x="131556" y="63669"/>
                  </a:lnTo>
                  <a:lnTo>
                    <a:pt x="131799" y="64362"/>
                  </a:lnTo>
                  <a:lnTo>
                    <a:pt x="132152" y="65432"/>
                  </a:lnTo>
                  <a:lnTo>
                    <a:pt x="132492" y="66478"/>
                  </a:lnTo>
                  <a:lnTo>
                    <a:pt x="132602" y="66855"/>
                  </a:lnTo>
                  <a:lnTo>
                    <a:pt x="132663" y="67086"/>
                  </a:lnTo>
                  <a:lnTo>
                    <a:pt x="132687" y="67293"/>
                  </a:lnTo>
                  <a:lnTo>
                    <a:pt x="132687" y="67475"/>
                  </a:lnTo>
                  <a:lnTo>
                    <a:pt x="132663" y="67706"/>
                  </a:lnTo>
                  <a:lnTo>
                    <a:pt x="132602" y="67998"/>
                  </a:lnTo>
                  <a:lnTo>
                    <a:pt x="132358" y="67816"/>
                  </a:lnTo>
                  <a:lnTo>
                    <a:pt x="131884" y="67463"/>
                  </a:lnTo>
                  <a:lnTo>
                    <a:pt x="131300" y="67013"/>
                  </a:lnTo>
                  <a:lnTo>
                    <a:pt x="131021" y="66782"/>
                  </a:lnTo>
                  <a:lnTo>
                    <a:pt x="130765" y="66551"/>
                  </a:lnTo>
                  <a:lnTo>
                    <a:pt x="130534" y="66369"/>
                  </a:lnTo>
                  <a:lnTo>
                    <a:pt x="130340" y="66235"/>
                  </a:lnTo>
                  <a:lnTo>
                    <a:pt x="130157" y="66138"/>
                  </a:lnTo>
                  <a:lnTo>
                    <a:pt x="129975" y="66077"/>
                  </a:lnTo>
                  <a:lnTo>
                    <a:pt x="129537" y="65955"/>
                  </a:lnTo>
                  <a:lnTo>
                    <a:pt x="129245" y="65870"/>
                  </a:lnTo>
                  <a:lnTo>
                    <a:pt x="128892" y="65736"/>
                  </a:lnTo>
                  <a:lnTo>
                    <a:pt x="128698" y="65663"/>
                  </a:lnTo>
                  <a:lnTo>
                    <a:pt x="128528" y="65578"/>
                  </a:lnTo>
                  <a:lnTo>
                    <a:pt x="128382" y="65481"/>
                  </a:lnTo>
                  <a:lnTo>
                    <a:pt x="128236" y="65384"/>
                  </a:lnTo>
                  <a:lnTo>
                    <a:pt x="128114" y="65286"/>
                  </a:lnTo>
                  <a:lnTo>
                    <a:pt x="128005" y="65189"/>
                  </a:lnTo>
                  <a:lnTo>
                    <a:pt x="127907" y="65092"/>
                  </a:lnTo>
                  <a:lnTo>
                    <a:pt x="127822" y="65006"/>
                  </a:lnTo>
                  <a:lnTo>
                    <a:pt x="127688" y="64824"/>
                  </a:lnTo>
                  <a:lnTo>
                    <a:pt x="127591" y="64690"/>
                  </a:lnTo>
                  <a:lnTo>
                    <a:pt x="127530" y="64556"/>
                  </a:lnTo>
                  <a:lnTo>
                    <a:pt x="127421" y="64386"/>
                  </a:lnTo>
                  <a:lnTo>
                    <a:pt x="127165" y="63936"/>
                  </a:lnTo>
                  <a:lnTo>
                    <a:pt x="127007" y="63657"/>
                  </a:lnTo>
                  <a:lnTo>
                    <a:pt x="126861" y="63352"/>
                  </a:lnTo>
                  <a:lnTo>
                    <a:pt x="126728" y="63061"/>
                  </a:lnTo>
                  <a:lnTo>
                    <a:pt x="126630" y="62769"/>
                  </a:lnTo>
                  <a:lnTo>
                    <a:pt x="126521" y="62452"/>
                  </a:lnTo>
                  <a:lnTo>
                    <a:pt x="126387" y="62075"/>
                  </a:lnTo>
                  <a:lnTo>
                    <a:pt x="126095" y="61236"/>
                  </a:lnTo>
                  <a:lnTo>
                    <a:pt x="125961" y="60811"/>
                  </a:lnTo>
                  <a:lnTo>
                    <a:pt x="125864" y="60446"/>
                  </a:lnTo>
                  <a:lnTo>
                    <a:pt x="125828" y="60275"/>
                  </a:lnTo>
                  <a:lnTo>
                    <a:pt x="125803" y="60142"/>
                  </a:lnTo>
                  <a:lnTo>
                    <a:pt x="125803" y="60020"/>
                  </a:lnTo>
                  <a:lnTo>
                    <a:pt x="125815" y="59935"/>
                  </a:lnTo>
                  <a:lnTo>
                    <a:pt x="125864" y="59838"/>
                  </a:lnTo>
                  <a:lnTo>
                    <a:pt x="125937" y="59716"/>
                  </a:lnTo>
                  <a:lnTo>
                    <a:pt x="126156" y="59400"/>
                  </a:lnTo>
                  <a:lnTo>
                    <a:pt x="126472" y="58998"/>
                  </a:lnTo>
                  <a:lnTo>
                    <a:pt x="126849" y="58549"/>
                  </a:lnTo>
                  <a:lnTo>
                    <a:pt x="127263" y="58074"/>
                  </a:lnTo>
                  <a:lnTo>
                    <a:pt x="127688" y="57624"/>
                  </a:lnTo>
                  <a:lnTo>
                    <a:pt x="128114" y="57199"/>
                  </a:lnTo>
                  <a:lnTo>
                    <a:pt x="128321" y="57016"/>
                  </a:lnTo>
                  <a:lnTo>
                    <a:pt x="128503" y="56858"/>
                  </a:lnTo>
                  <a:lnTo>
                    <a:pt x="128929" y="56505"/>
                  </a:lnTo>
                  <a:lnTo>
                    <a:pt x="129427" y="56067"/>
                  </a:lnTo>
                  <a:lnTo>
                    <a:pt x="129987" y="55557"/>
                  </a:lnTo>
                  <a:lnTo>
                    <a:pt x="130559" y="55034"/>
                  </a:lnTo>
                  <a:lnTo>
                    <a:pt x="131580" y="54061"/>
                  </a:lnTo>
                  <a:lnTo>
                    <a:pt x="131969" y="53696"/>
                  </a:lnTo>
                  <a:lnTo>
                    <a:pt x="132225" y="53440"/>
                  </a:lnTo>
                  <a:lnTo>
                    <a:pt x="132383" y="53258"/>
                  </a:lnTo>
                  <a:lnTo>
                    <a:pt x="132517" y="53076"/>
                  </a:lnTo>
                  <a:lnTo>
                    <a:pt x="132626" y="52881"/>
                  </a:lnTo>
                  <a:lnTo>
                    <a:pt x="132711" y="52699"/>
                  </a:lnTo>
                  <a:lnTo>
                    <a:pt x="132784" y="52492"/>
                  </a:lnTo>
                  <a:lnTo>
                    <a:pt x="132833" y="52273"/>
                  </a:lnTo>
                  <a:lnTo>
                    <a:pt x="132857" y="52054"/>
                  </a:lnTo>
                  <a:lnTo>
                    <a:pt x="132857" y="51811"/>
                  </a:lnTo>
                  <a:lnTo>
                    <a:pt x="132857" y="51665"/>
                  </a:lnTo>
                  <a:lnTo>
                    <a:pt x="132845" y="51482"/>
                  </a:lnTo>
                  <a:lnTo>
                    <a:pt x="132784" y="51020"/>
                  </a:lnTo>
                  <a:lnTo>
                    <a:pt x="132699" y="50473"/>
                  </a:lnTo>
                  <a:lnTo>
                    <a:pt x="132602" y="49889"/>
                  </a:lnTo>
                  <a:lnTo>
                    <a:pt x="132480" y="49318"/>
                  </a:lnTo>
                  <a:lnTo>
                    <a:pt x="132383" y="48795"/>
                  </a:lnTo>
                  <a:lnTo>
                    <a:pt x="132286" y="48381"/>
                  </a:lnTo>
                  <a:lnTo>
                    <a:pt x="132225" y="48126"/>
                  </a:lnTo>
                  <a:lnTo>
                    <a:pt x="132140" y="47955"/>
                  </a:lnTo>
                  <a:lnTo>
                    <a:pt x="132042" y="47773"/>
                  </a:lnTo>
                  <a:lnTo>
                    <a:pt x="131921" y="47603"/>
                  </a:lnTo>
                  <a:lnTo>
                    <a:pt x="131799" y="47433"/>
                  </a:lnTo>
                  <a:lnTo>
                    <a:pt x="131580" y="47165"/>
                  </a:lnTo>
                  <a:lnTo>
                    <a:pt x="131483" y="47068"/>
                  </a:lnTo>
                  <a:lnTo>
                    <a:pt x="131276" y="47007"/>
                  </a:lnTo>
                  <a:lnTo>
                    <a:pt x="130765" y="46885"/>
                  </a:lnTo>
                  <a:lnTo>
                    <a:pt x="130473" y="46824"/>
                  </a:lnTo>
                  <a:lnTo>
                    <a:pt x="130194" y="46788"/>
                  </a:lnTo>
                  <a:lnTo>
                    <a:pt x="129938" y="46764"/>
                  </a:lnTo>
                  <a:lnTo>
                    <a:pt x="129829" y="46751"/>
                  </a:lnTo>
                  <a:lnTo>
                    <a:pt x="129732" y="46764"/>
                  </a:lnTo>
                  <a:lnTo>
                    <a:pt x="129659" y="46776"/>
                  </a:lnTo>
                  <a:lnTo>
                    <a:pt x="129586" y="46776"/>
                  </a:lnTo>
                  <a:lnTo>
                    <a:pt x="129513" y="46764"/>
                  </a:lnTo>
                  <a:lnTo>
                    <a:pt x="129440" y="46739"/>
                  </a:lnTo>
                  <a:lnTo>
                    <a:pt x="129306" y="46691"/>
                  </a:lnTo>
                  <a:lnTo>
                    <a:pt x="129172" y="46605"/>
                  </a:lnTo>
                  <a:lnTo>
                    <a:pt x="129050" y="46508"/>
                  </a:lnTo>
                  <a:lnTo>
                    <a:pt x="128929" y="46387"/>
                  </a:lnTo>
                  <a:lnTo>
                    <a:pt x="128807" y="46241"/>
                  </a:lnTo>
                  <a:lnTo>
                    <a:pt x="128686" y="46095"/>
                  </a:lnTo>
                  <a:lnTo>
                    <a:pt x="128394" y="45718"/>
                  </a:lnTo>
                  <a:lnTo>
                    <a:pt x="128053" y="45243"/>
                  </a:lnTo>
                  <a:lnTo>
                    <a:pt x="127883" y="45000"/>
                  </a:lnTo>
                  <a:lnTo>
                    <a:pt x="127749" y="44781"/>
                  </a:lnTo>
                  <a:lnTo>
                    <a:pt x="127640" y="44574"/>
                  </a:lnTo>
                  <a:lnTo>
                    <a:pt x="127603" y="44489"/>
                  </a:lnTo>
                  <a:lnTo>
                    <a:pt x="127591" y="44429"/>
                  </a:lnTo>
                  <a:lnTo>
                    <a:pt x="127567" y="44343"/>
                  </a:lnTo>
                  <a:lnTo>
                    <a:pt x="127555" y="44246"/>
                  </a:lnTo>
                  <a:lnTo>
                    <a:pt x="127530" y="43979"/>
                  </a:lnTo>
                  <a:lnTo>
                    <a:pt x="127518" y="43662"/>
                  </a:lnTo>
                  <a:lnTo>
                    <a:pt x="127518" y="43334"/>
                  </a:lnTo>
                  <a:lnTo>
                    <a:pt x="127518" y="42750"/>
                  </a:lnTo>
                  <a:lnTo>
                    <a:pt x="127530" y="42495"/>
                  </a:lnTo>
                  <a:lnTo>
                    <a:pt x="127518" y="42665"/>
                  </a:lnTo>
                  <a:lnTo>
                    <a:pt x="127469" y="43066"/>
                  </a:lnTo>
                  <a:lnTo>
                    <a:pt x="127396" y="43529"/>
                  </a:lnTo>
                  <a:lnTo>
                    <a:pt x="127360" y="43747"/>
                  </a:lnTo>
                  <a:lnTo>
                    <a:pt x="127311" y="43906"/>
                  </a:lnTo>
                  <a:lnTo>
                    <a:pt x="127287" y="43979"/>
                  </a:lnTo>
                  <a:lnTo>
                    <a:pt x="127287" y="44076"/>
                  </a:lnTo>
                  <a:lnTo>
                    <a:pt x="127299" y="44173"/>
                  </a:lnTo>
                  <a:lnTo>
                    <a:pt x="127311" y="44283"/>
                  </a:lnTo>
                  <a:lnTo>
                    <a:pt x="127384" y="44526"/>
                  </a:lnTo>
                  <a:lnTo>
                    <a:pt x="127469" y="44769"/>
                  </a:lnTo>
                  <a:lnTo>
                    <a:pt x="127579" y="45000"/>
                  </a:lnTo>
                  <a:lnTo>
                    <a:pt x="127676" y="45207"/>
                  </a:lnTo>
                  <a:lnTo>
                    <a:pt x="127761" y="45353"/>
                  </a:lnTo>
                  <a:lnTo>
                    <a:pt x="127810" y="45438"/>
                  </a:lnTo>
                  <a:lnTo>
                    <a:pt x="127956" y="45657"/>
                  </a:lnTo>
                  <a:lnTo>
                    <a:pt x="128248" y="46058"/>
                  </a:lnTo>
                  <a:lnTo>
                    <a:pt x="128418" y="46289"/>
                  </a:lnTo>
                  <a:lnTo>
                    <a:pt x="128600" y="46508"/>
                  </a:lnTo>
                  <a:lnTo>
                    <a:pt x="128783" y="46703"/>
                  </a:lnTo>
                  <a:lnTo>
                    <a:pt x="128941" y="46849"/>
                  </a:lnTo>
                  <a:lnTo>
                    <a:pt x="129099" y="46946"/>
                  </a:lnTo>
                  <a:lnTo>
                    <a:pt x="129257" y="47007"/>
                  </a:lnTo>
                  <a:lnTo>
                    <a:pt x="129415" y="47043"/>
                  </a:lnTo>
                  <a:lnTo>
                    <a:pt x="129573" y="47068"/>
                  </a:lnTo>
                  <a:lnTo>
                    <a:pt x="129744" y="47080"/>
                  </a:lnTo>
                  <a:lnTo>
                    <a:pt x="130109" y="47080"/>
                  </a:lnTo>
                  <a:lnTo>
                    <a:pt x="130327" y="47092"/>
                  </a:lnTo>
                  <a:lnTo>
                    <a:pt x="130437" y="47116"/>
                  </a:lnTo>
                  <a:lnTo>
                    <a:pt x="130546" y="47141"/>
                  </a:lnTo>
                  <a:lnTo>
                    <a:pt x="130668" y="47189"/>
                  </a:lnTo>
                  <a:lnTo>
                    <a:pt x="130790" y="47238"/>
                  </a:lnTo>
                  <a:lnTo>
                    <a:pt x="131033" y="47384"/>
                  </a:lnTo>
                  <a:lnTo>
                    <a:pt x="131252" y="47530"/>
                  </a:lnTo>
                  <a:lnTo>
                    <a:pt x="131459" y="47688"/>
                  </a:lnTo>
                  <a:lnTo>
                    <a:pt x="131617" y="47810"/>
                  </a:lnTo>
                  <a:lnTo>
                    <a:pt x="131763" y="47943"/>
                  </a:lnTo>
                  <a:lnTo>
                    <a:pt x="131823" y="48150"/>
                  </a:lnTo>
                  <a:lnTo>
                    <a:pt x="131981" y="48685"/>
                  </a:lnTo>
                  <a:lnTo>
                    <a:pt x="132079" y="49038"/>
                  </a:lnTo>
                  <a:lnTo>
                    <a:pt x="132176" y="49415"/>
                  </a:lnTo>
                  <a:lnTo>
                    <a:pt x="132273" y="49816"/>
                  </a:lnTo>
                  <a:lnTo>
                    <a:pt x="132346" y="50218"/>
                  </a:lnTo>
                  <a:lnTo>
                    <a:pt x="132383" y="50412"/>
                  </a:lnTo>
                  <a:lnTo>
                    <a:pt x="132407" y="50619"/>
                  </a:lnTo>
                  <a:lnTo>
                    <a:pt x="132444" y="51045"/>
                  </a:lnTo>
                  <a:lnTo>
                    <a:pt x="132456" y="51458"/>
                  </a:lnTo>
                  <a:lnTo>
                    <a:pt x="132431" y="51859"/>
                  </a:lnTo>
                  <a:lnTo>
                    <a:pt x="132395" y="52224"/>
                  </a:lnTo>
                  <a:lnTo>
                    <a:pt x="132358" y="52382"/>
                  </a:lnTo>
                  <a:lnTo>
                    <a:pt x="132334" y="52541"/>
                  </a:lnTo>
                  <a:lnTo>
                    <a:pt x="132286" y="52662"/>
                  </a:lnTo>
                  <a:lnTo>
                    <a:pt x="132249" y="52784"/>
                  </a:lnTo>
                  <a:lnTo>
                    <a:pt x="132200" y="52869"/>
                  </a:lnTo>
                  <a:lnTo>
                    <a:pt x="132152" y="52942"/>
                  </a:lnTo>
                  <a:lnTo>
                    <a:pt x="132006" y="53100"/>
                  </a:lnTo>
                  <a:lnTo>
                    <a:pt x="131811" y="53343"/>
                  </a:lnTo>
                  <a:lnTo>
                    <a:pt x="131544" y="53659"/>
                  </a:lnTo>
                  <a:lnTo>
                    <a:pt x="131203" y="54024"/>
                  </a:lnTo>
                  <a:lnTo>
                    <a:pt x="130996" y="54231"/>
                  </a:lnTo>
                  <a:lnTo>
                    <a:pt x="130790" y="54438"/>
                  </a:lnTo>
                  <a:lnTo>
                    <a:pt x="130546" y="54657"/>
                  </a:lnTo>
                  <a:lnTo>
                    <a:pt x="130303" y="54876"/>
                  </a:lnTo>
                  <a:lnTo>
                    <a:pt x="130023" y="55095"/>
                  </a:lnTo>
                  <a:lnTo>
                    <a:pt x="129732" y="55301"/>
                  </a:lnTo>
                  <a:lnTo>
                    <a:pt x="129427" y="55520"/>
                  </a:lnTo>
                  <a:lnTo>
                    <a:pt x="129099" y="55727"/>
                  </a:lnTo>
                  <a:lnTo>
                    <a:pt x="128771" y="55946"/>
                  </a:lnTo>
                  <a:lnTo>
                    <a:pt x="128455" y="56177"/>
                  </a:lnTo>
                  <a:lnTo>
                    <a:pt x="128175" y="56420"/>
                  </a:lnTo>
                  <a:lnTo>
                    <a:pt x="127907" y="56663"/>
                  </a:lnTo>
                  <a:lnTo>
                    <a:pt x="127652" y="56919"/>
                  </a:lnTo>
                  <a:lnTo>
                    <a:pt x="127421" y="57174"/>
                  </a:lnTo>
                  <a:lnTo>
                    <a:pt x="127202" y="57442"/>
                  </a:lnTo>
                  <a:lnTo>
                    <a:pt x="126995" y="57697"/>
                  </a:lnTo>
                  <a:lnTo>
                    <a:pt x="126618" y="58184"/>
                  </a:lnTo>
                  <a:lnTo>
                    <a:pt x="126290" y="58634"/>
                  </a:lnTo>
                  <a:lnTo>
                    <a:pt x="125998" y="59023"/>
                  </a:lnTo>
                  <a:lnTo>
                    <a:pt x="125864" y="59193"/>
                  </a:lnTo>
                  <a:lnTo>
                    <a:pt x="125730" y="59327"/>
                  </a:lnTo>
                  <a:lnTo>
                    <a:pt x="125609" y="59461"/>
                  </a:lnTo>
                  <a:lnTo>
                    <a:pt x="125487" y="59594"/>
                  </a:lnTo>
                  <a:lnTo>
                    <a:pt x="125390" y="59728"/>
                  </a:lnTo>
                  <a:lnTo>
                    <a:pt x="125292" y="59850"/>
                  </a:lnTo>
                  <a:lnTo>
                    <a:pt x="125134" y="60105"/>
                  </a:lnTo>
                  <a:lnTo>
                    <a:pt x="125013" y="60348"/>
                  </a:lnTo>
                  <a:lnTo>
                    <a:pt x="124928" y="60543"/>
                  </a:lnTo>
                  <a:lnTo>
                    <a:pt x="124867" y="60701"/>
                  </a:lnTo>
                  <a:lnTo>
                    <a:pt x="124830" y="60847"/>
                  </a:lnTo>
                  <a:lnTo>
                    <a:pt x="126059" y="62732"/>
                  </a:lnTo>
                  <a:lnTo>
                    <a:pt x="126132" y="62927"/>
                  </a:lnTo>
                  <a:lnTo>
                    <a:pt x="126314" y="63413"/>
                  </a:lnTo>
                  <a:lnTo>
                    <a:pt x="126411" y="63693"/>
                  </a:lnTo>
                  <a:lnTo>
                    <a:pt x="126496" y="63997"/>
                  </a:lnTo>
                  <a:lnTo>
                    <a:pt x="126582" y="64277"/>
                  </a:lnTo>
                  <a:lnTo>
                    <a:pt x="126630" y="64532"/>
                  </a:lnTo>
                  <a:lnTo>
                    <a:pt x="126655" y="64642"/>
                  </a:lnTo>
                  <a:lnTo>
                    <a:pt x="126703" y="64751"/>
                  </a:lnTo>
                  <a:lnTo>
                    <a:pt x="126764" y="64848"/>
                  </a:lnTo>
                  <a:lnTo>
                    <a:pt x="126849" y="64946"/>
                  </a:lnTo>
                  <a:lnTo>
                    <a:pt x="126934" y="65043"/>
                  </a:lnTo>
                  <a:lnTo>
                    <a:pt x="127032" y="65128"/>
                  </a:lnTo>
                  <a:lnTo>
                    <a:pt x="127238" y="65298"/>
                  </a:lnTo>
                  <a:lnTo>
                    <a:pt x="127433" y="65420"/>
                  </a:lnTo>
                  <a:lnTo>
                    <a:pt x="127603" y="65529"/>
                  </a:lnTo>
                  <a:lnTo>
                    <a:pt x="127773" y="65602"/>
                  </a:lnTo>
                  <a:lnTo>
                    <a:pt x="128017" y="65773"/>
                  </a:lnTo>
                  <a:lnTo>
                    <a:pt x="128588" y="66138"/>
                  </a:lnTo>
                  <a:lnTo>
                    <a:pt x="129245" y="66551"/>
                  </a:lnTo>
                  <a:lnTo>
                    <a:pt x="129537" y="66721"/>
                  </a:lnTo>
                  <a:lnTo>
                    <a:pt x="129756" y="66831"/>
                  </a:lnTo>
                  <a:lnTo>
                    <a:pt x="129950" y="66928"/>
                  </a:lnTo>
                  <a:lnTo>
                    <a:pt x="130169" y="67050"/>
                  </a:lnTo>
                  <a:lnTo>
                    <a:pt x="130425" y="67196"/>
                  </a:lnTo>
                  <a:lnTo>
                    <a:pt x="130680" y="67366"/>
                  </a:lnTo>
                  <a:lnTo>
                    <a:pt x="130948" y="67536"/>
                  </a:lnTo>
                  <a:lnTo>
                    <a:pt x="131203" y="67719"/>
                  </a:lnTo>
                  <a:lnTo>
                    <a:pt x="131434" y="67913"/>
                  </a:lnTo>
                  <a:lnTo>
                    <a:pt x="131629" y="68096"/>
                  </a:lnTo>
                  <a:lnTo>
                    <a:pt x="131763" y="68254"/>
                  </a:lnTo>
                  <a:lnTo>
                    <a:pt x="131896" y="68460"/>
                  </a:lnTo>
                  <a:lnTo>
                    <a:pt x="132018" y="68679"/>
                  </a:lnTo>
                  <a:lnTo>
                    <a:pt x="132140" y="68923"/>
                  </a:lnTo>
                  <a:lnTo>
                    <a:pt x="132261" y="69178"/>
                  </a:lnTo>
                  <a:lnTo>
                    <a:pt x="132358" y="69421"/>
                  </a:lnTo>
                  <a:lnTo>
                    <a:pt x="132529" y="69847"/>
                  </a:lnTo>
                  <a:lnTo>
                    <a:pt x="132553" y="70382"/>
                  </a:lnTo>
                  <a:lnTo>
                    <a:pt x="132553" y="70589"/>
                  </a:lnTo>
                  <a:lnTo>
                    <a:pt x="132553" y="70735"/>
                  </a:lnTo>
                  <a:lnTo>
                    <a:pt x="132541" y="70808"/>
                  </a:lnTo>
                  <a:lnTo>
                    <a:pt x="132541" y="70881"/>
                  </a:lnTo>
                  <a:lnTo>
                    <a:pt x="132565" y="71002"/>
                  </a:lnTo>
                  <a:lnTo>
                    <a:pt x="132614" y="71124"/>
                  </a:lnTo>
                  <a:lnTo>
                    <a:pt x="132687" y="71246"/>
                  </a:lnTo>
                  <a:lnTo>
                    <a:pt x="132845" y="71489"/>
                  </a:lnTo>
                  <a:lnTo>
                    <a:pt x="132930" y="71610"/>
                  </a:lnTo>
                  <a:lnTo>
                    <a:pt x="133015" y="71756"/>
                  </a:lnTo>
                  <a:lnTo>
                    <a:pt x="133100" y="71914"/>
                  </a:lnTo>
                  <a:lnTo>
                    <a:pt x="133222" y="72085"/>
                  </a:lnTo>
                  <a:lnTo>
                    <a:pt x="133356" y="72267"/>
                  </a:lnTo>
                  <a:lnTo>
                    <a:pt x="133502" y="72450"/>
                  </a:lnTo>
                  <a:lnTo>
                    <a:pt x="133818" y="72814"/>
                  </a:lnTo>
                  <a:lnTo>
                    <a:pt x="134098" y="73094"/>
                  </a:lnTo>
                  <a:lnTo>
                    <a:pt x="134134" y="73143"/>
                  </a:lnTo>
                  <a:lnTo>
                    <a:pt x="134158" y="73204"/>
                  </a:lnTo>
                  <a:lnTo>
                    <a:pt x="134231" y="73374"/>
                  </a:lnTo>
                  <a:lnTo>
                    <a:pt x="134292" y="73617"/>
                  </a:lnTo>
                  <a:lnTo>
                    <a:pt x="134353" y="73897"/>
                  </a:lnTo>
                  <a:lnTo>
                    <a:pt x="134426" y="74323"/>
                  </a:lnTo>
                  <a:lnTo>
                    <a:pt x="134487" y="74785"/>
                  </a:lnTo>
                  <a:lnTo>
                    <a:pt x="134535" y="75271"/>
                  </a:lnTo>
                  <a:lnTo>
                    <a:pt x="134572" y="75758"/>
                  </a:lnTo>
                  <a:lnTo>
                    <a:pt x="134596" y="76208"/>
                  </a:lnTo>
                  <a:lnTo>
                    <a:pt x="134608" y="76609"/>
                  </a:lnTo>
                  <a:lnTo>
                    <a:pt x="134608" y="76925"/>
                  </a:lnTo>
                  <a:lnTo>
                    <a:pt x="134596" y="77144"/>
                  </a:lnTo>
                  <a:lnTo>
                    <a:pt x="134560" y="77278"/>
                  </a:lnTo>
                  <a:lnTo>
                    <a:pt x="134511" y="77424"/>
                  </a:lnTo>
                  <a:lnTo>
                    <a:pt x="134438" y="77606"/>
                  </a:lnTo>
                  <a:lnTo>
                    <a:pt x="134341" y="77789"/>
                  </a:lnTo>
                  <a:lnTo>
                    <a:pt x="134122" y="78214"/>
                  </a:lnTo>
                  <a:lnTo>
                    <a:pt x="133854" y="78664"/>
                  </a:lnTo>
                  <a:lnTo>
                    <a:pt x="133563" y="79114"/>
                  </a:lnTo>
                  <a:lnTo>
                    <a:pt x="133271" y="79528"/>
                  </a:lnTo>
                  <a:lnTo>
                    <a:pt x="132991" y="79893"/>
                  </a:lnTo>
                  <a:lnTo>
                    <a:pt x="132857" y="80039"/>
                  </a:lnTo>
                  <a:lnTo>
                    <a:pt x="132736" y="80172"/>
                  </a:lnTo>
                  <a:lnTo>
                    <a:pt x="132614" y="80294"/>
                  </a:lnTo>
                  <a:lnTo>
                    <a:pt x="132504" y="80428"/>
                  </a:lnTo>
                  <a:lnTo>
                    <a:pt x="132407" y="80574"/>
                  </a:lnTo>
                  <a:lnTo>
                    <a:pt x="132310" y="80732"/>
                  </a:lnTo>
                  <a:lnTo>
                    <a:pt x="132127" y="81060"/>
                  </a:lnTo>
                  <a:lnTo>
                    <a:pt x="131969" y="81376"/>
                  </a:lnTo>
                  <a:lnTo>
                    <a:pt x="131836" y="81680"/>
                  </a:lnTo>
                  <a:lnTo>
                    <a:pt x="131750" y="81924"/>
                  </a:lnTo>
                  <a:lnTo>
                    <a:pt x="131665" y="82143"/>
                  </a:lnTo>
                  <a:lnTo>
                    <a:pt x="131592" y="82386"/>
                  </a:lnTo>
                  <a:lnTo>
                    <a:pt x="131531" y="82629"/>
                  </a:lnTo>
                  <a:lnTo>
                    <a:pt x="131459" y="82933"/>
                  </a:lnTo>
                  <a:lnTo>
                    <a:pt x="131386" y="83249"/>
                  </a:lnTo>
                  <a:lnTo>
                    <a:pt x="131337" y="83553"/>
                  </a:lnTo>
                  <a:lnTo>
                    <a:pt x="131325" y="83699"/>
                  </a:lnTo>
                  <a:lnTo>
                    <a:pt x="131313" y="83821"/>
                  </a:lnTo>
                  <a:lnTo>
                    <a:pt x="131325" y="83930"/>
                  </a:lnTo>
                  <a:lnTo>
                    <a:pt x="131337" y="84016"/>
                  </a:lnTo>
                  <a:lnTo>
                    <a:pt x="131349" y="84101"/>
                  </a:lnTo>
                  <a:lnTo>
                    <a:pt x="131361" y="84198"/>
                  </a:lnTo>
                  <a:lnTo>
                    <a:pt x="131349" y="84307"/>
                  </a:lnTo>
                  <a:lnTo>
                    <a:pt x="131325" y="84417"/>
                  </a:lnTo>
                  <a:lnTo>
                    <a:pt x="131300" y="84539"/>
                  </a:lnTo>
                  <a:lnTo>
                    <a:pt x="131264" y="84672"/>
                  </a:lnTo>
                  <a:lnTo>
                    <a:pt x="131167" y="84928"/>
                  </a:lnTo>
                  <a:lnTo>
                    <a:pt x="131045" y="85183"/>
                  </a:lnTo>
                  <a:lnTo>
                    <a:pt x="130899" y="85426"/>
                  </a:lnTo>
                  <a:lnTo>
                    <a:pt x="130765" y="85645"/>
                  </a:lnTo>
                  <a:lnTo>
                    <a:pt x="130619" y="85816"/>
                  </a:lnTo>
                  <a:lnTo>
                    <a:pt x="130473" y="85961"/>
                  </a:lnTo>
                  <a:lnTo>
                    <a:pt x="130315" y="86132"/>
                  </a:lnTo>
                  <a:lnTo>
                    <a:pt x="130169" y="86314"/>
                  </a:lnTo>
                  <a:lnTo>
                    <a:pt x="130023" y="86497"/>
                  </a:lnTo>
                  <a:lnTo>
                    <a:pt x="129877" y="86691"/>
                  </a:lnTo>
                  <a:lnTo>
                    <a:pt x="129756" y="86874"/>
                  </a:lnTo>
                  <a:lnTo>
                    <a:pt x="129634" y="87068"/>
                  </a:lnTo>
                  <a:lnTo>
                    <a:pt x="129537" y="87238"/>
                  </a:lnTo>
                  <a:lnTo>
                    <a:pt x="129440" y="87421"/>
                  </a:lnTo>
                  <a:lnTo>
                    <a:pt x="129306" y="87591"/>
                  </a:lnTo>
                  <a:lnTo>
                    <a:pt x="129172" y="87749"/>
                  </a:lnTo>
                  <a:lnTo>
                    <a:pt x="129002" y="87895"/>
                  </a:lnTo>
                  <a:lnTo>
                    <a:pt x="128917" y="87956"/>
                  </a:lnTo>
                  <a:lnTo>
                    <a:pt x="128832" y="88005"/>
                  </a:lnTo>
                  <a:lnTo>
                    <a:pt x="128746" y="88053"/>
                  </a:lnTo>
                  <a:lnTo>
                    <a:pt x="128661" y="88090"/>
                  </a:lnTo>
                  <a:lnTo>
                    <a:pt x="128576" y="88102"/>
                  </a:lnTo>
                  <a:lnTo>
                    <a:pt x="128503" y="88114"/>
                  </a:lnTo>
                  <a:lnTo>
                    <a:pt x="128418" y="88114"/>
                  </a:lnTo>
                  <a:lnTo>
                    <a:pt x="128345" y="88090"/>
                  </a:lnTo>
                  <a:lnTo>
                    <a:pt x="128248" y="88053"/>
                  </a:lnTo>
                  <a:lnTo>
                    <a:pt x="128150" y="88029"/>
                  </a:lnTo>
                  <a:lnTo>
                    <a:pt x="127895" y="87980"/>
                  </a:lnTo>
                  <a:lnTo>
                    <a:pt x="127603" y="87944"/>
                  </a:lnTo>
                  <a:lnTo>
                    <a:pt x="127299" y="87907"/>
                  </a:lnTo>
                  <a:lnTo>
                    <a:pt x="126703" y="87847"/>
                  </a:lnTo>
                  <a:lnTo>
                    <a:pt x="126460" y="87822"/>
                  </a:lnTo>
                  <a:lnTo>
                    <a:pt x="126265" y="87786"/>
                  </a:lnTo>
                  <a:lnTo>
                    <a:pt x="126107" y="87786"/>
                  </a:lnTo>
                  <a:lnTo>
                    <a:pt x="125840" y="87798"/>
                  </a:lnTo>
                  <a:lnTo>
                    <a:pt x="125098" y="87859"/>
                  </a:lnTo>
                  <a:lnTo>
                    <a:pt x="124161" y="87956"/>
                  </a:lnTo>
                  <a:lnTo>
                    <a:pt x="123176" y="88053"/>
                  </a:lnTo>
                  <a:lnTo>
                    <a:pt x="122665" y="88102"/>
                  </a:lnTo>
                  <a:lnTo>
                    <a:pt x="122203" y="88138"/>
                  </a:lnTo>
                  <a:lnTo>
                    <a:pt x="121826" y="88151"/>
                  </a:lnTo>
                  <a:lnTo>
                    <a:pt x="121668" y="88151"/>
                  </a:lnTo>
                  <a:lnTo>
                    <a:pt x="121534" y="88138"/>
                  </a:lnTo>
                  <a:lnTo>
                    <a:pt x="120939" y="88090"/>
                  </a:lnTo>
                  <a:lnTo>
                    <a:pt x="120683" y="88078"/>
                  </a:lnTo>
                  <a:lnTo>
                    <a:pt x="120452" y="88078"/>
                  </a:lnTo>
                  <a:lnTo>
                    <a:pt x="120245" y="88090"/>
                  </a:lnTo>
                  <a:lnTo>
                    <a:pt x="120051" y="88138"/>
                  </a:lnTo>
                  <a:lnTo>
                    <a:pt x="119953" y="88163"/>
                  </a:lnTo>
                  <a:lnTo>
                    <a:pt x="119868" y="88199"/>
                  </a:lnTo>
                  <a:lnTo>
                    <a:pt x="119795" y="88236"/>
                  </a:lnTo>
                  <a:lnTo>
                    <a:pt x="119710" y="88284"/>
                  </a:lnTo>
                  <a:lnTo>
                    <a:pt x="119625" y="88345"/>
                  </a:lnTo>
                  <a:lnTo>
                    <a:pt x="119516" y="88394"/>
                  </a:lnTo>
                  <a:lnTo>
                    <a:pt x="119382" y="88455"/>
                  </a:lnTo>
                  <a:lnTo>
                    <a:pt x="119236" y="88515"/>
                  </a:lnTo>
                  <a:lnTo>
                    <a:pt x="118871" y="88625"/>
                  </a:lnTo>
                  <a:lnTo>
                    <a:pt x="118445" y="88722"/>
                  </a:lnTo>
                  <a:lnTo>
                    <a:pt x="118226" y="88771"/>
                  </a:lnTo>
                  <a:lnTo>
                    <a:pt x="117983" y="88807"/>
                  </a:lnTo>
                  <a:lnTo>
                    <a:pt x="117752" y="88832"/>
                  </a:lnTo>
                  <a:lnTo>
                    <a:pt x="117509" y="88856"/>
                  </a:lnTo>
                  <a:lnTo>
                    <a:pt x="117253" y="88868"/>
                  </a:lnTo>
                  <a:lnTo>
                    <a:pt x="117010" y="88880"/>
                  </a:lnTo>
                  <a:lnTo>
                    <a:pt x="116767" y="88868"/>
                  </a:lnTo>
                  <a:lnTo>
                    <a:pt x="116536" y="88856"/>
                  </a:lnTo>
                  <a:lnTo>
                    <a:pt x="116074" y="88795"/>
                  </a:lnTo>
                  <a:lnTo>
                    <a:pt x="115660" y="88722"/>
                  </a:lnTo>
                  <a:lnTo>
                    <a:pt x="115295" y="88637"/>
                  </a:lnTo>
                  <a:lnTo>
                    <a:pt x="114991" y="88552"/>
                  </a:lnTo>
                  <a:lnTo>
                    <a:pt x="114858" y="88491"/>
                  </a:lnTo>
                  <a:lnTo>
                    <a:pt x="114748" y="88443"/>
                  </a:lnTo>
                  <a:lnTo>
                    <a:pt x="114651" y="88394"/>
                  </a:lnTo>
                  <a:lnTo>
                    <a:pt x="114566" y="88333"/>
                  </a:lnTo>
                  <a:lnTo>
                    <a:pt x="114517" y="88284"/>
                  </a:lnTo>
                  <a:lnTo>
                    <a:pt x="114481" y="88224"/>
                  </a:lnTo>
                  <a:lnTo>
                    <a:pt x="114468" y="88163"/>
                  </a:lnTo>
                  <a:lnTo>
                    <a:pt x="114468" y="88102"/>
                  </a:lnTo>
                  <a:lnTo>
                    <a:pt x="114493" y="88053"/>
                  </a:lnTo>
                  <a:lnTo>
                    <a:pt x="114493" y="87993"/>
                  </a:lnTo>
                  <a:lnTo>
                    <a:pt x="114493" y="87956"/>
                  </a:lnTo>
                  <a:lnTo>
                    <a:pt x="114481" y="87907"/>
                  </a:lnTo>
                  <a:lnTo>
                    <a:pt x="114468" y="87871"/>
                  </a:lnTo>
                  <a:lnTo>
                    <a:pt x="114432" y="87847"/>
                  </a:lnTo>
                  <a:lnTo>
                    <a:pt x="114359" y="87786"/>
                  </a:lnTo>
                  <a:lnTo>
                    <a:pt x="114249" y="87737"/>
                  </a:lnTo>
                  <a:lnTo>
                    <a:pt x="114104" y="87688"/>
                  </a:lnTo>
                  <a:lnTo>
                    <a:pt x="113751" y="87591"/>
                  </a:lnTo>
                  <a:lnTo>
                    <a:pt x="112498" y="87202"/>
                  </a:lnTo>
                  <a:lnTo>
                    <a:pt x="111708" y="86983"/>
                  </a:lnTo>
                  <a:lnTo>
                    <a:pt x="111343" y="86874"/>
                  </a:lnTo>
                  <a:lnTo>
                    <a:pt x="111002" y="86788"/>
                  </a:lnTo>
                  <a:lnTo>
                    <a:pt x="110856" y="86764"/>
                  </a:lnTo>
                  <a:lnTo>
                    <a:pt x="110735" y="86752"/>
                  </a:lnTo>
                  <a:lnTo>
                    <a:pt x="110625" y="86752"/>
                  </a:lnTo>
                  <a:lnTo>
                    <a:pt x="110540" y="86764"/>
                  </a:lnTo>
                  <a:lnTo>
                    <a:pt x="110467" y="86788"/>
                  </a:lnTo>
                  <a:lnTo>
                    <a:pt x="110419" y="86813"/>
                  </a:lnTo>
                  <a:lnTo>
                    <a:pt x="110321" y="86874"/>
                  </a:lnTo>
                  <a:lnTo>
                    <a:pt x="110260" y="86934"/>
                  </a:lnTo>
                  <a:lnTo>
                    <a:pt x="110224" y="86959"/>
                  </a:lnTo>
                  <a:lnTo>
                    <a:pt x="110200" y="86971"/>
                  </a:lnTo>
                  <a:lnTo>
                    <a:pt x="110163" y="86971"/>
                  </a:lnTo>
                  <a:lnTo>
                    <a:pt x="110127" y="86959"/>
                  </a:lnTo>
                  <a:lnTo>
                    <a:pt x="110078" y="86934"/>
                  </a:lnTo>
                  <a:lnTo>
                    <a:pt x="110017" y="86898"/>
                  </a:lnTo>
                  <a:lnTo>
                    <a:pt x="109920" y="86776"/>
                  </a:lnTo>
                  <a:lnTo>
                    <a:pt x="109835" y="86667"/>
                  </a:lnTo>
                  <a:lnTo>
                    <a:pt x="109713" y="86448"/>
                  </a:lnTo>
                  <a:lnTo>
                    <a:pt x="109628" y="86326"/>
                  </a:lnTo>
                  <a:lnTo>
                    <a:pt x="109531" y="86217"/>
                  </a:lnTo>
                  <a:lnTo>
                    <a:pt x="109385" y="86095"/>
                  </a:lnTo>
                  <a:lnTo>
                    <a:pt x="109287" y="86022"/>
                  </a:lnTo>
                  <a:lnTo>
                    <a:pt x="109178" y="85961"/>
                  </a:lnTo>
                  <a:lnTo>
                    <a:pt x="108728" y="85706"/>
                  </a:lnTo>
                  <a:lnTo>
                    <a:pt x="108533" y="85584"/>
                  </a:lnTo>
                  <a:lnTo>
                    <a:pt x="108387" y="85475"/>
                  </a:lnTo>
                  <a:lnTo>
                    <a:pt x="108327" y="85414"/>
                  </a:lnTo>
                  <a:lnTo>
                    <a:pt x="108278" y="85366"/>
                  </a:lnTo>
                  <a:lnTo>
                    <a:pt x="108242" y="85317"/>
                  </a:lnTo>
                  <a:lnTo>
                    <a:pt x="108229" y="85268"/>
                  </a:lnTo>
                  <a:lnTo>
                    <a:pt x="108217" y="85220"/>
                  </a:lnTo>
                  <a:lnTo>
                    <a:pt x="108229" y="85183"/>
                  </a:lnTo>
                  <a:lnTo>
                    <a:pt x="108266" y="85134"/>
                  </a:lnTo>
                  <a:lnTo>
                    <a:pt x="108315" y="85098"/>
                  </a:lnTo>
                  <a:lnTo>
                    <a:pt x="108424" y="85025"/>
                  </a:lnTo>
                  <a:lnTo>
                    <a:pt x="108521" y="84940"/>
                  </a:lnTo>
                  <a:lnTo>
                    <a:pt x="108594" y="84867"/>
                  </a:lnTo>
                  <a:lnTo>
                    <a:pt x="108655" y="84782"/>
                  </a:lnTo>
                  <a:lnTo>
                    <a:pt x="108740" y="84648"/>
                  </a:lnTo>
                  <a:lnTo>
                    <a:pt x="108777" y="84599"/>
                  </a:lnTo>
                  <a:lnTo>
                    <a:pt x="108801" y="84453"/>
                  </a:lnTo>
                  <a:lnTo>
                    <a:pt x="108874" y="84052"/>
                  </a:lnTo>
                  <a:lnTo>
                    <a:pt x="108959" y="83468"/>
                  </a:lnTo>
                  <a:lnTo>
                    <a:pt x="108996" y="83128"/>
                  </a:lnTo>
                  <a:lnTo>
                    <a:pt x="109032" y="82775"/>
                  </a:lnTo>
                  <a:lnTo>
                    <a:pt x="109069" y="82435"/>
                  </a:lnTo>
                  <a:lnTo>
                    <a:pt x="109093" y="82289"/>
                  </a:lnTo>
                  <a:lnTo>
                    <a:pt x="109129" y="82143"/>
                  </a:lnTo>
                  <a:lnTo>
                    <a:pt x="109166" y="82009"/>
                  </a:lnTo>
                  <a:lnTo>
                    <a:pt x="109214" y="81887"/>
                  </a:lnTo>
                  <a:lnTo>
                    <a:pt x="109263" y="81778"/>
                  </a:lnTo>
                  <a:lnTo>
                    <a:pt x="109336" y="81668"/>
                  </a:lnTo>
                  <a:lnTo>
                    <a:pt x="109409" y="81571"/>
                  </a:lnTo>
                  <a:lnTo>
                    <a:pt x="109482" y="81474"/>
                  </a:lnTo>
                  <a:lnTo>
                    <a:pt x="109579" y="81376"/>
                  </a:lnTo>
                  <a:lnTo>
                    <a:pt x="109689" y="81291"/>
                  </a:lnTo>
                  <a:lnTo>
                    <a:pt x="109798" y="81206"/>
                  </a:lnTo>
                  <a:lnTo>
                    <a:pt x="109932" y="81121"/>
                  </a:lnTo>
                  <a:lnTo>
                    <a:pt x="110224" y="80951"/>
                  </a:lnTo>
                  <a:lnTo>
                    <a:pt x="110370" y="80853"/>
                  </a:lnTo>
                  <a:lnTo>
                    <a:pt x="110467" y="80768"/>
                  </a:lnTo>
                  <a:lnTo>
                    <a:pt x="110528" y="80671"/>
                  </a:lnTo>
                  <a:lnTo>
                    <a:pt x="110564" y="80574"/>
                  </a:lnTo>
                  <a:lnTo>
                    <a:pt x="110577" y="80476"/>
                  </a:lnTo>
                  <a:lnTo>
                    <a:pt x="110564" y="80391"/>
                  </a:lnTo>
                  <a:lnTo>
                    <a:pt x="110552" y="80294"/>
                  </a:lnTo>
                  <a:lnTo>
                    <a:pt x="110528" y="80197"/>
                  </a:lnTo>
                  <a:lnTo>
                    <a:pt x="110504" y="80112"/>
                  </a:lnTo>
                  <a:lnTo>
                    <a:pt x="110491" y="80014"/>
                  </a:lnTo>
                  <a:lnTo>
                    <a:pt x="110479" y="79929"/>
                  </a:lnTo>
                  <a:lnTo>
                    <a:pt x="110504" y="79856"/>
                  </a:lnTo>
                  <a:lnTo>
                    <a:pt x="110540" y="79771"/>
                  </a:lnTo>
                  <a:lnTo>
                    <a:pt x="110613" y="79698"/>
                  </a:lnTo>
                  <a:lnTo>
                    <a:pt x="110723" y="79637"/>
                  </a:lnTo>
                  <a:lnTo>
                    <a:pt x="110881" y="79576"/>
                  </a:lnTo>
                  <a:lnTo>
                    <a:pt x="111087" y="79516"/>
                  </a:lnTo>
                  <a:lnTo>
                    <a:pt x="111318" y="79479"/>
                  </a:lnTo>
                  <a:lnTo>
                    <a:pt x="111562" y="79443"/>
                  </a:lnTo>
                  <a:lnTo>
                    <a:pt x="111841" y="79406"/>
                  </a:lnTo>
                  <a:lnTo>
                    <a:pt x="112133" y="79394"/>
                  </a:lnTo>
                  <a:lnTo>
                    <a:pt x="112437" y="79382"/>
                  </a:lnTo>
                  <a:lnTo>
                    <a:pt x="113045" y="79382"/>
                  </a:lnTo>
                  <a:lnTo>
                    <a:pt x="113629" y="79406"/>
                  </a:lnTo>
                  <a:lnTo>
                    <a:pt x="113909" y="79431"/>
                  </a:lnTo>
                  <a:lnTo>
                    <a:pt x="114164" y="79455"/>
                  </a:lnTo>
                  <a:lnTo>
                    <a:pt x="114395" y="79491"/>
                  </a:lnTo>
                  <a:lnTo>
                    <a:pt x="114602" y="79528"/>
                  </a:lnTo>
                  <a:lnTo>
                    <a:pt x="114772" y="79576"/>
                  </a:lnTo>
                  <a:lnTo>
                    <a:pt x="114894" y="79625"/>
                  </a:lnTo>
                  <a:lnTo>
                    <a:pt x="115101" y="79710"/>
                  </a:lnTo>
                  <a:lnTo>
                    <a:pt x="115295" y="79771"/>
                  </a:lnTo>
                  <a:lnTo>
                    <a:pt x="115466" y="79808"/>
                  </a:lnTo>
                  <a:lnTo>
                    <a:pt x="115612" y="79832"/>
                  </a:lnTo>
                  <a:lnTo>
                    <a:pt x="115721" y="79844"/>
                  </a:lnTo>
                  <a:lnTo>
                    <a:pt x="115818" y="79856"/>
                  </a:lnTo>
                  <a:lnTo>
                    <a:pt x="115891" y="79856"/>
                  </a:lnTo>
                  <a:lnTo>
                    <a:pt x="115964" y="79808"/>
                  </a:lnTo>
                  <a:lnTo>
                    <a:pt x="116049" y="79747"/>
                  </a:lnTo>
                  <a:lnTo>
                    <a:pt x="116183" y="79686"/>
                  </a:lnTo>
                  <a:lnTo>
                    <a:pt x="116341" y="79613"/>
                  </a:lnTo>
                  <a:lnTo>
                    <a:pt x="116524" y="79540"/>
                  </a:lnTo>
                  <a:lnTo>
                    <a:pt x="116743" y="79479"/>
                  </a:lnTo>
                  <a:lnTo>
                    <a:pt x="116998" y="79443"/>
                  </a:lnTo>
                  <a:lnTo>
                    <a:pt x="117497" y="79358"/>
                  </a:lnTo>
                  <a:lnTo>
                    <a:pt x="117728" y="79333"/>
                  </a:lnTo>
                  <a:lnTo>
                    <a:pt x="117947" y="79321"/>
                  </a:lnTo>
                  <a:lnTo>
                    <a:pt x="118153" y="79333"/>
                  </a:lnTo>
                  <a:lnTo>
                    <a:pt x="118251" y="79345"/>
                  </a:lnTo>
                  <a:lnTo>
                    <a:pt x="118336" y="79370"/>
                  </a:lnTo>
                  <a:lnTo>
                    <a:pt x="118421" y="79394"/>
                  </a:lnTo>
                  <a:lnTo>
                    <a:pt x="118506" y="79443"/>
                  </a:lnTo>
                  <a:lnTo>
                    <a:pt x="118579" y="79491"/>
                  </a:lnTo>
                  <a:lnTo>
                    <a:pt x="118652" y="79552"/>
                  </a:lnTo>
                  <a:lnTo>
                    <a:pt x="118944" y="79832"/>
                  </a:lnTo>
                  <a:lnTo>
                    <a:pt x="119260" y="80124"/>
                  </a:lnTo>
                  <a:lnTo>
                    <a:pt x="119418" y="80245"/>
                  </a:lnTo>
                  <a:lnTo>
                    <a:pt x="119564" y="80355"/>
                  </a:lnTo>
                  <a:lnTo>
                    <a:pt x="119698" y="80428"/>
                  </a:lnTo>
                  <a:lnTo>
                    <a:pt x="119759" y="80452"/>
                  </a:lnTo>
                  <a:lnTo>
                    <a:pt x="119807" y="80464"/>
                  </a:lnTo>
                  <a:lnTo>
                    <a:pt x="119917" y="80464"/>
                  </a:lnTo>
                  <a:lnTo>
                    <a:pt x="120160" y="80440"/>
                  </a:lnTo>
                  <a:lnTo>
                    <a:pt x="120926" y="80331"/>
                  </a:lnTo>
                  <a:lnTo>
                    <a:pt x="121960" y="80172"/>
                  </a:lnTo>
                  <a:lnTo>
                    <a:pt x="123128" y="79990"/>
                  </a:lnTo>
                  <a:lnTo>
                    <a:pt x="125170" y="79657"/>
                  </a:lnTo>
                  <a:lnTo>
                    <a:pt x="125170" y="79657"/>
                  </a:lnTo>
                  <a:lnTo>
                    <a:pt x="124320" y="79783"/>
                  </a:lnTo>
                  <a:lnTo>
                    <a:pt x="123176" y="79953"/>
                  </a:lnTo>
                  <a:lnTo>
                    <a:pt x="122009" y="80099"/>
                  </a:lnTo>
                  <a:lnTo>
                    <a:pt x="121449" y="80148"/>
                  </a:lnTo>
                  <a:lnTo>
                    <a:pt x="120939" y="80197"/>
                  </a:lnTo>
                  <a:lnTo>
                    <a:pt x="120489" y="80221"/>
                  </a:lnTo>
                  <a:lnTo>
                    <a:pt x="120124" y="80221"/>
                  </a:lnTo>
                  <a:lnTo>
                    <a:pt x="119966" y="80209"/>
                  </a:lnTo>
                  <a:lnTo>
                    <a:pt x="119844" y="80197"/>
                  </a:lnTo>
                  <a:lnTo>
                    <a:pt x="119747" y="80172"/>
                  </a:lnTo>
                  <a:lnTo>
                    <a:pt x="119674" y="80136"/>
                  </a:lnTo>
                  <a:lnTo>
                    <a:pt x="119467" y="79990"/>
                  </a:lnTo>
                  <a:lnTo>
                    <a:pt x="119272" y="79832"/>
                  </a:lnTo>
                  <a:lnTo>
                    <a:pt x="118895" y="79516"/>
                  </a:lnTo>
                  <a:lnTo>
                    <a:pt x="118725" y="79370"/>
                  </a:lnTo>
                  <a:lnTo>
                    <a:pt x="118543" y="79260"/>
                  </a:lnTo>
                  <a:lnTo>
                    <a:pt x="118360" y="79163"/>
                  </a:lnTo>
                  <a:lnTo>
                    <a:pt x="118275" y="79126"/>
                  </a:lnTo>
                  <a:lnTo>
                    <a:pt x="118190" y="79102"/>
                  </a:lnTo>
                  <a:lnTo>
                    <a:pt x="117995" y="79078"/>
                  </a:lnTo>
                  <a:lnTo>
                    <a:pt x="117764" y="79078"/>
                  </a:lnTo>
                  <a:lnTo>
                    <a:pt x="117521" y="79090"/>
                  </a:lnTo>
                  <a:lnTo>
                    <a:pt x="117253" y="79114"/>
                  </a:lnTo>
                  <a:lnTo>
                    <a:pt x="116743" y="79187"/>
                  </a:lnTo>
                  <a:lnTo>
                    <a:pt x="116281" y="79236"/>
                  </a:lnTo>
                  <a:lnTo>
                    <a:pt x="116098" y="79248"/>
                  </a:lnTo>
                  <a:lnTo>
                    <a:pt x="115952" y="79248"/>
                  </a:lnTo>
                  <a:lnTo>
                    <a:pt x="115831" y="79236"/>
                  </a:lnTo>
                  <a:lnTo>
                    <a:pt x="115758" y="79199"/>
                  </a:lnTo>
                  <a:lnTo>
                    <a:pt x="115697" y="79151"/>
                  </a:lnTo>
                  <a:lnTo>
                    <a:pt x="115660" y="79090"/>
                  </a:lnTo>
                  <a:lnTo>
                    <a:pt x="115660" y="79029"/>
                  </a:lnTo>
                  <a:lnTo>
                    <a:pt x="115672" y="78956"/>
                  </a:lnTo>
                  <a:lnTo>
                    <a:pt x="115697" y="78895"/>
                  </a:lnTo>
                  <a:lnTo>
                    <a:pt x="115733" y="78835"/>
                  </a:lnTo>
                  <a:lnTo>
                    <a:pt x="115806" y="78786"/>
                  </a:lnTo>
                  <a:lnTo>
                    <a:pt x="115904" y="78737"/>
                  </a:lnTo>
                  <a:lnTo>
                    <a:pt x="116208" y="78628"/>
                  </a:lnTo>
                  <a:lnTo>
                    <a:pt x="116694" y="78445"/>
                  </a:lnTo>
                  <a:lnTo>
                    <a:pt x="116962" y="78336"/>
                  </a:lnTo>
                  <a:lnTo>
                    <a:pt x="117193" y="78239"/>
                  </a:lnTo>
                  <a:lnTo>
                    <a:pt x="117570" y="78044"/>
                  </a:lnTo>
                  <a:lnTo>
                    <a:pt x="117776" y="77947"/>
                  </a:lnTo>
                  <a:lnTo>
                    <a:pt x="118008" y="77837"/>
                  </a:lnTo>
                  <a:lnTo>
                    <a:pt x="118287" y="77728"/>
                  </a:lnTo>
                  <a:lnTo>
                    <a:pt x="118628" y="77606"/>
                  </a:lnTo>
                  <a:lnTo>
                    <a:pt x="119053" y="77460"/>
                  </a:lnTo>
                  <a:lnTo>
                    <a:pt x="119540" y="77278"/>
                  </a:lnTo>
                  <a:lnTo>
                    <a:pt x="120561" y="76840"/>
                  </a:lnTo>
                  <a:lnTo>
                    <a:pt x="121060" y="76621"/>
                  </a:lnTo>
                  <a:lnTo>
                    <a:pt x="121510" y="76427"/>
                  </a:lnTo>
                  <a:lnTo>
                    <a:pt x="121911" y="76281"/>
                  </a:lnTo>
                  <a:lnTo>
                    <a:pt x="122070" y="76220"/>
                  </a:lnTo>
                  <a:lnTo>
                    <a:pt x="122216" y="76183"/>
                  </a:lnTo>
                  <a:lnTo>
                    <a:pt x="122434" y="76135"/>
                  </a:lnTo>
                  <a:lnTo>
                    <a:pt x="122605" y="76098"/>
                  </a:lnTo>
                  <a:lnTo>
                    <a:pt x="122726" y="76074"/>
                  </a:lnTo>
                  <a:lnTo>
                    <a:pt x="122824" y="76050"/>
                  </a:lnTo>
                  <a:lnTo>
                    <a:pt x="122909" y="76013"/>
                  </a:lnTo>
                  <a:lnTo>
                    <a:pt x="122982" y="75952"/>
                  </a:lnTo>
                  <a:lnTo>
                    <a:pt x="123079" y="75855"/>
                  </a:lnTo>
                  <a:lnTo>
                    <a:pt x="123213" y="75721"/>
                  </a:lnTo>
                  <a:lnTo>
                    <a:pt x="123347" y="75575"/>
                  </a:lnTo>
                  <a:lnTo>
                    <a:pt x="123480" y="75454"/>
                  </a:lnTo>
                  <a:lnTo>
                    <a:pt x="123602" y="75356"/>
                  </a:lnTo>
                  <a:lnTo>
                    <a:pt x="123736" y="75271"/>
                  </a:lnTo>
                  <a:lnTo>
                    <a:pt x="123870" y="75210"/>
                  </a:lnTo>
                  <a:lnTo>
                    <a:pt x="124015" y="75162"/>
                  </a:lnTo>
                  <a:lnTo>
                    <a:pt x="124174" y="75113"/>
                  </a:lnTo>
                  <a:lnTo>
                    <a:pt x="124368" y="75077"/>
                  </a:lnTo>
                  <a:lnTo>
                    <a:pt x="124587" y="75052"/>
                  </a:lnTo>
                  <a:lnTo>
                    <a:pt x="124818" y="75040"/>
                  </a:lnTo>
                  <a:lnTo>
                    <a:pt x="125280" y="75028"/>
                  </a:lnTo>
                  <a:lnTo>
                    <a:pt x="125657" y="75040"/>
                  </a:lnTo>
                  <a:lnTo>
                    <a:pt x="125803" y="75052"/>
                  </a:lnTo>
                  <a:lnTo>
                    <a:pt x="125779" y="74991"/>
                  </a:lnTo>
                  <a:lnTo>
                    <a:pt x="125779" y="74918"/>
                  </a:lnTo>
                  <a:lnTo>
                    <a:pt x="125791" y="74821"/>
                  </a:lnTo>
                  <a:lnTo>
                    <a:pt x="125803" y="74760"/>
                  </a:lnTo>
                  <a:lnTo>
                    <a:pt x="125828" y="74700"/>
                  </a:lnTo>
                  <a:lnTo>
                    <a:pt x="125864" y="74627"/>
                  </a:lnTo>
                  <a:lnTo>
                    <a:pt x="125913" y="74554"/>
                  </a:lnTo>
                  <a:lnTo>
                    <a:pt x="125986" y="74481"/>
                  </a:lnTo>
                  <a:lnTo>
                    <a:pt x="126059" y="74408"/>
                  </a:lnTo>
                  <a:lnTo>
                    <a:pt x="126156" y="74323"/>
                  </a:lnTo>
                  <a:lnTo>
                    <a:pt x="126265" y="74237"/>
                  </a:lnTo>
                  <a:lnTo>
                    <a:pt x="126496" y="74067"/>
                  </a:lnTo>
                  <a:lnTo>
                    <a:pt x="126728" y="73873"/>
                  </a:lnTo>
                  <a:lnTo>
                    <a:pt x="127153" y="73508"/>
                  </a:lnTo>
                  <a:lnTo>
                    <a:pt x="127469" y="73228"/>
                  </a:lnTo>
                  <a:lnTo>
                    <a:pt x="127591" y="73118"/>
                  </a:lnTo>
                  <a:lnTo>
                    <a:pt x="127591" y="73033"/>
                  </a:lnTo>
                  <a:lnTo>
                    <a:pt x="127579" y="72778"/>
                  </a:lnTo>
                  <a:lnTo>
                    <a:pt x="127567" y="72583"/>
                  </a:lnTo>
                  <a:lnTo>
                    <a:pt x="127530" y="72328"/>
                  </a:lnTo>
                  <a:lnTo>
                    <a:pt x="127482" y="72024"/>
                  </a:lnTo>
                  <a:lnTo>
                    <a:pt x="127421" y="71647"/>
                  </a:lnTo>
                  <a:lnTo>
                    <a:pt x="127360" y="71270"/>
                  </a:lnTo>
                  <a:lnTo>
                    <a:pt x="127311" y="70917"/>
                  </a:lnTo>
                  <a:lnTo>
                    <a:pt x="127263" y="70589"/>
                  </a:lnTo>
                  <a:lnTo>
                    <a:pt x="127238" y="70297"/>
                  </a:lnTo>
                  <a:lnTo>
                    <a:pt x="127226" y="70054"/>
                  </a:lnTo>
                  <a:lnTo>
                    <a:pt x="127226" y="69847"/>
                  </a:lnTo>
                  <a:lnTo>
                    <a:pt x="127238" y="69701"/>
                  </a:lnTo>
                  <a:lnTo>
                    <a:pt x="127251" y="69604"/>
                  </a:lnTo>
                  <a:lnTo>
                    <a:pt x="127275" y="69555"/>
                  </a:lnTo>
                  <a:lnTo>
                    <a:pt x="127263" y="69531"/>
                  </a:lnTo>
                  <a:lnTo>
                    <a:pt x="127251" y="69506"/>
                  </a:lnTo>
                  <a:lnTo>
                    <a:pt x="127214" y="69494"/>
                  </a:lnTo>
                  <a:lnTo>
                    <a:pt x="127019" y="69494"/>
                  </a:lnTo>
                  <a:lnTo>
                    <a:pt x="126946" y="69482"/>
                  </a:lnTo>
                  <a:lnTo>
                    <a:pt x="126910" y="69458"/>
                  </a:lnTo>
                  <a:lnTo>
                    <a:pt x="126874" y="69421"/>
                  </a:lnTo>
                  <a:lnTo>
                    <a:pt x="126849" y="69373"/>
                  </a:lnTo>
                  <a:lnTo>
                    <a:pt x="126837" y="69324"/>
                  </a:lnTo>
                  <a:lnTo>
                    <a:pt x="126837" y="69251"/>
                  </a:lnTo>
                  <a:lnTo>
                    <a:pt x="126837" y="69178"/>
                  </a:lnTo>
                  <a:lnTo>
                    <a:pt x="126861" y="69008"/>
                  </a:lnTo>
                  <a:lnTo>
                    <a:pt x="126910" y="68813"/>
                  </a:lnTo>
                  <a:lnTo>
                    <a:pt x="126983" y="68606"/>
                  </a:lnTo>
                  <a:lnTo>
                    <a:pt x="127080" y="68400"/>
                  </a:lnTo>
                  <a:lnTo>
                    <a:pt x="127202" y="68193"/>
                  </a:lnTo>
                  <a:lnTo>
                    <a:pt x="127251" y="68096"/>
                  </a:lnTo>
                  <a:lnTo>
                    <a:pt x="127299" y="67986"/>
                  </a:lnTo>
                  <a:lnTo>
                    <a:pt x="127323" y="67877"/>
                  </a:lnTo>
                  <a:lnTo>
                    <a:pt x="127336" y="67767"/>
                  </a:lnTo>
                  <a:lnTo>
                    <a:pt x="127348" y="67658"/>
                  </a:lnTo>
                  <a:lnTo>
                    <a:pt x="127348" y="67536"/>
                  </a:lnTo>
                  <a:lnTo>
                    <a:pt x="127323" y="67329"/>
                  </a:lnTo>
                  <a:lnTo>
                    <a:pt x="127287" y="67135"/>
                  </a:lnTo>
                  <a:lnTo>
                    <a:pt x="127251" y="66977"/>
                  </a:lnTo>
                  <a:lnTo>
                    <a:pt x="127202" y="66831"/>
                  </a:lnTo>
                  <a:lnTo>
                    <a:pt x="127165" y="67038"/>
                  </a:lnTo>
                  <a:lnTo>
                    <a:pt x="127044" y="67524"/>
                  </a:lnTo>
                  <a:lnTo>
                    <a:pt x="126971" y="67816"/>
                  </a:lnTo>
                  <a:lnTo>
                    <a:pt x="126886" y="68096"/>
                  </a:lnTo>
                  <a:lnTo>
                    <a:pt x="126776" y="68351"/>
                  </a:lnTo>
                  <a:lnTo>
                    <a:pt x="126728" y="68460"/>
                  </a:lnTo>
                  <a:lnTo>
                    <a:pt x="126667" y="68546"/>
                  </a:lnTo>
                  <a:lnTo>
                    <a:pt x="126436" y="68898"/>
                  </a:lnTo>
                  <a:lnTo>
                    <a:pt x="126326" y="69081"/>
                  </a:lnTo>
                  <a:lnTo>
                    <a:pt x="126229" y="69251"/>
                  </a:lnTo>
                  <a:lnTo>
                    <a:pt x="126168" y="69421"/>
                  </a:lnTo>
                  <a:lnTo>
                    <a:pt x="126144" y="69506"/>
                  </a:lnTo>
                  <a:lnTo>
                    <a:pt x="126132" y="69579"/>
                  </a:lnTo>
                  <a:lnTo>
                    <a:pt x="126132" y="69652"/>
                  </a:lnTo>
                  <a:lnTo>
                    <a:pt x="126132" y="69725"/>
                  </a:lnTo>
                  <a:lnTo>
                    <a:pt x="126156" y="69786"/>
                  </a:lnTo>
                  <a:lnTo>
                    <a:pt x="126192" y="69847"/>
                  </a:lnTo>
                  <a:lnTo>
                    <a:pt x="126229" y="69908"/>
                  </a:lnTo>
                  <a:lnTo>
                    <a:pt x="126278" y="70005"/>
                  </a:lnTo>
                  <a:lnTo>
                    <a:pt x="126375" y="70285"/>
                  </a:lnTo>
                  <a:lnTo>
                    <a:pt x="126472" y="70625"/>
                  </a:lnTo>
                  <a:lnTo>
                    <a:pt x="126569" y="71014"/>
                  </a:lnTo>
                  <a:lnTo>
                    <a:pt x="126655" y="71404"/>
                  </a:lnTo>
                  <a:lnTo>
                    <a:pt x="126715" y="71781"/>
                  </a:lnTo>
                  <a:lnTo>
                    <a:pt x="126752" y="72085"/>
                  </a:lnTo>
                  <a:lnTo>
                    <a:pt x="126764" y="72206"/>
                  </a:lnTo>
                  <a:lnTo>
                    <a:pt x="126752" y="72304"/>
                  </a:lnTo>
                  <a:lnTo>
                    <a:pt x="126728" y="72462"/>
                  </a:lnTo>
                  <a:lnTo>
                    <a:pt x="126679" y="72656"/>
                  </a:lnTo>
                  <a:lnTo>
                    <a:pt x="126594" y="72839"/>
                  </a:lnTo>
                  <a:lnTo>
                    <a:pt x="126509" y="73033"/>
                  </a:lnTo>
                  <a:lnTo>
                    <a:pt x="126424" y="73204"/>
                  </a:lnTo>
                  <a:lnTo>
                    <a:pt x="126326" y="73362"/>
                  </a:lnTo>
                  <a:lnTo>
                    <a:pt x="126241" y="73471"/>
                  </a:lnTo>
                  <a:lnTo>
                    <a:pt x="126168" y="73544"/>
                  </a:lnTo>
                  <a:lnTo>
                    <a:pt x="126071" y="73593"/>
                  </a:lnTo>
                  <a:lnTo>
                    <a:pt x="125925" y="73666"/>
                  </a:lnTo>
                  <a:lnTo>
                    <a:pt x="125536" y="73836"/>
                  </a:lnTo>
                  <a:lnTo>
                    <a:pt x="125329" y="73946"/>
                  </a:lnTo>
                  <a:lnTo>
                    <a:pt x="125110" y="74055"/>
                  </a:lnTo>
                  <a:lnTo>
                    <a:pt x="124928" y="74164"/>
                  </a:lnTo>
                  <a:lnTo>
                    <a:pt x="124769" y="74274"/>
                  </a:lnTo>
                  <a:lnTo>
                    <a:pt x="124697" y="74335"/>
                  </a:lnTo>
                  <a:lnTo>
                    <a:pt x="124611" y="74383"/>
                  </a:lnTo>
                  <a:lnTo>
                    <a:pt x="124502" y="74444"/>
                  </a:lnTo>
                  <a:lnTo>
                    <a:pt x="124392" y="74493"/>
                  </a:lnTo>
                  <a:lnTo>
                    <a:pt x="124137" y="74578"/>
                  </a:lnTo>
                  <a:lnTo>
                    <a:pt x="123882" y="74651"/>
                  </a:lnTo>
                  <a:lnTo>
                    <a:pt x="123651" y="74712"/>
                  </a:lnTo>
                  <a:lnTo>
                    <a:pt x="123456" y="74748"/>
                  </a:lnTo>
                  <a:lnTo>
                    <a:pt x="123261" y="74785"/>
                  </a:lnTo>
                  <a:lnTo>
                    <a:pt x="121826" y="75271"/>
                  </a:lnTo>
                  <a:lnTo>
                    <a:pt x="120659" y="75685"/>
                  </a:lnTo>
                  <a:lnTo>
                    <a:pt x="120160" y="75867"/>
                  </a:lnTo>
                  <a:lnTo>
                    <a:pt x="119771" y="76013"/>
                  </a:lnTo>
                  <a:lnTo>
                    <a:pt x="119589" y="76086"/>
                  </a:lnTo>
                  <a:lnTo>
                    <a:pt x="119357" y="76171"/>
                  </a:lnTo>
                  <a:lnTo>
                    <a:pt x="118774" y="76341"/>
                  </a:lnTo>
                  <a:lnTo>
                    <a:pt x="118080" y="76548"/>
                  </a:lnTo>
                  <a:lnTo>
                    <a:pt x="117326" y="76755"/>
                  </a:lnTo>
                  <a:lnTo>
                    <a:pt x="115843" y="77156"/>
                  </a:lnTo>
                  <a:lnTo>
                    <a:pt x="115222" y="77327"/>
                  </a:lnTo>
                  <a:lnTo>
                    <a:pt x="114772" y="77460"/>
                  </a:lnTo>
                  <a:lnTo>
                    <a:pt x="114590" y="77521"/>
                  </a:lnTo>
                  <a:lnTo>
                    <a:pt x="114395" y="77594"/>
                  </a:lnTo>
                  <a:lnTo>
                    <a:pt x="114006" y="77752"/>
                  </a:lnTo>
                  <a:lnTo>
                    <a:pt x="113228" y="78105"/>
                  </a:lnTo>
                  <a:lnTo>
                    <a:pt x="112875" y="78263"/>
                  </a:lnTo>
                  <a:lnTo>
                    <a:pt x="112571" y="78372"/>
                  </a:lnTo>
                  <a:lnTo>
                    <a:pt x="112437" y="78409"/>
                  </a:lnTo>
                  <a:lnTo>
                    <a:pt x="112316" y="78433"/>
                  </a:lnTo>
                  <a:lnTo>
                    <a:pt x="112218" y="78445"/>
                  </a:lnTo>
                  <a:lnTo>
                    <a:pt x="112133" y="78421"/>
                  </a:lnTo>
                  <a:lnTo>
                    <a:pt x="112036" y="78397"/>
                  </a:lnTo>
                  <a:lnTo>
                    <a:pt x="111878" y="78385"/>
                  </a:lnTo>
                  <a:lnTo>
                    <a:pt x="111416" y="78360"/>
                  </a:lnTo>
                  <a:lnTo>
                    <a:pt x="110796" y="78360"/>
                  </a:lnTo>
                  <a:lnTo>
                    <a:pt x="110078" y="78372"/>
                  </a:lnTo>
                  <a:lnTo>
                    <a:pt x="109324" y="78397"/>
                  </a:lnTo>
                  <a:lnTo>
                    <a:pt x="108582" y="78445"/>
                  </a:lnTo>
                  <a:lnTo>
                    <a:pt x="108229" y="78482"/>
                  </a:lnTo>
                  <a:lnTo>
                    <a:pt x="107913" y="78518"/>
                  </a:lnTo>
                  <a:lnTo>
                    <a:pt x="107621" y="78555"/>
                  </a:lnTo>
                  <a:lnTo>
                    <a:pt x="107378" y="78604"/>
                  </a:lnTo>
                  <a:lnTo>
                    <a:pt x="106624" y="78774"/>
                  </a:lnTo>
                  <a:lnTo>
                    <a:pt x="106113" y="78871"/>
                  </a:lnTo>
                  <a:lnTo>
                    <a:pt x="105906" y="78908"/>
                  </a:lnTo>
                  <a:lnTo>
                    <a:pt x="105736" y="78920"/>
                  </a:lnTo>
                  <a:lnTo>
                    <a:pt x="105578" y="78920"/>
                  </a:lnTo>
                  <a:lnTo>
                    <a:pt x="105408" y="78908"/>
                  </a:lnTo>
                  <a:lnTo>
                    <a:pt x="105213" y="78883"/>
                  </a:lnTo>
                  <a:lnTo>
                    <a:pt x="104982" y="78871"/>
                  </a:lnTo>
                  <a:lnTo>
                    <a:pt x="104739" y="78871"/>
                  </a:lnTo>
                  <a:lnTo>
                    <a:pt x="104496" y="78847"/>
                  </a:lnTo>
                  <a:lnTo>
                    <a:pt x="104277" y="78822"/>
                  </a:lnTo>
                  <a:lnTo>
                    <a:pt x="104179" y="78798"/>
                  </a:lnTo>
                  <a:lnTo>
                    <a:pt x="104094" y="78774"/>
                  </a:lnTo>
                  <a:lnTo>
                    <a:pt x="104021" y="78749"/>
                  </a:lnTo>
                  <a:lnTo>
                    <a:pt x="103961" y="78713"/>
                  </a:lnTo>
                  <a:lnTo>
                    <a:pt x="103924" y="78664"/>
                  </a:lnTo>
                  <a:lnTo>
                    <a:pt x="103900" y="78604"/>
                  </a:lnTo>
                  <a:lnTo>
                    <a:pt x="103900" y="78543"/>
                  </a:lnTo>
                  <a:lnTo>
                    <a:pt x="103900" y="78482"/>
                  </a:lnTo>
                  <a:lnTo>
                    <a:pt x="103912" y="78421"/>
                  </a:lnTo>
                  <a:lnTo>
                    <a:pt x="103936" y="78360"/>
                  </a:lnTo>
                  <a:lnTo>
                    <a:pt x="103961" y="78299"/>
                  </a:lnTo>
                  <a:lnTo>
                    <a:pt x="103997" y="78251"/>
                  </a:lnTo>
                  <a:lnTo>
                    <a:pt x="104107" y="78129"/>
                  </a:lnTo>
                  <a:lnTo>
                    <a:pt x="104228" y="78032"/>
                  </a:lnTo>
                  <a:lnTo>
                    <a:pt x="104386" y="77947"/>
                  </a:lnTo>
                  <a:lnTo>
                    <a:pt x="104471" y="77910"/>
                  </a:lnTo>
                  <a:lnTo>
                    <a:pt x="104569" y="77886"/>
                  </a:lnTo>
                  <a:lnTo>
                    <a:pt x="104666" y="77862"/>
                  </a:lnTo>
                  <a:lnTo>
                    <a:pt x="104763" y="77849"/>
                  </a:lnTo>
                  <a:lnTo>
                    <a:pt x="104970" y="77837"/>
                  </a:lnTo>
                  <a:lnTo>
                    <a:pt x="105177" y="77837"/>
                  </a:lnTo>
                  <a:lnTo>
                    <a:pt x="105554" y="77849"/>
                  </a:lnTo>
                  <a:lnTo>
                    <a:pt x="105724" y="77837"/>
                  </a:lnTo>
                  <a:lnTo>
                    <a:pt x="105870" y="77825"/>
                  </a:lnTo>
                  <a:lnTo>
                    <a:pt x="105943" y="77801"/>
                  </a:lnTo>
                  <a:lnTo>
                    <a:pt x="105992" y="77777"/>
                  </a:lnTo>
                  <a:lnTo>
                    <a:pt x="106040" y="77752"/>
                  </a:lnTo>
                  <a:lnTo>
                    <a:pt x="106089" y="77716"/>
                  </a:lnTo>
                  <a:lnTo>
                    <a:pt x="106138" y="77667"/>
                  </a:lnTo>
                  <a:lnTo>
                    <a:pt x="106198" y="77631"/>
                  </a:lnTo>
                  <a:lnTo>
                    <a:pt x="106369" y="77570"/>
                  </a:lnTo>
                  <a:lnTo>
                    <a:pt x="106575" y="77509"/>
                  </a:lnTo>
                  <a:lnTo>
                    <a:pt x="106806" y="77448"/>
                  </a:lnTo>
                  <a:lnTo>
                    <a:pt x="107232" y="77351"/>
                  </a:lnTo>
                  <a:lnTo>
                    <a:pt x="107390" y="77302"/>
                  </a:lnTo>
                  <a:lnTo>
                    <a:pt x="107451" y="77278"/>
                  </a:lnTo>
                  <a:lnTo>
                    <a:pt x="107500" y="77241"/>
                  </a:lnTo>
                  <a:lnTo>
                    <a:pt x="107597" y="77168"/>
                  </a:lnTo>
                  <a:lnTo>
                    <a:pt x="107719" y="77071"/>
                  </a:lnTo>
                  <a:lnTo>
                    <a:pt x="107852" y="76925"/>
                  </a:lnTo>
                  <a:lnTo>
                    <a:pt x="107974" y="76767"/>
                  </a:lnTo>
                  <a:lnTo>
                    <a:pt x="108035" y="76682"/>
                  </a:lnTo>
                  <a:lnTo>
                    <a:pt x="108083" y="76585"/>
                  </a:lnTo>
                  <a:lnTo>
                    <a:pt x="108132" y="76475"/>
                  </a:lnTo>
                  <a:lnTo>
                    <a:pt x="108156" y="76366"/>
                  </a:lnTo>
                  <a:lnTo>
                    <a:pt x="108169" y="76256"/>
                  </a:lnTo>
                  <a:lnTo>
                    <a:pt x="108169" y="76147"/>
                  </a:lnTo>
                  <a:lnTo>
                    <a:pt x="108156" y="76025"/>
                  </a:lnTo>
                  <a:lnTo>
                    <a:pt x="108108" y="75904"/>
                  </a:lnTo>
                  <a:lnTo>
                    <a:pt x="108059" y="75770"/>
                  </a:lnTo>
                  <a:lnTo>
                    <a:pt x="108023" y="75624"/>
                  </a:lnTo>
                  <a:lnTo>
                    <a:pt x="107998" y="75454"/>
                  </a:lnTo>
                  <a:lnTo>
                    <a:pt x="107974" y="75283"/>
                  </a:lnTo>
                  <a:lnTo>
                    <a:pt x="107937" y="74918"/>
                  </a:lnTo>
                  <a:lnTo>
                    <a:pt x="107937" y="74541"/>
                  </a:lnTo>
                  <a:lnTo>
                    <a:pt x="107937" y="74189"/>
                  </a:lnTo>
                  <a:lnTo>
                    <a:pt x="107950" y="73860"/>
                  </a:lnTo>
                  <a:lnTo>
                    <a:pt x="107962" y="73410"/>
                  </a:lnTo>
                  <a:lnTo>
                    <a:pt x="107974" y="73325"/>
                  </a:lnTo>
                  <a:lnTo>
                    <a:pt x="108010" y="73191"/>
                  </a:lnTo>
                  <a:lnTo>
                    <a:pt x="108120" y="72802"/>
                  </a:lnTo>
                  <a:lnTo>
                    <a:pt x="108473" y="71696"/>
                  </a:lnTo>
                  <a:lnTo>
                    <a:pt x="108862" y="70492"/>
                  </a:lnTo>
                  <a:lnTo>
                    <a:pt x="109178" y="69555"/>
                  </a:lnTo>
                  <a:lnTo>
                    <a:pt x="108813" y="70370"/>
                  </a:lnTo>
                  <a:lnTo>
                    <a:pt x="108363" y="71404"/>
                  </a:lnTo>
                  <a:lnTo>
                    <a:pt x="108156" y="71914"/>
                  </a:lnTo>
                  <a:lnTo>
                    <a:pt x="107974" y="72364"/>
                  </a:lnTo>
                  <a:lnTo>
                    <a:pt x="107840" y="72717"/>
                  </a:lnTo>
                  <a:lnTo>
                    <a:pt x="107804" y="72851"/>
                  </a:lnTo>
                  <a:lnTo>
                    <a:pt x="107779" y="72948"/>
                  </a:lnTo>
                  <a:lnTo>
                    <a:pt x="107755" y="73240"/>
                  </a:lnTo>
                  <a:lnTo>
                    <a:pt x="107743" y="73702"/>
                  </a:lnTo>
                  <a:lnTo>
                    <a:pt x="107706" y="74918"/>
                  </a:lnTo>
                  <a:lnTo>
                    <a:pt x="107682" y="75539"/>
                  </a:lnTo>
                  <a:lnTo>
                    <a:pt x="107646" y="76086"/>
                  </a:lnTo>
                  <a:lnTo>
                    <a:pt x="107621" y="76305"/>
                  </a:lnTo>
                  <a:lnTo>
                    <a:pt x="107585" y="76475"/>
                  </a:lnTo>
                  <a:lnTo>
                    <a:pt x="107560" y="76597"/>
                  </a:lnTo>
                  <a:lnTo>
                    <a:pt x="107536" y="76645"/>
                  </a:lnTo>
                  <a:lnTo>
                    <a:pt x="107524" y="76670"/>
                  </a:lnTo>
                  <a:lnTo>
                    <a:pt x="107439" y="76718"/>
                  </a:lnTo>
                  <a:lnTo>
                    <a:pt x="107317" y="76767"/>
                  </a:lnTo>
                  <a:lnTo>
                    <a:pt x="107171" y="76804"/>
                  </a:lnTo>
                  <a:lnTo>
                    <a:pt x="107001" y="76840"/>
                  </a:lnTo>
                  <a:lnTo>
                    <a:pt x="106575" y="76913"/>
                  </a:lnTo>
                  <a:lnTo>
                    <a:pt x="106089" y="76986"/>
                  </a:lnTo>
                  <a:lnTo>
                    <a:pt x="105785" y="77035"/>
                  </a:lnTo>
                  <a:lnTo>
                    <a:pt x="105408" y="77120"/>
                  </a:lnTo>
                  <a:lnTo>
                    <a:pt x="105006" y="77217"/>
                  </a:lnTo>
                  <a:lnTo>
                    <a:pt x="104593" y="77327"/>
                  </a:lnTo>
                  <a:lnTo>
                    <a:pt x="104192" y="77448"/>
                  </a:lnTo>
                  <a:lnTo>
                    <a:pt x="103827" y="77582"/>
                  </a:lnTo>
                  <a:lnTo>
                    <a:pt x="103535" y="77691"/>
                  </a:lnTo>
                  <a:lnTo>
                    <a:pt x="103413" y="77740"/>
                  </a:lnTo>
                  <a:lnTo>
                    <a:pt x="103328" y="77789"/>
                  </a:lnTo>
                  <a:lnTo>
                    <a:pt x="103255" y="77849"/>
                  </a:lnTo>
                  <a:lnTo>
                    <a:pt x="103182" y="77910"/>
                  </a:lnTo>
                  <a:lnTo>
                    <a:pt x="103036" y="78044"/>
                  </a:lnTo>
                  <a:lnTo>
                    <a:pt x="102915" y="78202"/>
                  </a:lnTo>
                  <a:lnTo>
                    <a:pt x="102805" y="78360"/>
                  </a:lnTo>
                  <a:lnTo>
                    <a:pt x="102720" y="78506"/>
                  </a:lnTo>
                  <a:lnTo>
                    <a:pt x="102647" y="78628"/>
                  </a:lnTo>
                  <a:lnTo>
                    <a:pt x="102598" y="78737"/>
                  </a:lnTo>
                  <a:lnTo>
                    <a:pt x="102781" y="79504"/>
                  </a:lnTo>
                  <a:lnTo>
                    <a:pt x="103000" y="80489"/>
                  </a:lnTo>
                  <a:lnTo>
                    <a:pt x="103012" y="80537"/>
                  </a:lnTo>
                  <a:lnTo>
                    <a:pt x="103024" y="80598"/>
                  </a:lnTo>
                  <a:lnTo>
                    <a:pt x="103097" y="80720"/>
                  </a:lnTo>
                  <a:lnTo>
                    <a:pt x="103182" y="80853"/>
                  </a:lnTo>
                  <a:lnTo>
                    <a:pt x="103304" y="80987"/>
                  </a:lnTo>
                  <a:lnTo>
                    <a:pt x="103438" y="81121"/>
                  </a:lnTo>
                  <a:lnTo>
                    <a:pt x="103596" y="81243"/>
                  </a:lnTo>
                  <a:lnTo>
                    <a:pt x="103778" y="81340"/>
                  </a:lnTo>
                  <a:lnTo>
                    <a:pt x="103961" y="81413"/>
                  </a:lnTo>
                  <a:lnTo>
                    <a:pt x="104058" y="81449"/>
                  </a:lnTo>
                  <a:lnTo>
                    <a:pt x="104167" y="81510"/>
                  </a:lnTo>
                  <a:lnTo>
                    <a:pt x="104447" y="81668"/>
                  </a:lnTo>
                  <a:lnTo>
                    <a:pt x="104739" y="81863"/>
                  </a:lnTo>
                  <a:lnTo>
                    <a:pt x="105043" y="82082"/>
                  </a:lnTo>
                  <a:lnTo>
                    <a:pt x="105347" y="82325"/>
                  </a:lnTo>
                  <a:lnTo>
                    <a:pt x="105602" y="82556"/>
                  </a:lnTo>
                  <a:lnTo>
                    <a:pt x="105712" y="82666"/>
                  </a:lnTo>
                  <a:lnTo>
                    <a:pt x="105797" y="82763"/>
                  </a:lnTo>
                  <a:lnTo>
                    <a:pt x="105870" y="82860"/>
                  </a:lnTo>
                  <a:lnTo>
                    <a:pt x="105919" y="82945"/>
                  </a:lnTo>
                  <a:lnTo>
                    <a:pt x="105955" y="83043"/>
                  </a:lnTo>
                  <a:lnTo>
                    <a:pt x="105979" y="83189"/>
                  </a:lnTo>
                  <a:lnTo>
                    <a:pt x="106004" y="83371"/>
                  </a:lnTo>
                  <a:lnTo>
                    <a:pt x="106016" y="83590"/>
                  </a:lnTo>
                  <a:lnTo>
                    <a:pt x="106028" y="84076"/>
                  </a:lnTo>
                  <a:lnTo>
                    <a:pt x="106016" y="84624"/>
                  </a:lnTo>
                  <a:lnTo>
                    <a:pt x="105992" y="84903"/>
                  </a:lnTo>
                  <a:lnTo>
                    <a:pt x="105967" y="85171"/>
                  </a:lnTo>
                  <a:lnTo>
                    <a:pt x="105931" y="85439"/>
                  </a:lnTo>
                  <a:lnTo>
                    <a:pt x="105894" y="85682"/>
                  </a:lnTo>
                  <a:lnTo>
                    <a:pt x="105833" y="85901"/>
                  </a:lnTo>
                  <a:lnTo>
                    <a:pt x="105785" y="86095"/>
                  </a:lnTo>
                  <a:lnTo>
                    <a:pt x="105724" y="86253"/>
                  </a:lnTo>
                  <a:lnTo>
                    <a:pt x="105651" y="86375"/>
                  </a:lnTo>
                  <a:lnTo>
                    <a:pt x="105578" y="86484"/>
                  </a:lnTo>
                  <a:lnTo>
                    <a:pt x="105505" y="86594"/>
                  </a:lnTo>
                  <a:lnTo>
                    <a:pt x="105371" y="86849"/>
                  </a:lnTo>
                  <a:lnTo>
                    <a:pt x="105116" y="87360"/>
                  </a:lnTo>
                  <a:lnTo>
                    <a:pt x="104982" y="87591"/>
                  </a:lnTo>
                  <a:lnTo>
                    <a:pt x="104921" y="87688"/>
                  </a:lnTo>
                  <a:lnTo>
                    <a:pt x="104848" y="87774"/>
                  </a:lnTo>
                  <a:lnTo>
                    <a:pt x="104763" y="87847"/>
                  </a:lnTo>
                  <a:lnTo>
                    <a:pt x="104690" y="87907"/>
                  </a:lnTo>
                  <a:lnTo>
                    <a:pt x="104605" y="87956"/>
                  </a:lnTo>
                  <a:lnTo>
                    <a:pt x="104508" y="87968"/>
                  </a:lnTo>
                  <a:lnTo>
                    <a:pt x="104155" y="88005"/>
                  </a:lnTo>
                  <a:lnTo>
                    <a:pt x="104021" y="88029"/>
                  </a:lnTo>
                  <a:lnTo>
                    <a:pt x="103900" y="88066"/>
                  </a:lnTo>
                  <a:lnTo>
                    <a:pt x="103790" y="88102"/>
                  </a:lnTo>
                  <a:lnTo>
                    <a:pt x="103717" y="88163"/>
                  </a:lnTo>
                  <a:lnTo>
                    <a:pt x="103693" y="88199"/>
                  </a:lnTo>
                  <a:lnTo>
                    <a:pt x="103669" y="88236"/>
                  </a:lnTo>
                  <a:lnTo>
                    <a:pt x="103657" y="88284"/>
                  </a:lnTo>
                  <a:lnTo>
                    <a:pt x="103644" y="88333"/>
                  </a:lnTo>
                  <a:lnTo>
                    <a:pt x="103632" y="88394"/>
                  </a:lnTo>
                  <a:lnTo>
                    <a:pt x="103596" y="88455"/>
                  </a:lnTo>
                  <a:lnTo>
                    <a:pt x="103547" y="88515"/>
                  </a:lnTo>
                  <a:lnTo>
                    <a:pt x="103498" y="88564"/>
                  </a:lnTo>
                  <a:lnTo>
                    <a:pt x="103425" y="88625"/>
                  </a:lnTo>
                  <a:lnTo>
                    <a:pt x="103352" y="88686"/>
                  </a:lnTo>
                  <a:lnTo>
                    <a:pt x="103170" y="88783"/>
                  </a:lnTo>
                  <a:lnTo>
                    <a:pt x="102975" y="88856"/>
                  </a:lnTo>
                  <a:lnTo>
                    <a:pt x="102878" y="88893"/>
                  </a:lnTo>
                  <a:lnTo>
                    <a:pt x="102781" y="88917"/>
                  </a:lnTo>
                  <a:lnTo>
                    <a:pt x="102671" y="88929"/>
                  </a:lnTo>
                  <a:lnTo>
                    <a:pt x="102574" y="88929"/>
                  </a:lnTo>
                  <a:lnTo>
                    <a:pt x="102477" y="88917"/>
                  </a:lnTo>
                  <a:lnTo>
                    <a:pt x="102392" y="88905"/>
                  </a:lnTo>
                  <a:lnTo>
                    <a:pt x="101467" y="88576"/>
                  </a:lnTo>
                  <a:lnTo>
                    <a:pt x="99813" y="87980"/>
                  </a:lnTo>
                  <a:lnTo>
                    <a:pt x="98926" y="87664"/>
                  </a:lnTo>
                  <a:lnTo>
                    <a:pt x="98086" y="87384"/>
                  </a:lnTo>
                  <a:lnTo>
                    <a:pt x="97393" y="87166"/>
                  </a:lnTo>
                  <a:lnTo>
                    <a:pt x="97126" y="87093"/>
                  </a:lnTo>
                  <a:lnTo>
                    <a:pt x="96931" y="87044"/>
                  </a:lnTo>
                  <a:lnTo>
                    <a:pt x="96639" y="86995"/>
                  </a:lnTo>
                  <a:lnTo>
                    <a:pt x="96384" y="86959"/>
                  </a:lnTo>
                  <a:lnTo>
                    <a:pt x="96177" y="86934"/>
                  </a:lnTo>
                  <a:lnTo>
                    <a:pt x="96007" y="86910"/>
                  </a:lnTo>
                  <a:lnTo>
                    <a:pt x="95873" y="86861"/>
                  </a:lnTo>
                  <a:lnTo>
                    <a:pt x="95812" y="86837"/>
                  </a:lnTo>
                  <a:lnTo>
                    <a:pt x="95776" y="86801"/>
                  </a:lnTo>
                  <a:lnTo>
                    <a:pt x="95727" y="86764"/>
                  </a:lnTo>
                  <a:lnTo>
                    <a:pt x="95703" y="86716"/>
                  </a:lnTo>
                  <a:lnTo>
                    <a:pt x="95678" y="86655"/>
                  </a:lnTo>
                  <a:lnTo>
                    <a:pt x="95666" y="86594"/>
                  </a:lnTo>
                  <a:lnTo>
                    <a:pt x="95605" y="86339"/>
                  </a:lnTo>
                  <a:lnTo>
                    <a:pt x="95581" y="86229"/>
                  </a:lnTo>
                  <a:lnTo>
                    <a:pt x="95545" y="86144"/>
                  </a:lnTo>
                  <a:lnTo>
                    <a:pt x="95496" y="86059"/>
                  </a:lnTo>
                  <a:lnTo>
                    <a:pt x="95435" y="85986"/>
                  </a:lnTo>
                  <a:lnTo>
                    <a:pt x="95350" y="85913"/>
                  </a:lnTo>
                  <a:lnTo>
                    <a:pt x="95241" y="85852"/>
                  </a:lnTo>
                  <a:lnTo>
                    <a:pt x="95107" y="85767"/>
                  </a:lnTo>
                  <a:lnTo>
                    <a:pt x="94961" y="85670"/>
                  </a:lnTo>
                  <a:lnTo>
                    <a:pt x="94803" y="85560"/>
                  </a:lnTo>
                  <a:lnTo>
                    <a:pt x="94657" y="85426"/>
                  </a:lnTo>
                  <a:lnTo>
                    <a:pt x="94511" y="85293"/>
                  </a:lnTo>
                  <a:lnTo>
                    <a:pt x="94377" y="85159"/>
                  </a:lnTo>
                  <a:lnTo>
                    <a:pt x="94268" y="85025"/>
                  </a:lnTo>
                  <a:lnTo>
                    <a:pt x="94195" y="84903"/>
                  </a:lnTo>
                  <a:lnTo>
                    <a:pt x="94134" y="84794"/>
                  </a:lnTo>
                  <a:lnTo>
                    <a:pt x="94097" y="84697"/>
                  </a:lnTo>
                  <a:lnTo>
                    <a:pt x="94073" y="84612"/>
                  </a:lnTo>
                  <a:lnTo>
                    <a:pt x="94073" y="84514"/>
                  </a:lnTo>
                  <a:lnTo>
                    <a:pt x="94085" y="84283"/>
                  </a:lnTo>
                  <a:lnTo>
                    <a:pt x="94122" y="83882"/>
                  </a:lnTo>
                  <a:lnTo>
                    <a:pt x="94134" y="83675"/>
                  </a:lnTo>
                  <a:lnTo>
                    <a:pt x="94134" y="83505"/>
                  </a:lnTo>
                  <a:lnTo>
                    <a:pt x="94134" y="83371"/>
                  </a:lnTo>
                  <a:lnTo>
                    <a:pt x="94146" y="83262"/>
                  </a:lnTo>
                  <a:lnTo>
                    <a:pt x="94170" y="83164"/>
                  </a:lnTo>
                  <a:lnTo>
                    <a:pt x="94207" y="83055"/>
                  </a:lnTo>
                  <a:lnTo>
                    <a:pt x="94268" y="82921"/>
                  </a:lnTo>
                  <a:lnTo>
                    <a:pt x="94353" y="82739"/>
                  </a:lnTo>
                  <a:lnTo>
                    <a:pt x="94401" y="82653"/>
                  </a:lnTo>
                  <a:lnTo>
                    <a:pt x="94462" y="82580"/>
                  </a:lnTo>
                  <a:lnTo>
                    <a:pt x="94511" y="82520"/>
                  </a:lnTo>
                  <a:lnTo>
                    <a:pt x="94559" y="82471"/>
                  </a:lnTo>
                  <a:lnTo>
                    <a:pt x="94657" y="82410"/>
                  </a:lnTo>
                  <a:lnTo>
                    <a:pt x="94742" y="82349"/>
                  </a:lnTo>
                  <a:lnTo>
                    <a:pt x="94778" y="82325"/>
                  </a:lnTo>
                  <a:lnTo>
                    <a:pt x="94815" y="82276"/>
                  </a:lnTo>
                  <a:lnTo>
                    <a:pt x="94839" y="82228"/>
                  </a:lnTo>
                  <a:lnTo>
                    <a:pt x="94863" y="82167"/>
                  </a:lnTo>
                  <a:lnTo>
                    <a:pt x="94888" y="82082"/>
                  </a:lnTo>
                  <a:lnTo>
                    <a:pt x="94912" y="81985"/>
                  </a:lnTo>
                  <a:lnTo>
                    <a:pt x="94924" y="81863"/>
                  </a:lnTo>
                  <a:lnTo>
                    <a:pt x="94924" y="81717"/>
                  </a:lnTo>
                  <a:lnTo>
                    <a:pt x="94936" y="81547"/>
                  </a:lnTo>
                  <a:lnTo>
                    <a:pt x="94949" y="81389"/>
                  </a:lnTo>
                  <a:lnTo>
                    <a:pt x="94985" y="81230"/>
                  </a:lnTo>
                  <a:lnTo>
                    <a:pt x="95022" y="81085"/>
                  </a:lnTo>
                  <a:lnTo>
                    <a:pt x="95107" y="80817"/>
                  </a:lnTo>
                  <a:lnTo>
                    <a:pt x="95204" y="80574"/>
                  </a:lnTo>
                  <a:lnTo>
                    <a:pt x="95289" y="80367"/>
                  </a:lnTo>
                  <a:lnTo>
                    <a:pt x="95374" y="80221"/>
                  </a:lnTo>
                  <a:lnTo>
                    <a:pt x="95459" y="80087"/>
                  </a:lnTo>
                  <a:lnTo>
                    <a:pt x="95569" y="80014"/>
                  </a:lnTo>
                  <a:lnTo>
                    <a:pt x="95824" y="79832"/>
                  </a:lnTo>
                  <a:lnTo>
                    <a:pt x="95995" y="79735"/>
                  </a:lnTo>
                  <a:lnTo>
                    <a:pt x="96165" y="79637"/>
                  </a:lnTo>
                  <a:lnTo>
                    <a:pt x="96335" y="79552"/>
                  </a:lnTo>
                  <a:lnTo>
                    <a:pt x="96505" y="79504"/>
                  </a:lnTo>
                  <a:lnTo>
                    <a:pt x="96663" y="79479"/>
                  </a:lnTo>
                  <a:lnTo>
                    <a:pt x="96955" y="79479"/>
                  </a:lnTo>
                  <a:lnTo>
                    <a:pt x="97089" y="79491"/>
                  </a:lnTo>
                  <a:lnTo>
                    <a:pt x="97223" y="79504"/>
                  </a:lnTo>
                  <a:lnTo>
                    <a:pt x="97332" y="79504"/>
                  </a:lnTo>
                  <a:lnTo>
                    <a:pt x="97430" y="79479"/>
                  </a:lnTo>
                  <a:lnTo>
                    <a:pt x="97466" y="79467"/>
                  </a:lnTo>
                  <a:lnTo>
                    <a:pt x="97503" y="79443"/>
                  </a:lnTo>
                  <a:lnTo>
                    <a:pt x="97576" y="79382"/>
                  </a:lnTo>
                  <a:lnTo>
                    <a:pt x="97685" y="79309"/>
                  </a:lnTo>
                  <a:lnTo>
                    <a:pt x="97977" y="79126"/>
                  </a:lnTo>
                  <a:lnTo>
                    <a:pt x="98135" y="79029"/>
                  </a:lnTo>
                  <a:lnTo>
                    <a:pt x="98305" y="78908"/>
                  </a:lnTo>
                  <a:lnTo>
                    <a:pt x="98463" y="78774"/>
                  </a:lnTo>
                  <a:lnTo>
                    <a:pt x="98622" y="78628"/>
                  </a:lnTo>
                  <a:lnTo>
                    <a:pt x="98780" y="78470"/>
                  </a:lnTo>
                  <a:lnTo>
                    <a:pt x="98938" y="78348"/>
                  </a:lnTo>
                  <a:lnTo>
                    <a:pt x="99108" y="78239"/>
                  </a:lnTo>
                  <a:lnTo>
                    <a:pt x="99266" y="78141"/>
                  </a:lnTo>
                  <a:lnTo>
                    <a:pt x="99424" y="78068"/>
                  </a:lnTo>
                  <a:lnTo>
                    <a:pt x="99570" y="78020"/>
                  </a:lnTo>
                  <a:lnTo>
                    <a:pt x="99704" y="77983"/>
                  </a:lnTo>
                  <a:lnTo>
                    <a:pt x="99813" y="77959"/>
                  </a:lnTo>
                  <a:lnTo>
                    <a:pt x="99959" y="77935"/>
                  </a:lnTo>
                  <a:lnTo>
                    <a:pt x="100154" y="77886"/>
                  </a:lnTo>
                  <a:lnTo>
                    <a:pt x="100653" y="77764"/>
                  </a:lnTo>
                  <a:lnTo>
                    <a:pt x="101285" y="77594"/>
                  </a:lnTo>
                  <a:lnTo>
                    <a:pt x="100981" y="77606"/>
                  </a:lnTo>
                  <a:lnTo>
                    <a:pt x="100665" y="77631"/>
                  </a:lnTo>
                  <a:lnTo>
                    <a:pt x="100288" y="77655"/>
                  </a:lnTo>
                  <a:lnTo>
                    <a:pt x="99886" y="77716"/>
                  </a:lnTo>
                  <a:lnTo>
                    <a:pt x="99704" y="77740"/>
                  </a:lnTo>
                  <a:lnTo>
                    <a:pt x="99521" y="77789"/>
                  </a:lnTo>
                  <a:lnTo>
                    <a:pt x="99351" y="77825"/>
                  </a:lnTo>
                  <a:lnTo>
                    <a:pt x="99205" y="77886"/>
                  </a:lnTo>
                  <a:lnTo>
                    <a:pt x="99096" y="77947"/>
                  </a:lnTo>
                  <a:lnTo>
                    <a:pt x="99011" y="78008"/>
                  </a:lnTo>
                  <a:lnTo>
                    <a:pt x="98865" y="78154"/>
                  </a:lnTo>
                  <a:lnTo>
                    <a:pt x="98707" y="78275"/>
                  </a:lnTo>
                  <a:lnTo>
                    <a:pt x="98561" y="78385"/>
                  </a:lnTo>
                  <a:lnTo>
                    <a:pt x="98403" y="78482"/>
                  </a:lnTo>
                  <a:lnTo>
                    <a:pt x="98244" y="78567"/>
                  </a:lnTo>
                  <a:lnTo>
                    <a:pt x="98099" y="78628"/>
                  </a:lnTo>
                  <a:lnTo>
                    <a:pt x="97953" y="78664"/>
                  </a:lnTo>
                  <a:lnTo>
                    <a:pt x="97831" y="78689"/>
                  </a:lnTo>
                  <a:lnTo>
                    <a:pt x="97515" y="78737"/>
                  </a:lnTo>
                  <a:lnTo>
                    <a:pt x="97065" y="78786"/>
                  </a:lnTo>
                  <a:lnTo>
                    <a:pt x="96554" y="78835"/>
                  </a:lnTo>
                  <a:lnTo>
                    <a:pt x="96068" y="78871"/>
                  </a:lnTo>
                  <a:lnTo>
                    <a:pt x="95642" y="78895"/>
                  </a:lnTo>
                  <a:lnTo>
                    <a:pt x="95447" y="78908"/>
                  </a:lnTo>
                  <a:lnTo>
                    <a:pt x="95265" y="78920"/>
                  </a:lnTo>
                  <a:lnTo>
                    <a:pt x="95095" y="78956"/>
                  </a:lnTo>
                  <a:lnTo>
                    <a:pt x="94949" y="78993"/>
                  </a:lnTo>
                  <a:lnTo>
                    <a:pt x="94803" y="79054"/>
                  </a:lnTo>
                  <a:lnTo>
                    <a:pt x="94742" y="79090"/>
                  </a:lnTo>
                  <a:lnTo>
                    <a:pt x="94681" y="79139"/>
                  </a:lnTo>
                  <a:lnTo>
                    <a:pt x="94572" y="79224"/>
                  </a:lnTo>
                  <a:lnTo>
                    <a:pt x="94438" y="79297"/>
                  </a:lnTo>
                  <a:lnTo>
                    <a:pt x="94146" y="79443"/>
                  </a:lnTo>
                  <a:lnTo>
                    <a:pt x="94000" y="79528"/>
                  </a:lnTo>
                  <a:lnTo>
                    <a:pt x="93866" y="79625"/>
                  </a:lnTo>
                  <a:lnTo>
                    <a:pt x="93732" y="79735"/>
                  </a:lnTo>
                  <a:lnTo>
                    <a:pt x="93672" y="79795"/>
                  </a:lnTo>
                  <a:lnTo>
                    <a:pt x="93623" y="79868"/>
                  </a:lnTo>
                  <a:lnTo>
                    <a:pt x="93562" y="79941"/>
                  </a:lnTo>
                  <a:lnTo>
                    <a:pt x="93501" y="80002"/>
                  </a:lnTo>
                  <a:lnTo>
                    <a:pt x="93441" y="80051"/>
                  </a:lnTo>
                  <a:lnTo>
                    <a:pt x="93380" y="80087"/>
                  </a:lnTo>
                  <a:lnTo>
                    <a:pt x="93307" y="80124"/>
                  </a:lnTo>
                  <a:lnTo>
                    <a:pt x="93246" y="80148"/>
                  </a:lnTo>
                  <a:lnTo>
                    <a:pt x="93112" y="80172"/>
                  </a:lnTo>
                  <a:lnTo>
                    <a:pt x="92966" y="80160"/>
                  </a:lnTo>
                  <a:lnTo>
                    <a:pt x="92832" y="80148"/>
                  </a:lnTo>
                  <a:lnTo>
                    <a:pt x="92699" y="80099"/>
                  </a:lnTo>
                  <a:lnTo>
                    <a:pt x="92577" y="80051"/>
                  </a:lnTo>
                  <a:lnTo>
                    <a:pt x="92297" y="79953"/>
                  </a:lnTo>
                  <a:lnTo>
                    <a:pt x="92151" y="79905"/>
                  </a:lnTo>
                  <a:lnTo>
                    <a:pt x="92030" y="79844"/>
                  </a:lnTo>
                  <a:lnTo>
                    <a:pt x="91932" y="79783"/>
                  </a:lnTo>
                  <a:lnTo>
                    <a:pt x="91896" y="79747"/>
                  </a:lnTo>
                  <a:lnTo>
                    <a:pt x="91860" y="79710"/>
                  </a:lnTo>
                  <a:lnTo>
                    <a:pt x="91847" y="79674"/>
                  </a:lnTo>
                  <a:lnTo>
                    <a:pt x="91847" y="79625"/>
                  </a:lnTo>
                  <a:lnTo>
                    <a:pt x="91860" y="79589"/>
                  </a:lnTo>
                  <a:lnTo>
                    <a:pt x="91896" y="79540"/>
                  </a:lnTo>
                  <a:lnTo>
                    <a:pt x="91957" y="79431"/>
                  </a:lnTo>
                  <a:lnTo>
                    <a:pt x="92005" y="79333"/>
                  </a:lnTo>
                  <a:lnTo>
                    <a:pt x="92030" y="79236"/>
                  </a:lnTo>
                  <a:lnTo>
                    <a:pt x="92042" y="79139"/>
                  </a:lnTo>
                  <a:lnTo>
                    <a:pt x="92030" y="79066"/>
                  </a:lnTo>
                  <a:lnTo>
                    <a:pt x="91993" y="78993"/>
                  </a:lnTo>
                  <a:lnTo>
                    <a:pt x="91945" y="78944"/>
                  </a:lnTo>
                  <a:lnTo>
                    <a:pt x="91872" y="78908"/>
                  </a:lnTo>
                  <a:lnTo>
                    <a:pt x="91701" y="78859"/>
                  </a:lnTo>
                  <a:lnTo>
                    <a:pt x="91519" y="78786"/>
                  </a:lnTo>
                  <a:lnTo>
                    <a:pt x="91276" y="78689"/>
                  </a:lnTo>
                  <a:lnTo>
                    <a:pt x="90947" y="78591"/>
                  </a:lnTo>
                  <a:lnTo>
                    <a:pt x="90643" y="78506"/>
                  </a:lnTo>
                  <a:lnTo>
                    <a:pt x="90412" y="78445"/>
                  </a:lnTo>
                  <a:lnTo>
                    <a:pt x="90303" y="78409"/>
                  </a:lnTo>
                  <a:lnTo>
                    <a:pt x="90205" y="78348"/>
                  </a:lnTo>
                  <a:lnTo>
                    <a:pt x="90096" y="78263"/>
                  </a:lnTo>
                  <a:lnTo>
                    <a:pt x="89974" y="78166"/>
                  </a:lnTo>
                  <a:lnTo>
                    <a:pt x="89914" y="78105"/>
                  </a:lnTo>
                  <a:lnTo>
                    <a:pt x="89828" y="78044"/>
                  </a:lnTo>
                  <a:lnTo>
                    <a:pt x="89719" y="77995"/>
                  </a:lnTo>
                  <a:lnTo>
                    <a:pt x="89610" y="77947"/>
                  </a:lnTo>
                  <a:lnTo>
                    <a:pt x="89354" y="77862"/>
                  </a:lnTo>
                  <a:lnTo>
                    <a:pt x="89062" y="77789"/>
                  </a:lnTo>
                  <a:lnTo>
                    <a:pt x="88758" y="77740"/>
                  </a:lnTo>
                  <a:lnTo>
                    <a:pt x="88430" y="77704"/>
                  </a:lnTo>
                  <a:lnTo>
                    <a:pt x="88101" y="77679"/>
                  </a:lnTo>
                  <a:lnTo>
                    <a:pt x="87481" y="77679"/>
                  </a:lnTo>
                  <a:lnTo>
                    <a:pt x="87226" y="77667"/>
                  </a:lnTo>
                  <a:lnTo>
                    <a:pt x="87007" y="77631"/>
                  </a:lnTo>
                  <a:lnTo>
                    <a:pt x="86812" y="77582"/>
                  </a:lnTo>
                  <a:lnTo>
                    <a:pt x="86654" y="77509"/>
                  </a:lnTo>
                  <a:lnTo>
                    <a:pt x="86508" y="77412"/>
                  </a:lnTo>
                  <a:lnTo>
                    <a:pt x="86387" y="77302"/>
                  </a:lnTo>
                  <a:lnTo>
                    <a:pt x="86277" y="77168"/>
                  </a:lnTo>
                  <a:lnTo>
                    <a:pt x="86070" y="76901"/>
                  </a:lnTo>
                  <a:lnTo>
                    <a:pt x="85839" y="76658"/>
                  </a:lnTo>
                  <a:lnTo>
                    <a:pt x="85487" y="76305"/>
                  </a:lnTo>
                  <a:lnTo>
                    <a:pt x="85414" y="76208"/>
                  </a:lnTo>
                  <a:lnTo>
                    <a:pt x="85329" y="76062"/>
                  </a:lnTo>
                  <a:lnTo>
                    <a:pt x="85231" y="75891"/>
                  </a:lnTo>
                  <a:lnTo>
                    <a:pt x="85146" y="75697"/>
                  </a:lnTo>
                  <a:lnTo>
                    <a:pt x="85061" y="75490"/>
                  </a:lnTo>
                  <a:lnTo>
                    <a:pt x="84988" y="75295"/>
                  </a:lnTo>
                  <a:lnTo>
                    <a:pt x="84939" y="75113"/>
                  </a:lnTo>
                  <a:lnTo>
                    <a:pt x="84927" y="74967"/>
                  </a:lnTo>
                  <a:lnTo>
                    <a:pt x="84915" y="74858"/>
                  </a:lnTo>
                  <a:lnTo>
                    <a:pt x="84915" y="74748"/>
                  </a:lnTo>
                  <a:lnTo>
                    <a:pt x="84927" y="74651"/>
                  </a:lnTo>
                  <a:lnTo>
                    <a:pt x="84952" y="74566"/>
                  </a:lnTo>
                  <a:lnTo>
                    <a:pt x="85000" y="74481"/>
                  </a:lnTo>
                  <a:lnTo>
                    <a:pt x="85073" y="74383"/>
                  </a:lnTo>
                  <a:lnTo>
                    <a:pt x="85170" y="74298"/>
                  </a:lnTo>
                  <a:lnTo>
                    <a:pt x="85304" y="74189"/>
                  </a:lnTo>
                  <a:lnTo>
                    <a:pt x="85560" y="73994"/>
                  </a:lnTo>
                  <a:lnTo>
                    <a:pt x="85730" y="73848"/>
                  </a:lnTo>
                  <a:lnTo>
                    <a:pt x="85827" y="73763"/>
                  </a:lnTo>
                  <a:lnTo>
                    <a:pt x="85864" y="73727"/>
                  </a:lnTo>
                  <a:lnTo>
                    <a:pt x="85864" y="73727"/>
                  </a:lnTo>
                  <a:lnTo>
                    <a:pt x="85754" y="73751"/>
                  </a:lnTo>
                  <a:lnTo>
                    <a:pt x="85511" y="73787"/>
                  </a:lnTo>
                  <a:lnTo>
                    <a:pt x="85341" y="73800"/>
                  </a:lnTo>
                  <a:lnTo>
                    <a:pt x="85170" y="73812"/>
                  </a:lnTo>
                  <a:lnTo>
                    <a:pt x="85012" y="73800"/>
                  </a:lnTo>
                  <a:lnTo>
                    <a:pt x="84842" y="73775"/>
                  </a:lnTo>
                  <a:lnTo>
                    <a:pt x="84708" y="73739"/>
                  </a:lnTo>
                  <a:lnTo>
                    <a:pt x="84587" y="73678"/>
                  </a:lnTo>
                  <a:lnTo>
                    <a:pt x="84465" y="73593"/>
                  </a:lnTo>
                  <a:lnTo>
                    <a:pt x="84368" y="73508"/>
                  </a:lnTo>
                  <a:lnTo>
                    <a:pt x="84283" y="73398"/>
                  </a:lnTo>
                  <a:lnTo>
                    <a:pt x="84210" y="73264"/>
                  </a:lnTo>
                  <a:lnTo>
                    <a:pt x="84137" y="73131"/>
                  </a:lnTo>
                  <a:lnTo>
                    <a:pt x="84088" y="72985"/>
                  </a:lnTo>
                  <a:lnTo>
                    <a:pt x="84015" y="72790"/>
                  </a:lnTo>
                  <a:lnTo>
                    <a:pt x="83906" y="72523"/>
                  </a:lnTo>
                  <a:lnTo>
                    <a:pt x="83772" y="72219"/>
                  </a:lnTo>
                  <a:lnTo>
                    <a:pt x="83626" y="71866"/>
                  </a:lnTo>
                  <a:lnTo>
                    <a:pt x="83504" y="71513"/>
                  </a:lnTo>
                  <a:lnTo>
                    <a:pt x="83444" y="71343"/>
                  </a:lnTo>
                  <a:lnTo>
                    <a:pt x="83395" y="71160"/>
                  </a:lnTo>
                  <a:lnTo>
                    <a:pt x="83358" y="70990"/>
                  </a:lnTo>
                  <a:lnTo>
                    <a:pt x="83334" y="70832"/>
                  </a:lnTo>
                  <a:lnTo>
                    <a:pt x="83322" y="70674"/>
                  </a:lnTo>
                  <a:lnTo>
                    <a:pt x="83322" y="70540"/>
                  </a:lnTo>
                  <a:lnTo>
                    <a:pt x="83358" y="70285"/>
                  </a:lnTo>
                  <a:lnTo>
                    <a:pt x="83395" y="70042"/>
                  </a:lnTo>
                  <a:lnTo>
                    <a:pt x="83431" y="69823"/>
                  </a:lnTo>
                  <a:lnTo>
                    <a:pt x="83468" y="69616"/>
                  </a:lnTo>
                  <a:lnTo>
                    <a:pt x="83480" y="69433"/>
                  </a:lnTo>
                  <a:lnTo>
                    <a:pt x="83480" y="69348"/>
                  </a:lnTo>
                  <a:lnTo>
                    <a:pt x="83468" y="69263"/>
                  </a:lnTo>
                  <a:lnTo>
                    <a:pt x="83444" y="69178"/>
                  </a:lnTo>
                  <a:lnTo>
                    <a:pt x="83419" y="69105"/>
                  </a:lnTo>
                  <a:lnTo>
                    <a:pt x="83371" y="69032"/>
                  </a:lnTo>
                  <a:lnTo>
                    <a:pt x="83322" y="68959"/>
                  </a:lnTo>
                  <a:lnTo>
                    <a:pt x="83212" y="68825"/>
                  </a:lnTo>
                  <a:lnTo>
                    <a:pt x="83127" y="68704"/>
                  </a:lnTo>
                  <a:lnTo>
                    <a:pt x="83054" y="68582"/>
                  </a:lnTo>
                  <a:lnTo>
                    <a:pt x="83006" y="68460"/>
                  </a:lnTo>
                  <a:lnTo>
                    <a:pt x="82994" y="68339"/>
                  </a:lnTo>
                  <a:lnTo>
                    <a:pt x="82981" y="68278"/>
                  </a:lnTo>
                  <a:lnTo>
                    <a:pt x="82994" y="68205"/>
                  </a:lnTo>
                  <a:lnTo>
                    <a:pt x="83006" y="68144"/>
                  </a:lnTo>
                  <a:lnTo>
                    <a:pt x="83030" y="68071"/>
                  </a:lnTo>
                  <a:lnTo>
                    <a:pt x="83103" y="67913"/>
                  </a:lnTo>
                  <a:lnTo>
                    <a:pt x="83261" y="67646"/>
                  </a:lnTo>
                  <a:lnTo>
                    <a:pt x="83322" y="67536"/>
                  </a:lnTo>
                  <a:lnTo>
                    <a:pt x="83358" y="67451"/>
                  </a:lnTo>
                  <a:lnTo>
                    <a:pt x="83383" y="67354"/>
                  </a:lnTo>
                  <a:lnTo>
                    <a:pt x="83383" y="67281"/>
                  </a:lnTo>
                  <a:lnTo>
                    <a:pt x="83358" y="67196"/>
                  </a:lnTo>
                  <a:lnTo>
                    <a:pt x="83298" y="67098"/>
                  </a:lnTo>
                  <a:lnTo>
                    <a:pt x="83237" y="67001"/>
                  </a:lnTo>
                  <a:lnTo>
                    <a:pt x="83176" y="66904"/>
                  </a:lnTo>
                  <a:lnTo>
                    <a:pt x="83127" y="66794"/>
                  </a:lnTo>
                  <a:lnTo>
                    <a:pt x="83103" y="66697"/>
                  </a:lnTo>
                  <a:lnTo>
                    <a:pt x="83091" y="66588"/>
                  </a:lnTo>
                  <a:lnTo>
                    <a:pt x="83103" y="66490"/>
                  </a:lnTo>
                  <a:lnTo>
                    <a:pt x="83139" y="66405"/>
                  </a:lnTo>
                  <a:lnTo>
                    <a:pt x="83188" y="66320"/>
                  </a:lnTo>
                  <a:lnTo>
                    <a:pt x="83249" y="66247"/>
                  </a:lnTo>
                  <a:lnTo>
                    <a:pt x="83285" y="66186"/>
                  </a:lnTo>
                  <a:lnTo>
                    <a:pt x="83310" y="66138"/>
                  </a:lnTo>
                  <a:lnTo>
                    <a:pt x="83310" y="66077"/>
                  </a:lnTo>
                  <a:lnTo>
                    <a:pt x="83310" y="65967"/>
                  </a:lnTo>
                  <a:lnTo>
                    <a:pt x="83285" y="65821"/>
                  </a:lnTo>
                  <a:lnTo>
                    <a:pt x="83285" y="65785"/>
                  </a:lnTo>
                  <a:lnTo>
                    <a:pt x="83298" y="65748"/>
                  </a:lnTo>
                  <a:lnTo>
                    <a:pt x="83334" y="65675"/>
                  </a:lnTo>
                  <a:lnTo>
                    <a:pt x="83395" y="65615"/>
                  </a:lnTo>
                  <a:lnTo>
                    <a:pt x="83480" y="65578"/>
                  </a:lnTo>
                  <a:lnTo>
                    <a:pt x="83565" y="65542"/>
                  </a:lnTo>
                  <a:lnTo>
                    <a:pt x="83662" y="65517"/>
                  </a:lnTo>
                  <a:lnTo>
                    <a:pt x="83760" y="65505"/>
                  </a:lnTo>
                  <a:lnTo>
                    <a:pt x="83906" y="65505"/>
                  </a:lnTo>
                  <a:lnTo>
                    <a:pt x="83942" y="65481"/>
                  </a:lnTo>
                  <a:lnTo>
                    <a:pt x="83979" y="65444"/>
                  </a:lnTo>
                  <a:lnTo>
                    <a:pt x="83991" y="65396"/>
                  </a:lnTo>
                  <a:lnTo>
                    <a:pt x="84003" y="65311"/>
                  </a:lnTo>
                  <a:lnTo>
                    <a:pt x="84003" y="65274"/>
                  </a:lnTo>
                  <a:lnTo>
                    <a:pt x="83954" y="65189"/>
                  </a:lnTo>
                  <a:lnTo>
                    <a:pt x="83918" y="65092"/>
                  </a:lnTo>
                  <a:lnTo>
                    <a:pt x="83881" y="64958"/>
                  </a:lnTo>
                  <a:lnTo>
                    <a:pt x="83845" y="64812"/>
                  </a:lnTo>
                  <a:lnTo>
                    <a:pt x="83845" y="64727"/>
                  </a:lnTo>
                  <a:lnTo>
                    <a:pt x="83845" y="64642"/>
                  </a:lnTo>
                  <a:lnTo>
                    <a:pt x="83857" y="64544"/>
                  </a:lnTo>
                  <a:lnTo>
                    <a:pt x="83869" y="64459"/>
                  </a:lnTo>
                  <a:lnTo>
                    <a:pt x="83906" y="64362"/>
                  </a:lnTo>
                  <a:lnTo>
                    <a:pt x="83942" y="64265"/>
                  </a:lnTo>
                  <a:lnTo>
                    <a:pt x="83991" y="64179"/>
                  </a:lnTo>
                  <a:lnTo>
                    <a:pt x="84052" y="64094"/>
                  </a:lnTo>
                  <a:lnTo>
                    <a:pt x="84112" y="64034"/>
                  </a:lnTo>
                  <a:lnTo>
                    <a:pt x="84161" y="63973"/>
                  </a:lnTo>
                  <a:lnTo>
                    <a:pt x="84222" y="63924"/>
                  </a:lnTo>
                  <a:lnTo>
                    <a:pt x="84283" y="63888"/>
                  </a:lnTo>
                  <a:lnTo>
                    <a:pt x="84416" y="63839"/>
                  </a:lnTo>
                  <a:lnTo>
                    <a:pt x="84526" y="63802"/>
                  </a:lnTo>
                  <a:lnTo>
                    <a:pt x="84635" y="63790"/>
                  </a:lnTo>
                  <a:lnTo>
                    <a:pt x="84720" y="63802"/>
                  </a:lnTo>
                  <a:lnTo>
                    <a:pt x="84793" y="63815"/>
                  </a:lnTo>
                  <a:lnTo>
                    <a:pt x="84854" y="63827"/>
                  </a:lnTo>
                  <a:lnTo>
                    <a:pt x="85012" y="63827"/>
                  </a:lnTo>
                  <a:lnTo>
                    <a:pt x="85122" y="63802"/>
                  </a:lnTo>
                  <a:lnTo>
                    <a:pt x="85243" y="63754"/>
                  </a:lnTo>
                  <a:lnTo>
                    <a:pt x="85377" y="63669"/>
                  </a:lnTo>
                  <a:lnTo>
                    <a:pt x="85523" y="63559"/>
                  </a:lnTo>
                  <a:lnTo>
                    <a:pt x="85669" y="63401"/>
                  </a:lnTo>
                  <a:lnTo>
                    <a:pt x="85827" y="63219"/>
                  </a:lnTo>
                  <a:lnTo>
                    <a:pt x="85949" y="63024"/>
                  </a:lnTo>
                  <a:lnTo>
                    <a:pt x="86216" y="62598"/>
                  </a:lnTo>
                  <a:lnTo>
                    <a:pt x="86362" y="62380"/>
                  </a:lnTo>
                  <a:lnTo>
                    <a:pt x="86545" y="62148"/>
                  </a:lnTo>
                  <a:lnTo>
                    <a:pt x="86752" y="61905"/>
                  </a:lnTo>
                  <a:lnTo>
                    <a:pt x="86885" y="61784"/>
                  </a:lnTo>
                  <a:lnTo>
                    <a:pt x="87019" y="61662"/>
                  </a:lnTo>
                  <a:lnTo>
                    <a:pt x="87287" y="61431"/>
                  </a:lnTo>
                  <a:lnTo>
                    <a:pt x="87506" y="61261"/>
                  </a:lnTo>
                  <a:lnTo>
                    <a:pt x="87688" y="61115"/>
                  </a:lnTo>
                  <a:lnTo>
                    <a:pt x="87822" y="60993"/>
                  </a:lnTo>
                  <a:lnTo>
                    <a:pt x="87919" y="60908"/>
                  </a:lnTo>
                  <a:lnTo>
                    <a:pt x="87943" y="60859"/>
                  </a:lnTo>
                  <a:lnTo>
                    <a:pt x="87968" y="60811"/>
                  </a:lnTo>
                  <a:lnTo>
                    <a:pt x="87968" y="60774"/>
                  </a:lnTo>
                  <a:lnTo>
                    <a:pt x="87968" y="60725"/>
                  </a:lnTo>
                  <a:lnTo>
                    <a:pt x="87943" y="60677"/>
                  </a:lnTo>
                  <a:lnTo>
                    <a:pt x="87919" y="60628"/>
                  </a:lnTo>
                  <a:lnTo>
                    <a:pt x="87822" y="60470"/>
                  </a:lnTo>
                  <a:lnTo>
                    <a:pt x="87797" y="60397"/>
                  </a:lnTo>
                  <a:lnTo>
                    <a:pt x="87797" y="60361"/>
                  </a:lnTo>
                  <a:lnTo>
                    <a:pt x="87810" y="60324"/>
                  </a:lnTo>
                  <a:lnTo>
                    <a:pt x="87858" y="60227"/>
                  </a:lnTo>
                  <a:lnTo>
                    <a:pt x="87956" y="60093"/>
                  </a:lnTo>
                  <a:lnTo>
                    <a:pt x="88320" y="59643"/>
                  </a:lnTo>
                  <a:lnTo>
                    <a:pt x="88576" y="59363"/>
                  </a:lnTo>
                  <a:lnTo>
                    <a:pt x="88856" y="59084"/>
                  </a:lnTo>
                  <a:lnTo>
                    <a:pt x="89439" y="58536"/>
                  </a:lnTo>
                  <a:lnTo>
                    <a:pt x="89719" y="58257"/>
                  </a:lnTo>
                  <a:lnTo>
                    <a:pt x="90011" y="57953"/>
                  </a:lnTo>
                  <a:lnTo>
                    <a:pt x="90278" y="57636"/>
                  </a:lnTo>
                  <a:lnTo>
                    <a:pt x="90412" y="57466"/>
                  </a:lnTo>
                  <a:lnTo>
                    <a:pt x="90534" y="57296"/>
                  </a:lnTo>
                  <a:lnTo>
                    <a:pt x="90753" y="56943"/>
                  </a:lnTo>
                  <a:lnTo>
                    <a:pt x="90947" y="56615"/>
                  </a:lnTo>
                  <a:lnTo>
                    <a:pt x="91093" y="56311"/>
                  </a:lnTo>
                  <a:lnTo>
                    <a:pt x="91154" y="56165"/>
                  </a:lnTo>
                  <a:lnTo>
                    <a:pt x="91203" y="56019"/>
                  </a:lnTo>
                  <a:lnTo>
                    <a:pt x="91239" y="55885"/>
                  </a:lnTo>
                  <a:lnTo>
                    <a:pt x="91276" y="55751"/>
                  </a:lnTo>
                  <a:lnTo>
                    <a:pt x="91300" y="55630"/>
                  </a:lnTo>
                  <a:lnTo>
                    <a:pt x="91300" y="55496"/>
                  </a:lnTo>
                  <a:lnTo>
                    <a:pt x="91300" y="55374"/>
                  </a:lnTo>
                  <a:lnTo>
                    <a:pt x="91288" y="55265"/>
                  </a:lnTo>
                  <a:lnTo>
                    <a:pt x="91264" y="55143"/>
                  </a:lnTo>
                  <a:lnTo>
                    <a:pt x="91227" y="55034"/>
                  </a:lnTo>
                  <a:lnTo>
                    <a:pt x="91191" y="54924"/>
                  </a:lnTo>
                  <a:lnTo>
                    <a:pt x="91142" y="54827"/>
                  </a:lnTo>
                  <a:lnTo>
                    <a:pt x="91045" y="54681"/>
                  </a:lnTo>
                  <a:lnTo>
                    <a:pt x="90960" y="54559"/>
                  </a:lnTo>
                  <a:lnTo>
                    <a:pt x="90887" y="54474"/>
                  </a:lnTo>
                  <a:lnTo>
                    <a:pt x="90850" y="54413"/>
                  </a:lnTo>
                  <a:lnTo>
                    <a:pt x="90838" y="54377"/>
                  </a:lnTo>
                  <a:lnTo>
                    <a:pt x="90838" y="54353"/>
                  </a:lnTo>
                  <a:lnTo>
                    <a:pt x="90862" y="54316"/>
                  </a:lnTo>
                  <a:lnTo>
                    <a:pt x="90887" y="54280"/>
                  </a:lnTo>
                  <a:lnTo>
                    <a:pt x="90984" y="54207"/>
                  </a:lnTo>
                  <a:lnTo>
                    <a:pt x="91057" y="54158"/>
                  </a:lnTo>
                  <a:lnTo>
                    <a:pt x="91105" y="54109"/>
                  </a:lnTo>
                  <a:lnTo>
                    <a:pt x="91154" y="54049"/>
                  </a:lnTo>
                  <a:lnTo>
                    <a:pt x="91191" y="54000"/>
                  </a:lnTo>
                  <a:lnTo>
                    <a:pt x="91251" y="53878"/>
                  </a:lnTo>
                  <a:lnTo>
                    <a:pt x="91288" y="53757"/>
                  </a:lnTo>
                  <a:lnTo>
                    <a:pt x="91300" y="53635"/>
                  </a:lnTo>
                  <a:lnTo>
                    <a:pt x="91288" y="53513"/>
                  </a:lnTo>
                  <a:lnTo>
                    <a:pt x="91276" y="53404"/>
                  </a:lnTo>
                  <a:lnTo>
                    <a:pt x="91251" y="53307"/>
                  </a:lnTo>
                  <a:lnTo>
                    <a:pt x="91215" y="53185"/>
                  </a:lnTo>
                  <a:lnTo>
                    <a:pt x="91203" y="53027"/>
                  </a:lnTo>
                  <a:lnTo>
                    <a:pt x="91203" y="52942"/>
                  </a:lnTo>
                  <a:lnTo>
                    <a:pt x="91215" y="52832"/>
                  </a:lnTo>
                  <a:lnTo>
                    <a:pt x="91227" y="52723"/>
                  </a:lnTo>
                  <a:lnTo>
                    <a:pt x="91251" y="52601"/>
                  </a:lnTo>
                  <a:lnTo>
                    <a:pt x="91300" y="52468"/>
                  </a:lnTo>
                  <a:lnTo>
                    <a:pt x="91349" y="52322"/>
                  </a:lnTo>
                  <a:lnTo>
                    <a:pt x="91422" y="52176"/>
                  </a:lnTo>
                  <a:lnTo>
                    <a:pt x="91507" y="52018"/>
                  </a:lnTo>
                  <a:lnTo>
                    <a:pt x="91616" y="51847"/>
                  </a:lnTo>
                  <a:lnTo>
                    <a:pt x="91750" y="51677"/>
                  </a:lnTo>
                  <a:lnTo>
                    <a:pt x="91896" y="51495"/>
                  </a:lnTo>
                  <a:lnTo>
                    <a:pt x="92078" y="51312"/>
                  </a:lnTo>
                  <a:lnTo>
                    <a:pt x="92395" y="51008"/>
                  </a:lnTo>
                  <a:lnTo>
                    <a:pt x="92638" y="50801"/>
                  </a:lnTo>
                  <a:lnTo>
                    <a:pt x="92832" y="50655"/>
                  </a:lnTo>
                  <a:lnTo>
                    <a:pt x="93027" y="50534"/>
                  </a:lnTo>
                  <a:lnTo>
                    <a:pt x="93246" y="50376"/>
                  </a:lnTo>
                  <a:lnTo>
                    <a:pt x="93526" y="50145"/>
                  </a:lnTo>
                  <a:lnTo>
                    <a:pt x="93903" y="49792"/>
                  </a:lnTo>
                  <a:lnTo>
                    <a:pt x="94413" y="49269"/>
                  </a:lnTo>
                  <a:lnTo>
                    <a:pt x="94705" y="48977"/>
                  </a:lnTo>
                  <a:lnTo>
                    <a:pt x="94973" y="48710"/>
                  </a:lnTo>
                  <a:lnTo>
                    <a:pt x="95241" y="48478"/>
                  </a:lnTo>
                  <a:lnTo>
                    <a:pt x="95484" y="48260"/>
                  </a:lnTo>
                  <a:lnTo>
                    <a:pt x="95727" y="48065"/>
                  </a:lnTo>
                  <a:lnTo>
                    <a:pt x="95958" y="47895"/>
                  </a:lnTo>
                  <a:lnTo>
                    <a:pt x="96396" y="47591"/>
                  </a:lnTo>
                  <a:lnTo>
                    <a:pt x="96809" y="47335"/>
                  </a:lnTo>
                  <a:lnTo>
                    <a:pt x="97211" y="47080"/>
                  </a:lnTo>
                  <a:lnTo>
                    <a:pt x="97612" y="46824"/>
                  </a:lnTo>
                  <a:lnTo>
                    <a:pt x="97819" y="46678"/>
                  </a:lnTo>
                  <a:lnTo>
                    <a:pt x="98013" y="46533"/>
                  </a:lnTo>
                  <a:lnTo>
                    <a:pt x="98378" y="46253"/>
                  </a:lnTo>
                  <a:lnTo>
                    <a:pt x="98682" y="46022"/>
                  </a:lnTo>
                  <a:lnTo>
                    <a:pt x="98926" y="45851"/>
                  </a:lnTo>
                  <a:lnTo>
                    <a:pt x="99157" y="45718"/>
                  </a:lnTo>
                  <a:lnTo>
                    <a:pt x="99376" y="45608"/>
                  </a:lnTo>
                  <a:lnTo>
                    <a:pt x="99619" y="45511"/>
                  </a:lnTo>
                  <a:lnTo>
                    <a:pt x="99898" y="45414"/>
                  </a:lnTo>
                  <a:lnTo>
                    <a:pt x="100239" y="45316"/>
                  </a:lnTo>
                  <a:lnTo>
                    <a:pt x="100957" y="45122"/>
                  </a:lnTo>
                  <a:lnTo>
                    <a:pt x="101613" y="44951"/>
                  </a:lnTo>
                  <a:lnTo>
                    <a:pt x="101930" y="44878"/>
                  </a:lnTo>
                  <a:lnTo>
                    <a:pt x="102246" y="44806"/>
                  </a:lnTo>
                  <a:lnTo>
                    <a:pt x="102574" y="44757"/>
                  </a:lnTo>
                  <a:lnTo>
                    <a:pt x="102902" y="44708"/>
                  </a:lnTo>
                  <a:lnTo>
                    <a:pt x="103559" y="44647"/>
                  </a:lnTo>
                  <a:lnTo>
                    <a:pt x="103888" y="44611"/>
                  </a:lnTo>
                  <a:lnTo>
                    <a:pt x="104204" y="44574"/>
                  </a:lnTo>
                  <a:lnTo>
                    <a:pt x="104508" y="44514"/>
                  </a:lnTo>
                  <a:lnTo>
                    <a:pt x="104654" y="44477"/>
                  </a:lnTo>
                  <a:lnTo>
                    <a:pt x="104812" y="44429"/>
                  </a:lnTo>
                  <a:lnTo>
                    <a:pt x="104958" y="44368"/>
                  </a:lnTo>
                  <a:lnTo>
                    <a:pt x="105092" y="44307"/>
                  </a:lnTo>
                  <a:lnTo>
                    <a:pt x="105238" y="44234"/>
                  </a:lnTo>
                  <a:lnTo>
                    <a:pt x="105371" y="44137"/>
                  </a:lnTo>
                  <a:lnTo>
                    <a:pt x="105651" y="43954"/>
                  </a:lnTo>
                  <a:lnTo>
                    <a:pt x="105967" y="43784"/>
                  </a:lnTo>
                  <a:lnTo>
                    <a:pt x="106624" y="43431"/>
                  </a:lnTo>
                  <a:lnTo>
                    <a:pt x="106965" y="43249"/>
                  </a:lnTo>
                  <a:lnTo>
                    <a:pt x="107281" y="43042"/>
                  </a:lnTo>
                  <a:lnTo>
                    <a:pt x="107427" y="42945"/>
                  </a:lnTo>
                  <a:lnTo>
                    <a:pt x="107560" y="42835"/>
                  </a:lnTo>
                  <a:lnTo>
                    <a:pt x="107694" y="42714"/>
                  </a:lnTo>
                  <a:lnTo>
                    <a:pt x="107816" y="42592"/>
                  </a:lnTo>
                  <a:lnTo>
                    <a:pt x="108278" y="42093"/>
                  </a:lnTo>
                  <a:lnTo>
                    <a:pt x="108521" y="41850"/>
                  </a:lnTo>
                  <a:lnTo>
                    <a:pt x="108764" y="41607"/>
                  </a:lnTo>
                  <a:lnTo>
                    <a:pt x="109020" y="41376"/>
                  </a:lnTo>
                  <a:lnTo>
                    <a:pt x="109287" y="41157"/>
                  </a:lnTo>
                  <a:lnTo>
                    <a:pt x="109567" y="40950"/>
                  </a:lnTo>
                  <a:lnTo>
                    <a:pt x="109859" y="40768"/>
                  </a:lnTo>
                  <a:lnTo>
                    <a:pt x="110151" y="40622"/>
                  </a:lnTo>
                  <a:lnTo>
                    <a:pt x="110419" y="40500"/>
                  </a:lnTo>
                  <a:lnTo>
                    <a:pt x="110674" y="40403"/>
                  </a:lnTo>
                  <a:lnTo>
                    <a:pt x="110917" y="40330"/>
                  </a:lnTo>
                  <a:lnTo>
                    <a:pt x="111148" y="40257"/>
                  </a:lnTo>
                  <a:lnTo>
                    <a:pt x="111367" y="40172"/>
                  </a:lnTo>
                  <a:lnTo>
                    <a:pt x="111586" y="40087"/>
                  </a:lnTo>
                  <a:lnTo>
                    <a:pt x="111805" y="39977"/>
                  </a:lnTo>
                  <a:lnTo>
                    <a:pt x="111927" y="39916"/>
                  </a:lnTo>
                  <a:lnTo>
                    <a:pt x="112060" y="39880"/>
                  </a:lnTo>
                  <a:lnTo>
                    <a:pt x="112206" y="39856"/>
                  </a:lnTo>
                  <a:lnTo>
                    <a:pt x="112364" y="39831"/>
                  </a:lnTo>
                  <a:lnTo>
                    <a:pt x="112523" y="39831"/>
                  </a:lnTo>
                  <a:lnTo>
                    <a:pt x="112693" y="39843"/>
                  </a:lnTo>
                  <a:lnTo>
                    <a:pt x="112863" y="39856"/>
                  </a:lnTo>
                  <a:lnTo>
                    <a:pt x="113021" y="39892"/>
                  </a:lnTo>
                  <a:lnTo>
                    <a:pt x="113191" y="39916"/>
                  </a:lnTo>
                  <a:lnTo>
                    <a:pt x="113350" y="39965"/>
                  </a:lnTo>
                  <a:lnTo>
                    <a:pt x="113508" y="40014"/>
                  </a:lnTo>
                  <a:lnTo>
                    <a:pt x="113654" y="40062"/>
                  </a:lnTo>
                  <a:lnTo>
                    <a:pt x="113787" y="40123"/>
                  </a:lnTo>
                  <a:lnTo>
                    <a:pt x="113909" y="40184"/>
                  </a:lnTo>
                  <a:lnTo>
                    <a:pt x="114018" y="40257"/>
                  </a:lnTo>
                  <a:lnTo>
                    <a:pt x="114104" y="40318"/>
                  </a:lnTo>
                  <a:lnTo>
                    <a:pt x="114262" y="40452"/>
                  </a:lnTo>
                  <a:lnTo>
                    <a:pt x="114420" y="40573"/>
                  </a:lnTo>
                  <a:lnTo>
                    <a:pt x="114736" y="40792"/>
                  </a:lnTo>
                  <a:lnTo>
                    <a:pt x="115064" y="40999"/>
                  </a:lnTo>
                  <a:lnTo>
                    <a:pt x="115429" y="41218"/>
                  </a:lnTo>
                  <a:lnTo>
                    <a:pt x="115794" y="41425"/>
                  </a:lnTo>
                  <a:lnTo>
                    <a:pt x="115952" y="41510"/>
                  </a:lnTo>
                  <a:lnTo>
                    <a:pt x="116098" y="41570"/>
                  </a:lnTo>
                  <a:lnTo>
                    <a:pt x="116244" y="41619"/>
                  </a:lnTo>
                  <a:lnTo>
                    <a:pt x="116378" y="41643"/>
                  </a:lnTo>
                  <a:lnTo>
                    <a:pt x="116512" y="41643"/>
                  </a:lnTo>
                  <a:lnTo>
                    <a:pt x="116645" y="41619"/>
                  </a:lnTo>
                  <a:lnTo>
                    <a:pt x="116803" y="41570"/>
                  </a:lnTo>
                  <a:lnTo>
                    <a:pt x="117010" y="41534"/>
                  </a:lnTo>
                  <a:lnTo>
                    <a:pt x="117241" y="41510"/>
                  </a:lnTo>
                  <a:lnTo>
                    <a:pt x="117497" y="41497"/>
                  </a:lnTo>
                  <a:lnTo>
                    <a:pt x="118032" y="41461"/>
                  </a:lnTo>
                  <a:lnTo>
                    <a:pt x="118579" y="41437"/>
                  </a:lnTo>
                  <a:lnTo>
                    <a:pt x="118883" y="41425"/>
                  </a:lnTo>
                  <a:lnTo>
                    <a:pt x="119199" y="41425"/>
                  </a:lnTo>
                  <a:lnTo>
                    <a:pt x="119734" y="41449"/>
                  </a:lnTo>
                  <a:lnTo>
                    <a:pt x="123310" y="41254"/>
                  </a:lnTo>
                  <a:lnTo>
                    <a:pt x="125742" y="39698"/>
                  </a:lnTo>
                  <a:lnTo>
                    <a:pt x="125925" y="39357"/>
                  </a:lnTo>
                  <a:lnTo>
                    <a:pt x="126363" y="38566"/>
                  </a:lnTo>
                  <a:lnTo>
                    <a:pt x="126618" y="38141"/>
                  </a:lnTo>
                  <a:lnTo>
                    <a:pt x="126861" y="37739"/>
                  </a:lnTo>
                  <a:lnTo>
                    <a:pt x="127080" y="37411"/>
                  </a:lnTo>
                  <a:lnTo>
                    <a:pt x="127165" y="37302"/>
                  </a:lnTo>
                  <a:lnTo>
                    <a:pt x="127226" y="37229"/>
                  </a:lnTo>
                  <a:lnTo>
                    <a:pt x="128211" y="36304"/>
                  </a:lnTo>
                  <a:lnTo>
                    <a:pt x="128953" y="35599"/>
                  </a:lnTo>
                  <a:lnTo>
                    <a:pt x="132164" y="32984"/>
                  </a:lnTo>
                  <a:lnTo>
                    <a:pt x="136542" y="33203"/>
                  </a:lnTo>
                  <a:lnTo>
                    <a:pt x="141626" y="32072"/>
                  </a:lnTo>
                  <a:lnTo>
                    <a:pt x="141626" y="32072"/>
                  </a:lnTo>
                  <a:lnTo>
                    <a:pt x="135910" y="32984"/>
                  </a:lnTo>
                  <a:lnTo>
                    <a:pt x="132395" y="32571"/>
                  </a:lnTo>
                  <a:lnTo>
                    <a:pt x="130790" y="33823"/>
                  </a:lnTo>
                  <a:lnTo>
                    <a:pt x="129622" y="34735"/>
                  </a:lnTo>
                  <a:lnTo>
                    <a:pt x="129184" y="35076"/>
                  </a:lnTo>
                  <a:lnTo>
                    <a:pt x="128953" y="35246"/>
                  </a:lnTo>
                  <a:lnTo>
                    <a:pt x="128746" y="35404"/>
                  </a:lnTo>
                  <a:lnTo>
                    <a:pt x="128394" y="35696"/>
                  </a:lnTo>
                  <a:lnTo>
                    <a:pt x="127482" y="36487"/>
                  </a:lnTo>
                  <a:lnTo>
                    <a:pt x="126594" y="37277"/>
                  </a:lnTo>
                  <a:lnTo>
                    <a:pt x="126290" y="37569"/>
                  </a:lnTo>
                  <a:lnTo>
                    <a:pt x="126132" y="37727"/>
                  </a:lnTo>
                  <a:lnTo>
                    <a:pt x="126059" y="37861"/>
                  </a:lnTo>
                  <a:lnTo>
                    <a:pt x="125961" y="38080"/>
                  </a:lnTo>
                  <a:lnTo>
                    <a:pt x="125718" y="38652"/>
                  </a:lnTo>
                  <a:lnTo>
                    <a:pt x="125426" y="39418"/>
                  </a:lnTo>
                  <a:lnTo>
                    <a:pt x="125280" y="39539"/>
                  </a:lnTo>
                  <a:lnTo>
                    <a:pt x="124891" y="39831"/>
                  </a:lnTo>
                  <a:lnTo>
                    <a:pt x="124636" y="40026"/>
                  </a:lnTo>
                  <a:lnTo>
                    <a:pt x="124344" y="40220"/>
                  </a:lnTo>
                  <a:lnTo>
                    <a:pt x="124028" y="40427"/>
                  </a:lnTo>
                  <a:lnTo>
                    <a:pt x="123711" y="40622"/>
                  </a:lnTo>
                  <a:lnTo>
                    <a:pt x="123553" y="40695"/>
                  </a:lnTo>
                  <a:lnTo>
                    <a:pt x="123334" y="40756"/>
                  </a:lnTo>
                  <a:lnTo>
                    <a:pt x="123079" y="40829"/>
                  </a:lnTo>
                  <a:lnTo>
                    <a:pt x="122775" y="40877"/>
                  </a:lnTo>
                  <a:lnTo>
                    <a:pt x="122447" y="40938"/>
                  </a:lnTo>
                  <a:lnTo>
                    <a:pt x="122082" y="40987"/>
                  </a:lnTo>
                  <a:lnTo>
                    <a:pt x="121303" y="41084"/>
                  </a:lnTo>
                  <a:lnTo>
                    <a:pt x="120501" y="41157"/>
                  </a:lnTo>
                  <a:lnTo>
                    <a:pt x="119722" y="41218"/>
                  </a:lnTo>
                  <a:lnTo>
                    <a:pt x="118445" y="41303"/>
                  </a:lnTo>
                  <a:lnTo>
                    <a:pt x="117898" y="41279"/>
                  </a:lnTo>
                  <a:lnTo>
                    <a:pt x="117630" y="41279"/>
                  </a:lnTo>
                  <a:lnTo>
                    <a:pt x="117363" y="41291"/>
                  </a:lnTo>
                  <a:lnTo>
                    <a:pt x="116925" y="41291"/>
                  </a:lnTo>
                  <a:lnTo>
                    <a:pt x="116718" y="41266"/>
                  </a:lnTo>
                  <a:lnTo>
                    <a:pt x="116536" y="41242"/>
                  </a:lnTo>
                  <a:lnTo>
                    <a:pt x="116353" y="41206"/>
                  </a:lnTo>
                  <a:lnTo>
                    <a:pt x="116195" y="41169"/>
                  </a:lnTo>
                  <a:lnTo>
                    <a:pt x="116037" y="41120"/>
                  </a:lnTo>
                  <a:lnTo>
                    <a:pt x="115904" y="41072"/>
                  </a:lnTo>
                  <a:lnTo>
                    <a:pt x="115672" y="40962"/>
                  </a:lnTo>
                  <a:lnTo>
                    <a:pt x="115514" y="40877"/>
                  </a:lnTo>
                  <a:lnTo>
                    <a:pt x="115381" y="40792"/>
                  </a:lnTo>
                  <a:lnTo>
                    <a:pt x="115137" y="40683"/>
                  </a:lnTo>
                  <a:lnTo>
                    <a:pt x="114590" y="40427"/>
                  </a:lnTo>
                  <a:lnTo>
                    <a:pt x="114286" y="40269"/>
                  </a:lnTo>
                  <a:lnTo>
                    <a:pt x="114006" y="40111"/>
                  </a:lnTo>
                  <a:lnTo>
                    <a:pt x="113763" y="39977"/>
                  </a:lnTo>
                  <a:lnTo>
                    <a:pt x="113678" y="39916"/>
                  </a:lnTo>
                  <a:lnTo>
                    <a:pt x="113605" y="39856"/>
                  </a:lnTo>
                  <a:lnTo>
                    <a:pt x="113495" y="39770"/>
                  </a:lnTo>
                  <a:lnTo>
                    <a:pt x="113362" y="39698"/>
                  </a:lnTo>
                  <a:lnTo>
                    <a:pt x="113204" y="39625"/>
                  </a:lnTo>
                  <a:lnTo>
                    <a:pt x="113045" y="39576"/>
                  </a:lnTo>
                  <a:lnTo>
                    <a:pt x="112887" y="39527"/>
                  </a:lnTo>
                  <a:lnTo>
                    <a:pt x="112729" y="39491"/>
                  </a:lnTo>
                  <a:lnTo>
                    <a:pt x="112474" y="39442"/>
                  </a:lnTo>
                  <a:lnTo>
                    <a:pt x="112231" y="39442"/>
                  </a:lnTo>
                  <a:lnTo>
                    <a:pt x="112097" y="39466"/>
                  </a:lnTo>
                  <a:lnTo>
                    <a:pt x="111975" y="39491"/>
                  </a:lnTo>
                  <a:lnTo>
                    <a:pt x="111744" y="39564"/>
                  </a:lnTo>
                  <a:lnTo>
                    <a:pt x="111586" y="39625"/>
                  </a:lnTo>
                  <a:lnTo>
                    <a:pt x="111027" y="39868"/>
                  </a:lnTo>
                  <a:lnTo>
                    <a:pt x="111027" y="39868"/>
                  </a:lnTo>
                  <a:lnTo>
                    <a:pt x="111270" y="34115"/>
                  </a:lnTo>
                  <a:lnTo>
                    <a:pt x="110321" y="32777"/>
                  </a:lnTo>
                  <a:lnTo>
                    <a:pt x="107816" y="31719"/>
                  </a:lnTo>
                  <a:lnTo>
                    <a:pt x="104690" y="29883"/>
                  </a:lnTo>
                  <a:lnTo>
                    <a:pt x="103207" y="29032"/>
                  </a:lnTo>
                  <a:lnTo>
                    <a:pt x="100774" y="29104"/>
                  </a:lnTo>
                  <a:lnTo>
                    <a:pt x="98512" y="29177"/>
                  </a:lnTo>
                  <a:lnTo>
                    <a:pt x="99363" y="29202"/>
                  </a:lnTo>
                  <a:lnTo>
                    <a:pt x="100142" y="29226"/>
                  </a:lnTo>
                  <a:lnTo>
                    <a:pt x="101017" y="29275"/>
                  </a:lnTo>
                  <a:lnTo>
                    <a:pt x="101905" y="29323"/>
                  </a:lnTo>
                  <a:lnTo>
                    <a:pt x="102696" y="29384"/>
                  </a:lnTo>
                  <a:lnTo>
                    <a:pt x="103024" y="29421"/>
                  </a:lnTo>
                  <a:lnTo>
                    <a:pt x="103292" y="29457"/>
                  </a:lnTo>
                  <a:lnTo>
                    <a:pt x="103486" y="29494"/>
                  </a:lnTo>
                  <a:lnTo>
                    <a:pt x="103559" y="29506"/>
                  </a:lnTo>
                  <a:lnTo>
                    <a:pt x="103596" y="29530"/>
                  </a:lnTo>
                  <a:lnTo>
                    <a:pt x="104313" y="29980"/>
                  </a:lnTo>
                  <a:lnTo>
                    <a:pt x="105615" y="30795"/>
                  </a:lnTo>
                  <a:lnTo>
                    <a:pt x="106320" y="31233"/>
                  </a:lnTo>
                  <a:lnTo>
                    <a:pt x="106977" y="31610"/>
                  </a:lnTo>
                  <a:lnTo>
                    <a:pt x="107500" y="31914"/>
                  </a:lnTo>
                  <a:lnTo>
                    <a:pt x="107682" y="32011"/>
                  </a:lnTo>
                  <a:lnTo>
                    <a:pt x="107816" y="32072"/>
                  </a:lnTo>
                  <a:lnTo>
                    <a:pt x="108108" y="32194"/>
                  </a:lnTo>
                  <a:lnTo>
                    <a:pt x="108509" y="32376"/>
                  </a:lnTo>
                  <a:lnTo>
                    <a:pt x="109470" y="32826"/>
                  </a:lnTo>
                  <a:lnTo>
                    <a:pt x="110710" y="33410"/>
                  </a:lnTo>
                  <a:lnTo>
                    <a:pt x="110479" y="40050"/>
                  </a:lnTo>
                  <a:lnTo>
                    <a:pt x="110783" y="39977"/>
                  </a:lnTo>
                  <a:lnTo>
                    <a:pt x="110309" y="40196"/>
                  </a:lnTo>
                  <a:lnTo>
                    <a:pt x="109810" y="40439"/>
                  </a:lnTo>
                  <a:lnTo>
                    <a:pt x="109336" y="40695"/>
                  </a:lnTo>
                  <a:lnTo>
                    <a:pt x="109129" y="40816"/>
                  </a:lnTo>
                  <a:lnTo>
                    <a:pt x="108935" y="40938"/>
                  </a:lnTo>
                  <a:lnTo>
                    <a:pt x="108242" y="41400"/>
                  </a:lnTo>
                  <a:lnTo>
                    <a:pt x="107828" y="41668"/>
                  </a:lnTo>
                  <a:lnTo>
                    <a:pt x="107415" y="41947"/>
                  </a:lnTo>
                  <a:lnTo>
                    <a:pt x="107025" y="42239"/>
                  </a:lnTo>
                  <a:lnTo>
                    <a:pt x="106685" y="42495"/>
                  </a:lnTo>
                  <a:lnTo>
                    <a:pt x="106527" y="42629"/>
                  </a:lnTo>
                  <a:lnTo>
                    <a:pt x="106405" y="42738"/>
                  </a:lnTo>
                  <a:lnTo>
                    <a:pt x="106296" y="42847"/>
                  </a:lnTo>
                  <a:lnTo>
                    <a:pt x="106211" y="42945"/>
                  </a:lnTo>
                  <a:lnTo>
                    <a:pt x="106138" y="43030"/>
                  </a:lnTo>
                  <a:lnTo>
                    <a:pt x="106040" y="43115"/>
                  </a:lnTo>
                  <a:lnTo>
                    <a:pt x="105919" y="43188"/>
                  </a:lnTo>
                  <a:lnTo>
                    <a:pt x="105785" y="43249"/>
                  </a:lnTo>
                  <a:lnTo>
                    <a:pt x="105627" y="43310"/>
                  </a:lnTo>
                  <a:lnTo>
                    <a:pt x="105456" y="43358"/>
                  </a:lnTo>
                  <a:lnTo>
                    <a:pt x="105104" y="43456"/>
                  </a:lnTo>
                  <a:lnTo>
                    <a:pt x="104751" y="43541"/>
                  </a:lnTo>
                  <a:lnTo>
                    <a:pt x="104398" y="43601"/>
                  </a:lnTo>
                  <a:lnTo>
                    <a:pt x="104094" y="43662"/>
                  </a:lnTo>
                  <a:lnTo>
                    <a:pt x="103863" y="43711"/>
                  </a:lnTo>
                  <a:lnTo>
                    <a:pt x="103255" y="43845"/>
                  </a:lnTo>
                  <a:lnTo>
                    <a:pt x="102416" y="44027"/>
                  </a:lnTo>
                  <a:lnTo>
                    <a:pt x="101990" y="44112"/>
                  </a:lnTo>
                  <a:lnTo>
                    <a:pt x="101613" y="44185"/>
                  </a:lnTo>
                  <a:lnTo>
                    <a:pt x="101297" y="44222"/>
                  </a:lnTo>
                  <a:lnTo>
                    <a:pt x="101175" y="44234"/>
                  </a:lnTo>
                  <a:lnTo>
                    <a:pt x="101090" y="44246"/>
                  </a:lnTo>
                  <a:lnTo>
                    <a:pt x="100823" y="44234"/>
                  </a:lnTo>
                  <a:lnTo>
                    <a:pt x="100726" y="44210"/>
                  </a:lnTo>
                  <a:lnTo>
                    <a:pt x="100640" y="44185"/>
                  </a:lnTo>
                  <a:lnTo>
                    <a:pt x="100616" y="44161"/>
                  </a:lnTo>
                  <a:lnTo>
                    <a:pt x="100592" y="44137"/>
                  </a:lnTo>
                  <a:lnTo>
                    <a:pt x="100580" y="44100"/>
                  </a:lnTo>
                  <a:lnTo>
                    <a:pt x="100580" y="44051"/>
                  </a:lnTo>
                  <a:lnTo>
                    <a:pt x="100580" y="44003"/>
                  </a:lnTo>
                  <a:lnTo>
                    <a:pt x="100604" y="43942"/>
                  </a:lnTo>
                  <a:lnTo>
                    <a:pt x="100677" y="43796"/>
                  </a:lnTo>
                  <a:lnTo>
                    <a:pt x="100774" y="43601"/>
                  </a:lnTo>
                  <a:lnTo>
                    <a:pt x="100847" y="43383"/>
                  </a:lnTo>
                  <a:lnTo>
                    <a:pt x="100908" y="43139"/>
                  </a:lnTo>
                  <a:lnTo>
                    <a:pt x="100969" y="42896"/>
                  </a:lnTo>
                  <a:lnTo>
                    <a:pt x="101090" y="42397"/>
                  </a:lnTo>
                  <a:lnTo>
                    <a:pt x="101151" y="42166"/>
                  </a:lnTo>
                  <a:lnTo>
                    <a:pt x="101236" y="41972"/>
                  </a:lnTo>
                  <a:lnTo>
                    <a:pt x="101309" y="41777"/>
                  </a:lnTo>
                  <a:lnTo>
                    <a:pt x="101382" y="41583"/>
                  </a:lnTo>
                  <a:lnTo>
                    <a:pt x="101431" y="41364"/>
                  </a:lnTo>
                  <a:lnTo>
                    <a:pt x="101480" y="41133"/>
                  </a:lnTo>
                  <a:lnTo>
                    <a:pt x="101492" y="40889"/>
                  </a:lnTo>
                  <a:lnTo>
                    <a:pt x="101492" y="40756"/>
                  </a:lnTo>
                  <a:lnTo>
                    <a:pt x="101492" y="40622"/>
                  </a:lnTo>
                  <a:lnTo>
                    <a:pt x="101467" y="40476"/>
                  </a:lnTo>
                  <a:lnTo>
                    <a:pt x="101443" y="40318"/>
                  </a:lnTo>
                  <a:lnTo>
                    <a:pt x="101407" y="40172"/>
                  </a:lnTo>
                  <a:lnTo>
                    <a:pt x="101358" y="40002"/>
                  </a:lnTo>
                  <a:lnTo>
                    <a:pt x="101273" y="39649"/>
                  </a:lnTo>
                  <a:lnTo>
                    <a:pt x="101212" y="39284"/>
                  </a:lnTo>
                  <a:lnTo>
                    <a:pt x="101151" y="38919"/>
                  </a:lnTo>
                  <a:lnTo>
                    <a:pt x="101115" y="38566"/>
                  </a:lnTo>
                  <a:lnTo>
                    <a:pt x="101078" y="38019"/>
                  </a:lnTo>
                  <a:lnTo>
                    <a:pt x="101066" y="37800"/>
                  </a:lnTo>
                  <a:lnTo>
                    <a:pt x="101090" y="37739"/>
                  </a:lnTo>
                  <a:lnTo>
                    <a:pt x="101115" y="37654"/>
                  </a:lnTo>
                  <a:lnTo>
                    <a:pt x="101115" y="37521"/>
                  </a:lnTo>
                  <a:lnTo>
                    <a:pt x="101103" y="37350"/>
                  </a:lnTo>
                  <a:lnTo>
                    <a:pt x="101054" y="37131"/>
                  </a:lnTo>
                  <a:lnTo>
                    <a:pt x="100981" y="36839"/>
                  </a:lnTo>
                  <a:lnTo>
                    <a:pt x="100847" y="36499"/>
                  </a:lnTo>
                  <a:lnTo>
                    <a:pt x="100713" y="36158"/>
                  </a:lnTo>
                  <a:lnTo>
                    <a:pt x="100628" y="35879"/>
                  </a:lnTo>
                  <a:lnTo>
                    <a:pt x="100604" y="35757"/>
                  </a:lnTo>
                  <a:lnTo>
                    <a:pt x="100592" y="35635"/>
                  </a:lnTo>
                  <a:lnTo>
                    <a:pt x="100567" y="35417"/>
                  </a:lnTo>
                  <a:lnTo>
                    <a:pt x="100580" y="35198"/>
                  </a:lnTo>
                  <a:lnTo>
                    <a:pt x="100604" y="34979"/>
                  </a:lnTo>
                  <a:lnTo>
                    <a:pt x="100628" y="34748"/>
                  </a:lnTo>
                  <a:lnTo>
                    <a:pt x="100640" y="34456"/>
                  </a:lnTo>
                  <a:lnTo>
                    <a:pt x="100640" y="34298"/>
                  </a:lnTo>
                  <a:lnTo>
                    <a:pt x="100616" y="34103"/>
                  </a:lnTo>
                  <a:lnTo>
                    <a:pt x="100555" y="33896"/>
                  </a:lnTo>
                  <a:lnTo>
                    <a:pt x="100494" y="33677"/>
                  </a:lnTo>
                  <a:lnTo>
                    <a:pt x="100409" y="33446"/>
                  </a:lnTo>
                  <a:lnTo>
                    <a:pt x="100300" y="33203"/>
                  </a:lnTo>
                  <a:lnTo>
                    <a:pt x="100190" y="32960"/>
                  </a:lnTo>
                  <a:lnTo>
                    <a:pt x="100069" y="32729"/>
                  </a:lnTo>
                  <a:lnTo>
                    <a:pt x="99935" y="32485"/>
                  </a:lnTo>
                  <a:lnTo>
                    <a:pt x="99789" y="32267"/>
                  </a:lnTo>
                  <a:lnTo>
                    <a:pt x="99643" y="32060"/>
                  </a:lnTo>
                  <a:lnTo>
                    <a:pt x="99497" y="31865"/>
                  </a:lnTo>
                  <a:lnTo>
                    <a:pt x="99351" y="31695"/>
                  </a:lnTo>
                  <a:lnTo>
                    <a:pt x="99205" y="31561"/>
                  </a:lnTo>
                  <a:lnTo>
                    <a:pt x="99071" y="31452"/>
                  </a:lnTo>
                  <a:lnTo>
                    <a:pt x="98999" y="31403"/>
                  </a:lnTo>
                  <a:lnTo>
                    <a:pt x="98938" y="31379"/>
                  </a:lnTo>
                  <a:lnTo>
                    <a:pt x="98694" y="31281"/>
                  </a:lnTo>
                  <a:lnTo>
                    <a:pt x="98500" y="31221"/>
                  </a:lnTo>
                  <a:lnTo>
                    <a:pt x="98342" y="31196"/>
                  </a:lnTo>
                  <a:lnTo>
                    <a:pt x="98196" y="31172"/>
                  </a:lnTo>
                  <a:lnTo>
                    <a:pt x="98074" y="31148"/>
                  </a:lnTo>
                  <a:lnTo>
                    <a:pt x="98026" y="31123"/>
                  </a:lnTo>
                  <a:lnTo>
                    <a:pt x="97965" y="31087"/>
                  </a:lnTo>
                  <a:lnTo>
                    <a:pt x="97916" y="31050"/>
                  </a:lnTo>
                  <a:lnTo>
                    <a:pt x="97855" y="31002"/>
                  </a:lnTo>
                  <a:lnTo>
                    <a:pt x="97794" y="30941"/>
                  </a:lnTo>
                  <a:lnTo>
                    <a:pt x="97734" y="30856"/>
                  </a:lnTo>
                  <a:lnTo>
                    <a:pt x="97661" y="30771"/>
                  </a:lnTo>
                  <a:lnTo>
                    <a:pt x="97563" y="30686"/>
                  </a:lnTo>
                  <a:lnTo>
                    <a:pt x="97442" y="30600"/>
                  </a:lnTo>
                  <a:lnTo>
                    <a:pt x="97296" y="30503"/>
                  </a:lnTo>
                  <a:lnTo>
                    <a:pt x="96992" y="30321"/>
                  </a:lnTo>
                  <a:lnTo>
                    <a:pt x="96651" y="30138"/>
                  </a:lnTo>
                  <a:lnTo>
                    <a:pt x="96323" y="29931"/>
                  </a:lnTo>
                  <a:lnTo>
                    <a:pt x="96153" y="29822"/>
                  </a:lnTo>
                  <a:lnTo>
                    <a:pt x="96007" y="29713"/>
                  </a:lnTo>
                  <a:lnTo>
                    <a:pt x="95873" y="29591"/>
                  </a:lnTo>
                  <a:lnTo>
                    <a:pt x="95751" y="29469"/>
                  </a:lnTo>
                  <a:lnTo>
                    <a:pt x="95642" y="29336"/>
                  </a:lnTo>
                  <a:lnTo>
                    <a:pt x="95569" y="29202"/>
                  </a:lnTo>
                  <a:lnTo>
                    <a:pt x="95496" y="29068"/>
                  </a:lnTo>
                  <a:lnTo>
                    <a:pt x="95399" y="28934"/>
                  </a:lnTo>
                  <a:lnTo>
                    <a:pt x="95277" y="28825"/>
                  </a:lnTo>
                  <a:lnTo>
                    <a:pt x="95143" y="28727"/>
                  </a:lnTo>
                  <a:lnTo>
                    <a:pt x="94997" y="28642"/>
                  </a:lnTo>
                  <a:lnTo>
                    <a:pt x="94839" y="28557"/>
                  </a:lnTo>
                  <a:lnTo>
                    <a:pt x="94669" y="28472"/>
                  </a:lnTo>
                  <a:lnTo>
                    <a:pt x="94486" y="28411"/>
                  </a:lnTo>
                  <a:lnTo>
                    <a:pt x="94109" y="28277"/>
                  </a:lnTo>
                  <a:lnTo>
                    <a:pt x="93732" y="28156"/>
                  </a:lnTo>
                  <a:lnTo>
                    <a:pt x="93368" y="28034"/>
                  </a:lnTo>
                  <a:lnTo>
                    <a:pt x="93197" y="27973"/>
                  </a:lnTo>
                  <a:lnTo>
                    <a:pt x="93027" y="27900"/>
                  </a:lnTo>
                  <a:lnTo>
                    <a:pt x="92687" y="27730"/>
                  </a:lnTo>
                  <a:lnTo>
                    <a:pt x="92273" y="27511"/>
                  </a:lnTo>
                  <a:lnTo>
                    <a:pt x="91811" y="27244"/>
                  </a:lnTo>
                  <a:lnTo>
                    <a:pt x="91337" y="26964"/>
                  </a:lnTo>
                  <a:lnTo>
                    <a:pt x="90364" y="26368"/>
                  </a:lnTo>
                  <a:lnTo>
                    <a:pt x="89500" y="25809"/>
                  </a:lnTo>
                  <a:lnTo>
                    <a:pt x="88868" y="25407"/>
                  </a:lnTo>
                  <a:lnTo>
                    <a:pt x="88649" y="25261"/>
                  </a:lnTo>
                  <a:lnTo>
                    <a:pt x="88466" y="25128"/>
                  </a:lnTo>
                  <a:lnTo>
                    <a:pt x="88381" y="25055"/>
                  </a:lnTo>
                  <a:lnTo>
                    <a:pt x="88320" y="24982"/>
                  </a:lnTo>
                  <a:lnTo>
                    <a:pt x="88260" y="24896"/>
                  </a:lnTo>
                  <a:lnTo>
                    <a:pt x="88199" y="24811"/>
                  </a:lnTo>
                  <a:lnTo>
                    <a:pt x="88150" y="24714"/>
                  </a:lnTo>
                  <a:lnTo>
                    <a:pt x="88114" y="24605"/>
                  </a:lnTo>
                  <a:lnTo>
                    <a:pt x="88029" y="24337"/>
                  </a:lnTo>
                  <a:lnTo>
                    <a:pt x="89828" y="17587"/>
                  </a:lnTo>
                  <a:lnTo>
                    <a:pt x="92407" y="13987"/>
                  </a:lnTo>
                  <a:lnTo>
                    <a:pt x="98512" y="10594"/>
                  </a:lnTo>
                  <a:lnTo>
                    <a:pt x="101565" y="5717"/>
                  </a:lnTo>
                  <a:lnTo>
                    <a:pt x="1015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8" name="Google Shape;1478;p23"/>
            <p:cNvSpPr/>
            <p:nvPr/>
          </p:nvSpPr>
          <p:spPr>
            <a:xfrm rot="-4309984" flipH="1">
              <a:off x="5396693" y="3018974"/>
              <a:ext cx="222105" cy="191833"/>
            </a:xfrm>
            <a:custGeom>
              <a:avLst/>
              <a:gdLst/>
              <a:ahLst/>
              <a:cxnLst/>
              <a:rect l="l" t="t" r="r" b="b"/>
              <a:pathLst>
                <a:path w="12759" h="11020" extrusionOk="0">
                  <a:moveTo>
                    <a:pt x="4707" y="1"/>
                  </a:moveTo>
                  <a:lnTo>
                    <a:pt x="2263" y="74"/>
                  </a:lnTo>
                  <a:lnTo>
                    <a:pt x="1" y="146"/>
                  </a:lnTo>
                  <a:lnTo>
                    <a:pt x="852" y="171"/>
                  </a:lnTo>
                  <a:lnTo>
                    <a:pt x="1630" y="195"/>
                  </a:lnTo>
                  <a:lnTo>
                    <a:pt x="2518" y="244"/>
                  </a:lnTo>
                  <a:lnTo>
                    <a:pt x="3406" y="292"/>
                  </a:lnTo>
                  <a:lnTo>
                    <a:pt x="4196" y="353"/>
                  </a:lnTo>
                  <a:lnTo>
                    <a:pt x="4525" y="378"/>
                  </a:lnTo>
                  <a:lnTo>
                    <a:pt x="4792" y="414"/>
                  </a:lnTo>
                  <a:lnTo>
                    <a:pt x="4987" y="451"/>
                  </a:lnTo>
                  <a:lnTo>
                    <a:pt x="5048" y="475"/>
                  </a:lnTo>
                  <a:lnTo>
                    <a:pt x="5096" y="499"/>
                  </a:lnTo>
                  <a:lnTo>
                    <a:pt x="5802" y="949"/>
                  </a:lnTo>
                  <a:lnTo>
                    <a:pt x="7115" y="1764"/>
                  </a:lnTo>
                  <a:lnTo>
                    <a:pt x="7821" y="2202"/>
                  </a:lnTo>
                  <a:lnTo>
                    <a:pt x="8465" y="2579"/>
                  </a:lnTo>
                  <a:lnTo>
                    <a:pt x="8988" y="2871"/>
                  </a:lnTo>
                  <a:lnTo>
                    <a:pt x="9183" y="2980"/>
                  </a:lnTo>
                  <a:lnTo>
                    <a:pt x="9317" y="3041"/>
                  </a:lnTo>
                  <a:lnTo>
                    <a:pt x="9596" y="3150"/>
                  </a:lnTo>
                  <a:lnTo>
                    <a:pt x="9998" y="3333"/>
                  </a:lnTo>
                  <a:lnTo>
                    <a:pt x="10971" y="3783"/>
                  </a:lnTo>
                  <a:lnTo>
                    <a:pt x="12211" y="4379"/>
                  </a:lnTo>
                  <a:lnTo>
                    <a:pt x="11980" y="11019"/>
                  </a:lnTo>
                  <a:lnTo>
                    <a:pt x="12527" y="10885"/>
                  </a:lnTo>
                  <a:lnTo>
                    <a:pt x="12758" y="5084"/>
                  </a:lnTo>
                  <a:lnTo>
                    <a:pt x="11822" y="3746"/>
                  </a:lnTo>
                  <a:lnTo>
                    <a:pt x="9317" y="2688"/>
                  </a:lnTo>
                  <a:lnTo>
                    <a:pt x="6191" y="852"/>
                  </a:lnTo>
                  <a:lnTo>
                    <a:pt x="4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cxnSp>
        <p:nvCxnSpPr>
          <p:cNvPr id="1499" name="Google Shape;1499;p23"/>
          <p:cNvCxnSpPr>
            <a:cxnSpLocks/>
          </p:cNvCxnSpPr>
          <p:nvPr/>
        </p:nvCxnSpPr>
        <p:spPr>
          <a:xfrm flipV="1">
            <a:off x="3419261" y="1774151"/>
            <a:ext cx="1424340" cy="684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500" name="Google Shape;1500;p23"/>
          <p:cNvCxnSpPr>
            <a:cxnSpLocks/>
          </p:cNvCxnSpPr>
          <p:nvPr/>
        </p:nvCxnSpPr>
        <p:spPr>
          <a:xfrm flipV="1">
            <a:off x="3125920" y="2916949"/>
            <a:ext cx="1717681" cy="884087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501" name="Google Shape;1501;p23"/>
          <p:cNvCxnSpPr>
            <a:cxnSpLocks/>
          </p:cNvCxnSpPr>
          <p:nvPr/>
        </p:nvCxnSpPr>
        <p:spPr>
          <a:xfrm flipV="1">
            <a:off x="3125920" y="4059765"/>
            <a:ext cx="1717681" cy="258871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502" name="Google Shape;1502;p23"/>
          <p:cNvCxnSpPr>
            <a:cxnSpLocks/>
          </p:cNvCxnSpPr>
          <p:nvPr/>
        </p:nvCxnSpPr>
        <p:spPr>
          <a:xfrm flipV="1">
            <a:off x="4097613" y="5202547"/>
            <a:ext cx="745988" cy="147103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FC7864A1-4DF9-4FEE-B79B-0727C0E69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600" y="715542"/>
            <a:ext cx="3055400" cy="54614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020FDAC-8C63-410F-AEFF-F8467C77B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85" y="715542"/>
            <a:ext cx="3058408" cy="5461444"/>
          </a:xfrm>
          <a:prstGeom prst="rect">
            <a:avLst/>
          </a:prstGeom>
        </p:spPr>
      </p:pic>
      <p:sp>
        <p:nvSpPr>
          <p:cNvPr id="40" name="Google Shape;1485;p23">
            <a:extLst>
              <a:ext uri="{FF2B5EF4-FFF2-40B4-BE49-F238E27FC236}">
                <a16:creationId xmlns:a16="http://schemas.microsoft.com/office/drawing/2014/main" id="{E29DB002-221B-4BE6-AC67-22C73AE6A5A4}"/>
              </a:ext>
            </a:extLst>
          </p:cNvPr>
          <p:cNvSpPr txBox="1"/>
          <p:nvPr/>
        </p:nvSpPr>
        <p:spPr>
          <a:xfrm>
            <a:off x="7051028" y="2839452"/>
            <a:ext cx="2748000" cy="51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Médiation via le JV</a:t>
            </a:r>
            <a:endParaRPr sz="24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1" name="Google Shape;1485;p23">
            <a:extLst>
              <a:ext uri="{FF2B5EF4-FFF2-40B4-BE49-F238E27FC236}">
                <a16:creationId xmlns:a16="http://schemas.microsoft.com/office/drawing/2014/main" id="{63AC811B-067C-417D-AC28-CF907C297ADA}"/>
              </a:ext>
            </a:extLst>
          </p:cNvPr>
          <p:cNvSpPr txBox="1"/>
          <p:nvPr/>
        </p:nvSpPr>
        <p:spPr>
          <a:xfrm>
            <a:off x="7062815" y="1879457"/>
            <a:ext cx="2748000" cy="51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Inclusion d’un modèle complexe</a:t>
            </a:r>
            <a:endParaRPr sz="16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2" name="Google Shape;1485;p23">
            <a:extLst>
              <a:ext uri="{FF2B5EF4-FFF2-40B4-BE49-F238E27FC236}">
                <a16:creationId xmlns:a16="http://schemas.microsoft.com/office/drawing/2014/main" id="{B05B2DE9-3DEE-46CC-920C-5649E97C0D75}"/>
              </a:ext>
            </a:extLst>
          </p:cNvPr>
          <p:cNvSpPr txBox="1"/>
          <p:nvPr/>
        </p:nvSpPr>
        <p:spPr>
          <a:xfrm>
            <a:off x="7051028" y="919463"/>
            <a:ext cx="2748000" cy="51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Complexité du réel</a:t>
            </a:r>
            <a:endParaRPr sz="24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3" name="Google Shape;1485;p23">
            <a:extLst>
              <a:ext uri="{FF2B5EF4-FFF2-40B4-BE49-F238E27FC236}">
                <a16:creationId xmlns:a16="http://schemas.microsoft.com/office/drawing/2014/main" id="{141434AE-E3E1-4814-A6E3-8F645D950C71}"/>
              </a:ext>
            </a:extLst>
          </p:cNvPr>
          <p:cNvSpPr txBox="1"/>
          <p:nvPr/>
        </p:nvSpPr>
        <p:spPr>
          <a:xfrm>
            <a:off x="7051028" y="3799447"/>
            <a:ext cx="2748000" cy="51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Pluridisciplinaire </a:t>
            </a:r>
            <a:endParaRPr sz="24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522AA72-C47A-4B81-B78A-06E9AD73ECAB}"/>
              </a:ext>
            </a:extLst>
          </p:cNvPr>
          <p:cNvSpPr txBox="1"/>
          <p:nvPr/>
        </p:nvSpPr>
        <p:spPr>
          <a:xfrm>
            <a:off x="6990243" y="4709801"/>
            <a:ext cx="4244040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1467" dirty="0">
                <a:latin typeface="Fira Sans Extra Condensed" panose="020B0503050000020004" pitchFamily="34" charset="0"/>
              </a:rPr>
              <a:t>L’équilibrage du jeu demande une négociation avec les objectifs précédemment identifiés</a:t>
            </a:r>
          </a:p>
        </p:txBody>
      </p:sp>
      <p:sp>
        <p:nvSpPr>
          <p:cNvPr id="28" name="Flèche : droite 27">
            <a:extLst>
              <a:ext uri="{FF2B5EF4-FFF2-40B4-BE49-F238E27FC236}">
                <a16:creationId xmlns:a16="http://schemas.microsoft.com/office/drawing/2014/main" id="{9E7EF70A-5841-4628-96BF-DB0CAEC83668}"/>
              </a:ext>
            </a:extLst>
          </p:cNvPr>
          <p:cNvSpPr/>
          <p:nvPr/>
        </p:nvSpPr>
        <p:spPr>
          <a:xfrm>
            <a:off x="7271676" y="5822576"/>
            <a:ext cx="730453" cy="27500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09F37579-3107-4251-B186-04F4768442C5}"/>
              </a:ext>
            </a:extLst>
          </p:cNvPr>
          <p:cNvSpPr txBox="1"/>
          <p:nvPr/>
        </p:nvSpPr>
        <p:spPr>
          <a:xfrm>
            <a:off x="8092789" y="5525804"/>
            <a:ext cx="3850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latin typeface="Fira Sans Extra Condensed" panose="020B0503050000020004" pitchFamily="34" charset="0"/>
              </a:rPr>
              <a:t>Le jeu vidéo comme construction allégorique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E2866AB1-BD91-466A-BFA9-09A6054ABBA8}"/>
              </a:ext>
            </a:extLst>
          </p:cNvPr>
          <p:cNvSpPr txBox="1"/>
          <p:nvPr/>
        </p:nvSpPr>
        <p:spPr>
          <a:xfrm>
            <a:off x="10196714" y="891005"/>
            <a:ext cx="1357241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1467" dirty="0">
                <a:latin typeface="Fira Sans Extra Condensed" panose="020B0503050000020004" pitchFamily="34" charset="0"/>
              </a:rPr>
              <a:t>Oppositions triviales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B34236FC-EE28-432A-B125-D7C11BD00703}"/>
              </a:ext>
            </a:extLst>
          </p:cNvPr>
          <p:cNvSpPr txBox="1"/>
          <p:nvPr/>
        </p:nvSpPr>
        <p:spPr>
          <a:xfrm>
            <a:off x="10196713" y="2839452"/>
            <a:ext cx="1357241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67" dirty="0">
                <a:latin typeface="Fira Sans Extra Condensed" panose="020B0503050000020004" pitchFamily="34" charset="0"/>
              </a:rPr>
              <a:t>Partielle : biais dans l’écriture 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6AF30EDB-BF7C-420E-9003-60AADC8744BE}"/>
              </a:ext>
            </a:extLst>
          </p:cNvPr>
          <p:cNvSpPr txBox="1"/>
          <p:nvPr/>
        </p:nvSpPr>
        <p:spPr>
          <a:xfrm>
            <a:off x="10196712" y="1855553"/>
            <a:ext cx="1357241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67" dirty="0">
                <a:latin typeface="Fira Sans Extra Condensed" panose="020B0503050000020004" pitchFamily="34" charset="0"/>
              </a:rPr>
              <a:t>Partielle : simplification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A81DA212-EBD4-4E66-AF18-A325984A04D9}"/>
              </a:ext>
            </a:extLst>
          </p:cNvPr>
          <p:cNvSpPr txBox="1"/>
          <p:nvPr/>
        </p:nvSpPr>
        <p:spPr>
          <a:xfrm>
            <a:off x="10196711" y="3765761"/>
            <a:ext cx="1565904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67" dirty="0">
                <a:latin typeface="Fira Sans Extra Condensed" panose="020B0503050000020004" pitchFamily="34" charset="0"/>
              </a:rPr>
              <a:t>Difficile de rendre compte de chaque logique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68ACC01-5D41-4641-9C05-D57AFA8D5A2F}"/>
              </a:ext>
            </a:extLst>
          </p:cNvPr>
          <p:cNvSpPr txBox="1"/>
          <p:nvPr/>
        </p:nvSpPr>
        <p:spPr>
          <a:xfrm>
            <a:off x="11554294" y="6485681"/>
            <a:ext cx="48992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19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4149C7C-D1F1-47C6-8815-FAF5F0CA11CD}"/>
              </a:ext>
            </a:extLst>
          </p:cNvPr>
          <p:cNvSpPr txBox="1"/>
          <p:nvPr/>
        </p:nvSpPr>
        <p:spPr>
          <a:xfrm>
            <a:off x="147780" y="6485680"/>
            <a:ext cx="1131954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 err="1">
                <a:solidFill>
                  <a:schemeClr val="tx2">
                    <a:lumMod val="50000"/>
                  </a:schemeClr>
                </a:solidFill>
              </a:rPr>
              <a:t>Formapéro</a:t>
            </a:r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 du 28 avril 2022 – Haute Ecole de la Ville de Liège				JV : péda, sensibilisation et recherche– Alexis Messina (alexis.messina@uliege.be)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219D2C4-0E47-4689-A6F8-8C66763D960F}"/>
              </a:ext>
            </a:extLst>
          </p:cNvPr>
          <p:cNvSpPr txBox="1"/>
          <p:nvPr/>
        </p:nvSpPr>
        <p:spPr>
          <a:xfrm>
            <a:off x="838200" y="2969304"/>
            <a:ext cx="4853236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BE" b="1" dirty="0">
                <a:latin typeface="Fira Sans Extra Condensed" panose="020B0503050000020004" pitchFamily="34" charset="0"/>
              </a:rPr>
              <a:t>Pistes réflexives</a:t>
            </a:r>
          </a:p>
          <a:p>
            <a:pPr algn="just"/>
            <a:endParaRPr lang="fr-BE" b="1" dirty="0">
              <a:latin typeface="Fira Sans Extra Condensed" panose="020B0503050000020004" pitchFamily="34" charset="0"/>
            </a:endParaRPr>
          </a:p>
          <a:p>
            <a:pPr marL="228594" indent="-228594" algn="just">
              <a:buFont typeface="Arial" panose="020B0604020202020204" pitchFamily="34" charset="0"/>
              <a:buChar char="•"/>
            </a:pPr>
            <a:r>
              <a:rPr lang="fr-BE" dirty="0">
                <a:latin typeface="Fira Sans Extra Condensed" panose="020B0503050000020004" pitchFamily="34" charset="0"/>
              </a:rPr>
              <a:t>Etude des protocoles d’idéation menant à créer un jeu dont la finalité n’est pas ludique en priorité</a:t>
            </a:r>
          </a:p>
          <a:p>
            <a:pPr marL="228594" indent="-228594" algn="just">
              <a:buFont typeface="Arial" panose="020B0604020202020204" pitchFamily="34" charset="0"/>
              <a:buChar char="•"/>
            </a:pPr>
            <a:endParaRPr lang="fr-BE" dirty="0">
              <a:latin typeface="Fira Sans Extra Condensed" panose="020B0503050000020004" pitchFamily="34" charset="0"/>
            </a:endParaRPr>
          </a:p>
          <a:p>
            <a:pPr marL="228594" indent="-228594" algn="just">
              <a:buFont typeface="Arial" panose="020B0604020202020204" pitchFamily="34" charset="0"/>
              <a:buChar char="•"/>
            </a:pPr>
            <a:r>
              <a:rPr lang="fr-BE" dirty="0">
                <a:latin typeface="Fira Sans Extra Condensed" panose="020B0503050000020004" pitchFamily="34" charset="0"/>
              </a:rPr>
              <a:t>Etude des usages du jeu créé et des limites de ces usages (cf. allégorie)</a:t>
            </a:r>
          </a:p>
          <a:p>
            <a:pPr marL="685794" lvl="1" indent="-228594" algn="just">
              <a:buFont typeface="Arial" panose="020B0604020202020204" pitchFamily="34" charset="0"/>
              <a:buChar char="•"/>
            </a:pPr>
            <a:r>
              <a:rPr lang="fr-BE" dirty="0">
                <a:latin typeface="Fira Sans Extra Condensed" panose="020B0503050000020004" pitchFamily="34" charset="0"/>
              </a:rPr>
              <a:t>Enseignement</a:t>
            </a:r>
          </a:p>
          <a:p>
            <a:pPr marL="685794" lvl="1" indent="-228594" algn="just">
              <a:buFont typeface="Arial" panose="020B0604020202020204" pitchFamily="34" charset="0"/>
              <a:buChar char="•"/>
            </a:pPr>
            <a:r>
              <a:rPr lang="fr-BE" dirty="0">
                <a:latin typeface="Fira Sans Extra Condensed" panose="020B0503050000020004" pitchFamily="34" charset="0"/>
              </a:rPr>
              <a:t>Recherche</a:t>
            </a:r>
          </a:p>
          <a:p>
            <a:pPr algn="just"/>
            <a:endParaRPr lang="fr-BE" sz="1600" dirty="0">
              <a:latin typeface="Fira Sans Extra Condensed" panose="020B05030500000200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689004B-E1DC-4A62-A850-192BDEB486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b="20656"/>
          <a:stretch/>
        </p:blipFill>
        <p:spPr>
          <a:xfrm>
            <a:off x="4932141" y="-2793518"/>
            <a:ext cx="8717301" cy="7642847"/>
          </a:xfrm>
          <a:prstGeom prst="rect">
            <a:avLst/>
          </a:prstGeom>
        </p:spPr>
      </p:pic>
      <p:sp>
        <p:nvSpPr>
          <p:cNvPr id="7" name="Google Shape;1485;p23">
            <a:extLst>
              <a:ext uri="{FF2B5EF4-FFF2-40B4-BE49-F238E27FC236}">
                <a16:creationId xmlns:a16="http://schemas.microsoft.com/office/drawing/2014/main" id="{2995648F-097B-4325-A727-2C3811808555}"/>
              </a:ext>
            </a:extLst>
          </p:cNvPr>
          <p:cNvSpPr txBox="1"/>
          <p:nvPr/>
        </p:nvSpPr>
        <p:spPr>
          <a:xfrm>
            <a:off x="7916791" y="2911400"/>
            <a:ext cx="2748000" cy="51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Attitude ludique</a:t>
            </a:r>
            <a:endParaRPr sz="24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804DB2-A0B3-44AA-A35A-57C786A21D40}"/>
              </a:ext>
            </a:extLst>
          </p:cNvPr>
          <p:cNvSpPr txBox="1"/>
          <p:nvPr/>
        </p:nvSpPr>
        <p:spPr>
          <a:xfrm>
            <a:off x="7916790" y="3519942"/>
            <a:ext cx="2747999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67" dirty="0">
                <a:latin typeface="Fira Sans Extra Condensed" panose="020B0503050000020004" pitchFamily="34" charset="0"/>
              </a:rPr>
              <a:t>Travailler un espace de négociation </a:t>
            </a:r>
          </a:p>
        </p:txBody>
      </p:sp>
    </p:spTree>
    <p:extLst>
      <p:ext uri="{BB962C8B-B14F-4D97-AF65-F5344CB8AC3E}">
        <p14:creationId xmlns:p14="http://schemas.microsoft.com/office/powerpoint/2010/main" val="1615745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8"/>
          <p:cNvGrpSpPr/>
          <p:nvPr/>
        </p:nvGrpSpPr>
        <p:grpSpPr>
          <a:xfrm>
            <a:off x="1203175" y="1053605"/>
            <a:ext cx="2788807" cy="1896265"/>
            <a:chOff x="427995" y="1209675"/>
            <a:chExt cx="2091605" cy="1422199"/>
          </a:xfrm>
        </p:grpSpPr>
        <p:sp>
          <p:nvSpPr>
            <p:cNvPr id="475" name="Google Shape;475;p18"/>
            <p:cNvSpPr txBox="1"/>
            <p:nvPr/>
          </p:nvSpPr>
          <p:spPr>
            <a:xfrm>
              <a:off x="457225" y="1580674"/>
              <a:ext cx="1970700" cy="1051200"/>
            </a:xfrm>
            <a:prstGeom prst="rect">
              <a:avLst/>
            </a:prstGeom>
            <a:solidFill>
              <a:srgbClr val="C7B07D">
                <a:alpha val="1254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76" name="Google Shape;476;p18"/>
            <p:cNvSpPr txBox="1"/>
            <p:nvPr/>
          </p:nvSpPr>
          <p:spPr>
            <a:xfrm>
              <a:off x="457200" y="1581075"/>
              <a:ext cx="1970700" cy="371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Pandémie mondiale</a:t>
              </a:r>
              <a:endParaRPr sz="24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77" name="Google Shape;477;p18"/>
            <p:cNvSpPr txBox="1"/>
            <p:nvPr/>
          </p:nvSpPr>
          <p:spPr>
            <a:xfrm>
              <a:off x="457200" y="2349803"/>
              <a:ext cx="1970700" cy="18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067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Sensibilisation, médiation</a:t>
              </a:r>
              <a:endParaRPr sz="1067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8" name="Google Shape;478;p18"/>
            <p:cNvSpPr txBox="1"/>
            <p:nvPr/>
          </p:nvSpPr>
          <p:spPr>
            <a:xfrm>
              <a:off x="427995" y="1952475"/>
              <a:ext cx="2091605" cy="36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133" b="1" dirty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Stratégie ULiège</a:t>
              </a:r>
              <a:endParaRPr sz="2133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79" name="Google Shape;479;p18"/>
            <p:cNvSpPr txBox="1"/>
            <p:nvPr/>
          </p:nvSpPr>
          <p:spPr>
            <a:xfrm>
              <a:off x="457200" y="1209675"/>
              <a:ext cx="1970700" cy="371400"/>
            </a:xfrm>
            <a:prstGeom prst="rect">
              <a:avLst/>
            </a:prstGeom>
            <a:solidFill>
              <a:srgbClr val="C7B07D">
                <a:alpha val="1254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800" b="1" dirty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Sars-cov2</a:t>
              </a:r>
              <a:endParaRPr sz="2800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80" name="Google Shape;480;p18"/>
          <p:cNvGrpSpPr/>
          <p:nvPr/>
        </p:nvGrpSpPr>
        <p:grpSpPr>
          <a:xfrm>
            <a:off x="1242082" y="3825556"/>
            <a:ext cx="2627633" cy="1896267"/>
            <a:chOff x="457200" y="2874774"/>
            <a:chExt cx="1970725" cy="1422200"/>
          </a:xfrm>
        </p:grpSpPr>
        <p:sp>
          <p:nvSpPr>
            <p:cNvPr id="481" name="Google Shape;481;p18"/>
            <p:cNvSpPr txBox="1"/>
            <p:nvPr/>
          </p:nvSpPr>
          <p:spPr>
            <a:xfrm>
              <a:off x="457225" y="3245774"/>
              <a:ext cx="1970700" cy="1051200"/>
            </a:xfrm>
            <a:prstGeom prst="rect">
              <a:avLst/>
            </a:prstGeom>
            <a:solidFill>
              <a:srgbClr val="BE815E">
                <a:alpha val="1254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8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82" name="Google Shape;482;p18"/>
            <p:cNvSpPr txBox="1"/>
            <p:nvPr/>
          </p:nvSpPr>
          <p:spPr>
            <a:xfrm>
              <a:off x="457200" y="3246175"/>
              <a:ext cx="1970700" cy="371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Pourquoi ?</a:t>
              </a:r>
              <a:endParaRPr sz="24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83" name="Google Shape;483;p18"/>
            <p:cNvSpPr txBox="1"/>
            <p:nvPr/>
          </p:nvSpPr>
          <p:spPr>
            <a:xfrm>
              <a:off x="457200" y="4034645"/>
              <a:ext cx="1970700" cy="18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067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Le jeu vidéo comme outil/prisme de questionnements</a:t>
              </a:r>
              <a:endParaRPr sz="1067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4" name="Google Shape;484;p18"/>
            <p:cNvSpPr txBox="1"/>
            <p:nvPr/>
          </p:nvSpPr>
          <p:spPr>
            <a:xfrm>
              <a:off x="457225" y="3617575"/>
              <a:ext cx="1970700" cy="36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133" b="1" dirty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Comment ?</a:t>
              </a:r>
              <a:endParaRPr sz="2133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85" name="Google Shape;485;p18"/>
            <p:cNvSpPr txBox="1"/>
            <p:nvPr/>
          </p:nvSpPr>
          <p:spPr>
            <a:xfrm>
              <a:off x="457200" y="2874774"/>
              <a:ext cx="1970700" cy="371400"/>
            </a:xfrm>
            <a:prstGeom prst="rect">
              <a:avLst/>
            </a:prstGeom>
            <a:solidFill>
              <a:srgbClr val="BE815E">
                <a:alpha val="1254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800" b="1" dirty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JV et médiation</a:t>
              </a:r>
              <a:endParaRPr sz="2800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86" name="Google Shape;486;p18"/>
          <p:cNvGrpSpPr/>
          <p:nvPr/>
        </p:nvGrpSpPr>
        <p:grpSpPr>
          <a:xfrm>
            <a:off x="8322219" y="1053605"/>
            <a:ext cx="2627633" cy="1896265"/>
            <a:chOff x="6716050" y="1209675"/>
            <a:chExt cx="1970725" cy="1422199"/>
          </a:xfrm>
        </p:grpSpPr>
        <p:sp>
          <p:nvSpPr>
            <p:cNvPr id="487" name="Google Shape;487;p18"/>
            <p:cNvSpPr txBox="1"/>
            <p:nvPr/>
          </p:nvSpPr>
          <p:spPr>
            <a:xfrm>
              <a:off x="6716075" y="1580674"/>
              <a:ext cx="1970700" cy="1051200"/>
            </a:xfrm>
            <a:prstGeom prst="rect">
              <a:avLst/>
            </a:prstGeom>
            <a:solidFill>
              <a:srgbClr val="CE9961">
                <a:alpha val="1254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88" name="Google Shape;488;p18"/>
            <p:cNvSpPr txBox="1"/>
            <p:nvPr/>
          </p:nvSpPr>
          <p:spPr>
            <a:xfrm>
              <a:off x="6716050" y="1581075"/>
              <a:ext cx="1970700" cy="371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Pourquoi ?</a:t>
              </a:r>
              <a:endParaRPr sz="24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89" name="Google Shape;489;p18"/>
            <p:cNvSpPr txBox="1"/>
            <p:nvPr/>
          </p:nvSpPr>
          <p:spPr>
            <a:xfrm>
              <a:off x="6716050" y="2376774"/>
              <a:ext cx="1970700" cy="18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067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La création de jeux vidéo comme méthodologie</a:t>
              </a:r>
              <a:endParaRPr sz="1067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0" name="Google Shape;490;p18"/>
            <p:cNvSpPr txBox="1"/>
            <p:nvPr/>
          </p:nvSpPr>
          <p:spPr>
            <a:xfrm>
              <a:off x="6716075" y="1952475"/>
              <a:ext cx="1970700" cy="36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 algn="ctr"/>
              <a:r>
                <a:rPr lang="en" sz="2133" b="1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Comment ?</a:t>
              </a:r>
              <a:endParaRPr sz="2133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91" name="Google Shape;491;p18"/>
            <p:cNvSpPr txBox="1"/>
            <p:nvPr/>
          </p:nvSpPr>
          <p:spPr>
            <a:xfrm>
              <a:off x="6716050" y="1209675"/>
              <a:ext cx="1970700" cy="371400"/>
            </a:xfrm>
            <a:prstGeom prst="rect">
              <a:avLst/>
            </a:prstGeom>
            <a:solidFill>
              <a:srgbClr val="CE9961">
                <a:alpha val="1254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133" b="1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Recherche appliquée</a:t>
              </a:r>
              <a:endParaRPr sz="2133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92" name="Google Shape;492;p18"/>
          <p:cNvGrpSpPr/>
          <p:nvPr/>
        </p:nvGrpSpPr>
        <p:grpSpPr>
          <a:xfrm>
            <a:off x="8322186" y="3825556"/>
            <a:ext cx="2627633" cy="1896265"/>
            <a:chOff x="6716050" y="2874775"/>
            <a:chExt cx="1970725" cy="1422199"/>
          </a:xfrm>
        </p:grpSpPr>
        <p:sp>
          <p:nvSpPr>
            <p:cNvPr id="493" name="Google Shape;493;p18"/>
            <p:cNvSpPr txBox="1"/>
            <p:nvPr/>
          </p:nvSpPr>
          <p:spPr>
            <a:xfrm>
              <a:off x="6716075" y="3245774"/>
              <a:ext cx="1970700" cy="1051200"/>
            </a:xfrm>
            <a:prstGeom prst="rect">
              <a:avLst/>
            </a:prstGeom>
            <a:solidFill>
              <a:srgbClr val="699E7E">
                <a:alpha val="1254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94" name="Google Shape;494;p18"/>
            <p:cNvSpPr txBox="1"/>
            <p:nvPr/>
          </p:nvSpPr>
          <p:spPr>
            <a:xfrm>
              <a:off x="6716050" y="3246175"/>
              <a:ext cx="1970700" cy="37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Protocoles</a:t>
              </a:r>
              <a:endParaRPr sz="24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95" name="Google Shape;495;p18"/>
            <p:cNvSpPr txBox="1"/>
            <p:nvPr/>
          </p:nvSpPr>
          <p:spPr>
            <a:xfrm>
              <a:off x="6716050" y="4021612"/>
              <a:ext cx="1970700" cy="18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067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Gameplay; genre; plateforme; etc</a:t>
              </a:r>
              <a:r>
                <a:rPr lang="en" sz="24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6" name="Google Shape;496;p18"/>
            <p:cNvSpPr txBox="1"/>
            <p:nvPr/>
          </p:nvSpPr>
          <p:spPr>
            <a:xfrm>
              <a:off x="6716075" y="3617575"/>
              <a:ext cx="1970700" cy="36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133" b="1" dirty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Théorie</a:t>
              </a:r>
              <a:endParaRPr sz="2133" b="1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97" name="Google Shape;497;p18"/>
            <p:cNvSpPr txBox="1"/>
            <p:nvPr/>
          </p:nvSpPr>
          <p:spPr>
            <a:xfrm>
              <a:off x="6716050" y="2874775"/>
              <a:ext cx="1970700" cy="371400"/>
            </a:xfrm>
            <a:prstGeom prst="rect">
              <a:avLst/>
            </a:prstGeom>
            <a:solidFill>
              <a:srgbClr val="699E7E">
                <a:alpha val="1254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 dirty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Créer un jeu vidéo</a:t>
              </a:r>
              <a:endParaRPr sz="2400" b="1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FBFE38D1-BB7B-48BD-B13A-2D4C363985FA}"/>
              </a:ext>
            </a:extLst>
          </p:cNvPr>
          <p:cNvSpPr txBox="1"/>
          <p:nvPr/>
        </p:nvSpPr>
        <p:spPr>
          <a:xfrm>
            <a:off x="147780" y="6485680"/>
            <a:ext cx="1131954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 err="1">
                <a:solidFill>
                  <a:schemeClr val="tx2">
                    <a:lumMod val="50000"/>
                  </a:schemeClr>
                </a:solidFill>
              </a:rPr>
              <a:t>Formapéro</a:t>
            </a:r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 du 28 avril 2022 – Haute Ecole de la Ville de Liège				JV : péda, sensibilisation et recherche– Alexis Messina (alexis.messina@uliege.be)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23"/>
          <p:cNvSpPr/>
          <p:nvPr/>
        </p:nvSpPr>
        <p:spPr>
          <a:xfrm rot="17290016" flipH="1">
            <a:off x="3659004" y="3486987"/>
            <a:ext cx="280475" cy="242247"/>
          </a:xfrm>
          <a:custGeom>
            <a:avLst/>
            <a:gdLst/>
            <a:ahLst/>
            <a:cxnLst/>
            <a:rect l="l" t="t" r="r" b="b"/>
            <a:pathLst>
              <a:path w="12759" h="11020" extrusionOk="0">
                <a:moveTo>
                  <a:pt x="4707" y="1"/>
                </a:moveTo>
                <a:lnTo>
                  <a:pt x="2263" y="74"/>
                </a:lnTo>
                <a:lnTo>
                  <a:pt x="1" y="146"/>
                </a:lnTo>
                <a:lnTo>
                  <a:pt x="852" y="171"/>
                </a:lnTo>
                <a:lnTo>
                  <a:pt x="1630" y="195"/>
                </a:lnTo>
                <a:lnTo>
                  <a:pt x="2518" y="244"/>
                </a:lnTo>
                <a:lnTo>
                  <a:pt x="3406" y="292"/>
                </a:lnTo>
                <a:lnTo>
                  <a:pt x="4196" y="353"/>
                </a:lnTo>
                <a:lnTo>
                  <a:pt x="4525" y="378"/>
                </a:lnTo>
                <a:lnTo>
                  <a:pt x="4792" y="414"/>
                </a:lnTo>
                <a:lnTo>
                  <a:pt x="4987" y="451"/>
                </a:lnTo>
                <a:lnTo>
                  <a:pt x="5048" y="475"/>
                </a:lnTo>
                <a:lnTo>
                  <a:pt x="5096" y="499"/>
                </a:lnTo>
                <a:lnTo>
                  <a:pt x="5802" y="949"/>
                </a:lnTo>
                <a:lnTo>
                  <a:pt x="7115" y="1764"/>
                </a:lnTo>
                <a:lnTo>
                  <a:pt x="7821" y="2202"/>
                </a:lnTo>
                <a:lnTo>
                  <a:pt x="8465" y="2579"/>
                </a:lnTo>
                <a:lnTo>
                  <a:pt x="8988" y="2871"/>
                </a:lnTo>
                <a:lnTo>
                  <a:pt x="9183" y="2980"/>
                </a:lnTo>
                <a:lnTo>
                  <a:pt x="9317" y="3041"/>
                </a:lnTo>
                <a:lnTo>
                  <a:pt x="9596" y="3150"/>
                </a:lnTo>
                <a:lnTo>
                  <a:pt x="9998" y="3333"/>
                </a:lnTo>
                <a:lnTo>
                  <a:pt x="10971" y="3783"/>
                </a:lnTo>
                <a:lnTo>
                  <a:pt x="12211" y="4379"/>
                </a:lnTo>
                <a:lnTo>
                  <a:pt x="11980" y="11019"/>
                </a:lnTo>
                <a:lnTo>
                  <a:pt x="12527" y="10885"/>
                </a:lnTo>
                <a:lnTo>
                  <a:pt x="12758" y="5084"/>
                </a:lnTo>
                <a:lnTo>
                  <a:pt x="11822" y="3746"/>
                </a:lnTo>
                <a:lnTo>
                  <a:pt x="9317" y="2688"/>
                </a:lnTo>
                <a:lnTo>
                  <a:pt x="6191" y="852"/>
                </a:lnTo>
                <a:lnTo>
                  <a:pt x="470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189" indent="-457189">
              <a:buFont typeface="+mj-lt"/>
              <a:buAutoNum type="arabicPeriod"/>
            </a:pPr>
            <a:endParaRPr sz="2400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680157E5-0A51-4C1E-9879-C27B460DF9DB}"/>
              </a:ext>
            </a:extLst>
          </p:cNvPr>
          <p:cNvSpPr txBox="1"/>
          <p:nvPr/>
        </p:nvSpPr>
        <p:spPr>
          <a:xfrm>
            <a:off x="292359" y="2959237"/>
            <a:ext cx="5899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latin typeface="Fira Sans Extra Condensed" panose="020B0503050000020004" pitchFamily="34" charset="0"/>
                <a:hlinkClick r:id="rId3"/>
              </a:rPr>
              <a:t>https://teachingwithvr.uliege.be/sarswars/</a:t>
            </a:r>
            <a:endParaRPr lang="fr-BE" sz="2400" dirty="0">
              <a:latin typeface="Fira Sans Extra Condensed" panose="020B0503050000020004" pitchFamily="34" charset="0"/>
            </a:endParaRPr>
          </a:p>
        </p:txBody>
      </p:sp>
      <p:sp>
        <p:nvSpPr>
          <p:cNvPr id="18" name="Google Shape;1489;p23">
            <a:extLst>
              <a:ext uri="{FF2B5EF4-FFF2-40B4-BE49-F238E27FC236}">
                <a16:creationId xmlns:a16="http://schemas.microsoft.com/office/drawing/2014/main" id="{46597956-05DD-4C43-8127-C447FE458EA3}"/>
              </a:ext>
            </a:extLst>
          </p:cNvPr>
          <p:cNvSpPr txBox="1"/>
          <p:nvPr/>
        </p:nvSpPr>
        <p:spPr>
          <a:xfrm>
            <a:off x="2189266" y="1802579"/>
            <a:ext cx="2105889" cy="517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Bonus Zone</a:t>
            </a:r>
            <a:endParaRPr sz="24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3671998-B6AA-480B-A886-800B58ABEAD4}"/>
              </a:ext>
            </a:extLst>
          </p:cNvPr>
          <p:cNvSpPr txBox="1"/>
          <p:nvPr/>
        </p:nvSpPr>
        <p:spPr>
          <a:xfrm>
            <a:off x="11554294" y="6485681"/>
            <a:ext cx="48992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20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4646570-600D-4F4D-A149-0E468074B6D3}"/>
              </a:ext>
            </a:extLst>
          </p:cNvPr>
          <p:cNvSpPr txBox="1"/>
          <p:nvPr/>
        </p:nvSpPr>
        <p:spPr>
          <a:xfrm>
            <a:off x="147780" y="6485680"/>
            <a:ext cx="1131954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 err="1">
                <a:solidFill>
                  <a:schemeClr val="tx2">
                    <a:lumMod val="50000"/>
                  </a:schemeClr>
                </a:solidFill>
              </a:rPr>
              <a:t>Formapéro</a:t>
            </a:r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 du 28 avril 2022 – Haute Ecole de la Ville de Liège				JV : péda, sensibilisation et recherche– Alexis Messina (alexis.messina@uliege.be)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E352A80-CAF4-4A19-A6AB-C14CC587FB51}"/>
              </a:ext>
            </a:extLst>
          </p:cNvPr>
          <p:cNvSpPr txBox="1"/>
          <p:nvPr/>
        </p:nvSpPr>
        <p:spPr>
          <a:xfrm>
            <a:off x="6818483" y="881485"/>
            <a:ext cx="398844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Fira Sans Extra Condensed" panose="020B0503050000020004" pitchFamily="34" charset="0"/>
              </a:rPr>
              <a:t>Arsenault D., Perron B. (2009). In the frame of the magic cycle: The circle(s) of gameplay. In Wolf M. J.-P. &amp; Perron B. The video game theory reader 2, Routledge.</a:t>
            </a:r>
          </a:p>
          <a:p>
            <a:pPr algn="just"/>
            <a:endParaRPr lang="en-US" sz="1200" dirty="0">
              <a:latin typeface="Fira Sans Extra Condensed" panose="020B0503050000020004" pitchFamily="34" charset="0"/>
            </a:endParaRPr>
          </a:p>
          <a:p>
            <a:pPr algn="just"/>
            <a:r>
              <a:rPr lang="en-US" sz="1200" dirty="0" err="1">
                <a:latin typeface="Fira Sans Extra Condensed" panose="020B0503050000020004" pitchFamily="34" charset="0"/>
              </a:rPr>
              <a:t>Denoël</a:t>
            </a:r>
            <a:r>
              <a:rPr lang="en-US" sz="1200" dirty="0">
                <a:latin typeface="Fira Sans Extra Condensed" panose="020B0503050000020004" pitchFamily="34" charset="0"/>
              </a:rPr>
              <a:t> V., </a:t>
            </a:r>
            <a:r>
              <a:rPr lang="en-US" sz="1200" dirty="0" err="1">
                <a:latin typeface="Fira Sans Extra Condensed" panose="020B0503050000020004" pitchFamily="34" charset="0"/>
              </a:rPr>
              <a:t>Bruyère</a:t>
            </a:r>
            <a:r>
              <a:rPr lang="en-US" sz="1200" dirty="0">
                <a:latin typeface="Fira Sans Extra Condensed" panose="020B0503050000020004" pitchFamily="34" charset="0"/>
              </a:rPr>
              <a:t> O., </a:t>
            </a:r>
            <a:r>
              <a:rPr lang="en-US" sz="1200" dirty="0" err="1">
                <a:latin typeface="Fira Sans Extra Condensed" panose="020B0503050000020004" pitchFamily="34" charset="0"/>
              </a:rPr>
              <a:t>Louppe</a:t>
            </a:r>
            <a:r>
              <a:rPr lang="en-US" sz="1200" dirty="0">
                <a:latin typeface="Fira Sans Extra Condensed" panose="020B0503050000020004" pitchFamily="34" charset="0"/>
              </a:rPr>
              <a:t> G., et al. (2022). Decision-based interactive model to determine re-opening conditions of a large university campus in Belgium during the first COVID-19 wave. Archives of Public Health, 80. </a:t>
            </a:r>
            <a:r>
              <a:rPr lang="en-US" sz="1200" dirty="0">
                <a:latin typeface="Fira Sans Extra Condensed" panose="020B0503050000020004" pitchFamily="34" charset="0"/>
                <a:hlinkClick r:id="rId4"/>
              </a:rPr>
              <a:t>https://doi.org/10.1186/s13690-022-00801-w</a:t>
            </a:r>
            <a:endParaRPr lang="en-US" sz="1200" dirty="0">
              <a:latin typeface="Fira Sans Extra Condensed" panose="020B0503050000020004" pitchFamily="34" charset="0"/>
            </a:endParaRPr>
          </a:p>
          <a:p>
            <a:pPr algn="just"/>
            <a:endParaRPr lang="en-US" sz="1200" dirty="0">
              <a:latin typeface="Fira Sans Extra Condensed" panose="020B0503050000020004" pitchFamily="34" charset="0"/>
            </a:endParaRPr>
          </a:p>
          <a:p>
            <a:pPr algn="just"/>
            <a:r>
              <a:rPr lang="en-US" sz="1200" dirty="0">
                <a:latin typeface="Fira Sans Extra Condensed" panose="020B0503050000020004" pitchFamily="34" charset="0"/>
              </a:rPr>
              <a:t>Dupont B., </a:t>
            </a:r>
            <a:r>
              <a:rPr lang="en-US" sz="1200" dirty="0" err="1">
                <a:latin typeface="Fira Sans Extra Condensed" panose="020B0503050000020004" pitchFamily="34" charset="0"/>
              </a:rPr>
              <a:t>Houlmont</a:t>
            </a:r>
            <a:r>
              <a:rPr lang="en-US" sz="1200" dirty="0">
                <a:latin typeface="Fira Sans Extra Condensed" panose="020B0503050000020004" pitchFamily="34" charset="0"/>
              </a:rPr>
              <a:t> P.-Y., </a:t>
            </a:r>
            <a:r>
              <a:rPr lang="en-US" sz="1200" dirty="0" err="1">
                <a:latin typeface="Fira Sans Extra Condensed" panose="020B0503050000020004" pitchFamily="34" charset="0"/>
              </a:rPr>
              <a:t>Barnabé</a:t>
            </a:r>
            <a:r>
              <a:rPr lang="en-US" sz="1200" dirty="0">
                <a:latin typeface="Fira Sans Extra Condensed" panose="020B0503050000020004" pitchFamily="34" charset="0"/>
              </a:rPr>
              <a:t> F., </a:t>
            </a:r>
            <a:r>
              <a:rPr lang="en-US" sz="1200" dirty="0" err="1">
                <a:latin typeface="Fira Sans Extra Condensed" panose="020B0503050000020004" pitchFamily="34" charset="0"/>
              </a:rPr>
              <a:t>Hurel</a:t>
            </a:r>
            <a:r>
              <a:rPr lang="en-US" sz="1200" dirty="0">
                <a:latin typeface="Fira Sans Extra Condensed" panose="020B0503050000020004" pitchFamily="34" charset="0"/>
              </a:rPr>
              <a:t> P.-Y., </a:t>
            </a:r>
            <a:r>
              <a:rPr lang="en-US" sz="1200" dirty="0" err="1">
                <a:latin typeface="Fira Sans Extra Condensed" panose="020B0503050000020004" pitchFamily="34" charset="0"/>
              </a:rPr>
              <a:t>Delbouille</a:t>
            </a:r>
            <a:r>
              <a:rPr lang="en-US" sz="1200" dirty="0">
                <a:latin typeface="Fira Sans Extra Condensed" panose="020B0503050000020004" pitchFamily="34" charset="0"/>
              </a:rPr>
              <a:t> J., </a:t>
            </a:r>
            <a:r>
              <a:rPr lang="en-US" sz="1200" dirty="0" err="1">
                <a:latin typeface="Fira Sans Extra Condensed" panose="020B0503050000020004" pitchFamily="34" charset="0"/>
              </a:rPr>
              <a:t>Dozo</a:t>
            </a:r>
            <a:r>
              <a:rPr lang="en-US" sz="1200" dirty="0">
                <a:latin typeface="Fira Sans Extra Condensed" panose="020B0503050000020004" pitchFamily="34" charset="0"/>
              </a:rPr>
              <a:t> B.-O., </a:t>
            </a:r>
            <a:r>
              <a:rPr lang="en-US" sz="1200" dirty="0" err="1">
                <a:latin typeface="Fira Sans Extra Condensed" panose="020B0503050000020004" pitchFamily="34" charset="0"/>
              </a:rPr>
              <a:t>Bashandy</a:t>
            </a:r>
            <a:r>
              <a:rPr lang="en-US" sz="1200" dirty="0">
                <a:latin typeface="Fira Sans Extra Condensed" panose="020B0503050000020004" pitchFamily="34" charset="0"/>
              </a:rPr>
              <a:t> H., </a:t>
            </a:r>
            <a:r>
              <a:rPr lang="en-US" sz="1200" dirty="0" err="1">
                <a:latin typeface="Fira Sans Extra Condensed" panose="020B0503050000020004" pitchFamily="34" charset="0"/>
              </a:rPr>
              <a:t>Krywicky</a:t>
            </a:r>
            <a:r>
              <a:rPr lang="en-US" sz="1200" dirty="0">
                <a:latin typeface="Fira Sans Extra Condensed" panose="020B0503050000020004" pitchFamily="34" charset="0"/>
              </a:rPr>
              <a:t> B., Messina A., </a:t>
            </a:r>
            <a:r>
              <a:rPr lang="en-US" sz="1200" dirty="0" err="1">
                <a:latin typeface="Fira Sans Extra Condensed" panose="020B0503050000020004" pitchFamily="34" charset="0"/>
              </a:rPr>
              <a:t>Godfirnon</a:t>
            </a:r>
            <a:r>
              <a:rPr lang="en-US" sz="1200" dirty="0">
                <a:latin typeface="Fira Sans Extra Condensed" panose="020B0503050000020004" pitchFamily="34" charset="0"/>
              </a:rPr>
              <a:t> M., Michel L., </a:t>
            </a:r>
            <a:r>
              <a:rPr lang="en-US" sz="1200" dirty="0" err="1">
                <a:latin typeface="Fira Sans Extra Condensed" panose="020B0503050000020004" pitchFamily="34" charset="0"/>
              </a:rPr>
              <a:t>Surinx</a:t>
            </a:r>
            <a:r>
              <a:rPr lang="en-US" sz="1200" dirty="0">
                <a:latin typeface="Fira Sans Extra Condensed" panose="020B0503050000020004" pitchFamily="34" charset="0"/>
              </a:rPr>
              <a:t> F.-X. (2019). Une </a:t>
            </a:r>
            <a:r>
              <a:rPr lang="en-US" sz="1200" dirty="0" err="1">
                <a:latin typeface="Fira Sans Extra Condensed" panose="020B0503050000020004" pitchFamily="34" charset="0"/>
              </a:rPr>
              <a:t>littératie</a:t>
            </a:r>
            <a:r>
              <a:rPr lang="en-US" sz="1200" dirty="0">
                <a:latin typeface="Fira Sans Extra Condensed" panose="020B0503050000020004" pitchFamily="34" charset="0"/>
              </a:rPr>
              <a:t> </a:t>
            </a:r>
            <a:r>
              <a:rPr lang="en-US" sz="1200" dirty="0" err="1">
                <a:latin typeface="Fira Sans Extra Condensed" panose="020B0503050000020004" pitchFamily="34" charset="0"/>
              </a:rPr>
              <a:t>vraiment</a:t>
            </a:r>
            <a:r>
              <a:rPr lang="en-US" sz="1200" dirty="0">
                <a:latin typeface="Fira Sans Extra Condensed" panose="020B0503050000020004" pitchFamily="34" charset="0"/>
              </a:rPr>
              <a:t> </a:t>
            </a:r>
            <a:r>
              <a:rPr lang="en-US" sz="1200" dirty="0" err="1">
                <a:latin typeface="Fira Sans Extra Condensed" panose="020B0503050000020004" pitchFamily="34" charset="0"/>
              </a:rPr>
              <a:t>vidéoludique</a:t>
            </a:r>
            <a:r>
              <a:rPr lang="en-US" sz="1200" dirty="0">
                <a:latin typeface="Fira Sans Extra Condensed" panose="020B0503050000020004" pitchFamily="34" charset="0"/>
              </a:rPr>
              <a:t> ? Du capital </a:t>
            </a:r>
            <a:r>
              <a:rPr lang="en-US" sz="1200" dirty="0" err="1">
                <a:latin typeface="Fira Sans Extra Condensed" panose="020B0503050000020004" pitchFamily="34" charset="0"/>
              </a:rPr>
              <a:t>ludique</a:t>
            </a:r>
            <a:r>
              <a:rPr lang="en-US" sz="1200" dirty="0">
                <a:latin typeface="Fira Sans Extra Condensed" panose="020B0503050000020004" pitchFamily="34" charset="0"/>
              </a:rPr>
              <a:t> à </a:t>
            </a:r>
            <a:r>
              <a:rPr lang="en-US" sz="1200" dirty="0" err="1">
                <a:latin typeface="Fira Sans Extra Condensed" panose="020B0503050000020004" pitchFamily="34" charset="0"/>
              </a:rPr>
              <a:t>l’apprentissage</a:t>
            </a:r>
            <a:r>
              <a:rPr lang="en-US" sz="1200" dirty="0">
                <a:latin typeface="Fira Sans Extra Condensed" panose="020B0503050000020004" pitchFamily="34" charset="0"/>
              </a:rPr>
              <a:t> du jeu </a:t>
            </a:r>
            <a:r>
              <a:rPr lang="en-US" sz="1200" dirty="0" err="1">
                <a:latin typeface="Fira Sans Extra Condensed" panose="020B0503050000020004" pitchFamily="34" charset="0"/>
              </a:rPr>
              <a:t>vidéo</a:t>
            </a:r>
            <a:r>
              <a:rPr lang="en-US" sz="1200" dirty="0">
                <a:latin typeface="Fira Sans Extra Condensed" panose="020B0503050000020004" pitchFamily="34" charset="0"/>
              </a:rPr>
              <a:t>. AUPTIC International Colloquium, Switzerland. </a:t>
            </a:r>
          </a:p>
          <a:p>
            <a:pPr algn="just"/>
            <a:endParaRPr lang="en-US" sz="1200" dirty="0">
              <a:latin typeface="Fira Sans Extra Condensed" panose="020B0503050000020004" pitchFamily="34" charset="0"/>
            </a:endParaRPr>
          </a:p>
          <a:p>
            <a:pPr algn="just"/>
            <a:r>
              <a:rPr lang="fr-FR" sz="1200" dirty="0">
                <a:latin typeface="Fira Sans Extra Condensed" panose="020B0503050000020004" pitchFamily="34" charset="0"/>
              </a:rPr>
              <a:t>Henriot J. (1989). Sous couleurs de jouer, José Corti.</a:t>
            </a:r>
          </a:p>
          <a:p>
            <a:pPr algn="just"/>
            <a:endParaRPr lang="fr-FR" sz="1200" dirty="0">
              <a:latin typeface="Fira Sans Extra Condensed" panose="020B0503050000020004" pitchFamily="34" charset="0"/>
            </a:endParaRPr>
          </a:p>
          <a:p>
            <a:pPr algn="just"/>
            <a:r>
              <a:rPr lang="fr-FR" sz="1200" dirty="0">
                <a:latin typeface="Fira Sans Extra Condensed" panose="020B0503050000020004" pitchFamily="34" charset="0"/>
              </a:rPr>
              <a:t>Hurel P.-Y., Messina A. &amp; </a:t>
            </a:r>
            <a:r>
              <a:rPr lang="fr-FR" sz="1200" dirty="0" err="1">
                <a:latin typeface="Fira Sans Extra Condensed" panose="020B0503050000020004" pitchFamily="34" charset="0"/>
              </a:rPr>
              <a:t>Godfirnon</a:t>
            </a:r>
            <a:r>
              <a:rPr lang="fr-FR" sz="1200" dirty="0">
                <a:latin typeface="Fira Sans Extra Condensed" panose="020B0503050000020004" pitchFamily="34" charset="0"/>
              </a:rPr>
              <a:t> M. (2021) De quoi Minecraft fait-il médiation ?. In </a:t>
            </a:r>
            <a:r>
              <a:rPr lang="fr-FR" sz="1200" dirty="0" err="1">
                <a:latin typeface="Fira Sans Extra Condensed" panose="020B0503050000020004" pitchFamily="34" charset="0"/>
              </a:rPr>
              <a:t>Badir</a:t>
            </a:r>
            <a:r>
              <a:rPr lang="fr-FR" sz="1200" dirty="0">
                <a:latin typeface="Fira Sans Extra Condensed" panose="020B0503050000020004" pitchFamily="34" charset="0"/>
              </a:rPr>
              <a:t> S., Servais C. (</a:t>
            </a:r>
            <a:r>
              <a:rPr lang="fr-FR" sz="1200" dirty="0" err="1">
                <a:latin typeface="Fira Sans Extra Condensed" panose="020B0503050000020004" pitchFamily="34" charset="0"/>
              </a:rPr>
              <a:t>Eds</a:t>
            </a:r>
            <a:r>
              <a:rPr lang="fr-FR" sz="1200" dirty="0">
                <a:latin typeface="Fira Sans Extra Condensed" panose="020B0503050000020004" pitchFamily="34" charset="0"/>
              </a:rPr>
              <a:t>) Médiations visibles et invisibles. Essais critiques sur les dispositifs médiatiques contemporains, Academia. </a:t>
            </a:r>
            <a:endParaRPr lang="en-US" sz="1200" dirty="0">
              <a:latin typeface="Fira Sans Extra Condensed" panose="020B0503050000020004" pitchFamily="34" charset="0"/>
            </a:endParaRPr>
          </a:p>
          <a:p>
            <a:pPr algn="just"/>
            <a:endParaRPr lang="en-US" sz="1200" dirty="0">
              <a:latin typeface="Fira Sans Extra Condensed" panose="020B0503050000020004" pitchFamily="34" charset="0"/>
            </a:endParaRPr>
          </a:p>
          <a:p>
            <a:pPr algn="just"/>
            <a:r>
              <a:rPr lang="en-US" sz="1200" dirty="0" err="1">
                <a:latin typeface="Fira Sans Extra Condensed" panose="020B0503050000020004" pitchFamily="34" charset="0"/>
              </a:rPr>
              <a:t>Saegerman</a:t>
            </a:r>
            <a:r>
              <a:rPr lang="en-US" sz="1200" dirty="0">
                <a:latin typeface="Fira Sans Extra Condensed" panose="020B0503050000020004" pitchFamily="34" charset="0"/>
              </a:rPr>
              <a:t> C., </a:t>
            </a:r>
            <a:r>
              <a:rPr lang="en-US" sz="1200" dirty="0" err="1">
                <a:latin typeface="Fira Sans Extra Condensed" panose="020B0503050000020004" pitchFamily="34" charset="0"/>
              </a:rPr>
              <a:t>Donneau</a:t>
            </a:r>
            <a:r>
              <a:rPr lang="en-US" sz="1200" dirty="0">
                <a:latin typeface="Fira Sans Extra Condensed" panose="020B0503050000020004" pitchFamily="34" charset="0"/>
              </a:rPr>
              <a:t> A.-F., </a:t>
            </a:r>
            <a:r>
              <a:rPr lang="en-US" sz="1200" dirty="0" err="1">
                <a:latin typeface="Fira Sans Extra Condensed" panose="020B0503050000020004" pitchFamily="34" charset="0"/>
              </a:rPr>
              <a:t>Speybroeck</a:t>
            </a:r>
            <a:r>
              <a:rPr lang="en-US" sz="1200" dirty="0">
                <a:latin typeface="Fira Sans Extra Condensed" panose="020B0503050000020004" pitchFamily="34" charset="0"/>
              </a:rPr>
              <a:t> N., et al. (2021) Repetitive saliva-based mass screen as a tool for controlling SARS-CoV-2 transmission in nursing homes. Transboundary and Emerging Diseases. </a:t>
            </a:r>
            <a:r>
              <a:rPr lang="en-US" sz="1200" dirty="0">
                <a:latin typeface="Fira Sans Extra Condensed" panose="020B0503050000020004" pitchFamily="34" charset="0"/>
                <a:hlinkClick r:id="rId5"/>
              </a:rPr>
              <a:t>https://doi.org/10.1111/tbed.14280</a:t>
            </a:r>
            <a:r>
              <a:rPr lang="en-US" sz="1200" dirty="0">
                <a:latin typeface="Fira Sans Extra Condensed" panose="020B0503050000020004" pitchFamily="34" charset="0"/>
              </a:rPr>
              <a:t> </a:t>
            </a:r>
          </a:p>
          <a:p>
            <a:pPr marL="228600" indent="-228600" algn="just">
              <a:buAutoNum type="arabicPeriod" startAt="3"/>
            </a:pPr>
            <a:endParaRPr lang="fr-BE" sz="1200" dirty="0">
              <a:latin typeface="Fira Sans Extra Condensed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51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9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>
                <a:latin typeface="+mn-lt"/>
              </a:rPr>
              <a:t>Origines</a:t>
            </a:r>
            <a:endParaRPr dirty="0">
              <a:latin typeface="+mn-lt"/>
            </a:endParaRPr>
          </a:p>
        </p:txBody>
      </p:sp>
      <p:sp>
        <p:nvSpPr>
          <p:cNvPr id="515" name="Google Shape;515;p19"/>
          <p:cNvSpPr txBox="1"/>
          <p:nvPr/>
        </p:nvSpPr>
        <p:spPr>
          <a:xfrm>
            <a:off x="1019188" y="2036178"/>
            <a:ext cx="2605600" cy="5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Politique interne </a:t>
            </a:r>
            <a:endParaRPr sz="28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C889050-752D-4750-9802-8B6FB7EAEA28}"/>
              </a:ext>
            </a:extLst>
          </p:cNvPr>
          <p:cNvSpPr txBox="1"/>
          <p:nvPr/>
        </p:nvSpPr>
        <p:spPr>
          <a:xfrm>
            <a:off x="899114" y="2673670"/>
            <a:ext cx="3825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BE" dirty="0">
                <a:latin typeface="Fira Sans Extra Condensed" panose="020B0503050000020004" pitchFamily="34" charset="0"/>
              </a:rPr>
              <a:t>Création d’un RAG </a:t>
            </a:r>
            <a:r>
              <a:rPr lang="fr-BE" i="1" dirty="0">
                <a:latin typeface="Fira Sans Extra Condensed" panose="020B0503050000020004" pitchFamily="34" charset="0"/>
              </a:rPr>
              <a:t>Risk Assessment Group</a:t>
            </a:r>
          </a:p>
          <a:p>
            <a:pPr algn="just"/>
            <a:r>
              <a:rPr lang="fr-BE" dirty="0">
                <a:latin typeface="Fira Sans Extra Condensed" panose="020B0503050000020004" pitchFamily="34" charset="0"/>
              </a:rPr>
              <a:t>Recherches scientifiques</a:t>
            </a:r>
          </a:p>
          <a:p>
            <a:pPr algn="just"/>
            <a:r>
              <a:rPr lang="fr-BE" dirty="0">
                <a:latin typeface="Fira Sans Extra Condensed" panose="020B0503050000020004" pitchFamily="34" charset="0"/>
              </a:rPr>
              <a:t>Achat de matériel et adaptation des lieux</a:t>
            </a:r>
          </a:p>
          <a:p>
            <a:pPr algn="just"/>
            <a:r>
              <a:rPr lang="fr-BE" dirty="0">
                <a:latin typeface="Fira Sans Extra Condensed" panose="020B0503050000020004" pitchFamily="34" charset="0"/>
              </a:rPr>
              <a:t>Politique de communication adéquate</a:t>
            </a:r>
          </a:p>
        </p:txBody>
      </p:sp>
      <p:sp>
        <p:nvSpPr>
          <p:cNvPr id="130" name="Google Shape;515;p19">
            <a:extLst>
              <a:ext uri="{FF2B5EF4-FFF2-40B4-BE49-F238E27FC236}">
                <a16:creationId xmlns:a16="http://schemas.microsoft.com/office/drawing/2014/main" id="{7449EEB1-631A-40B1-8AB2-DFC1EBCD1E24}"/>
              </a:ext>
            </a:extLst>
          </p:cNvPr>
          <p:cNvSpPr txBox="1"/>
          <p:nvPr/>
        </p:nvSpPr>
        <p:spPr>
          <a:xfrm>
            <a:off x="7467801" y="1951467"/>
            <a:ext cx="2605600" cy="5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Recherche</a:t>
            </a:r>
            <a:endParaRPr sz="28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A9DA4867-BBF8-4ACC-910B-50332538DCB4}"/>
              </a:ext>
            </a:extLst>
          </p:cNvPr>
          <p:cNvSpPr txBox="1"/>
          <p:nvPr/>
        </p:nvSpPr>
        <p:spPr>
          <a:xfrm>
            <a:off x="7347598" y="2537645"/>
            <a:ext cx="34774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dirty="0">
                <a:latin typeface="Fira Sans Extra Condensed" panose="020B0503050000020004" pitchFamily="34" charset="0"/>
              </a:rPr>
              <a:t>Constitution d’un modèle </a:t>
            </a:r>
            <a:r>
              <a:rPr lang="fr-BE" dirty="0" err="1">
                <a:latin typeface="Fira Sans Extra Condensed" panose="020B0503050000020004" pitchFamily="34" charset="0"/>
              </a:rPr>
              <a:t>ULiège</a:t>
            </a:r>
            <a:endParaRPr lang="fr-BE" dirty="0">
              <a:latin typeface="Fira Sans Extra Condensed" panose="020B0503050000020004" pitchFamily="34" charset="0"/>
            </a:endParaRPr>
          </a:p>
          <a:p>
            <a:pPr algn="just"/>
            <a:r>
              <a:rPr lang="fr-BE" dirty="0">
                <a:latin typeface="Fira Sans Extra Condensed" panose="020B0503050000020004" pitchFamily="34" charset="0"/>
              </a:rPr>
              <a:t>sur base de données SCIENSANO</a:t>
            </a:r>
          </a:p>
          <a:p>
            <a:pPr algn="just"/>
            <a:r>
              <a:rPr lang="fr-BE" dirty="0">
                <a:latin typeface="Fira Sans Extra Condensed" panose="020B0503050000020004" pitchFamily="34" charset="0"/>
              </a:rPr>
              <a:t>Étude SARSSURV </a:t>
            </a:r>
          </a:p>
          <a:p>
            <a:pPr algn="just"/>
            <a:r>
              <a:rPr lang="fr-BE" dirty="0">
                <a:latin typeface="Fira Sans Extra Condensed" panose="020B0503050000020004" pitchFamily="34" charset="0"/>
              </a:rPr>
              <a:t>Modélisations</a:t>
            </a:r>
          </a:p>
          <a:p>
            <a:pPr algn="just"/>
            <a:endParaRPr lang="fr-BE" dirty="0">
              <a:latin typeface="Fira Sans Extra Condensed" panose="020B0503050000020004" pitchFamily="34" charset="0"/>
            </a:endParaRPr>
          </a:p>
        </p:txBody>
      </p:sp>
      <p:sp>
        <p:nvSpPr>
          <p:cNvPr id="133" name="Google Shape;515;p19">
            <a:extLst>
              <a:ext uri="{FF2B5EF4-FFF2-40B4-BE49-F238E27FC236}">
                <a16:creationId xmlns:a16="http://schemas.microsoft.com/office/drawing/2014/main" id="{49C9F98D-C363-4380-9FAC-95A8886947E1}"/>
              </a:ext>
            </a:extLst>
          </p:cNvPr>
          <p:cNvSpPr txBox="1"/>
          <p:nvPr/>
        </p:nvSpPr>
        <p:spPr>
          <a:xfrm>
            <a:off x="2167728" y="4353525"/>
            <a:ext cx="2605600" cy="5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Communication</a:t>
            </a:r>
            <a:endParaRPr sz="28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BD526DD2-036C-4CCC-A6A4-6C7C224A3352}"/>
              </a:ext>
            </a:extLst>
          </p:cNvPr>
          <p:cNvSpPr txBox="1"/>
          <p:nvPr/>
        </p:nvSpPr>
        <p:spPr>
          <a:xfrm>
            <a:off x="2064396" y="4957057"/>
            <a:ext cx="3477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dirty="0">
                <a:latin typeface="Fira Sans Extra Condensed" panose="020B0503050000020004" pitchFamily="34" charset="0"/>
              </a:rPr>
              <a:t>Dashboard </a:t>
            </a:r>
            <a:r>
              <a:rPr lang="fr-BE" dirty="0" err="1">
                <a:latin typeface="Fira Sans Extra Condensed" panose="020B0503050000020004" pitchFamily="34" charset="0"/>
              </a:rPr>
              <a:t>résumatif</a:t>
            </a:r>
            <a:endParaRPr lang="fr-BE" dirty="0">
              <a:latin typeface="Fira Sans Extra Condensed" panose="020B0503050000020004" pitchFamily="34" charset="0"/>
            </a:endParaRPr>
          </a:p>
          <a:p>
            <a:pPr algn="just"/>
            <a:r>
              <a:rPr lang="fr-BE" dirty="0">
                <a:latin typeface="Fira Sans Extra Condensed" panose="020B0503050000020004" pitchFamily="34" charset="0"/>
              </a:rPr>
              <a:t>Publication d’articles</a:t>
            </a:r>
          </a:p>
          <a:p>
            <a:pPr algn="just"/>
            <a:r>
              <a:rPr lang="fr-BE" dirty="0">
                <a:latin typeface="Fira Sans Extra Condensed" panose="020B0503050000020004" pitchFamily="34" charset="0"/>
              </a:rPr>
              <a:t>Outil de médiation</a:t>
            </a:r>
          </a:p>
          <a:p>
            <a:pPr algn="just"/>
            <a:endParaRPr lang="fr-BE" dirty="0">
              <a:latin typeface="Fira Sans Extra Condensed" panose="020B0503050000020004" pitchFamily="34" charset="0"/>
            </a:endParaRP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38A3BEFF-89E5-476C-AAEA-041A79276817}"/>
              </a:ext>
            </a:extLst>
          </p:cNvPr>
          <p:cNvSpPr txBox="1"/>
          <p:nvPr/>
        </p:nvSpPr>
        <p:spPr>
          <a:xfrm>
            <a:off x="5606473" y="4792911"/>
            <a:ext cx="2252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i="1" dirty="0" err="1">
                <a:latin typeface="Fira Sans Extra Condensed" panose="020B0503050000020004" pitchFamily="34" charset="0"/>
              </a:rPr>
              <a:t>Serious</a:t>
            </a:r>
            <a:r>
              <a:rPr lang="fr-BE" sz="1200" i="1" dirty="0">
                <a:latin typeface="Fira Sans Extra Condensed" panose="020B0503050000020004" pitchFamily="34" charset="0"/>
              </a:rPr>
              <a:t> game </a:t>
            </a:r>
            <a:r>
              <a:rPr lang="fr-BE" sz="1200" dirty="0">
                <a:latin typeface="Fira Sans Extra Condensed" panose="020B0503050000020004" pitchFamily="34" charset="0"/>
              </a:rPr>
              <a:t>de sensibilisation avec des impératifs particuliers (rigueur scientifique, faits avérés, etc.)</a:t>
            </a:r>
          </a:p>
          <a:p>
            <a:endParaRPr lang="fr-BE" sz="2400" dirty="0">
              <a:latin typeface="Fira Sans Extra Condensed" panose="020B0503050000020004" pitchFamily="34" charset="0"/>
            </a:endParaRPr>
          </a:p>
        </p:txBody>
      </p:sp>
      <p:cxnSp>
        <p:nvCxnSpPr>
          <p:cNvPr id="9" name="Connecteur : en angle 8">
            <a:extLst>
              <a:ext uri="{FF2B5EF4-FFF2-40B4-BE49-F238E27FC236}">
                <a16:creationId xmlns:a16="http://schemas.microsoft.com/office/drawing/2014/main" id="{A262A1B4-1897-4387-A132-AEBC0B33BD79}"/>
              </a:ext>
            </a:extLst>
          </p:cNvPr>
          <p:cNvCxnSpPr>
            <a:cxnSpLocks/>
            <a:stCxn id="133" idx="3"/>
            <a:endCxn id="136" idx="0"/>
          </p:cNvCxnSpPr>
          <p:nvPr/>
        </p:nvCxnSpPr>
        <p:spPr>
          <a:xfrm>
            <a:off x="4773328" y="4632125"/>
            <a:ext cx="1959171" cy="16078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4646391C-4535-4F6B-9690-52D2315BD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12" y="4097047"/>
            <a:ext cx="1819313" cy="201034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92FB3A3-BA7B-42A2-9808-F20730F04A66}"/>
              </a:ext>
            </a:extLst>
          </p:cNvPr>
          <p:cNvSpPr txBox="1"/>
          <p:nvPr/>
        </p:nvSpPr>
        <p:spPr>
          <a:xfrm>
            <a:off x="11554294" y="6485681"/>
            <a:ext cx="48992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7F72641-2303-4295-8341-04182C6B8558}"/>
              </a:ext>
            </a:extLst>
          </p:cNvPr>
          <p:cNvSpPr txBox="1"/>
          <p:nvPr/>
        </p:nvSpPr>
        <p:spPr>
          <a:xfrm>
            <a:off x="147780" y="6485680"/>
            <a:ext cx="1131954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 err="1">
                <a:solidFill>
                  <a:schemeClr val="tx2">
                    <a:lumMod val="50000"/>
                  </a:schemeClr>
                </a:solidFill>
              </a:rPr>
              <a:t>Formapéro</a:t>
            </a:r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 du 28 avril 2022 – Haute Ecole de la Ville de Liège				JV : péda, sensibilisation et recherche– Alexis Messina (alexis.messina@uliege.be)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20"/>
          <p:cNvSpPr/>
          <p:nvPr/>
        </p:nvSpPr>
        <p:spPr>
          <a:xfrm>
            <a:off x="15121385" y="5399013"/>
            <a:ext cx="94679" cy="9091"/>
          </a:xfrm>
          <a:custGeom>
            <a:avLst/>
            <a:gdLst/>
            <a:ahLst/>
            <a:cxnLst/>
            <a:rect l="l" t="t" r="r" b="b"/>
            <a:pathLst>
              <a:path w="6176" h="593" extrusionOk="0">
                <a:moveTo>
                  <a:pt x="1" y="1"/>
                </a:moveTo>
                <a:lnTo>
                  <a:pt x="667" y="104"/>
                </a:lnTo>
                <a:lnTo>
                  <a:pt x="1333" y="193"/>
                </a:lnTo>
                <a:lnTo>
                  <a:pt x="2015" y="282"/>
                </a:lnTo>
                <a:lnTo>
                  <a:pt x="2711" y="341"/>
                </a:lnTo>
                <a:lnTo>
                  <a:pt x="4458" y="474"/>
                </a:lnTo>
                <a:lnTo>
                  <a:pt x="6176" y="593"/>
                </a:lnTo>
                <a:lnTo>
                  <a:pt x="6087" y="578"/>
                </a:lnTo>
                <a:lnTo>
                  <a:pt x="5361" y="504"/>
                </a:lnTo>
                <a:lnTo>
                  <a:pt x="4621" y="430"/>
                </a:lnTo>
                <a:lnTo>
                  <a:pt x="3110" y="297"/>
                </a:lnTo>
                <a:lnTo>
                  <a:pt x="1555" y="163"/>
                </a:lnTo>
                <a:lnTo>
                  <a:pt x="1" y="1"/>
                </a:lnTo>
                <a:close/>
              </a:path>
            </a:pathLst>
          </a:custGeom>
          <a:solidFill>
            <a:srgbClr val="B7B5C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3" name="Google Shape;643;p20"/>
          <p:cNvSpPr/>
          <p:nvPr/>
        </p:nvSpPr>
        <p:spPr>
          <a:xfrm>
            <a:off x="15121385" y="5399013"/>
            <a:ext cx="94679" cy="9091"/>
          </a:xfrm>
          <a:custGeom>
            <a:avLst/>
            <a:gdLst/>
            <a:ahLst/>
            <a:cxnLst/>
            <a:rect l="l" t="t" r="r" b="b"/>
            <a:pathLst>
              <a:path w="6176" h="593" fill="none" extrusionOk="0">
                <a:moveTo>
                  <a:pt x="1" y="1"/>
                </a:moveTo>
                <a:lnTo>
                  <a:pt x="1" y="1"/>
                </a:lnTo>
                <a:lnTo>
                  <a:pt x="667" y="104"/>
                </a:lnTo>
                <a:lnTo>
                  <a:pt x="1333" y="193"/>
                </a:lnTo>
                <a:lnTo>
                  <a:pt x="2015" y="282"/>
                </a:lnTo>
                <a:lnTo>
                  <a:pt x="2711" y="341"/>
                </a:lnTo>
                <a:lnTo>
                  <a:pt x="2711" y="341"/>
                </a:lnTo>
                <a:lnTo>
                  <a:pt x="4458" y="474"/>
                </a:lnTo>
                <a:lnTo>
                  <a:pt x="6176" y="593"/>
                </a:lnTo>
                <a:lnTo>
                  <a:pt x="6176" y="593"/>
                </a:lnTo>
                <a:lnTo>
                  <a:pt x="6087" y="578"/>
                </a:lnTo>
                <a:lnTo>
                  <a:pt x="6087" y="578"/>
                </a:lnTo>
                <a:lnTo>
                  <a:pt x="5361" y="504"/>
                </a:lnTo>
                <a:lnTo>
                  <a:pt x="4621" y="430"/>
                </a:lnTo>
                <a:lnTo>
                  <a:pt x="3110" y="297"/>
                </a:lnTo>
                <a:lnTo>
                  <a:pt x="1555" y="163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4" name="Google Shape;644;p20"/>
          <p:cNvSpPr/>
          <p:nvPr/>
        </p:nvSpPr>
        <p:spPr>
          <a:xfrm>
            <a:off x="15433751" y="5390167"/>
            <a:ext cx="15" cy="1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11" name="Google Shape;1311;p20"/>
          <p:cNvSpPr txBox="1"/>
          <p:nvPr/>
        </p:nvSpPr>
        <p:spPr>
          <a:xfrm>
            <a:off x="1306491" y="1343525"/>
            <a:ext cx="2605600" cy="5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Médiation</a:t>
            </a:r>
            <a:endParaRPr sz="28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15" name="ZoneTexte 1314">
            <a:extLst>
              <a:ext uri="{FF2B5EF4-FFF2-40B4-BE49-F238E27FC236}">
                <a16:creationId xmlns:a16="http://schemas.microsoft.com/office/drawing/2014/main" id="{A2AEE766-0DC4-4FA8-B448-A3BF495CF173}"/>
              </a:ext>
            </a:extLst>
          </p:cNvPr>
          <p:cNvSpPr txBox="1"/>
          <p:nvPr/>
        </p:nvSpPr>
        <p:spPr>
          <a:xfrm>
            <a:off x="358715" y="2155968"/>
            <a:ext cx="48272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latin typeface="Fira Sans Extra Condensed" panose="020B0503050000020004" pitchFamily="34" charset="0"/>
              </a:rPr>
              <a:t>Le jeu vidéo mobilisé comme </a:t>
            </a:r>
            <a:r>
              <a:rPr lang="fr-BE" sz="2400" i="1" dirty="0">
                <a:latin typeface="Fira Sans Extra Condensed" panose="020B0503050000020004" pitchFamily="34" charset="0"/>
              </a:rPr>
              <a:t>intermédiaire</a:t>
            </a:r>
            <a:r>
              <a:rPr lang="fr-BE" sz="2400" dirty="0">
                <a:latin typeface="Fira Sans Extra Condensed" panose="020B0503050000020004" pitchFamily="34" charset="0"/>
              </a:rPr>
              <a:t> d’appropriation (connaissances, sensibilisations, questionnements, etc.)</a:t>
            </a:r>
          </a:p>
          <a:p>
            <a:endParaRPr lang="fr-BE" sz="2400" dirty="0">
              <a:latin typeface="Fira Sans Extra Condensed" panose="020B0503050000020004" pitchFamily="34" charset="0"/>
            </a:endParaRPr>
          </a:p>
          <a:p>
            <a:r>
              <a:rPr lang="fr-BE" sz="2400" dirty="0">
                <a:latin typeface="Fira Sans Extra Condensed" panose="020B0503050000020004" pitchFamily="34" charset="0"/>
              </a:rPr>
              <a:t>Littérature scientifique existante</a:t>
            </a:r>
          </a:p>
          <a:p>
            <a:endParaRPr lang="fr-BE" sz="2400" dirty="0">
              <a:latin typeface="Fira Sans Extra Condensed" panose="020B0503050000020004" pitchFamily="34" charset="0"/>
            </a:endParaRPr>
          </a:p>
          <a:p>
            <a:r>
              <a:rPr lang="fr-BE" sz="2400" dirty="0">
                <a:latin typeface="Fira Sans Extra Condensed" panose="020B0503050000020004" pitchFamily="34" charset="0"/>
              </a:rPr>
              <a:t>Question : de quoi fait-on médiation à travers l’expérience du jeu ?</a:t>
            </a:r>
          </a:p>
        </p:txBody>
      </p:sp>
      <p:cxnSp>
        <p:nvCxnSpPr>
          <p:cNvPr id="3" name="Connecteur : en angle 2">
            <a:extLst>
              <a:ext uri="{FF2B5EF4-FFF2-40B4-BE49-F238E27FC236}">
                <a16:creationId xmlns:a16="http://schemas.microsoft.com/office/drawing/2014/main" id="{055BF262-CF2D-4765-AAA0-D4E886FE0808}"/>
              </a:ext>
            </a:extLst>
          </p:cNvPr>
          <p:cNvCxnSpPr>
            <a:cxnSpLocks/>
            <a:stCxn id="1315" idx="2"/>
          </p:cNvCxnSpPr>
          <p:nvPr/>
        </p:nvCxnSpPr>
        <p:spPr>
          <a:xfrm rot="16200000" flipH="1">
            <a:off x="3450519" y="4894104"/>
            <a:ext cx="443301" cy="179966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6" name="ZoneTexte 1315">
            <a:extLst>
              <a:ext uri="{FF2B5EF4-FFF2-40B4-BE49-F238E27FC236}">
                <a16:creationId xmlns:a16="http://schemas.microsoft.com/office/drawing/2014/main" id="{435E5D15-4C45-43B7-9ABE-955B5E3F2BEF}"/>
              </a:ext>
            </a:extLst>
          </p:cNvPr>
          <p:cNvSpPr txBox="1"/>
          <p:nvPr/>
        </p:nvSpPr>
        <p:spPr>
          <a:xfrm>
            <a:off x="5185956" y="5675898"/>
            <a:ext cx="636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latin typeface="Fira Sans Extra Condensed" panose="020B0503050000020004" pitchFamily="34" charset="0"/>
              </a:rPr>
              <a:t>Détournement de la finalité initiale « ludique »</a:t>
            </a:r>
          </a:p>
        </p:txBody>
      </p:sp>
      <p:pic>
        <p:nvPicPr>
          <p:cNvPr id="8" name="Image 7" descr="Une image contenant texte, plancher, intérieur&#10;&#10;Description générée automatiquement">
            <a:extLst>
              <a:ext uri="{FF2B5EF4-FFF2-40B4-BE49-F238E27FC236}">
                <a16:creationId xmlns:a16="http://schemas.microsoft.com/office/drawing/2014/main" id="{B3D1F35F-0972-4E0A-B33B-A5ED49A313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934"/>
          <a:stretch/>
        </p:blipFill>
        <p:spPr>
          <a:xfrm>
            <a:off x="5897840" y="461148"/>
            <a:ext cx="5935445" cy="3831265"/>
          </a:xfrm>
          <a:prstGeom prst="rect">
            <a:avLst/>
          </a:prstGeom>
        </p:spPr>
      </p:pic>
      <p:sp>
        <p:nvSpPr>
          <p:cNvPr id="1318" name="ZoneTexte 1317">
            <a:extLst>
              <a:ext uri="{FF2B5EF4-FFF2-40B4-BE49-F238E27FC236}">
                <a16:creationId xmlns:a16="http://schemas.microsoft.com/office/drawing/2014/main" id="{71F36580-0352-4B57-B507-3778D7E97580}"/>
              </a:ext>
            </a:extLst>
          </p:cNvPr>
          <p:cNvSpPr txBox="1"/>
          <p:nvPr/>
        </p:nvSpPr>
        <p:spPr>
          <a:xfrm>
            <a:off x="5897840" y="4292413"/>
            <a:ext cx="6039723" cy="913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067" dirty="0">
                <a:latin typeface="Fira Sans Condensed" panose="020B0604020202020204" pitchFamily="34" charset="0"/>
              </a:rPr>
              <a:t>Projet </a:t>
            </a:r>
            <a:r>
              <a:rPr lang="fr-BE" sz="1067" i="1" dirty="0">
                <a:latin typeface="Fira Sans Condensed" panose="020B0604020202020204" pitchFamily="34" charset="0"/>
              </a:rPr>
              <a:t>LiègeCraft</a:t>
            </a:r>
            <a:r>
              <a:rPr lang="fr-BE" sz="1067" dirty="0">
                <a:latin typeface="Fira Sans Condensed" panose="020B0604020202020204" pitchFamily="34" charset="0"/>
              </a:rPr>
              <a:t>, Liège Game Lab (2018-2021)</a:t>
            </a:r>
          </a:p>
          <a:p>
            <a:endParaRPr lang="fr-BE" sz="1067" dirty="0">
              <a:latin typeface="Fira Sans Condensed" panose="020B0604020202020204" pitchFamily="34" charset="0"/>
            </a:endParaRPr>
          </a:p>
          <a:p>
            <a:r>
              <a:rPr lang="fr-BE" sz="1067" dirty="0">
                <a:latin typeface="Fira Sans Condensed" panose="020B0604020202020204" pitchFamily="34" charset="0"/>
              </a:rPr>
              <a:t>Hurel P.-Y., Messina A., </a:t>
            </a:r>
            <a:r>
              <a:rPr lang="fr-BE" sz="1067" dirty="0" err="1">
                <a:latin typeface="Fira Sans Condensed" panose="020B0604020202020204" pitchFamily="34" charset="0"/>
              </a:rPr>
              <a:t>Godfirnon</a:t>
            </a:r>
            <a:r>
              <a:rPr lang="fr-BE" sz="1067" dirty="0">
                <a:latin typeface="Fira Sans Condensed" panose="020B0604020202020204" pitchFamily="34" charset="0"/>
              </a:rPr>
              <a:t> M. « De quoi Minecraft fait-il médiation? ». In </a:t>
            </a:r>
            <a:r>
              <a:rPr lang="fr-BE" sz="1067" dirty="0" err="1">
                <a:latin typeface="Fira Sans Condensed" panose="020B0604020202020204" pitchFamily="34" charset="0"/>
              </a:rPr>
              <a:t>Badir</a:t>
            </a:r>
            <a:r>
              <a:rPr lang="fr-BE" sz="1067" dirty="0">
                <a:latin typeface="Fira Sans Condensed" panose="020B0604020202020204" pitchFamily="34" charset="0"/>
              </a:rPr>
              <a:t> S., Servais C. (</a:t>
            </a:r>
            <a:r>
              <a:rPr lang="fr-BE" sz="1067" dirty="0" err="1">
                <a:latin typeface="Fira Sans Condensed" panose="020B0604020202020204" pitchFamily="34" charset="0"/>
              </a:rPr>
              <a:t>Eds</a:t>
            </a:r>
            <a:r>
              <a:rPr lang="fr-BE" sz="1067" dirty="0">
                <a:latin typeface="Fira Sans Condensed" panose="020B0604020202020204" pitchFamily="34" charset="0"/>
              </a:rPr>
              <a:t>) </a:t>
            </a:r>
            <a:r>
              <a:rPr lang="fr-BE" sz="1067" i="1" dirty="0">
                <a:latin typeface="Fira Sans Condensed" panose="020B0604020202020204" pitchFamily="34" charset="0"/>
              </a:rPr>
              <a:t>Médiations visibles et invisibles. Essais critiques sur les dispositifs médiatiques contemporains</a:t>
            </a:r>
            <a:r>
              <a:rPr lang="fr-BE" sz="1067" dirty="0">
                <a:latin typeface="Fira Sans Condensed" panose="020B0604020202020204" pitchFamily="34" charset="0"/>
              </a:rPr>
              <a:t>. Academia, coll. Extensions sémiotiques, 2021.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ABB7F8D-0FDE-40E8-A347-230CFC9BC567}"/>
              </a:ext>
            </a:extLst>
          </p:cNvPr>
          <p:cNvSpPr txBox="1"/>
          <p:nvPr/>
        </p:nvSpPr>
        <p:spPr>
          <a:xfrm>
            <a:off x="11554294" y="6485681"/>
            <a:ext cx="48992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2" name="Google Shape;502;p19">
            <a:extLst>
              <a:ext uri="{FF2B5EF4-FFF2-40B4-BE49-F238E27FC236}">
                <a16:creationId xmlns:a16="http://schemas.microsoft.com/office/drawing/2014/main" id="{8D50F0F0-04B5-4A33-A4C1-D5B6AC9CE0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>
                <a:latin typeface="+mn-lt"/>
              </a:rPr>
              <a:t>Objectifs</a:t>
            </a:r>
            <a:endParaRPr dirty="0">
              <a:latin typeface="+mn-lt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BF48615-92DB-45BE-B0AE-920001EED40F}"/>
              </a:ext>
            </a:extLst>
          </p:cNvPr>
          <p:cNvSpPr txBox="1"/>
          <p:nvPr/>
        </p:nvSpPr>
        <p:spPr>
          <a:xfrm>
            <a:off x="147780" y="6485680"/>
            <a:ext cx="1131954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 err="1">
                <a:solidFill>
                  <a:schemeClr val="tx2">
                    <a:lumMod val="50000"/>
                  </a:schemeClr>
                </a:solidFill>
              </a:rPr>
              <a:t>Formapéro</a:t>
            </a:r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 du 28 avril 2022 – Haute Ecole de la Ville de Liège				JV : péda, sensibilisation et recherche– Alexis Messina (alexis.messina@uliege.be)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20"/>
          <p:cNvSpPr/>
          <p:nvPr/>
        </p:nvSpPr>
        <p:spPr>
          <a:xfrm>
            <a:off x="15121385" y="5399013"/>
            <a:ext cx="94679" cy="9091"/>
          </a:xfrm>
          <a:custGeom>
            <a:avLst/>
            <a:gdLst/>
            <a:ahLst/>
            <a:cxnLst/>
            <a:rect l="l" t="t" r="r" b="b"/>
            <a:pathLst>
              <a:path w="6176" h="593" extrusionOk="0">
                <a:moveTo>
                  <a:pt x="1" y="1"/>
                </a:moveTo>
                <a:lnTo>
                  <a:pt x="667" y="104"/>
                </a:lnTo>
                <a:lnTo>
                  <a:pt x="1333" y="193"/>
                </a:lnTo>
                <a:lnTo>
                  <a:pt x="2015" y="282"/>
                </a:lnTo>
                <a:lnTo>
                  <a:pt x="2711" y="341"/>
                </a:lnTo>
                <a:lnTo>
                  <a:pt x="4458" y="474"/>
                </a:lnTo>
                <a:lnTo>
                  <a:pt x="6176" y="593"/>
                </a:lnTo>
                <a:lnTo>
                  <a:pt x="6087" y="578"/>
                </a:lnTo>
                <a:lnTo>
                  <a:pt x="5361" y="504"/>
                </a:lnTo>
                <a:lnTo>
                  <a:pt x="4621" y="430"/>
                </a:lnTo>
                <a:lnTo>
                  <a:pt x="3110" y="297"/>
                </a:lnTo>
                <a:lnTo>
                  <a:pt x="1555" y="163"/>
                </a:lnTo>
                <a:lnTo>
                  <a:pt x="1" y="1"/>
                </a:lnTo>
                <a:close/>
              </a:path>
            </a:pathLst>
          </a:custGeom>
          <a:solidFill>
            <a:srgbClr val="B7B5C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3" name="Google Shape;643;p20"/>
          <p:cNvSpPr/>
          <p:nvPr/>
        </p:nvSpPr>
        <p:spPr>
          <a:xfrm>
            <a:off x="15121385" y="5399013"/>
            <a:ext cx="94679" cy="9091"/>
          </a:xfrm>
          <a:custGeom>
            <a:avLst/>
            <a:gdLst/>
            <a:ahLst/>
            <a:cxnLst/>
            <a:rect l="l" t="t" r="r" b="b"/>
            <a:pathLst>
              <a:path w="6176" h="593" fill="none" extrusionOk="0">
                <a:moveTo>
                  <a:pt x="1" y="1"/>
                </a:moveTo>
                <a:lnTo>
                  <a:pt x="1" y="1"/>
                </a:lnTo>
                <a:lnTo>
                  <a:pt x="667" y="104"/>
                </a:lnTo>
                <a:lnTo>
                  <a:pt x="1333" y="193"/>
                </a:lnTo>
                <a:lnTo>
                  <a:pt x="2015" y="282"/>
                </a:lnTo>
                <a:lnTo>
                  <a:pt x="2711" y="341"/>
                </a:lnTo>
                <a:lnTo>
                  <a:pt x="2711" y="341"/>
                </a:lnTo>
                <a:lnTo>
                  <a:pt x="4458" y="474"/>
                </a:lnTo>
                <a:lnTo>
                  <a:pt x="6176" y="593"/>
                </a:lnTo>
                <a:lnTo>
                  <a:pt x="6176" y="593"/>
                </a:lnTo>
                <a:lnTo>
                  <a:pt x="6087" y="578"/>
                </a:lnTo>
                <a:lnTo>
                  <a:pt x="6087" y="578"/>
                </a:lnTo>
                <a:lnTo>
                  <a:pt x="5361" y="504"/>
                </a:lnTo>
                <a:lnTo>
                  <a:pt x="4621" y="430"/>
                </a:lnTo>
                <a:lnTo>
                  <a:pt x="3110" y="297"/>
                </a:lnTo>
                <a:lnTo>
                  <a:pt x="1555" y="163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4" name="Google Shape;644;p20"/>
          <p:cNvSpPr/>
          <p:nvPr/>
        </p:nvSpPr>
        <p:spPr>
          <a:xfrm>
            <a:off x="15433751" y="5390167"/>
            <a:ext cx="15" cy="1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11" name="Google Shape;1311;p20"/>
          <p:cNvSpPr txBox="1"/>
          <p:nvPr/>
        </p:nvSpPr>
        <p:spPr>
          <a:xfrm>
            <a:off x="6815256" y="598085"/>
            <a:ext cx="3150503" cy="5857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133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Création : </a:t>
            </a:r>
            <a:r>
              <a:rPr lang="fr-BE" sz="2133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« </a:t>
            </a:r>
            <a:r>
              <a:rPr lang="en" sz="2133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serious game</a:t>
            </a:r>
            <a:r>
              <a:rPr lang="fr-BE" sz="2133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 »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9DFFC7E-38BC-43B3-B3BF-7C84FB523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12" y="3395649"/>
            <a:ext cx="4933507" cy="2775097"/>
          </a:xfrm>
          <a:prstGeom prst="rect">
            <a:avLst/>
          </a:prstGeom>
        </p:spPr>
      </p:pic>
      <p:pic>
        <p:nvPicPr>
          <p:cNvPr id="6" name="Image 5" descr="Une image contenant texte, équipement électronique, afficher&#10;&#10;Description générée automatiquement">
            <a:extLst>
              <a:ext uri="{FF2B5EF4-FFF2-40B4-BE49-F238E27FC236}">
                <a16:creationId xmlns:a16="http://schemas.microsoft.com/office/drawing/2014/main" id="{A66166EA-C387-4A21-80BD-AEA2A6052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12" y="1430714"/>
            <a:ext cx="4933507" cy="2775097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A9F33AC2-6DB0-4389-86DE-1A73A536186C}"/>
              </a:ext>
            </a:extLst>
          </p:cNvPr>
          <p:cNvSpPr txBox="1"/>
          <p:nvPr/>
        </p:nvSpPr>
        <p:spPr>
          <a:xfrm>
            <a:off x="6499604" y="2055826"/>
            <a:ext cx="4933505" cy="1221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67" dirty="0">
                <a:solidFill>
                  <a:srgbClr val="3E3E3E"/>
                </a:solidFill>
                <a:latin typeface="Fira Sans Extra Condensed" panose="020B0503050000020004" pitchFamily="34" charset="0"/>
              </a:rPr>
              <a:t>Double objectif </a:t>
            </a:r>
            <a:r>
              <a:rPr lang="fr-FR" sz="1467" dirty="0">
                <a:solidFill>
                  <a:srgbClr val="3E3E3E"/>
                </a:solidFill>
                <a:highlight>
                  <a:srgbClr val="FFFF00"/>
                </a:highlight>
                <a:latin typeface="Fira Sans Extra Condensed" panose="020B0503050000020004" pitchFamily="34" charset="0"/>
              </a:rPr>
              <a:t>ludique</a:t>
            </a:r>
            <a:r>
              <a:rPr lang="fr-FR" sz="1467" dirty="0">
                <a:solidFill>
                  <a:srgbClr val="3E3E3E"/>
                </a:solidFill>
                <a:latin typeface="Fira Sans Extra Condensed" panose="020B0503050000020004" pitchFamily="34" charset="0"/>
              </a:rPr>
              <a:t> et </a:t>
            </a:r>
            <a:r>
              <a:rPr lang="fr-FR" sz="1467" dirty="0">
                <a:solidFill>
                  <a:srgbClr val="3E3E3E"/>
                </a:solidFill>
                <a:highlight>
                  <a:srgbClr val="FFFF00"/>
                </a:highlight>
                <a:latin typeface="Fira Sans Extra Condensed" panose="020B0503050000020004" pitchFamily="34" charset="0"/>
              </a:rPr>
              <a:t>informatif</a:t>
            </a:r>
          </a:p>
          <a:p>
            <a:endParaRPr lang="fr-FR" sz="1467" i="1" dirty="0">
              <a:solidFill>
                <a:srgbClr val="3E3E3E"/>
              </a:solidFill>
              <a:latin typeface="Fira Sans Extra Condensed" panose="020B0503050000020004" pitchFamily="34" charset="0"/>
            </a:endParaRPr>
          </a:p>
          <a:p>
            <a:r>
              <a:rPr lang="fr-FR" sz="1467" dirty="0">
                <a:solidFill>
                  <a:srgbClr val="3E3E3E"/>
                </a:solidFill>
                <a:latin typeface="Fira Sans Extra Condensed" panose="020B0503050000020004" pitchFamily="34" charset="0"/>
              </a:rPr>
              <a:t>Présenter l'expression « </a:t>
            </a:r>
            <a:r>
              <a:rPr lang="fr-FR" sz="1467" dirty="0" err="1">
                <a:solidFill>
                  <a:srgbClr val="3E3E3E"/>
                </a:solidFill>
                <a:latin typeface="Fira Sans Extra Condensed" panose="020B0503050000020004" pitchFamily="34" charset="0"/>
              </a:rPr>
              <a:t>serious</a:t>
            </a:r>
            <a:r>
              <a:rPr lang="fr-FR" sz="1467" dirty="0">
                <a:solidFill>
                  <a:srgbClr val="3E3E3E"/>
                </a:solidFill>
                <a:latin typeface="Fira Sans Extra Condensed" panose="020B0503050000020004" pitchFamily="34" charset="0"/>
              </a:rPr>
              <a:t> game » comme un oxymore est la marque d'une société qui distingue traditionnellement le temps du délassement de celui de la peine et du labeur (Hurel, 2013)</a:t>
            </a:r>
            <a:endParaRPr lang="fr-BE" sz="1467" dirty="0">
              <a:latin typeface="Fira Sans Extra Condensed" panose="020B05030500000200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977A479-BC58-4808-B2B4-0EAE609BF658}"/>
              </a:ext>
            </a:extLst>
          </p:cNvPr>
          <p:cNvSpPr txBox="1"/>
          <p:nvPr/>
        </p:nvSpPr>
        <p:spPr>
          <a:xfrm>
            <a:off x="6499603" y="3491699"/>
            <a:ext cx="5013448" cy="1898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67" dirty="0">
                <a:solidFill>
                  <a:srgbClr val="3E3E3E"/>
                </a:solidFill>
                <a:latin typeface="Fira Sans Extra Condensed" panose="020B0503050000020004" pitchFamily="34" charset="0"/>
              </a:rPr>
              <a:t>Client :  </a:t>
            </a:r>
            <a:r>
              <a:rPr lang="fr-FR" sz="1467" dirty="0" err="1">
                <a:solidFill>
                  <a:srgbClr val="3E3E3E"/>
                </a:solidFill>
                <a:latin typeface="Fira Sans Extra Condensed" panose="020B0503050000020004" pitchFamily="34" charset="0"/>
              </a:rPr>
              <a:t>UCLouvain</a:t>
            </a:r>
            <a:endParaRPr lang="fr-FR" sz="1467" dirty="0">
              <a:solidFill>
                <a:srgbClr val="3E3E3E"/>
              </a:solidFill>
              <a:latin typeface="Fira Sans Extra Condensed" panose="020B0503050000020004" pitchFamily="34" charset="0"/>
            </a:endParaRPr>
          </a:p>
          <a:p>
            <a:r>
              <a:rPr lang="fr-FR" sz="1467" dirty="0">
                <a:solidFill>
                  <a:srgbClr val="3E3E3E"/>
                </a:solidFill>
                <a:latin typeface="Fira Sans Extra Condensed" panose="020B0503050000020004" pitchFamily="34" charset="0"/>
              </a:rPr>
              <a:t>Développeur : ARTEAM </a:t>
            </a:r>
          </a:p>
          <a:p>
            <a:r>
              <a:rPr lang="fr-FR" sz="1467" dirty="0">
                <a:solidFill>
                  <a:srgbClr val="3E3E3E"/>
                </a:solidFill>
                <a:latin typeface="Fira Sans Extra Condensed" panose="020B0503050000020004" pitchFamily="34" charset="0"/>
              </a:rPr>
              <a:t>Format : Web application</a:t>
            </a:r>
          </a:p>
          <a:p>
            <a:r>
              <a:rPr lang="fr-FR" sz="1467" dirty="0">
                <a:solidFill>
                  <a:srgbClr val="3E3E3E"/>
                </a:solidFill>
                <a:latin typeface="Fira Sans Extra Condensed" panose="020B0503050000020004" pitchFamily="34" charset="0"/>
              </a:rPr>
              <a:t>Type :  Outil de révision</a:t>
            </a:r>
          </a:p>
          <a:p>
            <a:endParaRPr lang="fr-FR" sz="1467" dirty="0">
              <a:solidFill>
                <a:srgbClr val="3E3E3E"/>
              </a:solidFill>
              <a:latin typeface="Fira Sans Extra Condensed" panose="020B0503050000020004" pitchFamily="34" charset="0"/>
            </a:endParaRPr>
          </a:p>
          <a:p>
            <a:r>
              <a:rPr lang="fr-FR" sz="1467" dirty="0">
                <a:solidFill>
                  <a:srgbClr val="3E3E3E"/>
                </a:solidFill>
                <a:latin typeface="Fira Sans Extra Condensed" panose="020B0503050000020004" pitchFamily="34" charset="0"/>
              </a:rPr>
              <a:t>Cible :  Étudiants primo-arrivants dans le supérieur</a:t>
            </a:r>
          </a:p>
          <a:p>
            <a:r>
              <a:rPr lang="fr-FR" sz="1467" dirty="0">
                <a:solidFill>
                  <a:srgbClr val="3E3E3E"/>
                </a:solidFill>
                <a:latin typeface="Fira Sans Extra Condensed" panose="020B0503050000020004" pitchFamily="34" charset="0"/>
              </a:rPr>
              <a:t>Objectif :  Repérer les points forts et faibles des élèves et les rediriger vers des outils de remédiation adaptés</a:t>
            </a:r>
            <a:endParaRPr lang="fr-BE" sz="1467" dirty="0">
              <a:latin typeface="Fira Sans Extra Condensed" panose="020B05030500000200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D74ED93-D5BC-403B-AAEE-2E0169B45FFA}"/>
              </a:ext>
            </a:extLst>
          </p:cNvPr>
          <p:cNvSpPr txBox="1"/>
          <p:nvPr/>
        </p:nvSpPr>
        <p:spPr>
          <a:xfrm>
            <a:off x="11554294" y="6485681"/>
            <a:ext cx="48992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8B7D8EF-590E-406B-A482-2EC67A2C8779}"/>
              </a:ext>
            </a:extLst>
          </p:cNvPr>
          <p:cNvSpPr txBox="1"/>
          <p:nvPr/>
        </p:nvSpPr>
        <p:spPr>
          <a:xfrm>
            <a:off x="147780" y="6485680"/>
            <a:ext cx="1131954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 err="1">
                <a:solidFill>
                  <a:schemeClr val="tx2">
                    <a:lumMod val="50000"/>
                  </a:schemeClr>
                </a:solidFill>
              </a:rPr>
              <a:t>Formapéro</a:t>
            </a:r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 du 28 avril 2022 – Haute Ecole de la Ville de Liège				JV : péda, sensibilisation et recherche– Alexis Messina (alexis.messina@uliege.be)</a:t>
            </a:r>
          </a:p>
        </p:txBody>
      </p:sp>
    </p:spTree>
    <p:extLst>
      <p:ext uri="{BB962C8B-B14F-4D97-AF65-F5344CB8AC3E}">
        <p14:creationId xmlns:p14="http://schemas.microsoft.com/office/powerpoint/2010/main" val="2087016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 90">
            <a:extLst>
              <a:ext uri="{FF2B5EF4-FFF2-40B4-BE49-F238E27FC236}">
                <a16:creationId xmlns:a16="http://schemas.microsoft.com/office/drawing/2014/main" id="{92CCD49C-25A3-41CC-9075-3403FF88FA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606"/>
          <a:stretch/>
        </p:blipFill>
        <p:spPr>
          <a:xfrm>
            <a:off x="3888437" y="1367286"/>
            <a:ext cx="4562908" cy="4003028"/>
          </a:xfrm>
          <a:prstGeom prst="rect">
            <a:avLst/>
          </a:prstGeom>
        </p:spPr>
      </p:pic>
      <p:grpSp>
        <p:nvGrpSpPr>
          <p:cNvPr id="1379" name="Google Shape;1379;p21"/>
          <p:cNvGrpSpPr/>
          <p:nvPr/>
        </p:nvGrpSpPr>
        <p:grpSpPr>
          <a:xfrm>
            <a:off x="859413" y="2135897"/>
            <a:ext cx="3474265" cy="787600"/>
            <a:chOff x="726226" y="1267038"/>
            <a:chExt cx="2605699" cy="590700"/>
          </a:xfrm>
        </p:grpSpPr>
        <p:sp>
          <p:nvSpPr>
            <p:cNvPr id="1381" name="Google Shape;1381;p21"/>
            <p:cNvSpPr txBox="1"/>
            <p:nvPr/>
          </p:nvSpPr>
          <p:spPr>
            <a:xfrm>
              <a:off x="726226" y="1452556"/>
              <a:ext cx="20610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>
                  <a:latin typeface="Fira Sans Condensed" panose="020B0503050000020004" pitchFamily="34" charset="0"/>
                  <a:ea typeface="Fira Sans Extra Condensed"/>
                  <a:cs typeface="Fira Sans Extra Condensed"/>
                  <a:sym typeface="Fira Sans Extra Condensed"/>
                </a:rPr>
                <a:t>Permettre la médiation d’informations de santé publique à travers la jouabilité </a:t>
              </a:r>
              <a:endParaRPr sz="2400" dirty="0">
                <a:solidFill>
                  <a:srgbClr val="000000"/>
                </a:solidFill>
                <a:latin typeface="Fira Sans Condensed" panose="020B0503050000020004" pitchFamily="3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83" name="Google Shape;1383;p21"/>
            <p:cNvSpPr/>
            <p:nvPr/>
          </p:nvSpPr>
          <p:spPr>
            <a:xfrm>
              <a:off x="2741225" y="1267038"/>
              <a:ext cx="590700" cy="590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1467">
                <a:solidFill>
                  <a:schemeClr val="lt1"/>
                </a:solidFill>
              </a:endParaRPr>
            </a:p>
          </p:txBody>
        </p:sp>
      </p:grpSp>
      <p:grpSp>
        <p:nvGrpSpPr>
          <p:cNvPr id="1384" name="Google Shape;1384;p21"/>
          <p:cNvGrpSpPr/>
          <p:nvPr/>
        </p:nvGrpSpPr>
        <p:grpSpPr>
          <a:xfrm>
            <a:off x="867103" y="4635672"/>
            <a:ext cx="3555220" cy="787600"/>
            <a:chOff x="665510" y="3835263"/>
            <a:chExt cx="2666415" cy="590700"/>
          </a:xfrm>
        </p:grpSpPr>
        <p:sp>
          <p:nvSpPr>
            <p:cNvPr id="1386" name="Google Shape;1386;p21"/>
            <p:cNvSpPr txBox="1"/>
            <p:nvPr/>
          </p:nvSpPr>
          <p:spPr>
            <a:xfrm>
              <a:off x="665510" y="4023689"/>
              <a:ext cx="2061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Inclure des modèles scientifiques complexes</a:t>
              </a:r>
              <a:endParaRPr sz="240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88" name="Google Shape;1388;p21"/>
            <p:cNvSpPr/>
            <p:nvPr/>
          </p:nvSpPr>
          <p:spPr>
            <a:xfrm>
              <a:off x="2741225" y="3835263"/>
              <a:ext cx="590700" cy="590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1467">
                <a:solidFill>
                  <a:schemeClr val="lt1"/>
                </a:solidFill>
              </a:endParaRPr>
            </a:p>
          </p:txBody>
        </p:sp>
      </p:grpSp>
      <p:grpSp>
        <p:nvGrpSpPr>
          <p:cNvPr id="1389" name="Google Shape;1389;p21"/>
          <p:cNvGrpSpPr/>
          <p:nvPr/>
        </p:nvGrpSpPr>
        <p:grpSpPr>
          <a:xfrm>
            <a:off x="7698879" y="1735343"/>
            <a:ext cx="3641677" cy="787600"/>
            <a:chOff x="5812075" y="1267038"/>
            <a:chExt cx="2731258" cy="590700"/>
          </a:xfrm>
        </p:grpSpPr>
        <p:sp>
          <p:nvSpPr>
            <p:cNvPr id="1391" name="Google Shape;1391;p21"/>
            <p:cNvSpPr txBox="1"/>
            <p:nvPr/>
          </p:nvSpPr>
          <p:spPr>
            <a:xfrm>
              <a:off x="6482333" y="1493306"/>
              <a:ext cx="20610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Témoigner de la complexité du réel</a:t>
              </a:r>
              <a:endParaRPr sz="240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93" name="Google Shape;1393;p21"/>
            <p:cNvSpPr/>
            <p:nvPr/>
          </p:nvSpPr>
          <p:spPr>
            <a:xfrm>
              <a:off x="5812075" y="1267038"/>
              <a:ext cx="590700" cy="590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1467">
                <a:solidFill>
                  <a:schemeClr val="lt1"/>
                </a:solidFill>
              </a:endParaRPr>
            </a:p>
          </p:txBody>
        </p:sp>
      </p:grpSp>
      <p:grpSp>
        <p:nvGrpSpPr>
          <p:cNvPr id="1394" name="Google Shape;1394;p21"/>
          <p:cNvGrpSpPr/>
          <p:nvPr/>
        </p:nvGrpSpPr>
        <p:grpSpPr>
          <a:xfrm>
            <a:off x="7749436" y="5113684"/>
            <a:ext cx="3509691" cy="787600"/>
            <a:chOff x="5812075" y="3835263"/>
            <a:chExt cx="2642488" cy="590700"/>
          </a:xfrm>
        </p:grpSpPr>
        <p:sp>
          <p:nvSpPr>
            <p:cNvPr id="1396" name="Google Shape;1396;p21"/>
            <p:cNvSpPr txBox="1"/>
            <p:nvPr/>
          </p:nvSpPr>
          <p:spPr>
            <a:xfrm>
              <a:off x="6450236" y="3996224"/>
              <a:ext cx="2004327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Mobiliser plusieurs disciplines, logiques et expertises scientifiques différentes </a:t>
              </a:r>
              <a:endParaRPr sz="240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98" name="Google Shape;1398;p21"/>
            <p:cNvSpPr/>
            <p:nvPr/>
          </p:nvSpPr>
          <p:spPr>
            <a:xfrm>
              <a:off x="5812075" y="3835263"/>
              <a:ext cx="590700" cy="590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1467">
                <a:solidFill>
                  <a:schemeClr val="lt1"/>
                </a:solidFill>
              </a:endParaRPr>
            </a:p>
          </p:txBody>
        </p:sp>
      </p:grpSp>
      <p:sp>
        <p:nvSpPr>
          <p:cNvPr id="1399" name="Google Shape;1399;p21"/>
          <p:cNvSpPr/>
          <p:nvPr/>
        </p:nvSpPr>
        <p:spPr>
          <a:xfrm>
            <a:off x="4845059" y="2842339"/>
            <a:ext cx="314000" cy="314000"/>
          </a:xfrm>
          <a:prstGeom prst="ellipse">
            <a:avLst/>
          </a:prstGeom>
          <a:solidFill>
            <a:srgbClr val="C7B07D">
              <a:alpha val="5019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</a:endParaRPr>
          </a:p>
        </p:txBody>
      </p:sp>
      <p:sp>
        <p:nvSpPr>
          <p:cNvPr id="1400" name="Google Shape;1400;p21"/>
          <p:cNvSpPr/>
          <p:nvPr/>
        </p:nvSpPr>
        <p:spPr>
          <a:xfrm>
            <a:off x="6648201" y="2565856"/>
            <a:ext cx="314000" cy="314000"/>
          </a:xfrm>
          <a:prstGeom prst="ellipse">
            <a:avLst/>
          </a:prstGeom>
          <a:solidFill>
            <a:srgbClr val="CE9961">
              <a:alpha val="5019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</a:endParaRPr>
          </a:p>
        </p:txBody>
      </p:sp>
      <p:sp>
        <p:nvSpPr>
          <p:cNvPr id="1401" name="Google Shape;1401;p21"/>
          <p:cNvSpPr/>
          <p:nvPr/>
        </p:nvSpPr>
        <p:spPr>
          <a:xfrm>
            <a:off x="4960852" y="4321672"/>
            <a:ext cx="314000" cy="314000"/>
          </a:xfrm>
          <a:prstGeom prst="ellipse">
            <a:avLst/>
          </a:prstGeom>
          <a:solidFill>
            <a:srgbClr val="BE815E">
              <a:alpha val="5019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</a:endParaRPr>
          </a:p>
        </p:txBody>
      </p:sp>
      <p:sp>
        <p:nvSpPr>
          <p:cNvPr id="1402" name="Google Shape;1402;p21"/>
          <p:cNvSpPr/>
          <p:nvPr/>
        </p:nvSpPr>
        <p:spPr>
          <a:xfrm>
            <a:off x="6635408" y="4418196"/>
            <a:ext cx="314000" cy="314000"/>
          </a:xfrm>
          <a:prstGeom prst="ellipse">
            <a:avLst/>
          </a:prstGeom>
          <a:solidFill>
            <a:srgbClr val="699E7E">
              <a:alpha val="5019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</a:endParaRPr>
          </a:p>
        </p:txBody>
      </p:sp>
      <p:cxnSp>
        <p:nvCxnSpPr>
          <p:cNvPr id="1403" name="Google Shape;1403;p21"/>
          <p:cNvCxnSpPr>
            <a:stCxn id="1383" idx="4"/>
            <a:endCxn id="1399" idx="2"/>
          </p:cNvCxnSpPr>
          <p:nvPr/>
        </p:nvCxnSpPr>
        <p:spPr>
          <a:xfrm rot="16200000" flipH="1">
            <a:off x="4354549" y="2508827"/>
            <a:ext cx="75841" cy="905181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4" name="Google Shape;1404;p21"/>
          <p:cNvCxnSpPr>
            <a:stCxn id="1393" idx="2"/>
            <a:endCxn id="1400" idx="0"/>
          </p:cNvCxnSpPr>
          <p:nvPr/>
        </p:nvCxnSpPr>
        <p:spPr>
          <a:xfrm rot="10800000" flipV="1">
            <a:off x="6805202" y="2129142"/>
            <a:ext cx="893677" cy="436713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5" name="Google Shape;1405;p21"/>
          <p:cNvCxnSpPr>
            <a:stCxn id="1388" idx="6"/>
            <a:endCxn id="1401" idx="4"/>
          </p:cNvCxnSpPr>
          <p:nvPr/>
        </p:nvCxnSpPr>
        <p:spPr>
          <a:xfrm flipV="1">
            <a:off x="4422324" y="4635672"/>
            <a:ext cx="695529" cy="3938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6" name="Google Shape;1406;p21"/>
          <p:cNvCxnSpPr>
            <a:stCxn id="1398" idx="2"/>
            <a:endCxn id="1402" idx="4"/>
          </p:cNvCxnSpPr>
          <p:nvPr/>
        </p:nvCxnSpPr>
        <p:spPr>
          <a:xfrm rot="10800000">
            <a:off x="6792410" y="4732196"/>
            <a:ext cx="957028" cy="775288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162AE0C3-BE8F-47CE-AE63-7C3D1B05D02E}"/>
              </a:ext>
            </a:extLst>
          </p:cNvPr>
          <p:cNvSpPr txBox="1"/>
          <p:nvPr/>
        </p:nvSpPr>
        <p:spPr>
          <a:xfrm>
            <a:off x="11554294" y="6485681"/>
            <a:ext cx="48992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27" name="Google Shape;502;p19">
            <a:extLst>
              <a:ext uri="{FF2B5EF4-FFF2-40B4-BE49-F238E27FC236}">
                <a16:creationId xmlns:a16="http://schemas.microsoft.com/office/drawing/2014/main" id="{3C10E91B-404F-49EE-B642-3FA2D99FC8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>
                <a:latin typeface="+mn-lt"/>
              </a:rPr>
              <a:t>Recherche appliquée</a:t>
            </a:r>
            <a:endParaRPr dirty="0">
              <a:latin typeface="+mn-lt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D155883-E84F-42C8-B7B0-5DDB8383B0C7}"/>
              </a:ext>
            </a:extLst>
          </p:cNvPr>
          <p:cNvSpPr txBox="1"/>
          <p:nvPr/>
        </p:nvSpPr>
        <p:spPr>
          <a:xfrm>
            <a:off x="147780" y="6485680"/>
            <a:ext cx="1131954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 err="1">
                <a:solidFill>
                  <a:schemeClr val="tx2">
                    <a:lumMod val="50000"/>
                  </a:schemeClr>
                </a:solidFill>
              </a:rPr>
              <a:t>Formapéro</a:t>
            </a:r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 du 28 avril 2022 – Haute Ecole de la Ville de Liège				JV : péda, sensibilisation et recherche– Alexis Messina (alexis.messina@uliege.be)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5281448-8C37-402A-BF58-CCFAB0243AC4}"/>
              </a:ext>
            </a:extLst>
          </p:cNvPr>
          <p:cNvCxnSpPr/>
          <p:nvPr/>
        </p:nvCxnSpPr>
        <p:spPr>
          <a:xfrm flipH="1">
            <a:off x="6221981" y="2450357"/>
            <a:ext cx="2155152" cy="203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863CC57-AE32-4B43-8589-C283B732748D}"/>
              </a:ext>
            </a:extLst>
          </p:cNvPr>
          <p:cNvCxnSpPr>
            <a:cxnSpLocks/>
          </p:cNvCxnSpPr>
          <p:nvPr/>
        </p:nvCxnSpPr>
        <p:spPr>
          <a:xfrm>
            <a:off x="8377134" y="2450357"/>
            <a:ext cx="1988897" cy="203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3F147D13-51C9-440D-930A-B802A0AC0C07}"/>
              </a:ext>
            </a:extLst>
          </p:cNvPr>
          <p:cNvSpPr txBox="1"/>
          <p:nvPr/>
        </p:nvSpPr>
        <p:spPr>
          <a:xfrm>
            <a:off x="5642652" y="2050923"/>
            <a:ext cx="398844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BE" sz="2667" b="1" dirty="0">
                <a:latin typeface="Fira Sans Extra Condensed" panose="020B0503050000020004" pitchFamily="34" charset="0"/>
              </a:rPr>
              <a:t>FOCUS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F40B82A-C461-496D-AF49-95EEE6C3C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712" y="494449"/>
            <a:ext cx="4845288" cy="5354044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76B7EAE0-07E8-4CF1-8EF7-1F74032493B8}"/>
              </a:ext>
            </a:extLst>
          </p:cNvPr>
          <p:cNvSpPr txBox="1"/>
          <p:nvPr/>
        </p:nvSpPr>
        <p:spPr>
          <a:xfrm>
            <a:off x="7117853" y="2725414"/>
            <a:ext cx="39884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BE" sz="1200" b="1" dirty="0">
                <a:latin typeface="Fira Sans Extra Condensed" panose="020B0503050000020004" pitchFamily="34" charset="0"/>
              </a:rPr>
              <a:t>Pitch de départ : </a:t>
            </a:r>
            <a:r>
              <a:rPr lang="fr-BE" sz="1200" dirty="0">
                <a:latin typeface="Fira Sans Extra Condensed" panose="020B0503050000020004" pitchFamily="34" charset="0"/>
              </a:rPr>
              <a:t>vous incarnez une posture de décision dans la gestion d’une pandémie similaire à celle du Covid19, laquelle s’est développé dans la population de l’</a:t>
            </a:r>
            <a:r>
              <a:rPr lang="fr-BE" sz="1200" dirty="0" err="1">
                <a:latin typeface="Fira Sans Extra Condensed" panose="020B0503050000020004" pitchFamily="34" charset="0"/>
              </a:rPr>
              <a:t>ULiège</a:t>
            </a:r>
            <a:r>
              <a:rPr lang="fr-BE" sz="1200" dirty="0">
                <a:latin typeface="Fira Sans Extra Condensed" panose="020B0503050000020004" pitchFamily="34" charset="0"/>
              </a:rPr>
              <a:t>. Il s’agit donc d’une simulation de gestion d’une pandémie.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25E3942-5688-4857-9D61-43D256235024}"/>
              </a:ext>
            </a:extLst>
          </p:cNvPr>
          <p:cNvSpPr txBox="1"/>
          <p:nvPr/>
        </p:nvSpPr>
        <p:spPr>
          <a:xfrm>
            <a:off x="7117853" y="3587188"/>
            <a:ext cx="39884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BE" sz="1200" b="1" dirty="0">
                <a:latin typeface="Fira Sans Extra Condensed" panose="020B0503050000020004" pitchFamily="34" charset="0"/>
              </a:rPr>
              <a:t>Obligations : </a:t>
            </a:r>
          </a:p>
          <a:p>
            <a:pPr algn="just"/>
            <a:endParaRPr lang="fr-BE" sz="1200" b="1" dirty="0">
              <a:latin typeface="Fira Sans Extra Condensed" panose="020B0503050000020004" pitchFamily="34" charset="0"/>
            </a:endParaRPr>
          </a:p>
          <a:p>
            <a:pPr marL="228594" indent="-228594" algn="just">
              <a:buFont typeface="Arial" panose="020B0604020202020204" pitchFamily="34" charset="0"/>
              <a:buChar char="•"/>
            </a:pPr>
            <a:r>
              <a:rPr lang="fr-BE" sz="1200" dirty="0">
                <a:latin typeface="Fira Sans Extra Condensed" panose="020B0503050000020004" pitchFamily="34" charset="0"/>
              </a:rPr>
              <a:t>Mobilisation d’un modèle épidémiologique qui doit pouvoir fonctionner dans le jeu ; </a:t>
            </a:r>
          </a:p>
          <a:p>
            <a:pPr marL="228594" indent="-228594" algn="just">
              <a:buFont typeface="Arial" panose="020B0604020202020204" pitchFamily="34" charset="0"/>
              <a:buChar char="•"/>
            </a:pPr>
            <a:r>
              <a:rPr lang="fr-BE" sz="1200" dirty="0">
                <a:latin typeface="Fira Sans Extra Condensed" panose="020B0503050000020004" pitchFamily="34" charset="0"/>
              </a:rPr>
              <a:t>Valoriser des recherches </a:t>
            </a:r>
            <a:r>
              <a:rPr lang="fr-BE" sz="1200" dirty="0" err="1">
                <a:latin typeface="Fira Sans Extra Condensed" panose="020B0503050000020004" pitchFamily="34" charset="0"/>
              </a:rPr>
              <a:t>ULiège</a:t>
            </a:r>
            <a:r>
              <a:rPr lang="fr-BE" sz="1200" dirty="0">
                <a:latin typeface="Fira Sans Extra Condensed" panose="020B0503050000020004" pitchFamily="34" charset="0"/>
              </a:rPr>
              <a:t> et ne pas en transformer les résultats ;</a:t>
            </a:r>
          </a:p>
          <a:p>
            <a:pPr marL="228594" indent="-228594" algn="just">
              <a:buFont typeface="Arial" panose="020B0604020202020204" pitchFamily="34" charset="0"/>
              <a:buChar char="•"/>
            </a:pPr>
            <a:r>
              <a:rPr lang="fr-BE" sz="1200" dirty="0">
                <a:latin typeface="Fira Sans Extra Condensed" panose="020B0503050000020004" pitchFamily="34" charset="0"/>
              </a:rPr>
              <a:t>Le jeu doit pouvoir fonctionner et dépasser l’état de modélisation.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333289D-EF2A-49B7-AED6-CC5C15FC522D}"/>
              </a:ext>
            </a:extLst>
          </p:cNvPr>
          <p:cNvSpPr txBox="1"/>
          <p:nvPr/>
        </p:nvSpPr>
        <p:spPr>
          <a:xfrm>
            <a:off x="7117853" y="5187627"/>
            <a:ext cx="38234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BE" sz="1200" b="1" dirty="0">
                <a:latin typeface="Fira Sans Extra Condensed" panose="020B0503050000020004" pitchFamily="34" charset="0"/>
              </a:rPr>
              <a:t>Développement : </a:t>
            </a:r>
            <a:r>
              <a:rPr lang="fr-BE" sz="1200" dirty="0">
                <a:latin typeface="Fira Sans Extra Condensed" panose="020B0503050000020004" pitchFamily="34" charset="0"/>
              </a:rPr>
              <a:t>sur </a:t>
            </a:r>
            <a:r>
              <a:rPr lang="fr-BE" sz="1200" dirty="0" err="1">
                <a:latin typeface="Fira Sans Extra Condensed" panose="020B0503050000020004" pitchFamily="34" charset="0"/>
              </a:rPr>
              <a:t>Unity</a:t>
            </a:r>
            <a:r>
              <a:rPr lang="fr-BE" sz="1200" dirty="0">
                <a:latin typeface="Fira Sans Extra Condensed" panose="020B0503050000020004" pitchFamily="34" charset="0"/>
              </a:rPr>
              <a:t>, en interne, avec validation du RAG et des autorités rectorales (commande).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A2FF645-709D-4CCD-9263-1FD8B17B380A}"/>
              </a:ext>
            </a:extLst>
          </p:cNvPr>
          <p:cNvSpPr txBox="1"/>
          <p:nvPr/>
        </p:nvSpPr>
        <p:spPr>
          <a:xfrm>
            <a:off x="11554294" y="6485681"/>
            <a:ext cx="48992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59B78DF-4481-4032-A0A4-2DF5649B03AD}"/>
              </a:ext>
            </a:extLst>
          </p:cNvPr>
          <p:cNvSpPr txBox="1"/>
          <p:nvPr/>
        </p:nvSpPr>
        <p:spPr>
          <a:xfrm>
            <a:off x="147780" y="6485680"/>
            <a:ext cx="1131954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 err="1">
                <a:solidFill>
                  <a:schemeClr val="tx2">
                    <a:lumMod val="50000"/>
                  </a:schemeClr>
                </a:solidFill>
              </a:rPr>
              <a:t>Formapéro</a:t>
            </a:r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 du 28 avril 2022 – Haute Ecole de la Ville de Liège				JV : péda, sensibilisation et recherche– Alexis Messina (alexis.messina@uliege.be)</a:t>
            </a:r>
          </a:p>
        </p:txBody>
      </p:sp>
    </p:spTree>
    <p:extLst>
      <p:ext uri="{BB962C8B-B14F-4D97-AF65-F5344CB8AC3E}">
        <p14:creationId xmlns:p14="http://schemas.microsoft.com/office/powerpoint/2010/main" val="3330594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5281448-8C37-402A-BF58-CCFAB0243AC4}"/>
              </a:ext>
            </a:extLst>
          </p:cNvPr>
          <p:cNvCxnSpPr/>
          <p:nvPr/>
        </p:nvCxnSpPr>
        <p:spPr>
          <a:xfrm flipH="1">
            <a:off x="6221981" y="2450357"/>
            <a:ext cx="2155152" cy="203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863CC57-AE32-4B43-8589-C283B732748D}"/>
              </a:ext>
            </a:extLst>
          </p:cNvPr>
          <p:cNvCxnSpPr>
            <a:cxnSpLocks/>
          </p:cNvCxnSpPr>
          <p:nvPr/>
        </p:nvCxnSpPr>
        <p:spPr>
          <a:xfrm>
            <a:off x="8377134" y="2450357"/>
            <a:ext cx="1988897" cy="203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carte&#10;&#10;Description générée automatiquement">
            <a:extLst>
              <a:ext uri="{FF2B5EF4-FFF2-40B4-BE49-F238E27FC236}">
                <a16:creationId xmlns:a16="http://schemas.microsoft.com/office/drawing/2014/main" id="{C9CACF60-9A6A-4E9F-82A1-5D544813F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157" y="1567544"/>
            <a:ext cx="7410976" cy="4168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109E40C-9966-4B2D-A0C6-3B58EF548A82}"/>
              </a:ext>
            </a:extLst>
          </p:cNvPr>
          <p:cNvSpPr txBox="1"/>
          <p:nvPr/>
        </p:nvSpPr>
        <p:spPr>
          <a:xfrm>
            <a:off x="9082245" y="2666138"/>
            <a:ext cx="25001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BE" sz="1200" b="1" dirty="0" err="1">
                <a:latin typeface="Fira Sans Extra Condensed" panose="020B0503050000020004" pitchFamily="34" charset="0"/>
              </a:rPr>
              <a:t>Plague</a:t>
            </a:r>
            <a:r>
              <a:rPr lang="fr-BE" sz="1200" b="1" dirty="0">
                <a:latin typeface="Fira Sans Extra Condensed" panose="020B0503050000020004" pitchFamily="34" charset="0"/>
              </a:rPr>
              <a:t> Inc. (</a:t>
            </a:r>
            <a:r>
              <a:rPr lang="fr-BE" sz="1200" b="1" dirty="0" err="1">
                <a:latin typeface="Fira Sans Extra Condensed" panose="020B0503050000020004" pitchFamily="34" charset="0"/>
              </a:rPr>
              <a:t>Ndemic</a:t>
            </a:r>
            <a:r>
              <a:rPr lang="fr-BE" sz="1200" b="1" dirty="0">
                <a:latin typeface="Fira Sans Extra Condensed" panose="020B0503050000020004" pitchFamily="34" charset="0"/>
              </a:rPr>
              <a:t> </a:t>
            </a:r>
            <a:r>
              <a:rPr lang="fr-BE" sz="1200" b="1" dirty="0" err="1">
                <a:latin typeface="Fira Sans Extra Condensed" panose="020B0503050000020004" pitchFamily="34" charset="0"/>
              </a:rPr>
              <a:t>Creations</a:t>
            </a:r>
            <a:r>
              <a:rPr lang="fr-BE" sz="1200" b="1" dirty="0">
                <a:latin typeface="Fira Sans Extra Condensed" panose="020B0503050000020004" pitchFamily="34" charset="0"/>
              </a:rPr>
              <a:t>, 2012)</a:t>
            </a:r>
          </a:p>
          <a:p>
            <a:pPr algn="just"/>
            <a:endParaRPr lang="fr-BE" sz="1200" b="1" dirty="0">
              <a:latin typeface="Fira Sans Extra Condensed" panose="020B0503050000020004" pitchFamily="34" charset="0"/>
            </a:endParaRPr>
          </a:p>
          <a:p>
            <a:pPr algn="just"/>
            <a:r>
              <a:rPr lang="fr-BE" sz="1200" dirty="0">
                <a:latin typeface="Fira Sans Extra Condensed" panose="020B0503050000020004" pitchFamily="34" charset="0"/>
              </a:rPr>
              <a:t>Jeu de simulation apocalyptique</a:t>
            </a:r>
          </a:p>
          <a:p>
            <a:pPr algn="just"/>
            <a:r>
              <a:rPr lang="fr-BE" sz="1200" dirty="0">
                <a:latin typeface="Fira Sans Extra Condensed" panose="020B0503050000020004" pitchFamily="34" charset="0"/>
              </a:rPr>
              <a:t>Circulation internationale</a:t>
            </a:r>
          </a:p>
          <a:p>
            <a:pPr algn="just"/>
            <a:r>
              <a:rPr lang="fr-BE" sz="1200" dirty="0">
                <a:latin typeface="Fira Sans Extra Condensed" panose="020B0503050000020004" pitchFamily="34" charset="0"/>
              </a:rPr>
              <a:t>Gestion des caractéristiques d’un virus</a:t>
            </a:r>
          </a:p>
          <a:p>
            <a:pPr algn="just"/>
            <a:endParaRPr lang="fr-BE" sz="1200" dirty="0">
              <a:latin typeface="Fira Sans Extra Condensed" panose="020B0503050000020004" pitchFamily="34" charset="0"/>
            </a:endParaRPr>
          </a:p>
          <a:p>
            <a:pPr algn="just"/>
            <a:r>
              <a:rPr lang="fr-BE" sz="1200" dirty="0">
                <a:latin typeface="Fira Sans Extra Condensed" panose="020B0503050000020004" pitchFamily="34" charset="0"/>
              </a:rPr>
              <a:t>Algorithme actualisé en permanence selon les choix du joueur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15548EB-519A-4255-9F5E-1DD3D6B26F34}"/>
              </a:ext>
            </a:extLst>
          </p:cNvPr>
          <p:cNvSpPr txBox="1"/>
          <p:nvPr/>
        </p:nvSpPr>
        <p:spPr>
          <a:xfrm>
            <a:off x="11554294" y="6485681"/>
            <a:ext cx="48992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12" name="Google Shape;502;p19">
            <a:extLst>
              <a:ext uri="{FF2B5EF4-FFF2-40B4-BE49-F238E27FC236}">
                <a16:creationId xmlns:a16="http://schemas.microsoft.com/office/drawing/2014/main" id="{F9C38133-2C1C-4313-B56F-CCA9121593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>
                <a:latin typeface="+mn-lt"/>
              </a:rPr>
              <a:t>Gameplay : circulation d’individus</a:t>
            </a:r>
            <a:endParaRPr dirty="0"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7282F1A-6367-4BFE-BEA7-7A4644ADFB4C}"/>
              </a:ext>
            </a:extLst>
          </p:cNvPr>
          <p:cNvSpPr txBox="1"/>
          <p:nvPr/>
        </p:nvSpPr>
        <p:spPr>
          <a:xfrm>
            <a:off x="147780" y="6485680"/>
            <a:ext cx="1131954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 err="1">
                <a:solidFill>
                  <a:schemeClr val="tx2">
                    <a:lumMod val="50000"/>
                  </a:schemeClr>
                </a:solidFill>
              </a:rPr>
              <a:t>Formapéro</a:t>
            </a:r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 du 28 avril 2022 – Haute Ecole de la Ville de Liège				JV : péda, sensibilisation et recherche– Alexis Messina (alexis.messina@uliege.be)</a:t>
            </a:r>
          </a:p>
        </p:txBody>
      </p:sp>
    </p:spTree>
    <p:extLst>
      <p:ext uri="{BB962C8B-B14F-4D97-AF65-F5344CB8AC3E}">
        <p14:creationId xmlns:p14="http://schemas.microsoft.com/office/powerpoint/2010/main" val="991533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5281448-8C37-402A-BF58-CCFAB0243AC4}"/>
              </a:ext>
            </a:extLst>
          </p:cNvPr>
          <p:cNvCxnSpPr/>
          <p:nvPr/>
        </p:nvCxnSpPr>
        <p:spPr>
          <a:xfrm flipH="1">
            <a:off x="6221981" y="2450357"/>
            <a:ext cx="2155152" cy="203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863CC57-AE32-4B43-8589-C283B732748D}"/>
              </a:ext>
            </a:extLst>
          </p:cNvPr>
          <p:cNvCxnSpPr>
            <a:cxnSpLocks/>
          </p:cNvCxnSpPr>
          <p:nvPr/>
        </p:nvCxnSpPr>
        <p:spPr>
          <a:xfrm>
            <a:off x="8377134" y="2450357"/>
            <a:ext cx="1988897" cy="203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0109E40C-9966-4B2D-A0C6-3B58EF548A82}"/>
              </a:ext>
            </a:extLst>
          </p:cNvPr>
          <p:cNvSpPr txBox="1"/>
          <p:nvPr/>
        </p:nvSpPr>
        <p:spPr>
          <a:xfrm>
            <a:off x="978691" y="2666137"/>
            <a:ext cx="250015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BE" sz="1200" b="1" dirty="0" err="1">
                <a:latin typeface="Fira Sans Extra Condensed" panose="020B0503050000020004" pitchFamily="34" charset="0"/>
              </a:rPr>
              <a:t>Reigns</a:t>
            </a:r>
            <a:r>
              <a:rPr lang="fr-BE" sz="1200" b="1" dirty="0">
                <a:latin typeface="Fira Sans Extra Condensed" panose="020B0503050000020004" pitchFamily="34" charset="0"/>
              </a:rPr>
              <a:t> (</a:t>
            </a:r>
            <a:r>
              <a:rPr lang="fr-BE" sz="1200" b="1" dirty="0" err="1">
                <a:latin typeface="Fira Sans Extra Condensed" panose="020B0503050000020004" pitchFamily="34" charset="0"/>
              </a:rPr>
              <a:t>Nerial</a:t>
            </a:r>
            <a:r>
              <a:rPr lang="fr-BE" sz="1200" b="1" dirty="0">
                <a:latin typeface="Fira Sans Extra Condensed" panose="020B0503050000020004" pitchFamily="34" charset="0"/>
              </a:rPr>
              <a:t>, </a:t>
            </a:r>
            <a:r>
              <a:rPr lang="fr-BE" sz="1200" b="1" dirty="0" err="1">
                <a:latin typeface="Fira Sans Extra Condensed" panose="020B0503050000020004" pitchFamily="34" charset="0"/>
              </a:rPr>
              <a:t>Devolver</a:t>
            </a:r>
            <a:r>
              <a:rPr lang="fr-BE" sz="1200" b="1" dirty="0">
                <a:latin typeface="Fira Sans Extra Condensed" panose="020B0503050000020004" pitchFamily="34" charset="0"/>
              </a:rPr>
              <a:t> Digital, 2016)</a:t>
            </a:r>
          </a:p>
          <a:p>
            <a:pPr algn="just"/>
            <a:endParaRPr lang="fr-BE" sz="1200" b="1" dirty="0">
              <a:latin typeface="Fira Sans Extra Condensed" panose="020B0503050000020004" pitchFamily="34" charset="0"/>
            </a:endParaRPr>
          </a:p>
          <a:p>
            <a:pPr algn="just"/>
            <a:r>
              <a:rPr lang="fr-BE" sz="1200" dirty="0">
                <a:latin typeface="Fira Sans Extra Condensed" panose="020B0503050000020004" pitchFamily="34" charset="0"/>
              </a:rPr>
              <a:t>Jeu de stratégie</a:t>
            </a:r>
          </a:p>
          <a:p>
            <a:pPr algn="just"/>
            <a:r>
              <a:rPr lang="fr-BE" sz="1200" dirty="0">
                <a:latin typeface="Fira Sans Extra Condensed" panose="020B0503050000020004" pitchFamily="34" charset="0"/>
              </a:rPr>
              <a:t>Jeu de cartes</a:t>
            </a:r>
          </a:p>
          <a:p>
            <a:pPr algn="just"/>
            <a:r>
              <a:rPr lang="fr-BE" sz="1200" dirty="0">
                <a:latin typeface="Fira Sans Extra Condensed" panose="020B0503050000020004" pitchFamily="34" charset="0"/>
              </a:rPr>
              <a:t>Réputations à équilibrer en fonction des choix du joueur</a:t>
            </a:r>
          </a:p>
          <a:p>
            <a:pPr algn="just"/>
            <a:endParaRPr lang="fr-BE" sz="1200" dirty="0">
              <a:latin typeface="Fira Sans Extra Condensed" panose="020B0503050000020004" pitchFamily="34" charset="0"/>
            </a:endParaRPr>
          </a:p>
          <a:p>
            <a:pPr algn="just"/>
            <a:r>
              <a:rPr lang="fr-BE" sz="1200" dirty="0">
                <a:latin typeface="Fira Sans Extra Condensed" panose="020B0503050000020004" pitchFamily="34" charset="0"/>
              </a:rPr>
              <a:t>Accent mis sur la narration et la rédaction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F92681A-2C6D-4400-9473-B21199D59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441" y="1605562"/>
            <a:ext cx="7722251" cy="43437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0C59697-393F-4CC8-88DB-8A2B5EE1D763}"/>
              </a:ext>
            </a:extLst>
          </p:cNvPr>
          <p:cNvSpPr txBox="1"/>
          <p:nvPr/>
        </p:nvSpPr>
        <p:spPr>
          <a:xfrm>
            <a:off x="11554294" y="6485681"/>
            <a:ext cx="48992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12" name="Google Shape;502;p19">
            <a:extLst>
              <a:ext uri="{FF2B5EF4-FFF2-40B4-BE49-F238E27FC236}">
                <a16:creationId xmlns:a16="http://schemas.microsoft.com/office/drawing/2014/main" id="{3A147E2C-31C1-4495-9E28-8BF2377F09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>
                <a:latin typeface="+mn-lt"/>
              </a:rPr>
              <a:t>Gameplay : situations et contextes</a:t>
            </a:r>
            <a:endParaRPr dirty="0"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B721FD9-E41D-43F5-A43E-1A0E383006F0}"/>
              </a:ext>
            </a:extLst>
          </p:cNvPr>
          <p:cNvSpPr txBox="1"/>
          <p:nvPr/>
        </p:nvSpPr>
        <p:spPr>
          <a:xfrm>
            <a:off x="147780" y="6485680"/>
            <a:ext cx="1131954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 err="1">
                <a:solidFill>
                  <a:schemeClr val="tx2">
                    <a:lumMod val="50000"/>
                  </a:schemeClr>
                </a:solidFill>
              </a:rPr>
              <a:t>Formapéro</a:t>
            </a:r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 du 28 avril 2022 – Haute Ecole de la Ville de Liège				JV : péda, sensibilisation et recherche– Alexis Messina (alexis.messina@uliege.be)</a:t>
            </a:r>
          </a:p>
        </p:txBody>
      </p:sp>
    </p:spTree>
    <p:extLst>
      <p:ext uri="{BB962C8B-B14F-4D97-AF65-F5344CB8AC3E}">
        <p14:creationId xmlns:p14="http://schemas.microsoft.com/office/powerpoint/2010/main" val="33686469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1688</Words>
  <Application>Microsoft Office PowerPoint</Application>
  <PresentationFormat>Grand écran</PresentationFormat>
  <Paragraphs>173</Paragraphs>
  <Slides>20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Fira Sans Condensed</vt:lpstr>
      <vt:lpstr>Fira Sans Extra Condensed</vt:lpstr>
      <vt:lpstr>Roboto</vt:lpstr>
      <vt:lpstr>Thème Office</vt:lpstr>
      <vt:lpstr>Présentation PowerPoint</vt:lpstr>
      <vt:lpstr>Présentation PowerPoint</vt:lpstr>
      <vt:lpstr>Origines</vt:lpstr>
      <vt:lpstr>Objectifs</vt:lpstr>
      <vt:lpstr>Présentation PowerPoint</vt:lpstr>
      <vt:lpstr>Recherche appliquée</vt:lpstr>
      <vt:lpstr>Présentation PowerPoint</vt:lpstr>
      <vt:lpstr>Gameplay : circulation d’individus</vt:lpstr>
      <vt:lpstr>Gameplay : situations et contextes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3.2. Rédaction de Sars Wars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Messina Alexis</dc:creator>
  <cp:lastModifiedBy>Messina Alexis</cp:lastModifiedBy>
  <cp:revision>4</cp:revision>
  <dcterms:created xsi:type="dcterms:W3CDTF">2022-04-27T13:27:00Z</dcterms:created>
  <dcterms:modified xsi:type="dcterms:W3CDTF">2022-04-29T11:00:46Z</dcterms:modified>
</cp:coreProperties>
</file>